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5" r:id="rId5"/>
    <p:sldMasterId id="2147483707" r:id="rId6"/>
  </p:sldMasterIdLst>
  <p:notesMasterIdLst>
    <p:notesMasterId r:id="rId102"/>
  </p:notesMasterIdLst>
  <p:sldIdLst>
    <p:sldId id="273" r:id="rId7"/>
    <p:sldId id="294" r:id="rId8"/>
    <p:sldId id="295" r:id="rId9"/>
    <p:sldId id="524" r:id="rId10"/>
    <p:sldId id="525" r:id="rId11"/>
    <p:sldId id="527" r:id="rId12"/>
    <p:sldId id="526" r:id="rId13"/>
    <p:sldId id="459" r:id="rId14"/>
    <p:sldId id="600" r:id="rId15"/>
    <p:sldId id="601" r:id="rId16"/>
    <p:sldId id="602" r:id="rId17"/>
    <p:sldId id="296" r:id="rId18"/>
    <p:sldId id="297" r:id="rId19"/>
    <p:sldId id="301" r:id="rId20"/>
    <p:sldId id="299" r:id="rId21"/>
    <p:sldId id="300" r:id="rId22"/>
    <p:sldId id="316" r:id="rId23"/>
    <p:sldId id="317" r:id="rId24"/>
    <p:sldId id="318" r:id="rId25"/>
    <p:sldId id="319" r:id="rId26"/>
    <p:sldId id="303" r:id="rId27"/>
    <p:sldId id="320" r:id="rId28"/>
    <p:sldId id="304" r:id="rId29"/>
    <p:sldId id="305" r:id="rId30"/>
    <p:sldId id="306" r:id="rId31"/>
    <p:sldId id="666" r:id="rId32"/>
    <p:sldId id="307" r:id="rId33"/>
    <p:sldId id="325" r:id="rId34"/>
    <p:sldId id="309" r:id="rId35"/>
    <p:sldId id="326" r:id="rId36"/>
    <p:sldId id="328" r:id="rId37"/>
    <p:sldId id="327" r:id="rId38"/>
    <p:sldId id="310" r:id="rId39"/>
    <p:sldId id="329" r:id="rId40"/>
    <p:sldId id="330" r:id="rId41"/>
    <p:sldId id="331" r:id="rId42"/>
    <p:sldId id="332" r:id="rId43"/>
    <p:sldId id="460" r:id="rId44"/>
    <p:sldId id="628" r:id="rId45"/>
    <p:sldId id="618" r:id="rId46"/>
    <p:sldId id="312" r:id="rId47"/>
    <p:sldId id="321" r:id="rId48"/>
    <p:sldId id="322" r:id="rId49"/>
    <p:sldId id="311" r:id="rId50"/>
    <p:sldId id="620" r:id="rId51"/>
    <p:sldId id="324" r:id="rId52"/>
    <p:sldId id="323" r:id="rId53"/>
    <p:sldId id="616" r:id="rId54"/>
    <p:sldId id="548" r:id="rId55"/>
    <p:sldId id="622" r:id="rId56"/>
    <p:sldId id="549" r:id="rId57"/>
    <p:sldId id="554" r:id="rId58"/>
    <p:sldId id="617" r:id="rId59"/>
    <p:sldId id="623" r:id="rId60"/>
    <p:sldId id="626" r:id="rId61"/>
    <p:sldId id="621" r:id="rId62"/>
    <p:sldId id="627" r:id="rId63"/>
    <p:sldId id="553" r:id="rId64"/>
    <p:sldId id="624" r:id="rId65"/>
    <p:sldId id="625" r:id="rId66"/>
    <p:sldId id="334" r:id="rId67"/>
    <p:sldId id="619" r:id="rId68"/>
    <p:sldId id="313" r:id="rId69"/>
    <p:sldId id="661" r:id="rId70"/>
    <p:sldId id="662" r:id="rId71"/>
    <p:sldId id="667" r:id="rId72"/>
    <p:sldId id="629" r:id="rId73"/>
    <p:sldId id="263" r:id="rId74"/>
    <p:sldId id="264" r:id="rId75"/>
    <p:sldId id="265" r:id="rId76"/>
    <p:sldId id="266" r:id="rId77"/>
    <p:sldId id="267" r:id="rId78"/>
    <p:sldId id="268" r:id="rId79"/>
    <p:sldId id="269" r:id="rId80"/>
    <p:sldId id="275" r:id="rId81"/>
    <p:sldId id="276" r:id="rId82"/>
    <p:sldId id="277" r:id="rId83"/>
    <p:sldId id="280" r:id="rId84"/>
    <p:sldId id="281" r:id="rId85"/>
    <p:sldId id="282" r:id="rId86"/>
    <p:sldId id="283" r:id="rId87"/>
    <p:sldId id="284" r:id="rId88"/>
    <p:sldId id="367" r:id="rId89"/>
    <p:sldId id="640" r:id="rId90"/>
    <p:sldId id="641" r:id="rId91"/>
    <p:sldId id="653" r:id="rId92"/>
    <p:sldId id="654" r:id="rId93"/>
    <p:sldId id="655" r:id="rId94"/>
    <p:sldId id="656" r:id="rId95"/>
    <p:sldId id="314" r:id="rId96"/>
    <p:sldId id="660" r:id="rId97"/>
    <p:sldId id="663" r:id="rId98"/>
    <p:sldId id="664" r:id="rId99"/>
    <p:sldId id="665" r:id="rId100"/>
    <p:sldId id="315" r:id="rId10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LJ" lastIdx="2" clrIdx="0">
    <p:extLst>
      <p:ext uri="{19B8F6BF-5375-455C-9EA6-DF929625EA0E}">
        <p15:presenceInfo xmlns:p15="http://schemas.microsoft.com/office/powerpoint/2012/main" userId="S::Lucas.Jellema@amis.nl::7e183fbb-84e0-44b3-9b03-0792bc8d16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C0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4353C5-FB25-44FF-9B20-7F2281EBD60E}" v="1216" dt="2019-09-12T17:01:17.67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tableStyles" Target="tableStyle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commentAuthors" Target="commentAuthors.xml"/><Relationship Id="rId108" Type="http://schemas.microsoft.com/office/2016/11/relationships/changesInfo" Target="changesInfos/changesInfo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theme" Target="theme/theme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microsoft.com/office/2015/10/relationships/revisionInfo" Target="revisionInfo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8C7C08BA-3950-4A0C-9008-AFFCBAC8D397}"/>
    <pc:docChg chg="undo custSel addSld delSld modSld sldOrd">
      <pc:chgData name="Lucas Jellema" userId="7e183fbb-84e0-44b3-9b03-0792bc8d162b" providerId="ADAL" clId="{8C7C08BA-3950-4A0C-9008-AFFCBAC8D397}" dt="2019-09-04T16:19:53.108" v="13466"/>
      <pc:docMkLst>
        <pc:docMk/>
      </pc:docMkLst>
      <pc:sldChg chg="modSp add">
        <pc:chgData name="Lucas Jellema" userId="7e183fbb-84e0-44b3-9b03-0792bc8d162b" providerId="ADAL" clId="{8C7C08BA-3950-4A0C-9008-AFFCBAC8D397}" dt="2019-09-04T13:22:38.706" v="12514" actId="404"/>
        <pc:sldMkLst>
          <pc:docMk/>
          <pc:sldMk cId="3051361748" sldId="263"/>
        </pc:sldMkLst>
        <pc:spChg chg="mod">
          <ac:chgData name="Lucas Jellema" userId="7e183fbb-84e0-44b3-9b03-0792bc8d162b" providerId="ADAL" clId="{8C7C08BA-3950-4A0C-9008-AFFCBAC8D397}" dt="2019-09-04T13:22:38.706" v="12514" actId="404"/>
          <ac:spMkLst>
            <pc:docMk/>
            <pc:sldMk cId="3051361748" sldId="263"/>
            <ac:spMk id="3" creationId="{00000000-0000-0000-0000-000000000000}"/>
          </ac:spMkLst>
        </pc:spChg>
      </pc:sldChg>
      <pc:sldChg chg="modSp add">
        <pc:chgData name="Lucas Jellema" userId="7e183fbb-84e0-44b3-9b03-0792bc8d162b" providerId="ADAL" clId="{8C7C08BA-3950-4A0C-9008-AFFCBAC8D397}" dt="2019-09-04T13:22:46.270" v="12516" actId="404"/>
        <pc:sldMkLst>
          <pc:docMk/>
          <pc:sldMk cId="3259902899" sldId="264"/>
        </pc:sldMkLst>
        <pc:spChg chg="mod">
          <ac:chgData name="Lucas Jellema" userId="7e183fbb-84e0-44b3-9b03-0792bc8d162b" providerId="ADAL" clId="{8C7C08BA-3950-4A0C-9008-AFFCBAC8D397}" dt="2019-09-04T13:22:46.270" v="12516" actId="404"/>
          <ac:spMkLst>
            <pc:docMk/>
            <pc:sldMk cId="3259902899" sldId="264"/>
            <ac:spMk id="3" creationId="{00000000-0000-0000-0000-000000000000}"/>
          </ac:spMkLst>
        </pc:spChg>
      </pc:sldChg>
      <pc:sldChg chg="addSp delSp modSp add">
        <pc:chgData name="Lucas Jellema" userId="7e183fbb-84e0-44b3-9b03-0792bc8d162b" providerId="ADAL" clId="{8C7C08BA-3950-4A0C-9008-AFFCBAC8D397}" dt="2019-09-04T13:02:52.679" v="12506"/>
        <pc:sldMkLst>
          <pc:docMk/>
          <pc:sldMk cId="1237055642" sldId="265"/>
        </pc:sldMkLst>
        <pc:spChg chg="add mod">
          <ac:chgData name="Lucas Jellema" userId="7e183fbb-84e0-44b3-9b03-0792bc8d162b" providerId="ADAL" clId="{8C7C08BA-3950-4A0C-9008-AFFCBAC8D397}" dt="2019-09-04T13:02:52.005" v="12504" actId="20577"/>
          <ac:spMkLst>
            <pc:docMk/>
            <pc:sldMk cId="1237055642" sldId="265"/>
            <ac:spMk id="2" creationId="{1BB92B3C-52E3-4423-B492-BC7A9D37FB5E}"/>
          </ac:spMkLst>
        </pc:spChg>
        <pc:spChg chg="add mod">
          <ac:chgData name="Lucas Jellema" userId="7e183fbb-84e0-44b3-9b03-0792bc8d162b" providerId="ADAL" clId="{8C7C08BA-3950-4A0C-9008-AFFCBAC8D397}" dt="2019-09-04T13:02:39.580" v="12500"/>
          <ac:spMkLst>
            <pc:docMk/>
            <pc:sldMk cId="1237055642" sldId="265"/>
            <ac:spMk id="3" creationId="{CFD42A6A-E92F-49FC-B9BA-D2FC82DE99DD}"/>
          </ac:spMkLst>
        </pc:spChg>
        <pc:spChg chg="del mod">
          <ac:chgData name="Lucas Jellema" userId="7e183fbb-84e0-44b3-9b03-0792bc8d162b" providerId="ADAL" clId="{8C7C08BA-3950-4A0C-9008-AFFCBAC8D397}" dt="2019-09-04T13:02:52.679" v="12506"/>
          <ac:spMkLst>
            <pc:docMk/>
            <pc:sldMk cId="1237055642" sldId="265"/>
            <ac:spMk id="105" creationId="{00000000-0000-0000-0000-000000000000}"/>
          </ac:spMkLst>
        </pc:spChg>
      </pc:sldChg>
      <pc:sldChg chg="modSp add">
        <pc:chgData name="Lucas Jellema" userId="7e183fbb-84e0-44b3-9b03-0792bc8d162b" providerId="ADAL" clId="{8C7C08BA-3950-4A0C-9008-AFFCBAC8D397}" dt="2019-09-04T13:03:04.772" v="12507" actId="1076"/>
        <pc:sldMkLst>
          <pc:docMk/>
          <pc:sldMk cId="2505559243" sldId="266"/>
        </pc:sldMkLst>
        <pc:spChg chg="mod">
          <ac:chgData name="Lucas Jellema" userId="7e183fbb-84e0-44b3-9b03-0792bc8d162b" providerId="ADAL" clId="{8C7C08BA-3950-4A0C-9008-AFFCBAC8D397}" dt="2019-09-04T13:03:04.772" v="12507" actId="1076"/>
          <ac:spMkLst>
            <pc:docMk/>
            <pc:sldMk cId="2505559243" sldId="266"/>
            <ac:spMk id="43" creationId="{00000000-0000-0000-0000-000000000000}"/>
          </ac:spMkLst>
        </pc:spChg>
      </pc:sldChg>
      <pc:sldChg chg="add">
        <pc:chgData name="Lucas Jellema" userId="7e183fbb-84e0-44b3-9b03-0792bc8d162b" providerId="ADAL" clId="{8C7C08BA-3950-4A0C-9008-AFFCBAC8D397}" dt="2019-09-04T12:55:21.431" v="12486"/>
        <pc:sldMkLst>
          <pc:docMk/>
          <pc:sldMk cId="3271684906" sldId="267"/>
        </pc:sldMkLst>
      </pc:sldChg>
      <pc:sldChg chg="add">
        <pc:chgData name="Lucas Jellema" userId="7e183fbb-84e0-44b3-9b03-0792bc8d162b" providerId="ADAL" clId="{8C7C08BA-3950-4A0C-9008-AFFCBAC8D397}" dt="2019-09-04T12:55:21.431" v="12486"/>
        <pc:sldMkLst>
          <pc:docMk/>
          <pc:sldMk cId="912327076" sldId="268"/>
        </pc:sldMkLst>
      </pc:sldChg>
      <pc:sldChg chg="modSp add del">
        <pc:chgData name="Lucas Jellema" userId="7e183fbb-84e0-44b3-9b03-0792bc8d162b" providerId="ADAL" clId="{8C7C08BA-3950-4A0C-9008-AFFCBAC8D397}" dt="2019-09-04T13:03:29.179" v="12509" actId="20577"/>
        <pc:sldMkLst>
          <pc:docMk/>
          <pc:sldMk cId="1706394224" sldId="269"/>
        </pc:sldMkLst>
        <pc:spChg chg="mod">
          <ac:chgData name="Lucas Jellema" userId="7e183fbb-84e0-44b3-9b03-0792bc8d162b" providerId="ADAL" clId="{8C7C08BA-3950-4A0C-9008-AFFCBAC8D397}" dt="2019-09-04T13:03:29.179" v="12509" actId="20577"/>
          <ac:spMkLst>
            <pc:docMk/>
            <pc:sldMk cId="1706394224" sldId="269"/>
            <ac:spMk id="105" creationId="{00000000-0000-0000-0000-000000000000}"/>
          </ac:spMkLst>
        </pc:spChg>
      </pc:sldChg>
      <pc:sldChg chg="addSp delSp modSp delCm">
        <pc:chgData name="Lucas Jellema" userId="7e183fbb-84e0-44b3-9b03-0792bc8d162b" providerId="ADAL" clId="{8C7C08BA-3950-4A0C-9008-AFFCBAC8D397}" dt="2019-09-01T06:33:22.266" v="662" actId="20577"/>
        <pc:sldMkLst>
          <pc:docMk/>
          <pc:sldMk cId="1349376254" sldId="273"/>
        </pc:sldMkLst>
        <pc:spChg chg="mod">
          <ac:chgData name="Lucas Jellema" userId="7e183fbb-84e0-44b3-9b03-0792bc8d162b" providerId="ADAL" clId="{8C7C08BA-3950-4A0C-9008-AFFCBAC8D397}" dt="2019-09-01T06:33:22.266" v="662" actId="20577"/>
          <ac:spMkLst>
            <pc:docMk/>
            <pc:sldMk cId="1349376254" sldId="273"/>
            <ac:spMk id="3" creationId="{00000000-0000-0000-0000-000000000000}"/>
          </ac:spMkLst>
        </pc:spChg>
        <pc:spChg chg="add mod">
          <ac:chgData name="Lucas Jellema" userId="7e183fbb-84e0-44b3-9b03-0792bc8d162b" providerId="ADAL" clId="{8C7C08BA-3950-4A0C-9008-AFFCBAC8D397}" dt="2019-09-01T06:24:33.242" v="69" actId="1076"/>
          <ac:spMkLst>
            <pc:docMk/>
            <pc:sldMk cId="1349376254" sldId="273"/>
            <ac:spMk id="6" creationId="{E69ED4C3-E9B9-4DE6-BA0B-CCD0C50CE11E}"/>
          </ac:spMkLst>
        </pc:spChg>
        <pc:picChg chg="del">
          <ac:chgData name="Lucas Jellema" userId="7e183fbb-84e0-44b3-9b03-0792bc8d162b" providerId="ADAL" clId="{8C7C08BA-3950-4A0C-9008-AFFCBAC8D397}" dt="2019-09-01T06:23:43.698" v="0" actId="478"/>
          <ac:picMkLst>
            <pc:docMk/>
            <pc:sldMk cId="1349376254" sldId="273"/>
            <ac:picMk id="2" creationId="{B358A42E-60A9-4B5B-B1E2-B70B38BFE315}"/>
          </ac:picMkLst>
        </pc:picChg>
        <pc:picChg chg="del">
          <ac:chgData name="Lucas Jellema" userId="7e183fbb-84e0-44b3-9b03-0792bc8d162b" providerId="ADAL" clId="{8C7C08BA-3950-4A0C-9008-AFFCBAC8D397}" dt="2019-09-01T06:23:43.698" v="0" actId="478"/>
          <ac:picMkLst>
            <pc:docMk/>
            <pc:sldMk cId="1349376254" sldId="273"/>
            <ac:picMk id="5" creationId="{A10B8602-FF6E-4CC3-9A2E-7A3DDCEF2ECF}"/>
          </ac:picMkLst>
        </pc:picChg>
        <pc:picChg chg="add mod">
          <ac:chgData name="Lucas Jellema" userId="7e183fbb-84e0-44b3-9b03-0792bc8d162b" providerId="ADAL" clId="{8C7C08BA-3950-4A0C-9008-AFFCBAC8D397}" dt="2019-09-01T06:30:16.339" v="463" actId="1076"/>
          <ac:picMkLst>
            <pc:docMk/>
            <pc:sldMk cId="1349376254" sldId="273"/>
            <ac:picMk id="7" creationId="{29F22D56-2F27-4E0A-A88E-A3A50AE5EDD7}"/>
          </ac:picMkLst>
        </pc:picChg>
      </pc:sldChg>
      <pc:sldChg chg="add del">
        <pc:chgData name="Lucas Jellema" userId="7e183fbb-84e0-44b3-9b03-0792bc8d162b" providerId="ADAL" clId="{8C7C08BA-3950-4A0C-9008-AFFCBAC8D397}" dt="2019-09-04T12:56:28.549" v="12489"/>
        <pc:sldMkLst>
          <pc:docMk/>
          <pc:sldMk cId="1937667899" sldId="275"/>
        </pc:sldMkLst>
      </pc:sldChg>
      <pc:sldChg chg="add del">
        <pc:chgData name="Lucas Jellema" userId="7e183fbb-84e0-44b3-9b03-0792bc8d162b" providerId="ADAL" clId="{8C7C08BA-3950-4A0C-9008-AFFCBAC8D397}" dt="2019-09-04T12:57:52.800" v="12492"/>
        <pc:sldMkLst>
          <pc:docMk/>
          <pc:sldMk cId="1570243289" sldId="276"/>
        </pc:sldMkLst>
      </pc:sldChg>
      <pc:sldChg chg="add del">
        <pc:chgData name="Lucas Jellema" userId="7e183fbb-84e0-44b3-9b03-0792bc8d162b" providerId="ADAL" clId="{8C7C08BA-3950-4A0C-9008-AFFCBAC8D397}" dt="2019-09-04T12:57:52.800" v="12492"/>
        <pc:sldMkLst>
          <pc:docMk/>
          <pc:sldMk cId="293895637" sldId="277"/>
        </pc:sldMkLst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1402428203" sldId="280"/>
        </pc:sldMkLst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548009725" sldId="281"/>
        </pc:sldMkLst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1919283613" sldId="282"/>
        </pc:sldMkLst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815161048" sldId="283"/>
        </pc:sldMkLst>
      </pc:sldChg>
      <pc:sldChg chg="add del modAnim">
        <pc:chgData name="Lucas Jellema" userId="7e183fbb-84e0-44b3-9b03-0792bc8d162b" providerId="ADAL" clId="{8C7C08BA-3950-4A0C-9008-AFFCBAC8D397}" dt="2019-09-04T13:24:24.815" v="12517"/>
        <pc:sldMkLst>
          <pc:docMk/>
          <pc:sldMk cId="2775000152" sldId="284"/>
        </pc:sldMkLst>
      </pc:sldChg>
      <pc:sldChg chg="modSp">
        <pc:chgData name="Lucas Jellema" userId="7e183fbb-84e0-44b3-9b03-0792bc8d162b" providerId="ADAL" clId="{8C7C08BA-3950-4A0C-9008-AFFCBAC8D397}" dt="2019-09-01T06:32:55.468" v="608" actId="20577"/>
        <pc:sldMkLst>
          <pc:docMk/>
          <pc:sldMk cId="3693360776" sldId="294"/>
        </pc:sldMkLst>
        <pc:spChg chg="mod">
          <ac:chgData name="Lucas Jellema" userId="7e183fbb-84e0-44b3-9b03-0792bc8d162b" providerId="ADAL" clId="{8C7C08BA-3950-4A0C-9008-AFFCBAC8D397}" dt="2019-09-01T06:25:05.079" v="85" actId="20577"/>
          <ac:spMkLst>
            <pc:docMk/>
            <pc:sldMk cId="3693360776" sldId="294"/>
            <ac:spMk id="3" creationId="{17146BCC-90BD-4071-89DE-4395DA8E8B19}"/>
          </ac:spMkLst>
        </pc:spChg>
        <pc:spChg chg="mod">
          <ac:chgData name="Lucas Jellema" userId="7e183fbb-84e0-44b3-9b03-0792bc8d162b" providerId="ADAL" clId="{8C7C08BA-3950-4A0C-9008-AFFCBAC8D397}" dt="2019-09-01T06:32:55.468" v="608" actId="20577"/>
          <ac:spMkLst>
            <pc:docMk/>
            <pc:sldMk cId="3693360776" sldId="294"/>
            <ac:spMk id="4" creationId="{2C742C19-CA38-4290-9703-6258B3C19061}"/>
          </ac:spMkLst>
        </pc:spChg>
      </pc:sldChg>
      <pc:sldChg chg="addSp delSp modSp add">
        <pc:chgData name="Lucas Jellema" userId="7e183fbb-84e0-44b3-9b03-0792bc8d162b" providerId="ADAL" clId="{8C7C08BA-3950-4A0C-9008-AFFCBAC8D397}" dt="2019-09-01T09:24:59.016" v="7926" actId="20577"/>
        <pc:sldMkLst>
          <pc:docMk/>
          <pc:sldMk cId="2130663083" sldId="295"/>
        </pc:sldMkLst>
        <pc:spChg chg="del">
          <ac:chgData name="Lucas Jellema" userId="7e183fbb-84e0-44b3-9b03-0792bc8d162b" providerId="ADAL" clId="{8C7C08BA-3950-4A0C-9008-AFFCBAC8D397}" dt="2019-09-01T06:33:57.147" v="664"/>
          <ac:spMkLst>
            <pc:docMk/>
            <pc:sldMk cId="2130663083" sldId="295"/>
            <ac:spMk id="2" creationId="{720D8D08-B40D-49D5-B871-C9F96CCA68A2}"/>
          </ac:spMkLst>
        </pc:spChg>
        <pc:spChg chg="del">
          <ac:chgData name="Lucas Jellema" userId="7e183fbb-84e0-44b3-9b03-0792bc8d162b" providerId="ADAL" clId="{8C7C08BA-3950-4A0C-9008-AFFCBAC8D397}" dt="2019-09-01T06:33:57.147" v="664"/>
          <ac:spMkLst>
            <pc:docMk/>
            <pc:sldMk cId="2130663083" sldId="295"/>
            <ac:spMk id="3" creationId="{4FA7EFE2-0AB8-4854-840D-E72B5F073B5D}"/>
          </ac:spMkLst>
        </pc:spChg>
        <pc:spChg chg="del">
          <ac:chgData name="Lucas Jellema" userId="7e183fbb-84e0-44b3-9b03-0792bc8d162b" providerId="ADAL" clId="{8C7C08BA-3950-4A0C-9008-AFFCBAC8D397}" dt="2019-09-01T06:33:57.147" v="664"/>
          <ac:spMkLst>
            <pc:docMk/>
            <pc:sldMk cId="2130663083" sldId="295"/>
            <ac:spMk id="4" creationId="{65E1ECB5-F392-436F-A28F-B1885BFD39FF}"/>
          </ac:spMkLst>
        </pc:spChg>
        <pc:spChg chg="del">
          <ac:chgData name="Lucas Jellema" userId="7e183fbb-84e0-44b3-9b03-0792bc8d162b" providerId="ADAL" clId="{8C7C08BA-3950-4A0C-9008-AFFCBAC8D397}" dt="2019-09-01T06:33:57.147" v="664"/>
          <ac:spMkLst>
            <pc:docMk/>
            <pc:sldMk cId="2130663083" sldId="295"/>
            <ac:spMk id="6" creationId="{F3713D6B-BE02-4DCB-9D4F-E2DC93A70D6B}"/>
          </ac:spMkLst>
        </pc:spChg>
        <pc:spChg chg="add mod">
          <ac:chgData name="Lucas Jellema" userId="7e183fbb-84e0-44b3-9b03-0792bc8d162b" providerId="ADAL" clId="{8C7C08BA-3950-4A0C-9008-AFFCBAC8D397}" dt="2019-09-01T06:34:02.959" v="693" actId="20577"/>
          <ac:spMkLst>
            <pc:docMk/>
            <pc:sldMk cId="2130663083" sldId="295"/>
            <ac:spMk id="7" creationId="{103CAA47-AB8A-4334-B86F-3C51F2D3E57E}"/>
          </ac:spMkLst>
        </pc:spChg>
        <pc:spChg chg="add mod">
          <ac:chgData name="Lucas Jellema" userId="7e183fbb-84e0-44b3-9b03-0792bc8d162b" providerId="ADAL" clId="{8C7C08BA-3950-4A0C-9008-AFFCBAC8D397}" dt="2019-09-01T09:24:59.016" v="7926" actId="20577"/>
          <ac:spMkLst>
            <pc:docMk/>
            <pc:sldMk cId="2130663083" sldId="295"/>
            <ac:spMk id="8" creationId="{EF4D893D-F7E9-4DE1-8AFF-717B27416065}"/>
          </ac:spMkLst>
        </pc:spChg>
        <pc:picChg chg="add del mod">
          <ac:chgData name="Lucas Jellema" userId="7e183fbb-84e0-44b3-9b03-0792bc8d162b" providerId="ADAL" clId="{8C7C08BA-3950-4A0C-9008-AFFCBAC8D397}" dt="2019-09-01T09:24:09.589" v="7827" actId="478"/>
          <ac:picMkLst>
            <pc:docMk/>
            <pc:sldMk cId="2130663083" sldId="295"/>
            <ac:picMk id="9" creationId="{5E69F4EC-8338-4AF0-803A-9BC4420DA64B}"/>
          </ac:picMkLst>
        </pc:picChg>
        <pc:picChg chg="add mod">
          <ac:chgData name="Lucas Jellema" userId="7e183fbb-84e0-44b3-9b03-0792bc8d162b" providerId="ADAL" clId="{8C7C08BA-3950-4A0C-9008-AFFCBAC8D397}" dt="2019-09-01T09:24:16.129" v="7830" actId="1076"/>
          <ac:picMkLst>
            <pc:docMk/>
            <pc:sldMk cId="2130663083" sldId="295"/>
            <ac:picMk id="21506" creationId="{C4B7E693-63CB-4526-87B9-EF71F1EE1FCA}"/>
          </ac:picMkLst>
        </pc:picChg>
      </pc:sldChg>
      <pc:sldChg chg="addSp modSp add">
        <pc:chgData name="Lucas Jellema" userId="7e183fbb-84e0-44b3-9b03-0792bc8d162b" providerId="ADAL" clId="{8C7C08BA-3950-4A0C-9008-AFFCBAC8D397}" dt="2019-09-01T09:20:34.375" v="7659"/>
        <pc:sldMkLst>
          <pc:docMk/>
          <pc:sldMk cId="2159725044" sldId="296"/>
        </pc:sldMkLst>
        <pc:spChg chg="mod">
          <ac:chgData name="Lucas Jellema" userId="7e183fbb-84e0-44b3-9b03-0792bc8d162b" providerId="ADAL" clId="{8C7C08BA-3950-4A0C-9008-AFFCBAC8D397}" dt="2019-09-01T06:34:14.371" v="713" actId="20577"/>
          <ac:spMkLst>
            <pc:docMk/>
            <pc:sldMk cId="2159725044" sldId="296"/>
            <ac:spMk id="2" creationId="{7877938D-946B-432C-84DB-7D90EB64B550}"/>
          </ac:spMkLst>
        </pc:spChg>
        <pc:spChg chg="mod">
          <ac:chgData name="Lucas Jellema" userId="7e183fbb-84e0-44b3-9b03-0792bc8d162b" providerId="ADAL" clId="{8C7C08BA-3950-4A0C-9008-AFFCBAC8D397}" dt="2019-09-01T09:20:34.375" v="7659"/>
          <ac:spMkLst>
            <pc:docMk/>
            <pc:sldMk cId="2159725044" sldId="296"/>
            <ac:spMk id="3" creationId="{5A44EB6D-1E03-4EBF-B95B-F6C2560DA636}"/>
          </ac:spMkLst>
        </pc:spChg>
        <pc:picChg chg="add mod">
          <ac:chgData name="Lucas Jellema" userId="7e183fbb-84e0-44b3-9b03-0792bc8d162b" providerId="ADAL" clId="{8C7C08BA-3950-4A0C-9008-AFFCBAC8D397}" dt="2019-09-01T06:37:13.542" v="931" actId="1076"/>
          <ac:picMkLst>
            <pc:docMk/>
            <pc:sldMk cId="2159725044" sldId="296"/>
            <ac:picMk id="5" creationId="{FB8657A3-E3A8-415B-87CC-27BBE97EBEB8}"/>
          </ac:picMkLst>
        </pc:picChg>
      </pc:sldChg>
      <pc:sldChg chg="addSp modSp add">
        <pc:chgData name="Lucas Jellema" userId="7e183fbb-84e0-44b3-9b03-0792bc8d162b" providerId="ADAL" clId="{8C7C08BA-3950-4A0C-9008-AFFCBAC8D397}" dt="2019-09-01T06:46:40.076" v="1502" actId="14"/>
        <pc:sldMkLst>
          <pc:docMk/>
          <pc:sldMk cId="297668451" sldId="297"/>
        </pc:sldMkLst>
        <pc:spChg chg="mod">
          <ac:chgData name="Lucas Jellema" userId="7e183fbb-84e0-44b3-9b03-0792bc8d162b" providerId="ADAL" clId="{8C7C08BA-3950-4A0C-9008-AFFCBAC8D397}" dt="2019-09-01T06:38:35.778" v="998" actId="20577"/>
          <ac:spMkLst>
            <pc:docMk/>
            <pc:sldMk cId="297668451" sldId="297"/>
            <ac:spMk id="2" creationId="{863A6444-3CF1-4158-815F-504DF9A829C4}"/>
          </ac:spMkLst>
        </pc:spChg>
        <pc:spChg chg="mod">
          <ac:chgData name="Lucas Jellema" userId="7e183fbb-84e0-44b3-9b03-0792bc8d162b" providerId="ADAL" clId="{8C7C08BA-3950-4A0C-9008-AFFCBAC8D397}" dt="2019-09-01T06:46:40.076" v="1502" actId="14"/>
          <ac:spMkLst>
            <pc:docMk/>
            <pc:sldMk cId="297668451" sldId="297"/>
            <ac:spMk id="3" creationId="{843F2F7C-BA89-4266-9C12-E33C071B91D7}"/>
          </ac:spMkLst>
        </pc:spChg>
        <pc:picChg chg="add mod modCrop">
          <ac:chgData name="Lucas Jellema" userId="7e183fbb-84e0-44b3-9b03-0792bc8d162b" providerId="ADAL" clId="{8C7C08BA-3950-4A0C-9008-AFFCBAC8D397}" dt="2019-09-01T06:43:12.450" v="1003" actId="1440"/>
          <ac:picMkLst>
            <pc:docMk/>
            <pc:sldMk cId="297668451" sldId="297"/>
            <ac:picMk id="5" creationId="{20942E6F-0214-4D74-8DCB-A6B43D24C4FC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1T07:03:32.745" v="1941" actId="1038"/>
        <pc:sldMkLst>
          <pc:docMk/>
          <pc:sldMk cId="4057243050" sldId="299"/>
        </pc:sldMkLst>
        <pc:spChg chg="mod">
          <ac:chgData name="Lucas Jellema" userId="7e183fbb-84e0-44b3-9b03-0792bc8d162b" providerId="ADAL" clId="{8C7C08BA-3950-4A0C-9008-AFFCBAC8D397}" dt="2019-09-01T06:50:30.046" v="1834" actId="20577"/>
          <ac:spMkLst>
            <pc:docMk/>
            <pc:sldMk cId="4057243050" sldId="299"/>
            <ac:spMk id="2" creationId="{CD5BD2C2-A5F6-4748-ACEC-B774BCB6B9C9}"/>
          </ac:spMkLst>
        </pc:spChg>
        <pc:spChg chg="del">
          <ac:chgData name="Lucas Jellema" userId="7e183fbb-84e0-44b3-9b03-0792bc8d162b" providerId="ADAL" clId="{8C7C08BA-3950-4A0C-9008-AFFCBAC8D397}" dt="2019-09-01T06:51:37.078" v="1837"/>
          <ac:spMkLst>
            <pc:docMk/>
            <pc:sldMk cId="4057243050" sldId="299"/>
            <ac:spMk id="3" creationId="{0166864D-D35C-4E20-8860-687C4DFECC49}"/>
          </ac:spMkLst>
        </pc:spChg>
        <pc:spChg chg="add mod">
          <ac:chgData name="Lucas Jellema" userId="7e183fbb-84e0-44b3-9b03-0792bc8d162b" providerId="ADAL" clId="{8C7C08BA-3950-4A0C-9008-AFFCBAC8D397}" dt="2019-09-01T07:03:32.745" v="1941" actId="1038"/>
          <ac:spMkLst>
            <pc:docMk/>
            <pc:sldMk cId="4057243050" sldId="299"/>
            <ac:spMk id="14" creationId="{1FDE6453-5A8F-450F-82D9-798B5599A3E4}"/>
          </ac:spMkLst>
        </pc:spChg>
        <pc:picChg chg="add del mod">
          <ac:chgData name="Lucas Jellema" userId="7e183fbb-84e0-44b3-9b03-0792bc8d162b" providerId="ADAL" clId="{8C7C08BA-3950-4A0C-9008-AFFCBAC8D397}" dt="2019-09-01T07:02:33.187" v="1896" actId="478"/>
          <ac:picMkLst>
            <pc:docMk/>
            <pc:sldMk cId="4057243050" sldId="299"/>
            <ac:picMk id="5" creationId="{133E9B76-0B7D-4305-A796-6EDAAEE22A49}"/>
          </ac:picMkLst>
        </pc:picChg>
        <pc:picChg chg="add mod">
          <ac:chgData name="Lucas Jellema" userId="7e183fbb-84e0-44b3-9b03-0792bc8d162b" providerId="ADAL" clId="{8C7C08BA-3950-4A0C-9008-AFFCBAC8D397}" dt="2019-09-01T07:03:04.695" v="1905" actId="1440"/>
          <ac:picMkLst>
            <pc:docMk/>
            <pc:sldMk cId="4057243050" sldId="299"/>
            <ac:picMk id="7" creationId="{2F611634-1485-4E92-9A2A-BE0FDC04516A}"/>
          </ac:picMkLst>
        </pc:picChg>
        <pc:picChg chg="add del mod">
          <ac:chgData name="Lucas Jellema" userId="7e183fbb-84e0-44b3-9b03-0792bc8d162b" providerId="ADAL" clId="{8C7C08BA-3950-4A0C-9008-AFFCBAC8D397}" dt="2019-09-01T07:02:35.278" v="1897" actId="478"/>
          <ac:picMkLst>
            <pc:docMk/>
            <pc:sldMk cId="4057243050" sldId="299"/>
            <ac:picMk id="9" creationId="{73209A99-2843-4F46-A995-B3993DD58235}"/>
          </ac:picMkLst>
        </pc:picChg>
        <pc:picChg chg="add mod modCrop">
          <ac:chgData name="Lucas Jellema" userId="7e183fbb-84e0-44b3-9b03-0792bc8d162b" providerId="ADAL" clId="{8C7C08BA-3950-4A0C-9008-AFFCBAC8D397}" dt="2019-09-01T07:02:59.062" v="1904" actId="1076"/>
          <ac:picMkLst>
            <pc:docMk/>
            <pc:sldMk cId="4057243050" sldId="299"/>
            <ac:picMk id="11" creationId="{5B38B78A-D7C4-4AAB-9E9B-F4064530C1BC}"/>
          </ac:picMkLst>
        </pc:picChg>
        <pc:picChg chg="add del mod">
          <ac:chgData name="Lucas Jellema" userId="7e183fbb-84e0-44b3-9b03-0792bc8d162b" providerId="ADAL" clId="{8C7C08BA-3950-4A0C-9008-AFFCBAC8D397}" dt="2019-09-01T07:02:31.141" v="1895" actId="478"/>
          <ac:picMkLst>
            <pc:docMk/>
            <pc:sldMk cId="4057243050" sldId="299"/>
            <ac:picMk id="13" creationId="{4B67796B-0BB6-4B77-840E-28D07171344A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1T09:15:54.310" v="7009" actId="1076"/>
        <pc:sldMkLst>
          <pc:docMk/>
          <pc:sldMk cId="400555660" sldId="300"/>
        </pc:sldMkLst>
        <pc:spChg chg="add mod">
          <ac:chgData name="Lucas Jellema" userId="7e183fbb-84e0-44b3-9b03-0792bc8d162b" providerId="ADAL" clId="{8C7C08BA-3950-4A0C-9008-AFFCBAC8D397}" dt="2019-09-01T06:58:37.798" v="1862" actId="478"/>
          <ac:spMkLst>
            <pc:docMk/>
            <pc:sldMk cId="400555660" sldId="300"/>
            <ac:spMk id="6" creationId="{DF75CED9-6853-48BA-A622-023F6D3F3496}"/>
          </ac:spMkLst>
        </pc:spChg>
        <pc:picChg chg="del">
          <ac:chgData name="Lucas Jellema" userId="7e183fbb-84e0-44b3-9b03-0792bc8d162b" providerId="ADAL" clId="{8C7C08BA-3950-4A0C-9008-AFFCBAC8D397}" dt="2019-09-01T06:58:30.736" v="1861" actId="478"/>
          <ac:picMkLst>
            <pc:docMk/>
            <pc:sldMk cId="400555660" sldId="300"/>
            <ac:picMk id="5" creationId="{133E9B76-0B7D-4305-A796-6EDAAEE22A49}"/>
          </ac:picMkLst>
        </pc:picChg>
        <pc:picChg chg="del">
          <ac:chgData name="Lucas Jellema" userId="7e183fbb-84e0-44b3-9b03-0792bc8d162b" providerId="ADAL" clId="{8C7C08BA-3950-4A0C-9008-AFFCBAC8D397}" dt="2019-09-01T06:58:37.798" v="1862" actId="478"/>
          <ac:picMkLst>
            <pc:docMk/>
            <pc:sldMk cId="400555660" sldId="300"/>
            <ac:picMk id="7" creationId="{2F611634-1485-4E92-9A2A-BE0FDC04516A}"/>
          </ac:picMkLst>
        </pc:picChg>
        <pc:picChg chg="add del">
          <ac:chgData name="Lucas Jellema" userId="7e183fbb-84e0-44b3-9b03-0792bc8d162b" providerId="ADAL" clId="{8C7C08BA-3950-4A0C-9008-AFFCBAC8D397}" dt="2019-09-01T07:00:40.285" v="1864" actId="478"/>
          <ac:picMkLst>
            <pc:docMk/>
            <pc:sldMk cId="400555660" sldId="300"/>
            <ac:picMk id="8" creationId="{424F6CAD-B345-4785-87B4-7E9F8BC2F051}"/>
          </ac:picMkLst>
        </pc:picChg>
        <pc:picChg chg="del">
          <ac:chgData name="Lucas Jellema" userId="7e183fbb-84e0-44b3-9b03-0792bc8d162b" providerId="ADAL" clId="{8C7C08BA-3950-4A0C-9008-AFFCBAC8D397}" dt="2019-09-01T06:58:28.996" v="1860" actId="478"/>
          <ac:picMkLst>
            <pc:docMk/>
            <pc:sldMk cId="400555660" sldId="300"/>
            <ac:picMk id="9" creationId="{73209A99-2843-4F46-A995-B3993DD58235}"/>
          </ac:picMkLst>
        </pc:picChg>
        <pc:picChg chg="add mod">
          <ac:chgData name="Lucas Jellema" userId="7e183fbb-84e0-44b3-9b03-0792bc8d162b" providerId="ADAL" clId="{8C7C08BA-3950-4A0C-9008-AFFCBAC8D397}" dt="2019-09-01T09:15:38.520" v="7007" actId="1037"/>
          <ac:picMkLst>
            <pc:docMk/>
            <pc:sldMk cId="400555660" sldId="300"/>
            <ac:picMk id="10" creationId="{3BC1ED98-E750-48A4-914D-31F36225F7ED}"/>
          </ac:picMkLst>
        </pc:picChg>
        <pc:picChg chg="del">
          <ac:chgData name="Lucas Jellema" userId="7e183fbb-84e0-44b3-9b03-0792bc8d162b" providerId="ADAL" clId="{8C7C08BA-3950-4A0C-9008-AFFCBAC8D397}" dt="2019-09-01T06:58:27.789" v="1859" actId="478"/>
          <ac:picMkLst>
            <pc:docMk/>
            <pc:sldMk cId="400555660" sldId="300"/>
            <ac:picMk id="11" creationId="{5B38B78A-D7C4-4AAB-9E9B-F4064530C1BC}"/>
          </ac:picMkLst>
        </pc:picChg>
        <pc:picChg chg="del">
          <ac:chgData name="Lucas Jellema" userId="7e183fbb-84e0-44b3-9b03-0792bc8d162b" providerId="ADAL" clId="{8C7C08BA-3950-4A0C-9008-AFFCBAC8D397}" dt="2019-09-01T06:58:24.968" v="1858" actId="478"/>
          <ac:picMkLst>
            <pc:docMk/>
            <pc:sldMk cId="400555660" sldId="300"/>
            <ac:picMk id="13" creationId="{4B67796B-0BB6-4B77-840E-28D07171344A}"/>
          </ac:picMkLst>
        </pc:picChg>
        <pc:picChg chg="add mod">
          <ac:chgData name="Lucas Jellema" userId="7e183fbb-84e0-44b3-9b03-0792bc8d162b" providerId="ADAL" clId="{8C7C08BA-3950-4A0C-9008-AFFCBAC8D397}" dt="2019-09-01T09:15:54.310" v="7009" actId="1076"/>
          <ac:picMkLst>
            <pc:docMk/>
            <pc:sldMk cId="400555660" sldId="300"/>
            <ac:picMk id="20482" creationId="{00F6EAFB-FD7E-4CCD-8925-A5022B434C2F}"/>
          </ac:picMkLst>
        </pc:picChg>
      </pc:sldChg>
      <pc:sldChg chg="addSp delSp modSp add ord">
        <pc:chgData name="Lucas Jellema" userId="7e183fbb-84e0-44b3-9b03-0792bc8d162b" providerId="ADAL" clId="{8C7C08BA-3950-4A0C-9008-AFFCBAC8D397}" dt="2019-09-01T07:02:29.091" v="1894"/>
        <pc:sldMkLst>
          <pc:docMk/>
          <pc:sldMk cId="3802750026" sldId="301"/>
        </pc:sldMkLst>
        <pc:spChg chg="add del mod">
          <ac:chgData name="Lucas Jellema" userId="7e183fbb-84e0-44b3-9b03-0792bc8d162b" providerId="ADAL" clId="{8C7C08BA-3950-4A0C-9008-AFFCBAC8D397}" dt="2019-09-01T07:01:17.003" v="1878" actId="478"/>
          <ac:spMkLst>
            <pc:docMk/>
            <pc:sldMk cId="3802750026" sldId="301"/>
            <ac:spMk id="6" creationId="{35E13904-14DD-49BB-9FE6-CEB456E8E32B}"/>
          </ac:spMkLst>
        </pc:spChg>
        <pc:spChg chg="add mod">
          <ac:chgData name="Lucas Jellema" userId="7e183fbb-84e0-44b3-9b03-0792bc8d162b" providerId="ADAL" clId="{8C7C08BA-3950-4A0C-9008-AFFCBAC8D397}" dt="2019-09-01T07:02:08.810" v="1893" actId="1076"/>
          <ac:spMkLst>
            <pc:docMk/>
            <pc:sldMk cId="3802750026" sldId="301"/>
            <ac:spMk id="12" creationId="{FCFBB126-959B-4F2C-B19E-6B804CAD5F9B}"/>
          </ac:spMkLst>
        </pc:spChg>
        <pc:picChg chg="del">
          <ac:chgData name="Lucas Jellema" userId="7e183fbb-84e0-44b3-9b03-0792bc8d162b" providerId="ADAL" clId="{8C7C08BA-3950-4A0C-9008-AFFCBAC8D397}" dt="2019-09-01T07:01:07.566" v="1875" actId="478"/>
          <ac:picMkLst>
            <pc:docMk/>
            <pc:sldMk cId="3802750026" sldId="301"/>
            <ac:picMk id="5" creationId="{133E9B76-0B7D-4305-A796-6EDAAEE22A49}"/>
          </ac:picMkLst>
        </pc:picChg>
        <pc:picChg chg="del">
          <ac:chgData name="Lucas Jellema" userId="7e183fbb-84e0-44b3-9b03-0792bc8d162b" providerId="ADAL" clId="{8C7C08BA-3950-4A0C-9008-AFFCBAC8D397}" dt="2019-09-01T07:01:13.290" v="1877" actId="478"/>
          <ac:picMkLst>
            <pc:docMk/>
            <pc:sldMk cId="3802750026" sldId="301"/>
            <ac:picMk id="7" creationId="{2F611634-1485-4E92-9A2A-BE0FDC04516A}"/>
          </ac:picMkLst>
        </pc:picChg>
        <pc:picChg chg="mod">
          <ac:chgData name="Lucas Jellema" userId="7e183fbb-84e0-44b3-9b03-0792bc8d162b" providerId="ADAL" clId="{8C7C08BA-3950-4A0C-9008-AFFCBAC8D397}" dt="2019-09-01T07:02:03.643" v="1891" actId="1076"/>
          <ac:picMkLst>
            <pc:docMk/>
            <pc:sldMk cId="3802750026" sldId="301"/>
            <ac:picMk id="9" creationId="{73209A99-2843-4F46-A995-B3993DD58235}"/>
          </ac:picMkLst>
        </pc:picChg>
        <pc:picChg chg="del">
          <ac:chgData name="Lucas Jellema" userId="7e183fbb-84e0-44b3-9b03-0792bc8d162b" providerId="ADAL" clId="{8C7C08BA-3950-4A0C-9008-AFFCBAC8D397}" dt="2019-09-01T07:01:06.049" v="1874" actId="478"/>
          <ac:picMkLst>
            <pc:docMk/>
            <pc:sldMk cId="3802750026" sldId="301"/>
            <ac:picMk id="11" creationId="{5B38B78A-D7C4-4AAB-9E9B-F4064530C1BC}"/>
          </ac:picMkLst>
        </pc:picChg>
        <pc:picChg chg="mod">
          <ac:chgData name="Lucas Jellema" userId="7e183fbb-84e0-44b3-9b03-0792bc8d162b" providerId="ADAL" clId="{8C7C08BA-3950-4A0C-9008-AFFCBAC8D397}" dt="2019-09-01T07:01:23.653" v="1881" actId="14100"/>
          <ac:picMkLst>
            <pc:docMk/>
            <pc:sldMk cId="3802750026" sldId="301"/>
            <ac:picMk id="13" creationId="{4B67796B-0BB6-4B77-840E-28D07171344A}"/>
          </ac:picMkLst>
        </pc:picChg>
        <pc:cxnChg chg="add mod">
          <ac:chgData name="Lucas Jellema" userId="7e183fbb-84e0-44b3-9b03-0792bc8d162b" providerId="ADAL" clId="{8C7C08BA-3950-4A0C-9008-AFFCBAC8D397}" dt="2019-09-01T07:01:39.943" v="1884" actId="1582"/>
          <ac:cxnSpMkLst>
            <pc:docMk/>
            <pc:sldMk cId="3802750026" sldId="301"/>
            <ac:cxnSpMk id="10" creationId="{70B4DC52-9315-42C1-8859-14A94A4568FA}"/>
          </ac:cxnSpMkLst>
        </pc:cxnChg>
      </pc:sldChg>
      <pc:sldChg chg="addSp modSp add">
        <pc:chgData name="Lucas Jellema" userId="7e183fbb-84e0-44b3-9b03-0792bc8d162b" providerId="ADAL" clId="{8C7C08BA-3950-4A0C-9008-AFFCBAC8D397}" dt="2019-09-01T09:27:28.141" v="7931" actId="1076"/>
        <pc:sldMkLst>
          <pc:docMk/>
          <pc:sldMk cId="308434418" sldId="303"/>
        </pc:sldMkLst>
        <pc:spChg chg="mod">
          <ac:chgData name="Lucas Jellema" userId="7e183fbb-84e0-44b3-9b03-0792bc8d162b" providerId="ADAL" clId="{8C7C08BA-3950-4A0C-9008-AFFCBAC8D397}" dt="2019-09-01T07:05:15.160" v="2096" actId="20577"/>
          <ac:spMkLst>
            <pc:docMk/>
            <pc:sldMk cId="308434418" sldId="303"/>
            <ac:spMk id="2" creationId="{D6CB7591-728B-4770-9C9F-AAED64DFB897}"/>
          </ac:spMkLst>
        </pc:spChg>
        <pc:spChg chg="mod">
          <ac:chgData name="Lucas Jellema" userId="7e183fbb-84e0-44b3-9b03-0792bc8d162b" providerId="ADAL" clId="{8C7C08BA-3950-4A0C-9008-AFFCBAC8D397}" dt="2019-09-01T07:06:10.621" v="2239" actId="20577"/>
          <ac:spMkLst>
            <pc:docMk/>
            <pc:sldMk cId="308434418" sldId="303"/>
            <ac:spMk id="3" creationId="{A26EE71C-3B80-4E4B-A666-3321486541D4}"/>
          </ac:spMkLst>
        </pc:spChg>
        <pc:picChg chg="add mod">
          <ac:chgData name="Lucas Jellema" userId="7e183fbb-84e0-44b3-9b03-0792bc8d162b" providerId="ADAL" clId="{8C7C08BA-3950-4A0C-9008-AFFCBAC8D397}" dt="2019-09-01T09:26:51.756" v="7928" actId="1076"/>
          <ac:picMkLst>
            <pc:docMk/>
            <pc:sldMk cId="308434418" sldId="303"/>
            <ac:picMk id="5" creationId="{02A692F8-AE76-4601-9B47-326967ACE470}"/>
          </ac:picMkLst>
        </pc:picChg>
        <pc:picChg chg="add mod">
          <ac:chgData name="Lucas Jellema" userId="7e183fbb-84e0-44b3-9b03-0792bc8d162b" providerId="ADAL" clId="{8C7C08BA-3950-4A0C-9008-AFFCBAC8D397}" dt="2019-09-01T09:27:28.141" v="7931" actId="1076"/>
          <ac:picMkLst>
            <pc:docMk/>
            <pc:sldMk cId="308434418" sldId="303"/>
            <ac:picMk id="22530" creationId="{16BBE623-047F-41A4-8C16-B56390C03507}"/>
          </ac:picMkLst>
        </pc:picChg>
      </pc:sldChg>
      <pc:sldChg chg="modSp add">
        <pc:chgData name="Lucas Jellema" userId="7e183fbb-84e0-44b3-9b03-0792bc8d162b" providerId="ADAL" clId="{8C7C08BA-3950-4A0C-9008-AFFCBAC8D397}" dt="2019-09-01T07:08:52.109" v="2693" actId="20577"/>
        <pc:sldMkLst>
          <pc:docMk/>
          <pc:sldMk cId="2266985323" sldId="304"/>
        </pc:sldMkLst>
        <pc:spChg chg="mod">
          <ac:chgData name="Lucas Jellema" userId="7e183fbb-84e0-44b3-9b03-0792bc8d162b" providerId="ADAL" clId="{8C7C08BA-3950-4A0C-9008-AFFCBAC8D397}" dt="2019-09-01T07:06:39.171" v="2301" actId="20577"/>
          <ac:spMkLst>
            <pc:docMk/>
            <pc:sldMk cId="2266985323" sldId="304"/>
            <ac:spMk id="2" creationId="{71FD7AF9-9F34-4266-AD0A-06965FA2D79F}"/>
          </ac:spMkLst>
        </pc:spChg>
        <pc:spChg chg="mod">
          <ac:chgData name="Lucas Jellema" userId="7e183fbb-84e0-44b3-9b03-0792bc8d162b" providerId="ADAL" clId="{8C7C08BA-3950-4A0C-9008-AFFCBAC8D397}" dt="2019-09-01T07:08:52.109" v="2693" actId="20577"/>
          <ac:spMkLst>
            <pc:docMk/>
            <pc:sldMk cId="2266985323" sldId="304"/>
            <ac:spMk id="3" creationId="{F00D0F90-C23D-467D-8535-203368A220B6}"/>
          </ac:spMkLst>
        </pc:spChg>
      </pc:sldChg>
      <pc:sldChg chg="modSp add">
        <pc:chgData name="Lucas Jellema" userId="7e183fbb-84e0-44b3-9b03-0792bc8d162b" providerId="ADAL" clId="{8C7C08BA-3950-4A0C-9008-AFFCBAC8D397}" dt="2019-09-01T07:10:06.813" v="2910" actId="20577"/>
        <pc:sldMkLst>
          <pc:docMk/>
          <pc:sldMk cId="774340897" sldId="305"/>
        </pc:sldMkLst>
        <pc:spChg chg="mod">
          <ac:chgData name="Lucas Jellema" userId="7e183fbb-84e0-44b3-9b03-0792bc8d162b" providerId="ADAL" clId="{8C7C08BA-3950-4A0C-9008-AFFCBAC8D397}" dt="2019-09-01T07:09:09.280" v="2747" actId="20577"/>
          <ac:spMkLst>
            <pc:docMk/>
            <pc:sldMk cId="774340897" sldId="305"/>
            <ac:spMk id="2" creationId="{C5274E4B-0035-41DD-B275-C4042956398E}"/>
          </ac:spMkLst>
        </pc:spChg>
        <pc:spChg chg="mod">
          <ac:chgData name="Lucas Jellema" userId="7e183fbb-84e0-44b3-9b03-0792bc8d162b" providerId="ADAL" clId="{8C7C08BA-3950-4A0C-9008-AFFCBAC8D397}" dt="2019-09-01T07:10:06.813" v="2910" actId="20577"/>
          <ac:spMkLst>
            <pc:docMk/>
            <pc:sldMk cId="774340897" sldId="305"/>
            <ac:spMk id="3" creationId="{841747BA-18C2-424D-88A4-104090A6DDB5}"/>
          </ac:spMkLst>
        </pc:spChg>
      </pc:sldChg>
      <pc:sldChg chg="modSp add">
        <pc:chgData name="Lucas Jellema" userId="7e183fbb-84e0-44b3-9b03-0792bc8d162b" providerId="ADAL" clId="{8C7C08BA-3950-4A0C-9008-AFFCBAC8D397}" dt="2019-09-01T07:13:45.248" v="3425" actId="20577"/>
        <pc:sldMkLst>
          <pc:docMk/>
          <pc:sldMk cId="2868789259" sldId="306"/>
        </pc:sldMkLst>
        <pc:spChg chg="mod">
          <ac:chgData name="Lucas Jellema" userId="7e183fbb-84e0-44b3-9b03-0792bc8d162b" providerId="ADAL" clId="{8C7C08BA-3950-4A0C-9008-AFFCBAC8D397}" dt="2019-09-01T07:11:01.796" v="2935" actId="20577"/>
          <ac:spMkLst>
            <pc:docMk/>
            <pc:sldMk cId="2868789259" sldId="306"/>
            <ac:spMk id="2" creationId="{D94A0E99-9CF7-4C42-B0F4-82F297C6A028}"/>
          </ac:spMkLst>
        </pc:spChg>
        <pc:spChg chg="mod">
          <ac:chgData name="Lucas Jellema" userId="7e183fbb-84e0-44b3-9b03-0792bc8d162b" providerId="ADAL" clId="{8C7C08BA-3950-4A0C-9008-AFFCBAC8D397}" dt="2019-09-01T07:13:45.248" v="3425" actId="20577"/>
          <ac:spMkLst>
            <pc:docMk/>
            <pc:sldMk cId="2868789259" sldId="306"/>
            <ac:spMk id="3" creationId="{A3A18605-8DF1-4A53-84E2-366FF4E88438}"/>
          </ac:spMkLst>
        </pc:spChg>
      </pc:sldChg>
      <pc:sldChg chg="modSp add">
        <pc:chgData name="Lucas Jellema" userId="7e183fbb-84e0-44b3-9b03-0792bc8d162b" providerId="ADAL" clId="{8C7C08BA-3950-4A0C-9008-AFFCBAC8D397}" dt="2019-09-01T07:14:14.383" v="3474" actId="20577"/>
        <pc:sldMkLst>
          <pc:docMk/>
          <pc:sldMk cId="904134612" sldId="307"/>
        </pc:sldMkLst>
        <pc:spChg chg="mod">
          <ac:chgData name="Lucas Jellema" userId="7e183fbb-84e0-44b3-9b03-0792bc8d162b" providerId="ADAL" clId="{8C7C08BA-3950-4A0C-9008-AFFCBAC8D397}" dt="2019-09-01T07:14:14.383" v="3474" actId="20577"/>
          <ac:spMkLst>
            <pc:docMk/>
            <pc:sldMk cId="904134612" sldId="307"/>
            <ac:spMk id="2" creationId="{01DE91F9-64D5-4149-AC89-FF8DE13EC58C}"/>
          </ac:spMkLst>
        </pc:spChg>
      </pc:sldChg>
      <pc:sldChg chg="modSp add">
        <pc:chgData name="Lucas Jellema" userId="7e183fbb-84e0-44b3-9b03-0792bc8d162b" providerId="ADAL" clId="{8C7C08BA-3950-4A0C-9008-AFFCBAC8D397}" dt="2019-09-02T04:45:54.897" v="9461" actId="20577"/>
        <pc:sldMkLst>
          <pc:docMk/>
          <pc:sldMk cId="2560739752" sldId="309"/>
        </pc:sldMkLst>
        <pc:spChg chg="mod">
          <ac:chgData name="Lucas Jellema" userId="7e183fbb-84e0-44b3-9b03-0792bc8d162b" providerId="ADAL" clId="{8C7C08BA-3950-4A0C-9008-AFFCBAC8D397}" dt="2019-09-02T04:34:07.056" v="8779" actId="20577"/>
          <ac:spMkLst>
            <pc:docMk/>
            <pc:sldMk cId="2560739752" sldId="309"/>
            <ac:spMk id="2" creationId="{6D781D3D-FA2E-4146-81A5-6BCE66F303EE}"/>
          </ac:spMkLst>
        </pc:spChg>
        <pc:spChg chg="mod">
          <ac:chgData name="Lucas Jellema" userId="7e183fbb-84e0-44b3-9b03-0792bc8d162b" providerId="ADAL" clId="{8C7C08BA-3950-4A0C-9008-AFFCBAC8D397}" dt="2019-09-02T04:45:54.897" v="9461" actId="20577"/>
          <ac:spMkLst>
            <pc:docMk/>
            <pc:sldMk cId="2560739752" sldId="309"/>
            <ac:spMk id="3" creationId="{08E97E10-579C-4820-B69A-B8A87B965574}"/>
          </ac:spMkLst>
        </pc:spChg>
      </pc:sldChg>
      <pc:sldChg chg="addSp modSp add">
        <pc:chgData name="Lucas Jellema" userId="7e183fbb-84e0-44b3-9b03-0792bc8d162b" providerId="ADAL" clId="{8C7C08BA-3950-4A0C-9008-AFFCBAC8D397}" dt="2019-09-02T04:54:55.860" v="9508" actId="1076"/>
        <pc:sldMkLst>
          <pc:docMk/>
          <pc:sldMk cId="1275053497" sldId="310"/>
        </pc:sldMkLst>
        <pc:spChg chg="mod">
          <ac:chgData name="Lucas Jellema" userId="7e183fbb-84e0-44b3-9b03-0792bc8d162b" providerId="ADAL" clId="{8C7C08BA-3950-4A0C-9008-AFFCBAC8D397}" dt="2019-09-01T07:19:45.234" v="4233" actId="6549"/>
          <ac:spMkLst>
            <pc:docMk/>
            <pc:sldMk cId="1275053497" sldId="310"/>
            <ac:spMk id="2" creationId="{B7226819-7B56-49F9-A888-D41768D5F1EA}"/>
          </ac:spMkLst>
        </pc:spChg>
        <pc:spChg chg="mod">
          <ac:chgData name="Lucas Jellema" userId="7e183fbb-84e0-44b3-9b03-0792bc8d162b" providerId="ADAL" clId="{8C7C08BA-3950-4A0C-9008-AFFCBAC8D397}" dt="2019-09-01T07:20:27.696" v="4343" actId="20577"/>
          <ac:spMkLst>
            <pc:docMk/>
            <pc:sldMk cId="1275053497" sldId="310"/>
            <ac:spMk id="3" creationId="{B47E31C4-8637-4A00-BC23-8E8ABBBE4BEC}"/>
          </ac:spMkLst>
        </pc:spChg>
        <pc:picChg chg="add mod">
          <ac:chgData name="Lucas Jellema" userId="7e183fbb-84e0-44b3-9b03-0792bc8d162b" providerId="ADAL" clId="{8C7C08BA-3950-4A0C-9008-AFFCBAC8D397}" dt="2019-09-02T04:54:55.860" v="9508" actId="1076"/>
          <ac:picMkLst>
            <pc:docMk/>
            <pc:sldMk cId="1275053497" sldId="310"/>
            <ac:picMk id="30722" creationId="{3AB73FF3-2D70-49F8-B42F-42F413C94D25}"/>
          </ac:picMkLst>
        </pc:picChg>
      </pc:sldChg>
      <pc:sldChg chg="addSp delSp modSp add ord modAnim">
        <pc:chgData name="Lucas Jellema" userId="7e183fbb-84e0-44b3-9b03-0792bc8d162b" providerId="ADAL" clId="{8C7C08BA-3950-4A0C-9008-AFFCBAC8D397}" dt="2019-09-04T09:00:45.384" v="11178" actId="20577"/>
        <pc:sldMkLst>
          <pc:docMk/>
          <pc:sldMk cId="971926635" sldId="311"/>
        </pc:sldMkLst>
        <pc:spChg chg="mod">
          <ac:chgData name="Lucas Jellema" userId="7e183fbb-84e0-44b3-9b03-0792bc8d162b" providerId="ADAL" clId="{8C7C08BA-3950-4A0C-9008-AFFCBAC8D397}" dt="2019-09-04T08:58:26.535" v="11039" actId="20577"/>
          <ac:spMkLst>
            <pc:docMk/>
            <pc:sldMk cId="971926635" sldId="311"/>
            <ac:spMk id="2" creationId="{B119883C-65C2-4781-80CF-34DA22AE70F7}"/>
          </ac:spMkLst>
        </pc:spChg>
        <pc:spChg chg="mod">
          <ac:chgData name="Lucas Jellema" userId="7e183fbb-84e0-44b3-9b03-0792bc8d162b" providerId="ADAL" clId="{8C7C08BA-3950-4A0C-9008-AFFCBAC8D397}" dt="2019-09-04T09:00:45.384" v="11178" actId="20577"/>
          <ac:spMkLst>
            <pc:docMk/>
            <pc:sldMk cId="971926635" sldId="311"/>
            <ac:spMk id="3" creationId="{E77B17F6-9AA2-4090-80B1-E9BA3F1762DC}"/>
          </ac:spMkLst>
        </pc:spChg>
        <pc:spChg chg="mod">
          <ac:chgData name="Lucas Jellema" userId="7e183fbb-84e0-44b3-9b03-0792bc8d162b" providerId="ADAL" clId="{8C7C08BA-3950-4A0C-9008-AFFCBAC8D397}" dt="2019-09-04T08:53:22.465" v="10908" actId="1076"/>
          <ac:spMkLst>
            <pc:docMk/>
            <pc:sldMk cId="971926635" sldId="311"/>
            <ac:spMk id="4" creationId="{3A467514-B4D0-4883-B5D1-330796D73535}"/>
          </ac:spMkLst>
        </pc:spChg>
        <pc:grpChg chg="add mod">
          <ac:chgData name="Lucas Jellema" userId="7e183fbb-84e0-44b3-9b03-0792bc8d162b" providerId="ADAL" clId="{8C7C08BA-3950-4A0C-9008-AFFCBAC8D397}" dt="2019-09-04T08:53:37.479" v="10912" actId="14100"/>
          <ac:grpSpMkLst>
            <pc:docMk/>
            <pc:sldMk cId="971926635" sldId="311"/>
            <ac:grpSpMk id="7" creationId="{4A9970A0-870C-42ED-AA03-FF3B0D6743FC}"/>
          </ac:grpSpMkLst>
        </pc:grpChg>
        <pc:picChg chg="add del mod">
          <ac:chgData name="Lucas Jellema" userId="7e183fbb-84e0-44b3-9b03-0792bc8d162b" providerId="ADAL" clId="{8C7C08BA-3950-4A0C-9008-AFFCBAC8D397}" dt="2019-09-04T08:40:34.218" v="10785" actId="478"/>
          <ac:picMkLst>
            <pc:docMk/>
            <pc:sldMk cId="971926635" sldId="311"/>
            <ac:picMk id="35842" creationId="{DCA4B9F8-44A0-4D78-BBFC-DF69EA146A82}"/>
          </ac:picMkLst>
        </pc:picChg>
        <pc:picChg chg="add del mod">
          <ac:chgData name="Lucas Jellema" userId="7e183fbb-84e0-44b3-9b03-0792bc8d162b" providerId="ADAL" clId="{8C7C08BA-3950-4A0C-9008-AFFCBAC8D397}" dt="2019-09-04T08:53:14.411" v="10906" actId="478"/>
          <ac:picMkLst>
            <pc:docMk/>
            <pc:sldMk cId="971926635" sldId="311"/>
            <ac:picMk id="35844" creationId="{B0EF82D1-8F9C-4964-8F78-28E04EFB06C4}"/>
          </ac:picMkLst>
        </pc:picChg>
        <pc:picChg chg="add mod">
          <ac:chgData name="Lucas Jellema" userId="7e183fbb-84e0-44b3-9b03-0792bc8d162b" providerId="ADAL" clId="{8C7C08BA-3950-4A0C-9008-AFFCBAC8D397}" dt="2019-09-04T08:53:37.479" v="10912" actId="14100"/>
          <ac:picMkLst>
            <pc:docMk/>
            <pc:sldMk cId="971926635" sldId="311"/>
            <ac:picMk id="35846" creationId="{DFFF843E-E609-4E3C-BB0D-A99D1EE429A7}"/>
          </ac:picMkLst>
        </pc:pic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6" creationId="{6412A829-A771-473E-B910-19498DA6F2E9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0" creationId="{26EC5834-4EF5-41A8-B67A-2B879B85B45D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1" creationId="{224842F4-5628-4EF8-AB6B-02D7401D6341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2" creationId="{ED5CA739-D31E-43B1-B816-763B30F26809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3" creationId="{8B64DDDF-51F5-4AEF-9506-71FA63D9DF21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4" creationId="{F4E3E844-5541-48F5-8161-8248850B7D24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5" creationId="{DD4DD121-CB66-4F30-A518-5B7FE0B1C531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6" creationId="{84851E2E-6C71-4E83-950C-C5C0B6EE7917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7" creationId="{49904029-5828-4400-A406-72F481C3E98E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8" creationId="{DDACA9F3-F5AC-4EBB-A4CA-6E4FF294029D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19" creationId="{4386B77C-8AD2-4016-8167-8D3C4C42D0F0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0" creationId="{CB7D925B-E9EF-47EA-A43C-73D54F6EDC87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1" creationId="{3D2964B4-D625-4886-B170-ED00DCE9A698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2" creationId="{567A8A57-F488-4A52-93F4-FDFA8A7BDA1C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3" creationId="{7252B6F0-5010-4353-95E6-90C7BB712502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4" creationId="{14593F95-FEEC-4E18-A3AE-C0FA712FEF73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5" creationId="{23D1A272-E961-4419-B864-9E10EE9CA0BE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6" creationId="{5DC281CF-A004-4FDD-937D-CD2966368AA5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7" creationId="{D6FF3A76-2CE0-40B0-A21B-6414F38A60D9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8" creationId="{D691AA15-BD14-49E6-A00D-40CB7A8D6480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29" creationId="{D284BD76-5AC6-48BA-8D9F-872E01210D70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0" creationId="{400417CF-1D3C-48B6-961E-A0EBF572FB48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1" creationId="{C6714B4E-0595-43D2-9A46-45EE54CC99AF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2" creationId="{9124663B-ECDA-423E-BA30-993C44C85847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3" creationId="{7A0D6F3A-A774-4C76-9114-2BCD4C868A01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4" creationId="{BD99E2A3-3EA1-4983-A761-B2E11BF436DA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5" creationId="{9CDD9514-E49A-4B2F-BAEA-C3D243A8D94F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6" creationId="{2065498E-B677-4132-B687-23F59770509E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7" creationId="{BC701FA5-23C3-4625-9968-BE9A5D020A96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8" creationId="{7AAB25A1-919E-4107-9AF7-8320DEF00CD7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39" creationId="{8D3047CA-0757-4BF3-BD10-93B6CDB35F76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40" creationId="{515C6BA7-6D4E-4706-A82E-ECDE14C7ABEF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41" creationId="{EA397E52-E681-480E-948A-EB3AE7A53002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42" creationId="{F9D80BE5-C384-4FCC-B2FC-841A8E935603}"/>
          </ac:cxnSpMkLst>
        </pc:cxnChg>
        <pc:cxnChg chg="add mod">
          <ac:chgData name="Lucas Jellema" userId="7e183fbb-84e0-44b3-9b03-0792bc8d162b" providerId="ADAL" clId="{8C7C08BA-3950-4A0C-9008-AFFCBAC8D397}" dt="2019-09-04T08:52:23.630" v="10899" actId="164"/>
          <ac:cxnSpMkLst>
            <pc:docMk/>
            <pc:sldMk cId="971926635" sldId="311"/>
            <ac:cxnSpMk id="43" creationId="{1D9A5953-1245-4CC1-9567-5FB4D3C1A425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4" creationId="{A18C8BF8-D2C1-41E0-919F-0ABB3ED0F56D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5" creationId="{62587C12-A472-4288-BB52-67C48E9AE45D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6" creationId="{E6C952B5-712B-4C14-ABF5-9E80F6C288EB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7" creationId="{96C9536B-62CA-441C-B319-6EA4F9ABB973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8" creationId="{C5786F42-3506-45A6-A5FC-619543E568B0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49" creationId="{0DC9297B-764E-447B-949F-4ADC1D528172}"/>
          </ac:cxnSpMkLst>
        </pc:cxnChg>
        <pc:cxnChg chg="add del mod">
          <ac:chgData name="Lucas Jellema" userId="7e183fbb-84e0-44b3-9b03-0792bc8d162b" providerId="ADAL" clId="{8C7C08BA-3950-4A0C-9008-AFFCBAC8D397}" dt="2019-09-04T08:42:44.742" v="10889" actId="478"/>
          <ac:cxnSpMkLst>
            <pc:docMk/>
            <pc:sldMk cId="971926635" sldId="311"/>
            <ac:cxnSpMk id="50" creationId="{683AFACD-BE2B-420C-ADEF-210498445903}"/>
          </ac:cxnSpMkLst>
        </pc:cxnChg>
      </pc:sldChg>
      <pc:sldChg chg="modSp add">
        <pc:chgData name="Lucas Jellema" userId="7e183fbb-84e0-44b3-9b03-0792bc8d162b" providerId="ADAL" clId="{8C7C08BA-3950-4A0C-9008-AFFCBAC8D397}" dt="2019-09-01T07:21:30.759" v="4497" actId="20577"/>
        <pc:sldMkLst>
          <pc:docMk/>
          <pc:sldMk cId="3807057816" sldId="312"/>
        </pc:sldMkLst>
        <pc:spChg chg="mod">
          <ac:chgData name="Lucas Jellema" userId="7e183fbb-84e0-44b3-9b03-0792bc8d162b" providerId="ADAL" clId="{8C7C08BA-3950-4A0C-9008-AFFCBAC8D397}" dt="2019-09-01T07:21:12.720" v="4423" actId="20577"/>
          <ac:spMkLst>
            <pc:docMk/>
            <pc:sldMk cId="3807057816" sldId="312"/>
            <ac:spMk id="2" creationId="{A0E5428B-B1B3-4594-B014-5A9F74841C08}"/>
          </ac:spMkLst>
        </pc:spChg>
        <pc:spChg chg="mod">
          <ac:chgData name="Lucas Jellema" userId="7e183fbb-84e0-44b3-9b03-0792bc8d162b" providerId="ADAL" clId="{8C7C08BA-3950-4A0C-9008-AFFCBAC8D397}" dt="2019-09-01T07:21:30.759" v="4497" actId="20577"/>
          <ac:spMkLst>
            <pc:docMk/>
            <pc:sldMk cId="3807057816" sldId="312"/>
            <ac:spMk id="3" creationId="{6713ABA7-CE79-4DB9-A8C1-81DCAD99F394}"/>
          </ac:spMkLst>
        </pc:spChg>
      </pc:sldChg>
      <pc:sldChg chg="modSp add">
        <pc:chgData name="Lucas Jellema" userId="7e183fbb-84e0-44b3-9b03-0792bc8d162b" providerId="ADAL" clId="{8C7C08BA-3950-4A0C-9008-AFFCBAC8D397}" dt="2019-09-04T15:08:27.820" v="13384" actId="20577"/>
        <pc:sldMkLst>
          <pc:docMk/>
          <pc:sldMk cId="2569340004" sldId="313"/>
        </pc:sldMkLst>
        <pc:spChg chg="mod">
          <ac:chgData name="Lucas Jellema" userId="7e183fbb-84e0-44b3-9b03-0792bc8d162b" providerId="ADAL" clId="{8C7C08BA-3950-4A0C-9008-AFFCBAC8D397}" dt="2019-09-01T07:22:54.366" v="4679" actId="20577"/>
          <ac:spMkLst>
            <pc:docMk/>
            <pc:sldMk cId="2569340004" sldId="313"/>
            <ac:spMk id="2" creationId="{1A7A0EA3-B611-4C81-B7F1-2E836842E3CA}"/>
          </ac:spMkLst>
        </pc:spChg>
        <pc:spChg chg="mod">
          <ac:chgData name="Lucas Jellema" userId="7e183fbb-84e0-44b3-9b03-0792bc8d162b" providerId="ADAL" clId="{8C7C08BA-3950-4A0C-9008-AFFCBAC8D397}" dt="2019-09-04T15:08:27.820" v="13384" actId="20577"/>
          <ac:spMkLst>
            <pc:docMk/>
            <pc:sldMk cId="2569340004" sldId="313"/>
            <ac:spMk id="3" creationId="{D47AAA46-7D81-447A-8083-C1D046A2DEF1}"/>
          </ac:spMkLst>
        </pc:spChg>
      </pc:sldChg>
      <pc:sldChg chg="addSp modSp add ord">
        <pc:chgData name="Lucas Jellema" userId="7e183fbb-84e0-44b3-9b03-0792bc8d162b" providerId="ADAL" clId="{8C7C08BA-3950-4A0C-9008-AFFCBAC8D397}" dt="2019-09-04T14:07:03.134" v="12982" actId="1076"/>
        <pc:sldMkLst>
          <pc:docMk/>
          <pc:sldMk cId="1688191376" sldId="314"/>
        </pc:sldMkLst>
        <pc:spChg chg="mod">
          <ac:chgData name="Lucas Jellema" userId="7e183fbb-84e0-44b3-9b03-0792bc8d162b" providerId="ADAL" clId="{8C7C08BA-3950-4A0C-9008-AFFCBAC8D397}" dt="2019-09-04T14:04:43.881" v="12920" actId="20577"/>
          <ac:spMkLst>
            <pc:docMk/>
            <pc:sldMk cId="1688191376" sldId="314"/>
            <ac:spMk id="2" creationId="{12EBDA1C-3E81-4F2D-BADD-EBB7214E438A}"/>
          </ac:spMkLst>
        </pc:spChg>
        <pc:spChg chg="mod">
          <ac:chgData name="Lucas Jellema" userId="7e183fbb-84e0-44b3-9b03-0792bc8d162b" providerId="ADAL" clId="{8C7C08BA-3950-4A0C-9008-AFFCBAC8D397}" dt="2019-09-04T14:05:05.237" v="12978" actId="20577"/>
          <ac:spMkLst>
            <pc:docMk/>
            <pc:sldMk cId="1688191376" sldId="314"/>
            <ac:spMk id="3" creationId="{C5B0CDA3-2D96-4C92-A67A-6B53C084DC45}"/>
          </ac:spMkLst>
        </pc:spChg>
        <pc:picChg chg="add mod">
          <ac:chgData name="Lucas Jellema" userId="7e183fbb-84e0-44b3-9b03-0792bc8d162b" providerId="ADAL" clId="{8C7C08BA-3950-4A0C-9008-AFFCBAC8D397}" dt="2019-09-04T14:07:03.134" v="12982" actId="1076"/>
          <ac:picMkLst>
            <pc:docMk/>
            <pc:sldMk cId="1688191376" sldId="314"/>
            <ac:picMk id="5" creationId="{76C08F6B-2224-43B8-A551-DF1F5A1F2A1B}"/>
          </ac:picMkLst>
        </pc:picChg>
      </pc:sldChg>
      <pc:sldChg chg="add">
        <pc:chgData name="Lucas Jellema" userId="7e183fbb-84e0-44b3-9b03-0792bc8d162b" providerId="ADAL" clId="{8C7C08BA-3950-4A0C-9008-AFFCBAC8D397}" dt="2019-09-01T07:30:34.713" v="5659"/>
        <pc:sldMkLst>
          <pc:docMk/>
          <pc:sldMk cId="1848675868" sldId="315"/>
        </pc:sldMkLst>
      </pc:sldChg>
      <pc:sldChg chg="addSp delSp modSp add">
        <pc:chgData name="Lucas Jellema" userId="7e183fbb-84e0-44b3-9b03-0792bc8d162b" providerId="ADAL" clId="{8C7C08BA-3950-4A0C-9008-AFFCBAC8D397}" dt="2019-09-01T09:14:21.374" v="6993" actId="14100"/>
        <pc:sldMkLst>
          <pc:docMk/>
          <pc:sldMk cId="874114461" sldId="316"/>
        </pc:sldMkLst>
        <pc:spChg chg="mod">
          <ac:chgData name="Lucas Jellema" userId="7e183fbb-84e0-44b3-9b03-0792bc8d162b" providerId="ADAL" clId="{8C7C08BA-3950-4A0C-9008-AFFCBAC8D397}" dt="2019-09-01T08:59:56.589" v="5861" actId="20577"/>
          <ac:spMkLst>
            <pc:docMk/>
            <pc:sldMk cId="874114461" sldId="316"/>
            <ac:spMk id="2" creationId="{31C4ACB0-19E4-498B-B4AF-827B918B79F4}"/>
          </ac:spMkLst>
        </pc:spChg>
        <pc:spChg chg="del">
          <ac:chgData name="Lucas Jellema" userId="7e183fbb-84e0-44b3-9b03-0792bc8d162b" providerId="ADAL" clId="{8C7C08BA-3950-4A0C-9008-AFFCBAC8D397}" dt="2019-09-01T09:01:07.508" v="5863"/>
          <ac:spMkLst>
            <pc:docMk/>
            <pc:sldMk cId="874114461" sldId="316"/>
            <ac:spMk id="3" creationId="{76C1A3E7-1C4F-48D8-8F93-BF44DF05950A}"/>
          </ac:spMkLst>
        </pc:spChg>
        <pc:spChg chg="add mod">
          <ac:chgData name="Lucas Jellema" userId="7e183fbb-84e0-44b3-9b03-0792bc8d162b" providerId="ADAL" clId="{8C7C08BA-3950-4A0C-9008-AFFCBAC8D397}" dt="2019-09-01T09:14:15.286" v="6991" actId="20577"/>
          <ac:spMkLst>
            <pc:docMk/>
            <pc:sldMk cId="874114461" sldId="316"/>
            <ac:spMk id="5" creationId="{14FB55C9-B731-4C4F-AD72-698FF6455B41}"/>
          </ac:spMkLst>
        </pc:spChg>
        <pc:picChg chg="add mod">
          <ac:chgData name="Lucas Jellema" userId="7e183fbb-84e0-44b3-9b03-0792bc8d162b" providerId="ADAL" clId="{8C7C08BA-3950-4A0C-9008-AFFCBAC8D397}" dt="2019-09-01T09:14:21.374" v="6993" actId="14100"/>
          <ac:picMkLst>
            <pc:docMk/>
            <pc:sldMk cId="874114461" sldId="316"/>
            <ac:picMk id="8" creationId="{F1318FBC-2884-400F-B8AE-A8EBF0631279}"/>
          </ac:picMkLst>
        </pc:picChg>
        <pc:picChg chg="add mod">
          <ac:chgData name="Lucas Jellema" userId="7e183fbb-84e0-44b3-9b03-0792bc8d162b" providerId="ADAL" clId="{8C7C08BA-3950-4A0C-9008-AFFCBAC8D397}" dt="2019-09-01T09:00:04.841" v="5862" actId="1076"/>
          <ac:picMkLst>
            <pc:docMk/>
            <pc:sldMk cId="874114461" sldId="316"/>
            <ac:picMk id="17410" creationId="{FA302FCB-B34B-4EE2-A52C-F771AB22ADA2}"/>
          </ac:picMkLst>
        </pc:picChg>
        <pc:picChg chg="add del mod">
          <ac:chgData name="Lucas Jellema" userId="7e183fbb-84e0-44b3-9b03-0792bc8d162b" providerId="ADAL" clId="{8C7C08BA-3950-4A0C-9008-AFFCBAC8D397}" dt="2019-09-01T09:01:16.417" v="5865"/>
          <ac:picMkLst>
            <pc:docMk/>
            <pc:sldMk cId="874114461" sldId="316"/>
            <ac:picMk id="17412" creationId="{32FB16E8-2777-45ED-9468-D80134A4B69A}"/>
          </ac:picMkLst>
        </pc:picChg>
      </pc:sldChg>
      <pc:sldChg chg="addSp modSp add">
        <pc:chgData name="Lucas Jellema" userId="7e183fbb-84e0-44b3-9b03-0792bc8d162b" providerId="ADAL" clId="{8C7C08BA-3950-4A0C-9008-AFFCBAC8D397}" dt="2019-09-01T09:06:35.356" v="6246"/>
        <pc:sldMkLst>
          <pc:docMk/>
          <pc:sldMk cId="3783505943" sldId="317"/>
        </pc:sldMkLst>
        <pc:spChg chg="mod">
          <ac:chgData name="Lucas Jellema" userId="7e183fbb-84e0-44b3-9b03-0792bc8d162b" providerId="ADAL" clId="{8C7C08BA-3950-4A0C-9008-AFFCBAC8D397}" dt="2019-09-01T09:05:31.481" v="6195" actId="20577"/>
          <ac:spMkLst>
            <pc:docMk/>
            <pc:sldMk cId="3783505943" sldId="317"/>
            <ac:spMk id="2" creationId="{21322A31-B58B-45D5-BB7E-87ECA980A71F}"/>
          </ac:spMkLst>
        </pc:spChg>
        <pc:spChg chg="mod">
          <ac:chgData name="Lucas Jellema" userId="7e183fbb-84e0-44b3-9b03-0792bc8d162b" providerId="ADAL" clId="{8C7C08BA-3950-4A0C-9008-AFFCBAC8D397}" dt="2019-09-01T09:06:09.617" v="6240" actId="1076"/>
          <ac:spMkLst>
            <pc:docMk/>
            <pc:sldMk cId="3783505943" sldId="317"/>
            <ac:spMk id="3" creationId="{B55F737E-2497-4C66-BF84-86B18F10D7F5}"/>
          </ac:spMkLst>
        </pc:spChg>
        <pc:picChg chg="add mod">
          <ac:chgData name="Lucas Jellema" userId="7e183fbb-84e0-44b3-9b03-0792bc8d162b" providerId="ADAL" clId="{8C7C08BA-3950-4A0C-9008-AFFCBAC8D397}" dt="2019-09-01T09:06:35.356" v="6246"/>
          <ac:picMkLst>
            <pc:docMk/>
            <pc:sldMk cId="3783505943" sldId="317"/>
            <ac:picMk id="18434" creationId="{9A520D47-8F3D-4B76-8990-08B77C32AC7B}"/>
          </ac:picMkLst>
        </pc:picChg>
        <pc:picChg chg="add mod">
          <ac:chgData name="Lucas Jellema" userId="7e183fbb-84e0-44b3-9b03-0792bc8d162b" providerId="ADAL" clId="{8C7C08BA-3950-4A0C-9008-AFFCBAC8D397}" dt="2019-09-01T09:06:22.056" v="6245" actId="1076"/>
          <ac:picMkLst>
            <pc:docMk/>
            <pc:sldMk cId="3783505943" sldId="317"/>
            <ac:picMk id="18436" creationId="{8FD53AC1-FFBD-402B-9260-8F9A47120E36}"/>
          </ac:picMkLst>
        </pc:picChg>
      </pc:sldChg>
      <pc:sldChg chg="modSp add">
        <pc:chgData name="Lucas Jellema" userId="7e183fbb-84e0-44b3-9b03-0792bc8d162b" providerId="ADAL" clId="{8C7C08BA-3950-4A0C-9008-AFFCBAC8D397}" dt="2019-09-01T09:09:44.435" v="6940" actId="20577"/>
        <pc:sldMkLst>
          <pc:docMk/>
          <pc:sldMk cId="2742740584" sldId="318"/>
        </pc:sldMkLst>
        <pc:spChg chg="mod">
          <ac:chgData name="Lucas Jellema" userId="7e183fbb-84e0-44b3-9b03-0792bc8d162b" providerId="ADAL" clId="{8C7C08BA-3950-4A0C-9008-AFFCBAC8D397}" dt="2019-09-01T09:06:47.935" v="6273" actId="20577"/>
          <ac:spMkLst>
            <pc:docMk/>
            <pc:sldMk cId="2742740584" sldId="318"/>
            <ac:spMk id="2" creationId="{E94B236F-D6B8-4D1E-BC10-FF4501BF455C}"/>
          </ac:spMkLst>
        </pc:spChg>
        <pc:spChg chg="mod">
          <ac:chgData name="Lucas Jellema" userId="7e183fbb-84e0-44b3-9b03-0792bc8d162b" providerId="ADAL" clId="{8C7C08BA-3950-4A0C-9008-AFFCBAC8D397}" dt="2019-09-01T09:09:44.435" v="6940" actId="20577"/>
          <ac:spMkLst>
            <pc:docMk/>
            <pc:sldMk cId="2742740584" sldId="318"/>
            <ac:spMk id="3" creationId="{A92B63C2-3ADF-4632-9064-4E50B41805E2}"/>
          </ac:spMkLst>
        </pc:spChg>
      </pc:sldChg>
      <pc:sldChg chg="addSp delSp modSp add modAnim">
        <pc:chgData name="Lucas Jellema" userId="7e183fbb-84e0-44b3-9b03-0792bc8d162b" providerId="ADAL" clId="{8C7C08BA-3950-4A0C-9008-AFFCBAC8D397}" dt="2019-09-01T09:12:38.719" v="6962"/>
        <pc:sldMkLst>
          <pc:docMk/>
          <pc:sldMk cId="1245531696" sldId="319"/>
        </pc:sldMkLst>
        <pc:spChg chg="del">
          <ac:chgData name="Lucas Jellema" userId="7e183fbb-84e0-44b3-9b03-0792bc8d162b" providerId="ADAL" clId="{8C7C08BA-3950-4A0C-9008-AFFCBAC8D397}" dt="2019-09-01T09:10:28.208" v="6943" actId="478"/>
          <ac:spMkLst>
            <pc:docMk/>
            <pc:sldMk cId="1245531696" sldId="319"/>
            <ac:spMk id="3" creationId="{A92B63C2-3ADF-4632-9064-4E50B41805E2}"/>
          </ac:spMkLst>
        </pc:spChg>
        <pc:spChg chg="add mod">
          <ac:chgData name="Lucas Jellema" userId="7e183fbb-84e0-44b3-9b03-0792bc8d162b" providerId="ADAL" clId="{8C7C08BA-3950-4A0C-9008-AFFCBAC8D397}" dt="2019-09-01T09:10:28.208" v="6943" actId="478"/>
          <ac:spMkLst>
            <pc:docMk/>
            <pc:sldMk cId="1245531696" sldId="319"/>
            <ac:spMk id="6" creationId="{6216D4E1-65FB-409D-9425-B1C7FDC514A1}"/>
          </ac:spMkLst>
        </pc:spChg>
        <pc:spChg chg="add mod">
          <ac:chgData name="Lucas Jellema" userId="7e183fbb-84e0-44b3-9b03-0792bc8d162b" providerId="ADAL" clId="{8C7C08BA-3950-4A0C-9008-AFFCBAC8D397}" dt="2019-09-01T09:12:22.603" v="6958" actId="1076"/>
          <ac:spMkLst>
            <pc:docMk/>
            <pc:sldMk cId="1245531696" sldId="319"/>
            <ac:spMk id="7" creationId="{F69A922A-FAFB-4CF2-8591-D27170A93890}"/>
          </ac:spMkLst>
        </pc:spChg>
        <pc:picChg chg="add mod">
          <ac:chgData name="Lucas Jellema" userId="7e183fbb-84e0-44b3-9b03-0792bc8d162b" providerId="ADAL" clId="{8C7C08BA-3950-4A0C-9008-AFFCBAC8D397}" dt="2019-09-01T09:10:38.072" v="6944" actId="1076"/>
          <ac:picMkLst>
            <pc:docMk/>
            <pc:sldMk cId="1245531696" sldId="319"/>
            <ac:picMk id="19458" creationId="{4DA83756-73D7-42CD-86CA-2C19962AF714}"/>
          </ac:picMkLst>
        </pc:picChg>
        <pc:picChg chg="add mod">
          <ac:chgData name="Lucas Jellema" userId="7e183fbb-84e0-44b3-9b03-0792bc8d162b" providerId="ADAL" clId="{8C7C08BA-3950-4A0C-9008-AFFCBAC8D397}" dt="2019-09-01T09:12:33.358" v="6961" actId="1076"/>
          <ac:picMkLst>
            <pc:docMk/>
            <pc:sldMk cId="1245531696" sldId="319"/>
            <ac:picMk id="19460" creationId="{BAD03B02-792A-4B93-9B9D-21B7DD491C70}"/>
          </ac:picMkLst>
        </pc:picChg>
      </pc:sldChg>
      <pc:sldChg chg="addSp modSp add modAnim">
        <pc:chgData name="Lucas Jellema" userId="7e183fbb-84e0-44b3-9b03-0792bc8d162b" providerId="ADAL" clId="{8C7C08BA-3950-4A0C-9008-AFFCBAC8D397}" dt="2019-09-01T09:33:27.225" v="8278" actId="1076"/>
        <pc:sldMkLst>
          <pc:docMk/>
          <pc:sldMk cId="2767392233" sldId="320"/>
        </pc:sldMkLst>
        <pc:spChg chg="mod">
          <ac:chgData name="Lucas Jellema" userId="7e183fbb-84e0-44b3-9b03-0792bc8d162b" providerId="ADAL" clId="{8C7C08BA-3950-4A0C-9008-AFFCBAC8D397}" dt="2019-09-01T09:29:23.609" v="7968" actId="20577"/>
          <ac:spMkLst>
            <pc:docMk/>
            <pc:sldMk cId="2767392233" sldId="320"/>
            <ac:spMk id="2" creationId="{4AB9E45D-0F61-4BE7-8907-B3D2094791E6}"/>
          </ac:spMkLst>
        </pc:spChg>
        <pc:spChg chg="add mod">
          <ac:chgData name="Lucas Jellema" userId="7e183fbb-84e0-44b3-9b03-0792bc8d162b" providerId="ADAL" clId="{8C7C08BA-3950-4A0C-9008-AFFCBAC8D397}" dt="2019-09-01T09:33:08.353" v="8276" actId="20577"/>
          <ac:spMkLst>
            <pc:docMk/>
            <pc:sldMk cId="2767392233" sldId="320"/>
            <ac:spMk id="6" creationId="{6C3AA556-3304-4560-B365-31AD18523A8A}"/>
          </ac:spMkLst>
        </pc:spChg>
        <pc:picChg chg="add mod">
          <ac:chgData name="Lucas Jellema" userId="7e183fbb-84e0-44b3-9b03-0792bc8d162b" providerId="ADAL" clId="{8C7C08BA-3950-4A0C-9008-AFFCBAC8D397}" dt="2019-09-01T09:33:27.225" v="8278" actId="1076"/>
          <ac:picMkLst>
            <pc:docMk/>
            <pc:sldMk cId="2767392233" sldId="320"/>
            <ac:picMk id="5" creationId="{78F649FE-8ABF-46BF-8664-42251D6E9E64}"/>
          </ac:picMkLst>
        </pc:picChg>
        <pc:picChg chg="add mod">
          <ac:chgData name="Lucas Jellema" userId="7e183fbb-84e0-44b3-9b03-0792bc8d162b" providerId="ADAL" clId="{8C7C08BA-3950-4A0C-9008-AFFCBAC8D397}" dt="2019-09-01T09:29:11.522" v="7949" actId="14100"/>
          <ac:picMkLst>
            <pc:docMk/>
            <pc:sldMk cId="2767392233" sldId="320"/>
            <ac:picMk id="23554" creationId="{23D0388D-2688-43EC-9D9A-46A2324A94DE}"/>
          </ac:picMkLst>
        </pc:picChg>
      </pc:sldChg>
      <pc:sldChg chg="addSp modSp add modAnim">
        <pc:chgData name="Lucas Jellema" userId="7e183fbb-84e0-44b3-9b03-0792bc8d162b" providerId="ADAL" clId="{8C7C08BA-3950-4A0C-9008-AFFCBAC8D397}" dt="2019-09-01T14:08:21.364" v="8359"/>
        <pc:sldMkLst>
          <pc:docMk/>
          <pc:sldMk cId="755759748" sldId="321"/>
        </pc:sldMkLst>
        <pc:spChg chg="mod">
          <ac:chgData name="Lucas Jellema" userId="7e183fbb-84e0-44b3-9b03-0792bc8d162b" providerId="ADAL" clId="{8C7C08BA-3950-4A0C-9008-AFFCBAC8D397}" dt="2019-09-01T14:07:12.691" v="8332" actId="20577"/>
          <ac:spMkLst>
            <pc:docMk/>
            <pc:sldMk cId="755759748" sldId="321"/>
            <ac:spMk id="2" creationId="{A9756C00-0BF9-48E1-B74D-8FA9B1B16E35}"/>
          </ac:spMkLst>
        </pc:spChg>
        <pc:spChg chg="add mod">
          <ac:chgData name="Lucas Jellema" userId="7e183fbb-84e0-44b3-9b03-0792bc8d162b" providerId="ADAL" clId="{8C7C08BA-3950-4A0C-9008-AFFCBAC8D397}" dt="2019-09-01T14:07:34.968" v="8338" actId="13822"/>
          <ac:spMkLst>
            <pc:docMk/>
            <pc:sldMk cId="755759748" sldId="321"/>
            <ac:spMk id="5" creationId="{0F805786-830E-45F3-8083-500444AC1CB6}"/>
          </ac:spMkLst>
        </pc:spChg>
        <pc:spChg chg="add mod">
          <ac:chgData name="Lucas Jellema" userId="7e183fbb-84e0-44b3-9b03-0792bc8d162b" providerId="ADAL" clId="{8C7C08BA-3950-4A0C-9008-AFFCBAC8D397}" dt="2019-09-01T14:07:29.802" v="8337" actId="13822"/>
          <ac:spMkLst>
            <pc:docMk/>
            <pc:sldMk cId="755759748" sldId="321"/>
            <ac:spMk id="6" creationId="{BD696468-2C7F-4436-8209-24F9D41753B5}"/>
          </ac:spMkLst>
        </pc:spChg>
        <pc:spChg chg="add mod">
          <ac:chgData name="Lucas Jellema" userId="7e183fbb-84e0-44b3-9b03-0792bc8d162b" providerId="ADAL" clId="{8C7C08BA-3950-4A0C-9008-AFFCBAC8D397}" dt="2019-09-01T14:07:56.192" v="8349" actId="1076"/>
          <ac:spMkLst>
            <pc:docMk/>
            <pc:sldMk cId="755759748" sldId="321"/>
            <ac:spMk id="7" creationId="{B11581BA-8ED5-474E-BC62-A6A47C964B8E}"/>
          </ac:spMkLst>
        </pc:spChg>
        <pc:spChg chg="add mod">
          <ac:chgData name="Lucas Jellema" userId="7e183fbb-84e0-44b3-9b03-0792bc8d162b" providerId="ADAL" clId="{8C7C08BA-3950-4A0C-9008-AFFCBAC8D397}" dt="2019-09-01T14:08:15.110" v="8358" actId="20577"/>
          <ac:spMkLst>
            <pc:docMk/>
            <pc:sldMk cId="755759748" sldId="321"/>
            <ac:spMk id="8" creationId="{4989C226-0EB2-4A1D-9236-DE65C23C784F}"/>
          </ac:spMkLst>
        </pc:spChg>
      </pc:sldChg>
      <pc:sldChg chg="addSp modSp add">
        <pc:chgData name="Lucas Jellema" userId="7e183fbb-84e0-44b3-9b03-0792bc8d162b" providerId="ADAL" clId="{8C7C08BA-3950-4A0C-9008-AFFCBAC8D397}" dt="2019-09-01T14:12:18.014" v="8489" actId="1076"/>
        <pc:sldMkLst>
          <pc:docMk/>
          <pc:sldMk cId="4060665676" sldId="322"/>
        </pc:sldMkLst>
        <pc:spChg chg="mod">
          <ac:chgData name="Lucas Jellema" userId="7e183fbb-84e0-44b3-9b03-0792bc8d162b" providerId="ADAL" clId="{8C7C08BA-3950-4A0C-9008-AFFCBAC8D397}" dt="2019-09-01T14:08:39.450" v="8422" actId="20577"/>
          <ac:spMkLst>
            <pc:docMk/>
            <pc:sldMk cId="4060665676" sldId="322"/>
            <ac:spMk id="2" creationId="{688F2134-34E0-4CD7-81DD-0EB309AEEA20}"/>
          </ac:spMkLst>
        </pc:spChg>
        <pc:spChg chg="mod">
          <ac:chgData name="Lucas Jellema" userId="7e183fbb-84e0-44b3-9b03-0792bc8d162b" providerId="ADAL" clId="{8C7C08BA-3950-4A0C-9008-AFFCBAC8D397}" dt="2019-09-01T14:12:15.364" v="8488" actId="1076"/>
          <ac:spMkLst>
            <pc:docMk/>
            <pc:sldMk cId="4060665676" sldId="322"/>
            <ac:spMk id="3" creationId="{395FDA1C-2C75-4CE3-A1BB-F9AC2D601445}"/>
          </ac:spMkLst>
        </pc:spChg>
        <pc:picChg chg="add mod">
          <ac:chgData name="Lucas Jellema" userId="7e183fbb-84e0-44b3-9b03-0792bc8d162b" providerId="ADAL" clId="{8C7C08BA-3950-4A0C-9008-AFFCBAC8D397}" dt="2019-09-01T14:12:15.364" v="8488" actId="1076"/>
          <ac:picMkLst>
            <pc:docMk/>
            <pc:sldMk cId="4060665676" sldId="322"/>
            <ac:picMk id="24578" creationId="{E9EBB970-AC4B-4566-BD63-468A2F20502C}"/>
          </ac:picMkLst>
        </pc:picChg>
        <pc:picChg chg="add mod">
          <ac:chgData name="Lucas Jellema" userId="7e183fbb-84e0-44b3-9b03-0792bc8d162b" providerId="ADAL" clId="{8C7C08BA-3950-4A0C-9008-AFFCBAC8D397}" dt="2019-09-01T14:12:18.014" v="8489" actId="1076"/>
          <ac:picMkLst>
            <pc:docMk/>
            <pc:sldMk cId="4060665676" sldId="322"/>
            <ac:picMk id="24580" creationId="{1DFEB1F7-8D72-4E17-8E8C-B3EC101BE120}"/>
          </ac:picMkLst>
        </pc:picChg>
      </pc:sldChg>
      <pc:sldChg chg="addSp modSp add modAnim">
        <pc:chgData name="Lucas Jellema" userId="7e183fbb-84e0-44b3-9b03-0792bc8d162b" providerId="ADAL" clId="{8C7C08BA-3950-4A0C-9008-AFFCBAC8D397}" dt="2019-09-01T15:00:11.440" v="8617"/>
        <pc:sldMkLst>
          <pc:docMk/>
          <pc:sldMk cId="982609511" sldId="323"/>
        </pc:sldMkLst>
        <pc:spChg chg="mod">
          <ac:chgData name="Lucas Jellema" userId="7e183fbb-84e0-44b3-9b03-0792bc8d162b" providerId="ADAL" clId="{8C7C08BA-3950-4A0C-9008-AFFCBAC8D397}" dt="2019-09-01T14:50:30.140" v="8529" actId="20577"/>
          <ac:spMkLst>
            <pc:docMk/>
            <pc:sldMk cId="982609511" sldId="323"/>
            <ac:spMk id="2" creationId="{847017B8-0B6C-4933-A564-73527277F000}"/>
          </ac:spMkLst>
        </pc:spChg>
        <pc:picChg chg="add mod">
          <ac:chgData name="Lucas Jellema" userId="7e183fbb-84e0-44b3-9b03-0792bc8d162b" providerId="ADAL" clId="{8C7C08BA-3950-4A0C-9008-AFFCBAC8D397}" dt="2019-09-01T14:54:14.657" v="8583" actId="1036"/>
          <ac:picMkLst>
            <pc:docMk/>
            <pc:sldMk cId="982609511" sldId="323"/>
            <ac:picMk id="25602" creationId="{7B1B1336-EF84-425A-9AC0-DB61DA288CE6}"/>
          </ac:picMkLst>
        </pc:picChg>
        <pc:picChg chg="add mod">
          <ac:chgData name="Lucas Jellema" userId="7e183fbb-84e0-44b3-9b03-0792bc8d162b" providerId="ADAL" clId="{8C7C08BA-3950-4A0C-9008-AFFCBAC8D397}" dt="2019-09-01T14:54:14.657" v="8583" actId="1036"/>
          <ac:picMkLst>
            <pc:docMk/>
            <pc:sldMk cId="982609511" sldId="323"/>
            <ac:picMk id="25604" creationId="{9194E25D-412C-4677-A72F-5A5460661D1D}"/>
          </ac:picMkLst>
        </pc:picChg>
        <pc:picChg chg="add mod">
          <ac:chgData name="Lucas Jellema" userId="7e183fbb-84e0-44b3-9b03-0792bc8d162b" providerId="ADAL" clId="{8C7C08BA-3950-4A0C-9008-AFFCBAC8D397}" dt="2019-09-01T14:54:14.657" v="8583" actId="1036"/>
          <ac:picMkLst>
            <pc:docMk/>
            <pc:sldMk cId="982609511" sldId="323"/>
            <ac:picMk id="25606" creationId="{148E9601-F6EF-497A-A796-ACDA564395FD}"/>
          </ac:picMkLst>
        </pc:picChg>
        <pc:picChg chg="add mod">
          <ac:chgData name="Lucas Jellema" userId="7e183fbb-84e0-44b3-9b03-0792bc8d162b" providerId="ADAL" clId="{8C7C08BA-3950-4A0C-9008-AFFCBAC8D397}" dt="2019-09-01T14:54:14.657" v="8583" actId="1036"/>
          <ac:picMkLst>
            <pc:docMk/>
            <pc:sldMk cId="982609511" sldId="323"/>
            <ac:picMk id="25608" creationId="{C8B7BA7D-BE64-4296-966F-501DC61FD85A}"/>
          </ac:picMkLst>
        </pc:picChg>
        <pc:picChg chg="add mod">
          <ac:chgData name="Lucas Jellema" userId="7e183fbb-84e0-44b3-9b03-0792bc8d162b" providerId="ADAL" clId="{8C7C08BA-3950-4A0C-9008-AFFCBAC8D397}" dt="2019-09-01T14:58:36.801" v="8595" actId="1076"/>
          <ac:picMkLst>
            <pc:docMk/>
            <pc:sldMk cId="982609511" sldId="323"/>
            <ac:picMk id="25610" creationId="{6B786203-5F79-42B1-9538-3152AF450750}"/>
          </ac:picMkLst>
        </pc:picChg>
        <pc:picChg chg="add mod">
          <ac:chgData name="Lucas Jellema" userId="7e183fbb-84e0-44b3-9b03-0792bc8d162b" providerId="ADAL" clId="{8C7C08BA-3950-4A0C-9008-AFFCBAC8D397}" dt="2019-09-01T14:58:34.440" v="8594" actId="1076"/>
          <ac:picMkLst>
            <pc:docMk/>
            <pc:sldMk cId="982609511" sldId="323"/>
            <ac:picMk id="25612" creationId="{395EF691-8FEE-44CA-80E1-AD92913B4D2D}"/>
          </ac:picMkLst>
        </pc:picChg>
      </pc:sldChg>
      <pc:sldChg chg="addSp modSp add ord">
        <pc:chgData name="Lucas Jellema" userId="7e183fbb-84e0-44b3-9b03-0792bc8d162b" providerId="ADAL" clId="{8C7C08BA-3950-4A0C-9008-AFFCBAC8D397}" dt="2019-09-04T08:59:13.286" v="11102"/>
        <pc:sldMkLst>
          <pc:docMk/>
          <pc:sldMk cId="2218195688" sldId="324"/>
        </pc:sldMkLst>
        <pc:spChg chg="mod">
          <ac:chgData name="Lucas Jellema" userId="7e183fbb-84e0-44b3-9b03-0792bc8d162b" providerId="ADAL" clId="{8C7C08BA-3950-4A0C-9008-AFFCBAC8D397}" dt="2019-09-01T15:00:42.751" v="8676" actId="20577"/>
          <ac:spMkLst>
            <pc:docMk/>
            <pc:sldMk cId="2218195688" sldId="324"/>
            <ac:spMk id="2" creationId="{63F2F087-D950-4D70-85AA-E986EB884ED5}"/>
          </ac:spMkLst>
        </pc:spChg>
        <pc:spChg chg="mod">
          <ac:chgData name="Lucas Jellema" userId="7e183fbb-84e0-44b3-9b03-0792bc8d162b" providerId="ADAL" clId="{8C7C08BA-3950-4A0C-9008-AFFCBAC8D397}" dt="2019-09-04T08:57:14.807" v="10999" actId="6549"/>
          <ac:spMkLst>
            <pc:docMk/>
            <pc:sldMk cId="2218195688" sldId="324"/>
            <ac:spMk id="3" creationId="{306E956F-17EF-4A0B-8F28-0FBF97DC7134}"/>
          </ac:spMkLst>
        </pc:spChg>
        <pc:picChg chg="add mod">
          <ac:chgData name="Lucas Jellema" userId="7e183fbb-84e0-44b3-9b03-0792bc8d162b" providerId="ADAL" clId="{8C7C08BA-3950-4A0C-9008-AFFCBAC8D397}" dt="2019-09-04T08:57:19.472" v="11002" actId="1076"/>
          <ac:picMkLst>
            <pc:docMk/>
            <pc:sldMk cId="2218195688" sldId="324"/>
            <ac:picMk id="40962" creationId="{8851D88A-512F-4A51-A285-461378352199}"/>
          </ac:picMkLst>
        </pc:picChg>
        <pc:picChg chg="add mod">
          <ac:chgData name="Lucas Jellema" userId="7e183fbb-84e0-44b3-9b03-0792bc8d162b" providerId="ADAL" clId="{8C7C08BA-3950-4A0C-9008-AFFCBAC8D397}" dt="2019-09-04T08:57:17.687" v="11001" actId="1076"/>
          <ac:picMkLst>
            <pc:docMk/>
            <pc:sldMk cId="2218195688" sldId="324"/>
            <ac:picMk id="40964" creationId="{A120F62D-D992-467D-AF21-433E9FCAB1EC}"/>
          </ac:picMkLst>
        </pc:picChg>
      </pc:sldChg>
      <pc:sldChg chg="addSp modSp add ord">
        <pc:chgData name="Lucas Jellema" userId="7e183fbb-84e0-44b3-9b03-0792bc8d162b" providerId="ADAL" clId="{8C7C08BA-3950-4A0C-9008-AFFCBAC8D397}" dt="2019-09-02T04:37:39.333" v="9181"/>
        <pc:sldMkLst>
          <pc:docMk/>
          <pc:sldMk cId="950754642" sldId="325"/>
        </pc:sldMkLst>
        <pc:spChg chg="mod">
          <ac:chgData name="Lucas Jellema" userId="7e183fbb-84e0-44b3-9b03-0792bc8d162b" providerId="ADAL" clId="{8C7C08BA-3950-4A0C-9008-AFFCBAC8D397}" dt="2019-09-02T04:32:50.444" v="8726" actId="20577"/>
          <ac:spMkLst>
            <pc:docMk/>
            <pc:sldMk cId="950754642" sldId="325"/>
            <ac:spMk id="2" creationId="{C53C8858-1ADB-4BE2-A9D6-D0FDB7F415CA}"/>
          </ac:spMkLst>
        </pc:spChg>
        <pc:picChg chg="add mod">
          <ac:chgData name="Lucas Jellema" userId="7e183fbb-84e0-44b3-9b03-0792bc8d162b" providerId="ADAL" clId="{8C7C08BA-3950-4A0C-9008-AFFCBAC8D397}" dt="2019-09-02T04:37:39.333" v="9181"/>
          <ac:picMkLst>
            <pc:docMk/>
            <pc:sldMk cId="950754642" sldId="325"/>
            <ac:picMk id="26626" creationId="{4F7B4E7E-3543-49F8-B53D-96608E06370E}"/>
          </ac:picMkLst>
        </pc:picChg>
        <pc:picChg chg="add mod">
          <ac:chgData name="Lucas Jellema" userId="7e183fbb-84e0-44b3-9b03-0792bc8d162b" providerId="ADAL" clId="{8C7C08BA-3950-4A0C-9008-AFFCBAC8D397}" dt="2019-09-02T04:33:07.620" v="8730" actId="14100"/>
          <ac:picMkLst>
            <pc:docMk/>
            <pc:sldMk cId="950754642" sldId="325"/>
            <ac:picMk id="26628" creationId="{7FEEC717-2FE7-46AB-87FB-0CE722E8D185}"/>
          </ac:picMkLst>
        </pc:picChg>
      </pc:sldChg>
      <pc:sldChg chg="addSp modSp add ord modNotesTx">
        <pc:chgData name="Lucas Jellema" userId="7e183fbb-84e0-44b3-9b03-0792bc8d162b" providerId="ADAL" clId="{8C7C08BA-3950-4A0C-9008-AFFCBAC8D397}" dt="2019-09-02T04:46:29.186" v="9474" actId="1035"/>
        <pc:sldMkLst>
          <pc:docMk/>
          <pc:sldMk cId="3672225484" sldId="326"/>
        </pc:sldMkLst>
        <pc:spChg chg="mod">
          <ac:chgData name="Lucas Jellema" userId="7e183fbb-84e0-44b3-9b03-0792bc8d162b" providerId="ADAL" clId="{8C7C08BA-3950-4A0C-9008-AFFCBAC8D397}" dt="2019-09-02T04:37:09.215" v="9164" actId="20577"/>
          <ac:spMkLst>
            <pc:docMk/>
            <pc:sldMk cId="3672225484" sldId="326"/>
            <ac:spMk id="2" creationId="{6D781D3D-FA2E-4146-81A5-6BCE66F303EE}"/>
          </ac:spMkLst>
        </pc:spChg>
        <pc:spChg chg="mod">
          <ac:chgData name="Lucas Jellema" userId="7e183fbb-84e0-44b3-9b03-0792bc8d162b" providerId="ADAL" clId="{8C7C08BA-3950-4A0C-9008-AFFCBAC8D397}" dt="2019-09-02T04:43:02.127" v="9386" actId="20577"/>
          <ac:spMkLst>
            <pc:docMk/>
            <pc:sldMk cId="3672225484" sldId="326"/>
            <ac:spMk id="3" creationId="{08E97E10-579C-4820-B69A-B8A87B965574}"/>
          </ac:spMkLst>
        </pc:spChg>
        <pc:picChg chg="add mod">
          <ac:chgData name="Lucas Jellema" userId="7e183fbb-84e0-44b3-9b03-0792bc8d162b" providerId="ADAL" clId="{8C7C08BA-3950-4A0C-9008-AFFCBAC8D397}" dt="2019-09-02T04:46:29.186" v="9474" actId="1035"/>
          <ac:picMkLst>
            <pc:docMk/>
            <pc:sldMk cId="3672225484" sldId="326"/>
            <ac:picMk id="6" creationId="{EFBCA4A1-F068-4815-AC74-DDA4D2864AFB}"/>
          </ac:picMkLst>
        </pc:picChg>
        <pc:picChg chg="add mod">
          <ac:chgData name="Lucas Jellema" userId="7e183fbb-84e0-44b3-9b03-0792bc8d162b" providerId="ADAL" clId="{8C7C08BA-3950-4A0C-9008-AFFCBAC8D397}" dt="2019-09-02T04:41:03.730" v="9298" actId="1076"/>
          <ac:picMkLst>
            <pc:docMk/>
            <pc:sldMk cId="3672225484" sldId="326"/>
            <ac:picMk id="8" creationId="{B633ACD4-43BC-47E0-8E48-71415BBCB92A}"/>
          </ac:picMkLst>
        </pc:picChg>
        <pc:picChg chg="add mod">
          <ac:chgData name="Lucas Jellema" userId="7e183fbb-84e0-44b3-9b03-0792bc8d162b" providerId="ADAL" clId="{8C7C08BA-3950-4A0C-9008-AFFCBAC8D397}" dt="2019-09-02T04:44:06.584" v="9392" actId="1440"/>
          <ac:picMkLst>
            <pc:docMk/>
            <pc:sldMk cId="3672225484" sldId="326"/>
            <ac:picMk id="27650" creationId="{F178B966-DEB0-4DAC-9BE7-B8CE1A84994F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2T04:52:29.255" v="9506" actId="1440"/>
        <pc:sldMkLst>
          <pc:docMk/>
          <pc:sldMk cId="2415864551" sldId="327"/>
        </pc:sldMkLst>
        <pc:spChg chg="mod">
          <ac:chgData name="Lucas Jellema" userId="7e183fbb-84e0-44b3-9b03-0792bc8d162b" providerId="ADAL" clId="{8C7C08BA-3950-4A0C-9008-AFFCBAC8D397}" dt="2019-09-02T04:44:56.176" v="9420" actId="20577"/>
          <ac:spMkLst>
            <pc:docMk/>
            <pc:sldMk cId="2415864551" sldId="327"/>
            <ac:spMk id="2" creationId="{E282447B-9D25-444B-B876-D11FC0F4D20E}"/>
          </ac:spMkLst>
        </pc:spChg>
        <pc:spChg chg="del">
          <ac:chgData name="Lucas Jellema" userId="7e183fbb-84e0-44b3-9b03-0792bc8d162b" providerId="ADAL" clId="{8C7C08BA-3950-4A0C-9008-AFFCBAC8D397}" dt="2019-09-02T04:51:34.816" v="9483"/>
          <ac:spMkLst>
            <pc:docMk/>
            <pc:sldMk cId="2415864551" sldId="327"/>
            <ac:spMk id="3" creationId="{020AA6F4-DFCF-4873-ABDB-C0629128854C}"/>
          </ac:spMkLst>
        </pc:spChg>
        <pc:picChg chg="add mod">
          <ac:chgData name="Lucas Jellema" userId="7e183fbb-84e0-44b3-9b03-0792bc8d162b" providerId="ADAL" clId="{8C7C08BA-3950-4A0C-9008-AFFCBAC8D397}" dt="2019-09-02T04:52:29.255" v="9506" actId="1440"/>
          <ac:picMkLst>
            <pc:docMk/>
            <pc:sldMk cId="2415864551" sldId="327"/>
            <ac:picMk id="6" creationId="{12AE3C4A-EC64-4616-A960-7847BAB6F3A7}"/>
          </ac:picMkLst>
        </pc:picChg>
        <pc:picChg chg="add mod">
          <ac:chgData name="Lucas Jellema" userId="7e183fbb-84e0-44b3-9b03-0792bc8d162b" providerId="ADAL" clId="{8C7C08BA-3950-4A0C-9008-AFFCBAC8D397}" dt="2019-09-02T04:52:16.714" v="9498" actId="14100"/>
          <ac:picMkLst>
            <pc:docMk/>
            <pc:sldMk cId="2415864551" sldId="327"/>
            <ac:picMk id="8" creationId="{8E509AE2-7899-4206-8450-23E7ECF94FB2}"/>
          </ac:picMkLst>
        </pc:picChg>
        <pc:picChg chg="add mod">
          <ac:chgData name="Lucas Jellema" userId="7e183fbb-84e0-44b3-9b03-0792bc8d162b" providerId="ADAL" clId="{8C7C08BA-3950-4A0C-9008-AFFCBAC8D397}" dt="2019-09-02T04:49:47.214" v="9482" actId="1076"/>
          <ac:picMkLst>
            <pc:docMk/>
            <pc:sldMk cId="2415864551" sldId="327"/>
            <ac:picMk id="29698" creationId="{6769106A-B4F2-4AE7-97B8-780F41AC223C}"/>
          </ac:picMkLst>
        </pc:picChg>
      </pc:sldChg>
      <pc:sldChg chg="addSp modSp add">
        <pc:chgData name="Lucas Jellema" userId="7e183fbb-84e0-44b3-9b03-0792bc8d162b" providerId="ADAL" clId="{8C7C08BA-3950-4A0C-9008-AFFCBAC8D397}" dt="2019-09-02T04:47:08.950" v="9480" actId="1076"/>
        <pc:sldMkLst>
          <pc:docMk/>
          <pc:sldMk cId="2009768379" sldId="328"/>
        </pc:sldMkLst>
        <pc:picChg chg="add mod">
          <ac:chgData name="Lucas Jellema" userId="7e183fbb-84e0-44b3-9b03-0792bc8d162b" providerId="ADAL" clId="{8C7C08BA-3950-4A0C-9008-AFFCBAC8D397}" dt="2019-09-02T04:47:08.950" v="9480" actId="1076"/>
          <ac:picMkLst>
            <pc:docMk/>
            <pc:sldMk cId="2009768379" sldId="328"/>
            <ac:picMk id="28674" creationId="{14F7206F-9511-4CFC-8EC1-A82739A25342}"/>
          </ac:picMkLst>
        </pc:picChg>
      </pc:sldChg>
      <pc:sldChg chg="addSp modSp add">
        <pc:chgData name="Lucas Jellema" userId="7e183fbb-84e0-44b3-9b03-0792bc8d162b" providerId="ADAL" clId="{8C7C08BA-3950-4A0C-9008-AFFCBAC8D397}" dt="2019-09-02T05:01:40.338" v="9878" actId="1076"/>
        <pc:sldMkLst>
          <pc:docMk/>
          <pc:sldMk cId="469750861" sldId="329"/>
        </pc:sldMkLst>
        <pc:spChg chg="mod">
          <ac:chgData name="Lucas Jellema" userId="7e183fbb-84e0-44b3-9b03-0792bc8d162b" providerId="ADAL" clId="{8C7C08BA-3950-4A0C-9008-AFFCBAC8D397}" dt="2019-09-02T04:59:20.717" v="9555" actId="20577"/>
          <ac:spMkLst>
            <pc:docMk/>
            <pc:sldMk cId="469750861" sldId="329"/>
            <ac:spMk id="2" creationId="{23032ECA-2A95-4585-BA0F-E8233CCBF05E}"/>
          </ac:spMkLst>
        </pc:spChg>
        <pc:spChg chg="mod">
          <ac:chgData name="Lucas Jellema" userId="7e183fbb-84e0-44b3-9b03-0792bc8d162b" providerId="ADAL" clId="{8C7C08BA-3950-4A0C-9008-AFFCBAC8D397}" dt="2019-09-02T04:59:29.970" v="9583" actId="20577"/>
          <ac:spMkLst>
            <pc:docMk/>
            <pc:sldMk cId="469750861" sldId="329"/>
            <ac:spMk id="3" creationId="{8F4B21C2-FA46-491D-BFD8-582E6E85FD58}"/>
          </ac:spMkLst>
        </pc:spChg>
        <pc:picChg chg="add mod">
          <ac:chgData name="Lucas Jellema" userId="7e183fbb-84e0-44b3-9b03-0792bc8d162b" providerId="ADAL" clId="{8C7C08BA-3950-4A0C-9008-AFFCBAC8D397}" dt="2019-09-02T05:01:40.338" v="9878" actId="1076"/>
          <ac:picMkLst>
            <pc:docMk/>
            <pc:sldMk cId="469750861" sldId="329"/>
            <ac:picMk id="5" creationId="{80DEECAF-7DF5-4DBB-8181-F09030ECAAAE}"/>
          </ac:picMkLst>
        </pc:picChg>
      </pc:sldChg>
      <pc:sldChg chg="addSp modSp add">
        <pc:chgData name="Lucas Jellema" userId="7e183fbb-84e0-44b3-9b03-0792bc8d162b" providerId="ADAL" clId="{8C7C08BA-3950-4A0C-9008-AFFCBAC8D397}" dt="2019-09-02T05:02:13.476" v="9881" actId="1076"/>
        <pc:sldMkLst>
          <pc:docMk/>
          <pc:sldMk cId="3783170695" sldId="330"/>
        </pc:sldMkLst>
        <pc:spChg chg="mod">
          <ac:chgData name="Lucas Jellema" userId="7e183fbb-84e0-44b3-9b03-0792bc8d162b" providerId="ADAL" clId="{8C7C08BA-3950-4A0C-9008-AFFCBAC8D397}" dt="2019-09-02T04:59:43.462" v="9618" actId="20577"/>
          <ac:spMkLst>
            <pc:docMk/>
            <pc:sldMk cId="3783170695" sldId="330"/>
            <ac:spMk id="3" creationId="{8F4B21C2-FA46-491D-BFD8-582E6E85FD58}"/>
          </ac:spMkLst>
        </pc:spChg>
        <pc:picChg chg="add mod">
          <ac:chgData name="Lucas Jellema" userId="7e183fbb-84e0-44b3-9b03-0792bc8d162b" providerId="ADAL" clId="{8C7C08BA-3950-4A0C-9008-AFFCBAC8D397}" dt="2019-09-02T05:02:13.476" v="9881" actId="1076"/>
          <ac:picMkLst>
            <pc:docMk/>
            <pc:sldMk cId="3783170695" sldId="330"/>
            <ac:picMk id="5" creationId="{1BC664B3-F0BD-4838-AAF8-596E9F4C4467}"/>
          </ac:picMkLst>
        </pc:picChg>
      </pc:sldChg>
      <pc:sldChg chg="addSp modSp add">
        <pc:chgData name="Lucas Jellema" userId="7e183fbb-84e0-44b3-9b03-0792bc8d162b" providerId="ADAL" clId="{8C7C08BA-3950-4A0C-9008-AFFCBAC8D397}" dt="2019-09-02T05:04:30.365" v="9909" actId="20577"/>
        <pc:sldMkLst>
          <pc:docMk/>
          <pc:sldMk cId="1927104814" sldId="331"/>
        </pc:sldMkLst>
        <pc:spChg chg="mod">
          <ac:chgData name="Lucas Jellema" userId="7e183fbb-84e0-44b3-9b03-0792bc8d162b" providerId="ADAL" clId="{8C7C08BA-3950-4A0C-9008-AFFCBAC8D397}" dt="2019-09-02T05:00:01.463" v="9682" actId="20577"/>
          <ac:spMkLst>
            <pc:docMk/>
            <pc:sldMk cId="1927104814" sldId="331"/>
            <ac:spMk id="2" creationId="{233D3ECD-B835-4A4E-BB6C-57EC2AC75916}"/>
          </ac:spMkLst>
        </pc:spChg>
        <pc:spChg chg="mod">
          <ac:chgData name="Lucas Jellema" userId="7e183fbb-84e0-44b3-9b03-0792bc8d162b" providerId="ADAL" clId="{8C7C08BA-3950-4A0C-9008-AFFCBAC8D397}" dt="2019-09-02T05:04:30.365" v="9909" actId="20577"/>
          <ac:spMkLst>
            <pc:docMk/>
            <pc:sldMk cId="1927104814" sldId="331"/>
            <ac:spMk id="3" creationId="{A1B76170-B410-40F0-9C4C-5F62D92CBCF4}"/>
          </ac:spMkLst>
        </pc:spChg>
        <pc:picChg chg="add mod">
          <ac:chgData name="Lucas Jellema" userId="7e183fbb-84e0-44b3-9b03-0792bc8d162b" providerId="ADAL" clId="{8C7C08BA-3950-4A0C-9008-AFFCBAC8D397}" dt="2019-09-02T05:04:06.615" v="9898" actId="1076"/>
          <ac:picMkLst>
            <pc:docMk/>
            <pc:sldMk cId="1927104814" sldId="331"/>
            <ac:picMk id="6" creationId="{FBA2AC6E-8EF3-4912-B324-72518412B226}"/>
          </ac:picMkLst>
        </pc:picChg>
        <pc:picChg chg="add mod">
          <ac:chgData name="Lucas Jellema" userId="7e183fbb-84e0-44b3-9b03-0792bc8d162b" providerId="ADAL" clId="{8C7C08BA-3950-4A0C-9008-AFFCBAC8D397}" dt="2019-09-02T05:04:28.373" v="9906" actId="1076"/>
          <ac:picMkLst>
            <pc:docMk/>
            <pc:sldMk cId="1927104814" sldId="331"/>
            <ac:picMk id="7" creationId="{D3C58128-5D52-4DF3-BB00-18DB9DF8FAFA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2T05:11:21.490" v="10135" actId="20577"/>
        <pc:sldMkLst>
          <pc:docMk/>
          <pc:sldMk cId="1050872113" sldId="332"/>
        </pc:sldMkLst>
        <pc:spChg chg="mod">
          <ac:chgData name="Lucas Jellema" userId="7e183fbb-84e0-44b3-9b03-0792bc8d162b" providerId="ADAL" clId="{8C7C08BA-3950-4A0C-9008-AFFCBAC8D397}" dt="2019-09-02T05:00:42.889" v="9829" actId="20577"/>
          <ac:spMkLst>
            <pc:docMk/>
            <pc:sldMk cId="1050872113" sldId="332"/>
            <ac:spMk id="2" creationId="{79A680F5-FD9E-401F-960A-FC7D9FC547E6}"/>
          </ac:spMkLst>
        </pc:spChg>
        <pc:spChg chg="mod">
          <ac:chgData name="Lucas Jellema" userId="7e183fbb-84e0-44b3-9b03-0792bc8d162b" providerId="ADAL" clId="{8C7C08BA-3950-4A0C-9008-AFFCBAC8D397}" dt="2019-09-02T05:11:21.490" v="10135" actId="20577"/>
          <ac:spMkLst>
            <pc:docMk/>
            <pc:sldMk cId="1050872113" sldId="332"/>
            <ac:spMk id="3" creationId="{7240E6A5-5000-4D90-A1A0-9F36A4F8CDE1}"/>
          </ac:spMkLst>
        </pc:spChg>
        <pc:picChg chg="add del mod">
          <ac:chgData name="Lucas Jellema" userId="7e183fbb-84e0-44b3-9b03-0792bc8d162b" providerId="ADAL" clId="{8C7C08BA-3950-4A0C-9008-AFFCBAC8D397}" dt="2019-09-02T05:10:19.484" v="10123" actId="478"/>
          <ac:picMkLst>
            <pc:docMk/>
            <pc:sldMk cId="1050872113" sldId="332"/>
            <ac:picMk id="6" creationId="{F1FFC80F-4398-40C2-BF80-4BD245D30482}"/>
          </ac:picMkLst>
        </pc:picChg>
        <pc:picChg chg="add mod">
          <ac:chgData name="Lucas Jellema" userId="7e183fbb-84e0-44b3-9b03-0792bc8d162b" providerId="ADAL" clId="{8C7C08BA-3950-4A0C-9008-AFFCBAC8D397}" dt="2019-09-02T05:11:18.324" v="10134" actId="1076"/>
          <ac:picMkLst>
            <pc:docMk/>
            <pc:sldMk cId="1050872113" sldId="332"/>
            <ac:picMk id="8" creationId="{059DCC33-D234-4ED9-A303-2CC62B47A5A5}"/>
          </ac:picMkLst>
        </pc:picChg>
        <pc:picChg chg="add mod">
          <ac:chgData name="Lucas Jellema" userId="7e183fbb-84e0-44b3-9b03-0792bc8d162b" providerId="ADAL" clId="{8C7C08BA-3950-4A0C-9008-AFFCBAC8D397}" dt="2019-09-02T05:11:05.832" v="10130" actId="1076"/>
          <ac:picMkLst>
            <pc:docMk/>
            <pc:sldMk cId="1050872113" sldId="332"/>
            <ac:picMk id="31746" creationId="{1B53FFD0-9F10-42F3-A3A7-DDC796625820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4T09:45:07.923" v="11994" actId="1076"/>
        <pc:sldMkLst>
          <pc:docMk/>
          <pc:sldMk cId="1545031391" sldId="334"/>
        </pc:sldMkLst>
        <pc:spChg chg="del">
          <ac:chgData name="Lucas Jellema" userId="7e183fbb-84e0-44b3-9b03-0792bc8d162b" providerId="ADAL" clId="{8C7C08BA-3950-4A0C-9008-AFFCBAC8D397}" dt="2019-09-04T09:34:53.906" v="11976"/>
          <ac:spMkLst>
            <pc:docMk/>
            <pc:sldMk cId="1545031391" sldId="334"/>
            <ac:spMk id="3" creationId="{4E7273D9-6CD0-44E4-B2FC-6194EFD017B2}"/>
          </ac:spMkLst>
        </pc:spChg>
        <pc:spChg chg="add mod">
          <ac:chgData name="Lucas Jellema" userId="7e183fbb-84e0-44b3-9b03-0792bc8d162b" providerId="ADAL" clId="{8C7C08BA-3950-4A0C-9008-AFFCBAC8D397}" dt="2019-09-02T06:22:20.829" v="10171" actId="13926"/>
          <ac:spMkLst>
            <pc:docMk/>
            <pc:sldMk cId="1545031391" sldId="334"/>
            <ac:spMk id="5" creationId="{836CC71A-D8DE-42EE-BA10-84E7D2759F3D}"/>
          </ac:spMkLst>
        </pc:spChg>
        <pc:picChg chg="add mod">
          <ac:chgData name="Lucas Jellema" userId="7e183fbb-84e0-44b3-9b03-0792bc8d162b" providerId="ADAL" clId="{8C7C08BA-3950-4A0C-9008-AFFCBAC8D397}" dt="2019-09-04T09:45:07.923" v="11994" actId="1076"/>
          <ac:picMkLst>
            <pc:docMk/>
            <pc:sldMk cId="1545031391" sldId="334"/>
            <ac:picMk id="7" creationId="{0AB43C1B-6865-43FE-9F8F-FB720CFFCA39}"/>
          </ac:picMkLst>
        </pc:picChg>
        <pc:picChg chg="add del">
          <ac:chgData name="Lucas Jellema" userId="7e183fbb-84e0-44b3-9b03-0792bc8d162b" providerId="ADAL" clId="{8C7C08BA-3950-4A0C-9008-AFFCBAC8D397}" dt="2019-09-04T09:38:55.972" v="11978" actId="478"/>
          <ac:picMkLst>
            <pc:docMk/>
            <pc:sldMk cId="1545031391" sldId="334"/>
            <ac:picMk id="39938" creationId="{B93E5952-5E05-4A45-B602-252DA920B7DB}"/>
          </ac:picMkLst>
        </pc:picChg>
      </pc:sldChg>
      <pc:sldChg chg="add del">
        <pc:chgData name="Lucas Jellema" userId="7e183fbb-84e0-44b3-9b03-0792bc8d162b" providerId="ADAL" clId="{8C7C08BA-3950-4A0C-9008-AFFCBAC8D397}" dt="2019-09-04T13:01:44.448" v="12495"/>
        <pc:sldMkLst>
          <pc:docMk/>
          <pc:sldMk cId="2020445035" sldId="367"/>
        </pc:sldMkLst>
      </pc:sldChg>
      <pc:sldChg chg="addSp modSp add">
        <pc:chgData name="Lucas Jellema" userId="7e183fbb-84e0-44b3-9b03-0792bc8d162b" providerId="ADAL" clId="{8C7C08BA-3950-4A0C-9008-AFFCBAC8D397}" dt="2019-09-02T06:23:23.462" v="10200"/>
        <pc:sldMkLst>
          <pc:docMk/>
          <pc:sldMk cId="0" sldId="459"/>
        </pc:sldMkLst>
        <pc:spChg chg="add">
          <ac:chgData name="Lucas Jellema" userId="7e183fbb-84e0-44b3-9b03-0792bc8d162b" providerId="ADAL" clId="{8C7C08BA-3950-4A0C-9008-AFFCBAC8D397}" dt="2019-09-02T06:23:23.462" v="10200"/>
          <ac:spMkLst>
            <pc:docMk/>
            <pc:sldMk cId="0" sldId="459"/>
            <ac:spMk id="67" creationId="{33CDD8EC-164E-44E0-8FEB-F6D38AA90B68}"/>
          </ac:spMkLst>
        </pc:spChg>
        <pc:spChg chg="mod">
          <ac:chgData name="Lucas Jellema" userId="7e183fbb-84e0-44b3-9b03-0792bc8d162b" providerId="ADAL" clId="{8C7C08BA-3950-4A0C-9008-AFFCBAC8D397}" dt="2019-09-02T06:23:21.428" v="10199" actId="404"/>
          <ac:spMkLst>
            <pc:docMk/>
            <pc:sldMk cId="0" sldId="459"/>
            <ac:spMk id="246786" creationId="{B4DB64AE-2CA4-4A40-B7EA-9EA2473E16E4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788" creationId="{CEA14B57-0006-4177-AC13-DE41A4819F27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789" creationId="{2857D767-5AB5-49A8-B49F-1CFDEF68E877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790" creationId="{7356C804-EF50-42BC-8EB5-0B0E926587B0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10" creationId="{C2AFA07B-7415-4902-B3FE-454F71FEE9C6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13" creationId="{25483910-4FA8-466A-A6E7-184D495A827C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1" creationId="{838C8D8D-5A70-41BE-98C6-0B0D938ED263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3" creationId="{93DC8905-E1D1-4066-A733-4F4B65F250BE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4" creationId="{9C7017F8-8F22-40E0-B2E6-0FF3B500204A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5" creationId="{5DF261D1-1F0F-46CD-A9CE-B36967C12BBB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28" creationId="{F7055607-9EDA-44E0-85E6-4C3C9F0A931B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33" creationId="{43CCA923-B6E6-47DE-8539-888EACB3355A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50" creationId="{FF77D801-6D29-4EF7-950E-54A1F7DF7BE1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52" creationId="{C0FD7DB6-CE89-4A24-BCA5-2149147E1777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53" creationId="{1CFFADC8-9697-4FDD-B61D-28C848D08942}"/>
          </ac:spMkLst>
        </pc:spChg>
        <pc:spChg chg="mod">
          <ac:chgData name="Lucas Jellema" userId="7e183fbb-84e0-44b3-9b03-0792bc8d162b" providerId="ADAL" clId="{8C7C08BA-3950-4A0C-9008-AFFCBAC8D397}" dt="2019-09-02T06:23:16.622" v="10197" actId="1036"/>
          <ac:spMkLst>
            <pc:docMk/>
            <pc:sldMk cId="0" sldId="459"/>
            <ac:spMk id="246860" creationId="{425771D3-DC48-4ABC-AA6E-653426E1D410}"/>
          </ac:spMkLst>
        </pc:s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795" creationId="{9FF7E38B-4259-4D70-BB86-B0AC17181F6C}"/>
          </ac:grpSpMkLst>
        </pc:gr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830" creationId="{B17CE4FE-8490-468B-9F10-8EF4FE5F33D3}"/>
          </ac:grpSpMkLst>
        </pc:gr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834" creationId="{6AB0BBBC-E42A-4C98-B431-B6E73F516B80}"/>
          </ac:grpSpMkLst>
        </pc:gr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854" creationId="{4AA48087-8102-4A1D-85E0-A35DAD56564D}"/>
          </ac:grpSpMkLst>
        </pc:grpChg>
        <pc:grpChg chg="mod">
          <ac:chgData name="Lucas Jellema" userId="7e183fbb-84e0-44b3-9b03-0792bc8d162b" providerId="ADAL" clId="{8C7C08BA-3950-4A0C-9008-AFFCBAC8D397}" dt="2019-09-02T06:23:16.622" v="10197" actId="1036"/>
          <ac:grpSpMkLst>
            <pc:docMk/>
            <pc:sldMk cId="0" sldId="459"/>
            <ac:grpSpMk id="246861" creationId="{49B1D4BE-7FCF-4777-9559-E206469AE416}"/>
          </ac:grpSpMkLst>
        </pc:grpChg>
        <pc:picChg chg="mod">
          <ac:chgData name="Lucas Jellema" userId="7e183fbb-84e0-44b3-9b03-0792bc8d162b" providerId="ADAL" clId="{8C7C08BA-3950-4A0C-9008-AFFCBAC8D397}" dt="2019-09-02T06:23:16.622" v="10197" actId="1036"/>
          <ac:picMkLst>
            <pc:docMk/>
            <pc:sldMk cId="0" sldId="459"/>
            <ac:picMk id="246811" creationId="{C906650F-D273-4310-BA6D-9A0735C33E5A}"/>
          </ac:picMkLst>
        </pc:picChg>
        <pc:picChg chg="mod">
          <ac:chgData name="Lucas Jellema" userId="7e183fbb-84e0-44b3-9b03-0792bc8d162b" providerId="ADAL" clId="{8C7C08BA-3950-4A0C-9008-AFFCBAC8D397}" dt="2019-09-02T06:23:16.622" v="10197" actId="1036"/>
          <ac:picMkLst>
            <pc:docMk/>
            <pc:sldMk cId="0" sldId="459"/>
            <ac:picMk id="246812" creationId="{785FF716-17B3-48BC-AB8F-1E64772F9548}"/>
          </ac:picMkLst>
        </pc:picChg>
        <pc:picChg chg="mod">
          <ac:chgData name="Lucas Jellema" userId="7e183fbb-84e0-44b3-9b03-0792bc8d162b" providerId="ADAL" clId="{8C7C08BA-3950-4A0C-9008-AFFCBAC8D397}" dt="2019-09-02T06:23:16.622" v="10197" actId="1036"/>
          <ac:picMkLst>
            <pc:docMk/>
            <pc:sldMk cId="0" sldId="459"/>
            <ac:picMk id="246820" creationId="{2C5C1D62-AC4E-44E6-928E-6FFCC06EDDA8}"/>
          </ac:picMkLst>
        </pc:picChg>
        <pc:picChg chg="mod">
          <ac:chgData name="Lucas Jellema" userId="7e183fbb-84e0-44b3-9b03-0792bc8d162b" providerId="ADAL" clId="{8C7C08BA-3950-4A0C-9008-AFFCBAC8D397}" dt="2019-09-02T06:23:16.622" v="10197" actId="1036"/>
          <ac:picMkLst>
            <pc:docMk/>
            <pc:sldMk cId="0" sldId="459"/>
            <ac:picMk id="246822" creationId="{A5059B5F-5594-4A50-93EC-F3485BE8B4F8}"/>
          </ac:picMkLst>
        </pc:picChg>
      </pc:sldChg>
      <pc:sldChg chg="addSp modSp add">
        <pc:chgData name="Lucas Jellema" userId="7e183fbb-84e0-44b3-9b03-0792bc8d162b" providerId="ADAL" clId="{8C7C08BA-3950-4A0C-9008-AFFCBAC8D397}" dt="2019-09-02T06:34:26.195" v="10527" actId="1035"/>
        <pc:sldMkLst>
          <pc:docMk/>
          <pc:sldMk cId="0" sldId="460"/>
        </pc:sldMkLst>
        <pc:spChg chg="add">
          <ac:chgData name="Lucas Jellema" userId="7e183fbb-84e0-44b3-9b03-0792bc8d162b" providerId="ADAL" clId="{8C7C08BA-3950-4A0C-9008-AFFCBAC8D397}" dt="2019-09-02T06:34:13.634" v="10513"/>
          <ac:spMkLst>
            <pc:docMk/>
            <pc:sldMk cId="0" sldId="460"/>
            <ac:spMk id="121" creationId="{679D07E3-91B1-4C3A-87FB-5EDD7C2EDF9A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882" creationId="{CB1C20CB-E24C-43BF-A06A-B8ACB7D48E5E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883" creationId="{647A8523-4EE4-4215-AE0A-109B349F6A12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884" creationId="{3781467C-492D-458F-A26B-715F05AAFD26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885" creationId="{454161E2-1062-468C-A91A-62086563465D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4" creationId="{6BF28ACB-8E55-474B-AE03-15AC7319EA13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5" creationId="{AA5C215E-D2E8-4969-ABE6-87663EFD1B26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6" creationId="{9BB3FDDB-22CB-4E5E-8049-592F17F997F7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7" creationId="{26D255C1-7C43-4AD2-8B75-52DE979B13E6}"/>
          </ac:spMkLst>
        </pc:spChg>
        <pc:spChg chg="mod">
          <ac:chgData name="Lucas Jellema" userId="7e183fbb-84e0-44b3-9b03-0792bc8d162b" providerId="ADAL" clId="{8C7C08BA-3950-4A0C-9008-AFFCBAC8D397}" dt="2019-09-02T06:34:26.195" v="10527" actId="1035"/>
          <ac:spMkLst>
            <pc:docMk/>
            <pc:sldMk cId="0" sldId="460"/>
            <ac:spMk id="247999" creationId="{F4193328-8F2A-42DF-BE0E-B0F51A1EFFA0}"/>
          </ac:spMkLst>
        </pc:spChg>
        <pc:grpChg chg="mod">
          <ac:chgData name="Lucas Jellema" userId="7e183fbb-84e0-44b3-9b03-0792bc8d162b" providerId="ADAL" clId="{8C7C08BA-3950-4A0C-9008-AFFCBAC8D397}" dt="2019-09-02T06:34:26.195" v="10527" actId="1035"/>
          <ac:grpSpMkLst>
            <pc:docMk/>
            <pc:sldMk cId="0" sldId="460"/>
            <ac:grpSpMk id="247886" creationId="{0F816CC5-860E-4221-9E9A-C66E121DDE5D}"/>
          </ac:grpSpMkLst>
        </pc:grpChg>
        <pc:graphicFrameChg chg="mod">
          <ac:chgData name="Lucas Jellema" userId="7e183fbb-84e0-44b3-9b03-0792bc8d162b" providerId="ADAL" clId="{8C7C08BA-3950-4A0C-9008-AFFCBAC8D397}" dt="2019-09-02T06:34:26.195" v="10527" actId="1035"/>
          <ac:graphicFrameMkLst>
            <pc:docMk/>
            <pc:sldMk cId="0" sldId="460"/>
            <ac:graphicFrameMk id="247998" creationId="{BDA2D55A-FD42-4012-93E3-361B9BBFAA0D}"/>
          </ac:graphicFrameMkLst>
        </pc:graphicFrameChg>
        <pc:picChg chg="mod">
          <ac:chgData name="Lucas Jellema" userId="7e183fbb-84e0-44b3-9b03-0792bc8d162b" providerId="ADAL" clId="{8C7C08BA-3950-4A0C-9008-AFFCBAC8D397}" dt="2019-09-02T06:34:26.195" v="10527" actId="1035"/>
          <ac:picMkLst>
            <pc:docMk/>
            <pc:sldMk cId="0" sldId="460"/>
            <ac:picMk id="247993" creationId="{3476F318-635A-48D9-980E-E73F675A007A}"/>
          </ac:picMkLst>
        </pc:picChg>
      </pc:sldChg>
      <pc:sldChg chg="addSp add">
        <pc:chgData name="Lucas Jellema" userId="7e183fbb-84e0-44b3-9b03-0792bc8d162b" providerId="ADAL" clId="{8C7C08BA-3950-4A0C-9008-AFFCBAC8D397}" dt="2019-09-02T06:22:31.052" v="10172"/>
        <pc:sldMkLst>
          <pc:docMk/>
          <pc:sldMk cId="0" sldId="524"/>
        </pc:sldMkLst>
        <pc:spChg chg="add">
          <ac:chgData name="Lucas Jellema" userId="7e183fbb-84e0-44b3-9b03-0792bc8d162b" providerId="ADAL" clId="{8C7C08BA-3950-4A0C-9008-AFFCBAC8D397}" dt="2019-09-02T06:22:31.052" v="10172"/>
          <ac:spMkLst>
            <pc:docMk/>
            <pc:sldMk cId="0" sldId="524"/>
            <ac:spMk id="72" creationId="{45CD1D24-D7D3-4D8A-BA29-0C96271F4AE6}"/>
          </ac:spMkLst>
        </pc:spChg>
      </pc:sldChg>
      <pc:sldChg chg="addSp modSp add">
        <pc:chgData name="Lucas Jellema" userId="7e183fbb-84e0-44b3-9b03-0792bc8d162b" providerId="ADAL" clId="{8C7C08BA-3950-4A0C-9008-AFFCBAC8D397}" dt="2019-09-02T06:22:46.538" v="10174" actId="1076"/>
        <pc:sldMkLst>
          <pc:docMk/>
          <pc:sldMk cId="0" sldId="525"/>
        </pc:sldMkLst>
        <pc:spChg chg="add mod">
          <ac:chgData name="Lucas Jellema" userId="7e183fbb-84e0-44b3-9b03-0792bc8d162b" providerId="ADAL" clId="{8C7C08BA-3950-4A0C-9008-AFFCBAC8D397}" dt="2019-09-02T06:22:46.538" v="10174" actId="1076"/>
          <ac:spMkLst>
            <pc:docMk/>
            <pc:sldMk cId="0" sldId="525"/>
            <ac:spMk id="8" creationId="{3E5B48DD-9C58-4AB1-9251-283DDF795259}"/>
          </ac:spMkLst>
        </pc:spChg>
      </pc:sldChg>
      <pc:sldChg chg="addSp add">
        <pc:chgData name="Lucas Jellema" userId="7e183fbb-84e0-44b3-9b03-0792bc8d162b" providerId="ADAL" clId="{8C7C08BA-3950-4A0C-9008-AFFCBAC8D397}" dt="2019-09-02T06:22:51.712" v="10176"/>
        <pc:sldMkLst>
          <pc:docMk/>
          <pc:sldMk cId="0" sldId="526"/>
        </pc:sldMkLst>
        <pc:spChg chg="add">
          <ac:chgData name="Lucas Jellema" userId="7e183fbb-84e0-44b3-9b03-0792bc8d162b" providerId="ADAL" clId="{8C7C08BA-3950-4A0C-9008-AFFCBAC8D397}" dt="2019-09-02T06:22:51.712" v="10176"/>
          <ac:spMkLst>
            <pc:docMk/>
            <pc:sldMk cId="0" sldId="526"/>
            <ac:spMk id="96" creationId="{BEB73CC4-51EE-4D2B-BB0C-141E8320B57D}"/>
          </ac:spMkLst>
        </pc:spChg>
      </pc:sldChg>
      <pc:sldChg chg="addSp add">
        <pc:chgData name="Lucas Jellema" userId="7e183fbb-84e0-44b3-9b03-0792bc8d162b" providerId="ADAL" clId="{8C7C08BA-3950-4A0C-9008-AFFCBAC8D397}" dt="2019-09-02T06:22:48.995" v="10175"/>
        <pc:sldMkLst>
          <pc:docMk/>
          <pc:sldMk cId="0" sldId="527"/>
        </pc:sldMkLst>
        <pc:spChg chg="add">
          <ac:chgData name="Lucas Jellema" userId="7e183fbb-84e0-44b3-9b03-0792bc8d162b" providerId="ADAL" clId="{8C7C08BA-3950-4A0C-9008-AFFCBAC8D397}" dt="2019-09-02T06:22:48.995" v="10175"/>
          <ac:spMkLst>
            <pc:docMk/>
            <pc:sldMk cId="0" sldId="527"/>
            <ac:spMk id="10" creationId="{0FCF6A85-E6D8-4E0A-9C48-E6C70E722158}"/>
          </ac:spMkLst>
        </pc:spChg>
      </pc:sldChg>
      <pc:sldChg chg="add">
        <pc:chgData name="Lucas Jellema" userId="7e183fbb-84e0-44b3-9b03-0792bc8d162b" providerId="ADAL" clId="{8C7C08BA-3950-4A0C-9008-AFFCBAC8D397}" dt="2019-09-02T06:52:02.260" v="10528"/>
        <pc:sldMkLst>
          <pc:docMk/>
          <pc:sldMk cId="0" sldId="548"/>
        </pc:sldMkLst>
      </pc:sldChg>
      <pc:sldChg chg="add">
        <pc:chgData name="Lucas Jellema" userId="7e183fbb-84e0-44b3-9b03-0792bc8d162b" providerId="ADAL" clId="{8C7C08BA-3950-4A0C-9008-AFFCBAC8D397}" dt="2019-09-02T06:52:02.260" v="10528"/>
        <pc:sldMkLst>
          <pc:docMk/>
          <pc:sldMk cId="0" sldId="549"/>
        </pc:sldMkLst>
      </pc:sldChg>
      <pc:sldChg chg="add">
        <pc:chgData name="Lucas Jellema" userId="7e183fbb-84e0-44b3-9b03-0792bc8d162b" providerId="ADAL" clId="{8C7C08BA-3950-4A0C-9008-AFFCBAC8D397}" dt="2019-09-02T06:52:02.260" v="10528"/>
        <pc:sldMkLst>
          <pc:docMk/>
          <pc:sldMk cId="0" sldId="553"/>
        </pc:sldMkLst>
      </pc:sldChg>
      <pc:sldChg chg="modSp add">
        <pc:chgData name="Lucas Jellema" userId="7e183fbb-84e0-44b3-9b03-0792bc8d162b" providerId="ADAL" clId="{8C7C08BA-3950-4A0C-9008-AFFCBAC8D397}" dt="2019-09-02T06:53:09.242" v="10552" actId="1035"/>
        <pc:sldMkLst>
          <pc:docMk/>
          <pc:sldMk cId="0" sldId="554"/>
        </pc:sldMkLst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08" creationId="{079BEC3E-A50C-4254-9E0F-2873653C9E7D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09" creationId="{1DF24FFD-0FBC-4856-8FF9-1939121AFD0F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0" creationId="{AFBEB9FA-2B36-4ABB-AF09-D9E7B02B954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1" creationId="{6A0F34BD-DA27-403C-ACBC-AD483C743367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2" creationId="{25A6298A-D394-4A13-AAE9-511781C0373F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3" creationId="{81458AC2-F07F-4970-8A08-764B9C3A0B2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4" creationId="{6665A9E3-EC8E-4376-958E-FC45EA28C3D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5" creationId="{F875353F-AAEE-47F3-B8D7-8785B5B87FB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6" creationId="{165177E7-3085-4800-AF23-DA38A7E10FF7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7" creationId="{5122889D-4B5A-4359-9B01-3ADA274F6644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8" creationId="{802C6CB2-52AE-4942-A8FB-374DD1D2615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19" creationId="{F12F2185-0FB0-4317-8BDF-05952034323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0" creationId="{92A8E2FA-1555-4B9B-BEB7-E671A3AD269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1" creationId="{0D5FFFDE-E63F-4F3B-AA35-B15D8980784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2" creationId="{6003D6AA-AD26-41FE-84F4-ED8269EA006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3" creationId="{5C24DF27-CE7E-43B7-ABA8-7B1C6083C3B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4" creationId="{21E72930-5E3E-4D54-AB72-D116A5E2465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5" creationId="{9B362E69-72A2-4E26-815C-F76DC4B31974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6" creationId="{231CD563-871B-453B-B90C-D6004227DD5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7" creationId="{40341DFE-9761-4371-9548-DC67CF08D07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8" creationId="{6FC4B1B7-FF18-4204-A7D6-4CF259A3C980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29" creationId="{E4E9B185-3F64-42FB-941D-EA90D510FE78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0" creationId="{1AC33A6B-10E9-4628-A1A8-C57B84D7997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1" creationId="{3B9AE0CB-789B-496B-8DA0-DD8B982EEEC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2" creationId="{F02892F8-933F-4219-B520-95C99B2C366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3" creationId="{1DE5DD25-DE6C-4960-9C36-185549DBBF40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4" creationId="{23BD2E8B-C71B-4E2B-811C-83598579CDA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5" creationId="{F72DD827-F288-49F2-89E5-B62CEB03F6AF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6" creationId="{EFD42846-9930-4302-90C6-E7FC9880C63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7" creationId="{41E7CF6A-3781-4128-A7A8-CBA97D02DBD4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8" creationId="{460A982E-1DBD-451E-B8AC-66948843F20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39" creationId="{2FC2E023-BF47-4DE5-BB6E-75D9B31204D4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0" creationId="{B8802D2A-9784-41E6-ACA4-9CADEB6A427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1" creationId="{83D4D0C9-25A7-471E-94B1-73C12C50F76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2" creationId="{37CCD4AA-5E9C-4395-AB87-C06C849C2BF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3" creationId="{ADDADCA4-FA68-40CB-876F-353C683E153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4" creationId="{8717CA20-191C-4789-B060-404CC5D85CE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5" creationId="{BE37B3E4-8E56-4C16-98B9-D5F382D4F9B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49" creationId="{26B17F0B-7416-4721-B4A5-DB7AF3BB43E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0" creationId="{81B04586-2742-4663-93A5-FF0F00AAD16A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4" creationId="{FE6DC1B4-59B2-4BD9-8289-E7DBC5ED31DD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5" creationId="{499FBDF5-7E39-493B-A250-33BCA7F10A88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6" creationId="{7080535C-5AFC-4FD4-A09F-51ADE65B064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59" creationId="{9BF6CF82-5859-438A-AF2A-DD506ECF2B6A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0" creationId="{D92FB9D4-EAE9-4621-B55E-8FF093B649C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3" creationId="{0D6EBDEA-4C69-4F73-8CA0-4CB14184CE87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4" creationId="{A8B2932D-D834-4E52-A1DC-3935754730D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5" creationId="{1A69F39B-4E4B-43D7-B124-DF047B2AA72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7" creationId="{22D2A521-CA46-4385-A006-BB58CFCB7B80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68" creationId="{38DD6E59-B49A-4B2E-85A6-2B3661BA441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1" creationId="{F5BCBA95-795D-47B4-8FFB-9750C779691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2" creationId="{98051E6C-1958-481F-9260-63E62261120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4" creationId="{45736359-D062-4CAF-BBD7-541DCD72A6F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5" creationId="{DDAFC02F-612A-421B-912E-FC7263CB62E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6" creationId="{EB3C5466-93FA-478E-86B7-F171C3C2697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7" creationId="{16C53ADB-69AA-4BFE-9D1B-19C6A0E8A3D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478" creationId="{C9A3CFCB-FF16-42BC-8C9F-0DD97ECAC2A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66" creationId="{31CC2259-5764-4BAE-BA30-0899232E33D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67" creationId="{164B0CF1-5866-496D-8AA7-B333698CF0C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68" creationId="{0F050AD7-ECF4-4FB0-B45F-B838D012527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69" creationId="{E5A639A4-B8C7-42F9-ADFB-847FEDFA6D19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70" creationId="{AD566F35-E720-4FA2-8AFA-180E95E7DA3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71" creationId="{21587322-CB3C-40A8-A093-883B5816A01B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81" creationId="{154900E6-06A4-4C79-A325-68DA859964C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89" creationId="{393C65E0-DEDE-4AED-B0EB-050C49527A8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0" creationId="{6E03407A-6B5A-423A-8B1B-8F06ADF2D6DA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1" creationId="{EAD27C34-CD9F-47C1-A45A-EAA8FD27C20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2" creationId="{8E691B5C-C4DE-46C2-A0C3-DFD5063E111D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3" creationId="{387E82FB-726C-41F1-8352-0DE27219434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4" creationId="{7F6690F1-6D41-46C7-B7BC-2EC0EE8898C5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595" creationId="{61D71D84-CAC0-43CF-8979-1EE96D0C9F6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23" creationId="{FBEA8BB0-8DE9-4F76-9A4C-EF63992724D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26" creationId="{B78DF5F4-A330-4C71-A854-E71987DECD5E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30" creationId="{221431C5-4797-4E48-9192-52C6E34FC4D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34" creationId="{64065241-E2C2-48B5-B6D1-2438073A3E81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38" creationId="{C7F86488-9ED5-430C-8BF7-F49948B247E6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42" creationId="{3EE94F07-C53D-41A3-8BCD-2E141C9BCE53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46" creationId="{C6A9A7D1-F3D5-4382-BA5C-B50E6DA55BA7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88" creationId="{B70FB78F-65E1-43A4-B30A-96A50E940790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89" creationId="{96368DFB-8FC7-41A9-8CA8-32C5EC79D098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91" creationId="{F47E714C-CD52-42C0-A336-57507375E242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92" creationId="{76E59D51-2442-4B05-9540-2174DD67123D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93" creationId="{E8B111FE-07D4-4FD5-A363-9F150E33666C}"/>
          </ac:spMkLst>
        </pc:spChg>
        <pc:spChg chg="mod">
          <ac:chgData name="Lucas Jellema" userId="7e183fbb-84e0-44b3-9b03-0792bc8d162b" providerId="ADAL" clId="{8C7C08BA-3950-4A0C-9008-AFFCBAC8D397}" dt="2019-09-02T06:53:09.242" v="10552" actId="1035"/>
          <ac:spMkLst>
            <pc:docMk/>
            <pc:sldMk cId="0" sldId="554"/>
            <ac:spMk id="358794" creationId="{F7DA74B9-C0C4-43C4-B819-3EFA255B2D25}"/>
          </ac:spMkLst>
        </pc:s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584" creationId="{5D58055E-3FB9-413D-887A-B6868789A050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587" creationId="{EB1F0D7E-3402-4855-8995-90592AAFF7F0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758" creationId="{06FA4C3E-72DE-4E0A-B37B-743EA4D0B3DB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761" creationId="{2A8D574A-41FD-4C3D-A7A3-EF14AC953EF1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764" creationId="{E758A223-135E-44A3-A026-0313B0C990D2}"/>
          </ac:grpSpMkLst>
        </pc:grpChg>
        <pc:grpChg chg="mod">
          <ac:chgData name="Lucas Jellema" userId="7e183fbb-84e0-44b3-9b03-0792bc8d162b" providerId="ADAL" clId="{8C7C08BA-3950-4A0C-9008-AFFCBAC8D397}" dt="2019-09-02T06:53:09.242" v="10552" actId="1035"/>
          <ac:grpSpMkLst>
            <pc:docMk/>
            <pc:sldMk cId="0" sldId="554"/>
            <ac:grpSpMk id="358785" creationId="{653D9519-5268-4AD6-93FF-EF54DF98C5EE}"/>
          </ac:grpSpMkLst>
        </pc:grpChg>
        <pc:picChg chg="mod">
          <ac:chgData name="Lucas Jellema" userId="7e183fbb-84e0-44b3-9b03-0792bc8d162b" providerId="ADAL" clId="{8C7C08BA-3950-4A0C-9008-AFFCBAC8D397}" dt="2019-09-02T06:53:09.242" v="10552" actId="1035"/>
          <ac:picMkLst>
            <pc:docMk/>
            <pc:sldMk cId="0" sldId="554"/>
            <ac:picMk id="358790" creationId="{F121C875-881C-4CAC-897B-3DCB00A8043B}"/>
          </ac:picMkLst>
        </pc:picChg>
      </pc:sldChg>
      <pc:sldChg chg="modSp add">
        <pc:chgData name="Lucas Jellema" userId="7e183fbb-84e0-44b3-9b03-0792bc8d162b" providerId="ADAL" clId="{8C7C08BA-3950-4A0C-9008-AFFCBAC8D397}" dt="2019-09-04T12:35:49.608" v="12276" actId="207"/>
        <pc:sldMkLst>
          <pc:docMk/>
          <pc:sldMk cId="3524444847" sldId="600"/>
        </pc:sldMkLst>
        <pc:spChg chg="mod">
          <ac:chgData name="Lucas Jellema" userId="7e183fbb-84e0-44b3-9b03-0792bc8d162b" providerId="ADAL" clId="{8C7C08BA-3950-4A0C-9008-AFFCBAC8D397}" dt="2019-09-04T12:35:49.608" v="12276" actId="207"/>
          <ac:spMkLst>
            <pc:docMk/>
            <pc:sldMk cId="3524444847" sldId="600"/>
            <ac:spMk id="246786" creationId="{B4DB64AE-2CA4-4A40-B7EA-9EA2473E16E4}"/>
          </ac:spMkLst>
        </pc:spChg>
      </pc:sldChg>
      <pc:sldChg chg="addSp delSp modSp add modAnim">
        <pc:chgData name="Lucas Jellema" userId="7e183fbb-84e0-44b3-9b03-0792bc8d162b" providerId="ADAL" clId="{8C7C08BA-3950-4A0C-9008-AFFCBAC8D397}" dt="2019-09-02T06:32:51.738" v="10511"/>
        <pc:sldMkLst>
          <pc:docMk/>
          <pc:sldMk cId="639897020" sldId="601"/>
        </pc:sldMkLst>
        <pc:spChg chg="mod">
          <ac:chgData name="Lucas Jellema" userId="7e183fbb-84e0-44b3-9b03-0792bc8d162b" providerId="ADAL" clId="{8C7C08BA-3950-4A0C-9008-AFFCBAC8D397}" dt="2019-09-02T06:31:51.927" v="10477" actId="20577"/>
          <ac:spMkLst>
            <pc:docMk/>
            <pc:sldMk cId="639897020" sldId="601"/>
            <ac:spMk id="2" creationId="{88E65908-0CDF-471A-9AA1-EB4FA7B46C6A}"/>
          </ac:spMkLst>
        </pc:spChg>
        <pc:spChg chg="add mod">
          <ac:chgData name="Lucas Jellema" userId="7e183fbb-84e0-44b3-9b03-0792bc8d162b" providerId="ADAL" clId="{8C7C08BA-3950-4A0C-9008-AFFCBAC8D397}" dt="2019-09-02T06:32:27.859" v="10504" actId="5793"/>
          <ac:spMkLst>
            <pc:docMk/>
            <pc:sldMk cId="639897020" sldId="601"/>
            <ac:spMk id="4" creationId="{F16F5455-5A76-4F88-B6FF-3CBB445AC025}"/>
          </ac:spMkLst>
        </pc:spChg>
        <pc:picChg chg="add mod">
          <ac:chgData name="Lucas Jellema" userId="7e183fbb-84e0-44b3-9b03-0792bc8d162b" providerId="ADAL" clId="{8C7C08BA-3950-4A0C-9008-AFFCBAC8D397}" dt="2019-09-02T06:32:42.708" v="10509" actId="1076"/>
          <ac:picMkLst>
            <pc:docMk/>
            <pc:sldMk cId="639897020" sldId="601"/>
            <ac:picMk id="8" creationId="{2B76386A-C15A-4867-99A7-DA476EB214F4}"/>
          </ac:picMkLst>
        </pc:picChg>
        <pc:picChg chg="add mod">
          <ac:chgData name="Lucas Jellema" userId="7e183fbb-84e0-44b3-9b03-0792bc8d162b" providerId="ADAL" clId="{8C7C08BA-3950-4A0C-9008-AFFCBAC8D397}" dt="2019-09-02T06:32:45.810" v="10510" actId="1076"/>
          <ac:picMkLst>
            <pc:docMk/>
            <pc:sldMk cId="639897020" sldId="601"/>
            <ac:picMk id="32770" creationId="{07862BE7-CA7D-492B-947F-36FEDE6A4E68}"/>
          </ac:picMkLst>
        </pc:picChg>
        <pc:picChg chg="add del mod">
          <ac:chgData name="Lucas Jellema" userId="7e183fbb-84e0-44b3-9b03-0792bc8d162b" providerId="ADAL" clId="{8C7C08BA-3950-4A0C-9008-AFFCBAC8D397}" dt="2019-09-02T06:31:27.073" v="10449" actId="478"/>
          <ac:picMkLst>
            <pc:docMk/>
            <pc:sldMk cId="639897020" sldId="601"/>
            <ac:picMk id="32772" creationId="{888B787F-97B8-455C-B3FD-5D042255E165}"/>
          </ac:picMkLst>
        </pc:picChg>
        <pc:picChg chg="add del mod">
          <ac:chgData name="Lucas Jellema" userId="7e183fbb-84e0-44b3-9b03-0792bc8d162b" providerId="ADAL" clId="{8C7C08BA-3950-4A0C-9008-AFFCBAC8D397}" dt="2019-09-02T06:31:25.435" v="10448" actId="478"/>
          <ac:picMkLst>
            <pc:docMk/>
            <pc:sldMk cId="639897020" sldId="601"/>
            <ac:picMk id="32774" creationId="{D890AA31-44B5-41D7-ACCC-1B94AF90097D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2T06:31:19.699" v="10447" actId="1076"/>
        <pc:sldMkLst>
          <pc:docMk/>
          <pc:sldMk cId="736053393" sldId="602"/>
        </pc:sldMkLst>
        <pc:spChg chg="mod">
          <ac:chgData name="Lucas Jellema" userId="7e183fbb-84e0-44b3-9b03-0792bc8d162b" providerId="ADAL" clId="{8C7C08BA-3950-4A0C-9008-AFFCBAC8D397}" dt="2019-09-02T06:31:12.302" v="10445" actId="20577"/>
          <ac:spMkLst>
            <pc:docMk/>
            <pc:sldMk cId="736053393" sldId="602"/>
            <ac:spMk id="2" creationId="{88E65908-0CDF-471A-9AA1-EB4FA7B46C6A}"/>
          </ac:spMkLst>
        </pc:spChg>
        <pc:graphicFrameChg chg="add mod">
          <ac:chgData name="Lucas Jellema" userId="7e183fbb-84e0-44b3-9b03-0792bc8d162b" providerId="ADAL" clId="{8C7C08BA-3950-4A0C-9008-AFFCBAC8D397}" dt="2019-09-02T06:29:57.180" v="10387" actId="167"/>
          <ac:graphicFrameMkLst>
            <pc:docMk/>
            <pc:sldMk cId="736053393" sldId="602"/>
            <ac:graphicFrameMk id="4" creationId="{AA75B063-6293-4F9C-A102-063F7DF9EA86}"/>
          </ac:graphicFrameMkLst>
        </pc:graphicFrameChg>
        <pc:picChg chg="del">
          <ac:chgData name="Lucas Jellema" userId="7e183fbb-84e0-44b3-9b03-0792bc8d162b" providerId="ADAL" clId="{8C7C08BA-3950-4A0C-9008-AFFCBAC8D397}" dt="2019-09-02T06:27:38.161" v="10214" actId="478"/>
          <ac:picMkLst>
            <pc:docMk/>
            <pc:sldMk cId="736053393" sldId="602"/>
            <ac:picMk id="32770" creationId="{07862BE7-CA7D-492B-947F-36FEDE6A4E68}"/>
          </ac:picMkLst>
        </pc:picChg>
        <pc:picChg chg="mod">
          <ac:chgData name="Lucas Jellema" userId="7e183fbb-84e0-44b3-9b03-0792bc8d162b" providerId="ADAL" clId="{8C7C08BA-3950-4A0C-9008-AFFCBAC8D397}" dt="2019-09-02T06:31:19.699" v="10447" actId="1076"/>
          <ac:picMkLst>
            <pc:docMk/>
            <pc:sldMk cId="736053393" sldId="602"/>
            <ac:picMk id="32772" creationId="{888B787F-97B8-455C-B3FD-5D042255E165}"/>
          </ac:picMkLst>
        </pc:picChg>
        <pc:picChg chg="mod">
          <ac:chgData name="Lucas Jellema" userId="7e183fbb-84e0-44b3-9b03-0792bc8d162b" providerId="ADAL" clId="{8C7C08BA-3950-4A0C-9008-AFFCBAC8D397}" dt="2019-09-02T06:31:17.065" v="10446" actId="1076"/>
          <ac:picMkLst>
            <pc:docMk/>
            <pc:sldMk cId="736053393" sldId="602"/>
            <ac:picMk id="32774" creationId="{D890AA31-44B5-41D7-ACCC-1B94AF90097D}"/>
          </ac:picMkLst>
        </pc:picChg>
        <pc:picChg chg="add mod">
          <ac:chgData name="Lucas Jellema" userId="7e183fbb-84e0-44b3-9b03-0792bc8d162b" providerId="ADAL" clId="{8C7C08BA-3950-4A0C-9008-AFFCBAC8D397}" dt="2019-09-02T06:30:44.615" v="10404" actId="1076"/>
          <ac:picMkLst>
            <pc:docMk/>
            <pc:sldMk cId="736053393" sldId="602"/>
            <ac:picMk id="33794" creationId="{28AA9755-6773-406A-86C4-115A7D6B28C0}"/>
          </ac:picMkLst>
        </pc:picChg>
      </pc:sldChg>
      <pc:sldChg chg="add">
        <pc:chgData name="Lucas Jellema" userId="7e183fbb-84e0-44b3-9b03-0792bc8d162b" providerId="ADAL" clId="{8C7C08BA-3950-4A0C-9008-AFFCBAC8D397}" dt="2019-09-02T06:52:02.260" v="10528"/>
        <pc:sldMkLst>
          <pc:docMk/>
          <pc:sldMk cId="0" sldId="616"/>
        </pc:sldMkLst>
      </pc:sldChg>
      <pc:sldChg chg="modSp add">
        <pc:chgData name="Lucas Jellema" userId="7e183fbb-84e0-44b3-9b03-0792bc8d162b" providerId="ADAL" clId="{8C7C08BA-3950-4A0C-9008-AFFCBAC8D397}" dt="2019-09-02T06:53:25.834" v="10554" actId="1076"/>
        <pc:sldMkLst>
          <pc:docMk/>
          <pc:sldMk cId="0" sldId="617"/>
        </pc:sldMkLst>
        <pc:spChg chg="mod">
          <ac:chgData name="Lucas Jellema" userId="7e183fbb-84e0-44b3-9b03-0792bc8d162b" providerId="ADAL" clId="{8C7C08BA-3950-4A0C-9008-AFFCBAC8D397}" dt="2019-09-02T06:53:23.797" v="10553" actId="1076"/>
          <ac:spMkLst>
            <pc:docMk/>
            <pc:sldMk cId="0" sldId="617"/>
            <ac:spMk id="415746" creationId="{F0EB733C-AADE-4E7A-8E85-6A2CA7F7EB55}"/>
          </ac:spMkLst>
        </pc:spChg>
        <pc:spChg chg="mod">
          <ac:chgData name="Lucas Jellema" userId="7e183fbb-84e0-44b3-9b03-0792bc8d162b" providerId="ADAL" clId="{8C7C08BA-3950-4A0C-9008-AFFCBAC8D397}" dt="2019-09-02T06:53:23.797" v="10553" actId="1076"/>
          <ac:spMkLst>
            <pc:docMk/>
            <pc:sldMk cId="0" sldId="617"/>
            <ac:spMk id="415754" creationId="{0FBB1D07-5BC0-4BF6-A72D-9F7C98E044B3}"/>
          </ac:spMkLst>
        </pc:spChg>
        <pc:graphicFrameChg chg="mod">
          <ac:chgData name="Lucas Jellema" userId="7e183fbb-84e0-44b3-9b03-0792bc8d162b" providerId="ADAL" clId="{8C7C08BA-3950-4A0C-9008-AFFCBAC8D397}" dt="2019-09-02T06:53:23.797" v="10553" actId="1076"/>
          <ac:graphicFrameMkLst>
            <pc:docMk/>
            <pc:sldMk cId="0" sldId="617"/>
            <ac:graphicFrameMk id="415755" creationId="{67549D64-3CF9-4A68-AECF-67E4B40E90E5}"/>
          </ac:graphicFrameMkLst>
        </pc:graphicFrameChg>
        <pc:picChg chg="mod">
          <ac:chgData name="Lucas Jellema" userId="7e183fbb-84e0-44b3-9b03-0792bc8d162b" providerId="ADAL" clId="{8C7C08BA-3950-4A0C-9008-AFFCBAC8D397}" dt="2019-09-02T06:53:23.797" v="10553" actId="1076"/>
          <ac:picMkLst>
            <pc:docMk/>
            <pc:sldMk cId="0" sldId="617"/>
            <ac:picMk id="415747" creationId="{FCDEBA07-1793-4A37-A805-4C588C021365}"/>
          </ac:picMkLst>
        </pc:picChg>
        <pc:picChg chg="mod">
          <ac:chgData name="Lucas Jellema" userId="7e183fbb-84e0-44b3-9b03-0792bc8d162b" providerId="ADAL" clId="{8C7C08BA-3950-4A0C-9008-AFFCBAC8D397}" dt="2019-09-02T06:53:25.834" v="10554" actId="1076"/>
          <ac:picMkLst>
            <pc:docMk/>
            <pc:sldMk cId="0" sldId="617"/>
            <ac:picMk id="415914" creationId="{B0B6724E-CF29-4B9D-8FAA-F348F8F14D1C}"/>
          </ac:picMkLst>
        </pc:picChg>
      </pc:sldChg>
      <pc:sldChg chg="addSp modSp add">
        <pc:chgData name="Lucas Jellema" userId="7e183fbb-84e0-44b3-9b03-0792bc8d162b" providerId="ADAL" clId="{8C7C08BA-3950-4A0C-9008-AFFCBAC8D397}" dt="2019-09-02T06:58:39.623" v="10723" actId="1440"/>
        <pc:sldMkLst>
          <pc:docMk/>
          <pc:sldMk cId="3187636967" sldId="618"/>
        </pc:sldMkLst>
        <pc:spChg chg="mod">
          <ac:chgData name="Lucas Jellema" userId="7e183fbb-84e0-44b3-9b03-0792bc8d162b" providerId="ADAL" clId="{8C7C08BA-3950-4A0C-9008-AFFCBAC8D397}" dt="2019-09-02T06:56:57.905" v="10646" actId="20577"/>
          <ac:spMkLst>
            <pc:docMk/>
            <pc:sldMk cId="3187636967" sldId="618"/>
            <ac:spMk id="2" creationId="{881980E9-1B60-483C-A797-B35466E11151}"/>
          </ac:spMkLst>
        </pc:spChg>
        <pc:spChg chg="add mod">
          <ac:chgData name="Lucas Jellema" userId="7e183fbb-84e0-44b3-9b03-0792bc8d162b" providerId="ADAL" clId="{8C7C08BA-3950-4A0C-9008-AFFCBAC8D397}" dt="2019-09-02T06:57:27.456" v="10706" actId="20577"/>
          <ac:spMkLst>
            <pc:docMk/>
            <pc:sldMk cId="3187636967" sldId="618"/>
            <ac:spMk id="4" creationId="{ECF4701A-9B7D-4E69-819C-B42C01DEB6A7}"/>
          </ac:spMkLst>
        </pc:spChg>
        <pc:picChg chg="add mod">
          <ac:chgData name="Lucas Jellema" userId="7e183fbb-84e0-44b3-9b03-0792bc8d162b" providerId="ADAL" clId="{8C7C08BA-3950-4A0C-9008-AFFCBAC8D397}" dt="2019-09-02T06:58:39.623" v="10723" actId="1440"/>
          <ac:picMkLst>
            <pc:docMk/>
            <pc:sldMk cId="3187636967" sldId="618"/>
            <ac:picMk id="6" creationId="{4CC238A2-7C5D-4DFA-8AD1-CF7342AE6882}"/>
          </ac:picMkLst>
        </pc:picChg>
        <pc:picChg chg="add mod">
          <ac:chgData name="Lucas Jellema" userId="7e183fbb-84e0-44b3-9b03-0792bc8d162b" providerId="ADAL" clId="{8C7C08BA-3950-4A0C-9008-AFFCBAC8D397}" dt="2019-09-02T06:58:36.310" v="10722" actId="1076"/>
          <ac:picMkLst>
            <pc:docMk/>
            <pc:sldMk cId="3187636967" sldId="618"/>
            <ac:picMk id="8" creationId="{21DB0267-5065-4B70-A709-368C6F397440}"/>
          </ac:picMkLst>
        </pc:picChg>
      </pc:sldChg>
      <pc:sldChg chg="modSp add modTransition">
        <pc:chgData name="Lucas Jellema" userId="7e183fbb-84e0-44b3-9b03-0792bc8d162b" providerId="ADAL" clId="{8C7C08BA-3950-4A0C-9008-AFFCBAC8D397}" dt="2019-09-04T15:08:42.655" v="13386"/>
        <pc:sldMkLst>
          <pc:docMk/>
          <pc:sldMk cId="1836163545" sldId="619"/>
        </pc:sldMkLst>
        <pc:spChg chg="mod">
          <ac:chgData name="Lucas Jellema" userId="7e183fbb-84e0-44b3-9b03-0792bc8d162b" providerId="ADAL" clId="{8C7C08BA-3950-4A0C-9008-AFFCBAC8D397}" dt="2019-09-04T09:28:58.067" v="11939" actId="20577"/>
          <ac:spMkLst>
            <pc:docMk/>
            <pc:sldMk cId="1836163545" sldId="619"/>
            <ac:spMk id="3" creationId="{E34A4BE7-39A5-49B1-BA80-7252E99E86E9}"/>
          </ac:spMkLst>
        </pc:spChg>
      </pc:sldChg>
      <pc:sldChg chg="delSp modSp add ord">
        <pc:chgData name="Lucas Jellema" userId="7e183fbb-84e0-44b3-9b03-0792bc8d162b" providerId="ADAL" clId="{8C7C08BA-3950-4A0C-9008-AFFCBAC8D397}" dt="2019-09-04T08:59:26.196" v="11104"/>
        <pc:sldMkLst>
          <pc:docMk/>
          <pc:sldMk cId="2653235263" sldId="620"/>
        </pc:sldMkLst>
        <pc:picChg chg="mod">
          <ac:chgData name="Lucas Jellema" userId="7e183fbb-84e0-44b3-9b03-0792bc8d162b" providerId="ADAL" clId="{8C7C08BA-3950-4A0C-9008-AFFCBAC8D397}" dt="2019-09-04T08:53:09.647" v="10905" actId="1076"/>
          <ac:picMkLst>
            <pc:docMk/>
            <pc:sldMk cId="2653235263" sldId="620"/>
            <ac:picMk id="35844" creationId="{B0EF82D1-8F9C-4964-8F78-28E04EFB06C4}"/>
          </ac:picMkLst>
        </pc:picChg>
        <pc:picChg chg="del mod">
          <ac:chgData name="Lucas Jellema" userId="7e183fbb-84e0-44b3-9b03-0792bc8d162b" providerId="ADAL" clId="{8C7C08BA-3950-4A0C-9008-AFFCBAC8D397}" dt="2019-09-04T08:52:56.193" v="10901" actId="478"/>
          <ac:picMkLst>
            <pc:docMk/>
            <pc:sldMk cId="2653235263" sldId="620"/>
            <ac:picMk id="35846" creationId="{DFFF843E-E609-4E3C-BB0D-A99D1EE429A7}"/>
          </ac:picMkLst>
        </pc:pic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6" creationId="{6412A829-A771-473E-B910-19498DA6F2E9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0" creationId="{26EC5834-4EF5-41A8-B67A-2B879B85B45D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1" creationId="{224842F4-5628-4EF8-AB6B-02D7401D6341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2" creationId="{ED5CA739-D31E-43B1-B816-763B30F26809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3" creationId="{8B64DDDF-51F5-4AEF-9506-71FA63D9DF21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4" creationId="{F4E3E844-5541-48F5-8161-8248850B7D24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5" creationId="{DD4DD121-CB66-4F30-A518-5B7FE0B1C531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6" creationId="{84851E2E-6C71-4E83-950C-C5C0B6EE7917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7" creationId="{49904029-5828-4400-A406-72F481C3E98E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8" creationId="{DDACA9F3-F5AC-4EBB-A4CA-6E4FF294029D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19" creationId="{4386B77C-8AD2-4016-8167-8D3C4C42D0F0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0" creationId="{CB7D925B-E9EF-47EA-A43C-73D54F6EDC87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1" creationId="{3D2964B4-D625-4886-B170-ED00DCE9A698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2" creationId="{567A8A57-F488-4A52-93F4-FDFA8A7BDA1C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3" creationId="{7252B6F0-5010-4353-95E6-90C7BB712502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4" creationId="{14593F95-FEEC-4E18-A3AE-C0FA712FEF73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5" creationId="{23D1A272-E961-4419-B864-9E10EE9CA0BE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6" creationId="{5DC281CF-A004-4FDD-937D-CD2966368AA5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7" creationId="{D6FF3A76-2CE0-40B0-A21B-6414F38A60D9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8" creationId="{D691AA15-BD14-49E6-A00D-40CB7A8D6480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29" creationId="{D284BD76-5AC6-48BA-8D9F-872E01210D70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0" creationId="{400417CF-1D3C-48B6-961E-A0EBF572FB48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1" creationId="{C6714B4E-0595-43D2-9A46-45EE54CC99AF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2" creationId="{9124663B-ECDA-423E-BA30-993C44C85847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3" creationId="{7A0D6F3A-A774-4C76-9114-2BCD4C868A01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4" creationId="{BD99E2A3-3EA1-4983-A761-B2E11BF436DA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5" creationId="{9CDD9514-E49A-4B2F-BAEA-C3D243A8D94F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6" creationId="{2065498E-B677-4132-B687-23F59770509E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7" creationId="{BC701FA5-23C3-4625-9968-BE9A5D020A96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8" creationId="{7AAB25A1-919E-4107-9AF7-8320DEF00CD7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39" creationId="{8D3047CA-0757-4BF3-BD10-93B6CDB35F76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40" creationId="{515C6BA7-6D4E-4706-A82E-ECDE14C7ABEF}"/>
          </ac:cxnSpMkLst>
        </pc:cxnChg>
        <pc:cxnChg chg="del">
          <ac:chgData name="Lucas Jellema" userId="7e183fbb-84e0-44b3-9b03-0792bc8d162b" providerId="ADAL" clId="{8C7C08BA-3950-4A0C-9008-AFFCBAC8D397}" dt="2019-09-04T08:53:00.126" v="10902" actId="478"/>
          <ac:cxnSpMkLst>
            <pc:docMk/>
            <pc:sldMk cId="2653235263" sldId="620"/>
            <ac:cxnSpMk id="41" creationId="{EA397E52-E681-480E-948A-EB3AE7A53002}"/>
          </ac:cxnSpMkLst>
        </pc:cxnChg>
        <pc:cxnChg chg="del">
          <ac:chgData name="Lucas Jellema" userId="7e183fbb-84e0-44b3-9b03-0792bc8d162b" providerId="ADAL" clId="{8C7C08BA-3950-4A0C-9008-AFFCBAC8D397}" dt="2019-09-04T08:53:04.054" v="10903" actId="478"/>
          <ac:cxnSpMkLst>
            <pc:docMk/>
            <pc:sldMk cId="2653235263" sldId="620"/>
            <ac:cxnSpMk id="42" creationId="{F9D80BE5-C384-4FCC-B2FC-841A8E935603}"/>
          </ac:cxnSpMkLst>
        </pc:cxnChg>
        <pc:cxnChg chg="del">
          <ac:chgData name="Lucas Jellema" userId="7e183fbb-84e0-44b3-9b03-0792bc8d162b" providerId="ADAL" clId="{8C7C08BA-3950-4A0C-9008-AFFCBAC8D397}" dt="2019-09-04T08:53:04.054" v="10903" actId="478"/>
          <ac:cxnSpMkLst>
            <pc:docMk/>
            <pc:sldMk cId="2653235263" sldId="620"/>
            <ac:cxnSpMk id="43" creationId="{1D9A5953-1245-4CC1-9567-5FB4D3C1A425}"/>
          </ac:cxnSpMkLst>
        </pc:cxnChg>
      </pc:sldChg>
      <pc:sldChg chg="addSp modSp add">
        <pc:chgData name="Lucas Jellema" userId="7e183fbb-84e0-44b3-9b03-0792bc8d162b" providerId="ADAL" clId="{8C7C08BA-3950-4A0C-9008-AFFCBAC8D397}" dt="2019-09-04T09:14:40.079" v="11836" actId="20577"/>
        <pc:sldMkLst>
          <pc:docMk/>
          <pc:sldMk cId="2518408065" sldId="621"/>
        </pc:sldMkLst>
        <pc:spChg chg="add mod">
          <ac:chgData name="Lucas Jellema" userId="7e183fbb-84e0-44b3-9b03-0792bc8d162b" providerId="ADAL" clId="{8C7C08BA-3950-4A0C-9008-AFFCBAC8D397}" dt="2019-09-04T09:14:40.079" v="11836" actId="20577"/>
          <ac:spMkLst>
            <pc:docMk/>
            <pc:sldMk cId="2518408065" sldId="621"/>
            <ac:spMk id="3" creationId="{5FF2D0CC-FC14-4BD2-92BF-708F58D3FE21}"/>
          </ac:spMkLst>
        </pc:spChg>
        <pc:spChg chg="add mod">
          <ac:chgData name="Lucas Jellema" userId="7e183fbb-84e0-44b3-9b03-0792bc8d162b" providerId="ADAL" clId="{8C7C08BA-3950-4A0C-9008-AFFCBAC8D397}" dt="2019-09-04T09:14:18.151" v="11790" actId="6549"/>
          <ac:spMkLst>
            <pc:docMk/>
            <pc:sldMk cId="2518408065" sldId="621"/>
            <ac:spMk id="4" creationId="{FC4C0F5D-0EE4-4C0B-96B4-73F00CF0162B}"/>
          </ac:spMkLst>
        </pc:spChg>
      </pc:sldChg>
      <pc:sldChg chg="addSp modSp add modAnim">
        <pc:chgData name="Lucas Jellema" userId="7e183fbb-84e0-44b3-9b03-0792bc8d162b" providerId="ADAL" clId="{8C7C08BA-3950-4A0C-9008-AFFCBAC8D397}" dt="2019-09-04T09:16:20.210" v="11863"/>
        <pc:sldMkLst>
          <pc:docMk/>
          <pc:sldMk cId="970803569" sldId="622"/>
        </pc:sldMkLst>
        <pc:spChg chg="mod">
          <ac:chgData name="Lucas Jellema" userId="7e183fbb-84e0-44b3-9b03-0792bc8d162b" providerId="ADAL" clId="{8C7C08BA-3950-4A0C-9008-AFFCBAC8D397}" dt="2019-09-04T09:12:58.035" v="11745" actId="20577"/>
          <ac:spMkLst>
            <pc:docMk/>
            <pc:sldMk cId="970803569" sldId="622"/>
            <ac:spMk id="2" creationId="{26DE039A-D72C-4697-A417-6789AE4AA722}"/>
          </ac:spMkLst>
        </pc:spChg>
        <pc:spChg chg="add mod">
          <ac:chgData name="Lucas Jellema" userId="7e183fbb-84e0-44b3-9b03-0792bc8d162b" providerId="ADAL" clId="{8C7C08BA-3950-4A0C-9008-AFFCBAC8D397}" dt="2019-09-04T09:13:22.144" v="11750" actId="1582"/>
          <ac:spMkLst>
            <pc:docMk/>
            <pc:sldMk cId="970803569" sldId="622"/>
            <ac:spMk id="11" creationId="{078C22A8-EBB8-4E65-AEF8-9D6210262419}"/>
          </ac:spMkLst>
        </pc:spChg>
        <pc:grpChg chg="add mod">
          <ac:chgData name="Lucas Jellema" userId="7e183fbb-84e0-44b3-9b03-0792bc8d162b" providerId="ADAL" clId="{8C7C08BA-3950-4A0C-9008-AFFCBAC8D397}" dt="2019-09-04T09:12:47.301" v="11712" actId="1076"/>
          <ac:grpSpMkLst>
            <pc:docMk/>
            <pc:sldMk cId="970803569" sldId="622"/>
            <ac:grpSpMk id="10" creationId="{D94D4313-DB5F-4EC0-BA46-354F2181DEE9}"/>
          </ac:grpSpMkLst>
        </pc:grpChg>
        <pc:picChg chg="add mod">
          <ac:chgData name="Lucas Jellema" userId="7e183fbb-84e0-44b3-9b03-0792bc8d162b" providerId="ADAL" clId="{8C7C08BA-3950-4A0C-9008-AFFCBAC8D397}" dt="2019-09-04T09:12:43.049" v="11711" actId="164"/>
          <ac:picMkLst>
            <pc:docMk/>
            <pc:sldMk cId="970803569" sldId="622"/>
            <ac:picMk id="5" creationId="{F6EE6068-A6CA-4E10-893B-6B57A520D179}"/>
          </ac:picMkLst>
        </pc:picChg>
        <pc:picChg chg="add mod">
          <ac:chgData name="Lucas Jellema" userId="7e183fbb-84e0-44b3-9b03-0792bc8d162b" providerId="ADAL" clId="{8C7C08BA-3950-4A0C-9008-AFFCBAC8D397}" dt="2019-09-04T09:12:43.049" v="11711" actId="164"/>
          <ac:picMkLst>
            <pc:docMk/>
            <pc:sldMk cId="970803569" sldId="622"/>
            <ac:picMk id="7" creationId="{35C63D25-7FAC-467B-BC3B-02FE55405E3D}"/>
          </ac:picMkLst>
        </pc:picChg>
        <pc:picChg chg="add mod">
          <ac:chgData name="Lucas Jellema" userId="7e183fbb-84e0-44b3-9b03-0792bc8d162b" providerId="ADAL" clId="{8C7C08BA-3950-4A0C-9008-AFFCBAC8D397}" dt="2019-09-04T09:15:46.873" v="11859" actId="1076"/>
          <ac:picMkLst>
            <pc:docMk/>
            <pc:sldMk cId="970803569" sldId="622"/>
            <ac:picMk id="9" creationId="{E3CA4FFD-050C-4630-81EC-C531E5819770}"/>
          </ac:picMkLst>
        </pc:picChg>
        <pc:picChg chg="add mod">
          <ac:chgData name="Lucas Jellema" userId="7e183fbb-84e0-44b3-9b03-0792bc8d162b" providerId="ADAL" clId="{8C7C08BA-3950-4A0C-9008-AFFCBAC8D397}" dt="2019-09-04T09:16:20.210" v="11863"/>
          <ac:picMkLst>
            <pc:docMk/>
            <pc:sldMk cId="970803569" sldId="622"/>
            <ac:picMk id="12" creationId="{9D155DF9-6B98-4B1E-8421-BD7B8716547C}"/>
          </ac:picMkLst>
        </pc:picChg>
      </pc:sldChg>
      <pc:sldChg chg="addSp modSp add">
        <pc:chgData name="Lucas Jellema" userId="7e183fbb-84e0-44b3-9b03-0792bc8d162b" providerId="ADAL" clId="{8C7C08BA-3950-4A0C-9008-AFFCBAC8D397}" dt="2019-09-04T09:15:36.585" v="11858" actId="20577"/>
        <pc:sldMkLst>
          <pc:docMk/>
          <pc:sldMk cId="1791699421" sldId="623"/>
        </pc:sldMkLst>
        <pc:spChg chg="add mod">
          <ac:chgData name="Lucas Jellema" userId="7e183fbb-84e0-44b3-9b03-0792bc8d162b" providerId="ADAL" clId="{8C7C08BA-3950-4A0C-9008-AFFCBAC8D397}" dt="2019-09-04T09:15:36.585" v="11858" actId="20577"/>
          <ac:spMkLst>
            <pc:docMk/>
            <pc:sldMk cId="1791699421" sldId="623"/>
            <ac:spMk id="4" creationId="{D2F1E83F-808C-46EC-A6A8-2D756DAFA70C}"/>
          </ac:spMkLst>
        </pc:spChg>
        <pc:spChg chg="add mod">
          <ac:chgData name="Lucas Jellema" userId="7e183fbb-84e0-44b3-9b03-0792bc8d162b" providerId="ADAL" clId="{8C7C08BA-3950-4A0C-9008-AFFCBAC8D397}" dt="2019-09-04T09:15:32.618" v="11842"/>
          <ac:spMkLst>
            <pc:docMk/>
            <pc:sldMk cId="1791699421" sldId="623"/>
            <ac:spMk id="5" creationId="{C1EB2B74-6499-4C79-8F90-9E0AB8421278}"/>
          </ac:spMkLst>
        </pc:spChg>
        <pc:picChg chg="add mod">
          <ac:chgData name="Lucas Jellema" userId="7e183fbb-84e0-44b3-9b03-0792bc8d162b" providerId="ADAL" clId="{8C7C08BA-3950-4A0C-9008-AFFCBAC8D397}" dt="2019-09-04T09:15:26.149" v="11841" actId="14100"/>
          <ac:picMkLst>
            <pc:docMk/>
            <pc:sldMk cId="1791699421" sldId="623"/>
            <ac:picMk id="3" creationId="{2AA14A99-8CBA-4F22-AC19-C22A1BD52254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4T09:24:27.361" v="11885" actId="1440"/>
        <pc:sldMkLst>
          <pc:docMk/>
          <pc:sldMk cId="1000755639" sldId="624"/>
        </pc:sldMkLst>
        <pc:picChg chg="add del">
          <ac:chgData name="Lucas Jellema" userId="7e183fbb-84e0-44b3-9b03-0792bc8d162b" providerId="ADAL" clId="{8C7C08BA-3950-4A0C-9008-AFFCBAC8D397}" dt="2019-09-04T09:19:56.157" v="11866"/>
          <ac:picMkLst>
            <pc:docMk/>
            <pc:sldMk cId="1000755639" sldId="624"/>
            <ac:picMk id="3" creationId="{A8A451FF-5A8B-49E4-9834-B60071902360}"/>
          </ac:picMkLst>
        </pc:picChg>
        <pc:picChg chg="add mod">
          <ac:chgData name="Lucas Jellema" userId="7e183fbb-84e0-44b3-9b03-0792bc8d162b" providerId="ADAL" clId="{8C7C08BA-3950-4A0C-9008-AFFCBAC8D397}" dt="2019-09-04T09:24:27.361" v="11885" actId="1440"/>
          <ac:picMkLst>
            <pc:docMk/>
            <pc:sldMk cId="1000755639" sldId="624"/>
            <ac:picMk id="5" creationId="{7E286E28-49B6-47F9-9911-D9E2658EFC11}"/>
          </ac:picMkLst>
        </pc:picChg>
        <pc:picChg chg="add mod">
          <ac:chgData name="Lucas Jellema" userId="7e183fbb-84e0-44b3-9b03-0792bc8d162b" providerId="ADAL" clId="{8C7C08BA-3950-4A0C-9008-AFFCBAC8D397}" dt="2019-09-04T09:24:21.314" v="11882" actId="14100"/>
          <ac:picMkLst>
            <pc:docMk/>
            <pc:sldMk cId="1000755639" sldId="624"/>
            <ac:picMk id="7" creationId="{753D454C-D6F7-4013-89D3-8AA229B82C71}"/>
          </ac:picMkLst>
        </pc:picChg>
      </pc:sldChg>
      <pc:sldChg chg="addSp modSp add">
        <pc:chgData name="Lucas Jellema" userId="7e183fbb-84e0-44b3-9b03-0792bc8d162b" providerId="ADAL" clId="{8C7C08BA-3950-4A0C-9008-AFFCBAC8D397}" dt="2019-09-04T09:32:08.711" v="11975" actId="1035"/>
        <pc:sldMkLst>
          <pc:docMk/>
          <pc:sldMk cId="698725495" sldId="625"/>
        </pc:sldMkLst>
        <pc:spChg chg="add mod">
          <ac:chgData name="Lucas Jellema" userId="7e183fbb-84e0-44b3-9b03-0792bc8d162b" providerId="ADAL" clId="{8C7C08BA-3950-4A0C-9008-AFFCBAC8D397}" dt="2019-09-04T09:31:48.204" v="11957" actId="11529"/>
          <ac:spMkLst>
            <pc:docMk/>
            <pc:sldMk cId="698725495" sldId="625"/>
            <ac:spMk id="8" creationId="{5592CB04-2173-41B5-8045-130F3846D240}"/>
          </ac:spMkLst>
        </pc:spChg>
        <pc:picChg chg="add mod">
          <ac:chgData name="Lucas Jellema" userId="7e183fbb-84e0-44b3-9b03-0792bc8d162b" providerId="ADAL" clId="{8C7C08BA-3950-4A0C-9008-AFFCBAC8D397}" dt="2019-09-04T09:31:57.958" v="11959" actId="1076"/>
          <ac:picMkLst>
            <pc:docMk/>
            <pc:sldMk cId="698725495" sldId="625"/>
            <ac:picMk id="4" creationId="{E75E4032-10B5-44BD-9FD3-F6871C8C6B65}"/>
          </ac:picMkLst>
        </pc:picChg>
        <pc:picChg chg="add mod">
          <ac:chgData name="Lucas Jellema" userId="7e183fbb-84e0-44b3-9b03-0792bc8d162b" providerId="ADAL" clId="{8C7C08BA-3950-4A0C-9008-AFFCBAC8D397}" dt="2019-09-04T09:32:08.711" v="11975" actId="1035"/>
          <ac:picMkLst>
            <pc:docMk/>
            <pc:sldMk cId="698725495" sldId="625"/>
            <ac:picMk id="6" creationId="{451851BD-4951-44A0-AE7B-555CE24195BF}"/>
          </ac:picMkLst>
        </pc:picChg>
        <pc:picChg chg="add mod">
          <ac:chgData name="Lucas Jellema" userId="7e183fbb-84e0-44b3-9b03-0792bc8d162b" providerId="ADAL" clId="{8C7C08BA-3950-4A0C-9008-AFFCBAC8D397}" dt="2019-09-04T09:31:43.330" v="11956" actId="1076"/>
          <ac:picMkLst>
            <pc:docMk/>
            <pc:sldMk cId="698725495" sldId="625"/>
            <ac:picMk id="7" creationId="{8EAE70BC-E126-45DC-A898-34C3C278E7E3}"/>
          </ac:picMkLst>
        </pc:picChg>
      </pc:sldChg>
      <pc:sldChg chg="addSp delSp modSp add ord">
        <pc:chgData name="Lucas Jellema" userId="7e183fbb-84e0-44b3-9b03-0792bc8d162b" providerId="ADAL" clId="{8C7C08BA-3950-4A0C-9008-AFFCBAC8D397}" dt="2019-09-04T09:42:10.490" v="11989"/>
        <pc:sldMkLst>
          <pc:docMk/>
          <pc:sldMk cId="1325599603" sldId="626"/>
        </pc:sldMkLst>
        <pc:spChg chg="del">
          <ac:chgData name="Lucas Jellema" userId="7e183fbb-84e0-44b3-9b03-0792bc8d162b" providerId="ADAL" clId="{8C7C08BA-3950-4A0C-9008-AFFCBAC8D397}" dt="2019-09-04T09:40:21.429" v="11982"/>
          <ac:spMkLst>
            <pc:docMk/>
            <pc:sldMk cId="1325599603" sldId="626"/>
            <ac:spMk id="3" creationId="{81BA71DB-35CE-4732-A844-19A2BBAF578D}"/>
          </ac:spMkLst>
        </pc:spChg>
        <pc:spChg chg="add mod">
          <ac:chgData name="Lucas Jellema" userId="7e183fbb-84e0-44b3-9b03-0792bc8d162b" providerId="ADAL" clId="{8C7C08BA-3950-4A0C-9008-AFFCBAC8D397}" dt="2019-09-04T09:39:05.088" v="11981" actId="1076"/>
          <ac:spMkLst>
            <pc:docMk/>
            <pc:sldMk cId="1325599603" sldId="626"/>
            <ac:spMk id="5" creationId="{9C132D23-115F-4F3A-B200-55E6A609965D}"/>
          </ac:spMkLst>
        </pc:spChg>
        <pc:picChg chg="add mod">
          <ac:chgData name="Lucas Jellema" userId="7e183fbb-84e0-44b3-9b03-0792bc8d162b" providerId="ADAL" clId="{8C7C08BA-3950-4A0C-9008-AFFCBAC8D397}" dt="2019-09-04T09:40:33.707" v="11986" actId="1076"/>
          <ac:picMkLst>
            <pc:docMk/>
            <pc:sldMk cId="1325599603" sldId="626"/>
            <ac:picMk id="7" creationId="{9022198E-1AFD-470F-9541-88A9809F847F}"/>
          </ac:picMkLst>
        </pc:picChg>
      </pc:sldChg>
      <pc:sldChg chg="addSp add">
        <pc:chgData name="Lucas Jellema" userId="7e183fbb-84e0-44b3-9b03-0792bc8d162b" providerId="ADAL" clId="{8C7C08BA-3950-4A0C-9008-AFFCBAC8D397}" dt="2019-09-04T09:43:44.616" v="11992"/>
        <pc:sldMkLst>
          <pc:docMk/>
          <pc:sldMk cId="1310421343" sldId="627"/>
        </pc:sldMkLst>
        <pc:spChg chg="add">
          <ac:chgData name="Lucas Jellema" userId="7e183fbb-84e0-44b3-9b03-0792bc8d162b" providerId="ADAL" clId="{8C7C08BA-3950-4A0C-9008-AFFCBAC8D397}" dt="2019-09-04T09:43:44.616" v="11992"/>
          <ac:spMkLst>
            <pc:docMk/>
            <pc:sldMk cId="1310421343" sldId="627"/>
            <ac:spMk id="6" creationId="{4FB05F1F-DF6D-4F74-B2C8-AE598C7FFDC1}"/>
          </ac:spMkLst>
        </pc:spChg>
        <pc:picChg chg="add">
          <ac:chgData name="Lucas Jellema" userId="7e183fbb-84e0-44b3-9b03-0792bc8d162b" providerId="ADAL" clId="{8C7C08BA-3950-4A0C-9008-AFFCBAC8D397}" dt="2019-09-04T09:43:24.644" v="11991"/>
          <ac:picMkLst>
            <pc:docMk/>
            <pc:sldMk cId="1310421343" sldId="627"/>
            <ac:picMk id="5" creationId="{2682F121-1E7A-47D7-8149-B297CDE62648}"/>
          </ac:picMkLst>
        </pc:picChg>
      </pc:sldChg>
      <pc:sldChg chg="addSp delSp modSp add ord">
        <pc:chgData name="Lucas Jellema" userId="7e183fbb-84e0-44b3-9b03-0792bc8d162b" providerId="ADAL" clId="{8C7C08BA-3950-4A0C-9008-AFFCBAC8D397}" dt="2019-09-04T16:19:53.108" v="13466"/>
        <pc:sldMkLst>
          <pc:docMk/>
          <pc:sldMk cId="3235885495" sldId="628"/>
        </pc:sldMkLst>
        <pc:spChg chg="mod">
          <ac:chgData name="Lucas Jellema" userId="7e183fbb-84e0-44b3-9b03-0792bc8d162b" providerId="ADAL" clId="{8C7C08BA-3950-4A0C-9008-AFFCBAC8D397}" dt="2019-09-04T16:19:00.948" v="13459" actId="20577"/>
          <ac:spMkLst>
            <pc:docMk/>
            <pc:sldMk cId="3235885495" sldId="628"/>
            <ac:spMk id="2" creationId="{0EB09A18-998D-4118-A00E-B6B24AD8F6B3}"/>
          </ac:spMkLst>
        </pc:spChg>
        <pc:spChg chg="del mod">
          <ac:chgData name="Lucas Jellema" userId="7e183fbb-84e0-44b3-9b03-0792bc8d162b" providerId="ADAL" clId="{8C7C08BA-3950-4A0C-9008-AFFCBAC8D397}" dt="2019-09-04T16:19:16.612" v="13465" actId="478"/>
          <ac:spMkLst>
            <pc:docMk/>
            <pc:sldMk cId="3235885495" sldId="628"/>
            <ac:spMk id="3" creationId="{02C00B08-3D3A-4F62-96EE-20FD58773BFF}"/>
          </ac:spMkLst>
        </pc:spChg>
        <pc:spChg chg="add mod">
          <ac:chgData name="Lucas Jellema" userId="7e183fbb-84e0-44b3-9b03-0792bc8d162b" providerId="ADAL" clId="{8C7C08BA-3950-4A0C-9008-AFFCBAC8D397}" dt="2019-09-04T16:19:16.612" v="13465" actId="478"/>
          <ac:spMkLst>
            <pc:docMk/>
            <pc:sldMk cId="3235885495" sldId="628"/>
            <ac:spMk id="10" creationId="{A4D8CA92-9004-492E-B52B-990E26CD706E}"/>
          </ac:spMkLst>
        </pc:spChg>
        <pc:picChg chg="add mod ord">
          <ac:chgData name="Lucas Jellema" userId="7e183fbb-84e0-44b3-9b03-0792bc8d162b" providerId="ADAL" clId="{8C7C08BA-3950-4A0C-9008-AFFCBAC8D397}" dt="2019-09-04T16:19:14.040" v="13464" actId="1076"/>
          <ac:picMkLst>
            <pc:docMk/>
            <pc:sldMk cId="3235885495" sldId="628"/>
            <ac:picMk id="6" creationId="{4BFAC351-4A7E-4E53-8988-EBCE9F52CE09}"/>
          </ac:picMkLst>
        </pc:picChg>
        <pc:picChg chg="add mod">
          <ac:chgData name="Lucas Jellema" userId="7e183fbb-84e0-44b3-9b03-0792bc8d162b" providerId="ADAL" clId="{8C7C08BA-3950-4A0C-9008-AFFCBAC8D397}" dt="2019-09-04T16:19:06.463" v="13461" actId="1440"/>
          <ac:picMkLst>
            <pc:docMk/>
            <pc:sldMk cId="3235885495" sldId="628"/>
            <ac:picMk id="8" creationId="{E8336DE2-1993-4EDF-B918-30C34C5B91F0}"/>
          </ac:picMkLst>
        </pc:picChg>
      </pc:sldChg>
      <pc:sldChg chg="addSp modSp add">
        <pc:chgData name="Lucas Jellema" userId="7e183fbb-84e0-44b3-9b03-0792bc8d162b" providerId="ADAL" clId="{8C7C08BA-3950-4A0C-9008-AFFCBAC8D397}" dt="2019-09-04T12:53:31.747" v="12484" actId="20577"/>
        <pc:sldMkLst>
          <pc:docMk/>
          <pc:sldMk cId="402960504" sldId="629"/>
        </pc:sldMkLst>
        <pc:spChg chg="mod">
          <ac:chgData name="Lucas Jellema" userId="7e183fbb-84e0-44b3-9b03-0792bc8d162b" providerId="ADAL" clId="{8C7C08BA-3950-4A0C-9008-AFFCBAC8D397}" dt="2019-09-04T12:35:10.923" v="12273" actId="20577"/>
          <ac:spMkLst>
            <pc:docMk/>
            <pc:sldMk cId="402960504" sldId="629"/>
            <ac:spMk id="2" creationId="{1E121825-9F3D-4B3D-BF21-6275AA5D16B2}"/>
          </ac:spMkLst>
        </pc:spChg>
        <pc:spChg chg="mod">
          <ac:chgData name="Lucas Jellema" userId="7e183fbb-84e0-44b3-9b03-0792bc8d162b" providerId="ADAL" clId="{8C7C08BA-3950-4A0C-9008-AFFCBAC8D397}" dt="2019-09-04T12:53:31.747" v="12484" actId="20577"/>
          <ac:spMkLst>
            <pc:docMk/>
            <pc:sldMk cId="402960504" sldId="629"/>
            <ac:spMk id="3" creationId="{EF0AE747-626B-4F2E-A15F-C65414CF258F}"/>
          </ac:spMkLst>
        </pc:spChg>
        <pc:picChg chg="add mod">
          <ac:chgData name="Lucas Jellema" userId="7e183fbb-84e0-44b3-9b03-0792bc8d162b" providerId="ADAL" clId="{8C7C08BA-3950-4A0C-9008-AFFCBAC8D397}" dt="2019-09-04T12:46:40.637" v="12301" actId="1440"/>
          <ac:picMkLst>
            <pc:docMk/>
            <pc:sldMk cId="402960504" sldId="629"/>
            <ac:picMk id="6" creationId="{62109F93-8202-47FF-9ECE-B6C8DCFF5591}"/>
          </ac:picMkLst>
        </pc:picChg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286060536" sldId="640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486193673" sldId="641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219783713" sldId="653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651400864" sldId="654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3890361312" sldId="655"/>
        </pc:sldMkLst>
      </pc:sldChg>
      <pc:sldChg chg="add del">
        <pc:chgData name="Lucas Jellema" userId="7e183fbb-84e0-44b3-9b03-0792bc8d162b" providerId="ADAL" clId="{8C7C08BA-3950-4A0C-9008-AFFCBAC8D397}" dt="2019-09-04T13:13:29.646" v="12512"/>
        <pc:sldMkLst>
          <pc:docMk/>
          <pc:sldMk cId="302146461" sldId="656"/>
        </pc:sldMkLst>
      </pc:sldChg>
      <pc:sldChg chg="add">
        <pc:chgData name="Lucas Jellema" userId="7e183fbb-84e0-44b3-9b03-0792bc8d162b" providerId="ADAL" clId="{8C7C08BA-3950-4A0C-9008-AFFCBAC8D397}" dt="2019-09-04T14:04:31.672" v="12890"/>
        <pc:sldMkLst>
          <pc:docMk/>
          <pc:sldMk cId="2940137444" sldId="660"/>
        </pc:sldMkLst>
      </pc:sldChg>
      <pc:sldChg chg="addSp modSp add ord">
        <pc:chgData name="Lucas Jellema" userId="7e183fbb-84e0-44b3-9b03-0792bc8d162b" providerId="ADAL" clId="{8C7C08BA-3950-4A0C-9008-AFFCBAC8D397}" dt="2019-09-04T15:04:06.315" v="13236" actId="1440"/>
        <pc:sldMkLst>
          <pc:docMk/>
          <pc:sldMk cId="893675110" sldId="661"/>
        </pc:sldMkLst>
        <pc:spChg chg="mod">
          <ac:chgData name="Lucas Jellema" userId="7e183fbb-84e0-44b3-9b03-0792bc8d162b" providerId="ADAL" clId="{8C7C08BA-3950-4A0C-9008-AFFCBAC8D397}" dt="2019-09-04T15:03:59.010" v="13235" actId="20577"/>
          <ac:spMkLst>
            <pc:docMk/>
            <pc:sldMk cId="893675110" sldId="661"/>
            <ac:spMk id="2" creationId="{8E298BDE-B616-4ADF-B2BA-606A9CDCCF4B}"/>
          </ac:spMkLst>
        </pc:spChg>
        <pc:picChg chg="add mod">
          <ac:chgData name="Lucas Jellema" userId="7e183fbb-84e0-44b3-9b03-0792bc8d162b" providerId="ADAL" clId="{8C7C08BA-3950-4A0C-9008-AFFCBAC8D397}" dt="2019-09-04T15:04:06.315" v="13236" actId="1440"/>
          <ac:picMkLst>
            <pc:docMk/>
            <pc:sldMk cId="893675110" sldId="661"/>
            <ac:picMk id="5" creationId="{55D72362-8B0C-4749-AD5B-6BD51D23D3F9}"/>
          </ac:picMkLst>
        </pc:picChg>
      </pc:sldChg>
      <pc:sldChg chg="addSp delSp modSp add">
        <pc:chgData name="Lucas Jellema" userId="7e183fbb-84e0-44b3-9b03-0792bc8d162b" providerId="ADAL" clId="{8C7C08BA-3950-4A0C-9008-AFFCBAC8D397}" dt="2019-09-04T15:06:24.096" v="13378" actId="732"/>
        <pc:sldMkLst>
          <pc:docMk/>
          <pc:sldMk cId="3328380137" sldId="662"/>
        </pc:sldMkLst>
        <pc:spChg chg="mod">
          <ac:chgData name="Lucas Jellema" userId="7e183fbb-84e0-44b3-9b03-0792bc8d162b" providerId="ADAL" clId="{8C7C08BA-3950-4A0C-9008-AFFCBAC8D397}" dt="2019-09-04T15:04:37.986" v="13349" actId="20577"/>
          <ac:spMkLst>
            <pc:docMk/>
            <pc:sldMk cId="3328380137" sldId="662"/>
            <ac:spMk id="2" creationId="{8E298BDE-B616-4ADF-B2BA-606A9CDCCF4B}"/>
          </ac:spMkLst>
        </pc:spChg>
        <pc:spChg chg="del">
          <ac:chgData name="Lucas Jellema" userId="7e183fbb-84e0-44b3-9b03-0792bc8d162b" providerId="ADAL" clId="{8C7C08BA-3950-4A0C-9008-AFFCBAC8D397}" dt="2019-09-04T15:05:11.393" v="13350"/>
          <ac:spMkLst>
            <pc:docMk/>
            <pc:sldMk cId="3328380137" sldId="662"/>
            <ac:spMk id="3" creationId="{5A4E12A5-A807-4AB4-98B8-9B390E3E8237}"/>
          </ac:spMkLst>
        </pc:spChg>
        <pc:picChg chg="del mod">
          <ac:chgData name="Lucas Jellema" userId="7e183fbb-84e0-44b3-9b03-0792bc8d162b" providerId="ADAL" clId="{8C7C08BA-3950-4A0C-9008-AFFCBAC8D397}" dt="2019-09-04T15:05:22.772" v="13353" actId="478"/>
          <ac:picMkLst>
            <pc:docMk/>
            <pc:sldMk cId="3328380137" sldId="662"/>
            <ac:picMk id="5" creationId="{55D72362-8B0C-4749-AD5B-6BD51D23D3F9}"/>
          </ac:picMkLst>
        </pc:picChg>
        <pc:picChg chg="add mod">
          <ac:chgData name="Lucas Jellema" userId="7e183fbb-84e0-44b3-9b03-0792bc8d162b" providerId="ADAL" clId="{8C7C08BA-3950-4A0C-9008-AFFCBAC8D397}" dt="2019-09-04T15:06:09.066" v="13377" actId="1036"/>
          <ac:picMkLst>
            <pc:docMk/>
            <pc:sldMk cId="3328380137" sldId="662"/>
            <ac:picMk id="7" creationId="{C35515E0-018B-4D6B-B61A-C50A2FBC1CA9}"/>
          </ac:picMkLst>
        </pc:picChg>
        <pc:picChg chg="add mod modCrop">
          <ac:chgData name="Lucas Jellema" userId="7e183fbb-84e0-44b3-9b03-0792bc8d162b" providerId="ADAL" clId="{8C7C08BA-3950-4A0C-9008-AFFCBAC8D397}" dt="2019-09-04T15:06:24.096" v="13378" actId="732"/>
          <ac:picMkLst>
            <pc:docMk/>
            <pc:sldMk cId="3328380137" sldId="662"/>
            <ac:picMk id="8" creationId="{0FAB3297-027C-49A6-8863-9070538BF421}"/>
          </ac:picMkLst>
        </pc:picChg>
      </pc:sldChg>
      <pc:sldMasterChg chg="delSldLayout">
        <pc:chgData name="Lucas Jellema" userId="7e183fbb-84e0-44b3-9b03-0792bc8d162b" providerId="ADAL" clId="{8C7C08BA-3950-4A0C-9008-AFFCBAC8D397}" dt="2019-09-01T06:33:05.902" v="644" actId="2696"/>
        <pc:sldMasterMkLst>
          <pc:docMk/>
          <pc:sldMasterMk cId="622555708" sldId="2147483672"/>
        </pc:sldMasterMkLst>
      </pc:sldMasterChg>
    </pc:docChg>
  </pc:docChgLst>
  <pc:docChgLst>
    <pc:chgData name="Lucas Jellema" userId="7e183fbb-84e0-44b3-9b03-0792bc8d162b" providerId="ADAL" clId="{D94353C5-FB25-44FF-9B20-7F2281EBD60E}"/>
    <pc:docChg chg="custSel addSld delSld modSld sldOrd">
      <pc:chgData name="Lucas Jellema" userId="7e183fbb-84e0-44b3-9b03-0792bc8d162b" providerId="ADAL" clId="{D94353C5-FB25-44FF-9B20-7F2281EBD60E}" dt="2019-09-12T17:01:17.671" v="527"/>
      <pc:docMkLst>
        <pc:docMk/>
      </pc:docMkLst>
      <pc:sldChg chg="addSp delSp modSp modNotesTx">
        <pc:chgData name="Lucas Jellema" userId="7e183fbb-84e0-44b3-9b03-0792bc8d162b" providerId="ADAL" clId="{D94353C5-FB25-44FF-9B20-7F2281EBD60E}" dt="2019-09-09T06:18:11.286" v="453" actId="20577"/>
        <pc:sldMkLst>
          <pc:docMk/>
          <pc:sldMk cId="904134612" sldId="307"/>
        </pc:sldMkLst>
        <pc:spChg chg="mod">
          <ac:chgData name="Lucas Jellema" userId="7e183fbb-84e0-44b3-9b03-0792bc8d162b" providerId="ADAL" clId="{D94353C5-FB25-44FF-9B20-7F2281EBD60E}" dt="2019-09-09T06:18:11.286" v="453" actId="20577"/>
          <ac:spMkLst>
            <pc:docMk/>
            <pc:sldMk cId="904134612" sldId="307"/>
            <ac:spMk id="2" creationId="{01DE91F9-64D5-4149-AC89-FF8DE13EC58C}"/>
          </ac:spMkLst>
        </pc:spChg>
        <pc:spChg chg="del">
          <ac:chgData name="Lucas Jellema" userId="7e183fbb-84e0-44b3-9b03-0792bc8d162b" providerId="ADAL" clId="{D94353C5-FB25-44FF-9B20-7F2281EBD60E}" dt="2019-09-09T05:20:17.623" v="342"/>
          <ac:spMkLst>
            <pc:docMk/>
            <pc:sldMk cId="904134612" sldId="307"/>
            <ac:spMk id="3" creationId="{6DE3CD37-CB25-41C6-B41D-C27E89402064}"/>
          </ac:spMkLst>
        </pc:spChg>
        <pc:spChg chg="add mod">
          <ac:chgData name="Lucas Jellema" userId="7e183fbb-84e0-44b3-9b03-0792bc8d162b" providerId="ADAL" clId="{D94353C5-FB25-44FF-9B20-7F2281EBD60E}" dt="2019-09-09T05:16:46.360" v="331" actId="1076"/>
          <ac:spMkLst>
            <pc:docMk/>
            <pc:sldMk cId="904134612" sldId="307"/>
            <ac:spMk id="5" creationId="{4E0C8E4C-1289-4FBE-B270-C20BD4A58345}"/>
          </ac:spMkLst>
        </pc:spChg>
        <pc:spChg chg="add del">
          <ac:chgData name="Lucas Jellema" userId="7e183fbb-84e0-44b3-9b03-0792bc8d162b" providerId="ADAL" clId="{D94353C5-FB25-44FF-9B20-7F2281EBD60E}" dt="2019-09-09T05:19:08.194" v="334"/>
          <ac:spMkLst>
            <pc:docMk/>
            <pc:sldMk cId="904134612" sldId="307"/>
            <ac:spMk id="6" creationId="{D59BECB2-B59A-44A2-8D94-0D899388516F}"/>
          </ac:spMkLst>
        </pc:spChg>
        <pc:spChg chg="add del">
          <ac:chgData name="Lucas Jellema" userId="7e183fbb-84e0-44b3-9b03-0792bc8d162b" providerId="ADAL" clId="{D94353C5-FB25-44FF-9B20-7F2281EBD60E}" dt="2019-09-09T05:19:27.065" v="338"/>
          <ac:spMkLst>
            <pc:docMk/>
            <pc:sldMk cId="904134612" sldId="307"/>
            <ac:spMk id="8" creationId="{371815A5-B380-423E-A2F1-ED200E903725}"/>
          </ac:spMkLst>
        </pc:spChg>
        <pc:picChg chg="add mod">
          <ac:chgData name="Lucas Jellema" userId="7e183fbb-84e0-44b3-9b03-0792bc8d162b" providerId="ADAL" clId="{D94353C5-FB25-44FF-9B20-7F2281EBD60E}" dt="2019-09-09T05:20:23.358" v="345" actId="1076"/>
          <ac:picMkLst>
            <pc:docMk/>
            <pc:sldMk cId="904134612" sldId="307"/>
            <ac:picMk id="7" creationId="{D2141195-48AA-4076-915C-64C35A09CA45}"/>
          </ac:picMkLst>
        </pc:picChg>
        <pc:picChg chg="add mod">
          <ac:chgData name="Lucas Jellema" userId="7e183fbb-84e0-44b3-9b03-0792bc8d162b" providerId="ADAL" clId="{D94353C5-FB25-44FF-9B20-7F2281EBD60E}" dt="2019-09-09T05:20:38.063" v="349" actId="1076"/>
          <ac:picMkLst>
            <pc:docMk/>
            <pc:sldMk cId="904134612" sldId="307"/>
            <ac:picMk id="9" creationId="{DEC13A24-2A26-46EA-862F-C60FE61D9883}"/>
          </ac:picMkLst>
        </pc:picChg>
        <pc:picChg chg="add mod">
          <ac:chgData name="Lucas Jellema" userId="7e183fbb-84e0-44b3-9b03-0792bc8d162b" providerId="ADAL" clId="{D94353C5-FB25-44FF-9B20-7F2281EBD60E}" dt="2019-09-09T05:20:33.110" v="348"/>
          <ac:picMkLst>
            <pc:docMk/>
            <pc:sldMk cId="904134612" sldId="307"/>
            <ac:picMk id="11" creationId="{9ACCB82A-A75E-4A2F-9A44-0E2DAFFFDB4A}"/>
          </ac:picMkLst>
        </pc:picChg>
      </pc:sldChg>
      <pc:sldChg chg="modSp">
        <pc:chgData name="Lucas Jellema" userId="7e183fbb-84e0-44b3-9b03-0792bc8d162b" providerId="ADAL" clId="{D94353C5-FB25-44FF-9B20-7F2281EBD60E}" dt="2019-09-07T11:11:51.083" v="296" actId="20577"/>
        <pc:sldMkLst>
          <pc:docMk/>
          <pc:sldMk cId="2569340004" sldId="313"/>
        </pc:sldMkLst>
        <pc:spChg chg="mod">
          <ac:chgData name="Lucas Jellema" userId="7e183fbb-84e0-44b3-9b03-0792bc8d162b" providerId="ADAL" clId="{D94353C5-FB25-44FF-9B20-7F2281EBD60E}" dt="2019-09-07T11:11:51.083" v="296" actId="20577"/>
          <ac:spMkLst>
            <pc:docMk/>
            <pc:sldMk cId="2569340004" sldId="313"/>
            <ac:spMk id="3" creationId="{D47AAA46-7D81-447A-8083-C1D046A2DEF1}"/>
          </ac:spMkLst>
        </pc:spChg>
      </pc:sldChg>
      <pc:sldChg chg="modAnim">
        <pc:chgData name="Lucas Jellema" userId="7e183fbb-84e0-44b3-9b03-0792bc8d162b" providerId="ADAL" clId="{D94353C5-FB25-44FF-9B20-7F2281EBD60E}" dt="2019-09-12T17:01:17.671" v="527"/>
        <pc:sldMkLst>
          <pc:docMk/>
          <pc:sldMk cId="950754642" sldId="325"/>
        </pc:sldMkLst>
      </pc:sldChg>
      <pc:sldChg chg="modSp modAnim">
        <pc:chgData name="Lucas Jellema" userId="7e183fbb-84e0-44b3-9b03-0792bc8d162b" providerId="ADAL" clId="{D94353C5-FB25-44FF-9B20-7F2281EBD60E}" dt="2019-09-09T06:20:17.499" v="472"/>
        <pc:sldMkLst>
          <pc:docMk/>
          <pc:sldMk cId="970803569" sldId="622"/>
        </pc:sldMkLst>
        <pc:picChg chg="mod">
          <ac:chgData name="Lucas Jellema" userId="7e183fbb-84e0-44b3-9b03-0792bc8d162b" providerId="ADAL" clId="{D94353C5-FB25-44FF-9B20-7F2281EBD60E}" dt="2019-09-09T06:20:09.554" v="470" actId="1035"/>
          <ac:picMkLst>
            <pc:docMk/>
            <pc:sldMk cId="970803569" sldId="622"/>
            <ac:picMk id="9" creationId="{E3CA4FFD-050C-4630-81EC-C531E5819770}"/>
          </ac:picMkLst>
        </pc:picChg>
      </pc:sldChg>
      <pc:sldChg chg="addSp delSp modSp add">
        <pc:chgData name="Lucas Jellema" userId="7e183fbb-84e0-44b3-9b03-0792bc8d162b" providerId="ADAL" clId="{D94353C5-FB25-44FF-9B20-7F2281EBD60E}" dt="2019-09-07T10:12:26.722" v="93" actId="1440"/>
        <pc:sldMkLst>
          <pc:docMk/>
          <pc:sldMk cId="2272706706" sldId="663"/>
        </pc:sldMkLst>
        <pc:spChg chg="mod">
          <ac:chgData name="Lucas Jellema" userId="7e183fbb-84e0-44b3-9b03-0792bc8d162b" providerId="ADAL" clId="{D94353C5-FB25-44FF-9B20-7F2281EBD60E}" dt="2019-09-07T10:09:33.919" v="70" actId="20577"/>
          <ac:spMkLst>
            <pc:docMk/>
            <pc:sldMk cId="2272706706" sldId="663"/>
            <ac:spMk id="2" creationId="{87D6F14C-DB9D-424F-AB12-864EF0D2DDDB}"/>
          </ac:spMkLst>
        </pc:spChg>
        <pc:spChg chg="del">
          <ac:chgData name="Lucas Jellema" userId="7e183fbb-84e0-44b3-9b03-0792bc8d162b" providerId="ADAL" clId="{D94353C5-FB25-44FF-9B20-7F2281EBD60E}" dt="2019-09-07T10:10:01.453" v="71"/>
          <ac:spMkLst>
            <pc:docMk/>
            <pc:sldMk cId="2272706706" sldId="663"/>
            <ac:spMk id="3" creationId="{969F25BF-D8AE-4F6F-815A-076DD341AF55}"/>
          </ac:spMkLst>
        </pc:spChg>
        <pc:spChg chg="add del mod">
          <ac:chgData name="Lucas Jellema" userId="7e183fbb-84e0-44b3-9b03-0792bc8d162b" providerId="ADAL" clId="{D94353C5-FB25-44FF-9B20-7F2281EBD60E}" dt="2019-09-07T10:11:16.619" v="83" actId="478"/>
          <ac:spMkLst>
            <pc:docMk/>
            <pc:sldMk cId="2272706706" sldId="663"/>
            <ac:spMk id="10" creationId="{B16927EE-97AD-47C7-80B3-2FA2F89C8B7F}"/>
          </ac:spMkLst>
        </pc:spChg>
        <pc:picChg chg="add del mod">
          <ac:chgData name="Lucas Jellema" userId="7e183fbb-84e0-44b3-9b03-0792bc8d162b" providerId="ADAL" clId="{D94353C5-FB25-44FF-9B20-7F2281EBD60E}" dt="2019-09-07T10:11:08.974" v="80" actId="478"/>
          <ac:picMkLst>
            <pc:docMk/>
            <pc:sldMk cId="2272706706" sldId="663"/>
            <ac:picMk id="6" creationId="{3CB578BA-3440-4D0D-BF3B-BA15BB87C6FD}"/>
          </ac:picMkLst>
        </pc:picChg>
        <pc:picChg chg="add mod">
          <ac:chgData name="Lucas Jellema" userId="7e183fbb-84e0-44b3-9b03-0792bc8d162b" providerId="ADAL" clId="{D94353C5-FB25-44FF-9B20-7F2281EBD60E}" dt="2019-09-07T10:11:36.827" v="88" actId="1076"/>
          <ac:picMkLst>
            <pc:docMk/>
            <pc:sldMk cId="2272706706" sldId="663"/>
            <ac:picMk id="8" creationId="{DA6BC76D-DCF4-45C5-9A42-8E19E910903A}"/>
          </ac:picMkLst>
        </pc:picChg>
        <pc:picChg chg="add mod">
          <ac:chgData name="Lucas Jellema" userId="7e183fbb-84e0-44b3-9b03-0792bc8d162b" providerId="ADAL" clId="{D94353C5-FB25-44FF-9B20-7F2281EBD60E}" dt="2019-09-07T10:12:26.722" v="93" actId="1440"/>
          <ac:picMkLst>
            <pc:docMk/>
            <pc:sldMk cId="2272706706" sldId="663"/>
            <ac:picMk id="11" creationId="{400BF023-A5A5-4E56-90F0-0315EEB0368D}"/>
          </ac:picMkLst>
        </pc:picChg>
      </pc:sldChg>
      <pc:sldChg chg="addSp delSp modSp add">
        <pc:chgData name="Lucas Jellema" userId="7e183fbb-84e0-44b3-9b03-0792bc8d162b" providerId="ADAL" clId="{D94353C5-FB25-44FF-9B20-7F2281EBD60E}" dt="2019-09-07T10:15:53.555" v="200" actId="1036"/>
        <pc:sldMkLst>
          <pc:docMk/>
          <pc:sldMk cId="3031751834" sldId="664"/>
        </pc:sldMkLst>
        <pc:spChg chg="mod">
          <ac:chgData name="Lucas Jellema" userId="7e183fbb-84e0-44b3-9b03-0792bc8d162b" providerId="ADAL" clId="{D94353C5-FB25-44FF-9B20-7F2281EBD60E}" dt="2019-09-07T10:14:38.169" v="134" actId="20577"/>
          <ac:spMkLst>
            <pc:docMk/>
            <pc:sldMk cId="3031751834" sldId="664"/>
            <ac:spMk id="2" creationId="{39469695-93C9-4936-AB35-7BFC28ED5D6D}"/>
          </ac:spMkLst>
        </pc:spChg>
        <pc:spChg chg="del">
          <ac:chgData name="Lucas Jellema" userId="7e183fbb-84e0-44b3-9b03-0792bc8d162b" providerId="ADAL" clId="{D94353C5-FB25-44FF-9B20-7F2281EBD60E}" dt="2019-09-07T10:14:18.184" v="113"/>
          <ac:spMkLst>
            <pc:docMk/>
            <pc:sldMk cId="3031751834" sldId="664"/>
            <ac:spMk id="3" creationId="{365D82FE-DCB5-4713-8A8D-423F6C8C73E8}"/>
          </ac:spMkLst>
        </pc:spChg>
        <pc:picChg chg="add mod">
          <ac:chgData name="Lucas Jellema" userId="7e183fbb-84e0-44b3-9b03-0792bc8d162b" providerId="ADAL" clId="{D94353C5-FB25-44FF-9B20-7F2281EBD60E}" dt="2019-09-07T10:14:29.926" v="118" actId="1076"/>
          <ac:picMkLst>
            <pc:docMk/>
            <pc:sldMk cId="3031751834" sldId="664"/>
            <ac:picMk id="5" creationId="{4ACEE779-E0F1-4D3E-A9BB-F1D2FE34BF0F}"/>
          </ac:picMkLst>
        </pc:picChg>
        <pc:picChg chg="add mod ord">
          <ac:chgData name="Lucas Jellema" userId="7e183fbb-84e0-44b3-9b03-0792bc8d162b" providerId="ADAL" clId="{D94353C5-FB25-44FF-9B20-7F2281EBD60E}" dt="2019-09-07T10:15:46.124" v="191" actId="14100"/>
          <ac:picMkLst>
            <pc:docMk/>
            <pc:sldMk cId="3031751834" sldId="664"/>
            <ac:picMk id="7" creationId="{10A6AEF9-5A3D-4F04-A554-6F7851F2FAA1}"/>
          </ac:picMkLst>
        </pc:picChg>
        <pc:picChg chg="add mod">
          <ac:chgData name="Lucas Jellema" userId="7e183fbb-84e0-44b3-9b03-0792bc8d162b" providerId="ADAL" clId="{D94353C5-FB25-44FF-9B20-7F2281EBD60E}" dt="2019-09-07T10:15:53.555" v="200" actId="1036"/>
          <ac:picMkLst>
            <pc:docMk/>
            <pc:sldMk cId="3031751834" sldId="664"/>
            <ac:picMk id="8" creationId="{FE5E7B35-A5D0-4E06-BBB1-0D67C2BC674F}"/>
          </ac:picMkLst>
        </pc:picChg>
      </pc:sldChg>
      <pc:sldChg chg="addSp modSp add">
        <pc:chgData name="Lucas Jellema" userId="7e183fbb-84e0-44b3-9b03-0792bc8d162b" providerId="ADAL" clId="{D94353C5-FB25-44FF-9B20-7F2281EBD60E}" dt="2019-09-07T10:17:08.442" v="268" actId="1076"/>
        <pc:sldMkLst>
          <pc:docMk/>
          <pc:sldMk cId="993512338" sldId="665"/>
        </pc:sldMkLst>
        <pc:spChg chg="mod">
          <ac:chgData name="Lucas Jellema" userId="7e183fbb-84e0-44b3-9b03-0792bc8d162b" providerId="ADAL" clId="{D94353C5-FB25-44FF-9B20-7F2281EBD60E}" dt="2019-09-07T10:14:59.301" v="184" actId="20577"/>
          <ac:spMkLst>
            <pc:docMk/>
            <pc:sldMk cId="993512338" sldId="665"/>
            <ac:spMk id="2" creationId="{CC02C240-06EE-4703-80B9-96FCE18000E2}"/>
          </ac:spMkLst>
        </pc:spChg>
        <pc:spChg chg="mod">
          <ac:chgData name="Lucas Jellema" userId="7e183fbb-84e0-44b3-9b03-0792bc8d162b" providerId="ADAL" clId="{D94353C5-FB25-44FF-9B20-7F2281EBD60E}" dt="2019-09-07T10:17:03.440" v="267" actId="20577"/>
          <ac:spMkLst>
            <pc:docMk/>
            <pc:sldMk cId="993512338" sldId="665"/>
            <ac:spMk id="3" creationId="{623ECA9B-0C9B-4D60-AADA-513BA4001065}"/>
          </ac:spMkLst>
        </pc:spChg>
        <pc:picChg chg="add mod">
          <ac:chgData name="Lucas Jellema" userId="7e183fbb-84e0-44b3-9b03-0792bc8d162b" providerId="ADAL" clId="{D94353C5-FB25-44FF-9B20-7F2281EBD60E}" dt="2019-09-07T10:17:08.442" v="268" actId="1076"/>
          <ac:picMkLst>
            <pc:docMk/>
            <pc:sldMk cId="993512338" sldId="665"/>
            <ac:picMk id="5" creationId="{9EBC3393-72A2-4ABA-93D8-BF7F42EE4D00}"/>
          </ac:picMkLst>
        </pc:picChg>
      </pc:sldChg>
      <pc:sldChg chg="addSp delSp modSp add ord">
        <pc:chgData name="Lucas Jellema" userId="7e183fbb-84e0-44b3-9b03-0792bc8d162b" providerId="ADAL" clId="{D94353C5-FB25-44FF-9B20-7F2281EBD60E}" dt="2019-09-09T06:17:49.094" v="417" actId="1037"/>
        <pc:sldMkLst>
          <pc:docMk/>
          <pc:sldMk cId="295636522" sldId="666"/>
        </pc:sldMkLst>
        <pc:spChg chg="mod">
          <ac:chgData name="Lucas Jellema" userId="7e183fbb-84e0-44b3-9b03-0792bc8d162b" providerId="ADAL" clId="{D94353C5-FB25-44FF-9B20-7F2281EBD60E}" dt="2019-09-09T05:13:37.043" v="318" actId="20577"/>
          <ac:spMkLst>
            <pc:docMk/>
            <pc:sldMk cId="295636522" sldId="666"/>
            <ac:spMk id="2" creationId="{B920D1B4-C7F9-4DB8-9145-776D297210FF}"/>
          </ac:spMkLst>
        </pc:spChg>
        <pc:spChg chg="del">
          <ac:chgData name="Lucas Jellema" userId="7e183fbb-84e0-44b3-9b03-0792bc8d162b" providerId="ADAL" clId="{D94353C5-FB25-44FF-9B20-7F2281EBD60E}" dt="2019-09-09T05:21:11.096" v="350"/>
          <ac:spMkLst>
            <pc:docMk/>
            <pc:sldMk cId="295636522" sldId="666"/>
            <ac:spMk id="3" creationId="{B0AE58CD-6031-4442-A510-350CD58D8B06}"/>
          </ac:spMkLst>
        </pc:spChg>
        <pc:spChg chg="add del mod">
          <ac:chgData name="Lucas Jellema" userId="7e183fbb-84e0-44b3-9b03-0792bc8d162b" providerId="ADAL" clId="{D94353C5-FB25-44FF-9B20-7F2281EBD60E}" dt="2019-09-09T06:17:03.353" v="398" actId="478"/>
          <ac:spMkLst>
            <pc:docMk/>
            <pc:sldMk cId="295636522" sldId="666"/>
            <ac:spMk id="18" creationId="{3366BEC7-7E2B-44A9-AAE6-D2EA99776101}"/>
          </ac:spMkLst>
        </pc:spChg>
        <pc:picChg chg="add del mod">
          <ac:chgData name="Lucas Jellema" userId="7e183fbb-84e0-44b3-9b03-0792bc8d162b" providerId="ADAL" clId="{D94353C5-FB25-44FF-9B20-7F2281EBD60E}" dt="2019-09-09T06:16:55.787" v="397" actId="478"/>
          <ac:picMkLst>
            <pc:docMk/>
            <pc:sldMk cId="295636522" sldId="666"/>
            <ac:picMk id="6" creationId="{C89961EC-3F55-4A5E-965D-41A572BE2EAD}"/>
          </ac:picMkLst>
        </pc:picChg>
        <pc:picChg chg="add del mod">
          <ac:chgData name="Lucas Jellema" userId="7e183fbb-84e0-44b3-9b03-0792bc8d162b" providerId="ADAL" clId="{D94353C5-FB25-44FF-9B20-7F2281EBD60E}" dt="2019-09-09T06:17:06.779" v="400" actId="478"/>
          <ac:picMkLst>
            <pc:docMk/>
            <pc:sldMk cId="295636522" sldId="666"/>
            <ac:picMk id="8" creationId="{AAF5DEA4-005E-49FF-822F-0F29836E4029}"/>
          </ac:picMkLst>
        </pc:picChg>
        <pc:picChg chg="add del mod">
          <ac:chgData name="Lucas Jellema" userId="7e183fbb-84e0-44b3-9b03-0792bc8d162b" providerId="ADAL" clId="{D94353C5-FB25-44FF-9B20-7F2281EBD60E}" dt="2019-09-09T06:16:46.586" v="393" actId="478"/>
          <ac:picMkLst>
            <pc:docMk/>
            <pc:sldMk cId="295636522" sldId="666"/>
            <ac:picMk id="10" creationId="{5D9FB220-03DB-415F-ABEC-EC9168136BA5}"/>
          </ac:picMkLst>
        </pc:picChg>
        <pc:picChg chg="add mod">
          <ac:chgData name="Lucas Jellema" userId="7e183fbb-84e0-44b3-9b03-0792bc8d162b" providerId="ADAL" clId="{D94353C5-FB25-44FF-9B20-7F2281EBD60E}" dt="2019-09-09T06:17:33.753" v="406" actId="1440"/>
          <ac:picMkLst>
            <pc:docMk/>
            <pc:sldMk cId="295636522" sldId="666"/>
            <ac:picMk id="12" creationId="{1581F4AC-44EB-49D8-AA20-F8DECDFAB960}"/>
          </ac:picMkLst>
        </pc:picChg>
        <pc:picChg chg="add mod">
          <ac:chgData name="Lucas Jellema" userId="7e183fbb-84e0-44b3-9b03-0792bc8d162b" providerId="ADAL" clId="{D94353C5-FB25-44FF-9B20-7F2281EBD60E}" dt="2019-09-09T06:17:39.611" v="407" actId="1076"/>
          <ac:picMkLst>
            <pc:docMk/>
            <pc:sldMk cId="295636522" sldId="666"/>
            <ac:picMk id="14" creationId="{C116B04E-1CD2-4534-AC28-2B1EE2A1AE8F}"/>
          </ac:picMkLst>
        </pc:picChg>
        <pc:picChg chg="add mod">
          <ac:chgData name="Lucas Jellema" userId="7e183fbb-84e0-44b3-9b03-0792bc8d162b" providerId="ADAL" clId="{D94353C5-FB25-44FF-9B20-7F2281EBD60E}" dt="2019-09-09T06:17:49.094" v="417" actId="1037"/>
          <ac:picMkLst>
            <pc:docMk/>
            <pc:sldMk cId="295636522" sldId="666"/>
            <ac:picMk id="16" creationId="{0844D01C-2F73-4CAD-8F21-2B3D766CE1C8}"/>
          </ac:picMkLst>
        </pc:picChg>
      </pc:sldChg>
      <pc:sldChg chg="modSp add">
        <pc:chgData name="Lucas Jellema" userId="7e183fbb-84e0-44b3-9b03-0792bc8d162b" providerId="ADAL" clId="{D94353C5-FB25-44FF-9B20-7F2281EBD60E}" dt="2019-09-09T06:21:54.158" v="526" actId="20577"/>
        <pc:sldMkLst>
          <pc:docMk/>
          <pc:sldMk cId="4173944130" sldId="667"/>
        </pc:sldMkLst>
        <pc:spChg chg="mod">
          <ac:chgData name="Lucas Jellema" userId="7e183fbb-84e0-44b3-9b03-0792bc8d162b" providerId="ADAL" clId="{D94353C5-FB25-44FF-9B20-7F2281EBD60E}" dt="2019-09-09T06:21:54.158" v="526" actId="20577"/>
          <ac:spMkLst>
            <pc:docMk/>
            <pc:sldMk cId="4173944130" sldId="667"/>
            <ac:spMk id="2" creationId="{2DC2BCB2-BEC1-46A0-8624-677FC281738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1D632B-25FA-49F1-8131-E88D66CF7F09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L"/>
        </a:p>
      </dgm:t>
    </dgm:pt>
    <dgm:pt modelId="{D68B7F3F-CD1B-4D69-A9D7-FF2811021AFA}">
      <dgm:prSet phldrT="[Text]"/>
      <dgm:spPr/>
      <dgm:t>
        <a:bodyPr/>
        <a:lstStyle/>
        <a:p>
          <a:r>
            <a:rPr lang="nl-NL" dirty="0" err="1"/>
            <a:t>Individual</a:t>
          </a:r>
          <a:r>
            <a:rPr lang="nl-NL" dirty="0"/>
            <a:t> </a:t>
          </a:r>
          <a:r>
            <a:rPr lang="nl-NL" dirty="0" err="1"/>
            <a:t>Observations</a:t>
          </a:r>
          <a:r>
            <a:rPr lang="nl-NL" dirty="0"/>
            <a:t> (log entries)</a:t>
          </a:r>
          <a:endParaRPr lang="en-NL" dirty="0"/>
        </a:p>
      </dgm:t>
    </dgm:pt>
    <dgm:pt modelId="{C4E28A85-FEC3-417A-A9DE-38FD59188562}" type="parTrans" cxnId="{AE1F92A7-0D98-4528-8E8A-837B4B9D856E}">
      <dgm:prSet/>
      <dgm:spPr/>
      <dgm:t>
        <a:bodyPr/>
        <a:lstStyle/>
        <a:p>
          <a:endParaRPr lang="en-NL"/>
        </a:p>
      </dgm:t>
    </dgm:pt>
    <dgm:pt modelId="{00FF77A2-7A2B-4300-A196-AF42A08DA4F2}" type="sibTrans" cxnId="{AE1F92A7-0D98-4528-8E8A-837B4B9D856E}">
      <dgm:prSet/>
      <dgm:spPr/>
      <dgm:t>
        <a:bodyPr/>
        <a:lstStyle/>
        <a:p>
          <a:endParaRPr lang="en-NL"/>
        </a:p>
      </dgm:t>
    </dgm:pt>
    <dgm:pt modelId="{CD17BAB3-B5E2-469E-B4D8-1D0A14BECCA4}">
      <dgm:prSet phldrT="[Text]" phldr="1"/>
      <dgm:spPr/>
      <dgm:t>
        <a:bodyPr/>
        <a:lstStyle/>
        <a:p>
          <a:endParaRPr lang="en-NL" dirty="0"/>
        </a:p>
      </dgm:t>
    </dgm:pt>
    <dgm:pt modelId="{007569FB-C885-4BF3-8446-5393A94A0729}" type="parTrans" cxnId="{04329DEF-1502-4B6C-A60A-110DDB82896D}">
      <dgm:prSet/>
      <dgm:spPr/>
      <dgm:t>
        <a:bodyPr/>
        <a:lstStyle/>
        <a:p>
          <a:endParaRPr lang="en-NL"/>
        </a:p>
      </dgm:t>
    </dgm:pt>
    <dgm:pt modelId="{1E2B59D8-0390-49D5-8118-4721FB4A6061}" type="sibTrans" cxnId="{04329DEF-1502-4B6C-A60A-110DDB82896D}">
      <dgm:prSet/>
      <dgm:spPr/>
      <dgm:t>
        <a:bodyPr/>
        <a:lstStyle/>
        <a:p>
          <a:endParaRPr lang="en-NL"/>
        </a:p>
      </dgm:t>
    </dgm:pt>
    <dgm:pt modelId="{08B5D49D-26DF-4E86-ACDB-90BB3BD0F012}">
      <dgm:prSet phldrT="[Text]"/>
      <dgm:spPr/>
      <dgm:t>
        <a:bodyPr/>
        <a:lstStyle/>
        <a:p>
          <a:r>
            <a:rPr lang="nl-NL" dirty="0" err="1"/>
            <a:t>Clustered</a:t>
          </a:r>
          <a:r>
            <a:rPr lang="nl-NL" dirty="0"/>
            <a:t> </a:t>
          </a:r>
          <a:r>
            <a:rPr lang="nl-NL" dirty="0" err="1"/>
            <a:t>by</a:t>
          </a:r>
          <a:r>
            <a:rPr lang="nl-NL" dirty="0"/>
            <a:t> </a:t>
          </a:r>
          <a:r>
            <a:rPr lang="nl-NL" dirty="0" err="1"/>
            <a:t>Pattern</a:t>
          </a:r>
          <a:r>
            <a:rPr lang="nl-NL" dirty="0"/>
            <a:t> – </a:t>
          </a:r>
          <a:r>
            <a:rPr lang="nl-NL" dirty="0" err="1"/>
            <a:t>counted</a:t>
          </a:r>
          <a:r>
            <a:rPr lang="nl-NL" dirty="0"/>
            <a:t> </a:t>
          </a:r>
          <a:r>
            <a:rPr lang="nl-NL" dirty="0" err="1"/>
            <a:t>by</a:t>
          </a:r>
          <a:r>
            <a:rPr lang="nl-NL" dirty="0"/>
            <a:t> time </a:t>
          </a:r>
          <a:r>
            <a:rPr lang="nl-NL" dirty="0" err="1"/>
            <a:t>window</a:t>
          </a:r>
          <a:endParaRPr lang="en-NL" dirty="0"/>
        </a:p>
      </dgm:t>
    </dgm:pt>
    <dgm:pt modelId="{6EF7C57C-4490-4340-9FBC-087B4D3EEEBF}" type="parTrans" cxnId="{527F0ADF-97D0-4835-8CEC-CDB6E05AF233}">
      <dgm:prSet/>
      <dgm:spPr/>
      <dgm:t>
        <a:bodyPr/>
        <a:lstStyle/>
        <a:p>
          <a:endParaRPr lang="en-NL"/>
        </a:p>
      </dgm:t>
    </dgm:pt>
    <dgm:pt modelId="{F1D3667C-7912-4F25-8C81-24803691B0BC}" type="sibTrans" cxnId="{527F0ADF-97D0-4835-8CEC-CDB6E05AF233}">
      <dgm:prSet/>
      <dgm:spPr/>
      <dgm:t>
        <a:bodyPr/>
        <a:lstStyle/>
        <a:p>
          <a:endParaRPr lang="en-NL"/>
        </a:p>
      </dgm:t>
    </dgm:pt>
    <dgm:pt modelId="{E4C674EF-C7E6-4CC1-9026-C9230FEC721E}">
      <dgm:prSet phldrT="[Text]" phldr="1"/>
      <dgm:spPr/>
      <dgm:t>
        <a:bodyPr/>
        <a:lstStyle/>
        <a:p>
          <a:endParaRPr lang="en-NL" dirty="0"/>
        </a:p>
      </dgm:t>
    </dgm:pt>
    <dgm:pt modelId="{372AEF9A-EA25-4888-BCC4-FD96CE0F6196}" type="parTrans" cxnId="{FA0E7C00-DE1C-4320-943C-F635F49B7FF4}">
      <dgm:prSet/>
      <dgm:spPr/>
      <dgm:t>
        <a:bodyPr/>
        <a:lstStyle/>
        <a:p>
          <a:endParaRPr lang="en-NL"/>
        </a:p>
      </dgm:t>
    </dgm:pt>
    <dgm:pt modelId="{089FBC8F-385E-414A-B876-93677D43159B}" type="sibTrans" cxnId="{FA0E7C00-DE1C-4320-943C-F635F49B7FF4}">
      <dgm:prSet/>
      <dgm:spPr/>
      <dgm:t>
        <a:bodyPr/>
        <a:lstStyle/>
        <a:p>
          <a:endParaRPr lang="en-NL"/>
        </a:p>
      </dgm:t>
    </dgm:pt>
    <dgm:pt modelId="{21912806-86B3-4C73-A912-1E34FD06A3F6}">
      <dgm:prSet phldrT="[Text]"/>
      <dgm:spPr/>
      <dgm:t>
        <a:bodyPr/>
        <a:lstStyle/>
        <a:p>
          <a:r>
            <a:rPr lang="nl-NL" dirty="0" err="1"/>
            <a:t>Grouped</a:t>
          </a:r>
          <a:r>
            <a:rPr lang="nl-NL" dirty="0"/>
            <a:t> </a:t>
          </a:r>
          <a:r>
            <a:rPr lang="nl-NL" dirty="0" err="1"/>
            <a:t>by</a:t>
          </a:r>
          <a:r>
            <a:rPr lang="nl-NL" dirty="0"/>
            <a:t> ‘</a:t>
          </a:r>
          <a:r>
            <a:rPr lang="nl-NL" dirty="0" err="1"/>
            <a:t>count</a:t>
          </a:r>
          <a:r>
            <a:rPr lang="nl-NL" dirty="0"/>
            <a:t> per time </a:t>
          </a:r>
          <a:r>
            <a:rPr lang="nl-NL" dirty="0" err="1"/>
            <a:t>window</a:t>
          </a:r>
          <a:r>
            <a:rPr lang="nl-NL" dirty="0"/>
            <a:t> </a:t>
          </a:r>
          <a:r>
            <a:rPr lang="nl-NL" dirty="0" err="1"/>
            <a:t>signal</a:t>
          </a:r>
          <a:r>
            <a:rPr lang="nl-NL" dirty="0"/>
            <a:t> </a:t>
          </a:r>
          <a:r>
            <a:rPr lang="nl-NL" dirty="0" err="1"/>
            <a:t>similarity</a:t>
          </a:r>
          <a:r>
            <a:rPr lang="nl-NL" dirty="0"/>
            <a:t>’</a:t>
          </a:r>
          <a:endParaRPr lang="en-NL" dirty="0"/>
        </a:p>
      </dgm:t>
    </dgm:pt>
    <dgm:pt modelId="{F4AB0A4E-2196-4AF5-8376-4619A0D757A6}" type="parTrans" cxnId="{FD1D4E6E-B501-4F78-960D-B25E4D3D4782}">
      <dgm:prSet/>
      <dgm:spPr/>
      <dgm:t>
        <a:bodyPr/>
        <a:lstStyle/>
        <a:p>
          <a:endParaRPr lang="en-NL"/>
        </a:p>
      </dgm:t>
    </dgm:pt>
    <dgm:pt modelId="{75749531-9473-4716-90A7-64FE82B3B540}" type="sibTrans" cxnId="{FD1D4E6E-B501-4F78-960D-B25E4D3D4782}">
      <dgm:prSet/>
      <dgm:spPr/>
      <dgm:t>
        <a:bodyPr/>
        <a:lstStyle/>
        <a:p>
          <a:endParaRPr lang="en-NL"/>
        </a:p>
      </dgm:t>
    </dgm:pt>
    <dgm:pt modelId="{06868122-ECCE-4696-9206-2EDC7A24D8FC}">
      <dgm:prSet phldrT="[Text]" phldr="1"/>
      <dgm:spPr/>
      <dgm:t>
        <a:bodyPr/>
        <a:lstStyle/>
        <a:p>
          <a:endParaRPr lang="en-NL"/>
        </a:p>
      </dgm:t>
    </dgm:pt>
    <dgm:pt modelId="{7D251CF6-7A3A-433C-8486-E01508AB1455}" type="parTrans" cxnId="{8319010D-FBB5-4CBC-A89D-010334CD7D5A}">
      <dgm:prSet/>
      <dgm:spPr/>
      <dgm:t>
        <a:bodyPr/>
        <a:lstStyle/>
        <a:p>
          <a:endParaRPr lang="en-NL"/>
        </a:p>
      </dgm:t>
    </dgm:pt>
    <dgm:pt modelId="{942FC301-2E34-419E-BD3F-1B2135EC5A80}" type="sibTrans" cxnId="{8319010D-FBB5-4CBC-A89D-010334CD7D5A}">
      <dgm:prSet/>
      <dgm:spPr/>
      <dgm:t>
        <a:bodyPr/>
        <a:lstStyle/>
        <a:p>
          <a:endParaRPr lang="en-NL"/>
        </a:p>
      </dgm:t>
    </dgm:pt>
    <dgm:pt modelId="{589C902D-1972-4F4F-AD36-869CF5E02CAB}" type="pres">
      <dgm:prSet presAssocID="{B91D632B-25FA-49F1-8131-E88D66CF7F09}" presName="rootnode" presStyleCnt="0">
        <dgm:presLayoutVars>
          <dgm:chMax/>
          <dgm:chPref/>
          <dgm:dir/>
          <dgm:animLvl val="lvl"/>
        </dgm:presLayoutVars>
      </dgm:prSet>
      <dgm:spPr/>
    </dgm:pt>
    <dgm:pt modelId="{C4ACC2D3-2996-4929-AF15-0456C4D7B2E3}" type="pres">
      <dgm:prSet presAssocID="{D68B7F3F-CD1B-4D69-A9D7-FF2811021AFA}" presName="composite" presStyleCnt="0"/>
      <dgm:spPr/>
    </dgm:pt>
    <dgm:pt modelId="{EDBA77B2-943C-41BD-AAAF-D25C5446C204}" type="pres">
      <dgm:prSet presAssocID="{D68B7F3F-CD1B-4D69-A9D7-FF2811021AFA}" presName="bentUpArrow1" presStyleLbl="alignImgPlace1" presStyleIdx="0" presStyleCnt="2"/>
      <dgm:spPr/>
    </dgm:pt>
    <dgm:pt modelId="{A8812929-8631-4790-A500-F534A6A25499}" type="pres">
      <dgm:prSet presAssocID="{D68B7F3F-CD1B-4D69-A9D7-FF2811021AFA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961EEA2F-1948-47E4-B59D-B4B1A800ED28}" type="pres">
      <dgm:prSet presAssocID="{D68B7F3F-CD1B-4D69-A9D7-FF2811021AFA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1D59D9CE-26C1-4397-9A11-0B155135F21D}" type="pres">
      <dgm:prSet presAssocID="{00FF77A2-7A2B-4300-A196-AF42A08DA4F2}" presName="sibTrans" presStyleCnt="0"/>
      <dgm:spPr/>
    </dgm:pt>
    <dgm:pt modelId="{35661F7D-548C-462A-B9AD-BB2BEA2B0F6C}" type="pres">
      <dgm:prSet presAssocID="{08B5D49D-26DF-4E86-ACDB-90BB3BD0F012}" presName="composite" presStyleCnt="0"/>
      <dgm:spPr/>
    </dgm:pt>
    <dgm:pt modelId="{F9BAC9CB-2DC1-4901-B56C-E4AD9543F86B}" type="pres">
      <dgm:prSet presAssocID="{08B5D49D-26DF-4E86-ACDB-90BB3BD0F012}" presName="bentUpArrow1" presStyleLbl="alignImgPlace1" presStyleIdx="1" presStyleCnt="2"/>
      <dgm:spPr/>
    </dgm:pt>
    <dgm:pt modelId="{9F8ED8A9-F7A4-4EA4-B6CA-8A78959FF5D8}" type="pres">
      <dgm:prSet presAssocID="{08B5D49D-26DF-4E86-ACDB-90BB3BD0F012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602DF2B3-5FCF-4E9A-BD26-F1E67E09E173}" type="pres">
      <dgm:prSet presAssocID="{08B5D49D-26DF-4E86-ACDB-90BB3BD0F01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4FDFD11A-EBBD-4444-9EEF-68FD4E98D3F7}" type="pres">
      <dgm:prSet presAssocID="{F1D3667C-7912-4F25-8C81-24803691B0BC}" presName="sibTrans" presStyleCnt="0"/>
      <dgm:spPr/>
    </dgm:pt>
    <dgm:pt modelId="{AD4E0E18-1C16-4C8E-94E5-702BDA18E17F}" type="pres">
      <dgm:prSet presAssocID="{21912806-86B3-4C73-A912-1E34FD06A3F6}" presName="composite" presStyleCnt="0"/>
      <dgm:spPr/>
    </dgm:pt>
    <dgm:pt modelId="{E0161487-53FF-48DA-BCD1-1FEFACCCA8A0}" type="pres">
      <dgm:prSet presAssocID="{21912806-86B3-4C73-A912-1E34FD06A3F6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D6A478E5-1737-486B-8664-8740DA8E027D}" type="pres">
      <dgm:prSet presAssocID="{21912806-86B3-4C73-A912-1E34FD06A3F6}" presName="Final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FA0E7C00-DE1C-4320-943C-F635F49B7FF4}" srcId="{08B5D49D-26DF-4E86-ACDB-90BB3BD0F012}" destId="{E4C674EF-C7E6-4CC1-9026-C9230FEC721E}" srcOrd="0" destOrd="0" parTransId="{372AEF9A-EA25-4888-BCC4-FD96CE0F6196}" sibTransId="{089FBC8F-385E-414A-B876-93677D43159B}"/>
    <dgm:cxn modelId="{B257860C-596A-408D-A12C-3AD2F2B9416B}" type="presOf" srcId="{D68B7F3F-CD1B-4D69-A9D7-FF2811021AFA}" destId="{A8812929-8631-4790-A500-F534A6A25499}" srcOrd="0" destOrd="0" presId="urn:microsoft.com/office/officeart/2005/8/layout/StepDownProcess"/>
    <dgm:cxn modelId="{8319010D-FBB5-4CBC-A89D-010334CD7D5A}" srcId="{21912806-86B3-4C73-A912-1E34FD06A3F6}" destId="{06868122-ECCE-4696-9206-2EDC7A24D8FC}" srcOrd="0" destOrd="0" parTransId="{7D251CF6-7A3A-433C-8486-E01508AB1455}" sibTransId="{942FC301-2E34-419E-BD3F-1B2135EC5A80}"/>
    <dgm:cxn modelId="{11159C1B-06A0-42B6-8CF1-530113FF8E3D}" type="presOf" srcId="{CD17BAB3-B5E2-469E-B4D8-1D0A14BECCA4}" destId="{961EEA2F-1948-47E4-B59D-B4B1A800ED28}" srcOrd="0" destOrd="0" presId="urn:microsoft.com/office/officeart/2005/8/layout/StepDownProcess"/>
    <dgm:cxn modelId="{E24B092C-5C87-4654-825C-4D17C5CFF81D}" type="presOf" srcId="{08B5D49D-26DF-4E86-ACDB-90BB3BD0F012}" destId="{9F8ED8A9-F7A4-4EA4-B6CA-8A78959FF5D8}" srcOrd="0" destOrd="0" presId="urn:microsoft.com/office/officeart/2005/8/layout/StepDownProcess"/>
    <dgm:cxn modelId="{FD1D4E6E-B501-4F78-960D-B25E4D3D4782}" srcId="{B91D632B-25FA-49F1-8131-E88D66CF7F09}" destId="{21912806-86B3-4C73-A912-1E34FD06A3F6}" srcOrd="2" destOrd="0" parTransId="{F4AB0A4E-2196-4AF5-8376-4619A0D757A6}" sibTransId="{75749531-9473-4716-90A7-64FE82B3B540}"/>
    <dgm:cxn modelId="{AE1F92A7-0D98-4528-8E8A-837B4B9D856E}" srcId="{B91D632B-25FA-49F1-8131-E88D66CF7F09}" destId="{D68B7F3F-CD1B-4D69-A9D7-FF2811021AFA}" srcOrd="0" destOrd="0" parTransId="{C4E28A85-FEC3-417A-A9DE-38FD59188562}" sibTransId="{00FF77A2-7A2B-4300-A196-AF42A08DA4F2}"/>
    <dgm:cxn modelId="{B73C2AB6-D249-43CD-A146-0D62143B40E7}" type="presOf" srcId="{21912806-86B3-4C73-A912-1E34FD06A3F6}" destId="{E0161487-53FF-48DA-BCD1-1FEFACCCA8A0}" srcOrd="0" destOrd="0" presId="urn:microsoft.com/office/officeart/2005/8/layout/StepDownProcess"/>
    <dgm:cxn modelId="{527F0ADF-97D0-4835-8CEC-CDB6E05AF233}" srcId="{B91D632B-25FA-49F1-8131-E88D66CF7F09}" destId="{08B5D49D-26DF-4E86-ACDB-90BB3BD0F012}" srcOrd="1" destOrd="0" parTransId="{6EF7C57C-4490-4340-9FBC-087B4D3EEEBF}" sibTransId="{F1D3667C-7912-4F25-8C81-24803691B0BC}"/>
    <dgm:cxn modelId="{E52E7BE6-D706-45C4-94D2-F8F6E3536533}" type="presOf" srcId="{E4C674EF-C7E6-4CC1-9026-C9230FEC721E}" destId="{602DF2B3-5FCF-4E9A-BD26-F1E67E09E173}" srcOrd="0" destOrd="0" presId="urn:microsoft.com/office/officeart/2005/8/layout/StepDownProcess"/>
    <dgm:cxn modelId="{7FD585EC-30B1-4B18-A112-815850AFCBC6}" type="presOf" srcId="{B91D632B-25FA-49F1-8131-E88D66CF7F09}" destId="{589C902D-1972-4F4F-AD36-869CF5E02CAB}" srcOrd="0" destOrd="0" presId="urn:microsoft.com/office/officeart/2005/8/layout/StepDownProcess"/>
    <dgm:cxn modelId="{D13412EE-0B11-451A-8B16-A7758B6E0F44}" type="presOf" srcId="{06868122-ECCE-4696-9206-2EDC7A24D8FC}" destId="{D6A478E5-1737-486B-8664-8740DA8E027D}" srcOrd="0" destOrd="0" presId="urn:microsoft.com/office/officeart/2005/8/layout/StepDownProcess"/>
    <dgm:cxn modelId="{04329DEF-1502-4B6C-A60A-110DDB82896D}" srcId="{D68B7F3F-CD1B-4D69-A9D7-FF2811021AFA}" destId="{CD17BAB3-B5E2-469E-B4D8-1D0A14BECCA4}" srcOrd="0" destOrd="0" parTransId="{007569FB-C885-4BF3-8446-5393A94A0729}" sibTransId="{1E2B59D8-0390-49D5-8118-4721FB4A6061}"/>
    <dgm:cxn modelId="{385860CE-B518-4070-AC02-16DFDAE1176B}" type="presParOf" srcId="{589C902D-1972-4F4F-AD36-869CF5E02CAB}" destId="{C4ACC2D3-2996-4929-AF15-0456C4D7B2E3}" srcOrd="0" destOrd="0" presId="urn:microsoft.com/office/officeart/2005/8/layout/StepDownProcess"/>
    <dgm:cxn modelId="{A9A3DC59-A2C6-4C65-A067-BDAF5ABB2861}" type="presParOf" srcId="{C4ACC2D3-2996-4929-AF15-0456C4D7B2E3}" destId="{EDBA77B2-943C-41BD-AAAF-D25C5446C204}" srcOrd="0" destOrd="0" presId="urn:microsoft.com/office/officeart/2005/8/layout/StepDownProcess"/>
    <dgm:cxn modelId="{6BCF615A-0CE7-43DA-9A0D-32E132D0D357}" type="presParOf" srcId="{C4ACC2D3-2996-4929-AF15-0456C4D7B2E3}" destId="{A8812929-8631-4790-A500-F534A6A25499}" srcOrd="1" destOrd="0" presId="urn:microsoft.com/office/officeart/2005/8/layout/StepDownProcess"/>
    <dgm:cxn modelId="{791DA98F-3D06-4CAE-823B-06685A8ADE34}" type="presParOf" srcId="{C4ACC2D3-2996-4929-AF15-0456C4D7B2E3}" destId="{961EEA2F-1948-47E4-B59D-B4B1A800ED28}" srcOrd="2" destOrd="0" presId="urn:microsoft.com/office/officeart/2005/8/layout/StepDownProcess"/>
    <dgm:cxn modelId="{3E7A62FD-B2AA-4532-AB55-44EA144F8C2F}" type="presParOf" srcId="{589C902D-1972-4F4F-AD36-869CF5E02CAB}" destId="{1D59D9CE-26C1-4397-9A11-0B155135F21D}" srcOrd="1" destOrd="0" presId="urn:microsoft.com/office/officeart/2005/8/layout/StepDownProcess"/>
    <dgm:cxn modelId="{4744D9F0-7CAE-41CC-8CD7-EA82A8F4B2A9}" type="presParOf" srcId="{589C902D-1972-4F4F-AD36-869CF5E02CAB}" destId="{35661F7D-548C-462A-B9AD-BB2BEA2B0F6C}" srcOrd="2" destOrd="0" presId="urn:microsoft.com/office/officeart/2005/8/layout/StepDownProcess"/>
    <dgm:cxn modelId="{DFC86477-3A98-457C-9963-686FAAFA99D5}" type="presParOf" srcId="{35661F7D-548C-462A-B9AD-BB2BEA2B0F6C}" destId="{F9BAC9CB-2DC1-4901-B56C-E4AD9543F86B}" srcOrd="0" destOrd="0" presId="urn:microsoft.com/office/officeart/2005/8/layout/StepDownProcess"/>
    <dgm:cxn modelId="{C5F6D4C6-CB4E-4BE9-9B79-D877A92E03BB}" type="presParOf" srcId="{35661F7D-548C-462A-B9AD-BB2BEA2B0F6C}" destId="{9F8ED8A9-F7A4-4EA4-B6CA-8A78959FF5D8}" srcOrd="1" destOrd="0" presId="urn:microsoft.com/office/officeart/2005/8/layout/StepDownProcess"/>
    <dgm:cxn modelId="{CF2E5A6D-A707-43B4-9889-C743999345F3}" type="presParOf" srcId="{35661F7D-548C-462A-B9AD-BB2BEA2B0F6C}" destId="{602DF2B3-5FCF-4E9A-BD26-F1E67E09E173}" srcOrd="2" destOrd="0" presId="urn:microsoft.com/office/officeart/2005/8/layout/StepDownProcess"/>
    <dgm:cxn modelId="{055F8864-6EC2-487F-B13B-2C61766146E5}" type="presParOf" srcId="{589C902D-1972-4F4F-AD36-869CF5E02CAB}" destId="{4FDFD11A-EBBD-4444-9EEF-68FD4E98D3F7}" srcOrd="3" destOrd="0" presId="urn:microsoft.com/office/officeart/2005/8/layout/StepDownProcess"/>
    <dgm:cxn modelId="{AC469080-2CFE-4222-9297-AAAC0D3534AC}" type="presParOf" srcId="{589C902D-1972-4F4F-AD36-869CF5E02CAB}" destId="{AD4E0E18-1C16-4C8E-94E5-702BDA18E17F}" srcOrd="4" destOrd="0" presId="urn:microsoft.com/office/officeart/2005/8/layout/StepDownProcess"/>
    <dgm:cxn modelId="{AA141774-E9F1-4EA0-9C66-664086CF9886}" type="presParOf" srcId="{AD4E0E18-1C16-4C8E-94E5-702BDA18E17F}" destId="{E0161487-53FF-48DA-BCD1-1FEFACCCA8A0}" srcOrd="0" destOrd="0" presId="urn:microsoft.com/office/officeart/2005/8/layout/StepDownProcess"/>
    <dgm:cxn modelId="{A87157D7-9372-4D0C-98C0-04B73176CDD4}" type="presParOf" srcId="{AD4E0E18-1C16-4C8E-94E5-702BDA18E17F}" destId="{D6A478E5-1737-486B-8664-8740DA8E027D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A77B2-943C-41BD-AAAF-D25C5446C204}">
      <dsp:nvSpPr>
        <dsp:cNvPr id="0" name=""/>
        <dsp:cNvSpPr/>
      </dsp:nvSpPr>
      <dsp:spPr>
        <a:xfrm rot="5400000">
          <a:off x="265072" y="1158431"/>
          <a:ext cx="997013" cy="11350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812929-8631-4790-A500-F534A6A25499}">
      <dsp:nvSpPr>
        <dsp:cNvPr id="0" name=""/>
        <dsp:cNvSpPr/>
      </dsp:nvSpPr>
      <dsp:spPr>
        <a:xfrm>
          <a:off x="924" y="53222"/>
          <a:ext cx="1678383" cy="11748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Individual</a:t>
          </a:r>
          <a:r>
            <a:rPr lang="nl-NL" sz="1700" kern="1200" dirty="0"/>
            <a:t> </a:t>
          </a:r>
          <a:r>
            <a:rPr lang="nl-NL" sz="1700" kern="1200" dirty="0" err="1"/>
            <a:t>Observations</a:t>
          </a:r>
          <a:r>
            <a:rPr lang="nl-NL" sz="1700" kern="1200" dirty="0"/>
            <a:t> (log entries)</a:t>
          </a:r>
          <a:endParaRPr lang="en-NL" sz="1700" kern="1200" dirty="0"/>
        </a:p>
      </dsp:txBody>
      <dsp:txXfrm>
        <a:off x="58284" y="110582"/>
        <a:ext cx="1563663" cy="1060093"/>
      </dsp:txXfrm>
    </dsp:sp>
    <dsp:sp modelId="{961EEA2F-1948-47E4-B59D-B4B1A800ED28}">
      <dsp:nvSpPr>
        <dsp:cNvPr id="0" name=""/>
        <dsp:cNvSpPr/>
      </dsp:nvSpPr>
      <dsp:spPr>
        <a:xfrm>
          <a:off x="1679307" y="165267"/>
          <a:ext cx="1220695" cy="949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1300" kern="1200" dirty="0"/>
        </a:p>
      </dsp:txBody>
      <dsp:txXfrm>
        <a:off x="1679307" y="165267"/>
        <a:ext cx="1220695" cy="949536"/>
      </dsp:txXfrm>
    </dsp:sp>
    <dsp:sp modelId="{F9BAC9CB-2DC1-4901-B56C-E4AD9543F86B}">
      <dsp:nvSpPr>
        <dsp:cNvPr id="0" name=""/>
        <dsp:cNvSpPr/>
      </dsp:nvSpPr>
      <dsp:spPr>
        <a:xfrm rot="5400000">
          <a:off x="1656630" y="2478135"/>
          <a:ext cx="997013" cy="113506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8ED8A9-F7A4-4EA4-B6CA-8A78959FF5D8}">
      <dsp:nvSpPr>
        <dsp:cNvPr id="0" name=""/>
        <dsp:cNvSpPr/>
      </dsp:nvSpPr>
      <dsp:spPr>
        <a:xfrm>
          <a:off x="1392482" y="1372926"/>
          <a:ext cx="1678383" cy="11748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Clustered</a:t>
          </a:r>
          <a:r>
            <a:rPr lang="nl-NL" sz="1700" kern="1200" dirty="0"/>
            <a:t> </a:t>
          </a:r>
          <a:r>
            <a:rPr lang="nl-NL" sz="1700" kern="1200" dirty="0" err="1"/>
            <a:t>by</a:t>
          </a:r>
          <a:r>
            <a:rPr lang="nl-NL" sz="1700" kern="1200" dirty="0"/>
            <a:t> </a:t>
          </a:r>
          <a:r>
            <a:rPr lang="nl-NL" sz="1700" kern="1200" dirty="0" err="1"/>
            <a:t>Pattern</a:t>
          </a:r>
          <a:r>
            <a:rPr lang="nl-NL" sz="1700" kern="1200" dirty="0"/>
            <a:t> – </a:t>
          </a:r>
          <a:r>
            <a:rPr lang="nl-NL" sz="1700" kern="1200" dirty="0" err="1"/>
            <a:t>counted</a:t>
          </a:r>
          <a:r>
            <a:rPr lang="nl-NL" sz="1700" kern="1200" dirty="0"/>
            <a:t> </a:t>
          </a:r>
          <a:r>
            <a:rPr lang="nl-NL" sz="1700" kern="1200" dirty="0" err="1"/>
            <a:t>by</a:t>
          </a:r>
          <a:r>
            <a:rPr lang="nl-NL" sz="1700" kern="1200" dirty="0"/>
            <a:t> time </a:t>
          </a:r>
          <a:r>
            <a:rPr lang="nl-NL" sz="1700" kern="1200" dirty="0" err="1"/>
            <a:t>window</a:t>
          </a:r>
          <a:endParaRPr lang="en-NL" sz="1700" kern="1200" dirty="0"/>
        </a:p>
      </dsp:txBody>
      <dsp:txXfrm>
        <a:off x="1449842" y="1430286"/>
        <a:ext cx="1563663" cy="1060093"/>
      </dsp:txXfrm>
    </dsp:sp>
    <dsp:sp modelId="{602DF2B3-5FCF-4E9A-BD26-F1E67E09E173}">
      <dsp:nvSpPr>
        <dsp:cNvPr id="0" name=""/>
        <dsp:cNvSpPr/>
      </dsp:nvSpPr>
      <dsp:spPr>
        <a:xfrm>
          <a:off x="3070865" y="1484971"/>
          <a:ext cx="1220695" cy="949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1300" kern="1200" dirty="0"/>
        </a:p>
      </dsp:txBody>
      <dsp:txXfrm>
        <a:off x="3070865" y="1484971"/>
        <a:ext cx="1220695" cy="949536"/>
      </dsp:txXfrm>
    </dsp:sp>
    <dsp:sp modelId="{E0161487-53FF-48DA-BCD1-1FEFACCCA8A0}">
      <dsp:nvSpPr>
        <dsp:cNvPr id="0" name=""/>
        <dsp:cNvSpPr/>
      </dsp:nvSpPr>
      <dsp:spPr>
        <a:xfrm>
          <a:off x="2784040" y="2692629"/>
          <a:ext cx="1678383" cy="117481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700" kern="1200" dirty="0" err="1"/>
            <a:t>Grouped</a:t>
          </a:r>
          <a:r>
            <a:rPr lang="nl-NL" sz="1700" kern="1200" dirty="0"/>
            <a:t> </a:t>
          </a:r>
          <a:r>
            <a:rPr lang="nl-NL" sz="1700" kern="1200" dirty="0" err="1"/>
            <a:t>by</a:t>
          </a:r>
          <a:r>
            <a:rPr lang="nl-NL" sz="1700" kern="1200" dirty="0"/>
            <a:t> ‘</a:t>
          </a:r>
          <a:r>
            <a:rPr lang="nl-NL" sz="1700" kern="1200" dirty="0" err="1"/>
            <a:t>count</a:t>
          </a:r>
          <a:r>
            <a:rPr lang="nl-NL" sz="1700" kern="1200" dirty="0"/>
            <a:t> per time </a:t>
          </a:r>
          <a:r>
            <a:rPr lang="nl-NL" sz="1700" kern="1200" dirty="0" err="1"/>
            <a:t>window</a:t>
          </a:r>
          <a:r>
            <a:rPr lang="nl-NL" sz="1700" kern="1200" dirty="0"/>
            <a:t> </a:t>
          </a:r>
          <a:r>
            <a:rPr lang="nl-NL" sz="1700" kern="1200" dirty="0" err="1"/>
            <a:t>signal</a:t>
          </a:r>
          <a:r>
            <a:rPr lang="nl-NL" sz="1700" kern="1200" dirty="0"/>
            <a:t> </a:t>
          </a:r>
          <a:r>
            <a:rPr lang="nl-NL" sz="1700" kern="1200" dirty="0" err="1"/>
            <a:t>similarity</a:t>
          </a:r>
          <a:r>
            <a:rPr lang="nl-NL" sz="1700" kern="1200" dirty="0"/>
            <a:t>’</a:t>
          </a:r>
          <a:endParaRPr lang="en-NL" sz="1700" kern="1200" dirty="0"/>
        </a:p>
      </dsp:txBody>
      <dsp:txXfrm>
        <a:off x="2841400" y="2749989"/>
        <a:ext cx="1563663" cy="1060093"/>
      </dsp:txXfrm>
    </dsp:sp>
    <dsp:sp modelId="{D6A478E5-1737-486B-8664-8740DA8E027D}">
      <dsp:nvSpPr>
        <dsp:cNvPr id="0" name=""/>
        <dsp:cNvSpPr/>
      </dsp:nvSpPr>
      <dsp:spPr>
        <a:xfrm>
          <a:off x="4462423" y="2804674"/>
          <a:ext cx="1220695" cy="9495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NL" sz="2400" kern="1200"/>
        </a:p>
      </dsp:txBody>
      <dsp:txXfrm>
        <a:off x="4462423" y="2804674"/>
        <a:ext cx="1220695" cy="9495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png"/><Relationship Id="rId4" Type="http://schemas.openxmlformats.org/officeDocument/2006/relationships/image" Target="../media/image9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12-9-2019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al.archives-ouvertes.fr/hal-00689890/document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ozhouyang/python-string-similarity#levenshtein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matrixprofile.org/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tour.fr/en/stage-14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tour.fr/en/stage-14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tour.fr/en/stage-14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va.com/activities/2548396565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blog/2014/06/10/is-seattle-really-seeing-an-uptick-in-cycling/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akevdp.github.io/blog/2015/07/23/learning-seattles-work-habits-from-bicycle-counts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venshtein_distance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ethannam/understanding-the-levenshtein-distance-equation-for-beginners-c4285a5604f0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evenshtein_distance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edium.com/@ethannam/understanding-the-levenshtein-distance-equation-for-beginners-c4285a5604f0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nology.amis.nl/2019/08/21/determine-the-language-of-a-document-from-the-letter-frequency-using-levenshtein-distance-between-sequences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8540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https://hal.archives-ouvertes.fr/hal-00689890/document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51087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https://github.com/luozhouyang/python-string-similarity#levenshtein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9161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https://matrixprofile.org/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18888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5396D-910A-493C-8F59-459061691F17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002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05396D-910A-493C-8F59-459061691F17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86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396D-910A-493C-8F59-459061691F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9800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396D-910A-493C-8F59-459061691F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1752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396D-910A-493C-8F59-459061691F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8776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05396D-910A-493C-8F59-459061691F1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8134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Selected input: record </a:t>
            </a:r>
            <a:r>
              <a:rPr lang="en-US" dirty="0" err="1"/>
              <a:t>ltdb</a:t>
            </a:r>
            <a:r>
              <a:rPr lang="en-US" dirty="0"/>
              <a:t>/14157 , annotator </a:t>
            </a:r>
            <a:r>
              <a:rPr lang="en-US" dirty="0" err="1"/>
              <a:t>atr</a:t>
            </a:r>
            <a:r>
              <a:rPr lang="en-US" dirty="0"/>
              <a:t> , from 7:40:30.000 to 7:41:30.000	MIT-BIH Long-Term ECG Database (</a:t>
            </a:r>
            <a:r>
              <a:rPr lang="en-US" dirty="0" err="1"/>
              <a:t>ltdb</a:t>
            </a:r>
            <a:r>
              <a:rPr lang="en-US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EF16622-F227-43B5-A287-588A1FF1B61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764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https://www.letour.fr/en/stage-14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464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https://www.letour.fr/en/stage-14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7437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https://www.letour.fr/en/stage-14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49347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https://www.strava.com/activities/2548396565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4397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https://jakevdp.github.io/blog/2014/06/10/is-seattle-really-seeing-an-uptick-in-cycling/</a:t>
            </a:r>
            <a:endParaRPr lang="nl-NL" dirty="0"/>
          </a:p>
          <a:p>
            <a:r>
              <a:rPr lang="nl-NL" dirty="0">
                <a:hlinkClick r:id="rId4"/>
              </a:rPr>
              <a:t>https://jakevdp.github.io/blog/2015/07/23/learning-seattles-work-habits-from-bicycle-counts/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8919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https://en.wikipedia.org/wiki/Levenshtein_distance</a:t>
            </a:r>
            <a:endParaRPr lang="nl-NL" dirty="0"/>
          </a:p>
          <a:p>
            <a:r>
              <a:rPr lang="nl-NL" dirty="0">
                <a:hlinkClick r:id="rId4"/>
              </a:rPr>
              <a:t>https://medium.com/@ethannam/understanding-the-levenshtein-distance-equation-for-beginners-c4285a5604f0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84041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https://en.wikipedia.org/wiki/Levenshtein_distance</a:t>
            </a:r>
            <a:endParaRPr lang="nl-NL" dirty="0"/>
          </a:p>
          <a:p>
            <a:r>
              <a:rPr lang="nl-NL" dirty="0">
                <a:hlinkClick r:id="rId4"/>
              </a:rPr>
              <a:t>https://medium.com/@ethannam/understanding-the-levenshtein-distance-equation-for-beginners-c4285a5604f0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913041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https://technology.amis.nl/2019/08/21/determine-the-language-of-a-document-from-the-letter-frequency-using-levenshtein-distance-between-sequences/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358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AMIS MeetUp - Visualizing and Analyzing Time Series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6F3C52-2B80-4A65-9B89-093A5F24C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1EA748-CFEA-4ED3-8C9A-6753BD9D6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8B0491-3759-4455-8A3D-D1B76C43E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729738-86A9-409B-9EE1-3AEC2BA470C0}" type="slidenum">
              <a:rPr lang="en-US" altLang="en-NL"/>
              <a:pPr/>
              <a:t>‹#›</a:t>
            </a:fld>
            <a:endParaRPr lang="en-US" altLang="en-NL"/>
          </a:p>
        </p:txBody>
      </p:sp>
    </p:spTree>
    <p:extLst>
      <p:ext uri="{BB962C8B-B14F-4D97-AF65-F5344CB8AC3E}">
        <p14:creationId xmlns:p14="http://schemas.microsoft.com/office/powerpoint/2010/main" val="36698907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FE58F-45C5-4364-A808-E2EEC58D5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20CD5B-8DB6-4060-9787-324221B17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ACCBFD-81D4-4CA7-9D52-7E77B6FB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E5333-D46F-4B21-BE72-AE0480D6F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84E423-F202-4473-83BE-8DEE7DDCCCF6}" type="slidenum">
              <a:rPr lang="en-US" altLang="en-NL"/>
              <a:pPr/>
              <a:t>‹#›</a:t>
            </a:fld>
            <a:endParaRPr lang="en-US" altLang="en-NL"/>
          </a:p>
        </p:txBody>
      </p:sp>
    </p:spTree>
    <p:extLst>
      <p:ext uri="{BB962C8B-B14F-4D97-AF65-F5344CB8AC3E}">
        <p14:creationId xmlns:p14="http://schemas.microsoft.com/office/powerpoint/2010/main" val="4147915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095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180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05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07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9712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31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0575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4072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224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947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228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0196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C75D-8CD8-DF41-B347-A61F3C336D58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15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0B391-AFFA-1D46-A338-7E4B813001D3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867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DFDB2-DC23-CD4D-8AC2-951D19CDE793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0661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88FA4-FEF6-D54A-A0B1-BCD8D2FF29DD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147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FCA7C-2C2F-EA42-820A-3B34365570B5}" type="datetime1">
              <a:rPr lang="en-US" smtClean="0"/>
              <a:t>9/12/2019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246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29EEF6-D208-5142-914B-4BDF18F5B1F0}" type="datetime1">
              <a:rPr lang="en-US" smtClean="0"/>
              <a:t>9/12/2019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349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339E01-6222-C244-B428-A9C00A6B00B4}" type="datetime1">
              <a:rPr lang="en-US" smtClean="0"/>
              <a:t>9/12/2019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296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6D33-3C12-CF4F-9E57-7BE260AD9847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67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46865-8364-EC44-9C07-D7E905E5E1B3}" type="datetime1">
              <a:rPr lang="en-US" smtClean="0"/>
              <a:t>9/12/2019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491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92C81-6C4A-D94E-AD79-17613D41C575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14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9AF4C-D34F-1A4E-9752-F27E23C102CA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961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Klikken om de ondertitelstijl van het model te bewerken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AMIS MeetUp - Visualizing and Analyzing Time Series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21DD4-F261-4F2A-8945-283B76828C67}" type="datetimeFigureOut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2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A90FEC-A71D-BE45-8F47-D2D1E659784D}" type="datetime1">
              <a:rPr lang="en-US" smtClean="0"/>
              <a:t>9/12/2019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54A9AE-0561-4AA9-94BA-8C77CB135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92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tour.fr/en/rankings/stage-14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strava.com/dashboard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hyperlink" Target="https://www.strava.com/pros/3056059#interval?interval=201929&amp;interval_type=week&amp;chart_type=miles&amp;year_offset=0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rava.com/activities/254839656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the-next-level-of-data-visualization-in-python-dd6e99039d5e" TargetMode="Externa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blog/2014/06/10/is-seattle-really-seeing-an-uptick-in-cycling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etterfrequency.org/letter-frequency-by-languag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1.wmf"/><Relationship Id="rId4" Type="http://schemas.openxmlformats.org/officeDocument/2006/relationships/oleObject" Target="../embeddings/oleObject1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0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9.w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wmf"/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vu.nl/nl/Images/stageverslag-roelofsen_tcm235-882304.pdf" TargetMode="Externa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beta.vu.nl/nl/Images/stageverslag-roelofsen_tcm235-882304.pdf" TargetMode="Externa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93.wmf"/><Relationship Id="rId5" Type="http://schemas.openxmlformats.org/officeDocument/2006/relationships/oleObject" Target="../embeddings/oleObject5.bin"/><Relationship Id="rId10" Type="http://schemas.openxmlformats.org/officeDocument/2006/relationships/image" Target="../media/image95.wmf"/><Relationship Id="rId4" Type="http://schemas.openxmlformats.org/officeDocument/2006/relationships/image" Target="../media/image92.png"/><Relationship Id="rId9" Type="http://schemas.openxmlformats.org/officeDocument/2006/relationships/oleObject" Target="../embeddings/oleObject7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facom.ufu.br/~elaine/disc/MFCD/time-series.pdf" TargetMode="External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9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9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9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microsoft.com/office/2007/relationships/media" Target="../media/media2.m4a"/><Relationship Id="rId7" Type="http://schemas.openxmlformats.org/officeDocument/2006/relationships/slideLayout" Target="../slideLayouts/slideLayout19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5" Type="http://schemas.microsoft.com/office/2007/relationships/media" Target="../media/media3.m4a"/><Relationship Id="rId10" Type="http://schemas.openxmlformats.org/officeDocument/2006/relationships/image" Target="../media/image112.jpeg"/><Relationship Id="rId4" Type="http://schemas.openxmlformats.org/officeDocument/2006/relationships/audio" Target="../media/media2.m4a"/><Relationship Id="rId9" Type="http://schemas.openxmlformats.org/officeDocument/2006/relationships/image" Target="../media/image11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hyperlink" Target="file:///C:\Users\lucas_j\OneDrive%20-%20Conclusion\MeetUpTimeSeriesAnalytics-MatrixProfileComplement-20190912.pptx#-1,1,PowerPoint Presentation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opendata.cbs.nl/statline/#/CBS/nl/dataset/70703ned/table?ts=1566653756419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hyperlink" Target="https://github.com/lucasjellema/data-analyic-explorations/tree/master/dutch-birth-and-death-data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/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b="71"/>
          <a:stretch>
            <a:fillRect/>
          </a:stretch>
        </p:blipFill>
        <p:spPr/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br>
              <a:rPr lang="nl-NL" dirty="0"/>
            </a:br>
            <a:r>
              <a:rPr lang="nl-NL" dirty="0"/>
              <a:t>AMIS </a:t>
            </a:r>
            <a:r>
              <a:rPr lang="nl-NL" dirty="0" err="1"/>
              <a:t>MeetUp</a:t>
            </a:r>
            <a:br>
              <a:rPr lang="nl-NL" dirty="0"/>
            </a:br>
            <a:br>
              <a:rPr lang="nl-NL" dirty="0"/>
            </a:br>
            <a:r>
              <a:rPr lang="nl-NL" dirty="0"/>
              <a:t>Value </a:t>
            </a:r>
            <a:r>
              <a:rPr lang="nl-NL" dirty="0" err="1"/>
              <a:t>and</a:t>
            </a:r>
            <a:r>
              <a:rPr lang="nl-NL" dirty="0"/>
              <a:t> Fun of Time Series </a:t>
            </a:r>
            <a:r>
              <a:rPr lang="nl-NL" dirty="0" err="1"/>
              <a:t>Visualization</a:t>
            </a:r>
            <a:r>
              <a:rPr lang="nl-NL" dirty="0"/>
              <a:t> &amp; Analytics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9ED4C3-E9B9-4DE6-BA0B-CCD0C50CE11E}"/>
              </a:ext>
            </a:extLst>
          </p:cNvPr>
          <p:cNvSpPr txBox="1"/>
          <p:nvPr/>
        </p:nvSpPr>
        <p:spPr>
          <a:xfrm>
            <a:off x="102042" y="4264973"/>
            <a:ext cx="123591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September 2019</a:t>
            </a:r>
            <a:endParaRPr lang="en-NL" sz="13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F22D56-2F27-4E0A-A88E-A3A50AE5E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42" y="1200052"/>
            <a:ext cx="5166495" cy="2743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93762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65908-0CDF-471A-9AA1-EB4FA7B4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Similarity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6F5455-5A76-4F88-B6FF-3CBB445AC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NL" dirty="0"/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F36A4-9734-459E-B047-057056F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32770" name="Picture 2" descr="image">
            <a:extLst>
              <a:ext uri="{FF2B5EF4-FFF2-40B4-BE49-F238E27FC236}">
                <a16:creationId xmlns:a16="http://schemas.microsoft.com/office/drawing/2014/main" id="{07862BE7-CA7D-492B-947F-36FEDE6A4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4" y="647513"/>
            <a:ext cx="5314950" cy="246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2B76386A-C15A-4867-99A7-DA476EB21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48" y="2826000"/>
            <a:ext cx="5315611" cy="1986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897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A75B063-6293-4F9C-A102-063F7DF9E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936584"/>
              </p:ext>
            </p:extLst>
          </p:nvPr>
        </p:nvGraphicFramePr>
        <p:xfrm>
          <a:off x="207169" y="890482"/>
          <a:ext cx="5684044" cy="3920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8E65908-0CDF-471A-9AA1-EB4FA7B46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Power of </a:t>
            </a:r>
            <a:r>
              <a:rPr lang="nl-NL" dirty="0" err="1"/>
              <a:t>Similarity</a:t>
            </a:r>
            <a:r>
              <a:rPr lang="nl-NL" dirty="0"/>
              <a:t> in Log File Analysis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7F36A4-9734-459E-B047-057056F28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32772" name="Picture 4" descr="image">
            <a:extLst>
              <a:ext uri="{FF2B5EF4-FFF2-40B4-BE49-F238E27FC236}">
                <a16:creationId xmlns:a16="http://schemas.microsoft.com/office/drawing/2014/main" id="{888B787F-97B8-455C-B3FD-5D042255E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389" y="2172470"/>
            <a:ext cx="2293533" cy="1384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4" name="Picture 6" descr="image">
            <a:extLst>
              <a:ext uri="{FF2B5EF4-FFF2-40B4-BE49-F238E27FC236}">
                <a16:creationId xmlns:a16="http://schemas.microsoft.com/office/drawing/2014/main" id="{D890AA31-44B5-41D7-ACCC-1B94AF900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202" y="700143"/>
            <a:ext cx="2786062" cy="1458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794" name="Picture 2" descr="image">
            <a:extLst>
              <a:ext uri="{FF2B5EF4-FFF2-40B4-BE49-F238E27FC236}">
                <a16:creationId xmlns:a16="http://schemas.microsoft.com/office/drawing/2014/main" id="{28AA9755-6773-406A-86C4-115A7D6B2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407" y="3558156"/>
            <a:ext cx="3718800" cy="138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053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7938D-946B-432C-84DB-7D90EB64B5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Ordered</a:t>
            </a:r>
            <a:r>
              <a:rPr lang="nl-NL" dirty="0"/>
              <a:t> Data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4EB6D-1E03-4EBF-B95B-F6C2560DA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Most approaches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techniques</a:t>
            </a:r>
            <a:r>
              <a:rPr lang="nl-NL" dirty="0"/>
              <a:t> for processing, </a:t>
            </a:r>
            <a:r>
              <a:rPr lang="nl-NL" dirty="0" err="1"/>
              <a:t>analyzing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visualizing</a:t>
            </a:r>
            <a:r>
              <a:rPr lang="nl-NL" dirty="0"/>
              <a:t> Time Series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ordered</a:t>
            </a:r>
            <a:r>
              <a:rPr lang="nl-NL" dirty="0"/>
              <a:t> data series</a:t>
            </a:r>
          </a:p>
          <a:p>
            <a:pPr lvl="1"/>
            <a:r>
              <a:rPr lang="nl-NL" dirty="0" err="1"/>
              <a:t>Altitude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, letters in a document, </a:t>
            </a:r>
            <a:r>
              <a:rPr lang="nl-NL" dirty="0" err="1"/>
              <a:t>molecules</a:t>
            </a:r>
            <a:r>
              <a:rPr lang="nl-NL" dirty="0"/>
              <a:t> in a DNA </a:t>
            </a:r>
            <a:r>
              <a:rPr lang="nl-NL" dirty="0" err="1"/>
              <a:t>sequence</a:t>
            </a:r>
            <a:r>
              <a:rPr lang="nl-NL" dirty="0"/>
              <a:t>, </a:t>
            </a:r>
            <a:r>
              <a:rPr lang="nl-NL" dirty="0" err="1"/>
              <a:t>answers</a:t>
            </a:r>
            <a:r>
              <a:rPr lang="nl-NL" dirty="0"/>
              <a:t> in a multiple </a:t>
            </a:r>
            <a:r>
              <a:rPr lang="nl-NL" dirty="0" err="1"/>
              <a:t>choice</a:t>
            </a:r>
            <a:r>
              <a:rPr lang="nl-NL" dirty="0"/>
              <a:t> test, Lap time for </a:t>
            </a:r>
            <a:r>
              <a:rPr lang="nl-NL" dirty="0" err="1"/>
              <a:t>each</a:t>
            </a:r>
            <a:r>
              <a:rPr lang="nl-NL" dirty="0"/>
              <a:t> lap in a </a:t>
            </a:r>
            <a:r>
              <a:rPr lang="nl-NL" dirty="0" err="1"/>
              <a:t>Formula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Race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07A11D-DD6A-414E-AAFD-680406EA3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657A3-E3A8-415B-87CC-27BBE97EB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4833" y="2826000"/>
            <a:ext cx="3474807" cy="202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25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A6444-3CF1-4158-815F-504DF9A82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Tour de France 2019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3F2F7C-BA89-4266-9C12-E33C071B9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Live Time </a:t>
            </a:r>
            <a:r>
              <a:rPr lang="nl-NL" dirty="0" err="1"/>
              <a:t>Difference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front runner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main</a:t>
            </a:r>
            <a:r>
              <a:rPr lang="nl-NL" dirty="0"/>
              <a:t> pack</a:t>
            </a:r>
          </a:p>
          <a:p>
            <a:pPr lvl="1"/>
            <a:r>
              <a:rPr lang="nl-NL" dirty="0"/>
              <a:t>GPS &amp; Timestamp series for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rider</a:t>
            </a:r>
            <a:r>
              <a:rPr lang="nl-NL" dirty="0"/>
              <a:t>? Or for TV motor bike?</a:t>
            </a:r>
          </a:p>
          <a:p>
            <a:pPr lvl="1"/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Timestamps</a:t>
            </a:r>
            <a:r>
              <a:rPr lang="nl-NL" dirty="0"/>
              <a:t> for </a:t>
            </a:r>
            <a:r>
              <a:rPr lang="nl-NL" dirty="0" err="1"/>
              <a:t>similar</a:t>
            </a:r>
            <a:r>
              <a:rPr lang="nl-NL" dirty="0"/>
              <a:t> GPS?</a:t>
            </a:r>
          </a:p>
          <a:p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detailed</a:t>
            </a:r>
            <a:r>
              <a:rPr lang="nl-NL" dirty="0"/>
              <a:t> race data</a:t>
            </a:r>
          </a:p>
          <a:p>
            <a:pPr lvl="1"/>
            <a:r>
              <a:rPr lang="nl-NL" dirty="0" err="1"/>
              <a:t>Visualize</a:t>
            </a:r>
            <a:r>
              <a:rPr lang="nl-NL" dirty="0"/>
              <a:t>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time gap </a:t>
            </a:r>
            <a:br>
              <a:rPr lang="nl-NL" dirty="0"/>
            </a:br>
            <a:r>
              <a:rPr lang="nl-NL" dirty="0" err="1"/>
              <a:t>throughout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race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‘Race </a:t>
            </a:r>
            <a:r>
              <a:rPr lang="nl-NL" dirty="0" err="1"/>
              <a:t>Simular</a:t>
            </a:r>
            <a:r>
              <a:rPr lang="nl-NL" dirty="0"/>
              <a:t>’ – </a:t>
            </a:r>
            <a:r>
              <a:rPr lang="nl-NL" dirty="0" err="1"/>
              <a:t>emitting</a:t>
            </a:r>
            <a:r>
              <a:rPr lang="nl-NL" dirty="0"/>
              <a:t> events</a:t>
            </a:r>
            <a:br>
              <a:rPr lang="nl-NL" dirty="0"/>
            </a:br>
            <a:r>
              <a:rPr lang="nl-NL" dirty="0" err="1"/>
              <a:t>with</a:t>
            </a:r>
            <a:r>
              <a:rPr lang="nl-NL" dirty="0"/>
              <a:t> GPS </a:t>
            </a:r>
            <a:r>
              <a:rPr lang="nl-NL" dirty="0" err="1"/>
              <a:t>and</a:t>
            </a:r>
            <a:r>
              <a:rPr lang="nl-NL" dirty="0"/>
              <a:t> timestamp</a:t>
            </a:r>
          </a:p>
          <a:p>
            <a:pPr lvl="1"/>
            <a:r>
              <a:rPr lang="nl-NL" dirty="0"/>
              <a:t>Streaming Analysis on events </a:t>
            </a:r>
            <a:r>
              <a:rPr lang="nl-NL" dirty="0" err="1"/>
              <a:t>received</a:t>
            </a:r>
            <a:endParaRPr lang="nl-NL" dirty="0"/>
          </a:p>
          <a:p>
            <a:pPr lvl="2"/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gaps</a:t>
            </a:r>
            <a:r>
              <a:rPr lang="nl-NL" dirty="0"/>
              <a:t> at </a:t>
            </a:r>
            <a:r>
              <a:rPr lang="nl-NL" dirty="0" err="1"/>
              <a:t>any</a:t>
            </a:r>
            <a:r>
              <a:rPr lang="nl-NL" dirty="0"/>
              <a:t> moment</a:t>
            </a:r>
          </a:p>
          <a:p>
            <a:pPr lvl="2"/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foul</a:t>
            </a:r>
            <a:r>
              <a:rPr lang="nl-NL" dirty="0"/>
              <a:t> </a:t>
            </a:r>
            <a:r>
              <a:rPr lang="nl-NL" dirty="0" err="1"/>
              <a:t>play</a:t>
            </a:r>
            <a:r>
              <a:rPr lang="nl-NL" dirty="0"/>
              <a:t> (cut off, taxi </a:t>
            </a:r>
            <a:r>
              <a:rPr lang="nl-NL" dirty="0" err="1"/>
              <a:t>ride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crashed</a:t>
            </a:r>
            <a:r>
              <a:rPr lang="nl-NL" dirty="0"/>
              <a:t> </a:t>
            </a:r>
            <a:r>
              <a:rPr lang="nl-NL" dirty="0" err="1"/>
              <a:t>riders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0D42E7-53A6-4CAD-8E96-809B0C81D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42E6F-0214-4D74-8DCB-A6B43D24C4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12"/>
          <a:stretch/>
        </p:blipFill>
        <p:spPr>
          <a:xfrm>
            <a:off x="4737050" y="2010900"/>
            <a:ext cx="4025950" cy="2705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684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D2C2-A5F6-4748-ACEC-B774BCB6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 14 in Tour de France 2019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03B5E-ACB5-4D29-AC18-3B134B05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9" name="Snagit_SNG828">
            <a:extLst>
              <a:ext uri="{FF2B5EF4-FFF2-40B4-BE49-F238E27FC236}">
                <a16:creationId xmlns:a16="http://schemas.microsoft.com/office/drawing/2014/main" id="{73209A99-2843-4F46-A995-B3993DD58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580" y="1800522"/>
            <a:ext cx="3891465" cy="2914842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pic>
        <p:nvPicPr>
          <p:cNvPr id="13" name="Snagit_SNG85F">
            <a:extLst>
              <a:ext uri="{FF2B5EF4-FFF2-40B4-BE49-F238E27FC236}">
                <a16:creationId xmlns:a16="http://schemas.microsoft.com/office/drawing/2014/main" id="{4B67796B-0BB6-4B77-840E-28D071713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26" y="708180"/>
            <a:ext cx="3891465" cy="3651788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0B4DC52-9315-42C1-8859-14A94A4568FA}"/>
              </a:ext>
            </a:extLst>
          </p:cNvPr>
          <p:cNvCxnSpPr/>
          <p:nvPr/>
        </p:nvCxnSpPr>
        <p:spPr>
          <a:xfrm flipV="1">
            <a:off x="1927860" y="2534074"/>
            <a:ext cx="2712720" cy="146642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CFBB126-959B-4F2C-B19E-6B804CAD5F9B}"/>
              </a:ext>
            </a:extLst>
          </p:cNvPr>
          <p:cNvSpPr/>
          <p:nvPr/>
        </p:nvSpPr>
        <p:spPr>
          <a:xfrm>
            <a:off x="7086600" y="2065020"/>
            <a:ext cx="632460" cy="243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14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02750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D2C2-A5F6-4748-ACEC-B774BCB6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 14 in Tour de France 2019</a:t>
            </a:r>
            <a:endParaRPr lang="en-NL" dirty="0"/>
          </a:p>
        </p:txBody>
      </p:sp>
      <p:pic>
        <p:nvPicPr>
          <p:cNvPr id="7" name="Snagit_SNG84A">
            <a:extLst>
              <a:ext uri="{FF2B5EF4-FFF2-40B4-BE49-F238E27FC236}">
                <a16:creationId xmlns:a16="http://schemas.microsoft.com/office/drawing/2014/main" id="{2F611634-1485-4E92-9A2A-BE0FDC045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" y="681831"/>
            <a:ext cx="5943600" cy="34065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03B5E-ACB5-4D29-AC18-3B134B05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1" name="Snagit_SNG85D">
            <a:extLst>
              <a:ext uri="{FF2B5EF4-FFF2-40B4-BE49-F238E27FC236}">
                <a16:creationId xmlns:a16="http://schemas.microsoft.com/office/drawing/2014/main" id="{5B38B78A-D7C4-4AAB-9E9B-F4064530C1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09"/>
          <a:stretch/>
        </p:blipFill>
        <p:spPr>
          <a:xfrm>
            <a:off x="6195060" y="1325880"/>
            <a:ext cx="2948939" cy="35829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FDE6453-5A8F-450F-82D9-798B5599A3E4}"/>
              </a:ext>
            </a:extLst>
          </p:cNvPr>
          <p:cNvSpPr txBox="1"/>
          <p:nvPr/>
        </p:nvSpPr>
        <p:spPr>
          <a:xfrm>
            <a:off x="8187689" y="4587240"/>
            <a:ext cx="7085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 err="1"/>
              <a:t>Final</a:t>
            </a:r>
            <a:r>
              <a:rPr lang="nl-NL" sz="1100" i="1" dirty="0"/>
              <a:t> Climb</a:t>
            </a:r>
            <a:endParaRPr lang="en-NL" sz="1100" i="1" dirty="0" err="1"/>
          </a:p>
        </p:txBody>
      </p:sp>
    </p:spTree>
    <p:extLst>
      <p:ext uri="{BB962C8B-B14F-4D97-AF65-F5344CB8AC3E}">
        <p14:creationId xmlns:p14="http://schemas.microsoft.com/office/powerpoint/2010/main" val="4057243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BD2C2-A5F6-4748-ACEC-B774BCB6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 14 in Tour de France 2019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903B5E-ACB5-4D29-AC18-3B134B050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5CED9-6853-48BA-A622-023F6D3F34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" name="Picture 9">
            <a:hlinkClick r:id="rId3"/>
            <a:extLst>
              <a:ext uri="{FF2B5EF4-FFF2-40B4-BE49-F238E27FC236}">
                <a16:creationId xmlns:a16="http://schemas.microsoft.com/office/drawing/2014/main" id="{3BC1ED98-E750-48A4-914D-31F36225F7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819" y="809631"/>
            <a:ext cx="5924420" cy="4050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482" name="Picture 2" descr="https://keyassets.timeincuk.net/inspirewp/live/wp-content/uploads/sites/2/2019/07/GettyImages-1156821514-920x613.jpg">
            <a:extLst>
              <a:ext uri="{FF2B5EF4-FFF2-40B4-BE49-F238E27FC236}">
                <a16:creationId xmlns:a16="http://schemas.microsoft.com/office/drawing/2014/main" id="{00F6EAFB-FD7E-4CCD-8925-A5022B434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8840" y="163680"/>
            <a:ext cx="3063240" cy="204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55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4ACB0-19E4-498B-B4AF-827B918B7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– Platform for Activity </a:t>
            </a:r>
            <a:r>
              <a:rPr lang="nl-NL" dirty="0" err="1"/>
              <a:t>Metrics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145428-AF2A-4B05-A0C8-0E78FEB14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7410" name="Picture 2" descr="https://technology.amis.nl/wp-content/uploads/2019/08/image-1.png">
            <a:hlinkClick r:id="rId2"/>
            <a:extLst>
              <a:ext uri="{FF2B5EF4-FFF2-40B4-BE49-F238E27FC236}">
                <a16:creationId xmlns:a16="http://schemas.microsoft.com/office/drawing/2014/main" id="{FA302FCB-B34B-4EE2-A52C-F771AB22A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288000"/>
            <a:ext cx="1314450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FB55C9-B731-4C4F-AD72-698FF6455B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Anyone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upload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From</a:t>
            </a:r>
            <a:r>
              <a:rPr lang="nl-NL" dirty="0"/>
              <a:t> GPS </a:t>
            </a:r>
            <a:r>
              <a:rPr lang="nl-NL" dirty="0" err="1"/>
              <a:t>devices</a:t>
            </a:r>
            <a:r>
              <a:rPr lang="nl-NL" dirty="0"/>
              <a:t>, Garmin, Mobile App</a:t>
            </a:r>
          </a:p>
          <a:p>
            <a:r>
              <a:rPr lang="nl-NL" dirty="0" err="1"/>
              <a:t>Strava</a:t>
            </a:r>
            <a:r>
              <a:rPr lang="nl-NL" dirty="0"/>
              <a:t> </a:t>
            </a:r>
            <a:r>
              <a:rPr lang="nl-NL" dirty="0" err="1"/>
              <a:t>helps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visualize</a:t>
            </a:r>
            <a:r>
              <a:rPr lang="nl-NL" dirty="0"/>
              <a:t>, </a:t>
            </a:r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compare</a:t>
            </a:r>
            <a:endParaRPr lang="nl-NL" dirty="0"/>
          </a:p>
          <a:p>
            <a:pPr lvl="1"/>
            <a:r>
              <a:rPr lang="nl-NL" dirty="0" err="1"/>
              <a:t>Gamification</a:t>
            </a:r>
            <a:r>
              <a:rPr lang="nl-NL" dirty="0"/>
              <a:t> of </a:t>
            </a:r>
            <a:r>
              <a:rPr lang="nl-NL" dirty="0" err="1"/>
              <a:t>athletic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– </a:t>
            </a:r>
            <a:r>
              <a:rPr lang="nl-NL" dirty="0" err="1"/>
              <a:t>strife</a:t>
            </a:r>
            <a:r>
              <a:rPr lang="nl-NL" dirty="0"/>
              <a:t> for </a:t>
            </a:r>
            <a:r>
              <a:rPr lang="nl-NL" dirty="0" err="1"/>
              <a:t>improvement</a:t>
            </a:r>
            <a:endParaRPr lang="nl-NL" dirty="0"/>
          </a:p>
          <a:p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: Time, </a:t>
            </a:r>
            <a:r>
              <a:rPr lang="nl-NL" dirty="0" err="1"/>
              <a:t>Location</a:t>
            </a:r>
            <a:r>
              <a:rPr lang="nl-NL" dirty="0"/>
              <a:t>, </a:t>
            </a:r>
            <a:r>
              <a:rPr lang="nl-NL" dirty="0" err="1"/>
              <a:t>Distance</a:t>
            </a:r>
            <a:r>
              <a:rPr lang="nl-NL" dirty="0"/>
              <a:t>, </a:t>
            </a:r>
            <a:r>
              <a:rPr lang="nl-NL" dirty="0" err="1"/>
              <a:t>Altitude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Temperature</a:t>
            </a:r>
            <a:r>
              <a:rPr lang="nl-NL" dirty="0"/>
              <a:t>, Speed, Cadence, </a:t>
            </a:r>
            <a:r>
              <a:rPr lang="nl-NL" dirty="0" err="1"/>
              <a:t>Gradient</a:t>
            </a:r>
            <a:r>
              <a:rPr lang="nl-NL" dirty="0"/>
              <a:t>,</a:t>
            </a:r>
          </a:p>
          <a:p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professional </a:t>
            </a:r>
            <a:r>
              <a:rPr lang="nl-NL" dirty="0" err="1"/>
              <a:t>cyclists</a:t>
            </a:r>
            <a:r>
              <a:rPr lang="nl-NL" dirty="0"/>
              <a:t> share </a:t>
            </a:r>
            <a:br>
              <a:rPr lang="nl-NL" dirty="0"/>
            </a:br>
            <a:r>
              <a:rPr lang="nl-NL" dirty="0" err="1"/>
              <a:t>their</a:t>
            </a:r>
            <a:r>
              <a:rPr lang="nl-NL" dirty="0"/>
              <a:t> data on </a:t>
            </a:r>
            <a:r>
              <a:rPr lang="nl-NL" dirty="0" err="1"/>
              <a:t>Strava</a:t>
            </a:r>
            <a:endParaRPr lang="nl-NL" dirty="0"/>
          </a:p>
          <a:p>
            <a:endParaRPr lang="en-NL" dirty="0"/>
          </a:p>
        </p:txBody>
      </p:sp>
      <p:pic>
        <p:nvPicPr>
          <p:cNvPr id="8" name="Picture 4" descr="image">
            <a:hlinkClick r:id="rId4"/>
            <a:extLst>
              <a:ext uri="{FF2B5EF4-FFF2-40B4-BE49-F238E27FC236}">
                <a16:creationId xmlns:a16="http://schemas.microsoft.com/office/drawing/2014/main" id="{F1318FBC-2884-400F-B8AE-A8EBF0631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19407" y="2086097"/>
            <a:ext cx="3764573" cy="2872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41144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22A31-B58B-45D5-BB7E-87ECA980A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Activity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F737E-2497-4C66-BF84-86B18F10D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Stage 14 in </a:t>
            </a:r>
            <a:r>
              <a:rPr lang="nl-NL" dirty="0" err="1"/>
              <a:t>the</a:t>
            </a:r>
            <a:r>
              <a:rPr lang="nl-NL" dirty="0"/>
              <a:t> Tour de France 2019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14F017-2B55-4B90-A03A-F790BF648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8434" name="Picture 2" descr="image">
            <a:hlinkClick r:id="rId3"/>
            <a:extLst>
              <a:ext uri="{FF2B5EF4-FFF2-40B4-BE49-F238E27FC236}">
                <a16:creationId xmlns:a16="http://schemas.microsoft.com/office/drawing/2014/main" id="{9A520D47-8F3D-4B76-8990-08B77C32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1297305"/>
            <a:ext cx="24574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image">
            <a:extLst>
              <a:ext uri="{FF2B5EF4-FFF2-40B4-BE49-F238E27FC236}">
                <a16:creationId xmlns:a16="http://schemas.microsoft.com/office/drawing/2014/main" id="{8FD53AC1-FFBD-402B-9260-8F9A47120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35" y="1640550"/>
            <a:ext cx="520065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3505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236F-D6B8-4D1E-BC10-FF4501B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Data Download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2B63C2-3ADF-4632-9064-4E50B41805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API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access data for </a:t>
            </a:r>
            <a:r>
              <a:rPr lang="nl-NL" dirty="0" err="1"/>
              <a:t>which</a:t>
            </a:r>
            <a:r>
              <a:rPr lang="nl-NL" dirty="0"/>
              <a:t> explicit </a:t>
            </a:r>
            <a:r>
              <a:rPr lang="nl-NL" dirty="0" err="1"/>
              <a:t>authorization</a:t>
            </a:r>
            <a:r>
              <a:rPr lang="nl-NL" dirty="0"/>
              <a:t> has been </a:t>
            </a:r>
            <a:r>
              <a:rPr lang="nl-NL" dirty="0" err="1"/>
              <a:t>given</a:t>
            </a:r>
            <a:endParaRPr lang="nl-NL" dirty="0"/>
          </a:p>
          <a:p>
            <a:pPr lvl="1"/>
            <a:r>
              <a:rPr lang="nl-NL" dirty="0" err="1"/>
              <a:t>Your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data, Data shared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or Data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user </a:t>
            </a:r>
            <a:r>
              <a:rPr lang="nl-NL" dirty="0" err="1"/>
              <a:t>who</a:t>
            </a:r>
            <a:r>
              <a:rPr lang="nl-NL" dirty="0"/>
              <a:t> </a:t>
            </a:r>
            <a:r>
              <a:rPr lang="nl-NL" dirty="0" err="1"/>
              <a:t>authenticates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App </a:t>
            </a:r>
            <a:r>
              <a:rPr lang="nl-NL" dirty="0" err="1"/>
              <a:t>accessing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API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 form of </a:t>
            </a:r>
            <a:r>
              <a:rPr lang="nl-NL" dirty="0" err="1"/>
              <a:t>the</a:t>
            </a:r>
            <a:r>
              <a:rPr lang="nl-NL" dirty="0"/>
              <a:t>) </a:t>
            </a:r>
            <a:r>
              <a:rPr lang="nl-NL" dirty="0" err="1"/>
              <a:t>Strava</a:t>
            </a:r>
            <a:r>
              <a:rPr lang="nl-NL" dirty="0"/>
              <a:t> API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Web Application</a:t>
            </a:r>
          </a:p>
          <a:p>
            <a:pPr lvl="1"/>
            <a:r>
              <a:rPr lang="nl-NL" dirty="0" err="1"/>
              <a:t>When</a:t>
            </a:r>
            <a:r>
              <a:rPr lang="nl-NL" dirty="0"/>
              <a:t> I </a:t>
            </a:r>
            <a:r>
              <a:rPr lang="nl-NL" dirty="0" err="1"/>
              <a:t>am</a:t>
            </a:r>
            <a:r>
              <a:rPr lang="nl-NL" dirty="0"/>
              <a:t> </a:t>
            </a:r>
            <a:r>
              <a:rPr lang="nl-NL" dirty="0" err="1"/>
              <a:t>authenticated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browser, I </a:t>
            </a:r>
            <a:r>
              <a:rPr lang="nl-NL" dirty="0" err="1"/>
              <a:t>can</a:t>
            </a:r>
            <a:r>
              <a:rPr lang="nl-NL" dirty="0"/>
              <a:t> browse </a:t>
            </a:r>
            <a:r>
              <a:rPr lang="nl-NL" dirty="0" err="1"/>
              <a:t>through</a:t>
            </a:r>
            <a:r>
              <a:rPr lang="nl-NL" dirty="0"/>
              <a:t> public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riders</a:t>
            </a:r>
            <a:r>
              <a:rPr lang="nl-NL" dirty="0"/>
              <a:t> </a:t>
            </a:r>
            <a:r>
              <a:rPr lang="nl-NL" dirty="0" err="1"/>
              <a:t>such</a:t>
            </a:r>
            <a:r>
              <a:rPr lang="nl-NL" dirty="0"/>
              <a:t> as Steven </a:t>
            </a:r>
            <a:r>
              <a:rPr lang="nl-NL" dirty="0" err="1"/>
              <a:t>Kruijswijk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data is </a:t>
            </a:r>
            <a:r>
              <a:rPr lang="nl-NL" dirty="0" err="1"/>
              <a:t>retrieved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my</a:t>
            </a:r>
            <a:r>
              <a:rPr lang="nl-NL" dirty="0"/>
              <a:t> browser </a:t>
            </a:r>
            <a:r>
              <a:rPr lang="nl-NL" dirty="0" err="1"/>
              <a:t>through</a:t>
            </a:r>
            <a:r>
              <a:rPr lang="nl-NL" dirty="0"/>
              <a:t> REST API calls </a:t>
            </a:r>
            <a:r>
              <a:rPr lang="nl-NL" dirty="0" err="1"/>
              <a:t>that</a:t>
            </a:r>
            <a:r>
              <a:rPr lang="nl-NL" dirty="0"/>
              <a:t> return </a:t>
            </a:r>
            <a:r>
              <a:rPr lang="nl-NL" dirty="0" err="1"/>
              <a:t>raw</a:t>
            </a:r>
            <a:r>
              <a:rPr lang="nl-NL" dirty="0"/>
              <a:t> JSON data</a:t>
            </a:r>
          </a:p>
          <a:p>
            <a:pPr lvl="1"/>
            <a:r>
              <a:rPr lang="nl-NL" dirty="0"/>
              <a:t>I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manipulate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reissue</a:t>
            </a:r>
            <a:r>
              <a:rPr lang="nl-NL" dirty="0"/>
              <a:t> </a:t>
            </a:r>
            <a:r>
              <a:rPr lang="nl-NL" dirty="0" err="1"/>
              <a:t>those</a:t>
            </a:r>
            <a:r>
              <a:rPr lang="nl-NL" dirty="0"/>
              <a:t> </a:t>
            </a:r>
            <a:r>
              <a:rPr lang="nl-NL" dirty="0" err="1"/>
              <a:t>requests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query parameters;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gives</a:t>
            </a:r>
            <a:r>
              <a:rPr lang="nl-NL" dirty="0"/>
              <a:t> me </a:t>
            </a:r>
            <a:r>
              <a:rPr lang="nl-NL" dirty="0" err="1"/>
              <a:t>the</a:t>
            </a:r>
            <a:r>
              <a:rPr lang="nl-NL" dirty="0"/>
              <a:t> JSON data I want in </a:t>
            </a:r>
            <a:r>
              <a:rPr lang="nl-NL" dirty="0" err="1"/>
              <a:t>my</a:t>
            </a:r>
            <a:r>
              <a:rPr lang="nl-NL" dirty="0"/>
              <a:t> browser</a:t>
            </a:r>
          </a:p>
          <a:p>
            <a:pPr lvl="1"/>
            <a:r>
              <a:rPr lang="nl-NL" dirty="0"/>
              <a:t>Just copy </a:t>
            </a:r>
            <a:r>
              <a:rPr lang="nl-NL" dirty="0" err="1"/>
              <a:t>and</a:t>
            </a:r>
            <a:r>
              <a:rPr lang="nl-NL" dirty="0"/>
              <a:t> paste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to</a:t>
            </a:r>
            <a:r>
              <a:rPr lang="nl-NL" dirty="0"/>
              <a:t> turn </a:t>
            </a:r>
            <a:r>
              <a:rPr lang="nl-NL" dirty="0" err="1"/>
              <a:t>this</a:t>
            </a:r>
            <a:r>
              <a:rPr lang="nl-NL" dirty="0"/>
              <a:t> data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processable</a:t>
            </a:r>
            <a:r>
              <a:rPr lang="nl-NL" dirty="0"/>
              <a:t> </a:t>
            </a:r>
            <a:r>
              <a:rPr lang="nl-NL" dirty="0" err="1"/>
              <a:t>chunks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0B27B-BF4E-422E-8C01-1EA184C7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2740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A5868A9-87D8-4425-BFAA-4FA0F91730F6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nl-NL"/>
              <a:t>AGENDA</a:t>
            </a:r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7146BCC-90BD-4071-89DE-4395DA8E8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US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2C742C19-CA38-4290-9703-6258B3C19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4679002" cy="3780000"/>
          </a:xfrm>
        </p:spPr>
        <p:txBody>
          <a:bodyPr/>
          <a:lstStyle/>
          <a:p>
            <a:r>
              <a:rPr lang="en-US" dirty="0"/>
              <a:t>Introduction Time Series </a:t>
            </a:r>
          </a:p>
          <a:p>
            <a:r>
              <a:rPr lang="en-US" dirty="0"/>
              <a:t>Loading, Wrangling &amp; Visualizing Time Series Data</a:t>
            </a:r>
          </a:p>
          <a:p>
            <a:pPr lvl="1"/>
            <a:r>
              <a:rPr lang="en-US" dirty="0"/>
              <a:t>Working on </a:t>
            </a:r>
            <a:r>
              <a:rPr lang="en-US" dirty="0" err="1"/>
              <a:t>Strava</a:t>
            </a:r>
            <a:r>
              <a:rPr lang="en-US" dirty="0"/>
              <a:t> performance data for contenders in the Tour de France 2019</a:t>
            </a:r>
          </a:p>
          <a:p>
            <a:r>
              <a:rPr lang="en-US" dirty="0"/>
              <a:t>Analyzing patterns and frequencies in Time Series</a:t>
            </a:r>
          </a:p>
          <a:p>
            <a:pPr lvl="1"/>
            <a:r>
              <a:rPr lang="en-US" dirty="0"/>
              <a:t>Inspecting Twitter timestamps for Tweeter</a:t>
            </a:r>
          </a:p>
          <a:p>
            <a:r>
              <a:rPr lang="en-US" dirty="0"/>
              <a:t>Finding and Using Similarity in ordered Data Series</a:t>
            </a:r>
          </a:p>
          <a:p>
            <a:pPr lvl="1"/>
            <a:r>
              <a:rPr lang="en-US" dirty="0"/>
              <a:t>Letter frequency for Language Detection</a:t>
            </a:r>
          </a:p>
          <a:p>
            <a:pPr lvl="1"/>
            <a:r>
              <a:rPr lang="en-US" dirty="0"/>
              <a:t>Creating and comparing ‘</a:t>
            </a:r>
            <a:r>
              <a:rPr lang="en-US" dirty="0" err="1"/>
              <a:t>serie</a:t>
            </a:r>
            <a:r>
              <a:rPr lang="en-US" dirty="0"/>
              <a:t> fingerprints’</a:t>
            </a:r>
          </a:p>
          <a:p>
            <a:pPr lvl="1"/>
            <a:endParaRPr lang="en-US" dirty="0"/>
          </a:p>
          <a:p>
            <a:r>
              <a:rPr lang="en-US" dirty="0"/>
              <a:t>Dinner</a:t>
            </a:r>
          </a:p>
          <a:p>
            <a:r>
              <a:rPr lang="en-US" dirty="0"/>
              <a:t>Hands-on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654FB20-8F17-4EEA-A137-AC40DADB8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B27F9CAA-2B5D-440B-BF34-89288095C64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607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236F-D6B8-4D1E-BC10-FF4501BF4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Strava</a:t>
            </a:r>
            <a:r>
              <a:rPr lang="nl-NL" dirty="0"/>
              <a:t> Data Download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0B27B-BF4E-422E-8C01-1EA184C7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9458" name="Picture 2" descr="image">
            <a:extLst>
              <a:ext uri="{FF2B5EF4-FFF2-40B4-BE49-F238E27FC236}">
                <a16:creationId xmlns:a16="http://schemas.microsoft.com/office/drawing/2014/main" id="{4DA83756-73D7-42CD-86CA-2C19962A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8" y="792000"/>
            <a:ext cx="76295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16D4E1-65FB-409D-9425-B1C7FDC514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69A922A-FAFB-4CF2-8591-D27170A93890}"/>
              </a:ext>
            </a:extLst>
          </p:cNvPr>
          <p:cNvSpPr/>
          <p:nvPr/>
        </p:nvSpPr>
        <p:spPr>
          <a:xfrm>
            <a:off x="3162300" y="427500"/>
            <a:ext cx="5882640" cy="1294620"/>
          </a:xfrm>
          <a:prstGeom prst="wedgeRectCallout">
            <a:avLst>
              <a:gd name="adj1" fmla="val -17477"/>
              <a:gd name="adj2" fmla="val 10134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https://www.strava.com/activities/2548396565/streams?stream_types%5B%5D=time&amp;stream_types%5B%5D=velocity_smooth&amp;stream_types%5B%5D=watts_calc&amp;stream_types%5B%5D=altitude&amp;stream_types%5B%5D=heartrate&amp;stream_types%5B%5D=cadence&amp;stream_types%5B%5D=temp&amp;stream_types%5B%5D=distance&amp;stream_types%5B%5D=latlng&amp;stream_types%5B%5D=grade_smooth&amp;_=1565273406470</a:t>
            </a:r>
            <a:endParaRPr lang="en-NL" sz="1200" dirty="0"/>
          </a:p>
        </p:txBody>
      </p:sp>
      <p:pic>
        <p:nvPicPr>
          <p:cNvPr id="19460" name="Picture 4" descr="SNAGHTML172fb978">
            <a:extLst>
              <a:ext uri="{FF2B5EF4-FFF2-40B4-BE49-F238E27FC236}">
                <a16:creationId xmlns:a16="http://schemas.microsoft.com/office/drawing/2014/main" id="{BAD03B02-792A-4B93-9B9D-21B7DD491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41" y="2604891"/>
            <a:ext cx="6623999" cy="2299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531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B7591-728B-4770-9C9F-AAED64DFB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Load, </a:t>
            </a:r>
            <a:r>
              <a:rPr lang="nl-NL" dirty="0" err="1"/>
              <a:t>Explore</a:t>
            </a:r>
            <a:r>
              <a:rPr lang="nl-NL" dirty="0"/>
              <a:t>, </a:t>
            </a:r>
            <a:r>
              <a:rPr lang="nl-NL" dirty="0" err="1"/>
              <a:t>Visualize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6EE71C-3B80-4E4B-A666-3321486541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Technology Stack</a:t>
            </a:r>
          </a:p>
          <a:p>
            <a:pPr lvl="1"/>
            <a:r>
              <a:rPr lang="nl-NL" dirty="0" err="1"/>
              <a:t>Jupyter</a:t>
            </a:r>
            <a:r>
              <a:rPr lang="nl-NL" dirty="0"/>
              <a:t> Notebooks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 err="1"/>
              <a:t>Pandas</a:t>
            </a:r>
            <a:endParaRPr lang="nl-NL" dirty="0"/>
          </a:p>
          <a:p>
            <a:pPr lvl="1"/>
            <a:r>
              <a:rPr lang="nl-NL" dirty="0" err="1"/>
              <a:t>Plotly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Show:</a:t>
            </a:r>
          </a:p>
          <a:p>
            <a:pPr lvl="1"/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</a:t>
            </a:r>
          </a:p>
          <a:p>
            <a:pPr lvl="1"/>
            <a:r>
              <a:rPr lang="nl-NL" dirty="0" err="1"/>
              <a:t>Altitude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Time</a:t>
            </a:r>
          </a:p>
          <a:p>
            <a:pPr lvl="1"/>
            <a:r>
              <a:rPr lang="nl-NL" dirty="0" err="1"/>
              <a:t>Altitude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D4D0-ADCD-40F3-9318-9A02B464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A692F8-AE76-4601-9B47-326967ACE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836" y="792000"/>
            <a:ext cx="2392887" cy="1531753"/>
          </a:xfrm>
          <a:prstGeom prst="rect">
            <a:avLst/>
          </a:prstGeom>
        </p:spPr>
      </p:pic>
      <p:pic>
        <p:nvPicPr>
          <p:cNvPr id="22530" name="Picture 2" descr="Logo">
            <a:extLst>
              <a:ext uri="{FF2B5EF4-FFF2-40B4-BE49-F238E27FC236}">
                <a16:creationId xmlns:a16="http://schemas.microsoft.com/office/drawing/2014/main" id="{16BBE623-047F-41A4-8C16-B56390C03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249" y="2467753"/>
            <a:ext cx="2857500" cy="59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34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https://miro.medium.com/max/2820/1*AwEPBK2mt55RQKhGYqMHUw.jpeg">
            <a:extLst>
              <a:ext uri="{FF2B5EF4-FFF2-40B4-BE49-F238E27FC236}">
                <a16:creationId xmlns:a16="http://schemas.microsoft.com/office/drawing/2014/main" id="{23D0388D-2688-43EC-9D9A-46A2324A9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240" y="128520"/>
            <a:ext cx="3675803" cy="2443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B9E45D-0F61-4BE7-8907-B3D209479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Plotly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Plotly</a:t>
            </a:r>
            <a:r>
              <a:rPr lang="nl-NL" dirty="0"/>
              <a:t> Express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538C4-4EBD-485E-9D73-8A482E895B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519478-70FB-4E01-A430-D773D968B5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hlinkClick r:id="rId3"/>
            <a:extLst>
              <a:ext uri="{FF2B5EF4-FFF2-40B4-BE49-F238E27FC236}">
                <a16:creationId xmlns:a16="http://schemas.microsoft.com/office/drawing/2014/main" id="{78F649FE-8ABF-46BF-8664-42251D6E9E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936000"/>
            <a:ext cx="4840723" cy="3680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3AA556-3304-4560-B365-31AD18523A8A}"/>
              </a:ext>
            </a:extLst>
          </p:cNvPr>
          <p:cNvSpPr txBox="1"/>
          <p:nvPr/>
        </p:nvSpPr>
        <p:spPr>
          <a:xfrm>
            <a:off x="6149339" y="2849880"/>
            <a:ext cx="2875703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/>
              <a:t>Based</a:t>
            </a:r>
            <a:r>
              <a:rPr lang="nl-NL" sz="1300" dirty="0"/>
              <a:t> on </a:t>
            </a:r>
            <a:r>
              <a:rPr lang="nl-NL" sz="1300" dirty="0" err="1"/>
              <a:t>plotly,js</a:t>
            </a:r>
            <a:r>
              <a:rPr lang="nl-NL" sz="1300" dirty="0"/>
              <a:t> </a:t>
            </a:r>
            <a:r>
              <a:rPr lang="nl-NL" sz="1300" dirty="0" err="1"/>
              <a:t>that</a:t>
            </a:r>
            <a:r>
              <a:rPr lang="nl-NL" sz="1300" dirty="0"/>
              <a:t> is </a:t>
            </a:r>
            <a:r>
              <a:rPr lang="nl-NL" sz="1300" dirty="0" err="1"/>
              <a:t>based</a:t>
            </a:r>
            <a:r>
              <a:rPr lang="nl-NL" sz="1300" dirty="0"/>
              <a:t> on D3.js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 err="1"/>
              <a:t>Plotly</a:t>
            </a:r>
            <a:r>
              <a:rPr lang="nl-NL" sz="1300" dirty="0"/>
              <a:t> Express is </a:t>
            </a:r>
            <a:r>
              <a:rPr lang="nl-NL" sz="1300" dirty="0" err="1"/>
              <a:t>simple</a:t>
            </a:r>
            <a:r>
              <a:rPr lang="nl-NL" sz="1300" dirty="0"/>
              <a:t> </a:t>
            </a:r>
            <a:r>
              <a:rPr lang="nl-NL" sz="1300" dirty="0" err="1"/>
              <a:t>declarative</a:t>
            </a:r>
            <a:r>
              <a:rPr lang="nl-NL" sz="1300" dirty="0"/>
              <a:t> </a:t>
            </a:r>
            <a:r>
              <a:rPr lang="nl-NL" sz="1300" dirty="0" err="1"/>
              <a:t>wrapper</a:t>
            </a:r>
            <a:r>
              <a:rPr lang="nl-NL" sz="1300" dirty="0"/>
              <a:t> for 80% of </a:t>
            </a:r>
            <a:r>
              <a:rPr lang="nl-NL" sz="1300" dirty="0" err="1"/>
              <a:t>use</a:t>
            </a:r>
            <a:r>
              <a:rPr lang="nl-NL" sz="1300" dirty="0"/>
              <a:t>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/>
              <a:t>Has </a:t>
            </a:r>
            <a:r>
              <a:rPr lang="nl-NL" sz="1300" dirty="0" err="1"/>
              <a:t>many</a:t>
            </a:r>
            <a:r>
              <a:rPr lang="nl-NL" sz="1300" dirty="0"/>
              <a:t>, </a:t>
            </a:r>
            <a:r>
              <a:rPr lang="nl-NL" sz="1300" dirty="0" err="1"/>
              <a:t>many</a:t>
            </a:r>
            <a:r>
              <a:rPr lang="nl-NL" sz="1300" dirty="0"/>
              <a:t> types of </a:t>
            </a:r>
            <a:r>
              <a:rPr lang="nl-NL" sz="1300" dirty="0" err="1"/>
              <a:t>interactive</a:t>
            </a:r>
            <a:r>
              <a:rPr lang="nl-NL" sz="1300" dirty="0"/>
              <a:t> plots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/>
              <a:t>Supports </a:t>
            </a:r>
            <a:r>
              <a:rPr lang="nl-NL" sz="1300" dirty="0" err="1"/>
              <a:t>advanced</a:t>
            </a:r>
            <a:r>
              <a:rPr lang="nl-NL" sz="1300" dirty="0"/>
              <a:t> features </a:t>
            </a:r>
            <a:r>
              <a:rPr lang="nl-NL" sz="1300" dirty="0" err="1"/>
              <a:t>such</a:t>
            </a:r>
            <a:r>
              <a:rPr lang="nl-NL" sz="1300" dirty="0"/>
              <a:t> as </a:t>
            </a:r>
            <a:r>
              <a:rPr lang="nl-NL" sz="1300" dirty="0" err="1"/>
              <a:t>animation</a:t>
            </a:r>
            <a:r>
              <a:rPr lang="nl-NL" sz="1300" dirty="0"/>
              <a:t>, 3D, </a:t>
            </a:r>
            <a:r>
              <a:rPr lang="nl-NL" sz="1300" dirty="0" err="1"/>
              <a:t>annotations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has online </a:t>
            </a:r>
            <a:r>
              <a:rPr lang="nl-NL" sz="1300" dirty="0" err="1"/>
              <a:t>Plotly</a:t>
            </a:r>
            <a:r>
              <a:rPr lang="nl-NL" sz="1300" dirty="0"/>
              <a:t> Studio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300" dirty="0"/>
              <a:t>Support for Time Series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76739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D7AF9-9F34-4266-AD0A-06965FA2D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Combine Multiple Riders’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race story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0D0F90-C23D-467D-8535-203368A22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Multi-line plot</a:t>
            </a:r>
          </a:p>
          <a:p>
            <a:r>
              <a:rPr lang="nl-NL" dirty="0" err="1"/>
              <a:t>Finding</a:t>
            </a:r>
            <a:r>
              <a:rPr lang="nl-NL" dirty="0"/>
              <a:t>: data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aligned</a:t>
            </a:r>
            <a:endParaRPr lang="nl-NL" dirty="0"/>
          </a:p>
          <a:p>
            <a:pPr lvl="1"/>
            <a:r>
              <a:rPr lang="nl-NL" dirty="0" err="1"/>
              <a:t>Strava</a:t>
            </a:r>
            <a:r>
              <a:rPr lang="nl-NL" dirty="0"/>
              <a:t> start </a:t>
            </a:r>
            <a:r>
              <a:rPr lang="nl-NL" dirty="0" err="1"/>
              <a:t>recording</a:t>
            </a:r>
            <a:r>
              <a:rPr lang="nl-NL" dirty="0"/>
              <a:t> at different time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place</a:t>
            </a:r>
            <a:endParaRPr lang="nl-NL" dirty="0"/>
          </a:p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align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GPS</a:t>
            </a:r>
          </a:p>
          <a:p>
            <a:pPr lvl="2"/>
            <a:r>
              <a:rPr lang="nl-NL" dirty="0" err="1"/>
              <a:t>Altitude</a:t>
            </a:r>
            <a:endParaRPr lang="nl-NL" dirty="0"/>
          </a:p>
          <a:p>
            <a:pPr lvl="1"/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relative</a:t>
            </a:r>
            <a:r>
              <a:rPr lang="nl-NL" dirty="0"/>
              <a:t> time or </a:t>
            </a:r>
            <a:r>
              <a:rPr lang="nl-NL" dirty="0" err="1"/>
              <a:t>distance</a:t>
            </a:r>
            <a:r>
              <a:rPr lang="nl-NL" dirty="0"/>
              <a:t> for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rider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Thibaut</a:t>
            </a:r>
          </a:p>
          <a:p>
            <a:pPr lvl="1"/>
            <a:r>
              <a:rPr lang="nl-NL" dirty="0" err="1"/>
              <a:t>Realign</a:t>
            </a:r>
            <a:r>
              <a:rPr lang="nl-NL" dirty="0"/>
              <a:t> data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applying</a:t>
            </a:r>
            <a:r>
              <a:rPr lang="nl-NL" dirty="0"/>
              <a:t> time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shift</a:t>
            </a:r>
          </a:p>
          <a:p>
            <a:pPr lvl="2"/>
            <a:r>
              <a:rPr lang="nl-NL" dirty="0" err="1"/>
              <a:t>Altitude</a:t>
            </a:r>
            <a:r>
              <a:rPr lang="nl-NL" dirty="0"/>
              <a:t> shift? (</a:t>
            </a:r>
            <a:r>
              <a:rPr lang="nl-NL" dirty="0" err="1"/>
              <a:t>Steven’s</a:t>
            </a:r>
            <a:r>
              <a:rPr lang="nl-NL" dirty="0"/>
              <a:t> </a:t>
            </a:r>
            <a:r>
              <a:rPr lang="nl-NL" dirty="0" err="1"/>
              <a:t>altitude</a:t>
            </a:r>
            <a:r>
              <a:rPr lang="nl-NL" dirty="0"/>
              <a:t> is special)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2D53B2-78DF-439E-8D00-55503744F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6985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74E4B-0035-41DD-B275-C40429563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Plot Time Gap </a:t>
            </a:r>
            <a:r>
              <a:rPr lang="nl-NL" dirty="0" err="1"/>
              <a:t>vs</a:t>
            </a:r>
            <a:r>
              <a:rPr lang="nl-NL" dirty="0"/>
              <a:t> Thibaut at </a:t>
            </a:r>
            <a:r>
              <a:rPr lang="nl-NL" dirty="0" err="1"/>
              <a:t>any</a:t>
            </a:r>
            <a:r>
              <a:rPr lang="nl-NL" dirty="0"/>
              <a:t> point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race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747BA-18C2-424D-88A4-104090A6D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Also</a:t>
            </a:r>
            <a:r>
              <a:rPr lang="nl-NL" dirty="0"/>
              <a:t> show </a:t>
            </a:r>
            <a:r>
              <a:rPr lang="nl-NL" dirty="0" err="1"/>
              <a:t>Altitude</a:t>
            </a:r>
            <a:endParaRPr lang="nl-NL" dirty="0"/>
          </a:p>
          <a:p>
            <a:r>
              <a:rPr lang="nl-NL" dirty="0" err="1"/>
              <a:t>This</a:t>
            </a:r>
            <a:r>
              <a:rPr lang="nl-NL" dirty="0"/>
              <a:t> shows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early</a:t>
            </a:r>
            <a:r>
              <a:rPr lang="nl-NL" dirty="0"/>
              <a:t> get </a:t>
            </a:r>
            <a:r>
              <a:rPr lang="nl-NL" dirty="0" err="1"/>
              <a:t>away</a:t>
            </a:r>
            <a:r>
              <a:rPr lang="nl-NL" dirty="0"/>
              <a:t> </a:t>
            </a:r>
            <a:r>
              <a:rPr lang="nl-NL" dirty="0" err="1"/>
              <a:t>group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Marco </a:t>
            </a:r>
            <a:r>
              <a:rPr lang="nl-NL" dirty="0" err="1"/>
              <a:t>Haller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slow but </a:t>
            </a:r>
            <a:r>
              <a:rPr lang="nl-NL" dirty="0" err="1"/>
              <a:t>sure</a:t>
            </a:r>
            <a:r>
              <a:rPr lang="nl-NL" dirty="0"/>
              <a:t> </a:t>
            </a:r>
            <a:r>
              <a:rPr lang="nl-NL" dirty="0" err="1"/>
              <a:t>agony</a:t>
            </a:r>
            <a:r>
              <a:rPr lang="nl-NL" dirty="0"/>
              <a:t> of Thomas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especially</a:t>
            </a:r>
            <a:r>
              <a:rPr lang="nl-NL" dirty="0"/>
              <a:t> Marco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48FD40-73B4-45E4-B077-A358BC00C0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34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0E99-9CF7-4C42-B0F4-82F297C6A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Patterns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Frequencies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18605-8DF1-4A53-84E2-366FF4E88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Tweets </a:t>
            </a:r>
            <a:r>
              <a:rPr lang="nl-NL" dirty="0" err="1"/>
              <a:t>timestamps</a:t>
            </a:r>
            <a:r>
              <a:rPr lang="nl-NL" dirty="0"/>
              <a:t> for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author</a:t>
            </a:r>
            <a:endParaRPr lang="nl-NL" dirty="0"/>
          </a:p>
          <a:p>
            <a:pPr lvl="1"/>
            <a:r>
              <a:rPr lang="nl-NL" dirty="0" err="1"/>
              <a:t>Visualize</a:t>
            </a:r>
            <a:endParaRPr lang="nl-NL" dirty="0"/>
          </a:p>
          <a:p>
            <a:pPr lvl="1"/>
            <a:r>
              <a:rPr lang="nl-NL" dirty="0" err="1"/>
              <a:t>Resample</a:t>
            </a:r>
            <a:r>
              <a:rPr lang="nl-NL" dirty="0"/>
              <a:t> </a:t>
            </a:r>
          </a:p>
          <a:p>
            <a:pPr lvl="2"/>
            <a:r>
              <a:rPr lang="nl-NL" dirty="0"/>
              <a:t>Per </a:t>
            </a:r>
            <a:r>
              <a:rPr lang="nl-NL" dirty="0" err="1"/>
              <a:t>hour</a:t>
            </a:r>
            <a:r>
              <a:rPr lang="nl-NL" dirty="0"/>
              <a:t>, </a:t>
            </a:r>
            <a:r>
              <a:rPr lang="nl-NL" dirty="0" err="1"/>
              <a:t>day</a:t>
            </a:r>
            <a:r>
              <a:rPr lang="nl-NL" dirty="0"/>
              <a:t>, week</a:t>
            </a:r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seasonality</a:t>
            </a:r>
            <a:r>
              <a:rPr lang="nl-NL" dirty="0"/>
              <a:t> – </a:t>
            </a:r>
            <a:r>
              <a:rPr lang="nl-NL" dirty="0" err="1"/>
              <a:t>repeated</a:t>
            </a:r>
            <a:r>
              <a:rPr lang="nl-NL" dirty="0"/>
              <a:t> </a:t>
            </a:r>
            <a:r>
              <a:rPr lang="nl-NL" dirty="0" err="1"/>
              <a:t>pattern</a:t>
            </a:r>
            <a:r>
              <a:rPr lang="nl-NL" dirty="0"/>
              <a:t> over </a:t>
            </a:r>
            <a:r>
              <a:rPr lang="nl-NL" dirty="0" err="1"/>
              <a:t>year</a:t>
            </a:r>
            <a:endParaRPr lang="nl-NL" dirty="0"/>
          </a:p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week or </a:t>
            </a:r>
            <a:r>
              <a:rPr lang="nl-NL" dirty="0" err="1"/>
              <a:t>day</a:t>
            </a:r>
            <a:endParaRPr lang="nl-NL" dirty="0"/>
          </a:p>
          <a:p>
            <a:r>
              <a:rPr lang="nl-NL" dirty="0" err="1"/>
              <a:t>Find</a:t>
            </a:r>
            <a:r>
              <a:rPr lang="nl-NL" dirty="0"/>
              <a:t> out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author</a:t>
            </a:r>
            <a:r>
              <a:rPr lang="nl-NL" dirty="0"/>
              <a:t> </a:t>
            </a:r>
            <a:r>
              <a:rPr lang="nl-NL" dirty="0" err="1"/>
              <a:t>lives</a:t>
            </a:r>
            <a:endParaRPr lang="nl-NL" dirty="0"/>
          </a:p>
          <a:p>
            <a:pPr lvl="1"/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at </a:t>
            </a:r>
            <a:r>
              <a:rPr lang="nl-NL" dirty="0" err="1"/>
              <a:t>slowest</a:t>
            </a:r>
            <a:r>
              <a:rPr lang="nl-NL" dirty="0"/>
              <a:t> 5 </a:t>
            </a:r>
            <a:r>
              <a:rPr lang="nl-NL" dirty="0" err="1"/>
              <a:t>hours</a:t>
            </a:r>
            <a:r>
              <a:rPr lang="nl-NL" dirty="0"/>
              <a:t> – </a:t>
            </a:r>
            <a:r>
              <a:rPr lang="nl-NL" dirty="0" err="1"/>
              <a:t>probably</a:t>
            </a:r>
            <a:r>
              <a:rPr lang="nl-NL" dirty="0"/>
              <a:t> </a:t>
            </a:r>
            <a:r>
              <a:rPr lang="nl-NL" dirty="0" err="1"/>
              <a:t>corresponding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sleep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</a:t>
            </a:r>
            <a:r>
              <a:rPr lang="nl-NL" dirty="0" err="1"/>
              <a:t>nighttime</a:t>
            </a:r>
            <a:r>
              <a:rPr lang="nl-NL" dirty="0"/>
              <a:t> in </a:t>
            </a:r>
            <a:r>
              <a:rPr lang="nl-NL" dirty="0" err="1"/>
              <a:t>author’s</a:t>
            </a:r>
            <a:r>
              <a:rPr lang="nl-NL" dirty="0"/>
              <a:t> time zone</a:t>
            </a:r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she</a:t>
            </a:r>
            <a:r>
              <a:rPr lang="nl-NL" dirty="0"/>
              <a:t> or he </a:t>
            </a:r>
            <a:r>
              <a:rPr lang="nl-NL" dirty="0" err="1"/>
              <a:t>travel</a:t>
            </a:r>
            <a:r>
              <a:rPr lang="nl-NL" dirty="0"/>
              <a:t> 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where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Tweets happen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‘sleep time’ 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was </a:t>
            </a:r>
            <a:r>
              <a:rPr lang="nl-NL" dirty="0" err="1"/>
              <a:t>the</a:t>
            </a:r>
            <a:r>
              <a:rPr lang="nl-NL" dirty="0"/>
              <a:t> apparent sleep time in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period</a:t>
            </a:r>
            <a:r>
              <a:rPr lang="nl-NL" dirty="0"/>
              <a:t>?</a:t>
            </a:r>
          </a:p>
          <a:p>
            <a:r>
              <a:rPr lang="nl-NL" dirty="0"/>
              <a:t>Bot or Person?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C1CF09-0F75-4E30-882C-3B235F15E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87892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0D1B4-C7F9-4DB8-9145-776D29721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Twitter Analysis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645AA4-703F-4DEF-A196-4CA65077C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12" name="Snagit_SNG841">
            <a:extLst>
              <a:ext uri="{FF2B5EF4-FFF2-40B4-BE49-F238E27FC236}">
                <a16:creationId xmlns:a16="http://schemas.microsoft.com/office/drawing/2014/main" id="{1581F4AC-44EB-49D8-AA20-F8DECDFAB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118" y="185601"/>
            <a:ext cx="3787468" cy="160033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Snagit_SNG817">
            <a:extLst>
              <a:ext uri="{FF2B5EF4-FFF2-40B4-BE49-F238E27FC236}">
                <a16:creationId xmlns:a16="http://schemas.microsoft.com/office/drawing/2014/main" id="{C116B04E-1CD2-4534-AC28-2B1EE2A1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00" y="1907980"/>
            <a:ext cx="4819597" cy="2973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31">
            <a:extLst>
              <a:ext uri="{FF2B5EF4-FFF2-40B4-BE49-F238E27FC236}">
                <a16:creationId xmlns:a16="http://schemas.microsoft.com/office/drawing/2014/main" id="{0844D01C-2F73-4CAD-8F21-2B3D766CE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1880" y="2594610"/>
            <a:ext cx="3824477" cy="2283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6365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E91F9-64D5-4149-AC89-FF8DE13EC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Timeseries Data Exploration: </a:t>
            </a:r>
            <a:br>
              <a:rPr lang="nl-NL" dirty="0"/>
            </a:br>
            <a:r>
              <a:rPr lang="nl-NL" dirty="0"/>
              <a:t>Seattle Bicycle </a:t>
            </a:r>
            <a:r>
              <a:rPr lang="nl-NL" dirty="0" err="1"/>
              <a:t>count</a:t>
            </a:r>
            <a:endParaRPr lang="en-NL" dirty="0"/>
          </a:p>
        </p:txBody>
      </p:sp>
      <p:pic>
        <p:nvPicPr>
          <p:cNvPr id="11" name="Snagit_SNG81F">
            <a:hlinkClick r:id="rId3"/>
            <a:extLst>
              <a:ext uri="{FF2B5EF4-FFF2-40B4-BE49-F238E27FC236}">
                <a16:creationId xmlns:a16="http://schemas.microsoft.com/office/drawing/2014/main" id="{9ACCB82A-A75E-4A2F-9A44-0E2DAFFFDB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061736" y="751496"/>
            <a:ext cx="1117193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EF3719-03AA-41EC-B1D6-AEB804361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0C8E4C-1289-4FBE-B270-C20BD4A58345}"/>
              </a:ext>
            </a:extLst>
          </p:cNvPr>
          <p:cNvSpPr txBox="1"/>
          <p:nvPr/>
        </p:nvSpPr>
        <p:spPr>
          <a:xfrm>
            <a:off x="148683" y="4716000"/>
            <a:ext cx="573554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hlinkClick r:id="rId3"/>
              </a:rPr>
              <a:t>https://jakevdp.github.io/blog/2014/06/10/is-seattle-really-seeing-an-uptick-in-cycling/</a:t>
            </a:r>
            <a:endParaRPr lang="en-NL" sz="1300" dirty="0" err="1"/>
          </a:p>
        </p:txBody>
      </p:sp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D2141195-48AA-4076-915C-64C35A09C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42" y="792000"/>
            <a:ext cx="3790950" cy="26955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C13A24-2A26-46EA-862F-C60FE61D98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63608" y="2020425"/>
            <a:ext cx="37909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34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C8858-1ADB-4BE2-A9D6-D0FDB7F41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Language </a:t>
            </a:r>
            <a:r>
              <a:rPr lang="nl-NL" dirty="0" err="1"/>
              <a:t>Detection</a:t>
            </a:r>
            <a:r>
              <a:rPr lang="nl-NL" dirty="0"/>
              <a:t>	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473A-9BF8-4889-9997-8321BA4A0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EF3670-7421-49F7-87E0-DF01A355AA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6626" name="Picture 2" descr="image">
            <a:hlinkClick r:id="rId2"/>
            <a:extLst>
              <a:ext uri="{FF2B5EF4-FFF2-40B4-BE49-F238E27FC236}">
                <a16:creationId xmlns:a16="http://schemas.microsoft.com/office/drawing/2014/main" id="{4F7B4E7E-3543-49F8-B53D-96608E0637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6" t="34467" r="48772"/>
          <a:stretch/>
        </p:blipFill>
        <p:spPr bwMode="auto">
          <a:xfrm>
            <a:off x="4772023" y="1642638"/>
            <a:ext cx="3486151" cy="3073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image">
            <a:extLst>
              <a:ext uri="{FF2B5EF4-FFF2-40B4-BE49-F238E27FC236}">
                <a16:creationId xmlns:a16="http://schemas.microsoft.com/office/drawing/2014/main" id="{7FEEC717-2FE7-46AB-87FB-0CE722E8D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208" y="865404"/>
            <a:ext cx="3858898" cy="25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75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1D3D-FA2E-4146-81A5-6BCE66F3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</a:t>
            </a:r>
            <a:r>
              <a:rPr lang="nl-NL" dirty="0"/>
              <a:t> Document Language </a:t>
            </a:r>
            <a:r>
              <a:rPr lang="nl-NL" dirty="0" err="1"/>
              <a:t>based</a:t>
            </a:r>
            <a:r>
              <a:rPr lang="nl-NL" dirty="0"/>
              <a:t> on </a:t>
            </a:r>
            <a:br>
              <a:rPr lang="nl-NL" dirty="0"/>
            </a:br>
            <a:r>
              <a:rPr lang="nl-NL" dirty="0"/>
              <a:t>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7E10-579C-4820-B69A-B8A87B96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Determine</a:t>
            </a:r>
            <a:r>
              <a:rPr lang="nl-NL" dirty="0"/>
              <a:t> letter </a:t>
            </a:r>
            <a:r>
              <a:rPr lang="nl-NL" dirty="0" err="1"/>
              <a:t>frequencies</a:t>
            </a:r>
            <a:r>
              <a:rPr lang="nl-NL" dirty="0"/>
              <a:t> for [</a:t>
            </a:r>
            <a:r>
              <a:rPr lang="nl-NL" dirty="0" err="1"/>
              <a:t>snippet</a:t>
            </a:r>
            <a:r>
              <a:rPr lang="nl-NL" dirty="0"/>
              <a:t> of] </a:t>
            </a:r>
            <a:r>
              <a:rPr lang="nl-NL" dirty="0" err="1"/>
              <a:t>unknown</a:t>
            </a:r>
            <a:r>
              <a:rPr lang="nl-NL" dirty="0"/>
              <a:t> document</a:t>
            </a:r>
          </a:p>
          <a:p>
            <a:r>
              <a:rPr lang="nl-NL" dirty="0"/>
              <a:t>Order letters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frequencies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a letter </a:t>
            </a:r>
            <a:r>
              <a:rPr lang="nl-NL" dirty="0" err="1"/>
              <a:t>sequence</a:t>
            </a:r>
            <a:endParaRPr lang="nl-NL" dirty="0"/>
          </a:p>
          <a:p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resulting</a:t>
            </a:r>
            <a:r>
              <a:rPr lang="nl-NL" dirty="0"/>
              <a:t> </a:t>
            </a:r>
            <a:r>
              <a:rPr lang="nl-NL" dirty="0" err="1"/>
              <a:t>sequence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sequences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most </a:t>
            </a:r>
            <a:r>
              <a:rPr lang="nl-NL" dirty="0" err="1"/>
              <a:t>similar</a:t>
            </a:r>
            <a:endParaRPr lang="nl-NL" dirty="0"/>
          </a:p>
          <a:p>
            <a:pPr lvl="1"/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Levenshtein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for </a:t>
            </a:r>
            <a:r>
              <a:rPr lang="nl-NL" dirty="0" err="1"/>
              <a:t>comparing</a:t>
            </a:r>
            <a:r>
              <a:rPr lang="nl-NL" dirty="0"/>
              <a:t> </a:t>
            </a:r>
            <a:r>
              <a:rPr lang="nl-NL" dirty="0" err="1"/>
              <a:t>sequences</a:t>
            </a:r>
            <a:endParaRPr lang="nl-NL" dirty="0"/>
          </a:p>
          <a:p>
            <a:r>
              <a:rPr lang="nl-NL" dirty="0"/>
              <a:t>Short -cut </a:t>
            </a:r>
            <a:r>
              <a:rPr lang="nl-NL" dirty="0" err="1"/>
              <a:t>alternative</a:t>
            </a:r>
            <a:r>
              <a:rPr lang="nl-NL" dirty="0"/>
              <a:t> for more </a:t>
            </a:r>
            <a:r>
              <a:rPr lang="nl-NL" dirty="0" err="1"/>
              <a:t>advanced</a:t>
            </a:r>
            <a:r>
              <a:rPr lang="nl-NL" dirty="0"/>
              <a:t> </a:t>
            </a:r>
            <a:r>
              <a:rPr lang="nl-NL" dirty="0" err="1"/>
              <a:t>classification</a:t>
            </a:r>
            <a:r>
              <a:rPr lang="nl-NL" dirty="0"/>
              <a:t> approaches</a:t>
            </a:r>
          </a:p>
          <a:p>
            <a:pPr lvl="1"/>
            <a:r>
              <a:rPr lang="nl-NL" dirty="0" err="1"/>
              <a:t>Extremely</a:t>
            </a:r>
            <a:r>
              <a:rPr lang="nl-NL" dirty="0"/>
              <a:t> </a:t>
            </a:r>
            <a:r>
              <a:rPr lang="nl-NL" dirty="0" err="1"/>
              <a:t>fast</a:t>
            </a:r>
            <a:endParaRPr lang="nl-NL" dirty="0"/>
          </a:p>
          <a:p>
            <a:pPr lvl="1"/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simple</a:t>
            </a:r>
            <a:endParaRPr lang="nl-NL" dirty="0"/>
          </a:p>
          <a:p>
            <a:pPr lvl="1"/>
            <a:r>
              <a:rPr lang="nl-NL" dirty="0" err="1"/>
              <a:t>Not</a:t>
            </a:r>
            <a:r>
              <a:rPr lang="nl-NL" dirty="0"/>
              <a:t> 100%reliable – but </a:t>
            </a:r>
            <a:r>
              <a:rPr lang="nl-NL" dirty="0" err="1"/>
              <a:t>quite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[</a:t>
            </a:r>
            <a:r>
              <a:rPr lang="nl-NL" dirty="0" err="1"/>
              <a:t>initial</a:t>
            </a:r>
            <a:r>
              <a:rPr lang="nl-NL" dirty="0"/>
              <a:t>] </a:t>
            </a:r>
            <a:r>
              <a:rPr lang="nl-NL" dirty="0" err="1"/>
              <a:t>results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320C-85F9-4833-9837-C636E44B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0739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03CAA47-AB8A-4334-B86F-3C51F2D3E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Time Series</a:t>
            </a:r>
            <a:endParaRPr lang="en-NL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F4D893D-F7E9-4DE1-8AFF-717B27416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Observations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timestamp</a:t>
            </a:r>
          </a:p>
          <a:p>
            <a:pPr lvl="1"/>
            <a:r>
              <a:rPr lang="nl-NL" dirty="0"/>
              <a:t>Timestamp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refer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brief moment or </a:t>
            </a:r>
            <a:r>
              <a:rPr lang="nl-NL" dirty="0" err="1"/>
              <a:t>longer</a:t>
            </a:r>
            <a:r>
              <a:rPr lang="nl-NL" dirty="0"/>
              <a:t> </a:t>
            </a:r>
            <a:r>
              <a:rPr lang="nl-NL" dirty="0" err="1"/>
              <a:t>period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(minute, </a:t>
            </a:r>
            <a:r>
              <a:rPr lang="nl-NL" dirty="0" err="1"/>
              <a:t>hour</a:t>
            </a:r>
            <a:r>
              <a:rPr lang="nl-NL" dirty="0"/>
              <a:t>, </a:t>
            </a:r>
            <a:r>
              <a:rPr lang="nl-NL" dirty="0" err="1"/>
              <a:t>day</a:t>
            </a:r>
            <a:r>
              <a:rPr lang="nl-NL" dirty="0"/>
              <a:t>, </a:t>
            </a:r>
            <a:r>
              <a:rPr lang="nl-NL" dirty="0" err="1"/>
              <a:t>month</a:t>
            </a:r>
            <a:r>
              <a:rPr lang="nl-NL" dirty="0"/>
              <a:t>, </a:t>
            </a:r>
            <a:r>
              <a:rPr lang="nl-NL" dirty="0" err="1"/>
              <a:t>year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Observation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scalar</a:t>
            </a:r>
            <a:r>
              <a:rPr lang="nl-NL" dirty="0"/>
              <a:t> </a:t>
            </a:r>
            <a:r>
              <a:rPr lang="nl-NL" dirty="0" err="1"/>
              <a:t>measurement</a:t>
            </a:r>
            <a:r>
              <a:rPr lang="nl-NL" dirty="0"/>
              <a:t> or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aggregate</a:t>
            </a:r>
            <a:r>
              <a:rPr lang="nl-NL" dirty="0"/>
              <a:t> over a </a:t>
            </a:r>
            <a:r>
              <a:rPr lang="nl-NL" dirty="0" err="1"/>
              <a:t>period</a:t>
            </a:r>
            <a:r>
              <a:rPr lang="nl-NL" dirty="0"/>
              <a:t> (</a:t>
            </a:r>
            <a:r>
              <a:rPr lang="nl-NL" dirty="0" err="1"/>
              <a:t>sum</a:t>
            </a:r>
            <a:r>
              <a:rPr lang="nl-NL" dirty="0"/>
              <a:t>, </a:t>
            </a:r>
            <a:r>
              <a:rPr lang="nl-NL" dirty="0" err="1"/>
              <a:t>count</a:t>
            </a:r>
            <a:r>
              <a:rPr lang="nl-NL" dirty="0"/>
              <a:t>, </a:t>
            </a:r>
            <a:r>
              <a:rPr lang="nl-NL" dirty="0" err="1"/>
              <a:t>average</a:t>
            </a:r>
            <a:r>
              <a:rPr lang="nl-NL" dirty="0"/>
              <a:t>, max, min, …)</a:t>
            </a:r>
          </a:p>
          <a:p>
            <a:pPr lvl="1"/>
            <a:r>
              <a:rPr lang="nl-NL" dirty="0"/>
              <a:t>An </a:t>
            </a:r>
            <a:r>
              <a:rPr lang="nl-NL" dirty="0" err="1"/>
              <a:t>observation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multidimensional</a:t>
            </a:r>
            <a:r>
              <a:rPr lang="nl-NL" dirty="0"/>
              <a:t> – a </a:t>
            </a:r>
            <a:r>
              <a:rPr lang="nl-NL" dirty="0" err="1"/>
              <a:t>combination</a:t>
            </a:r>
            <a:r>
              <a:rPr lang="nl-NL" dirty="0"/>
              <a:t> of </a:t>
            </a:r>
            <a:r>
              <a:rPr lang="nl-NL" dirty="0" err="1"/>
              <a:t>values</a:t>
            </a:r>
            <a:endParaRPr lang="nl-NL" dirty="0"/>
          </a:p>
          <a:p>
            <a:r>
              <a:rPr lang="nl-NL" dirty="0" err="1"/>
              <a:t>Examples</a:t>
            </a:r>
            <a:endParaRPr lang="nl-NL" dirty="0"/>
          </a:p>
          <a:p>
            <a:pPr lvl="1"/>
            <a:r>
              <a:rPr lang="nl-NL" dirty="0"/>
              <a:t>Blood </a:t>
            </a:r>
            <a:r>
              <a:rPr lang="nl-NL" dirty="0" err="1"/>
              <a:t>pressure</a:t>
            </a:r>
            <a:r>
              <a:rPr lang="nl-NL" dirty="0"/>
              <a:t>, </a:t>
            </a:r>
            <a:r>
              <a:rPr lang="nl-NL" dirty="0" err="1"/>
              <a:t>Notes</a:t>
            </a:r>
            <a:r>
              <a:rPr lang="nl-NL" dirty="0"/>
              <a:t> on a musical bar, Daily (High | Low) </a:t>
            </a:r>
            <a:r>
              <a:rPr lang="nl-NL" dirty="0" err="1"/>
              <a:t>Temperature</a:t>
            </a:r>
            <a:r>
              <a:rPr lang="nl-NL" dirty="0"/>
              <a:t>, </a:t>
            </a:r>
            <a:r>
              <a:rPr lang="nl-NL" dirty="0" err="1"/>
              <a:t>Number</a:t>
            </a:r>
            <a:r>
              <a:rPr lang="nl-NL" dirty="0"/>
              <a:t> of steps per </a:t>
            </a:r>
            <a:r>
              <a:rPr lang="nl-NL" dirty="0" err="1"/>
              <a:t>day</a:t>
            </a:r>
            <a:r>
              <a:rPr lang="nl-NL" dirty="0"/>
              <a:t>, Body </a:t>
            </a:r>
            <a:r>
              <a:rPr lang="nl-NL" dirty="0" err="1"/>
              <a:t>weight</a:t>
            </a:r>
            <a:r>
              <a:rPr lang="nl-NL" dirty="0"/>
              <a:t> (</a:t>
            </a:r>
            <a:r>
              <a:rPr lang="nl-NL" dirty="0" err="1"/>
              <a:t>measured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day</a:t>
            </a:r>
            <a:r>
              <a:rPr lang="nl-NL" dirty="0"/>
              <a:t> | week), </a:t>
            </a:r>
            <a:r>
              <a:rPr lang="nl-NL" dirty="0" err="1"/>
              <a:t>Calory</a:t>
            </a:r>
            <a:r>
              <a:rPr lang="nl-NL" dirty="0"/>
              <a:t> intake, # lunches </a:t>
            </a:r>
            <a:r>
              <a:rPr lang="nl-NL" dirty="0" err="1"/>
              <a:t>eaten</a:t>
            </a:r>
            <a:r>
              <a:rPr lang="nl-NL" dirty="0"/>
              <a:t> per </a:t>
            </a:r>
            <a:r>
              <a:rPr lang="nl-NL" dirty="0" err="1"/>
              <a:t>day</a:t>
            </a:r>
            <a:r>
              <a:rPr lang="nl-NL" dirty="0"/>
              <a:t>, </a:t>
            </a:r>
            <a:r>
              <a:rPr lang="nl-NL" dirty="0" err="1"/>
              <a:t>average</a:t>
            </a:r>
            <a:r>
              <a:rPr lang="nl-NL" dirty="0"/>
              <a:t> speed on </a:t>
            </a:r>
            <a:r>
              <a:rPr lang="nl-NL" dirty="0" err="1"/>
              <a:t>road</a:t>
            </a:r>
            <a:r>
              <a:rPr lang="nl-NL" dirty="0"/>
              <a:t> </a:t>
            </a:r>
            <a:r>
              <a:rPr lang="nl-NL" dirty="0" err="1"/>
              <a:t>section</a:t>
            </a:r>
            <a:r>
              <a:rPr lang="nl-NL" dirty="0"/>
              <a:t> </a:t>
            </a:r>
            <a:r>
              <a:rPr lang="nl-NL" dirty="0" err="1"/>
              <a:t>measured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2 minutes, # website </a:t>
            </a:r>
            <a:r>
              <a:rPr lang="nl-NL" dirty="0" err="1"/>
              <a:t>visitors</a:t>
            </a:r>
            <a:r>
              <a:rPr lang="nl-NL" dirty="0"/>
              <a:t> per </a:t>
            </a:r>
            <a:r>
              <a:rPr lang="nl-NL" dirty="0" err="1"/>
              <a:t>hour</a:t>
            </a:r>
            <a:r>
              <a:rPr lang="nl-NL" dirty="0"/>
              <a:t>, power </a:t>
            </a:r>
            <a:r>
              <a:rPr lang="nl-NL" dirty="0" err="1"/>
              <a:t>consumption</a:t>
            </a:r>
            <a:r>
              <a:rPr lang="nl-NL" dirty="0"/>
              <a:t> per minute, </a:t>
            </a:r>
            <a:r>
              <a:rPr lang="nl-NL" dirty="0" err="1"/>
              <a:t>daily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visitors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Louvere</a:t>
            </a:r>
            <a:endParaRPr lang="nl-NL" dirty="0"/>
          </a:p>
          <a:p>
            <a:pPr lvl="1"/>
            <a:r>
              <a:rPr lang="nl-NL" dirty="0" err="1"/>
              <a:t>Almost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regarded</a:t>
            </a:r>
            <a:r>
              <a:rPr lang="nl-NL" dirty="0"/>
              <a:t> as a time series</a:t>
            </a:r>
          </a:p>
          <a:p>
            <a:pPr lvl="1"/>
            <a:endParaRPr lang="en-N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52471-3220-4CF8-8582-F0FAF1861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1506" name="Picture 2" descr="https://www.dalipaintings.com/images/paintings/the-melting-watch.jpg">
            <a:extLst>
              <a:ext uri="{FF2B5EF4-FFF2-40B4-BE49-F238E27FC236}">
                <a16:creationId xmlns:a16="http://schemas.microsoft.com/office/drawing/2014/main" id="{C4B7E693-63CB-4526-87B9-EF71F1EE1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921" y="86370"/>
            <a:ext cx="2159214" cy="169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663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1D3D-FA2E-4146-81A5-6BCE66F3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Levenshstein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7E10-579C-4820-B69A-B8A87B96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Assign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-operations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turn </a:t>
            </a:r>
            <a:r>
              <a:rPr lang="nl-NL" dirty="0" err="1"/>
              <a:t>one</a:t>
            </a:r>
            <a:r>
              <a:rPr lang="nl-NL" dirty="0"/>
              <a:t> string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another</a:t>
            </a:r>
            <a:endParaRPr lang="nl-NL" dirty="0"/>
          </a:p>
          <a:p>
            <a:pPr lvl="1"/>
            <a:r>
              <a:rPr lang="nl-NL" dirty="0" err="1"/>
              <a:t>Add</a:t>
            </a:r>
            <a:endParaRPr lang="nl-NL" dirty="0"/>
          </a:p>
          <a:p>
            <a:pPr lvl="1"/>
            <a:r>
              <a:rPr lang="nl-NL" dirty="0" err="1"/>
              <a:t>Replace</a:t>
            </a:r>
            <a:endParaRPr lang="nl-NL" dirty="0"/>
          </a:p>
          <a:p>
            <a:pPr lvl="1"/>
            <a:r>
              <a:rPr lang="nl-NL" dirty="0"/>
              <a:t>Delete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Levenshtein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b="1" i="1" dirty="0"/>
              <a:t>kitten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i="1" dirty="0" err="1"/>
              <a:t>sitting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320C-85F9-4833-9837-C636E44B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6" name="Snagit_SNG847">
            <a:extLst>
              <a:ext uri="{FF2B5EF4-FFF2-40B4-BE49-F238E27FC236}">
                <a16:creationId xmlns:a16="http://schemas.microsoft.com/office/drawing/2014/main" id="{EFBCA4A1-F068-4815-AC74-DDA4D286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641494" y="2033578"/>
            <a:ext cx="6104149" cy="1127858"/>
          </a:xfrm>
          <a:prstGeom prst="rect">
            <a:avLst/>
          </a:prstGeom>
        </p:spPr>
      </p:pic>
      <p:pic>
        <p:nvPicPr>
          <p:cNvPr id="8" name="Snagit_SNG82C">
            <a:extLst>
              <a:ext uri="{FF2B5EF4-FFF2-40B4-BE49-F238E27FC236}">
                <a16:creationId xmlns:a16="http://schemas.microsoft.com/office/drawing/2014/main" id="{B633ACD4-43BC-47E0-8E48-71415BBCB9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4971" y="3718073"/>
            <a:ext cx="4093029" cy="1127857"/>
          </a:xfrm>
          <a:prstGeom prst="rect">
            <a:avLst/>
          </a:prstGeom>
        </p:spPr>
      </p:pic>
      <p:pic>
        <p:nvPicPr>
          <p:cNvPr id="27650" name="Picture 2" descr="https://miro.medium.com/max/270/1*6-In0Gj1Lbt54Td8RGDXlQ.jpeg">
            <a:extLst>
              <a:ext uri="{FF2B5EF4-FFF2-40B4-BE49-F238E27FC236}">
                <a16:creationId xmlns:a16="http://schemas.microsoft.com/office/drawing/2014/main" id="{F178B966-DEB0-4DAC-9BE7-B8CE1A84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05" y="164386"/>
            <a:ext cx="1250438" cy="1557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225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81D3D-FA2E-4146-81A5-6BCE66F3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Levenshstein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97E10-579C-4820-B69A-B8A87B9655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Assign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r>
              <a:rPr lang="nl-NL" dirty="0"/>
              <a:t>-operations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turn </a:t>
            </a:r>
            <a:r>
              <a:rPr lang="nl-NL" dirty="0" err="1"/>
              <a:t>one</a:t>
            </a:r>
            <a:r>
              <a:rPr lang="nl-NL" dirty="0"/>
              <a:t> string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another</a:t>
            </a:r>
            <a:endParaRPr lang="nl-NL" dirty="0"/>
          </a:p>
          <a:p>
            <a:pPr lvl="1"/>
            <a:r>
              <a:rPr lang="nl-NL" dirty="0" err="1"/>
              <a:t>Add</a:t>
            </a:r>
            <a:endParaRPr lang="nl-NL" dirty="0"/>
          </a:p>
          <a:p>
            <a:pPr lvl="1"/>
            <a:r>
              <a:rPr lang="nl-NL" dirty="0" err="1"/>
              <a:t>Replace</a:t>
            </a:r>
            <a:endParaRPr lang="nl-NL" dirty="0"/>
          </a:p>
          <a:p>
            <a:pPr lvl="1"/>
            <a:r>
              <a:rPr lang="nl-NL" dirty="0"/>
              <a:t>Delete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Levenshtein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b="1" i="1" dirty="0"/>
              <a:t>kitten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b="1" i="1" dirty="0" err="1"/>
              <a:t>sitting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78320C-85F9-4833-9837-C636E44B2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6" name="Snagit_SNG847">
            <a:extLst>
              <a:ext uri="{FF2B5EF4-FFF2-40B4-BE49-F238E27FC236}">
                <a16:creationId xmlns:a16="http://schemas.microsoft.com/office/drawing/2014/main" id="{EFBCA4A1-F068-4815-AC74-DDA4D2864AF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2641494" y="2033578"/>
            <a:ext cx="6104149" cy="1127858"/>
          </a:xfrm>
          <a:prstGeom prst="rect">
            <a:avLst/>
          </a:prstGeom>
        </p:spPr>
      </p:pic>
      <p:pic>
        <p:nvPicPr>
          <p:cNvPr id="8" name="Snagit_SNG82C">
            <a:extLst>
              <a:ext uri="{FF2B5EF4-FFF2-40B4-BE49-F238E27FC236}">
                <a16:creationId xmlns:a16="http://schemas.microsoft.com/office/drawing/2014/main" id="{B633ACD4-43BC-47E0-8E48-71415BBCB9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4971" y="3718073"/>
            <a:ext cx="4093029" cy="1127857"/>
          </a:xfrm>
          <a:prstGeom prst="rect">
            <a:avLst/>
          </a:prstGeom>
        </p:spPr>
      </p:pic>
      <p:pic>
        <p:nvPicPr>
          <p:cNvPr id="27650" name="Picture 2" descr="https://miro.medium.com/max/270/1*6-In0Gj1Lbt54Td8RGDXlQ.jpeg">
            <a:extLst>
              <a:ext uri="{FF2B5EF4-FFF2-40B4-BE49-F238E27FC236}">
                <a16:creationId xmlns:a16="http://schemas.microsoft.com/office/drawing/2014/main" id="{F178B966-DEB0-4DAC-9BE7-B8CE1A849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05" y="164386"/>
            <a:ext cx="1250438" cy="15572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4" name="Picture 2" descr="image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4F7206F-9511-4CFC-8EC1-A82739A25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731" y="3473370"/>
            <a:ext cx="2043112" cy="144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7683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2447B-9D25-444B-B876-D11FC0F4D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Jupyter</a:t>
            </a:r>
            <a:r>
              <a:rPr lang="nl-NL" dirty="0"/>
              <a:t> Notebook</a:t>
            </a:r>
            <a:endParaRPr lang="en-NL" dirty="0"/>
          </a:p>
        </p:txBody>
      </p:sp>
      <p:pic>
        <p:nvPicPr>
          <p:cNvPr id="6" name="Snagit_SNG847">
            <a:extLst>
              <a:ext uri="{FF2B5EF4-FFF2-40B4-BE49-F238E27FC236}">
                <a16:creationId xmlns:a16="http://schemas.microsoft.com/office/drawing/2014/main" id="{12AE3C4A-EC64-4616-A960-7847BAB6F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46635" y="311793"/>
            <a:ext cx="1257764" cy="45199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B769E-12F1-4780-AC19-0F912F8EF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9698" name="Picture 2" descr="image">
            <a:extLst>
              <a:ext uri="{FF2B5EF4-FFF2-40B4-BE49-F238E27FC236}">
                <a16:creationId xmlns:a16="http://schemas.microsoft.com/office/drawing/2014/main" id="{6769106A-B4F2-4AE7-97B8-780F41AC2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69275"/>
            <a:ext cx="272415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26">
            <a:extLst>
              <a:ext uri="{FF2B5EF4-FFF2-40B4-BE49-F238E27FC236}">
                <a16:creationId xmlns:a16="http://schemas.microsoft.com/office/drawing/2014/main" id="{8E509AE2-7899-4206-8450-23E7ECF94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550" y="769275"/>
            <a:ext cx="4168149" cy="357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8645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26819-7B56-49F9-A888-D41768D5F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is Language </a:t>
            </a:r>
            <a:r>
              <a:rPr lang="nl-NL" dirty="0" err="1"/>
              <a:t>Fingerprint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7E31C4-8637-4A00-BC23-8E8ABBBE4B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Ordered</a:t>
            </a:r>
            <a:r>
              <a:rPr lang="nl-NL" dirty="0"/>
              <a:t> Data Series</a:t>
            </a:r>
          </a:p>
          <a:p>
            <a:r>
              <a:rPr lang="nl-NL" dirty="0"/>
              <a:t>More </a:t>
            </a:r>
            <a:r>
              <a:rPr lang="nl-NL" dirty="0" err="1"/>
              <a:t>subtle</a:t>
            </a:r>
            <a:r>
              <a:rPr lang="nl-NL" dirty="0"/>
              <a:t> </a:t>
            </a:r>
            <a:r>
              <a:rPr lang="nl-NL" dirty="0" err="1"/>
              <a:t>method</a:t>
            </a:r>
            <a:r>
              <a:rPr lang="nl-NL" dirty="0"/>
              <a:t> for </a:t>
            </a:r>
            <a:r>
              <a:rPr lang="nl-NL" dirty="0" err="1"/>
              <a:t>determining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for document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fingerprint</a:t>
            </a:r>
            <a:r>
              <a:rPr lang="nl-NL" dirty="0"/>
              <a:t> for document – </a:t>
            </a:r>
            <a:r>
              <a:rPr lang="nl-NL" dirty="0" err="1"/>
              <a:t>based</a:t>
            </a:r>
            <a:r>
              <a:rPr lang="nl-NL" dirty="0"/>
              <a:t> on letter </a:t>
            </a:r>
            <a:r>
              <a:rPr lang="nl-NL" dirty="0" err="1"/>
              <a:t>frequencies</a:t>
            </a:r>
            <a:endParaRPr lang="nl-NL" dirty="0"/>
          </a:p>
          <a:p>
            <a:pPr lvl="1"/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fingerprint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fingerprints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most </a:t>
            </a:r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one</a:t>
            </a:r>
            <a:endParaRPr lang="nl-NL" dirty="0"/>
          </a:p>
          <a:p>
            <a:pPr lvl="2"/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calculate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?</a:t>
            </a:r>
          </a:p>
          <a:p>
            <a:pPr lvl="2"/>
            <a:r>
              <a:rPr lang="nl-NL" dirty="0"/>
              <a:t>Simple: </a:t>
            </a:r>
            <a:r>
              <a:rPr lang="nl-NL" dirty="0" err="1"/>
              <a:t>Euclidean</a:t>
            </a:r>
            <a:endParaRPr lang="nl-NL" dirty="0"/>
          </a:p>
          <a:p>
            <a:pPr lvl="3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at </a:t>
            </a:r>
            <a:r>
              <a:rPr lang="nl-NL" dirty="0" err="1"/>
              <a:t>scale</a:t>
            </a:r>
            <a:endParaRPr lang="nl-NL" dirty="0"/>
          </a:p>
          <a:p>
            <a:pPr lvl="3"/>
            <a:r>
              <a:rPr lang="nl-NL" dirty="0" err="1"/>
              <a:t>Assigns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importance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noise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detail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D599EE-439C-4716-A321-7A30947DB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30722" name="Picture 2" descr="https://www.kleemans.ch/images/189t.png">
            <a:extLst>
              <a:ext uri="{FF2B5EF4-FFF2-40B4-BE49-F238E27FC236}">
                <a16:creationId xmlns:a16="http://schemas.microsoft.com/office/drawing/2014/main" id="{3AB73FF3-2D70-49F8-B42F-42F413C9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1995488"/>
            <a:ext cx="3810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053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2ECA-2A95-4585-BA0F-E8233CC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= Language </a:t>
            </a:r>
            <a:r>
              <a:rPr lang="nl-NL" dirty="0" err="1"/>
              <a:t>Fingerprint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21C2-FA46-491D-BFD8-582E6E85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bar </a:t>
            </a:r>
            <a:r>
              <a:rPr lang="nl-NL" dirty="0" err="1"/>
              <a:t>chart</a:t>
            </a:r>
            <a:r>
              <a:rPr lang="nl-NL" dirty="0"/>
              <a:t> for French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90456-4A2E-4FC0-B0BE-DE0ED361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EECAF-7DF5-4DBB-8181-F09030ECA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24" y="693590"/>
            <a:ext cx="5824829" cy="426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7508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32ECA-2A95-4585-BA0F-E8233CCBF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= Language </a:t>
            </a:r>
            <a:r>
              <a:rPr lang="nl-NL" dirty="0" err="1"/>
              <a:t>Fingerprint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B21C2-FA46-491D-BFD8-582E6E85F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bar </a:t>
            </a:r>
            <a:r>
              <a:rPr lang="nl-NL" dirty="0" err="1"/>
              <a:t>chart</a:t>
            </a:r>
            <a:r>
              <a:rPr lang="nl-NL" dirty="0"/>
              <a:t> for multiple </a:t>
            </a:r>
            <a:r>
              <a:rPr lang="nl-NL" dirty="0" err="1"/>
              <a:t>languages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B90456-4A2E-4FC0-B0BE-DE0ED3614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C664B3-F0BD-4838-AAF8-596E9F4C4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33" y="792000"/>
            <a:ext cx="6717666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706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D3ECD-B835-4A4E-BB6C-57EC2AC75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Language </a:t>
            </a:r>
            <a:r>
              <a:rPr lang="nl-NL" dirty="0" err="1"/>
              <a:t>Detection</a:t>
            </a:r>
            <a:r>
              <a:rPr lang="nl-NL" dirty="0"/>
              <a:t> for </a:t>
            </a:r>
            <a:r>
              <a:rPr lang="nl-NL" dirty="0" err="1"/>
              <a:t>Unknown</a:t>
            </a:r>
            <a:r>
              <a:rPr lang="nl-NL" dirty="0"/>
              <a:t> Document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6170-B410-40F0-9C4C-5F62D92CB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Determine</a:t>
            </a:r>
            <a:r>
              <a:rPr lang="nl-NL" dirty="0"/>
              <a:t> 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Fingerprint</a:t>
            </a:r>
            <a:r>
              <a:rPr lang="nl-NL" dirty="0"/>
              <a:t> for document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Find</a:t>
            </a:r>
            <a:r>
              <a:rPr lang="nl-NL" dirty="0"/>
              <a:t>  best matching </a:t>
            </a:r>
            <a:br>
              <a:rPr lang="nl-NL" dirty="0"/>
            </a:b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fingerprint</a:t>
            </a:r>
            <a:r>
              <a:rPr lang="nl-NL" dirty="0"/>
              <a:t> =&gt;</a:t>
            </a:r>
            <a:r>
              <a:rPr lang="nl-NL" dirty="0" err="1"/>
              <a:t>similarity</a:t>
            </a:r>
            <a:r>
              <a:rPr lang="nl-NL" dirty="0"/>
              <a:t>!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43206-DDCF-4BA3-9AB0-9C35F990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6" name="Snagit_SNG823">
            <a:extLst>
              <a:ext uri="{FF2B5EF4-FFF2-40B4-BE49-F238E27FC236}">
                <a16:creationId xmlns:a16="http://schemas.microsoft.com/office/drawing/2014/main" id="{FBA2AC6E-8EF3-4912-B324-72518412B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096" y="792000"/>
            <a:ext cx="5483904" cy="3326303"/>
          </a:xfrm>
          <a:prstGeom prst="rect">
            <a:avLst/>
          </a:prstGeom>
        </p:spPr>
      </p:pic>
      <p:pic>
        <p:nvPicPr>
          <p:cNvPr id="7" name="Snagit_SNG828">
            <a:extLst>
              <a:ext uri="{FF2B5EF4-FFF2-40B4-BE49-F238E27FC236}">
                <a16:creationId xmlns:a16="http://schemas.microsoft.com/office/drawing/2014/main" id="{D3C58128-5D52-4DF3-BB00-18DB9DF8F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042" y="2884579"/>
            <a:ext cx="1554615" cy="153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1048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680F5-FD9E-401F-960A-FC7D9FC5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Euclidean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0E6A5-5000-4D90-A1A0-9F36A4F8C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Pythagoras – in multiple </a:t>
            </a:r>
            <a:r>
              <a:rPr lang="nl-NL" dirty="0" err="1"/>
              <a:t>dimensions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each</a:t>
            </a:r>
            <a:r>
              <a:rPr lang="nl-NL" dirty="0"/>
              <a:t> letter, take </a:t>
            </a:r>
            <a:r>
              <a:rPr lang="nl-NL" dirty="0" err="1"/>
              <a:t>the</a:t>
            </a:r>
            <a:r>
              <a:rPr lang="nl-NL" dirty="0"/>
              <a:t> square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difference</a:t>
            </a:r>
            <a:r>
              <a:rPr lang="nl-NL" dirty="0"/>
              <a:t> in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– </a:t>
            </a:r>
            <a:r>
              <a:rPr lang="nl-NL" dirty="0" err="1"/>
              <a:t>then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outcomes</a:t>
            </a:r>
            <a:r>
              <a:rPr lang="nl-NL" dirty="0"/>
              <a:t> </a:t>
            </a:r>
            <a:r>
              <a:rPr lang="nl-NL" dirty="0" err="1"/>
              <a:t>together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take </a:t>
            </a:r>
            <a:r>
              <a:rPr lang="nl-NL" dirty="0" err="1"/>
              <a:t>the</a:t>
            </a:r>
            <a:r>
              <a:rPr lang="nl-NL" dirty="0"/>
              <a:t> overall square root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9BA7B1-3D3D-49E9-A497-4457C41A2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8" name="Snagit_SNG81A">
            <a:extLst>
              <a:ext uri="{FF2B5EF4-FFF2-40B4-BE49-F238E27FC236}">
                <a16:creationId xmlns:a16="http://schemas.microsoft.com/office/drawing/2014/main" id="{059DCC33-D234-4ED9-A303-2CC62B47A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235" y="2847431"/>
            <a:ext cx="3680981" cy="1466408"/>
          </a:xfrm>
          <a:prstGeom prst="rect">
            <a:avLst/>
          </a:prstGeom>
        </p:spPr>
      </p:pic>
      <p:pic>
        <p:nvPicPr>
          <p:cNvPr id="31746" name="Picture 2" descr="https://s14-eu5.startpage.com/wikioimage/10bb0d530b83397ae6d6c12e96264457.png">
            <a:extLst>
              <a:ext uri="{FF2B5EF4-FFF2-40B4-BE49-F238E27FC236}">
                <a16:creationId xmlns:a16="http://schemas.microsoft.com/office/drawing/2014/main" id="{1B53FFD0-9F10-42F3-A3A7-DDC796625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000" y="112896"/>
            <a:ext cx="2243138" cy="182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08721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79" name="Rectangle 71">
            <a:extLst>
              <a:ext uri="{FF2B5EF4-FFF2-40B4-BE49-F238E27FC236}">
                <a16:creationId xmlns:a16="http://schemas.microsoft.com/office/drawing/2014/main" id="{CD254420-BDC3-4547-B7E0-EED9FFD69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5160" y="154781"/>
            <a:ext cx="6516290" cy="62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NL" sz="3600" b="1">
                <a:effectLst>
                  <a:outerShdw blurRad="38100" dist="38100" dir="2700000" algn="tl">
                    <a:srgbClr val="C0C0C0"/>
                  </a:outerShdw>
                </a:effectLst>
              </a:rPr>
              <a:t>Euclidean Distance Metric</a:t>
            </a:r>
          </a:p>
        </p:txBody>
      </p:sp>
      <p:sp>
        <p:nvSpPr>
          <p:cNvPr id="247882" name="Freeform 74">
            <a:extLst>
              <a:ext uri="{FF2B5EF4-FFF2-40B4-BE49-F238E27FC236}">
                <a16:creationId xmlns:a16="http://schemas.microsoft.com/office/drawing/2014/main" id="{CB1C20CB-E24C-43BF-A06A-B8ACB7D48E5E}"/>
              </a:ext>
            </a:extLst>
          </p:cNvPr>
          <p:cNvSpPr>
            <a:spLocks/>
          </p:cNvSpPr>
          <p:nvPr/>
        </p:nvSpPr>
        <p:spPr bwMode="auto">
          <a:xfrm>
            <a:off x="5707856" y="1833559"/>
            <a:ext cx="2109788" cy="626269"/>
          </a:xfrm>
          <a:custGeom>
            <a:avLst/>
            <a:gdLst>
              <a:gd name="T0" fmla="*/ 17 w 2081"/>
              <a:gd name="T1" fmla="*/ 240 h 596"/>
              <a:gd name="T2" fmla="*/ 57 w 2081"/>
              <a:gd name="T3" fmla="*/ 254 h 596"/>
              <a:gd name="T4" fmla="*/ 101 w 2081"/>
              <a:gd name="T5" fmla="*/ 275 h 596"/>
              <a:gd name="T6" fmla="*/ 142 w 2081"/>
              <a:gd name="T7" fmla="*/ 294 h 596"/>
              <a:gd name="T8" fmla="*/ 182 w 2081"/>
              <a:gd name="T9" fmla="*/ 321 h 596"/>
              <a:gd name="T10" fmla="*/ 221 w 2081"/>
              <a:gd name="T11" fmla="*/ 348 h 596"/>
              <a:gd name="T12" fmla="*/ 267 w 2081"/>
              <a:gd name="T13" fmla="*/ 381 h 596"/>
              <a:gd name="T14" fmla="*/ 305 w 2081"/>
              <a:gd name="T15" fmla="*/ 408 h 596"/>
              <a:gd name="T16" fmla="*/ 345 w 2081"/>
              <a:gd name="T17" fmla="*/ 429 h 596"/>
              <a:gd name="T18" fmla="*/ 386 w 2081"/>
              <a:gd name="T19" fmla="*/ 448 h 596"/>
              <a:gd name="T20" fmla="*/ 424 w 2081"/>
              <a:gd name="T21" fmla="*/ 448 h 596"/>
              <a:gd name="T22" fmla="*/ 470 w 2081"/>
              <a:gd name="T23" fmla="*/ 456 h 596"/>
              <a:gd name="T24" fmla="*/ 509 w 2081"/>
              <a:gd name="T25" fmla="*/ 461 h 596"/>
              <a:gd name="T26" fmla="*/ 549 w 2081"/>
              <a:gd name="T27" fmla="*/ 469 h 596"/>
              <a:gd name="T28" fmla="*/ 589 w 2081"/>
              <a:gd name="T29" fmla="*/ 475 h 596"/>
              <a:gd name="T30" fmla="*/ 628 w 2081"/>
              <a:gd name="T31" fmla="*/ 481 h 596"/>
              <a:gd name="T32" fmla="*/ 674 w 2081"/>
              <a:gd name="T33" fmla="*/ 481 h 596"/>
              <a:gd name="T34" fmla="*/ 712 w 2081"/>
              <a:gd name="T35" fmla="*/ 475 h 596"/>
              <a:gd name="T36" fmla="*/ 752 w 2081"/>
              <a:gd name="T37" fmla="*/ 481 h 596"/>
              <a:gd name="T38" fmla="*/ 793 w 2081"/>
              <a:gd name="T39" fmla="*/ 481 h 596"/>
              <a:gd name="T40" fmla="*/ 837 w 2081"/>
              <a:gd name="T41" fmla="*/ 475 h 596"/>
              <a:gd name="T42" fmla="*/ 877 w 2081"/>
              <a:gd name="T43" fmla="*/ 461 h 596"/>
              <a:gd name="T44" fmla="*/ 916 w 2081"/>
              <a:gd name="T45" fmla="*/ 461 h 596"/>
              <a:gd name="T46" fmla="*/ 956 w 2081"/>
              <a:gd name="T47" fmla="*/ 456 h 596"/>
              <a:gd name="T48" fmla="*/ 996 w 2081"/>
              <a:gd name="T49" fmla="*/ 442 h 596"/>
              <a:gd name="T50" fmla="*/ 1040 w 2081"/>
              <a:gd name="T51" fmla="*/ 434 h 596"/>
              <a:gd name="T52" fmla="*/ 1081 w 2081"/>
              <a:gd name="T53" fmla="*/ 421 h 596"/>
              <a:gd name="T54" fmla="*/ 1121 w 2081"/>
              <a:gd name="T55" fmla="*/ 402 h 596"/>
              <a:gd name="T56" fmla="*/ 1159 w 2081"/>
              <a:gd name="T57" fmla="*/ 381 h 596"/>
              <a:gd name="T58" fmla="*/ 1206 w 2081"/>
              <a:gd name="T59" fmla="*/ 340 h 596"/>
              <a:gd name="T60" fmla="*/ 1244 w 2081"/>
              <a:gd name="T61" fmla="*/ 302 h 596"/>
              <a:gd name="T62" fmla="*/ 1284 w 2081"/>
              <a:gd name="T63" fmla="*/ 248 h 596"/>
              <a:gd name="T64" fmla="*/ 1325 w 2081"/>
              <a:gd name="T65" fmla="*/ 181 h 596"/>
              <a:gd name="T66" fmla="*/ 1363 w 2081"/>
              <a:gd name="T67" fmla="*/ 114 h 596"/>
              <a:gd name="T68" fmla="*/ 1409 w 2081"/>
              <a:gd name="T69" fmla="*/ 54 h 596"/>
              <a:gd name="T70" fmla="*/ 1448 w 2081"/>
              <a:gd name="T71" fmla="*/ 14 h 596"/>
              <a:gd name="T72" fmla="*/ 1488 w 2081"/>
              <a:gd name="T73" fmla="*/ 0 h 596"/>
              <a:gd name="T74" fmla="*/ 1528 w 2081"/>
              <a:gd name="T75" fmla="*/ 14 h 596"/>
              <a:gd name="T76" fmla="*/ 1567 w 2081"/>
              <a:gd name="T77" fmla="*/ 73 h 596"/>
              <a:gd name="T78" fmla="*/ 1613 w 2081"/>
              <a:gd name="T79" fmla="*/ 154 h 596"/>
              <a:gd name="T80" fmla="*/ 1651 w 2081"/>
              <a:gd name="T81" fmla="*/ 254 h 596"/>
              <a:gd name="T82" fmla="*/ 1691 w 2081"/>
              <a:gd name="T83" fmla="*/ 356 h 596"/>
              <a:gd name="T84" fmla="*/ 1732 w 2081"/>
              <a:gd name="T85" fmla="*/ 442 h 596"/>
              <a:gd name="T86" fmla="*/ 1776 w 2081"/>
              <a:gd name="T87" fmla="*/ 515 h 596"/>
              <a:gd name="T88" fmla="*/ 1816 w 2081"/>
              <a:gd name="T89" fmla="*/ 569 h 596"/>
              <a:gd name="T90" fmla="*/ 1855 w 2081"/>
              <a:gd name="T91" fmla="*/ 596 h 596"/>
              <a:gd name="T92" fmla="*/ 1895 w 2081"/>
              <a:gd name="T93" fmla="*/ 596 h 596"/>
              <a:gd name="T94" fmla="*/ 1935 w 2081"/>
              <a:gd name="T95" fmla="*/ 596 h 596"/>
              <a:gd name="T96" fmla="*/ 1979 w 2081"/>
              <a:gd name="T97" fmla="*/ 596 h 596"/>
              <a:gd name="T98" fmla="*/ 2020 w 2081"/>
              <a:gd name="T99" fmla="*/ 596 h 596"/>
              <a:gd name="T100" fmla="*/ 2058 w 2081"/>
              <a:gd name="T101" fmla="*/ 588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596">
                <a:moveTo>
                  <a:pt x="0" y="227"/>
                </a:moveTo>
                <a:lnTo>
                  <a:pt x="17" y="240"/>
                </a:lnTo>
                <a:lnTo>
                  <a:pt x="40" y="248"/>
                </a:lnTo>
                <a:lnTo>
                  <a:pt x="57" y="254"/>
                </a:lnTo>
                <a:lnTo>
                  <a:pt x="80" y="262"/>
                </a:lnTo>
                <a:lnTo>
                  <a:pt x="101" y="275"/>
                </a:lnTo>
                <a:lnTo>
                  <a:pt x="119" y="288"/>
                </a:lnTo>
                <a:lnTo>
                  <a:pt x="142" y="294"/>
                </a:lnTo>
                <a:lnTo>
                  <a:pt x="159" y="308"/>
                </a:lnTo>
                <a:lnTo>
                  <a:pt x="182" y="321"/>
                </a:lnTo>
                <a:lnTo>
                  <a:pt x="203" y="335"/>
                </a:lnTo>
                <a:lnTo>
                  <a:pt x="221" y="348"/>
                </a:lnTo>
                <a:lnTo>
                  <a:pt x="244" y="367"/>
                </a:lnTo>
                <a:lnTo>
                  <a:pt x="267" y="381"/>
                </a:lnTo>
                <a:lnTo>
                  <a:pt x="284" y="402"/>
                </a:lnTo>
                <a:lnTo>
                  <a:pt x="305" y="408"/>
                </a:lnTo>
                <a:lnTo>
                  <a:pt x="322" y="415"/>
                </a:lnTo>
                <a:lnTo>
                  <a:pt x="345" y="429"/>
                </a:lnTo>
                <a:lnTo>
                  <a:pt x="368" y="434"/>
                </a:lnTo>
                <a:lnTo>
                  <a:pt x="386" y="448"/>
                </a:lnTo>
                <a:lnTo>
                  <a:pt x="407" y="448"/>
                </a:lnTo>
                <a:lnTo>
                  <a:pt x="424" y="448"/>
                </a:lnTo>
                <a:lnTo>
                  <a:pt x="447" y="456"/>
                </a:lnTo>
                <a:lnTo>
                  <a:pt x="470" y="456"/>
                </a:lnTo>
                <a:lnTo>
                  <a:pt x="487" y="456"/>
                </a:lnTo>
                <a:lnTo>
                  <a:pt x="509" y="461"/>
                </a:lnTo>
                <a:lnTo>
                  <a:pt x="526" y="461"/>
                </a:lnTo>
                <a:lnTo>
                  <a:pt x="549" y="469"/>
                </a:lnTo>
                <a:lnTo>
                  <a:pt x="572" y="469"/>
                </a:lnTo>
                <a:lnTo>
                  <a:pt x="589" y="475"/>
                </a:lnTo>
                <a:lnTo>
                  <a:pt x="610" y="475"/>
                </a:lnTo>
                <a:lnTo>
                  <a:pt x="628" y="481"/>
                </a:lnTo>
                <a:lnTo>
                  <a:pt x="651" y="481"/>
                </a:lnTo>
                <a:lnTo>
                  <a:pt x="674" y="481"/>
                </a:lnTo>
                <a:lnTo>
                  <a:pt x="691" y="481"/>
                </a:lnTo>
                <a:lnTo>
                  <a:pt x="712" y="475"/>
                </a:lnTo>
                <a:lnTo>
                  <a:pt x="735" y="475"/>
                </a:lnTo>
                <a:lnTo>
                  <a:pt x="752" y="481"/>
                </a:lnTo>
                <a:lnTo>
                  <a:pt x="775" y="481"/>
                </a:lnTo>
                <a:lnTo>
                  <a:pt x="793" y="481"/>
                </a:lnTo>
                <a:lnTo>
                  <a:pt x="814" y="481"/>
                </a:lnTo>
                <a:lnTo>
                  <a:pt x="837" y="475"/>
                </a:lnTo>
                <a:lnTo>
                  <a:pt x="854" y="469"/>
                </a:lnTo>
                <a:lnTo>
                  <a:pt x="877" y="461"/>
                </a:lnTo>
                <a:lnTo>
                  <a:pt x="894" y="456"/>
                </a:lnTo>
                <a:lnTo>
                  <a:pt x="916" y="461"/>
                </a:lnTo>
                <a:lnTo>
                  <a:pt x="939" y="461"/>
                </a:lnTo>
                <a:lnTo>
                  <a:pt x="956" y="456"/>
                </a:lnTo>
                <a:lnTo>
                  <a:pt x="979" y="442"/>
                </a:lnTo>
                <a:lnTo>
                  <a:pt x="996" y="442"/>
                </a:lnTo>
                <a:lnTo>
                  <a:pt x="1017" y="442"/>
                </a:lnTo>
                <a:lnTo>
                  <a:pt x="1040" y="434"/>
                </a:lnTo>
                <a:lnTo>
                  <a:pt x="1058" y="421"/>
                </a:lnTo>
                <a:lnTo>
                  <a:pt x="1081" y="421"/>
                </a:lnTo>
                <a:lnTo>
                  <a:pt x="1098" y="415"/>
                </a:lnTo>
                <a:lnTo>
                  <a:pt x="1121" y="402"/>
                </a:lnTo>
                <a:lnTo>
                  <a:pt x="1142" y="394"/>
                </a:lnTo>
                <a:lnTo>
                  <a:pt x="1159" y="381"/>
                </a:lnTo>
                <a:lnTo>
                  <a:pt x="1183" y="361"/>
                </a:lnTo>
                <a:lnTo>
                  <a:pt x="1206" y="340"/>
                </a:lnTo>
                <a:lnTo>
                  <a:pt x="1223" y="321"/>
                </a:lnTo>
                <a:lnTo>
                  <a:pt x="1244" y="302"/>
                </a:lnTo>
                <a:lnTo>
                  <a:pt x="1261" y="275"/>
                </a:lnTo>
                <a:lnTo>
                  <a:pt x="1284" y="248"/>
                </a:lnTo>
                <a:lnTo>
                  <a:pt x="1307" y="213"/>
                </a:lnTo>
                <a:lnTo>
                  <a:pt x="1325" y="181"/>
                </a:lnTo>
                <a:lnTo>
                  <a:pt x="1346" y="154"/>
                </a:lnTo>
                <a:lnTo>
                  <a:pt x="1363" y="114"/>
                </a:lnTo>
                <a:lnTo>
                  <a:pt x="1386" y="81"/>
                </a:lnTo>
                <a:lnTo>
                  <a:pt x="1409" y="54"/>
                </a:lnTo>
                <a:lnTo>
                  <a:pt x="1426" y="33"/>
                </a:lnTo>
                <a:lnTo>
                  <a:pt x="1448" y="14"/>
                </a:lnTo>
                <a:lnTo>
                  <a:pt x="1465" y="8"/>
                </a:lnTo>
                <a:lnTo>
                  <a:pt x="1488" y="0"/>
                </a:lnTo>
                <a:lnTo>
                  <a:pt x="1511" y="0"/>
                </a:lnTo>
                <a:lnTo>
                  <a:pt x="1528" y="14"/>
                </a:lnTo>
                <a:lnTo>
                  <a:pt x="1549" y="41"/>
                </a:lnTo>
                <a:lnTo>
                  <a:pt x="1567" y="73"/>
                </a:lnTo>
                <a:lnTo>
                  <a:pt x="1590" y="114"/>
                </a:lnTo>
                <a:lnTo>
                  <a:pt x="1613" y="154"/>
                </a:lnTo>
                <a:lnTo>
                  <a:pt x="1630" y="208"/>
                </a:lnTo>
                <a:lnTo>
                  <a:pt x="1651" y="254"/>
                </a:lnTo>
                <a:lnTo>
                  <a:pt x="1668" y="308"/>
                </a:lnTo>
                <a:lnTo>
                  <a:pt x="1691" y="356"/>
                </a:lnTo>
                <a:lnTo>
                  <a:pt x="1714" y="402"/>
                </a:lnTo>
                <a:lnTo>
                  <a:pt x="1732" y="442"/>
                </a:lnTo>
                <a:lnTo>
                  <a:pt x="1753" y="481"/>
                </a:lnTo>
                <a:lnTo>
                  <a:pt x="1776" y="515"/>
                </a:lnTo>
                <a:lnTo>
                  <a:pt x="1793" y="548"/>
                </a:lnTo>
                <a:lnTo>
                  <a:pt x="1816" y="569"/>
                </a:lnTo>
                <a:lnTo>
                  <a:pt x="1833" y="588"/>
                </a:lnTo>
                <a:lnTo>
                  <a:pt x="1855" y="596"/>
                </a:lnTo>
                <a:lnTo>
                  <a:pt x="1878" y="596"/>
                </a:lnTo>
                <a:lnTo>
                  <a:pt x="1895" y="596"/>
                </a:lnTo>
                <a:lnTo>
                  <a:pt x="1918" y="596"/>
                </a:lnTo>
                <a:lnTo>
                  <a:pt x="1935" y="596"/>
                </a:lnTo>
                <a:lnTo>
                  <a:pt x="1956" y="596"/>
                </a:lnTo>
                <a:lnTo>
                  <a:pt x="1979" y="596"/>
                </a:lnTo>
                <a:lnTo>
                  <a:pt x="1997" y="596"/>
                </a:lnTo>
                <a:lnTo>
                  <a:pt x="2020" y="596"/>
                </a:lnTo>
                <a:lnTo>
                  <a:pt x="2037" y="596"/>
                </a:lnTo>
                <a:lnTo>
                  <a:pt x="2058" y="588"/>
                </a:lnTo>
                <a:lnTo>
                  <a:pt x="2081" y="588"/>
                </a:lnTo>
              </a:path>
            </a:pathLst>
          </a:custGeom>
          <a:noFill/>
          <a:ln w="28575">
            <a:solidFill>
              <a:srgbClr val="00008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247883" name="Freeform 75">
            <a:extLst>
              <a:ext uri="{FF2B5EF4-FFF2-40B4-BE49-F238E27FC236}">
                <a16:creationId xmlns:a16="http://schemas.microsoft.com/office/drawing/2014/main" id="{647A8523-4EE4-4215-AE0A-109B349F6A12}"/>
              </a:ext>
            </a:extLst>
          </p:cNvPr>
          <p:cNvSpPr>
            <a:spLocks/>
          </p:cNvSpPr>
          <p:nvPr/>
        </p:nvSpPr>
        <p:spPr bwMode="auto">
          <a:xfrm>
            <a:off x="5707856" y="628647"/>
            <a:ext cx="2109788" cy="897731"/>
          </a:xfrm>
          <a:custGeom>
            <a:avLst/>
            <a:gdLst>
              <a:gd name="T0" fmla="*/ 17 w 2081"/>
              <a:gd name="T1" fmla="*/ 384 h 853"/>
              <a:gd name="T2" fmla="*/ 57 w 2081"/>
              <a:gd name="T3" fmla="*/ 399 h 853"/>
              <a:gd name="T4" fmla="*/ 101 w 2081"/>
              <a:gd name="T5" fmla="*/ 442 h 853"/>
              <a:gd name="T6" fmla="*/ 142 w 2081"/>
              <a:gd name="T7" fmla="*/ 490 h 853"/>
              <a:gd name="T8" fmla="*/ 182 w 2081"/>
              <a:gd name="T9" fmla="*/ 522 h 853"/>
              <a:gd name="T10" fmla="*/ 221 w 2081"/>
              <a:gd name="T11" fmla="*/ 565 h 853"/>
              <a:gd name="T12" fmla="*/ 267 w 2081"/>
              <a:gd name="T13" fmla="*/ 618 h 853"/>
              <a:gd name="T14" fmla="*/ 305 w 2081"/>
              <a:gd name="T15" fmla="*/ 624 h 853"/>
              <a:gd name="T16" fmla="*/ 345 w 2081"/>
              <a:gd name="T17" fmla="*/ 628 h 853"/>
              <a:gd name="T18" fmla="*/ 386 w 2081"/>
              <a:gd name="T19" fmla="*/ 720 h 853"/>
              <a:gd name="T20" fmla="*/ 424 w 2081"/>
              <a:gd name="T21" fmla="*/ 715 h 853"/>
              <a:gd name="T22" fmla="*/ 470 w 2081"/>
              <a:gd name="T23" fmla="*/ 661 h 853"/>
              <a:gd name="T24" fmla="*/ 509 w 2081"/>
              <a:gd name="T25" fmla="*/ 715 h 853"/>
              <a:gd name="T26" fmla="*/ 549 w 2081"/>
              <a:gd name="T27" fmla="*/ 672 h 853"/>
              <a:gd name="T28" fmla="*/ 589 w 2081"/>
              <a:gd name="T29" fmla="*/ 661 h 853"/>
              <a:gd name="T30" fmla="*/ 628 w 2081"/>
              <a:gd name="T31" fmla="*/ 661 h 853"/>
              <a:gd name="T32" fmla="*/ 674 w 2081"/>
              <a:gd name="T33" fmla="*/ 724 h 853"/>
              <a:gd name="T34" fmla="*/ 712 w 2081"/>
              <a:gd name="T35" fmla="*/ 799 h 853"/>
              <a:gd name="T36" fmla="*/ 752 w 2081"/>
              <a:gd name="T37" fmla="*/ 724 h 853"/>
              <a:gd name="T38" fmla="*/ 793 w 2081"/>
              <a:gd name="T39" fmla="*/ 745 h 853"/>
              <a:gd name="T40" fmla="*/ 837 w 2081"/>
              <a:gd name="T41" fmla="*/ 661 h 853"/>
              <a:gd name="T42" fmla="*/ 877 w 2081"/>
              <a:gd name="T43" fmla="*/ 655 h 853"/>
              <a:gd name="T44" fmla="*/ 916 w 2081"/>
              <a:gd name="T45" fmla="*/ 688 h 853"/>
              <a:gd name="T46" fmla="*/ 956 w 2081"/>
              <a:gd name="T47" fmla="*/ 628 h 853"/>
              <a:gd name="T48" fmla="*/ 996 w 2081"/>
              <a:gd name="T49" fmla="*/ 667 h 853"/>
              <a:gd name="T50" fmla="*/ 1040 w 2081"/>
              <a:gd name="T51" fmla="*/ 720 h 853"/>
              <a:gd name="T52" fmla="*/ 1081 w 2081"/>
              <a:gd name="T53" fmla="*/ 697 h 853"/>
              <a:gd name="T54" fmla="*/ 1121 w 2081"/>
              <a:gd name="T55" fmla="*/ 613 h 853"/>
              <a:gd name="T56" fmla="*/ 1159 w 2081"/>
              <a:gd name="T57" fmla="*/ 565 h 853"/>
              <a:gd name="T58" fmla="*/ 1206 w 2081"/>
              <a:gd name="T59" fmla="*/ 576 h 853"/>
              <a:gd name="T60" fmla="*/ 1244 w 2081"/>
              <a:gd name="T61" fmla="*/ 538 h 853"/>
              <a:gd name="T62" fmla="*/ 1284 w 2081"/>
              <a:gd name="T63" fmla="*/ 459 h 853"/>
              <a:gd name="T64" fmla="*/ 1325 w 2081"/>
              <a:gd name="T65" fmla="*/ 411 h 853"/>
              <a:gd name="T66" fmla="*/ 1363 w 2081"/>
              <a:gd name="T67" fmla="*/ 357 h 853"/>
              <a:gd name="T68" fmla="*/ 1409 w 2081"/>
              <a:gd name="T69" fmla="*/ 223 h 853"/>
              <a:gd name="T70" fmla="*/ 1448 w 2081"/>
              <a:gd name="T71" fmla="*/ 63 h 853"/>
              <a:gd name="T72" fmla="*/ 1488 w 2081"/>
              <a:gd name="T73" fmla="*/ 5 h 853"/>
              <a:gd name="T74" fmla="*/ 1528 w 2081"/>
              <a:gd name="T75" fmla="*/ 15 h 853"/>
              <a:gd name="T76" fmla="*/ 1567 w 2081"/>
              <a:gd name="T77" fmla="*/ 111 h 853"/>
              <a:gd name="T78" fmla="*/ 1613 w 2081"/>
              <a:gd name="T79" fmla="*/ 244 h 853"/>
              <a:gd name="T80" fmla="*/ 1651 w 2081"/>
              <a:gd name="T81" fmla="*/ 432 h 853"/>
              <a:gd name="T82" fmla="*/ 1691 w 2081"/>
              <a:gd name="T83" fmla="*/ 720 h 853"/>
              <a:gd name="T84" fmla="*/ 1732 w 2081"/>
              <a:gd name="T85" fmla="*/ 820 h 853"/>
              <a:gd name="T86" fmla="*/ 1776 w 2081"/>
              <a:gd name="T87" fmla="*/ 843 h 853"/>
              <a:gd name="T88" fmla="*/ 1816 w 2081"/>
              <a:gd name="T89" fmla="*/ 826 h 853"/>
              <a:gd name="T90" fmla="*/ 1855 w 2081"/>
              <a:gd name="T91" fmla="*/ 838 h 853"/>
              <a:gd name="T92" fmla="*/ 1895 w 2081"/>
              <a:gd name="T93" fmla="*/ 853 h 853"/>
              <a:gd name="T94" fmla="*/ 1935 w 2081"/>
              <a:gd name="T95" fmla="*/ 826 h 853"/>
              <a:gd name="T96" fmla="*/ 1979 w 2081"/>
              <a:gd name="T97" fmla="*/ 838 h 853"/>
              <a:gd name="T98" fmla="*/ 2020 w 2081"/>
              <a:gd name="T99" fmla="*/ 853 h 853"/>
              <a:gd name="T100" fmla="*/ 2058 w 2081"/>
              <a:gd name="T101" fmla="*/ 81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853">
                <a:moveTo>
                  <a:pt x="0" y="378"/>
                </a:moveTo>
                <a:lnTo>
                  <a:pt x="17" y="384"/>
                </a:lnTo>
                <a:lnTo>
                  <a:pt x="40" y="394"/>
                </a:lnTo>
                <a:lnTo>
                  <a:pt x="57" y="399"/>
                </a:lnTo>
                <a:lnTo>
                  <a:pt x="80" y="421"/>
                </a:lnTo>
                <a:lnTo>
                  <a:pt x="101" y="442"/>
                </a:lnTo>
                <a:lnTo>
                  <a:pt x="119" y="463"/>
                </a:lnTo>
                <a:lnTo>
                  <a:pt x="142" y="490"/>
                </a:lnTo>
                <a:lnTo>
                  <a:pt x="159" y="511"/>
                </a:lnTo>
                <a:lnTo>
                  <a:pt x="182" y="522"/>
                </a:lnTo>
                <a:lnTo>
                  <a:pt x="203" y="532"/>
                </a:lnTo>
                <a:lnTo>
                  <a:pt x="221" y="565"/>
                </a:lnTo>
                <a:lnTo>
                  <a:pt x="244" y="597"/>
                </a:lnTo>
                <a:lnTo>
                  <a:pt x="267" y="618"/>
                </a:lnTo>
                <a:lnTo>
                  <a:pt x="284" y="624"/>
                </a:lnTo>
                <a:lnTo>
                  <a:pt x="305" y="624"/>
                </a:lnTo>
                <a:lnTo>
                  <a:pt x="322" y="624"/>
                </a:lnTo>
                <a:lnTo>
                  <a:pt x="345" y="628"/>
                </a:lnTo>
                <a:lnTo>
                  <a:pt x="368" y="661"/>
                </a:lnTo>
                <a:lnTo>
                  <a:pt x="386" y="720"/>
                </a:lnTo>
                <a:lnTo>
                  <a:pt x="407" y="741"/>
                </a:lnTo>
                <a:lnTo>
                  <a:pt x="424" y="715"/>
                </a:lnTo>
                <a:lnTo>
                  <a:pt x="447" y="667"/>
                </a:lnTo>
                <a:lnTo>
                  <a:pt x="470" y="661"/>
                </a:lnTo>
                <a:lnTo>
                  <a:pt x="487" y="688"/>
                </a:lnTo>
                <a:lnTo>
                  <a:pt x="509" y="715"/>
                </a:lnTo>
                <a:lnTo>
                  <a:pt x="526" y="697"/>
                </a:lnTo>
                <a:lnTo>
                  <a:pt x="549" y="672"/>
                </a:lnTo>
                <a:lnTo>
                  <a:pt x="572" y="661"/>
                </a:lnTo>
                <a:lnTo>
                  <a:pt x="589" y="661"/>
                </a:lnTo>
                <a:lnTo>
                  <a:pt x="610" y="661"/>
                </a:lnTo>
                <a:lnTo>
                  <a:pt x="628" y="661"/>
                </a:lnTo>
                <a:lnTo>
                  <a:pt x="651" y="672"/>
                </a:lnTo>
                <a:lnTo>
                  <a:pt x="674" y="724"/>
                </a:lnTo>
                <a:lnTo>
                  <a:pt x="691" y="778"/>
                </a:lnTo>
                <a:lnTo>
                  <a:pt x="712" y="799"/>
                </a:lnTo>
                <a:lnTo>
                  <a:pt x="735" y="757"/>
                </a:lnTo>
                <a:lnTo>
                  <a:pt x="752" y="724"/>
                </a:lnTo>
                <a:lnTo>
                  <a:pt x="775" y="730"/>
                </a:lnTo>
                <a:lnTo>
                  <a:pt x="793" y="745"/>
                </a:lnTo>
                <a:lnTo>
                  <a:pt x="814" y="715"/>
                </a:lnTo>
                <a:lnTo>
                  <a:pt x="837" y="661"/>
                </a:lnTo>
                <a:lnTo>
                  <a:pt x="854" y="640"/>
                </a:lnTo>
                <a:lnTo>
                  <a:pt x="877" y="655"/>
                </a:lnTo>
                <a:lnTo>
                  <a:pt x="894" y="688"/>
                </a:lnTo>
                <a:lnTo>
                  <a:pt x="916" y="688"/>
                </a:lnTo>
                <a:lnTo>
                  <a:pt x="939" y="655"/>
                </a:lnTo>
                <a:lnTo>
                  <a:pt x="956" y="628"/>
                </a:lnTo>
                <a:lnTo>
                  <a:pt x="979" y="634"/>
                </a:lnTo>
                <a:lnTo>
                  <a:pt x="996" y="667"/>
                </a:lnTo>
                <a:lnTo>
                  <a:pt x="1017" y="697"/>
                </a:lnTo>
                <a:lnTo>
                  <a:pt x="1040" y="720"/>
                </a:lnTo>
                <a:lnTo>
                  <a:pt x="1058" y="724"/>
                </a:lnTo>
                <a:lnTo>
                  <a:pt x="1081" y="697"/>
                </a:lnTo>
                <a:lnTo>
                  <a:pt x="1098" y="655"/>
                </a:lnTo>
                <a:lnTo>
                  <a:pt x="1121" y="613"/>
                </a:lnTo>
                <a:lnTo>
                  <a:pt x="1142" y="580"/>
                </a:lnTo>
                <a:lnTo>
                  <a:pt x="1159" y="565"/>
                </a:lnTo>
                <a:lnTo>
                  <a:pt x="1183" y="559"/>
                </a:lnTo>
                <a:lnTo>
                  <a:pt x="1206" y="576"/>
                </a:lnTo>
                <a:lnTo>
                  <a:pt x="1223" y="576"/>
                </a:lnTo>
                <a:lnTo>
                  <a:pt x="1244" y="538"/>
                </a:lnTo>
                <a:lnTo>
                  <a:pt x="1261" y="496"/>
                </a:lnTo>
                <a:lnTo>
                  <a:pt x="1284" y="459"/>
                </a:lnTo>
                <a:lnTo>
                  <a:pt x="1307" y="432"/>
                </a:lnTo>
                <a:lnTo>
                  <a:pt x="1325" y="411"/>
                </a:lnTo>
                <a:lnTo>
                  <a:pt x="1346" y="384"/>
                </a:lnTo>
                <a:lnTo>
                  <a:pt x="1363" y="357"/>
                </a:lnTo>
                <a:lnTo>
                  <a:pt x="1386" y="298"/>
                </a:lnTo>
                <a:lnTo>
                  <a:pt x="1409" y="223"/>
                </a:lnTo>
                <a:lnTo>
                  <a:pt x="1426" y="138"/>
                </a:lnTo>
                <a:lnTo>
                  <a:pt x="1448" y="63"/>
                </a:lnTo>
                <a:lnTo>
                  <a:pt x="1465" y="21"/>
                </a:lnTo>
                <a:lnTo>
                  <a:pt x="1488" y="5"/>
                </a:lnTo>
                <a:lnTo>
                  <a:pt x="1511" y="0"/>
                </a:lnTo>
                <a:lnTo>
                  <a:pt x="1528" y="15"/>
                </a:lnTo>
                <a:lnTo>
                  <a:pt x="1549" y="48"/>
                </a:lnTo>
                <a:lnTo>
                  <a:pt x="1567" y="111"/>
                </a:lnTo>
                <a:lnTo>
                  <a:pt x="1590" y="176"/>
                </a:lnTo>
                <a:lnTo>
                  <a:pt x="1613" y="244"/>
                </a:lnTo>
                <a:lnTo>
                  <a:pt x="1630" y="319"/>
                </a:lnTo>
                <a:lnTo>
                  <a:pt x="1651" y="432"/>
                </a:lnTo>
                <a:lnTo>
                  <a:pt x="1668" y="576"/>
                </a:lnTo>
                <a:lnTo>
                  <a:pt x="1691" y="720"/>
                </a:lnTo>
                <a:lnTo>
                  <a:pt x="1714" y="793"/>
                </a:lnTo>
                <a:lnTo>
                  <a:pt x="1732" y="820"/>
                </a:lnTo>
                <a:lnTo>
                  <a:pt x="1753" y="826"/>
                </a:lnTo>
                <a:lnTo>
                  <a:pt x="1776" y="843"/>
                </a:lnTo>
                <a:lnTo>
                  <a:pt x="1793" y="843"/>
                </a:lnTo>
                <a:lnTo>
                  <a:pt x="1816" y="826"/>
                </a:lnTo>
                <a:lnTo>
                  <a:pt x="1833" y="826"/>
                </a:lnTo>
                <a:lnTo>
                  <a:pt x="1855" y="838"/>
                </a:lnTo>
                <a:lnTo>
                  <a:pt x="1878" y="853"/>
                </a:lnTo>
                <a:lnTo>
                  <a:pt x="1895" y="853"/>
                </a:lnTo>
                <a:lnTo>
                  <a:pt x="1918" y="843"/>
                </a:lnTo>
                <a:lnTo>
                  <a:pt x="1935" y="826"/>
                </a:lnTo>
                <a:lnTo>
                  <a:pt x="1956" y="826"/>
                </a:lnTo>
                <a:lnTo>
                  <a:pt x="1979" y="838"/>
                </a:lnTo>
                <a:lnTo>
                  <a:pt x="1997" y="853"/>
                </a:lnTo>
                <a:lnTo>
                  <a:pt x="2020" y="853"/>
                </a:lnTo>
                <a:lnTo>
                  <a:pt x="2037" y="838"/>
                </a:lnTo>
                <a:lnTo>
                  <a:pt x="2058" y="816"/>
                </a:lnTo>
                <a:lnTo>
                  <a:pt x="2081" y="799"/>
                </a:lnTo>
              </a:path>
            </a:pathLst>
          </a:custGeom>
          <a:noFill/>
          <a:ln w="28575">
            <a:solidFill>
              <a:srgbClr val="8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247884" name="Rectangle 76">
            <a:extLst>
              <a:ext uri="{FF2B5EF4-FFF2-40B4-BE49-F238E27FC236}">
                <a16:creationId xmlns:a16="http://schemas.microsoft.com/office/drawing/2014/main" id="{3781467C-492D-458F-A26B-715F05AAFD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129" y="2274091"/>
            <a:ext cx="179536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800" i="1">
                <a:solidFill>
                  <a:srgbClr val="000000"/>
                </a:solidFill>
              </a:rPr>
              <a:t>Q</a:t>
            </a:r>
            <a:endParaRPr lang="en-US" altLang="en-NL" sz="1800"/>
          </a:p>
        </p:txBody>
      </p:sp>
      <p:sp>
        <p:nvSpPr>
          <p:cNvPr id="247885" name="Rectangle 77">
            <a:extLst>
              <a:ext uri="{FF2B5EF4-FFF2-40B4-BE49-F238E27FC236}">
                <a16:creationId xmlns:a16="http://schemas.microsoft.com/office/drawing/2014/main" id="{454161E2-1062-468C-A91A-620865634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129" y="1213244"/>
            <a:ext cx="166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800" i="1">
                <a:solidFill>
                  <a:srgbClr val="000000"/>
                </a:solidFill>
              </a:rPr>
              <a:t>C</a:t>
            </a:r>
            <a:endParaRPr lang="en-US" altLang="en-NL" sz="1800"/>
          </a:p>
        </p:txBody>
      </p:sp>
      <p:grpSp>
        <p:nvGrpSpPr>
          <p:cNvPr id="247886" name="Group 78">
            <a:extLst>
              <a:ext uri="{FF2B5EF4-FFF2-40B4-BE49-F238E27FC236}">
                <a16:creationId xmlns:a16="http://schemas.microsoft.com/office/drawing/2014/main" id="{0F816CC5-860E-4221-9E9A-C66E121DDE5D}"/>
              </a:ext>
            </a:extLst>
          </p:cNvPr>
          <p:cNvGrpSpPr>
            <a:grpSpLocks/>
          </p:cNvGrpSpPr>
          <p:nvPr/>
        </p:nvGrpSpPr>
        <p:grpSpPr bwMode="auto">
          <a:xfrm>
            <a:off x="5699523" y="3512340"/>
            <a:ext cx="2112169" cy="1173957"/>
            <a:chOff x="3827" y="3065"/>
            <a:chExt cx="1774" cy="986"/>
          </a:xfrm>
        </p:grpSpPr>
        <p:sp>
          <p:nvSpPr>
            <p:cNvPr id="247887" name="Freeform 79">
              <a:extLst>
                <a:ext uri="{FF2B5EF4-FFF2-40B4-BE49-F238E27FC236}">
                  <a16:creationId xmlns:a16="http://schemas.microsoft.com/office/drawing/2014/main" id="{0EB2CEA5-6105-4CC6-9767-AD15D6AFB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3319"/>
              <a:ext cx="1772" cy="419"/>
            </a:xfrm>
            <a:custGeom>
              <a:avLst/>
              <a:gdLst>
                <a:gd name="T0" fmla="*/ 17 w 2081"/>
                <a:gd name="T1" fmla="*/ 192 h 474"/>
                <a:gd name="T2" fmla="*/ 56 w 2081"/>
                <a:gd name="T3" fmla="*/ 201 h 474"/>
                <a:gd name="T4" fmla="*/ 102 w 2081"/>
                <a:gd name="T5" fmla="*/ 217 h 474"/>
                <a:gd name="T6" fmla="*/ 142 w 2081"/>
                <a:gd name="T7" fmla="*/ 234 h 474"/>
                <a:gd name="T8" fmla="*/ 180 w 2081"/>
                <a:gd name="T9" fmla="*/ 255 h 474"/>
                <a:gd name="T10" fmla="*/ 221 w 2081"/>
                <a:gd name="T11" fmla="*/ 276 h 474"/>
                <a:gd name="T12" fmla="*/ 265 w 2081"/>
                <a:gd name="T13" fmla="*/ 303 h 474"/>
                <a:gd name="T14" fmla="*/ 305 w 2081"/>
                <a:gd name="T15" fmla="*/ 324 h 474"/>
                <a:gd name="T16" fmla="*/ 346 w 2081"/>
                <a:gd name="T17" fmla="*/ 340 h 474"/>
                <a:gd name="T18" fmla="*/ 384 w 2081"/>
                <a:gd name="T19" fmla="*/ 357 h 474"/>
                <a:gd name="T20" fmla="*/ 424 w 2081"/>
                <a:gd name="T21" fmla="*/ 357 h 474"/>
                <a:gd name="T22" fmla="*/ 468 w 2081"/>
                <a:gd name="T23" fmla="*/ 361 h 474"/>
                <a:gd name="T24" fmla="*/ 509 w 2081"/>
                <a:gd name="T25" fmla="*/ 367 h 474"/>
                <a:gd name="T26" fmla="*/ 549 w 2081"/>
                <a:gd name="T27" fmla="*/ 372 h 474"/>
                <a:gd name="T28" fmla="*/ 587 w 2081"/>
                <a:gd name="T29" fmla="*/ 378 h 474"/>
                <a:gd name="T30" fmla="*/ 628 w 2081"/>
                <a:gd name="T31" fmla="*/ 382 h 474"/>
                <a:gd name="T32" fmla="*/ 674 w 2081"/>
                <a:gd name="T33" fmla="*/ 382 h 474"/>
                <a:gd name="T34" fmla="*/ 712 w 2081"/>
                <a:gd name="T35" fmla="*/ 378 h 474"/>
                <a:gd name="T36" fmla="*/ 753 w 2081"/>
                <a:gd name="T37" fmla="*/ 382 h 474"/>
                <a:gd name="T38" fmla="*/ 791 w 2081"/>
                <a:gd name="T39" fmla="*/ 382 h 474"/>
                <a:gd name="T40" fmla="*/ 837 w 2081"/>
                <a:gd name="T41" fmla="*/ 378 h 474"/>
                <a:gd name="T42" fmla="*/ 877 w 2081"/>
                <a:gd name="T43" fmla="*/ 367 h 474"/>
                <a:gd name="T44" fmla="*/ 916 w 2081"/>
                <a:gd name="T45" fmla="*/ 367 h 474"/>
                <a:gd name="T46" fmla="*/ 956 w 2081"/>
                <a:gd name="T47" fmla="*/ 361 h 474"/>
                <a:gd name="T48" fmla="*/ 995 w 2081"/>
                <a:gd name="T49" fmla="*/ 351 h 474"/>
                <a:gd name="T50" fmla="*/ 1041 w 2081"/>
                <a:gd name="T51" fmla="*/ 345 h 474"/>
                <a:gd name="T52" fmla="*/ 1081 w 2081"/>
                <a:gd name="T53" fmla="*/ 336 h 474"/>
                <a:gd name="T54" fmla="*/ 1119 w 2081"/>
                <a:gd name="T55" fmla="*/ 319 h 474"/>
                <a:gd name="T56" fmla="*/ 1160 w 2081"/>
                <a:gd name="T57" fmla="*/ 303 h 474"/>
                <a:gd name="T58" fmla="*/ 1206 w 2081"/>
                <a:gd name="T59" fmla="*/ 270 h 474"/>
                <a:gd name="T60" fmla="*/ 1244 w 2081"/>
                <a:gd name="T61" fmla="*/ 240 h 474"/>
                <a:gd name="T62" fmla="*/ 1285 w 2081"/>
                <a:gd name="T63" fmla="*/ 196 h 474"/>
                <a:gd name="T64" fmla="*/ 1323 w 2081"/>
                <a:gd name="T65" fmla="*/ 144 h 474"/>
                <a:gd name="T66" fmla="*/ 1363 w 2081"/>
                <a:gd name="T67" fmla="*/ 90 h 474"/>
                <a:gd name="T68" fmla="*/ 1409 w 2081"/>
                <a:gd name="T69" fmla="*/ 42 h 474"/>
                <a:gd name="T70" fmla="*/ 1448 w 2081"/>
                <a:gd name="T71" fmla="*/ 9 h 474"/>
                <a:gd name="T72" fmla="*/ 1488 w 2081"/>
                <a:gd name="T73" fmla="*/ 0 h 474"/>
                <a:gd name="T74" fmla="*/ 1528 w 2081"/>
                <a:gd name="T75" fmla="*/ 9 h 474"/>
                <a:gd name="T76" fmla="*/ 1567 w 2081"/>
                <a:gd name="T77" fmla="*/ 57 h 474"/>
                <a:gd name="T78" fmla="*/ 1613 w 2081"/>
                <a:gd name="T79" fmla="*/ 122 h 474"/>
                <a:gd name="T80" fmla="*/ 1651 w 2081"/>
                <a:gd name="T81" fmla="*/ 201 h 474"/>
                <a:gd name="T82" fmla="*/ 1692 w 2081"/>
                <a:gd name="T83" fmla="*/ 282 h 474"/>
                <a:gd name="T84" fmla="*/ 1732 w 2081"/>
                <a:gd name="T85" fmla="*/ 351 h 474"/>
                <a:gd name="T86" fmla="*/ 1776 w 2081"/>
                <a:gd name="T87" fmla="*/ 409 h 474"/>
                <a:gd name="T88" fmla="*/ 1816 w 2081"/>
                <a:gd name="T89" fmla="*/ 453 h 474"/>
                <a:gd name="T90" fmla="*/ 1855 w 2081"/>
                <a:gd name="T91" fmla="*/ 474 h 474"/>
                <a:gd name="T92" fmla="*/ 1895 w 2081"/>
                <a:gd name="T93" fmla="*/ 474 h 474"/>
                <a:gd name="T94" fmla="*/ 1935 w 2081"/>
                <a:gd name="T95" fmla="*/ 474 h 474"/>
                <a:gd name="T96" fmla="*/ 1980 w 2081"/>
                <a:gd name="T97" fmla="*/ 474 h 474"/>
                <a:gd name="T98" fmla="*/ 2020 w 2081"/>
                <a:gd name="T99" fmla="*/ 474 h 474"/>
                <a:gd name="T100" fmla="*/ 2058 w 2081"/>
                <a:gd name="T101" fmla="*/ 46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474">
                  <a:moveTo>
                    <a:pt x="0" y="180"/>
                  </a:moveTo>
                  <a:lnTo>
                    <a:pt x="17" y="192"/>
                  </a:lnTo>
                  <a:lnTo>
                    <a:pt x="40" y="196"/>
                  </a:lnTo>
                  <a:lnTo>
                    <a:pt x="56" y="201"/>
                  </a:lnTo>
                  <a:lnTo>
                    <a:pt x="79" y="207"/>
                  </a:lnTo>
                  <a:lnTo>
                    <a:pt x="102" y="217"/>
                  </a:lnTo>
                  <a:lnTo>
                    <a:pt x="119" y="228"/>
                  </a:lnTo>
                  <a:lnTo>
                    <a:pt x="142" y="234"/>
                  </a:lnTo>
                  <a:lnTo>
                    <a:pt x="157" y="244"/>
                  </a:lnTo>
                  <a:lnTo>
                    <a:pt x="180" y="255"/>
                  </a:lnTo>
                  <a:lnTo>
                    <a:pt x="203" y="265"/>
                  </a:lnTo>
                  <a:lnTo>
                    <a:pt x="221" y="276"/>
                  </a:lnTo>
                  <a:lnTo>
                    <a:pt x="244" y="292"/>
                  </a:lnTo>
                  <a:lnTo>
                    <a:pt x="265" y="303"/>
                  </a:lnTo>
                  <a:lnTo>
                    <a:pt x="282" y="319"/>
                  </a:lnTo>
                  <a:lnTo>
                    <a:pt x="305" y="324"/>
                  </a:lnTo>
                  <a:lnTo>
                    <a:pt x="322" y="330"/>
                  </a:lnTo>
                  <a:lnTo>
                    <a:pt x="346" y="340"/>
                  </a:lnTo>
                  <a:lnTo>
                    <a:pt x="367" y="345"/>
                  </a:lnTo>
                  <a:lnTo>
                    <a:pt x="384" y="357"/>
                  </a:lnTo>
                  <a:lnTo>
                    <a:pt x="407" y="357"/>
                  </a:lnTo>
                  <a:lnTo>
                    <a:pt x="424" y="357"/>
                  </a:lnTo>
                  <a:lnTo>
                    <a:pt x="447" y="361"/>
                  </a:lnTo>
                  <a:lnTo>
                    <a:pt x="468" y="361"/>
                  </a:lnTo>
                  <a:lnTo>
                    <a:pt x="486" y="361"/>
                  </a:lnTo>
                  <a:lnTo>
                    <a:pt x="509" y="367"/>
                  </a:lnTo>
                  <a:lnTo>
                    <a:pt x="526" y="367"/>
                  </a:lnTo>
                  <a:lnTo>
                    <a:pt x="549" y="372"/>
                  </a:lnTo>
                  <a:lnTo>
                    <a:pt x="572" y="372"/>
                  </a:lnTo>
                  <a:lnTo>
                    <a:pt x="587" y="378"/>
                  </a:lnTo>
                  <a:lnTo>
                    <a:pt x="611" y="378"/>
                  </a:lnTo>
                  <a:lnTo>
                    <a:pt x="628" y="382"/>
                  </a:lnTo>
                  <a:lnTo>
                    <a:pt x="651" y="382"/>
                  </a:lnTo>
                  <a:lnTo>
                    <a:pt x="674" y="382"/>
                  </a:lnTo>
                  <a:lnTo>
                    <a:pt x="689" y="382"/>
                  </a:lnTo>
                  <a:lnTo>
                    <a:pt x="712" y="378"/>
                  </a:lnTo>
                  <a:lnTo>
                    <a:pt x="735" y="378"/>
                  </a:lnTo>
                  <a:lnTo>
                    <a:pt x="753" y="382"/>
                  </a:lnTo>
                  <a:lnTo>
                    <a:pt x="776" y="382"/>
                  </a:lnTo>
                  <a:lnTo>
                    <a:pt x="791" y="382"/>
                  </a:lnTo>
                  <a:lnTo>
                    <a:pt x="814" y="382"/>
                  </a:lnTo>
                  <a:lnTo>
                    <a:pt x="837" y="378"/>
                  </a:lnTo>
                  <a:lnTo>
                    <a:pt x="854" y="372"/>
                  </a:lnTo>
                  <a:lnTo>
                    <a:pt x="877" y="367"/>
                  </a:lnTo>
                  <a:lnTo>
                    <a:pt x="893" y="361"/>
                  </a:lnTo>
                  <a:lnTo>
                    <a:pt x="916" y="367"/>
                  </a:lnTo>
                  <a:lnTo>
                    <a:pt x="939" y="367"/>
                  </a:lnTo>
                  <a:lnTo>
                    <a:pt x="956" y="361"/>
                  </a:lnTo>
                  <a:lnTo>
                    <a:pt x="979" y="351"/>
                  </a:lnTo>
                  <a:lnTo>
                    <a:pt x="995" y="351"/>
                  </a:lnTo>
                  <a:lnTo>
                    <a:pt x="1018" y="351"/>
                  </a:lnTo>
                  <a:lnTo>
                    <a:pt x="1041" y="345"/>
                  </a:lnTo>
                  <a:lnTo>
                    <a:pt x="1058" y="336"/>
                  </a:lnTo>
                  <a:lnTo>
                    <a:pt x="1081" y="336"/>
                  </a:lnTo>
                  <a:lnTo>
                    <a:pt x="1098" y="330"/>
                  </a:lnTo>
                  <a:lnTo>
                    <a:pt x="1119" y="319"/>
                  </a:lnTo>
                  <a:lnTo>
                    <a:pt x="1142" y="313"/>
                  </a:lnTo>
                  <a:lnTo>
                    <a:pt x="1160" y="303"/>
                  </a:lnTo>
                  <a:lnTo>
                    <a:pt x="1183" y="288"/>
                  </a:lnTo>
                  <a:lnTo>
                    <a:pt x="1206" y="270"/>
                  </a:lnTo>
                  <a:lnTo>
                    <a:pt x="1221" y="255"/>
                  </a:lnTo>
                  <a:lnTo>
                    <a:pt x="1244" y="240"/>
                  </a:lnTo>
                  <a:lnTo>
                    <a:pt x="1261" y="217"/>
                  </a:lnTo>
                  <a:lnTo>
                    <a:pt x="1285" y="196"/>
                  </a:lnTo>
                  <a:lnTo>
                    <a:pt x="1308" y="171"/>
                  </a:lnTo>
                  <a:lnTo>
                    <a:pt x="1323" y="144"/>
                  </a:lnTo>
                  <a:lnTo>
                    <a:pt x="1346" y="122"/>
                  </a:lnTo>
                  <a:lnTo>
                    <a:pt x="1363" y="90"/>
                  </a:lnTo>
                  <a:lnTo>
                    <a:pt x="1386" y="63"/>
                  </a:lnTo>
                  <a:lnTo>
                    <a:pt x="1409" y="42"/>
                  </a:lnTo>
                  <a:lnTo>
                    <a:pt x="1425" y="26"/>
                  </a:lnTo>
                  <a:lnTo>
                    <a:pt x="1448" y="9"/>
                  </a:lnTo>
                  <a:lnTo>
                    <a:pt x="1465" y="5"/>
                  </a:lnTo>
                  <a:lnTo>
                    <a:pt x="1488" y="0"/>
                  </a:lnTo>
                  <a:lnTo>
                    <a:pt x="1511" y="0"/>
                  </a:lnTo>
                  <a:lnTo>
                    <a:pt x="1528" y="9"/>
                  </a:lnTo>
                  <a:lnTo>
                    <a:pt x="1550" y="30"/>
                  </a:lnTo>
                  <a:lnTo>
                    <a:pt x="1567" y="57"/>
                  </a:lnTo>
                  <a:lnTo>
                    <a:pt x="1590" y="90"/>
                  </a:lnTo>
                  <a:lnTo>
                    <a:pt x="1613" y="122"/>
                  </a:lnTo>
                  <a:lnTo>
                    <a:pt x="1630" y="165"/>
                  </a:lnTo>
                  <a:lnTo>
                    <a:pt x="1651" y="201"/>
                  </a:lnTo>
                  <a:lnTo>
                    <a:pt x="1669" y="244"/>
                  </a:lnTo>
                  <a:lnTo>
                    <a:pt x="1692" y="282"/>
                  </a:lnTo>
                  <a:lnTo>
                    <a:pt x="1715" y="319"/>
                  </a:lnTo>
                  <a:lnTo>
                    <a:pt x="1732" y="351"/>
                  </a:lnTo>
                  <a:lnTo>
                    <a:pt x="1753" y="382"/>
                  </a:lnTo>
                  <a:lnTo>
                    <a:pt x="1776" y="409"/>
                  </a:lnTo>
                  <a:lnTo>
                    <a:pt x="1793" y="436"/>
                  </a:lnTo>
                  <a:lnTo>
                    <a:pt x="1816" y="453"/>
                  </a:lnTo>
                  <a:lnTo>
                    <a:pt x="1834" y="468"/>
                  </a:lnTo>
                  <a:lnTo>
                    <a:pt x="1855" y="474"/>
                  </a:lnTo>
                  <a:lnTo>
                    <a:pt x="1878" y="474"/>
                  </a:lnTo>
                  <a:lnTo>
                    <a:pt x="1895" y="474"/>
                  </a:lnTo>
                  <a:lnTo>
                    <a:pt x="1918" y="474"/>
                  </a:lnTo>
                  <a:lnTo>
                    <a:pt x="1935" y="474"/>
                  </a:lnTo>
                  <a:lnTo>
                    <a:pt x="1957" y="474"/>
                  </a:lnTo>
                  <a:lnTo>
                    <a:pt x="1980" y="474"/>
                  </a:lnTo>
                  <a:lnTo>
                    <a:pt x="1997" y="474"/>
                  </a:lnTo>
                  <a:lnTo>
                    <a:pt x="2020" y="474"/>
                  </a:lnTo>
                  <a:lnTo>
                    <a:pt x="2037" y="474"/>
                  </a:lnTo>
                  <a:lnTo>
                    <a:pt x="2058" y="468"/>
                  </a:lnTo>
                  <a:lnTo>
                    <a:pt x="2081" y="468"/>
                  </a:lnTo>
                </a:path>
              </a:pathLst>
            </a:custGeom>
            <a:noFill/>
            <a:ln w="25400">
              <a:solidFill>
                <a:srgbClr val="000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88" name="Freeform 80">
              <a:extLst>
                <a:ext uri="{FF2B5EF4-FFF2-40B4-BE49-F238E27FC236}">
                  <a16:creationId xmlns:a16="http://schemas.microsoft.com/office/drawing/2014/main" id="{201F0808-022C-4FE6-A597-CBD1EEBA9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7" y="3065"/>
              <a:ext cx="1772" cy="753"/>
            </a:xfrm>
            <a:custGeom>
              <a:avLst/>
              <a:gdLst>
                <a:gd name="T0" fmla="*/ 17 w 2081"/>
                <a:gd name="T1" fmla="*/ 385 h 854"/>
                <a:gd name="T2" fmla="*/ 56 w 2081"/>
                <a:gd name="T3" fmla="*/ 400 h 854"/>
                <a:gd name="T4" fmla="*/ 102 w 2081"/>
                <a:gd name="T5" fmla="*/ 442 h 854"/>
                <a:gd name="T6" fmla="*/ 142 w 2081"/>
                <a:gd name="T7" fmla="*/ 490 h 854"/>
                <a:gd name="T8" fmla="*/ 180 w 2081"/>
                <a:gd name="T9" fmla="*/ 523 h 854"/>
                <a:gd name="T10" fmla="*/ 221 w 2081"/>
                <a:gd name="T11" fmla="*/ 565 h 854"/>
                <a:gd name="T12" fmla="*/ 265 w 2081"/>
                <a:gd name="T13" fmla="*/ 619 h 854"/>
                <a:gd name="T14" fmla="*/ 305 w 2081"/>
                <a:gd name="T15" fmla="*/ 623 h 854"/>
                <a:gd name="T16" fmla="*/ 346 w 2081"/>
                <a:gd name="T17" fmla="*/ 629 h 854"/>
                <a:gd name="T18" fmla="*/ 384 w 2081"/>
                <a:gd name="T19" fmla="*/ 721 h 854"/>
                <a:gd name="T20" fmla="*/ 424 w 2081"/>
                <a:gd name="T21" fmla="*/ 715 h 854"/>
                <a:gd name="T22" fmla="*/ 468 w 2081"/>
                <a:gd name="T23" fmla="*/ 661 h 854"/>
                <a:gd name="T24" fmla="*/ 509 w 2081"/>
                <a:gd name="T25" fmla="*/ 715 h 854"/>
                <a:gd name="T26" fmla="*/ 549 w 2081"/>
                <a:gd name="T27" fmla="*/ 671 h 854"/>
                <a:gd name="T28" fmla="*/ 587 w 2081"/>
                <a:gd name="T29" fmla="*/ 661 h 854"/>
                <a:gd name="T30" fmla="*/ 628 w 2081"/>
                <a:gd name="T31" fmla="*/ 661 h 854"/>
                <a:gd name="T32" fmla="*/ 674 w 2081"/>
                <a:gd name="T33" fmla="*/ 725 h 854"/>
                <a:gd name="T34" fmla="*/ 712 w 2081"/>
                <a:gd name="T35" fmla="*/ 800 h 854"/>
                <a:gd name="T36" fmla="*/ 753 w 2081"/>
                <a:gd name="T37" fmla="*/ 725 h 854"/>
                <a:gd name="T38" fmla="*/ 791 w 2081"/>
                <a:gd name="T39" fmla="*/ 746 h 854"/>
                <a:gd name="T40" fmla="*/ 837 w 2081"/>
                <a:gd name="T41" fmla="*/ 661 h 854"/>
                <a:gd name="T42" fmla="*/ 877 w 2081"/>
                <a:gd name="T43" fmla="*/ 656 h 854"/>
                <a:gd name="T44" fmla="*/ 916 w 2081"/>
                <a:gd name="T45" fmla="*/ 688 h 854"/>
                <a:gd name="T46" fmla="*/ 956 w 2081"/>
                <a:gd name="T47" fmla="*/ 629 h 854"/>
                <a:gd name="T48" fmla="*/ 995 w 2081"/>
                <a:gd name="T49" fmla="*/ 667 h 854"/>
                <a:gd name="T50" fmla="*/ 1041 w 2081"/>
                <a:gd name="T51" fmla="*/ 721 h 854"/>
                <a:gd name="T52" fmla="*/ 1081 w 2081"/>
                <a:gd name="T53" fmla="*/ 698 h 854"/>
                <a:gd name="T54" fmla="*/ 1119 w 2081"/>
                <a:gd name="T55" fmla="*/ 613 h 854"/>
                <a:gd name="T56" fmla="*/ 1160 w 2081"/>
                <a:gd name="T57" fmla="*/ 565 h 854"/>
                <a:gd name="T58" fmla="*/ 1206 w 2081"/>
                <a:gd name="T59" fmla="*/ 577 h 854"/>
                <a:gd name="T60" fmla="*/ 1244 w 2081"/>
                <a:gd name="T61" fmla="*/ 538 h 854"/>
                <a:gd name="T62" fmla="*/ 1285 w 2081"/>
                <a:gd name="T63" fmla="*/ 458 h 854"/>
                <a:gd name="T64" fmla="*/ 1323 w 2081"/>
                <a:gd name="T65" fmla="*/ 411 h 854"/>
                <a:gd name="T66" fmla="*/ 1363 w 2081"/>
                <a:gd name="T67" fmla="*/ 358 h 854"/>
                <a:gd name="T68" fmla="*/ 1409 w 2081"/>
                <a:gd name="T69" fmla="*/ 223 h 854"/>
                <a:gd name="T70" fmla="*/ 1448 w 2081"/>
                <a:gd name="T71" fmla="*/ 64 h 854"/>
                <a:gd name="T72" fmla="*/ 1488 w 2081"/>
                <a:gd name="T73" fmla="*/ 4 h 854"/>
                <a:gd name="T74" fmla="*/ 1528 w 2081"/>
                <a:gd name="T75" fmla="*/ 16 h 854"/>
                <a:gd name="T76" fmla="*/ 1567 w 2081"/>
                <a:gd name="T77" fmla="*/ 112 h 854"/>
                <a:gd name="T78" fmla="*/ 1613 w 2081"/>
                <a:gd name="T79" fmla="*/ 244 h 854"/>
                <a:gd name="T80" fmla="*/ 1651 w 2081"/>
                <a:gd name="T81" fmla="*/ 431 h 854"/>
                <a:gd name="T82" fmla="*/ 1692 w 2081"/>
                <a:gd name="T83" fmla="*/ 721 h 854"/>
                <a:gd name="T84" fmla="*/ 1732 w 2081"/>
                <a:gd name="T85" fmla="*/ 821 h 854"/>
                <a:gd name="T86" fmla="*/ 1776 w 2081"/>
                <a:gd name="T87" fmla="*/ 842 h 854"/>
                <a:gd name="T88" fmla="*/ 1816 w 2081"/>
                <a:gd name="T89" fmla="*/ 827 h 854"/>
                <a:gd name="T90" fmla="*/ 1855 w 2081"/>
                <a:gd name="T91" fmla="*/ 838 h 854"/>
                <a:gd name="T92" fmla="*/ 1895 w 2081"/>
                <a:gd name="T93" fmla="*/ 854 h 854"/>
                <a:gd name="T94" fmla="*/ 1935 w 2081"/>
                <a:gd name="T95" fmla="*/ 827 h 854"/>
                <a:gd name="T96" fmla="*/ 1980 w 2081"/>
                <a:gd name="T97" fmla="*/ 838 h 854"/>
                <a:gd name="T98" fmla="*/ 2020 w 2081"/>
                <a:gd name="T99" fmla="*/ 854 h 854"/>
                <a:gd name="T100" fmla="*/ 2058 w 2081"/>
                <a:gd name="T101" fmla="*/ 815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854">
                  <a:moveTo>
                    <a:pt x="0" y="379"/>
                  </a:moveTo>
                  <a:lnTo>
                    <a:pt x="17" y="385"/>
                  </a:lnTo>
                  <a:lnTo>
                    <a:pt x="40" y="394"/>
                  </a:lnTo>
                  <a:lnTo>
                    <a:pt x="56" y="400"/>
                  </a:lnTo>
                  <a:lnTo>
                    <a:pt x="79" y="421"/>
                  </a:lnTo>
                  <a:lnTo>
                    <a:pt x="102" y="442"/>
                  </a:lnTo>
                  <a:lnTo>
                    <a:pt x="119" y="463"/>
                  </a:lnTo>
                  <a:lnTo>
                    <a:pt x="142" y="490"/>
                  </a:lnTo>
                  <a:lnTo>
                    <a:pt x="157" y="511"/>
                  </a:lnTo>
                  <a:lnTo>
                    <a:pt x="180" y="523"/>
                  </a:lnTo>
                  <a:lnTo>
                    <a:pt x="203" y="533"/>
                  </a:lnTo>
                  <a:lnTo>
                    <a:pt x="221" y="565"/>
                  </a:lnTo>
                  <a:lnTo>
                    <a:pt x="244" y="598"/>
                  </a:lnTo>
                  <a:lnTo>
                    <a:pt x="265" y="619"/>
                  </a:lnTo>
                  <a:lnTo>
                    <a:pt x="282" y="623"/>
                  </a:lnTo>
                  <a:lnTo>
                    <a:pt x="305" y="623"/>
                  </a:lnTo>
                  <a:lnTo>
                    <a:pt x="322" y="623"/>
                  </a:lnTo>
                  <a:lnTo>
                    <a:pt x="346" y="629"/>
                  </a:lnTo>
                  <a:lnTo>
                    <a:pt x="367" y="661"/>
                  </a:lnTo>
                  <a:lnTo>
                    <a:pt x="384" y="721"/>
                  </a:lnTo>
                  <a:lnTo>
                    <a:pt x="407" y="742"/>
                  </a:lnTo>
                  <a:lnTo>
                    <a:pt x="424" y="715"/>
                  </a:lnTo>
                  <a:lnTo>
                    <a:pt x="447" y="667"/>
                  </a:lnTo>
                  <a:lnTo>
                    <a:pt x="468" y="661"/>
                  </a:lnTo>
                  <a:lnTo>
                    <a:pt x="486" y="688"/>
                  </a:lnTo>
                  <a:lnTo>
                    <a:pt x="509" y="715"/>
                  </a:lnTo>
                  <a:lnTo>
                    <a:pt x="526" y="698"/>
                  </a:lnTo>
                  <a:lnTo>
                    <a:pt x="549" y="671"/>
                  </a:lnTo>
                  <a:lnTo>
                    <a:pt x="572" y="661"/>
                  </a:lnTo>
                  <a:lnTo>
                    <a:pt x="587" y="661"/>
                  </a:lnTo>
                  <a:lnTo>
                    <a:pt x="611" y="661"/>
                  </a:lnTo>
                  <a:lnTo>
                    <a:pt x="628" y="661"/>
                  </a:lnTo>
                  <a:lnTo>
                    <a:pt x="651" y="671"/>
                  </a:lnTo>
                  <a:lnTo>
                    <a:pt x="674" y="725"/>
                  </a:lnTo>
                  <a:lnTo>
                    <a:pt x="689" y="779"/>
                  </a:lnTo>
                  <a:lnTo>
                    <a:pt x="712" y="800"/>
                  </a:lnTo>
                  <a:lnTo>
                    <a:pt x="735" y="757"/>
                  </a:lnTo>
                  <a:lnTo>
                    <a:pt x="753" y="725"/>
                  </a:lnTo>
                  <a:lnTo>
                    <a:pt x="776" y="731"/>
                  </a:lnTo>
                  <a:lnTo>
                    <a:pt x="791" y="746"/>
                  </a:lnTo>
                  <a:lnTo>
                    <a:pt x="814" y="715"/>
                  </a:lnTo>
                  <a:lnTo>
                    <a:pt x="837" y="661"/>
                  </a:lnTo>
                  <a:lnTo>
                    <a:pt x="854" y="640"/>
                  </a:lnTo>
                  <a:lnTo>
                    <a:pt x="877" y="656"/>
                  </a:lnTo>
                  <a:lnTo>
                    <a:pt x="893" y="688"/>
                  </a:lnTo>
                  <a:lnTo>
                    <a:pt x="916" y="688"/>
                  </a:lnTo>
                  <a:lnTo>
                    <a:pt x="939" y="656"/>
                  </a:lnTo>
                  <a:lnTo>
                    <a:pt x="956" y="629"/>
                  </a:lnTo>
                  <a:lnTo>
                    <a:pt x="979" y="634"/>
                  </a:lnTo>
                  <a:lnTo>
                    <a:pt x="995" y="667"/>
                  </a:lnTo>
                  <a:lnTo>
                    <a:pt x="1018" y="698"/>
                  </a:lnTo>
                  <a:lnTo>
                    <a:pt x="1041" y="721"/>
                  </a:lnTo>
                  <a:lnTo>
                    <a:pt x="1058" y="725"/>
                  </a:lnTo>
                  <a:lnTo>
                    <a:pt x="1081" y="698"/>
                  </a:lnTo>
                  <a:lnTo>
                    <a:pt x="1098" y="656"/>
                  </a:lnTo>
                  <a:lnTo>
                    <a:pt x="1119" y="613"/>
                  </a:lnTo>
                  <a:lnTo>
                    <a:pt x="1142" y="581"/>
                  </a:lnTo>
                  <a:lnTo>
                    <a:pt x="1160" y="565"/>
                  </a:lnTo>
                  <a:lnTo>
                    <a:pt x="1183" y="559"/>
                  </a:lnTo>
                  <a:lnTo>
                    <a:pt x="1206" y="577"/>
                  </a:lnTo>
                  <a:lnTo>
                    <a:pt x="1221" y="577"/>
                  </a:lnTo>
                  <a:lnTo>
                    <a:pt x="1244" y="538"/>
                  </a:lnTo>
                  <a:lnTo>
                    <a:pt x="1261" y="496"/>
                  </a:lnTo>
                  <a:lnTo>
                    <a:pt x="1285" y="458"/>
                  </a:lnTo>
                  <a:lnTo>
                    <a:pt x="1308" y="431"/>
                  </a:lnTo>
                  <a:lnTo>
                    <a:pt x="1323" y="411"/>
                  </a:lnTo>
                  <a:lnTo>
                    <a:pt x="1346" y="385"/>
                  </a:lnTo>
                  <a:lnTo>
                    <a:pt x="1363" y="358"/>
                  </a:lnTo>
                  <a:lnTo>
                    <a:pt x="1386" y="298"/>
                  </a:lnTo>
                  <a:lnTo>
                    <a:pt x="1409" y="223"/>
                  </a:lnTo>
                  <a:lnTo>
                    <a:pt x="1425" y="139"/>
                  </a:lnTo>
                  <a:lnTo>
                    <a:pt x="1448" y="64"/>
                  </a:lnTo>
                  <a:lnTo>
                    <a:pt x="1465" y="21"/>
                  </a:lnTo>
                  <a:lnTo>
                    <a:pt x="1488" y="4"/>
                  </a:lnTo>
                  <a:lnTo>
                    <a:pt x="1511" y="0"/>
                  </a:lnTo>
                  <a:lnTo>
                    <a:pt x="1528" y="16"/>
                  </a:lnTo>
                  <a:lnTo>
                    <a:pt x="1550" y="48"/>
                  </a:lnTo>
                  <a:lnTo>
                    <a:pt x="1567" y="112"/>
                  </a:lnTo>
                  <a:lnTo>
                    <a:pt x="1590" y="175"/>
                  </a:lnTo>
                  <a:lnTo>
                    <a:pt x="1613" y="244"/>
                  </a:lnTo>
                  <a:lnTo>
                    <a:pt x="1630" y="319"/>
                  </a:lnTo>
                  <a:lnTo>
                    <a:pt x="1651" y="431"/>
                  </a:lnTo>
                  <a:lnTo>
                    <a:pt x="1669" y="577"/>
                  </a:lnTo>
                  <a:lnTo>
                    <a:pt x="1692" y="721"/>
                  </a:lnTo>
                  <a:lnTo>
                    <a:pt x="1715" y="794"/>
                  </a:lnTo>
                  <a:lnTo>
                    <a:pt x="1732" y="821"/>
                  </a:lnTo>
                  <a:lnTo>
                    <a:pt x="1753" y="827"/>
                  </a:lnTo>
                  <a:lnTo>
                    <a:pt x="1776" y="842"/>
                  </a:lnTo>
                  <a:lnTo>
                    <a:pt x="1793" y="842"/>
                  </a:lnTo>
                  <a:lnTo>
                    <a:pt x="1816" y="827"/>
                  </a:lnTo>
                  <a:lnTo>
                    <a:pt x="1834" y="827"/>
                  </a:lnTo>
                  <a:lnTo>
                    <a:pt x="1855" y="838"/>
                  </a:lnTo>
                  <a:lnTo>
                    <a:pt x="1878" y="854"/>
                  </a:lnTo>
                  <a:lnTo>
                    <a:pt x="1895" y="854"/>
                  </a:lnTo>
                  <a:lnTo>
                    <a:pt x="1918" y="842"/>
                  </a:lnTo>
                  <a:lnTo>
                    <a:pt x="1935" y="827"/>
                  </a:lnTo>
                  <a:lnTo>
                    <a:pt x="1957" y="827"/>
                  </a:lnTo>
                  <a:lnTo>
                    <a:pt x="1980" y="838"/>
                  </a:lnTo>
                  <a:lnTo>
                    <a:pt x="1997" y="854"/>
                  </a:lnTo>
                  <a:lnTo>
                    <a:pt x="2020" y="854"/>
                  </a:lnTo>
                  <a:lnTo>
                    <a:pt x="2037" y="838"/>
                  </a:lnTo>
                  <a:lnTo>
                    <a:pt x="2058" y="815"/>
                  </a:lnTo>
                  <a:lnTo>
                    <a:pt x="2081" y="800"/>
                  </a:lnTo>
                </a:path>
              </a:pathLst>
            </a:custGeom>
            <a:noFill/>
            <a:ln w="25400">
              <a:solidFill>
                <a:srgbClr val="8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89" name="Line 81">
              <a:extLst>
                <a:ext uri="{FF2B5EF4-FFF2-40B4-BE49-F238E27FC236}">
                  <a16:creationId xmlns:a16="http://schemas.microsoft.com/office/drawing/2014/main" id="{AA4D8788-E4CB-4B9F-8D01-87290F39A7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27" y="3398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0" name="Line 82">
              <a:extLst>
                <a:ext uri="{FF2B5EF4-FFF2-40B4-BE49-F238E27FC236}">
                  <a16:creationId xmlns:a16="http://schemas.microsoft.com/office/drawing/2014/main" id="{FDA49AB6-C73B-43B6-9829-66123BD192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2" y="3405"/>
              <a:ext cx="2" cy="8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1" name="Line 83">
              <a:extLst>
                <a:ext uri="{FF2B5EF4-FFF2-40B4-BE49-F238E27FC236}">
                  <a16:creationId xmlns:a16="http://schemas.microsoft.com/office/drawing/2014/main" id="{4F046580-83A8-4267-977A-97461594FE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1" y="3413"/>
              <a:ext cx="2" cy="7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2" name="Line 84">
              <a:extLst>
                <a:ext uri="{FF2B5EF4-FFF2-40B4-BE49-F238E27FC236}">
                  <a16:creationId xmlns:a16="http://schemas.microsoft.com/office/drawing/2014/main" id="{FF5DE28F-66EE-41CB-8A91-345998346D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7" y="3417"/>
              <a:ext cx="1" cy="8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3" name="Line 85">
              <a:extLst>
                <a:ext uri="{FF2B5EF4-FFF2-40B4-BE49-F238E27FC236}">
                  <a16:creationId xmlns:a16="http://schemas.microsoft.com/office/drawing/2014/main" id="{1F8309F7-EB53-4A52-9D3F-EE811A636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96" y="3436"/>
              <a:ext cx="1" cy="6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4" name="Line 86">
              <a:extLst>
                <a:ext uri="{FF2B5EF4-FFF2-40B4-BE49-F238E27FC236}">
                  <a16:creationId xmlns:a16="http://schemas.microsoft.com/office/drawing/2014/main" id="{62A1264D-0077-43F6-B535-E1569DBF1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3" y="3455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5" name="Line 87">
              <a:extLst>
                <a:ext uri="{FF2B5EF4-FFF2-40B4-BE49-F238E27FC236}">
                  <a16:creationId xmlns:a16="http://schemas.microsoft.com/office/drawing/2014/main" id="{E53B9265-A96A-4C54-9057-12058A3EF9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29" y="3473"/>
              <a:ext cx="1" cy="4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6" name="Line 88">
              <a:extLst>
                <a:ext uri="{FF2B5EF4-FFF2-40B4-BE49-F238E27FC236}">
                  <a16:creationId xmlns:a16="http://schemas.microsoft.com/office/drawing/2014/main" id="{7156CD17-20D5-4414-9E83-916F9338D7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48" y="3498"/>
              <a:ext cx="1" cy="2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7" name="Line 89">
              <a:extLst>
                <a:ext uri="{FF2B5EF4-FFF2-40B4-BE49-F238E27FC236}">
                  <a16:creationId xmlns:a16="http://schemas.microsoft.com/office/drawing/2014/main" id="{9C70F05F-FE4F-41E1-8C88-CA6F05881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1" y="3515"/>
              <a:ext cx="2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8" name="Line 90">
              <a:extLst>
                <a:ext uri="{FF2B5EF4-FFF2-40B4-BE49-F238E27FC236}">
                  <a16:creationId xmlns:a16="http://schemas.microsoft.com/office/drawing/2014/main" id="{36087479-EEDE-4CA2-A36D-006A2A0E25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2" y="3526"/>
              <a:ext cx="2" cy="1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899" name="Line 91">
              <a:extLst>
                <a:ext uri="{FF2B5EF4-FFF2-40B4-BE49-F238E27FC236}">
                  <a16:creationId xmlns:a16="http://schemas.microsoft.com/office/drawing/2014/main" id="{46958FF3-0B10-4AB8-B197-F83F197276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1" y="3535"/>
              <a:ext cx="1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0" name="Line 92">
              <a:extLst>
                <a:ext uri="{FF2B5EF4-FFF2-40B4-BE49-F238E27FC236}">
                  <a16:creationId xmlns:a16="http://schemas.microsoft.com/office/drawing/2014/main" id="{F4793467-7B0D-484A-9A61-DB5774A0EE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16" y="3564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1" name="Line 93">
              <a:extLst>
                <a:ext uri="{FF2B5EF4-FFF2-40B4-BE49-F238E27FC236}">
                  <a16:creationId xmlns:a16="http://schemas.microsoft.com/office/drawing/2014/main" id="{24FD539A-75E4-4447-BF52-00B318AF659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35" y="3577"/>
              <a:ext cx="2" cy="1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2" name="Line 94">
              <a:extLst>
                <a:ext uri="{FF2B5EF4-FFF2-40B4-BE49-F238E27FC236}">
                  <a16:creationId xmlns:a16="http://schemas.microsoft.com/office/drawing/2014/main" id="{5E55B13F-DBE4-4BF8-A314-B602952E51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54" y="3588"/>
              <a:ext cx="2" cy="2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3" name="Line 95">
              <a:extLst>
                <a:ext uri="{FF2B5EF4-FFF2-40B4-BE49-F238E27FC236}">
                  <a16:creationId xmlns:a16="http://schemas.microsoft.com/office/drawing/2014/main" id="{7913108B-262F-4189-9B79-C214198855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69" y="3601"/>
              <a:ext cx="1" cy="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4" name="Line 96">
              <a:extLst>
                <a:ext uri="{FF2B5EF4-FFF2-40B4-BE49-F238E27FC236}">
                  <a16:creationId xmlns:a16="http://schemas.microsoft.com/office/drawing/2014/main" id="{EC66CA61-B2B1-44A2-B398-1EF0E79ED9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87" y="3606"/>
              <a:ext cx="2" cy="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5" name="Line 97">
              <a:extLst>
                <a:ext uri="{FF2B5EF4-FFF2-40B4-BE49-F238E27FC236}">
                  <a16:creationId xmlns:a16="http://schemas.microsoft.com/office/drawing/2014/main" id="{301E8192-3E53-475B-98F0-AEA0F812EA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3" y="3611"/>
              <a:ext cx="1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6" name="Line 98">
              <a:extLst>
                <a:ext uri="{FF2B5EF4-FFF2-40B4-BE49-F238E27FC236}">
                  <a16:creationId xmlns:a16="http://schemas.microsoft.com/office/drawing/2014/main" id="{2ECD5CD3-0BEC-4539-A162-EF56FA6B66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1" y="3619"/>
              <a:ext cx="2" cy="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7" name="Line 99">
              <a:extLst>
                <a:ext uri="{FF2B5EF4-FFF2-40B4-BE49-F238E27FC236}">
                  <a16:creationId xmlns:a16="http://schemas.microsoft.com/office/drawing/2014/main" id="{553A626D-F403-417F-95AF-37821CF5F6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40" y="3625"/>
              <a:ext cx="2" cy="2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8" name="Line 100">
              <a:extLst>
                <a:ext uri="{FF2B5EF4-FFF2-40B4-BE49-F238E27FC236}">
                  <a16:creationId xmlns:a16="http://schemas.microsoft.com/office/drawing/2014/main" id="{78956775-3683-4E6E-9043-C90A2B99C8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54" y="3634"/>
              <a:ext cx="2" cy="6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09" name="Line 101">
              <a:extLst>
                <a:ext uri="{FF2B5EF4-FFF2-40B4-BE49-F238E27FC236}">
                  <a16:creationId xmlns:a16="http://schemas.microsoft.com/office/drawing/2014/main" id="{84E86860-38F1-487F-B369-5269539B97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74" y="3634"/>
              <a:ext cx="2" cy="8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0" name="Line 102">
              <a:extLst>
                <a:ext uri="{FF2B5EF4-FFF2-40B4-BE49-F238E27FC236}">
                  <a16:creationId xmlns:a16="http://schemas.microsoft.com/office/drawing/2014/main" id="{CDCFD669-B132-4F06-AF08-8E4ABE30AD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90" y="3634"/>
              <a:ext cx="2" cy="6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1" name="Line 103">
              <a:extLst>
                <a:ext uri="{FF2B5EF4-FFF2-40B4-BE49-F238E27FC236}">
                  <a16:creationId xmlns:a16="http://schemas.microsoft.com/office/drawing/2014/main" id="{C26A8368-D40F-4AAC-A515-8B2B2FCF76A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07" y="3637"/>
              <a:ext cx="2" cy="1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2" name="Line 104">
              <a:extLst>
                <a:ext uri="{FF2B5EF4-FFF2-40B4-BE49-F238E27FC236}">
                  <a16:creationId xmlns:a16="http://schemas.microsoft.com/office/drawing/2014/main" id="{84EDDF00-BB6B-4111-89C0-08C3CD5A18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9" y="3637"/>
              <a:ext cx="2" cy="1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3" name="Line 105">
              <a:extLst>
                <a:ext uri="{FF2B5EF4-FFF2-40B4-BE49-F238E27FC236}">
                  <a16:creationId xmlns:a16="http://schemas.microsoft.com/office/drawing/2014/main" id="{312BF5DA-3324-4D84-B2B3-52A73F780C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40" y="3637"/>
              <a:ext cx="2" cy="3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4" name="Line 106">
              <a:extLst>
                <a:ext uri="{FF2B5EF4-FFF2-40B4-BE49-F238E27FC236}">
                  <a16:creationId xmlns:a16="http://schemas.microsoft.com/office/drawing/2014/main" id="{1DA7D287-1D7E-4482-837A-5B844AE3D6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61" y="3643"/>
              <a:ext cx="2" cy="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5" name="Line 107">
              <a:extLst>
                <a:ext uri="{FF2B5EF4-FFF2-40B4-BE49-F238E27FC236}">
                  <a16:creationId xmlns:a16="http://schemas.microsoft.com/office/drawing/2014/main" id="{CFF8A7D2-B1AE-428F-A2EF-FA42F01DF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76" y="3643"/>
              <a:ext cx="2" cy="3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6" name="Line 108">
              <a:extLst>
                <a:ext uri="{FF2B5EF4-FFF2-40B4-BE49-F238E27FC236}">
                  <a16:creationId xmlns:a16="http://schemas.microsoft.com/office/drawing/2014/main" id="{81CE7BC2-0F52-4F68-98A7-3A25B9CC3E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95" y="3648"/>
              <a:ext cx="2" cy="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7" name="Line 109">
              <a:extLst>
                <a:ext uri="{FF2B5EF4-FFF2-40B4-BE49-F238E27FC236}">
                  <a16:creationId xmlns:a16="http://schemas.microsoft.com/office/drawing/2014/main" id="{31177AF3-DEBA-479B-B9BB-B3E2A92F28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4" y="3648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8" name="Line 110">
              <a:extLst>
                <a:ext uri="{FF2B5EF4-FFF2-40B4-BE49-F238E27FC236}">
                  <a16:creationId xmlns:a16="http://schemas.microsoft.com/office/drawing/2014/main" id="{93281FA9-0E8D-43C8-AEAD-E71B1BB115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8" y="3648"/>
              <a:ext cx="1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19" name="Line 111">
              <a:extLst>
                <a:ext uri="{FF2B5EF4-FFF2-40B4-BE49-F238E27FC236}">
                  <a16:creationId xmlns:a16="http://schemas.microsoft.com/office/drawing/2014/main" id="{B91485C1-DB89-43C1-81FE-ED5FD413C1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48" y="3648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0" name="Line 112">
              <a:extLst>
                <a:ext uri="{FF2B5EF4-FFF2-40B4-BE49-F238E27FC236}">
                  <a16:creationId xmlns:a16="http://schemas.microsoft.com/office/drawing/2014/main" id="{53D1B86E-CA05-4276-B37F-35E650348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" y="3648"/>
              <a:ext cx="2" cy="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1" name="Line 113">
              <a:extLst>
                <a:ext uri="{FF2B5EF4-FFF2-40B4-BE49-F238E27FC236}">
                  <a16:creationId xmlns:a16="http://schemas.microsoft.com/office/drawing/2014/main" id="{840C8177-1759-4BDF-8C11-01DC11C046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2" y="3657"/>
              <a:ext cx="2" cy="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2" name="Line 114">
              <a:extLst>
                <a:ext uri="{FF2B5EF4-FFF2-40B4-BE49-F238E27FC236}">
                  <a16:creationId xmlns:a16="http://schemas.microsoft.com/office/drawing/2014/main" id="{62F8D44A-EEDA-40B3-81C8-87D377A41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9" y="3657"/>
              <a:ext cx="1" cy="4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3" name="Line 115">
              <a:extLst>
                <a:ext uri="{FF2B5EF4-FFF2-40B4-BE49-F238E27FC236}">
                  <a16:creationId xmlns:a16="http://schemas.microsoft.com/office/drawing/2014/main" id="{8993263A-1AF9-4AEA-9078-C0FBEF529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14" y="3657"/>
              <a:ext cx="2" cy="9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4" name="Line 116">
              <a:extLst>
                <a:ext uri="{FF2B5EF4-FFF2-40B4-BE49-F238E27FC236}">
                  <a16:creationId xmlns:a16="http://schemas.microsoft.com/office/drawing/2014/main" id="{D430EA84-65D6-45E4-B9DD-1F06EE85D4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35" y="3653"/>
              <a:ext cx="1" cy="1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5" name="Line 117">
              <a:extLst>
                <a:ext uri="{FF2B5EF4-FFF2-40B4-BE49-F238E27FC236}">
                  <a16:creationId xmlns:a16="http://schemas.microsoft.com/office/drawing/2014/main" id="{56279556-9BDC-4AC4-94E1-4816276848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53" y="3653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6" name="Line 118">
              <a:extLst>
                <a:ext uri="{FF2B5EF4-FFF2-40B4-BE49-F238E27FC236}">
                  <a16:creationId xmlns:a16="http://schemas.microsoft.com/office/drawing/2014/main" id="{B29891BC-966A-4D57-ACD3-06BAD231A1D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69" y="3657"/>
              <a:ext cx="2" cy="4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7" name="Line 119">
              <a:extLst>
                <a:ext uri="{FF2B5EF4-FFF2-40B4-BE49-F238E27FC236}">
                  <a16:creationId xmlns:a16="http://schemas.microsoft.com/office/drawing/2014/main" id="{90A889AB-A84B-45A4-AAAB-D5D43768088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86" y="3657"/>
              <a:ext cx="2" cy="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8" name="Line 120">
              <a:extLst>
                <a:ext uri="{FF2B5EF4-FFF2-40B4-BE49-F238E27FC236}">
                  <a16:creationId xmlns:a16="http://schemas.microsoft.com/office/drawing/2014/main" id="{533493FE-AFBD-4542-A1C4-5818C84E0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01" y="3657"/>
              <a:ext cx="2" cy="6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29" name="Line 121">
              <a:extLst>
                <a:ext uri="{FF2B5EF4-FFF2-40B4-BE49-F238E27FC236}">
                  <a16:creationId xmlns:a16="http://schemas.microsoft.com/office/drawing/2014/main" id="{FB261DF0-09EC-41CD-9BA8-753E1FC3B9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22" y="3657"/>
              <a:ext cx="2" cy="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0" name="Line 122">
              <a:extLst>
                <a:ext uri="{FF2B5EF4-FFF2-40B4-BE49-F238E27FC236}">
                  <a16:creationId xmlns:a16="http://schemas.microsoft.com/office/drawing/2014/main" id="{05575D63-9A44-4F47-92CC-A053318422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1" y="3648"/>
              <a:ext cx="1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1" name="Line 123">
              <a:extLst>
                <a:ext uri="{FF2B5EF4-FFF2-40B4-BE49-F238E27FC236}">
                  <a16:creationId xmlns:a16="http://schemas.microsoft.com/office/drawing/2014/main" id="{6EDD740E-D47E-4C08-8BA7-1F3BA44B36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5" y="3631"/>
              <a:ext cx="2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2" name="Line 124">
              <a:extLst>
                <a:ext uri="{FF2B5EF4-FFF2-40B4-BE49-F238E27FC236}">
                  <a16:creationId xmlns:a16="http://schemas.microsoft.com/office/drawing/2014/main" id="{656FBCEA-C326-4691-AB2E-FF9C3341E4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74" y="3643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3" name="Line 125">
              <a:extLst>
                <a:ext uri="{FF2B5EF4-FFF2-40B4-BE49-F238E27FC236}">
                  <a16:creationId xmlns:a16="http://schemas.microsoft.com/office/drawing/2014/main" id="{A0824A57-A7EB-44BD-A3C1-46A19CBCF3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88" y="3637"/>
              <a:ext cx="1" cy="3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4" name="Line 126">
              <a:extLst>
                <a:ext uri="{FF2B5EF4-FFF2-40B4-BE49-F238E27FC236}">
                  <a16:creationId xmlns:a16="http://schemas.microsoft.com/office/drawing/2014/main" id="{B7BE97A3-7770-4E67-96D2-674423FE8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07" y="3643"/>
              <a:ext cx="1" cy="3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5" name="Line 127">
              <a:extLst>
                <a:ext uri="{FF2B5EF4-FFF2-40B4-BE49-F238E27FC236}">
                  <a16:creationId xmlns:a16="http://schemas.microsoft.com/office/drawing/2014/main" id="{AF466DC2-AFC8-4F42-B2FA-DBE365E9AF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27" y="3643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6" name="Line 128">
              <a:extLst>
                <a:ext uri="{FF2B5EF4-FFF2-40B4-BE49-F238E27FC236}">
                  <a16:creationId xmlns:a16="http://schemas.microsoft.com/office/drawing/2014/main" id="{A3A687B6-6FA8-4D5B-A94B-697CAC7C15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3" y="3619"/>
              <a:ext cx="1" cy="1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7" name="Line 129">
              <a:extLst>
                <a:ext uri="{FF2B5EF4-FFF2-40B4-BE49-F238E27FC236}">
                  <a16:creationId xmlns:a16="http://schemas.microsoft.com/office/drawing/2014/main" id="{F9C8F23F-7DFB-4C8E-B6D6-A0E5C509E0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61" y="3625"/>
              <a:ext cx="2" cy="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8" name="Line 130">
              <a:extLst>
                <a:ext uri="{FF2B5EF4-FFF2-40B4-BE49-F238E27FC236}">
                  <a16:creationId xmlns:a16="http://schemas.microsoft.com/office/drawing/2014/main" id="{F02A8BF8-57B0-43F2-8A6E-C4EA7D2137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75" y="3631"/>
              <a:ext cx="2" cy="2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39" name="Line 131">
              <a:extLst>
                <a:ext uri="{FF2B5EF4-FFF2-40B4-BE49-F238E27FC236}">
                  <a16:creationId xmlns:a16="http://schemas.microsoft.com/office/drawing/2014/main" id="{0CF0D9E3-0D17-4B91-9BCA-E5CDE23591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94" y="3631"/>
              <a:ext cx="2" cy="4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0" name="Line 132">
              <a:extLst>
                <a:ext uri="{FF2B5EF4-FFF2-40B4-BE49-F238E27FC236}">
                  <a16:creationId xmlns:a16="http://schemas.microsoft.com/office/drawing/2014/main" id="{C70516E3-780E-43C2-A767-1ACEFECF52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15" y="3625"/>
              <a:ext cx="1" cy="7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1" name="Line 133">
              <a:extLst>
                <a:ext uri="{FF2B5EF4-FFF2-40B4-BE49-F238E27FC236}">
                  <a16:creationId xmlns:a16="http://schemas.microsoft.com/office/drawing/2014/main" id="{AA58D2DE-CB80-467B-A3AC-71BD688F8E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27" y="3614"/>
              <a:ext cx="2" cy="9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2" name="Line 134">
              <a:extLst>
                <a:ext uri="{FF2B5EF4-FFF2-40B4-BE49-F238E27FC236}">
                  <a16:creationId xmlns:a16="http://schemas.microsoft.com/office/drawing/2014/main" id="{1B77F7A7-94D6-407C-B80E-1B3B88EEE8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46" y="3614"/>
              <a:ext cx="2" cy="6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3" name="Line 135">
              <a:extLst>
                <a:ext uri="{FF2B5EF4-FFF2-40B4-BE49-F238E27FC236}">
                  <a16:creationId xmlns:a16="http://schemas.microsoft.com/office/drawing/2014/main" id="{CD2509E5-F4C2-4623-9A10-1B7DB6AEF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63" y="3611"/>
              <a:ext cx="2" cy="3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4" name="Line 136">
              <a:extLst>
                <a:ext uri="{FF2B5EF4-FFF2-40B4-BE49-F238E27FC236}">
                  <a16:creationId xmlns:a16="http://schemas.microsoft.com/office/drawing/2014/main" id="{D4C8ACC7-9E07-44AE-872F-7DC452F70E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0" y="3601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5" name="Line 137">
              <a:extLst>
                <a:ext uri="{FF2B5EF4-FFF2-40B4-BE49-F238E27FC236}">
                  <a16:creationId xmlns:a16="http://schemas.microsoft.com/office/drawing/2014/main" id="{AF1534C3-E779-4594-A15E-F5725BE5C3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01" y="3577"/>
              <a:ext cx="2" cy="1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6" name="Line 138">
              <a:extLst>
                <a:ext uri="{FF2B5EF4-FFF2-40B4-BE49-F238E27FC236}">
                  <a16:creationId xmlns:a16="http://schemas.microsoft.com/office/drawing/2014/main" id="{306056CD-28E4-4228-AF02-F428E85D1A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15" y="3564"/>
              <a:ext cx="1" cy="2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7" name="Line 139">
              <a:extLst>
                <a:ext uri="{FF2B5EF4-FFF2-40B4-BE49-F238E27FC236}">
                  <a16:creationId xmlns:a16="http://schemas.microsoft.com/office/drawing/2014/main" id="{382A3B11-3416-491B-827B-F3277F715C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35" y="3557"/>
              <a:ext cx="2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8" name="Line 140">
              <a:extLst>
                <a:ext uri="{FF2B5EF4-FFF2-40B4-BE49-F238E27FC236}">
                  <a16:creationId xmlns:a16="http://schemas.microsoft.com/office/drawing/2014/main" id="{E6B2F687-13CD-447A-B3C7-2996FBF163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52" y="3557"/>
              <a:ext cx="2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49" name="Line 141">
              <a:extLst>
                <a:ext uri="{FF2B5EF4-FFF2-40B4-BE49-F238E27FC236}">
                  <a16:creationId xmlns:a16="http://schemas.microsoft.com/office/drawing/2014/main" id="{786F8BDA-CA0F-4EA9-AB62-4A5D98EF12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68" y="3545"/>
              <a:ext cx="1" cy="2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0" name="Line 142">
              <a:extLst>
                <a:ext uri="{FF2B5EF4-FFF2-40B4-BE49-F238E27FC236}">
                  <a16:creationId xmlns:a16="http://schemas.microsoft.com/office/drawing/2014/main" id="{3B110FF7-6FB5-4033-B4B3-FDFA530A75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7" y="3532"/>
              <a:ext cx="2" cy="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1" name="Line 143">
              <a:extLst>
                <a:ext uri="{FF2B5EF4-FFF2-40B4-BE49-F238E27FC236}">
                  <a16:creationId xmlns:a16="http://schemas.microsoft.com/office/drawing/2014/main" id="{80E40D78-E521-4E90-930A-7A614B3F5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01" y="3503"/>
              <a:ext cx="2" cy="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2" name="Line 144">
              <a:extLst>
                <a:ext uri="{FF2B5EF4-FFF2-40B4-BE49-F238E27FC236}">
                  <a16:creationId xmlns:a16="http://schemas.microsoft.com/office/drawing/2014/main" id="{E6269343-B4B6-4C49-A309-1AAD878306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21" y="3468"/>
              <a:ext cx="2" cy="2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3" name="Line 145">
              <a:extLst>
                <a:ext uri="{FF2B5EF4-FFF2-40B4-BE49-F238E27FC236}">
                  <a16:creationId xmlns:a16="http://schemas.microsoft.com/office/drawing/2014/main" id="{FC3D632E-4D33-48D5-A023-BC31D4B33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9" y="3447"/>
              <a:ext cx="1" cy="2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4" name="Line 146">
              <a:extLst>
                <a:ext uri="{FF2B5EF4-FFF2-40B4-BE49-F238E27FC236}">
                  <a16:creationId xmlns:a16="http://schemas.microsoft.com/office/drawing/2014/main" id="{5EBB8C93-F39A-4A77-8942-BC9DCAF277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4" y="3425"/>
              <a:ext cx="2" cy="2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5" name="Line 147">
              <a:extLst>
                <a:ext uri="{FF2B5EF4-FFF2-40B4-BE49-F238E27FC236}">
                  <a16:creationId xmlns:a16="http://schemas.microsoft.com/office/drawing/2014/main" id="{4FB46FCA-09EE-4065-B4A7-0DA7D5D89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73" y="3405"/>
              <a:ext cx="2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6" name="Line 148">
              <a:extLst>
                <a:ext uri="{FF2B5EF4-FFF2-40B4-BE49-F238E27FC236}">
                  <a16:creationId xmlns:a16="http://schemas.microsoft.com/office/drawing/2014/main" id="{FE339D13-A615-4369-8B82-568C68D7C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8" y="3378"/>
              <a:ext cx="2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7" name="Line 149">
              <a:extLst>
                <a:ext uri="{FF2B5EF4-FFF2-40B4-BE49-F238E27FC236}">
                  <a16:creationId xmlns:a16="http://schemas.microsoft.com/office/drawing/2014/main" id="{0BAFF3AC-2120-4DC0-88EE-324797F996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09" y="3328"/>
              <a:ext cx="2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8" name="Line 150">
              <a:extLst>
                <a:ext uri="{FF2B5EF4-FFF2-40B4-BE49-F238E27FC236}">
                  <a16:creationId xmlns:a16="http://schemas.microsoft.com/office/drawing/2014/main" id="{4CB3BF32-3662-4879-9938-B1EBCAF101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6" y="3261"/>
              <a:ext cx="2" cy="9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59" name="Line 151">
              <a:extLst>
                <a:ext uri="{FF2B5EF4-FFF2-40B4-BE49-F238E27FC236}">
                  <a16:creationId xmlns:a16="http://schemas.microsoft.com/office/drawing/2014/main" id="{9B697FC7-B2F0-4FE6-947F-8A92CB11C5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0" y="3187"/>
              <a:ext cx="2" cy="15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0" name="Line 152">
              <a:extLst>
                <a:ext uri="{FF2B5EF4-FFF2-40B4-BE49-F238E27FC236}">
                  <a16:creationId xmlns:a16="http://schemas.microsoft.com/office/drawing/2014/main" id="{8A6C2E35-742B-4237-83A5-C9CAB4950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9" y="3120"/>
              <a:ext cx="2" cy="20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1" name="Line 153">
              <a:extLst>
                <a:ext uri="{FF2B5EF4-FFF2-40B4-BE49-F238E27FC236}">
                  <a16:creationId xmlns:a16="http://schemas.microsoft.com/office/drawing/2014/main" id="{6798F2D0-B74E-4CC0-BA18-17DA9CD5E1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75" y="3082"/>
              <a:ext cx="1" cy="24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2" name="Line 154">
              <a:extLst>
                <a:ext uri="{FF2B5EF4-FFF2-40B4-BE49-F238E27FC236}">
                  <a16:creationId xmlns:a16="http://schemas.microsoft.com/office/drawing/2014/main" id="{5B8CF010-9806-4E03-B963-AB9210896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95" y="3070"/>
              <a:ext cx="2" cy="24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3" name="Line 155">
              <a:extLst>
                <a:ext uri="{FF2B5EF4-FFF2-40B4-BE49-F238E27FC236}">
                  <a16:creationId xmlns:a16="http://schemas.microsoft.com/office/drawing/2014/main" id="{AECB8781-5D74-410F-A73E-F82FB2D15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14" y="3065"/>
              <a:ext cx="2" cy="25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4" name="Line 156">
              <a:extLst>
                <a:ext uri="{FF2B5EF4-FFF2-40B4-BE49-F238E27FC236}">
                  <a16:creationId xmlns:a16="http://schemas.microsoft.com/office/drawing/2014/main" id="{B951D3F6-D99D-4777-ADEC-1018E4216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8" y="3077"/>
              <a:ext cx="1" cy="25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5" name="Line 157">
              <a:extLst>
                <a:ext uri="{FF2B5EF4-FFF2-40B4-BE49-F238E27FC236}">
                  <a16:creationId xmlns:a16="http://schemas.microsoft.com/office/drawing/2014/main" id="{9BFC0B94-2DD1-46F3-ACF5-FCA7ED97C9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47" y="3107"/>
              <a:ext cx="1" cy="2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6" name="Line 158">
              <a:extLst>
                <a:ext uri="{FF2B5EF4-FFF2-40B4-BE49-F238E27FC236}">
                  <a16:creationId xmlns:a16="http://schemas.microsoft.com/office/drawing/2014/main" id="{120190AE-7141-4BC4-BB16-6904B8653F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62" y="3162"/>
              <a:ext cx="2" cy="20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7" name="Line 159">
              <a:extLst>
                <a:ext uri="{FF2B5EF4-FFF2-40B4-BE49-F238E27FC236}">
                  <a16:creationId xmlns:a16="http://schemas.microsoft.com/office/drawing/2014/main" id="{04EA5212-4223-40DD-A8E2-785CF76480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81" y="3219"/>
              <a:ext cx="2" cy="17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8" name="Line 160">
              <a:extLst>
                <a:ext uri="{FF2B5EF4-FFF2-40B4-BE49-F238E27FC236}">
                  <a16:creationId xmlns:a16="http://schemas.microsoft.com/office/drawing/2014/main" id="{C863E62E-C398-4A25-8541-FA38A7F48E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01" y="3281"/>
              <a:ext cx="1" cy="14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69" name="Line 161">
              <a:extLst>
                <a:ext uri="{FF2B5EF4-FFF2-40B4-BE49-F238E27FC236}">
                  <a16:creationId xmlns:a16="http://schemas.microsoft.com/office/drawing/2014/main" id="{B96CD521-996B-4338-AAAF-EF8FA0D69B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14" y="3346"/>
              <a:ext cx="2" cy="11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0" name="Line 162">
              <a:extLst>
                <a:ext uri="{FF2B5EF4-FFF2-40B4-BE49-F238E27FC236}">
                  <a16:creationId xmlns:a16="http://schemas.microsoft.com/office/drawing/2014/main" id="{42E03B96-E178-4752-8733-E79267083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33" y="3447"/>
              <a:ext cx="2" cy="5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1" name="Line 163">
              <a:extLst>
                <a:ext uri="{FF2B5EF4-FFF2-40B4-BE49-F238E27FC236}">
                  <a16:creationId xmlns:a16="http://schemas.microsoft.com/office/drawing/2014/main" id="{99899137-E9D2-4CB1-93DF-C796AFA5CE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48" y="3535"/>
              <a:ext cx="2" cy="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2" name="Line 164">
              <a:extLst>
                <a:ext uri="{FF2B5EF4-FFF2-40B4-BE49-F238E27FC236}">
                  <a16:creationId xmlns:a16="http://schemas.microsoft.com/office/drawing/2014/main" id="{1450599F-C5EC-4C68-86EC-762B92F9CB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67" y="3569"/>
              <a:ext cx="2" cy="13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3" name="Line 165">
              <a:extLst>
                <a:ext uri="{FF2B5EF4-FFF2-40B4-BE49-F238E27FC236}">
                  <a16:creationId xmlns:a16="http://schemas.microsoft.com/office/drawing/2014/main" id="{DDB6E256-668B-42FE-9793-763D1B3BB9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86" y="3601"/>
              <a:ext cx="2" cy="16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4" name="Line 166">
              <a:extLst>
                <a:ext uri="{FF2B5EF4-FFF2-40B4-BE49-F238E27FC236}">
                  <a16:creationId xmlns:a16="http://schemas.microsoft.com/office/drawing/2014/main" id="{1C2C3567-4250-4714-A419-FD31701BF2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02" y="3631"/>
              <a:ext cx="1" cy="15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5" name="Line 167">
              <a:extLst>
                <a:ext uri="{FF2B5EF4-FFF2-40B4-BE49-F238E27FC236}">
                  <a16:creationId xmlns:a16="http://schemas.microsoft.com/office/drawing/2014/main" id="{AC46F469-2573-4667-9F55-8FD2F1DC97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20" y="3657"/>
              <a:ext cx="2" cy="13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6" name="Line 168">
              <a:extLst>
                <a:ext uri="{FF2B5EF4-FFF2-40B4-BE49-F238E27FC236}">
                  <a16:creationId xmlns:a16="http://schemas.microsoft.com/office/drawing/2014/main" id="{9CEECFBC-F650-430E-93B1-DE12EAD053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1" y="3680"/>
              <a:ext cx="2" cy="12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7" name="Line 169">
              <a:extLst>
                <a:ext uri="{FF2B5EF4-FFF2-40B4-BE49-F238E27FC236}">
                  <a16:creationId xmlns:a16="http://schemas.microsoft.com/office/drawing/2014/main" id="{3B52A3C9-2ACC-4BCA-9ED1-5CC2BA13E1D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55" y="3704"/>
              <a:ext cx="1" cy="10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8" name="Line 170">
              <a:extLst>
                <a:ext uri="{FF2B5EF4-FFF2-40B4-BE49-F238E27FC236}">
                  <a16:creationId xmlns:a16="http://schemas.microsoft.com/office/drawing/2014/main" id="{069934DD-D884-4B48-8A79-1EF97D4C64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72" y="3719"/>
              <a:ext cx="2" cy="7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79" name="Line 171">
              <a:extLst>
                <a:ext uri="{FF2B5EF4-FFF2-40B4-BE49-F238E27FC236}">
                  <a16:creationId xmlns:a16="http://schemas.microsoft.com/office/drawing/2014/main" id="{AF82090A-D7F6-44A7-BF28-B47208F256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88" y="3733"/>
              <a:ext cx="2" cy="6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0" name="Line 172">
              <a:extLst>
                <a:ext uri="{FF2B5EF4-FFF2-40B4-BE49-F238E27FC236}">
                  <a16:creationId xmlns:a16="http://schemas.microsoft.com/office/drawing/2014/main" id="{26A70B2E-F981-434E-89AC-9AE41D93F4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07" y="3738"/>
              <a:ext cx="1" cy="6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1" name="Line 173">
              <a:extLst>
                <a:ext uri="{FF2B5EF4-FFF2-40B4-BE49-F238E27FC236}">
                  <a16:creationId xmlns:a16="http://schemas.microsoft.com/office/drawing/2014/main" id="{C4CD8A37-33B0-49C1-98C8-7C21B6D852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26" y="3738"/>
              <a:ext cx="1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2" name="Line 174">
              <a:extLst>
                <a:ext uri="{FF2B5EF4-FFF2-40B4-BE49-F238E27FC236}">
                  <a16:creationId xmlns:a16="http://schemas.microsoft.com/office/drawing/2014/main" id="{C943C831-D568-4A47-898B-4B0B801C3BB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41" y="3738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3" name="Line 175">
              <a:extLst>
                <a:ext uri="{FF2B5EF4-FFF2-40B4-BE49-F238E27FC236}">
                  <a16:creationId xmlns:a16="http://schemas.microsoft.com/office/drawing/2014/main" id="{30C02B3A-AF1D-490B-BD98-C8FE70FF6E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62" y="3738"/>
              <a:ext cx="1" cy="6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4" name="Line 176">
              <a:extLst>
                <a:ext uri="{FF2B5EF4-FFF2-40B4-BE49-F238E27FC236}">
                  <a16:creationId xmlns:a16="http://schemas.microsoft.com/office/drawing/2014/main" id="{A5F5B614-3249-4FE5-A604-EFC6995E57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74" y="3738"/>
              <a:ext cx="1" cy="5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5" name="Line 177">
              <a:extLst>
                <a:ext uri="{FF2B5EF4-FFF2-40B4-BE49-F238E27FC236}">
                  <a16:creationId xmlns:a16="http://schemas.microsoft.com/office/drawing/2014/main" id="{E6FC1A69-C6D1-4824-B050-5A4FB3C31AE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94" y="3738"/>
              <a:ext cx="2" cy="5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6" name="Line 178">
              <a:extLst>
                <a:ext uri="{FF2B5EF4-FFF2-40B4-BE49-F238E27FC236}">
                  <a16:creationId xmlns:a16="http://schemas.microsoft.com/office/drawing/2014/main" id="{F241B761-D8C5-4D87-97EE-709A6C507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13" y="3738"/>
              <a:ext cx="2" cy="6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7" name="Line 179">
              <a:extLst>
                <a:ext uri="{FF2B5EF4-FFF2-40B4-BE49-F238E27FC236}">
                  <a16:creationId xmlns:a16="http://schemas.microsoft.com/office/drawing/2014/main" id="{DE06CA05-B71D-452D-B65E-35C6C014C2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27" y="3738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8" name="Line 180">
              <a:extLst>
                <a:ext uri="{FF2B5EF4-FFF2-40B4-BE49-F238E27FC236}">
                  <a16:creationId xmlns:a16="http://schemas.microsoft.com/office/drawing/2014/main" id="{7317E241-49F9-4F89-BAE4-F5ECA69AEBA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46" y="3738"/>
              <a:ext cx="2" cy="8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89" name="Line 181">
              <a:extLst>
                <a:ext uri="{FF2B5EF4-FFF2-40B4-BE49-F238E27FC236}">
                  <a16:creationId xmlns:a16="http://schemas.microsoft.com/office/drawing/2014/main" id="{BB03DEA8-BC21-4206-B569-511DFF5922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60" y="3738"/>
              <a:ext cx="2" cy="6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90" name="Line 182">
              <a:extLst>
                <a:ext uri="{FF2B5EF4-FFF2-40B4-BE49-F238E27FC236}">
                  <a16:creationId xmlns:a16="http://schemas.microsoft.com/office/drawing/2014/main" id="{85BF5BED-FB51-428B-BB31-C20BC27473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80" y="3733"/>
              <a:ext cx="2" cy="5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91" name="Line 183">
              <a:extLst>
                <a:ext uri="{FF2B5EF4-FFF2-40B4-BE49-F238E27FC236}">
                  <a16:creationId xmlns:a16="http://schemas.microsoft.com/office/drawing/2014/main" id="{6EBFDEC9-D9E1-4F77-955A-A447C0CAFCD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599" y="3733"/>
              <a:ext cx="2" cy="3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247992" name="Rectangle 184">
              <a:extLst>
                <a:ext uri="{FF2B5EF4-FFF2-40B4-BE49-F238E27FC236}">
                  <a16:creationId xmlns:a16="http://schemas.microsoft.com/office/drawing/2014/main" id="{B9281542-18AB-41C4-9325-A013CBC275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" y="3818"/>
              <a:ext cx="614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1800" i="1">
                  <a:solidFill>
                    <a:srgbClr val="000000"/>
                  </a:solidFill>
                </a:rPr>
                <a:t>D</a:t>
              </a:r>
              <a:r>
                <a:rPr lang="en-US" altLang="en-NL" sz="1800">
                  <a:solidFill>
                    <a:srgbClr val="000000"/>
                  </a:solidFill>
                </a:rPr>
                <a:t>(</a:t>
              </a:r>
              <a:r>
                <a:rPr lang="en-US" altLang="en-NL" sz="1800" i="1">
                  <a:solidFill>
                    <a:srgbClr val="000000"/>
                  </a:solidFill>
                </a:rPr>
                <a:t>Q</a:t>
              </a:r>
              <a:r>
                <a:rPr lang="en-US" altLang="en-NL" sz="1800">
                  <a:solidFill>
                    <a:srgbClr val="000000"/>
                  </a:solidFill>
                </a:rPr>
                <a:t>,</a:t>
              </a:r>
              <a:r>
                <a:rPr lang="en-US" altLang="en-NL" sz="1800" i="1">
                  <a:solidFill>
                    <a:srgbClr val="000000"/>
                  </a:solidFill>
                </a:rPr>
                <a:t>C</a:t>
              </a:r>
              <a:r>
                <a:rPr lang="en-US" altLang="en-NL" sz="1800">
                  <a:solidFill>
                    <a:srgbClr val="000000"/>
                  </a:solidFill>
                </a:rPr>
                <a:t>)</a:t>
              </a:r>
              <a:endParaRPr lang="en-US" altLang="en-NL"/>
            </a:p>
          </p:txBody>
        </p:sp>
      </p:grpSp>
      <p:pic>
        <p:nvPicPr>
          <p:cNvPr id="247993" name="Picture 185">
            <a:extLst>
              <a:ext uri="{FF2B5EF4-FFF2-40B4-BE49-F238E27FC236}">
                <a16:creationId xmlns:a16="http://schemas.microsoft.com/office/drawing/2014/main" id="{3476F318-635A-48D9-980E-E73F675A0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763" y="1996675"/>
            <a:ext cx="1171575" cy="964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7994" name="Oval 186">
            <a:extLst>
              <a:ext uri="{FF2B5EF4-FFF2-40B4-BE49-F238E27FC236}">
                <a16:creationId xmlns:a16="http://schemas.microsoft.com/office/drawing/2014/main" id="{6BF28ACB-8E55-474B-AE03-15AC7319E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0044" y="1764503"/>
            <a:ext cx="1307306" cy="1278731"/>
          </a:xfrm>
          <a:prstGeom prst="ellipse">
            <a:avLst/>
          </a:prstGeom>
          <a:noFill/>
          <a:ln w="635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247995" name="Oval 187">
            <a:extLst>
              <a:ext uri="{FF2B5EF4-FFF2-40B4-BE49-F238E27FC236}">
                <a16:creationId xmlns:a16="http://schemas.microsoft.com/office/drawing/2014/main" id="{AA5C215E-D2E8-4969-ABE6-87663EFD1B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2262" y="4056456"/>
            <a:ext cx="291704" cy="285750"/>
          </a:xfrm>
          <a:prstGeom prst="ellips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247996" name="Line 188">
            <a:extLst>
              <a:ext uri="{FF2B5EF4-FFF2-40B4-BE49-F238E27FC236}">
                <a16:creationId xmlns:a16="http://schemas.microsoft.com/office/drawing/2014/main" id="{9BB3FDDB-22CB-4E5E-8049-592F17F997F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953001" y="3044425"/>
            <a:ext cx="1726406" cy="109775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247997" name="Line 189">
            <a:extLst>
              <a:ext uri="{FF2B5EF4-FFF2-40B4-BE49-F238E27FC236}">
                <a16:creationId xmlns:a16="http://schemas.microsoft.com/office/drawing/2014/main" id="{26D255C1-7C43-4AD2-8B75-52DE979B13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482829" y="2489593"/>
            <a:ext cx="1282303" cy="1566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graphicFrame>
        <p:nvGraphicFramePr>
          <p:cNvPr id="247998" name="Object 190">
            <a:extLst>
              <a:ext uri="{FF2B5EF4-FFF2-40B4-BE49-F238E27FC236}">
                <a16:creationId xmlns:a16="http://schemas.microsoft.com/office/drawing/2014/main" id="{BDA2D55A-FD42-4012-93E3-361B9BBFAA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525165"/>
              </p:ext>
            </p:extLst>
          </p:nvPr>
        </p:nvGraphicFramePr>
        <p:xfrm>
          <a:off x="1460898" y="4033834"/>
          <a:ext cx="2763440" cy="785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4" imgW="1473120" imgH="419040" progId="Equation.3">
                  <p:embed/>
                </p:oleObj>
              </mc:Choice>
              <mc:Fallback>
                <p:oleObj name="Equation" r:id="rId4" imgW="1473120" imgH="419040" progId="Equation.3">
                  <p:embed/>
                  <p:pic>
                    <p:nvPicPr>
                      <p:cNvPr id="247998" name="Object 190">
                        <a:extLst>
                          <a:ext uri="{FF2B5EF4-FFF2-40B4-BE49-F238E27FC236}">
                            <a16:creationId xmlns:a16="http://schemas.microsoft.com/office/drawing/2014/main" id="{BDA2D55A-FD42-4012-93E3-361B9BBFAA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0898" y="4033834"/>
                        <a:ext cx="2763440" cy="785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999" name="Rectangle 191">
            <a:extLst>
              <a:ext uri="{FF2B5EF4-FFF2-40B4-BE49-F238E27FC236}">
                <a16:creationId xmlns:a16="http://schemas.microsoft.com/office/drawing/2014/main" id="{F4193328-8F2A-42DF-BE0E-B0F51A1EF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6110" y="1107278"/>
            <a:ext cx="3429000" cy="1215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NL" sz="1013" dirty="0"/>
              <a:t>Given two time series</a:t>
            </a:r>
          </a:p>
          <a:p>
            <a:pPr algn="l">
              <a:spcBef>
                <a:spcPct val="50000"/>
              </a:spcBef>
            </a:pPr>
            <a:r>
              <a:rPr lang="en-US" altLang="en-NL" sz="1013" dirty="0"/>
              <a:t> 	</a:t>
            </a:r>
            <a:r>
              <a:rPr lang="en-US" altLang="en-NL" sz="1013" i="1" dirty="0"/>
              <a:t>Q</a:t>
            </a:r>
            <a:r>
              <a:rPr lang="en-US" altLang="en-NL" sz="1013" dirty="0"/>
              <a:t> = </a:t>
            </a:r>
            <a:r>
              <a:rPr lang="en-US" altLang="en-NL" sz="1013" i="1" dirty="0"/>
              <a:t>q</a:t>
            </a:r>
            <a:r>
              <a:rPr lang="en-US" altLang="en-NL" sz="1013" i="1" baseline="-25000" dirty="0"/>
              <a:t>1</a:t>
            </a:r>
            <a:r>
              <a:rPr lang="en-US" altLang="en-NL" sz="1013" dirty="0"/>
              <a:t>…</a:t>
            </a:r>
            <a:r>
              <a:rPr lang="en-US" altLang="en-NL" sz="1013" i="1" dirty="0" err="1"/>
              <a:t>q</a:t>
            </a:r>
            <a:r>
              <a:rPr lang="en-US" altLang="en-NL" sz="1013" i="1" baseline="-25000" dirty="0" err="1"/>
              <a:t>n</a:t>
            </a:r>
            <a:r>
              <a:rPr lang="en-US" altLang="en-NL" sz="1013" dirty="0"/>
              <a:t> </a:t>
            </a:r>
          </a:p>
          <a:p>
            <a:pPr algn="l">
              <a:spcBef>
                <a:spcPct val="50000"/>
              </a:spcBef>
            </a:pPr>
            <a:r>
              <a:rPr lang="en-US" altLang="en-NL" sz="1013" dirty="0"/>
              <a:t>and </a:t>
            </a:r>
          </a:p>
          <a:p>
            <a:pPr algn="l">
              <a:spcBef>
                <a:spcPct val="50000"/>
              </a:spcBef>
            </a:pPr>
            <a:r>
              <a:rPr lang="en-US" altLang="en-NL" sz="1013" dirty="0"/>
              <a:t>	</a:t>
            </a:r>
            <a:r>
              <a:rPr lang="en-US" altLang="en-NL" sz="1013" i="1" dirty="0"/>
              <a:t>C</a:t>
            </a:r>
            <a:r>
              <a:rPr lang="en-US" altLang="en-NL" sz="1013" dirty="0"/>
              <a:t> = </a:t>
            </a:r>
            <a:r>
              <a:rPr lang="en-US" altLang="en-NL" sz="1013" i="1" dirty="0"/>
              <a:t>c</a:t>
            </a:r>
            <a:r>
              <a:rPr lang="en-US" altLang="en-NL" sz="1013" i="1" baseline="-25000" dirty="0"/>
              <a:t>1</a:t>
            </a:r>
            <a:r>
              <a:rPr lang="en-US" altLang="en-NL" sz="1013" dirty="0"/>
              <a:t>…</a:t>
            </a:r>
            <a:r>
              <a:rPr lang="en-US" altLang="en-NL" sz="1013" i="1" dirty="0" err="1"/>
              <a:t>c</a:t>
            </a:r>
            <a:r>
              <a:rPr lang="en-US" altLang="en-NL" sz="1013" i="1" baseline="-25000" dirty="0" err="1"/>
              <a:t>n</a:t>
            </a:r>
            <a:r>
              <a:rPr lang="en-US" altLang="en-NL" sz="1013" dirty="0"/>
              <a:t> </a:t>
            </a:r>
          </a:p>
          <a:p>
            <a:pPr algn="l">
              <a:lnSpc>
                <a:spcPct val="135000"/>
              </a:lnSpc>
              <a:spcBef>
                <a:spcPct val="50000"/>
              </a:spcBef>
            </a:pPr>
            <a:r>
              <a:rPr lang="en-US" altLang="en-NL" sz="1013" dirty="0"/>
              <a:t>their Euclidean distance is defined as: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79D07E3-91B1-4C3A-87FB-5EDD7C2EDF9A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09A18-998D-4118-A00E-B6B24AD8F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Euclidean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== </a:t>
            </a:r>
            <a:r>
              <a:rPr lang="nl-NL" dirty="0" err="1"/>
              <a:t>Sum</a:t>
            </a:r>
            <a:r>
              <a:rPr lang="nl-NL" dirty="0"/>
              <a:t> of Area </a:t>
            </a:r>
            <a:r>
              <a:rPr lang="nl-NL" dirty="0" err="1"/>
              <a:t>Differences</a:t>
            </a:r>
            <a:r>
              <a:rPr lang="nl-NL" dirty="0"/>
              <a:t> in Bar Chart	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5CBA25-046E-4387-A05F-E2C6C6197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8" name="Snagit_SNG830">
            <a:extLst>
              <a:ext uri="{FF2B5EF4-FFF2-40B4-BE49-F238E27FC236}">
                <a16:creationId xmlns:a16="http://schemas.microsoft.com/office/drawing/2014/main" id="{E8336DE2-1993-4EDF-B918-30C34C5B9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651373"/>
            <a:ext cx="5010924" cy="3196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Snagit_SNG82D">
            <a:extLst>
              <a:ext uri="{FF2B5EF4-FFF2-40B4-BE49-F238E27FC236}">
                <a16:creationId xmlns:a16="http://schemas.microsoft.com/office/drawing/2014/main" id="{4BFAC351-4A7E-4E53-8988-EBCE9F52C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244" y="1961759"/>
            <a:ext cx="4891512" cy="2893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D8CA92-9004-492E-B52B-990E26CD7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58854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>
            <a:extLst>
              <a:ext uri="{FF2B5EF4-FFF2-40B4-BE49-F238E27FC236}">
                <a16:creationId xmlns:a16="http://schemas.microsoft.com/office/drawing/2014/main" id="{185F8AA7-8739-4782-A9DD-442EC6D77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5100" y="1624013"/>
            <a:ext cx="4110038" cy="3113485"/>
          </a:xfrm>
          <a:prstGeom prst="rect">
            <a:avLst/>
          </a:prstGeom>
          <a:solidFill>
            <a:srgbClr val="C0C0C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15395" name="Rectangle 3">
            <a:extLst>
              <a:ext uri="{FF2B5EF4-FFF2-40B4-BE49-F238E27FC236}">
                <a16:creationId xmlns:a16="http://schemas.microsoft.com/office/drawing/2014/main" id="{179E0A2C-B6FB-45C6-98B8-04FA141D2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1156" y="0"/>
            <a:ext cx="58293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1pPr>
            <a:lvl2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2pPr>
            <a:lvl3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3pPr>
            <a:lvl4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4pPr>
            <a:lvl5pPr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5pPr>
            <a:lvl6pPr marL="4572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6pPr>
            <a:lvl7pPr marL="9144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7pPr>
            <a:lvl8pPr marL="13716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8pPr>
            <a:lvl9pPr marL="1828800" algn="ctr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en-US" altLang="en-NL" sz="3300">
                <a:effectLst>
                  <a:outerShdw blurRad="38100" dist="38100" dir="2700000" algn="tl">
                    <a:srgbClr val="C0C0C0"/>
                  </a:outerShdw>
                </a:effectLst>
              </a:rPr>
              <a:t>What are Time Series?</a:t>
            </a:r>
            <a:endParaRPr lang="en-US" altLang="en-NL" sz="3300"/>
          </a:p>
        </p:txBody>
      </p:sp>
      <p:grpSp>
        <p:nvGrpSpPr>
          <p:cNvPr id="315396" name="Group 4">
            <a:extLst>
              <a:ext uri="{FF2B5EF4-FFF2-40B4-BE49-F238E27FC236}">
                <a16:creationId xmlns:a16="http://schemas.microsoft.com/office/drawing/2014/main" id="{99566992-3FF8-4716-9193-51E539D5AFA7}"/>
              </a:ext>
            </a:extLst>
          </p:cNvPr>
          <p:cNvGrpSpPr>
            <a:grpSpLocks/>
          </p:cNvGrpSpPr>
          <p:nvPr/>
        </p:nvGrpSpPr>
        <p:grpSpPr bwMode="auto">
          <a:xfrm>
            <a:off x="2874169" y="1689498"/>
            <a:ext cx="3734046" cy="2923298"/>
            <a:chOff x="1605" y="1173"/>
            <a:chExt cx="2600" cy="1944"/>
          </a:xfrm>
        </p:grpSpPr>
        <p:sp>
          <p:nvSpPr>
            <p:cNvPr id="315397" name="Rectangle 5">
              <a:extLst>
                <a:ext uri="{FF2B5EF4-FFF2-40B4-BE49-F238E27FC236}">
                  <a16:creationId xmlns:a16="http://schemas.microsoft.com/office/drawing/2014/main" id="{70BD4F2E-6636-4594-A738-878F5F005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" y="1215"/>
              <a:ext cx="2455" cy="18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398" name="Rectangle 6">
              <a:extLst>
                <a:ext uri="{FF2B5EF4-FFF2-40B4-BE49-F238E27FC236}">
                  <a16:creationId xmlns:a16="http://schemas.microsoft.com/office/drawing/2014/main" id="{9BA2E552-1DC7-4F59-B78C-AA999E878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7" y="1215"/>
              <a:ext cx="2455" cy="1812"/>
            </a:xfrm>
            <a:prstGeom prst="rect">
              <a:avLst/>
            </a:prstGeom>
            <a:noFill/>
            <a:ln w="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399" name="Line 7">
              <a:extLst>
                <a:ext uri="{FF2B5EF4-FFF2-40B4-BE49-F238E27FC236}">
                  <a16:creationId xmlns:a16="http://schemas.microsoft.com/office/drawing/2014/main" id="{DF545EF9-2E4E-4861-9D04-434438A4E1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215"/>
              <a:ext cx="24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0" name="Freeform 8">
              <a:extLst>
                <a:ext uri="{FF2B5EF4-FFF2-40B4-BE49-F238E27FC236}">
                  <a16:creationId xmlns:a16="http://schemas.microsoft.com/office/drawing/2014/main" id="{8D12D0D1-8A1C-45A3-B9C1-68FE223E9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" y="1215"/>
              <a:ext cx="2455" cy="1812"/>
            </a:xfrm>
            <a:custGeom>
              <a:avLst/>
              <a:gdLst>
                <a:gd name="T0" fmla="*/ 0 w 433"/>
                <a:gd name="T1" fmla="*/ 341 h 341"/>
                <a:gd name="T2" fmla="*/ 433 w 433"/>
                <a:gd name="T3" fmla="*/ 341 h 341"/>
                <a:gd name="T4" fmla="*/ 433 w 433"/>
                <a:gd name="T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" h="341">
                  <a:moveTo>
                    <a:pt x="0" y="341"/>
                  </a:moveTo>
                  <a:lnTo>
                    <a:pt x="433" y="341"/>
                  </a:lnTo>
                  <a:lnTo>
                    <a:pt x="4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1" name="Line 9">
              <a:extLst>
                <a:ext uri="{FF2B5EF4-FFF2-40B4-BE49-F238E27FC236}">
                  <a16:creationId xmlns:a16="http://schemas.microsoft.com/office/drawing/2014/main" id="{50D24616-5D7A-4C43-B922-49B47F4B0E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1215"/>
              <a:ext cx="1" cy="18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2" name="Line 10">
              <a:extLst>
                <a:ext uri="{FF2B5EF4-FFF2-40B4-BE49-F238E27FC236}">
                  <a16:creationId xmlns:a16="http://schemas.microsoft.com/office/drawing/2014/main" id="{4293EF82-C54B-49D2-8994-5DCAF54AA2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3027"/>
              <a:ext cx="24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3" name="Line 11">
              <a:extLst>
                <a:ext uri="{FF2B5EF4-FFF2-40B4-BE49-F238E27FC236}">
                  <a16:creationId xmlns:a16="http://schemas.microsoft.com/office/drawing/2014/main" id="{49FE3E0C-A628-42E8-B53D-1FF7BB8B66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1215"/>
              <a:ext cx="1" cy="18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4" name="Line 12">
              <a:extLst>
                <a:ext uri="{FF2B5EF4-FFF2-40B4-BE49-F238E27FC236}">
                  <a16:creationId xmlns:a16="http://schemas.microsoft.com/office/drawing/2014/main" id="{CDF40AFE-CFE2-47AB-BBE3-0C9A9B3ACE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5" name="Line 13">
              <a:extLst>
                <a:ext uri="{FF2B5EF4-FFF2-40B4-BE49-F238E27FC236}">
                  <a16:creationId xmlns:a16="http://schemas.microsoft.com/office/drawing/2014/main" id="{F2D14DBD-AFA4-4564-B6EE-C5A4F3DE68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6" name="Rectangle 14">
              <a:extLst>
                <a:ext uri="{FF2B5EF4-FFF2-40B4-BE49-F238E27FC236}">
                  <a16:creationId xmlns:a16="http://schemas.microsoft.com/office/drawing/2014/main" id="{3AD963A1-70C4-4B0F-8D78-E895538DB5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0" y="3048"/>
              <a:ext cx="33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/>
            </a:p>
          </p:txBody>
        </p:sp>
        <p:sp>
          <p:nvSpPr>
            <p:cNvPr id="315407" name="Line 15">
              <a:extLst>
                <a:ext uri="{FF2B5EF4-FFF2-40B4-BE49-F238E27FC236}">
                  <a16:creationId xmlns:a16="http://schemas.microsoft.com/office/drawing/2014/main" id="{151DED48-2404-4A84-866D-12251DB2C0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1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8" name="Line 16">
              <a:extLst>
                <a:ext uri="{FF2B5EF4-FFF2-40B4-BE49-F238E27FC236}">
                  <a16:creationId xmlns:a16="http://schemas.microsoft.com/office/drawing/2014/main" id="{609653BB-D299-4108-8F8D-B616C2028F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1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09" name="Rectangle 17">
              <a:extLst>
                <a:ext uri="{FF2B5EF4-FFF2-40B4-BE49-F238E27FC236}">
                  <a16:creationId xmlns:a16="http://schemas.microsoft.com/office/drawing/2014/main" id="{48130C0F-72FF-4C59-8134-EEFC6F99B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11" y="3048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50</a:t>
              </a:r>
              <a:endParaRPr lang="en-US" altLang="en-NL" sz="1800"/>
            </a:p>
          </p:txBody>
        </p:sp>
        <p:sp>
          <p:nvSpPr>
            <p:cNvPr id="315410" name="Line 18">
              <a:extLst>
                <a:ext uri="{FF2B5EF4-FFF2-40B4-BE49-F238E27FC236}">
                  <a16:creationId xmlns:a16="http://schemas.microsoft.com/office/drawing/2014/main" id="{8B180398-9426-454B-9855-1E0187A2C9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0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1" name="Line 19">
              <a:extLst>
                <a:ext uri="{FF2B5EF4-FFF2-40B4-BE49-F238E27FC236}">
                  <a16:creationId xmlns:a16="http://schemas.microsoft.com/office/drawing/2014/main" id="{01269FCF-9A5E-41B3-AA69-809B3B94F2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00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2" name="Rectangle 20">
              <a:extLst>
                <a:ext uri="{FF2B5EF4-FFF2-40B4-BE49-F238E27FC236}">
                  <a16:creationId xmlns:a16="http://schemas.microsoft.com/office/drawing/2014/main" id="{6F5509CC-AE51-4883-9A46-DB099A43BC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3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 sz="1800"/>
            </a:p>
          </p:txBody>
        </p:sp>
        <p:sp>
          <p:nvSpPr>
            <p:cNvPr id="315413" name="Line 21">
              <a:extLst>
                <a:ext uri="{FF2B5EF4-FFF2-40B4-BE49-F238E27FC236}">
                  <a16:creationId xmlns:a16="http://schemas.microsoft.com/office/drawing/2014/main" id="{019A606C-16C2-4D6D-88D5-51ED451872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44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4" name="Line 22">
              <a:extLst>
                <a:ext uri="{FF2B5EF4-FFF2-40B4-BE49-F238E27FC236}">
                  <a16:creationId xmlns:a16="http://schemas.microsoft.com/office/drawing/2014/main" id="{F6654FC9-95C2-4A1A-A89E-D0A969C81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4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5" name="Rectangle 23">
              <a:extLst>
                <a:ext uri="{FF2B5EF4-FFF2-40B4-BE49-F238E27FC236}">
                  <a16:creationId xmlns:a16="http://schemas.microsoft.com/office/drawing/2014/main" id="{44A242B0-5393-4F04-A655-0433FC3A3A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150</a:t>
              </a:r>
              <a:endParaRPr lang="en-US" altLang="en-NL" sz="1800"/>
            </a:p>
          </p:txBody>
        </p:sp>
        <p:sp>
          <p:nvSpPr>
            <p:cNvPr id="315416" name="Line 24">
              <a:extLst>
                <a:ext uri="{FF2B5EF4-FFF2-40B4-BE49-F238E27FC236}">
                  <a16:creationId xmlns:a16="http://schemas.microsoft.com/office/drawing/2014/main" id="{696E9296-158A-42A2-B7E7-15909DBFC0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7" name="Line 25">
              <a:extLst>
                <a:ext uri="{FF2B5EF4-FFF2-40B4-BE49-F238E27FC236}">
                  <a16:creationId xmlns:a16="http://schemas.microsoft.com/office/drawing/2014/main" id="{7D1F10C1-92F2-49E3-9F8F-76ED0551A9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18" name="Rectangle 26">
              <a:extLst>
                <a:ext uri="{FF2B5EF4-FFF2-40B4-BE49-F238E27FC236}">
                  <a16:creationId xmlns:a16="http://schemas.microsoft.com/office/drawing/2014/main" id="{3D2C096C-780F-46C8-AA13-EFDB10EA1E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1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200</a:t>
              </a:r>
              <a:endParaRPr lang="en-US" altLang="en-NL" sz="1800"/>
            </a:p>
          </p:txBody>
        </p:sp>
        <p:sp>
          <p:nvSpPr>
            <p:cNvPr id="315419" name="Line 27">
              <a:extLst>
                <a:ext uri="{FF2B5EF4-FFF2-40B4-BE49-F238E27FC236}">
                  <a16:creationId xmlns:a16="http://schemas.microsoft.com/office/drawing/2014/main" id="{8026E152-DB10-4164-ADB9-402154E762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7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0" name="Line 28">
              <a:extLst>
                <a:ext uri="{FF2B5EF4-FFF2-40B4-BE49-F238E27FC236}">
                  <a16:creationId xmlns:a16="http://schemas.microsoft.com/office/drawing/2014/main" id="{9F780DF3-C11D-4754-8CF9-96625DBC5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37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1" name="Rectangle 29">
              <a:extLst>
                <a:ext uri="{FF2B5EF4-FFF2-40B4-BE49-F238E27FC236}">
                  <a16:creationId xmlns:a16="http://schemas.microsoft.com/office/drawing/2014/main" id="{BD7D7853-08D7-4772-88EA-D45E9BDFFB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1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250</a:t>
              </a:r>
              <a:endParaRPr lang="en-US" altLang="en-NL" sz="1800"/>
            </a:p>
          </p:txBody>
        </p:sp>
        <p:sp>
          <p:nvSpPr>
            <p:cNvPr id="315422" name="Line 30">
              <a:extLst>
                <a:ext uri="{FF2B5EF4-FFF2-40B4-BE49-F238E27FC236}">
                  <a16:creationId xmlns:a16="http://schemas.microsoft.com/office/drawing/2014/main" id="{7AA7F327-5B72-4F19-A328-24C96BF8E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181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3" name="Line 31">
              <a:extLst>
                <a:ext uri="{FF2B5EF4-FFF2-40B4-BE49-F238E27FC236}">
                  <a16:creationId xmlns:a16="http://schemas.microsoft.com/office/drawing/2014/main" id="{463C1A32-DC1D-4182-904D-ED02E6453A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1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4" name="Rectangle 32">
              <a:extLst>
                <a:ext uri="{FF2B5EF4-FFF2-40B4-BE49-F238E27FC236}">
                  <a16:creationId xmlns:a16="http://schemas.microsoft.com/office/drawing/2014/main" id="{6625FCBA-8D05-4E86-A08A-ABF6280C0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4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300</a:t>
              </a:r>
              <a:endParaRPr lang="en-US" altLang="en-NL" sz="1800"/>
            </a:p>
          </p:txBody>
        </p:sp>
        <p:sp>
          <p:nvSpPr>
            <p:cNvPr id="315425" name="Line 33">
              <a:extLst>
                <a:ext uri="{FF2B5EF4-FFF2-40B4-BE49-F238E27FC236}">
                  <a16:creationId xmlns:a16="http://schemas.microsoft.com/office/drawing/2014/main" id="{4C8010B3-01CD-4194-971A-C46522B1F9E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25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6" name="Line 34">
              <a:extLst>
                <a:ext uri="{FF2B5EF4-FFF2-40B4-BE49-F238E27FC236}">
                  <a16:creationId xmlns:a16="http://schemas.microsoft.com/office/drawing/2014/main" id="{8769EA69-17DD-4E9D-9EFC-74CD467FEA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25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7" name="Rectangle 35">
              <a:extLst>
                <a:ext uri="{FF2B5EF4-FFF2-40B4-BE49-F238E27FC236}">
                  <a16:creationId xmlns:a16="http://schemas.microsoft.com/office/drawing/2014/main" id="{58500E07-07E0-4DB8-A128-BF54A13F40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8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350</a:t>
              </a:r>
              <a:endParaRPr lang="en-US" altLang="en-NL" sz="1800"/>
            </a:p>
          </p:txBody>
        </p:sp>
        <p:sp>
          <p:nvSpPr>
            <p:cNvPr id="315428" name="Line 36">
              <a:extLst>
                <a:ext uri="{FF2B5EF4-FFF2-40B4-BE49-F238E27FC236}">
                  <a16:creationId xmlns:a16="http://schemas.microsoft.com/office/drawing/2014/main" id="{945A116D-6FA9-460C-8109-B827DDBED1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69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29" name="Line 37">
              <a:extLst>
                <a:ext uri="{FF2B5EF4-FFF2-40B4-BE49-F238E27FC236}">
                  <a16:creationId xmlns:a16="http://schemas.microsoft.com/office/drawing/2014/main" id="{F209230B-A3F1-4842-AE78-AC1DC5D1D8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69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0" name="Rectangle 38">
              <a:extLst>
                <a:ext uri="{FF2B5EF4-FFF2-40B4-BE49-F238E27FC236}">
                  <a16:creationId xmlns:a16="http://schemas.microsoft.com/office/drawing/2014/main" id="{C716757F-9420-449B-83E6-7C2F93D35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2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400</a:t>
              </a:r>
              <a:endParaRPr lang="en-US" altLang="en-NL" sz="1800"/>
            </a:p>
          </p:txBody>
        </p:sp>
        <p:sp>
          <p:nvSpPr>
            <p:cNvPr id="315431" name="Line 39">
              <a:extLst>
                <a:ext uri="{FF2B5EF4-FFF2-40B4-BE49-F238E27FC236}">
                  <a16:creationId xmlns:a16="http://schemas.microsoft.com/office/drawing/2014/main" id="{0912B773-DBCF-4BD7-AA2C-9E80B8B232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18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2" name="Line 40">
              <a:extLst>
                <a:ext uri="{FF2B5EF4-FFF2-40B4-BE49-F238E27FC236}">
                  <a16:creationId xmlns:a16="http://schemas.microsoft.com/office/drawing/2014/main" id="{4A01AB16-7CD4-475A-9492-2F9D0AF561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8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3" name="Rectangle 41">
              <a:extLst>
                <a:ext uri="{FF2B5EF4-FFF2-40B4-BE49-F238E27FC236}">
                  <a16:creationId xmlns:a16="http://schemas.microsoft.com/office/drawing/2014/main" id="{70837573-43C6-4078-A49D-F7200B955F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1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450</a:t>
              </a:r>
              <a:endParaRPr lang="en-US" altLang="en-NL" sz="1800"/>
            </a:p>
          </p:txBody>
        </p:sp>
        <p:sp>
          <p:nvSpPr>
            <p:cNvPr id="315434" name="Line 42">
              <a:extLst>
                <a:ext uri="{FF2B5EF4-FFF2-40B4-BE49-F238E27FC236}">
                  <a16:creationId xmlns:a16="http://schemas.microsoft.com/office/drawing/2014/main" id="{D8E4EA06-40C4-472B-896E-4327BA2B17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62" y="3006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5" name="Line 43">
              <a:extLst>
                <a:ext uri="{FF2B5EF4-FFF2-40B4-BE49-F238E27FC236}">
                  <a16:creationId xmlns:a16="http://schemas.microsoft.com/office/drawing/2014/main" id="{55FE8AAE-1BFF-4A3F-808B-7AF02ADA0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62" y="1215"/>
              <a:ext cx="1" cy="2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6" name="Rectangle 44">
              <a:extLst>
                <a:ext uri="{FF2B5EF4-FFF2-40B4-BE49-F238E27FC236}">
                  <a16:creationId xmlns:a16="http://schemas.microsoft.com/office/drawing/2014/main" id="{9A27252B-CEB0-4821-9328-04F54AFB3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5" y="3048"/>
              <a:ext cx="100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500</a:t>
              </a:r>
              <a:endParaRPr lang="en-US" altLang="en-NL" sz="1800"/>
            </a:p>
          </p:txBody>
        </p:sp>
        <p:sp>
          <p:nvSpPr>
            <p:cNvPr id="315437" name="Line 45">
              <a:extLst>
                <a:ext uri="{FF2B5EF4-FFF2-40B4-BE49-F238E27FC236}">
                  <a16:creationId xmlns:a16="http://schemas.microsoft.com/office/drawing/2014/main" id="{29CB67BB-D590-4E90-9E1E-32C1AA007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3027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8" name="Line 46">
              <a:extLst>
                <a:ext uri="{FF2B5EF4-FFF2-40B4-BE49-F238E27FC236}">
                  <a16:creationId xmlns:a16="http://schemas.microsoft.com/office/drawing/2014/main" id="{F0F1C45D-9C7D-4758-B885-038C6F63C23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3027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39" name="Rectangle 47">
              <a:extLst>
                <a:ext uri="{FF2B5EF4-FFF2-40B4-BE49-F238E27FC236}">
                  <a16:creationId xmlns:a16="http://schemas.microsoft.com/office/drawing/2014/main" id="{9F5F7B91-0298-4AE9-89F7-ED3B5EDFC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2985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23</a:t>
              </a:r>
              <a:endParaRPr lang="en-US" altLang="en-NL" sz="1800"/>
            </a:p>
          </p:txBody>
        </p:sp>
        <p:sp>
          <p:nvSpPr>
            <p:cNvPr id="315440" name="Line 48">
              <a:extLst>
                <a:ext uri="{FF2B5EF4-FFF2-40B4-BE49-F238E27FC236}">
                  <a16:creationId xmlns:a16="http://schemas.microsoft.com/office/drawing/2014/main" id="{DF6CA345-F063-4CC2-ACB8-3BF45BBB8AF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2724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1" name="Line 49">
              <a:extLst>
                <a:ext uri="{FF2B5EF4-FFF2-40B4-BE49-F238E27FC236}">
                  <a16:creationId xmlns:a16="http://schemas.microsoft.com/office/drawing/2014/main" id="{236CCAEB-52A7-4EA1-9AE3-A4EFD0772B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2724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2" name="Rectangle 50">
              <a:extLst>
                <a:ext uri="{FF2B5EF4-FFF2-40B4-BE49-F238E27FC236}">
                  <a16:creationId xmlns:a16="http://schemas.microsoft.com/office/drawing/2014/main" id="{F88B9165-B6EC-4247-8E2F-9E1D6F747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2682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24</a:t>
              </a:r>
              <a:endParaRPr lang="en-US" altLang="en-NL" sz="1800"/>
            </a:p>
          </p:txBody>
        </p:sp>
        <p:sp>
          <p:nvSpPr>
            <p:cNvPr id="315443" name="Line 51">
              <a:extLst>
                <a:ext uri="{FF2B5EF4-FFF2-40B4-BE49-F238E27FC236}">
                  <a16:creationId xmlns:a16="http://schemas.microsoft.com/office/drawing/2014/main" id="{F9FE4C69-D4A0-40E0-A484-2103DD8EE0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2421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4" name="Line 52">
              <a:extLst>
                <a:ext uri="{FF2B5EF4-FFF2-40B4-BE49-F238E27FC236}">
                  <a16:creationId xmlns:a16="http://schemas.microsoft.com/office/drawing/2014/main" id="{141CDCC6-EB38-4027-9539-E85D02E0AB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2421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5" name="Rectangle 53">
              <a:extLst>
                <a:ext uri="{FF2B5EF4-FFF2-40B4-BE49-F238E27FC236}">
                  <a16:creationId xmlns:a16="http://schemas.microsoft.com/office/drawing/2014/main" id="{7DC7BEA2-93DF-47FC-826F-A04A49B21C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2379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25</a:t>
              </a:r>
              <a:endParaRPr lang="en-US" altLang="en-NL" sz="1800"/>
            </a:p>
          </p:txBody>
        </p:sp>
        <p:sp>
          <p:nvSpPr>
            <p:cNvPr id="315446" name="Line 54">
              <a:extLst>
                <a:ext uri="{FF2B5EF4-FFF2-40B4-BE49-F238E27FC236}">
                  <a16:creationId xmlns:a16="http://schemas.microsoft.com/office/drawing/2014/main" id="{1388AB60-D775-4318-8789-C2D48EBBC2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2124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7" name="Line 55">
              <a:extLst>
                <a:ext uri="{FF2B5EF4-FFF2-40B4-BE49-F238E27FC236}">
                  <a16:creationId xmlns:a16="http://schemas.microsoft.com/office/drawing/2014/main" id="{AC0F153D-4F06-4074-B5A6-395935C54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2124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48" name="Rectangle 56">
              <a:extLst>
                <a:ext uri="{FF2B5EF4-FFF2-40B4-BE49-F238E27FC236}">
                  <a16:creationId xmlns:a16="http://schemas.microsoft.com/office/drawing/2014/main" id="{E5D7AE45-764D-4EA9-BB86-943362CCDC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2081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26</a:t>
              </a:r>
              <a:endParaRPr lang="en-US" altLang="en-NL" sz="1800"/>
            </a:p>
          </p:txBody>
        </p:sp>
        <p:sp>
          <p:nvSpPr>
            <p:cNvPr id="315449" name="Line 57">
              <a:extLst>
                <a:ext uri="{FF2B5EF4-FFF2-40B4-BE49-F238E27FC236}">
                  <a16:creationId xmlns:a16="http://schemas.microsoft.com/office/drawing/2014/main" id="{A16ED552-65C5-4DC6-8DB4-F7A0672664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821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0" name="Line 58">
              <a:extLst>
                <a:ext uri="{FF2B5EF4-FFF2-40B4-BE49-F238E27FC236}">
                  <a16:creationId xmlns:a16="http://schemas.microsoft.com/office/drawing/2014/main" id="{4E7892F2-8E6F-46EF-9F43-8EC0D414EA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1821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1" name="Rectangle 59">
              <a:extLst>
                <a:ext uri="{FF2B5EF4-FFF2-40B4-BE49-F238E27FC236}">
                  <a16:creationId xmlns:a16="http://schemas.microsoft.com/office/drawing/2014/main" id="{455255ED-E90E-452E-B72A-8F856345D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1778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27</a:t>
              </a:r>
              <a:endParaRPr lang="en-US" altLang="en-NL" sz="1800"/>
            </a:p>
          </p:txBody>
        </p:sp>
        <p:sp>
          <p:nvSpPr>
            <p:cNvPr id="315452" name="Line 60">
              <a:extLst>
                <a:ext uri="{FF2B5EF4-FFF2-40B4-BE49-F238E27FC236}">
                  <a16:creationId xmlns:a16="http://schemas.microsoft.com/office/drawing/2014/main" id="{8BC2F4C4-C8BF-420B-A1E4-4302AE779E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518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3" name="Line 61">
              <a:extLst>
                <a:ext uri="{FF2B5EF4-FFF2-40B4-BE49-F238E27FC236}">
                  <a16:creationId xmlns:a16="http://schemas.microsoft.com/office/drawing/2014/main" id="{3CED6BD0-3294-4F4B-9E3E-3ADA93222B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1518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4" name="Rectangle 62">
              <a:extLst>
                <a:ext uri="{FF2B5EF4-FFF2-40B4-BE49-F238E27FC236}">
                  <a16:creationId xmlns:a16="http://schemas.microsoft.com/office/drawing/2014/main" id="{70ECE5BD-1907-4DAF-BAAE-F5A99D1073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1475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28</a:t>
              </a:r>
              <a:endParaRPr lang="en-US" altLang="en-NL" sz="1800"/>
            </a:p>
          </p:txBody>
        </p:sp>
        <p:sp>
          <p:nvSpPr>
            <p:cNvPr id="315455" name="Line 63">
              <a:extLst>
                <a:ext uri="{FF2B5EF4-FFF2-40B4-BE49-F238E27FC236}">
                  <a16:creationId xmlns:a16="http://schemas.microsoft.com/office/drawing/2014/main" id="{EAC9EE4F-9DE8-4E82-B192-826C505B57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21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6" name="Line 64">
              <a:extLst>
                <a:ext uri="{FF2B5EF4-FFF2-40B4-BE49-F238E27FC236}">
                  <a16:creationId xmlns:a16="http://schemas.microsoft.com/office/drawing/2014/main" id="{0AD2DF15-8756-4CB4-971B-1B86424CCB0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39" y="1215"/>
              <a:ext cx="23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7" name="Rectangle 65">
              <a:extLst>
                <a:ext uri="{FF2B5EF4-FFF2-40B4-BE49-F238E27FC236}">
                  <a16:creationId xmlns:a16="http://schemas.microsoft.com/office/drawing/2014/main" id="{DAE92AAF-77D9-4272-A289-2859F9D98C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5" y="1173"/>
              <a:ext cx="67" cy="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675">
                  <a:solidFill>
                    <a:srgbClr val="000000"/>
                  </a:solidFill>
                  <a:latin typeface="Helvetica" panose="020B0604020202020204" pitchFamily="34" charset="0"/>
                </a:rPr>
                <a:t>29</a:t>
              </a:r>
              <a:endParaRPr lang="en-US" altLang="en-NL" sz="1800"/>
            </a:p>
          </p:txBody>
        </p:sp>
        <p:sp>
          <p:nvSpPr>
            <p:cNvPr id="315458" name="Line 66">
              <a:extLst>
                <a:ext uri="{FF2B5EF4-FFF2-40B4-BE49-F238E27FC236}">
                  <a16:creationId xmlns:a16="http://schemas.microsoft.com/office/drawing/2014/main" id="{10191F8F-BCA0-4B58-B5E3-7DC334D975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7" y="1215"/>
              <a:ext cx="2455" cy="1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59" name="Freeform 67">
              <a:extLst>
                <a:ext uri="{FF2B5EF4-FFF2-40B4-BE49-F238E27FC236}">
                  <a16:creationId xmlns:a16="http://schemas.microsoft.com/office/drawing/2014/main" id="{EF173FBE-33FB-4875-8221-8DDDCC08BB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7" y="1215"/>
              <a:ext cx="2455" cy="1812"/>
            </a:xfrm>
            <a:custGeom>
              <a:avLst/>
              <a:gdLst>
                <a:gd name="T0" fmla="*/ 0 w 433"/>
                <a:gd name="T1" fmla="*/ 341 h 341"/>
                <a:gd name="T2" fmla="*/ 433 w 433"/>
                <a:gd name="T3" fmla="*/ 341 h 341"/>
                <a:gd name="T4" fmla="*/ 433 w 433"/>
                <a:gd name="T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3" h="341">
                  <a:moveTo>
                    <a:pt x="0" y="341"/>
                  </a:moveTo>
                  <a:lnTo>
                    <a:pt x="433" y="341"/>
                  </a:lnTo>
                  <a:lnTo>
                    <a:pt x="433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60" name="Line 68">
              <a:extLst>
                <a:ext uri="{FF2B5EF4-FFF2-40B4-BE49-F238E27FC236}">
                  <a16:creationId xmlns:a16="http://schemas.microsoft.com/office/drawing/2014/main" id="{9CF5A5DE-6A4C-42F9-83EE-6D98D3209E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" y="1215"/>
              <a:ext cx="1" cy="1812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15461" name="Freeform 69">
              <a:extLst>
                <a:ext uri="{FF2B5EF4-FFF2-40B4-BE49-F238E27FC236}">
                  <a16:creationId xmlns:a16="http://schemas.microsoft.com/office/drawing/2014/main" id="{A54F67E5-6626-437B-883F-C1066AD3C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3" y="1364"/>
              <a:ext cx="2403" cy="1589"/>
            </a:xfrm>
            <a:custGeom>
              <a:avLst/>
              <a:gdLst>
                <a:gd name="T0" fmla="*/ 34 w 2403"/>
                <a:gd name="T1" fmla="*/ 962 h 1589"/>
                <a:gd name="T2" fmla="*/ 79 w 2403"/>
                <a:gd name="T3" fmla="*/ 983 h 1589"/>
                <a:gd name="T4" fmla="*/ 124 w 2403"/>
                <a:gd name="T5" fmla="*/ 1095 h 1589"/>
                <a:gd name="T6" fmla="*/ 164 w 2403"/>
                <a:gd name="T7" fmla="*/ 1052 h 1589"/>
                <a:gd name="T8" fmla="*/ 204 w 2403"/>
                <a:gd name="T9" fmla="*/ 1095 h 1589"/>
                <a:gd name="T10" fmla="*/ 243 w 2403"/>
                <a:gd name="T11" fmla="*/ 1174 h 1589"/>
                <a:gd name="T12" fmla="*/ 283 w 2403"/>
                <a:gd name="T13" fmla="*/ 1073 h 1589"/>
                <a:gd name="T14" fmla="*/ 323 w 2403"/>
                <a:gd name="T15" fmla="*/ 0 h 1589"/>
                <a:gd name="T16" fmla="*/ 362 w 2403"/>
                <a:gd name="T17" fmla="*/ 1158 h 1589"/>
                <a:gd name="T18" fmla="*/ 402 w 2403"/>
                <a:gd name="T19" fmla="*/ 1137 h 1589"/>
                <a:gd name="T20" fmla="*/ 447 w 2403"/>
                <a:gd name="T21" fmla="*/ 1174 h 1589"/>
                <a:gd name="T22" fmla="*/ 487 w 2403"/>
                <a:gd name="T23" fmla="*/ 1137 h 1589"/>
                <a:gd name="T24" fmla="*/ 527 w 2403"/>
                <a:gd name="T25" fmla="*/ 1164 h 1589"/>
                <a:gd name="T26" fmla="*/ 567 w 2403"/>
                <a:gd name="T27" fmla="*/ 1142 h 1589"/>
                <a:gd name="T28" fmla="*/ 606 w 2403"/>
                <a:gd name="T29" fmla="*/ 1158 h 1589"/>
                <a:gd name="T30" fmla="*/ 646 w 2403"/>
                <a:gd name="T31" fmla="*/ 1180 h 1589"/>
                <a:gd name="T32" fmla="*/ 686 w 2403"/>
                <a:gd name="T33" fmla="*/ 1212 h 1589"/>
                <a:gd name="T34" fmla="*/ 725 w 2403"/>
                <a:gd name="T35" fmla="*/ 1238 h 1589"/>
                <a:gd name="T36" fmla="*/ 771 w 2403"/>
                <a:gd name="T37" fmla="*/ 1323 h 1589"/>
                <a:gd name="T38" fmla="*/ 810 w 2403"/>
                <a:gd name="T39" fmla="*/ 1355 h 1589"/>
                <a:gd name="T40" fmla="*/ 856 w 2403"/>
                <a:gd name="T41" fmla="*/ 1318 h 1589"/>
                <a:gd name="T42" fmla="*/ 895 w 2403"/>
                <a:gd name="T43" fmla="*/ 1212 h 1589"/>
                <a:gd name="T44" fmla="*/ 935 w 2403"/>
                <a:gd name="T45" fmla="*/ 1105 h 1589"/>
                <a:gd name="T46" fmla="*/ 975 w 2403"/>
                <a:gd name="T47" fmla="*/ 1142 h 1589"/>
                <a:gd name="T48" fmla="*/ 1014 w 2403"/>
                <a:gd name="T49" fmla="*/ 1111 h 1589"/>
                <a:gd name="T50" fmla="*/ 1054 w 2403"/>
                <a:gd name="T51" fmla="*/ 1121 h 1589"/>
                <a:gd name="T52" fmla="*/ 1094 w 2403"/>
                <a:gd name="T53" fmla="*/ 1158 h 1589"/>
                <a:gd name="T54" fmla="*/ 1139 w 2403"/>
                <a:gd name="T55" fmla="*/ 1148 h 1589"/>
                <a:gd name="T56" fmla="*/ 1179 w 2403"/>
                <a:gd name="T57" fmla="*/ 1174 h 1589"/>
                <a:gd name="T58" fmla="*/ 1219 w 2403"/>
                <a:gd name="T59" fmla="*/ 1212 h 1589"/>
                <a:gd name="T60" fmla="*/ 1258 w 2403"/>
                <a:gd name="T61" fmla="*/ 1196 h 1589"/>
                <a:gd name="T62" fmla="*/ 1298 w 2403"/>
                <a:gd name="T63" fmla="*/ 1227 h 1589"/>
                <a:gd name="T64" fmla="*/ 1338 w 2403"/>
                <a:gd name="T65" fmla="*/ 1201 h 1589"/>
                <a:gd name="T66" fmla="*/ 1377 w 2403"/>
                <a:gd name="T67" fmla="*/ 1196 h 1589"/>
                <a:gd name="T68" fmla="*/ 1423 w 2403"/>
                <a:gd name="T69" fmla="*/ 1227 h 1589"/>
                <a:gd name="T70" fmla="*/ 1462 w 2403"/>
                <a:gd name="T71" fmla="*/ 1137 h 1589"/>
                <a:gd name="T72" fmla="*/ 1508 w 2403"/>
                <a:gd name="T73" fmla="*/ 1158 h 1589"/>
                <a:gd name="T74" fmla="*/ 1547 w 2403"/>
                <a:gd name="T75" fmla="*/ 1185 h 1589"/>
                <a:gd name="T76" fmla="*/ 1587 w 2403"/>
                <a:gd name="T77" fmla="*/ 1201 h 1589"/>
                <a:gd name="T78" fmla="*/ 1627 w 2403"/>
                <a:gd name="T79" fmla="*/ 1238 h 1589"/>
                <a:gd name="T80" fmla="*/ 1666 w 2403"/>
                <a:gd name="T81" fmla="*/ 1217 h 1589"/>
                <a:gd name="T82" fmla="*/ 1706 w 2403"/>
                <a:gd name="T83" fmla="*/ 1424 h 1589"/>
                <a:gd name="T84" fmla="*/ 1746 w 2403"/>
                <a:gd name="T85" fmla="*/ 590 h 1589"/>
                <a:gd name="T86" fmla="*/ 1785 w 2403"/>
                <a:gd name="T87" fmla="*/ 1408 h 1589"/>
                <a:gd name="T88" fmla="*/ 1825 w 2403"/>
                <a:gd name="T89" fmla="*/ 1307 h 1589"/>
                <a:gd name="T90" fmla="*/ 1871 w 2403"/>
                <a:gd name="T91" fmla="*/ 1291 h 1589"/>
                <a:gd name="T92" fmla="*/ 1910 w 2403"/>
                <a:gd name="T93" fmla="*/ 1281 h 1589"/>
                <a:gd name="T94" fmla="*/ 1950 w 2403"/>
                <a:gd name="T95" fmla="*/ 1302 h 1589"/>
                <a:gd name="T96" fmla="*/ 1990 w 2403"/>
                <a:gd name="T97" fmla="*/ 1281 h 1589"/>
                <a:gd name="T98" fmla="*/ 2029 w 2403"/>
                <a:gd name="T99" fmla="*/ 1291 h 1589"/>
                <a:gd name="T100" fmla="*/ 2075 w 2403"/>
                <a:gd name="T101" fmla="*/ 1291 h 1589"/>
                <a:gd name="T102" fmla="*/ 2114 w 2403"/>
                <a:gd name="T103" fmla="*/ 1307 h 1589"/>
                <a:gd name="T104" fmla="*/ 2154 w 2403"/>
                <a:gd name="T105" fmla="*/ 1360 h 1589"/>
                <a:gd name="T106" fmla="*/ 2194 w 2403"/>
                <a:gd name="T107" fmla="*/ 1413 h 1589"/>
                <a:gd name="T108" fmla="*/ 2233 w 2403"/>
                <a:gd name="T109" fmla="*/ 1467 h 1589"/>
                <a:gd name="T110" fmla="*/ 2273 w 2403"/>
                <a:gd name="T111" fmla="*/ 1488 h 1589"/>
                <a:gd name="T112" fmla="*/ 2313 w 2403"/>
                <a:gd name="T113" fmla="*/ 1323 h 1589"/>
                <a:gd name="T114" fmla="*/ 2352 w 2403"/>
                <a:gd name="T115" fmla="*/ 1196 h 1589"/>
                <a:gd name="T116" fmla="*/ 2398 w 2403"/>
                <a:gd name="T117" fmla="*/ 1158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403" h="1589">
                  <a:moveTo>
                    <a:pt x="0" y="999"/>
                  </a:moveTo>
                  <a:lnTo>
                    <a:pt x="5" y="1004"/>
                  </a:lnTo>
                  <a:lnTo>
                    <a:pt x="11" y="1004"/>
                  </a:lnTo>
                  <a:lnTo>
                    <a:pt x="11" y="994"/>
                  </a:lnTo>
                  <a:lnTo>
                    <a:pt x="17" y="983"/>
                  </a:lnTo>
                  <a:lnTo>
                    <a:pt x="22" y="983"/>
                  </a:lnTo>
                  <a:lnTo>
                    <a:pt x="28" y="978"/>
                  </a:lnTo>
                  <a:lnTo>
                    <a:pt x="34" y="962"/>
                  </a:lnTo>
                  <a:lnTo>
                    <a:pt x="39" y="951"/>
                  </a:lnTo>
                  <a:lnTo>
                    <a:pt x="45" y="951"/>
                  </a:lnTo>
                  <a:lnTo>
                    <a:pt x="51" y="940"/>
                  </a:lnTo>
                  <a:lnTo>
                    <a:pt x="56" y="962"/>
                  </a:lnTo>
                  <a:lnTo>
                    <a:pt x="62" y="994"/>
                  </a:lnTo>
                  <a:lnTo>
                    <a:pt x="68" y="999"/>
                  </a:lnTo>
                  <a:lnTo>
                    <a:pt x="73" y="1004"/>
                  </a:lnTo>
                  <a:lnTo>
                    <a:pt x="79" y="983"/>
                  </a:lnTo>
                  <a:lnTo>
                    <a:pt x="85" y="999"/>
                  </a:lnTo>
                  <a:lnTo>
                    <a:pt x="90" y="1015"/>
                  </a:lnTo>
                  <a:lnTo>
                    <a:pt x="96" y="1020"/>
                  </a:lnTo>
                  <a:lnTo>
                    <a:pt x="102" y="1015"/>
                  </a:lnTo>
                  <a:lnTo>
                    <a:pt x="107" y="1020"/>
                  </a:lnTo>
                  <a:lnTo>
                    <a:pt x="113" y="1041"/>
                  </a:lnTo>
                  <a:lnTo>
                    <a:pt x="119" y="1057"/>
                  </a:lnTo>
                  <a:lnTo>
                    <a:pt x="124" y="1095"/>
                  </a:lnTo>
                  <a:lnTo>
                    <a:pt x="124" y="1084"/>
                  </a:lnTo>
                  <a:lnTo>
                    <a:pt x="130" y="1036"/>
                  </a:lnTo>
                  <a:lnTo>
                    <a:pt x="136" y="1020"/>
                  </a:lnTo>
                  <a:lnTo>
                    <a:pt x="141" y="1036"/>
                  </a:lnTo>
                  <a:lnTo>
                    <a:pt x="147" y="1057"/>
                  </a:lnTo>
                  <a:lnTo>
                    <a:pt x="153" y="1084"/>
                  </a:lnTo>
                  <a:lnTo>
                    <a:pt x="158" y="1068"/>
                  </a:lnTo>
                  <a:lnTo>
                    <a:pt x="164" y="1052"/>
                  </a:lnTo>
                  <a:lnTo>
                    <a:pt x="170" y="1052"/>
                  </a:lnTo>
                  <a:lnTo>
                    <a:pt x="175" y="1068"/>
                  </a:lnTo>
                  <a:lnTo>
                    <a:pt x="181" y="1089"/>
                  </a:lnTo>
                  <a:lnTo>
                    <a:pt x="187" y="1089"/>
                  </a:lnTo>
                  <a:lnTo>
                    <a:pt x="192" y="1073"/>
                  </a:lnTo>
                  <a:lnTo>
                    <a:pt x="198" y="1068"/>
                  </a:lnTo>
                  <a:lnTo>
                    <a:pt x="198" y="1089"/>
                  </a:lnTo>
                  <a:lnTo>
                    <a:pt x="204" y="1095"/>
                  </a:lnTo>
                  <a:lnTo>
                    <a:pt x="209" y="1105"/>
                  </a:lnTo>
                  <a:lnTo>
                    <a:pt x="215" y="1105"/>
                  </a:lnTo>
                  <a:lnTo>
                    <a:pt x="221" y="1073"/>
                  </a:lnTo>
                  <a:lnTo>
                    <a:pt x="226" y="1052"/>
                  </a:lnTo>
                  <a:lnTo>
                    <a:pt x="232" y="1068"/>
                  </a:lnTo>
                  <a:lnTo>
                    <a:pt x="232" y="1084"/>
                  </a:lnTo>
                  <a:lnTo>
                    <a:pt x="238" y="1121"/>
                  </a:lnTo>
                  <a:lnTo>
                    <a:pt x="243" y="1174"/>
                  </a:lnTo>
                  <a:lnTo>
                    <a:pt x="249" y="1180"/>
                  </a:lnTo>
                  <a:lnTo>
                    <a:pt x="255" y="1185"/>
                  </a:lnTo>
                  <a:lnTo>
                    <a:pt x="260" y="1217"/>
                  </a:lnTo>
                  <a:lnTo>
                    <a:pt x="266" y="1265"/>
                  </a:lnTo>
                  <a:lnTo>
                    <a:pt x="266" y="1328"/>
                  </a:lnTo>
                  <a:lnTo>
                    <a:pt x="272" y="1318"/>
                  </a:lnTo>
                  <a:lnTo>
                    <a:pt x="277" y="1233"/>
                  </a:lnTo>
                  <a:lnTo>
                    <a:pt x="283" y="1073"/>
                  </a:lnTo>
                  <a:lnTo>
                    <a:pt x="289" y="930"/>
                  </a:lnTo>
                  <a:lnTo>
                    <a:pt x="294" y="802"/>
                  </a:lnTo>
                  <a:lnTo>
                    <a:pt x="300" y="696"/>
                  </a:lnTo>
                  <a:lnTo>
                    <a:pt x="306" y="574"/>
                  </a:lnTo>
                  <a:lnTo>
                    <a:pt x="306" y="409"/>
                  </a:lnTo>
                  <a:lnTo>
                    <a:pt x="311" y="223"/>
                  </a:lnTo>
                  <a:lnTo>
                    <a:pt x="317" y="69"/>
                  </a:lnTo>
                  <a:lnTo>
                    <a:pt x="323" y="0"/>
                  </a:lnTo>
                  <a:lnTo>
                    <a:pt x="328" y="159"/>
                  </a:lnTo>
                  <a:lnTo>
                    <a:pt x="334" y="563"/>
                  </a:lnTo>
                  <a:lnTo>
                    <a:pt x="340" y="1004"/>
                  </a:lnTo>
                  <a:lnTo>
                    <a:pt x="340" y="1227"/>
                  </a:lnTo>
                  <a:lnTo>
                    <a:pt x="345" y="1254"/>
                  </a:lnTo>
                  <a:lnTo>
                    <a:pt x="351" y="1201"/>
                  </a:lnTo>
                  <a:lnTo>
                    <a:pt x="357" y="1148"/>
                  </a:lnTo>
                  <a:lnTo>
                    <a:pt x="362" y="1158"/>
                  </a:lnTo>
                  <a:lnTo>
                    <a:pt x="368" y="1121"/>
                  </a:lnTo>
                  <a:lnTo>
                    <a:pt x="374" y="1105"/>
                  </a:lnTo>
                  <a:lnTo>
                    <a:pt x="379" y="1105"/>
                  </a:lnTo>
                  <a:lnTo>
                    <a:pt x="379" y="1148"/>
                  </a:lnTo>
                  <a:lnTo>
                    <a:pt x="385" y="1148"/>
                  </a:lnTo>
                  <a:lnTo>
                    <a:pt x="391" y="1121"/>
                  </a:lnTo>
                  <a:lnTo>
                    <a:pt x="396" y="1126"/>
                  </a:lnTo>
                  <a:lnTo>
                    <a:pt x="402" y="1137"/>
                  </a:lnTo>
                  <a:lnTo>
                    <a:pt x="408" y="1126"/>
                  </a:lnTo>
                  <a:lnTo>
                    <a:pt x="413" y="1158"/>
                  </a:lnTo>
                  <a:lnTo>
                    <a:pt x="419" y="1158"/>
                  </a:lnTo>
                  <a:lnTo>
                    <a:pt x="425" y="1137"/>
                  </a:lnTo>
                  <a:lnTo>
                    <a:pt x="430" y="1121"/>
                  </a:lnTo>
                  <a:lnTo>
                    <a:pt x="436" y="1111"/>
                  </a:lnTo>
                  <a:lnTo>
                    <a:pt x="442" y="1142"/>
                  </a:lnTo>
                  <a:lnTo>
                    <a:pt x="447" y="1174"/>
                  </a:lnTo>
                  <a:lnTo>
                    <a:pt x="453" y="1158"/>
                  </a:lnTo>
                  <a:lnTo>
                    <a:pt x="459" y="1142"/>
                  </a:lnTo>
                  <a:lnTo>
                    <a:pt x="464" y="1142"/>
                  </a:lnTo>
                  <a:lnTo>
                    <a:pt x="470" y="1174"/>
                  </a:lnTo>
                  <a:lnTo>
                    <a:pt x="476" y="1164"/>
                  </a:lnTo>
                  <a:lnTo>
                    <a:pt x="481" y="1148"/>
                  </a:lnTo>
                  <a:lnTo>
                    <a:pt x="487" y="1126"/>
                  </a:lnTo>
                  <a:lnTo>
                    <a:pt x="487" y="1137"/>
                  </a:lnTo>
                  <a:lnTo>
                    <a:pt x="493" y="1137"/>
                  </a:lnTo>
                  <a:lnTo>
                    <a:pt x="498" y="1137"/>
                  </a:lnTo>
                  <a:lnTo>
                    <a:pt x="504" y="1164"/>
                  </a:lnTo>
                  <a:lnTo>
                    <a:pt x="510" y="1158"/>
                  </a:lnTo>
                  <a:lnTo>
                    <a:pt x="515" y="1148"/>
                  </a:lnTo>
                  <a:lnTo>
                    <a:pt x="521" y="1137"/>
                  </a:lnTo>
                  <a:lnTo>
                    <a:pt x="527" y="1142"/>
                  </a:lnTo>
                  <a:lnTo>
                    <a:pt x="527" y="1164"/>
                  </a:lnTo>
                  <a:lnTo>
                    <a:pt x="533" y="1180"/>
                  </a:lnTo>
                  <a:lnTo>
                    <a:pt x="538" y="1174"/>
                  </a:lnTo>
                  <a:lnTo>
                    <a:pt x="544" y="1158"/>
                  </a:lnTo>
                  <a:lnTo>
                    <a:pt x="550" y="1137"/>
                  </a:lnTo>
                  <a:lnTo>
                    <a:pt x="555" y="1137"/>
                  </a:lnTo>
                  <a:lnTo>
                    <a:pt x="561" y="1158"/>
                  </a:lnTo>
                  <a:lnTo>
                    <a:pt x="561" y="1174"/>
                  </a:lnTo>
                  <a:lnTo>
                    <a:pt x="567" y="1142"/>
                  </a:lnTo>
                  <a:lnTo>
                    <a:pt x="572" y="1180"/>
                  </a:lnTo>
                  <a:lnTo>
                    <a:pt x="578" y="1158"/>
                  </a:lnTo>
                  <a:lnTo>
                    <a:pt x="584" y="1148"/>
                  </a:lnTo>
                  <a:lnTo>
                    <a:pt x="589" y="1158"/>
                  </a:lnTo>
                  <a:lnTo>
                    <a:pt x="595" y="1185"/>
                  </a:lnTo>
                  <a:lnTo>
                    <a:pt x="601" y="1164"/>
                  </a:lnTo>
                  <a:lnTo>
                    <a:pt x="601" y="1148"/>
                  </a:lnTo>
                  <a:lnTo>
                    <a:pt x="606" y="1158"/>
                  </a:lnTo>
                  <a:lnTo>
                    <a:pt x="612" y="1180"/>
                  </a:lnTo>
                  <a:lnTo>
                    <a:pt x="618" y="1201"/>
                  </a:lnTo>
                  <a:lnTo>
                    <a:pt x="623" y="1185"/>
                  </a:lnTo>
                  <a:lnTo>
                    <a:pt x="629" y="1196"/>
                  </a:lnTo>
                  <a:lnTo>
                    <a:pt x="635" y="1180"/>
                  </a:lnTo>
                  <a:lnTo>
                    <a:pt x="635" y="1158"/>
                  </a:lnTo>
                  <a:lnTo>
                    <a:pt x="640" y="1185"/>
                  </a:lnTo>
                  <a:lnTo>
                    <a:pt x="646" y="1180"/>
                  </a:lnTo>
                  <a:lnTo>
                    <a:pt x="652" y="1196"/>
                  </a:lnTo>
                  <a:lnTo>
                    <a:pt x="657" y="1185"/>
                  </a:lnTo>
                  <a:lnTo>
                    <a:pt x="663" y="1158"/>
                  </a:lnTo>
                  <a:lnTo>
                    <a:pt x="669" y="1158"/>
                  </a:lnTo>
                  <a:lnTo>
                    <a:pt x="674" y="1180"/>
                  </a:lnTo>
                  <a:lnTo>
                    <a:pt x="674" y="1201"/>
                  </a:lnTo>
                  <a:lnTo>
                    <a:pt x="680" y="1217"/>
                  </a:lnTo>
                  <a:lnTo>
                    <a:pt x="686" y="1212"/>
                  </a:lnTo>
                  <a:lnTo>
                    <a:pt x="691" y="1180"/>
                  </a:lnTo>
                  <a:lnTo>
                    <a:pt x="697" y="1180"/>
                  </a:lnTo>
                  <a:lnTo>
                    <a:pt x="703" y="1201"/>
                  </a:lnTo>
                  <a:lnTo>
                    <a:pt x="708" y="1217"/>
                  </a:lnTo>
                  <a:lnTo>
                    <a:pt x="708" y="1233"/>
                  </a:lnTo>
                  <a:lnTo>
                    <a:pt x="714" y="1249"/>
                  </a:lnTo>
                  <a:lnTo>
                    <a:pt x="720" y="1238"/>
                  </a:lnTo>
                  <a:lnTo>
                    <a:pt x="725" y="1238"/>
                  </a:lnTo>
                  <a:lnTo>
                    <a:pt x="731" y="1238"/>
                  </a:lnTo>
                  <a:lnTo>
                    <a:pt x="737" y="1249"/>
                  </a:lnTo>
                  <a:lnTo>
                    <a:pt x="742" y="1270"/>
                  </a:lnTo>
                  <a:lnTo>
                    <a:pt x="748" y="1281"/>
                  </a:lnTo>
                  <a:lnTo>
                    <a:pt x="754" y="1281"/>
                  </a:lnTo>
                  <a:lnTo>
                    <a:pt x="759" y="1302"/>
                  </a:lnTo>
                  <a:lnTo>
                    <a:pt x="765" y="1307"/>
                  </a:lnTo>
                  <a:lnTo>
                    <a:pt x="771" y="1323"/>
                  </a:lnTo>
                  <a:lnTo>
                    <a:pt x="776" y="1323"/>
                  </a:lnTo>
                  <a:lnTo>
                    <a:pt x="782" y="1328"/>
                  </a:lnTo>
                  <a:lnTo>
                    <a:pt x="782" y="1318"/>
                  </a:lnTo>
                  <a:lnTo>
                    <a:pt x="788" y="1328"/>
                  </a:lnTo>
                  <a:lnTo>
                    <a:pt x="793" y="1355"/>
                  </a:lnTo>
                  <a:lnTo>
                    <a:pt x="799" y="1355"/>
                  </a:lnTo>
                  <a:lnTo>
                    <a:pt x="805" y="1355"/>
                  </a:lnTo>
                  <a:lnTo>
                    <a:pt x="810" y="1355"/>
                  </a:lnTo>
                  <a:lnTo>
                    <a:pt x="816" y="1344"/>
                  </a:lnTo>
                  <a:lnTo>
                    <a:pt x="822" y="1371"/>
                  </a:lnTo>
                  <a:lnTo>
                    <a:pt x="827" y="1376"/>
                  </a:lnTo>
                  <a:lnTo>
                    <a:pt x="833" y="1371"/>
                  </a:lnTo>
                  <a:lnTo>
                    <a:pt x="839" y="1355"/>
                  </a:lnTo>
                  <a:lnTo>
                    <a:pt x="844" y="1339"/>
                  </a:lnTo>
                  <a:lnTo>
                    <a:pt x="850" y="1339"/>
                  </a:lnTo>
                  <a:lnTo>
                    <a:pt x="856" y="1318"/>
                  </a:lnTo>
                  <a:lnTo>
                    <a:pt x="861" y="1291"/>
                  </a:lnTo>
                  <a:lnTo>
                    <a:pt x="867" y="1286"/>
                  </a:lnTo>
                  <a:lnTo>
                    <a:pt x="873" y="1249"/>
                  </a:lnTo>
                  <a:lnTo>
                    <a:pt x="878" y="1238"/>
                  </a:lnTo>
                  <a:lnTo>
                    <a:pt x="884" y="1254"/>
                  </a:lnTo>
                  <a:lnTo>
                    <a:pt x="890" y="1254"/>
                  </a:lnTo>
                  <a:lnTo>
                    <a:pt x="890" y="1233"/>
                  </a:lnTo>
                  <a:lnTo>
                    <a:pt x="895" y="1212"/>
                  </a:lnTo>
                  <a:lnTo>
                    <a:pt x="901" y="1174"/>
                  </a:lnTo>
                  <a:lnTo>
                    <a:pt x="907" y="1164"/>
                  </a:lnTo>
                  <a:lnTo>
                    <a:pt x="912" y="1164"/>
                  </a:lnTo>
                  <a:lnTo>
                    <a:pt x="918" y="1164"/>
                  </a:lnTo>
                  <a:lnTo>
                    <a:pt x="924" y="1148"/>
                  </a:lnTo>
                  <a:lnTo>
                    <a:pt x="929" y="1121"/>
                  </a:lnTo>
                  <a:lnTo>
                    <a:pt x="929" y="1095"/>
                  </a:lnTo>
                  <a:lnTo>
                    <a:pt x="935" y="1105"/>
                  </a:lnTo>
                  <a:lnTo>
                    <a:pt x="941" y="1121"/>
                  </a:lnTo>
                  <a:lnTo>
                    <a:pt x="946" y="1121"/>
                  </a:lnTo>
                  <a:lnTo>
                    <a:pt x="952" y="1111"/>
                  </a:lnTo>
                  <a:lnTo>
                    <a:pt x="958" y="1095"/>
                  </a:lnTo>
                  <a:lnTo>
                    <a:pt x="963" y="1089"/>
                  </a:lnTo>
                  <a:lnTo>
                    <a:pt x="963" y="1121"/>
                  </a:lnTo>
                  <a:lnTo>
                    <a:pt x="969" y="1105"/>
                  </a:lnTo>
                  <a:lnTo>
                    <a:pt x="975" y="1142"/>
                  </a:lnTo>
                  <a:lnTo>
                    <a:pt x="980" y="1137"/>
                  </a:lnTo>
                  <a:lnTo>
                    <a:pt x="986" y="1121"/>
                  </a:lnTo>
                  <a:lnTo>
                    <a:pt x="992" y="1121"/>
                  </a:lnTo>
                  <a:lnTo>
                    <a:pt x="997" y="1105"/>
                  </a:lnTo>
                  <a:lnTo>
                    <a:pt x="1003" y="1111"/>
                  </a:lnTo>
                  <a:lnTo>
                    <a:pt x="1003" y="1121"/>
                  </a:lnTo>
                  <a:lnTo>
                    <a:pt x="1009" y="1137"/>
                  </a:lnTo>
                  <a:lnTo>
                    <a:pt x="1014" y="1111"/>
                  </a:lnTo>
                  <a:lnTo>
                    <a:pt x="1020" y="1111"/>
                  </a:lnTo>
                  <a:lnTo>
                    <a:pt x="1026" y="1105"/>
                  </a:lnTo>
                  <a:lnTo>
                    <a:pt x="1031" y="1126"/>
                  </a:lnTo>
                  <a:lnTo>
                    <a:pt x="1037" y="1142"/>
                  </a:lnTo>
                  <a:lnTo>
                    <a:pt x="1037" y="1126"/>
                  </a:lnTo>
                  <a:lnTo>
                    <a:pt x="1043" y="1126"/>
                  </a:lnTo>
                  <a:lnTo>
                    <a:pt x="1048" y="1121"/>
                  </a:lnTo>
                  <a:lnTo>
                    <a:pt x="1054" y="1121"/>
                  </a:lnTo>
                  <a:lnTo>
                    <a:pt x="1060" y="1148"/>
                  </a:lnTo>
                  <a:lnTo>
                    <a:pt x="1065" y="1142"/>
                  </a:lnTo>
                  <a:lnTo>
                    <a:pt x="1071" y="1158"/>
                  </a:lnTo>
                  <a:lnTo>
                    <a:pt x="1077" y="1126"/>
                  </a:lnTo>
                  <a:lnTo>
                    <a:pt x="1077" y="1105"/>
                  </a:lnTo>
                  <a:lnTo>
                    <a:pt x="1082" y="1105"/>
                  </a:lnTo>
                  <a:lnTo>
                    <a:pt x="1088" y="1137"/>
                  </a:lnTo>
                  <a:lnTo>
                    <a:pt x="1094" y="1158"/>
                  </a:lnTo>
                  <a:lnTo>
                    <a:pt x="1099" y="1174"/>
                  </a:lnTo>
                  <a:lnTo>
                    <a:pt x="1105" y="1164"/>
                  </a:lnTo>
                  <a:lnTo>
                    <a:pt x="1111" y="1158"/>
                  </a:lnTo>
                  <a:lnTo>
                    <a:pt x="1116" y="1164"/>
                  </a:lnTo>
                  <a:lnTo>
                    <a:pt x="1122" y="1196"/>
                  </a:lnTo>
                  <a:lnTo>
                    <a:pt x="1128" y="1174"/>
                  </a:lnTo>
                  <a:lnTo>
                    <a:pt x="1133" y="1164"/>
                  </a:lnTo>
                  <a:lnTo>
                    <a:pt x="1139" y="1148"/>
                  </a:lnTo>
                  <a:lnTo>
                    <a:pt x="1145" y="1185"/>
                  </a:lnTo>
                  <a:lnTo>
                    <a:pt x="1150" y="1201"/>
                  </a:lnTo>
                  <a:lnTo>
                    <a:pt x="1150" y="1217"/>
                  </a:lnTo>
                  <a:lnTo>
                    <a:pt x="1156" y="1196"/>
                  </a:lnTo>
                  <a:lnTo>
                    <a:pt x="1162" y="1185"/>
                  </a:lnTo>
                  <a:lnTo>
                    <a:pt x="1168" y="1174"/>
                  </a:lnTo>
                  <a:lnTo>
                    <a:pt x="1173" y="1180"/>
                  </a:lnTo>
                  <a:lnTo>
                    <a:pt x="1179" y="1174"/>
                  </a:lnTo>
                  <a:lnTo>
                    <a:pt x="1185" y="1196"/>
                  </a:lnTo>
                  <a:lnTo>
                    <a:pt x="1185" y="1201"/>
                  </a:lnTo>
                  <a:lnTo>
                    <a:pt x="1190" y="1185"/>
                  </a:lnTo>
                  <a:lnTo>
                    <a:pt x="1196" y="1158"/>
                  </a:lnTo>
                  <a:lnTo>
                    <a:pt x="1202" y="1174"/>
                  </a:lnTo>
                  <a:lnTo>
                    <a:pt x="1207" y="1174"/>
                  </a:lnTo>
                  <a:lnTo>
                    <a:pt x="1213" y="1212"/>
                  </a:lnTo>
                  <a:lnTo>
                    <a:pt x="1219" y="1212"/>
                  </a:lnTo>
                  <a:lnTo>
                    <a:pt x="1224" y="1196"/>
                  </a:lnTo>
                  <a:lnTo>
                    <a:pt x="1224" y="1201"/>
                  </a:lnTo>
                  <a:lnTo>
                    <a:pt x="1230" y="1212"/>
                  </a:lnTo>
                  <a:lnTo>
                    <a:pt x="1236" y="1212"/>
                  </a:lnTo>
                  <a:lnTo>
                    <a:pt x="1241" y="1217"/>
                  </a:lnTo>
                  <a:lnTo>
                    <a:pt x="1247" y="1196"/>
                  </a:lnTo>
                  <a:lnTo>
                    <a:pt x="1253" y="1180"/>
                  </a:lnTo>
                  <a:lnTo>
                    <a:pt x="1258" y="1196"/>
                  </a:lnTo>
                  <a:lnTo>
                    <a:pt x="1258" y="1217"/>
                  </a:lnTo>
                  <a:lnTo>
                    <a:pt x="1264" y="1227"/>
                  </a:lnTo>
                  <a:lnTo>
                    <a:pt x="1270" y="1217"/>
                  </a:lnTo>
                  <a:lnTo>
                    <a:pt x="1275" y="1212"/>
                  </a:lnTo>
                  <a:lnTo>
                    <a:pt x="1281" y="1227"/>
                  </a:lnTo>
                  <a:lnTo>
                    <a:pt x="1287" y="1196"/>
                  </a:lnTo>
                  <a:lnTo>
                    <a:pt x="1292" y="1201"/>
                  </a:lnTo>
                  <a:lnTo>
                    <a:pt x="1298" y="1227"/>
                  </a:lnTo>
                  <a:lnTo>
                    <a:pt x="1304" y="1201"/>
                  </a:lnTo>
                  <a:lnTo>
                    <a:pt x="1309" y="1212"/>
                  </a:lnTo>
                  <a:lnTo>
                    <a:pt x="1315" y="1185"/>
                  </a:lnTo>
                  <a:lnTo>
                    <a:pt x="1321" y="1185"/>
                  </a:lnTo>
                  <a:lnTo>
                    <a:pt x="1326" y="1196"/>
                  </a:lnTo>
                  <a:lnTo>
                    <a:pt x="1332" y="1201"/>
                  </a:lnTo>
                  <a:lnTo>
                    <a:pt x="1332" y="1217"/>
                  </a:lnTo>
                  <a:lnTo>
                    <a:pt x="1338" y="1201"/>
                  </a:lnTo>
                  <a:lnTo>
                    <a:pt x="1343" y="1201"/>
                  </a:lnTo>
                  <a:lnTo>
                    <a:pt x="1349" y="1201"/>
                  </a:lnTo>
                  <a:lnTo>
                    <a:pt x="1355" y="1217"/>
                  </a:lnTo>
                  <a:lnTo>
                    <a:pt x="1360" y="1217"/>
                  </a:lnTo>
                  <a:lnTo>
                    <a:pt x="1366" y="1217"/>
                  </a:lnTo>
                  <a:lnTo>
                    <a:pt x="1366" y="1185"/>
                  </a:lnTo>
                  <a:lnTo>
                    <a:pt x="1372" y="1174"/>
                  </a:lnTo>
                  <a:lnTo>
                    <a:pt x="1377" y="1196"/>
                  </a:lnTo>
                  <a:lnTo>
                    <a:pt x="1383" y="1196"/>
                  </a:lnTo>
                  <a:lnTo>
                    <a:pt x="1389" y="1201"/>
                  </a:lnTo>
                  <a:lnTo>
                    <a:pt x="1394" y="1233"/>
                  </a:lnTo>
                  <a:lnTo>
                    <a:pt x="1400" y="1227"/>
                  </a:lnTo>
                  <a:lnTo>
                    <a:pt x="1406" y="1212"/>
                  </a:lnTo>
                  <a:lnTo>
                    <a:pt x="1411" y="1227"/>
                  </a:lnTo>
                  <a:lnTo>
                    <a:pt x="1417" y="1217"/>
                  </a:lnTo>
                  <a:lnTo>
                    <a:pt x="1423" y="1227"/>
                  </a:lnTo>
                  <a:lnTo>
                    <a:pt x="1428" y="1201"/>
                  </a:lnTo>
                  <a:lnTo>
                    <a:pt x="1434" y="1174"/>
                  </a:lnTo>
                  <a:lnTo>
                    <a:pt x="1440" y="1174"/>
                  </a:lnTo>
                  <a:lnTo>
                    <a:pt x="1440" y="1164"/>
                  </a:lnTo>
                  <a:lnTo>
                    <a:pt x="1445" y="1180"/>
                  </a:lnTo>
                  <a:lnTo>
                    <a:pt x="1451" y="1174"/>
                  </a:lnTo>
                  <a:lnTo>
                    <a:pt x="1457" y="1148"/>
                  </a:lnTo>
                  <a:lnTo>
                    <a:pt x="1462" y="1137"/>
                  </a:lnTo>
                  <a:lnTo>
                    <a:pt x="1468" y="1148"/>
                  </a:lnTo>
                  <a:lnTo>
                    <a:pt x="1474" y="1142"/>
                  </a:lnTo>
                  <a:lnTo>
                    <a:pt x="1479" y="1174"/>
                  </a:lnTo>
                  <a:lnTo>
                    <a:pt x="1485" y="1137"/>
                  </a:lnTo>
                  <a:lnTo>
                    <a:pt x="1491" y="1142"/>
                  </a:lnTo>
                  <a:lnTo>
                    <a:pt x="1496" y="1142"/>
                  </a:lnTo>
                  <a:lnTo>
                    <a:pt x="1502" y="1148"/>
                  </a:lnTo>
                  <a:lnTo>
                    <a:pt x="1508" y="1158"/>
                  </a:lnTo>
                  <a:lnTo>
                    <a:pt x="1513" y="1158"/>
                  </a:lnTo>
                  <a:lnTo>
                    <a:pt x="1513" y="1142"/>
                  </a:lnTo>
                  <a:lnTo>
                    <a:pt x="1519" y="1142"/>
                  </a:lnTo>
                  <a:lnTo>
                    <a:pt x="1525" y="1142"/>
                  </a:lnTo>
                  <a:lnTo>
                    <a:pt x="1530" y="1164"/>
                  </a:lnTo>
                  <a:lnTo>
                    <a:pt x="1536" y="1185"/>
                  </a:lnTo>
                  <a:lnTo>
                    <a:pt x="1542" y="1180"/>
                  </a:lnTo>
                  <a:lnTo>
                    <a:pt x="1547" y="1185"/>
                  </a:lnTo>
                  <a:lnTo>
                    <a:pt x="1553" y="1185"/>
                  </a:lnTo>
                  <a:lnTo>
                    <a:pt x="1553" y="1201"/>
                  </a:lnTo>
                  <a:lnTo>
                    <a:pt x="1559" y="1201"/>
                  </a:lnTo>
                  <a:lnTo>
                    <a:pt x="1564" y="1217"/>
                  </a:lnTo>
                  <a:lnTo>
                    <a:pt x="1570" y="1201"/>
                  </a:lnTo>
                  <a:lnTo>
                    <a:pt x="1576" y="1196"/>
                  </a:lnTo>
                  <a:lnTo>
                    <a:pt x="1581" y="1180"/>
                  </a:lnTo>
                  <a:lnTo>
                    <a:pt x="1587" y="1201"/>
                  </a:lnTo>
                  <a:lnTo>
                    <a:pt x="1587" y="1217"/>
                  </a:lnTo>
                  <a:lnTo>
                    <a:pt x="1593" y="1249"/>
                  </a:lnTo>
                  <a:lnTo>
                    <a:pt x="1598" y="1249"/>
                  </a:lnTo>
                  <a:lnTo>
                    <a:pt x="1604" y="1254"/>
                  </a:lnTo>
                  <a:lnTo>
                    <a:pt x="1610" y="1217"/>
                  </a:lnTo>
                  <a:lnTo>
                    <a:pt x="1615" y="1227"/>
                  </a:lnTo>
                  <a:lnTo>
                    <a:pt x="1621" y="1233"/>
                  </a:lnTo>
                  <a:lnTo>
                    <a:pt x="1627" y="1238"/>
                  </a:lnTo>
                  <a:lnTo>
                    <a:pt x="1632" y="1233"/>
                  </a:lnTo>
                  <a:lnTo>
                    <a:pt x="1638" y="1212"/>
                  </a:lnTo>
                  <a:lnTo>
                    <a:pt x="1644" y="1227"/>
                  </a:lnTo>
                  <a:lnTo>
                    <a:pt x="1649" y="1238"/>
                  </a:lnTo>
                  <a:lnTo>
                    <a:pt x="1655" y="1238"/>
                  </a:lnTo>
                  <a:lnTo>
                    <a:pt x="1661" y="1249"/>
                  </a:lnTo>
                  <a:lnTo>
                    <a:pt x="1661" y="1217"/>
                  </a:lnTo>
                  <a:lnTo>
                    <a:pt x="1666" y="1217"/>
                  </a:lnTo>
                  <a:lnTo>
                    <a:pt x="1672" y="1233"/>
                  </a:lnTo>
                  <a:lnTo>
                    <a:pt x="1678" y="1254"/>
                  </a:lnTo>
                  <a:lnTo>
                    <a:pt x="1683" y="1286"/>
                  </a:lnTo>
                  <a:lnTo>
                    <a:pt x="1689" y="1302"/>
                  </a:lnTo>
                  <a:lnTo>
                    <a:pt x="1695" y="1318"/>
                  </a:lnTo>
                  <a:lnTo>
                    <a:pt x="1700" y="1328"/>
                  </a:lnTo>
                  <a:lnTo>
                    <a:pt x="1700" y="1376"/>
                  </a:lnTo>
                  <a:lnTo>
                    <a:pt x="1706" y="1424"/>
                  </a:lnTo>
                  <a:lnTo>
                    <a:pt x="1712" y="1413"/>
                  </a:lnTo>
                  <a:lnTo>
                    <a:pt x="1717" y="1339"/>
                  </a:lnTo>
                  <a:lnTo>
                    <a:pt x="1723" y="1185"/>
                  </a:lnTo>
                  <a:lnTo>
                    <a:pt x="1729" y="999"/>
                  </a:lnTo>
                  <a:lnTo>
                    <a:pt x="1734" y="855"/>
                  </a:lnTo>
                  <a:lnTo>
                    <a:pt x="1734" y="781"/>
                  </a:lnTo>
                  <a:lnTo>
                    <a:pt x="1740" y="707"/>
                  </a:lnTo>
                  <a:lnTo>
                    <a:pt x="1746" y="590"/>
                  </a:lnTo>
                  <a:lnTo>
                    <a:pt x="1751" y="425"/>
                  </a:lnTo>
                  <a:lnTo>
                    <a:pt x="1757" y="260"/>
                  </a:lnTo>
                  <a:lnTo>
                    <a:pt x="1763" y="133"/>
                  </a:lnTo>
                  <a:lnTo>
                    <a:pt x="1768" y="143"/>
                  </a:lnTo>
                  <a:lnTo>
                    <a:pt x="1768" y="335"/>
                  </a:lnTo>
                  <a:lnTo>
                    <a:pt x="1774" y="717"/>
                  </a:lnTo>
                  <a:lnTo>
                    <a:pt x="1780" y="1126"/>
                  </a:lnTo>
                  <a:lnTo>
                    <a:pt x="1785" y="1408"/>
                  </a:lnTo>
                  <a:lnTo>
                    <a:pt x="1791" y="1557"/>
                  </a:lnTo>
                  <a:lnTo>
                    <a:pt x="1797" y="1589"/>
                  </a:lnTo>
                  <a:lnTo>
                    <a:pt x="1803" y="1557"/>
                  </a:lnTo>
                  <a:lnTo>
                    <a:pt x="1808" y="1472"/>
                  </a:lnTo>
                  <a:lnTo>
                    <a:pt x="1808" y="1398"/>
                  </a:lnTo>
                  <a:lnTo>
                    <a:pt x="1814" y="1344"/>
                  </a:lnTo>
                  <a:lnTo>
                    <a:pt x="1820" y="1323"/>
                  </a:lnTo>
                  <a:lnTo>
                    <a:pt x="1825" y="1307"/>
                  </a:lnTo>
                  <a:lnTo>
                    <a:pt x="1831" y="1323"/>
                  </a:lnTo>
                  <a:lnTo>
                    <a:pt x="1837" y="1323"/>
                  </a:lnTo>
                  <a:lnTo>
                    <a:pt x="1842" y="1302"/>
                  </a:lnTo>
                  <a:lnTo>
                    <a:pt x="1848" y="1307"/>
                  </a:lnTo>
                  <a:lnTo>
                    <a:pt x="1854" y="1307"/>
                  </a:lnTo>
                  <a:lnTo>
                    <a:pt x="1859" y="1318"/>
                  </a:lnTo>
                  <a:lnTo>
                    <a:pt x="1865" y="1291"/>
                  </a:lnTo>
                  <a:lnTo>
                    <a:pt x="1871" y="1291"/>
                  </a:lnTo>
                  <a:lnTo>
                    <a:pt x="1876" y="1291"/>
                  </a:lnTo>
                  <a:lnTo>
                    <a:pt x="1882" y="1286"/>
                  </a:lnTo>
                  <a:lnTo>
                    <a:pt x="1882" y="1307"/>
                  </a:lnTo>
                  <a:lnTo>
                    <a:pt x="1888" y="1323"/>
                  </a:lnTo>
                  <a:lnTo>
                    <a:pt x="1893" y="1318"/>
                  </a:lnTo>
                  <a:lnTo>
                    <a:pt x="1899" y="1291"/>
                  </a:lnTo>
                  <a:lnTo>
                    <a:pt x="1905" y="1281"/>
                  </a:lnTo>
                  <a:lnTo>
                    <a:pt x="1910" y="1281"/>
                  </a:lnTo>
                  <a:lnTo>
                    <a:pt x="1916" y="1291"/>
                  </a:lnTo>
                  <a:lnTo>
                    <a:pt x="1916" y="1323"/>
                  </a:lnTo>
                  <a:lnTo>
                    <a:pt x="1922" y="1318"/>
                  </a:lnTo>
                  <a:lnTo>
                    <a:pt x="1927" y="1307"/>
                  </a:lnTo>
                  <a:lnTo>
                    <a:pt x="1933" y="1286"/>
                  </a:lnTo>
                  <a:lnTo>
                    <a:pt x="1939" y="1281"/>
                  </a:lnTo>
                  <a:lnTo>
                    <a:pt x="1944" y="1291"/>
                  </a:lnTo>
                  <a:lnTo>
                    <a:pt x="1950" y="1302"/>
                  </a:lnTo>
                  <a:lnTo>
                    <a:pt x="1956" y="1302"/>
                  </a:lnTo>
                  <a:lnTo>
                    <a:pt x="1956" y="1286"/>
                  </a:lnTo>
                  <a:lnTo>
                    <a:pt x="1961" y="1281"/>
                  </a:lnTo>
                  <a:lnTo>
                    <a:pt x="1967" y="1286"/>
                  </a:lnTo>
                  <a:lnTo>
                    <a:pt x="1973" y="1286"/>
                  </a:lnTo>
                  <a:lnTo>
                    <a:pt x="1978" y="1302"/>
                  </a:lnTo>
                  <a:lnTo>
                    <a:pt x="1984" y="1286"/>
                  </a:lnTo>
                  <a:lnTo>
                    <a:pt x="1990" y="1281"/>
                  </a:lnTo>
                  <a:lnTo>
                    <a:pt x="1995" y="1281"/>
                  </a:lnTo>
                  <a:lnTo>
                    <a:pt x="2001" y="1286"/>
                  </a:lnTo>
                  <a:lnTo>
                    <a:pt x="2007" y="1307"/>
                  </a:lnTo>
                  <a:lnTo>
                    <a:pt x="2012" y="1307"/>
                  </a:lnTo>
                  <a:lnTo>
                    <a:pt x="2018" y="1281"/>
                  </a:lnTo>
                  <a:lnTo>
                    <a:pt x="2024" y="1281"/>
                  </a:lnTo>
                  <a:lnTo>
                    <a:pt x="2029" y="1265"/>
                  </a:lnTo>
                  <a:lnTo>
                    <a:pt x="2029" y="1291"/>
                  </a:lnTo>
                  <a:lnTo>
                    <a:pt x="2035" y="1291"/>
                  </a:lnTo>
                  <a:lnTo>
                    <a:pt x="2041" y="1302"/>
                  </a:lnTo>
                  <a:lnTo>
                    <a:pt x="2046" y="1286"/>
                  </a:lnTo>
                  <a:lnTo>
                    <a:pt x="2052" y="1281"/>
                  </a:lnTo>
                  <a:lnTo>
                    <a:pt x="2058" y="1291"/>
                  </a:lnTo>
                  <a:lnTo>
                    <a:pt x="2063" y="1307"/>
                  </a:lnTo>
                  <a:lnTo>
                    <a:pt x="2069" y="1302"/>
                  </a:lnTo>
                  <a:lnTo>
                    <a:pt x="2075" y="1291"/>
                  </a:lnTo>
                  <a:lnTo>
                    <a:pt x="2080" y="1291"/>
                  </a:lnTo>
                  <a:lnTo>
                    <a:pt x="2086" y="1291"/>
                  </a:lnTo>
                  <a:lnTo>
                    <a:pt x="2092" y="1307"/>
                  </a:lnTo>
                  <a:lnTo>
                    <a:pt x="2097" y="1323"/>
                  </a:lnTo>
                  <a:lnTo>
                    <a:pt x="2103" y="1323"/>
                  </a:lnTo>
                  <a:lnTo>
                    <a:pt x="2103" y="1291"/>
                  </a:lnTo>
                  <a:lnTo>
                    <a:pt x="2109" y="1291"/>
                  </a:lnTo>
                  <a:lnTo>
                    <a:pt x="2114" y="1307"/>
                  </a:lnTo>
                  <a:lnTo>
                    <a:pt x="2120" y="1318"/>
                  </a:lnTo>
                  <a:lnTo>
                    <a:pt x="2126" y="1355"/>
                  </a:lnTo>
                  <a:lnTo>
                    <a:pt x="2131" y="1355"/>
                  </a:lnTo>
                  <a:lnTo>
                    <a:pt x="2137" y="1339"/>
                  </a:lnTo>
                  <a:lnTo>
                    <a:pt x="2137" y="1318"/>
                  </a:lnTo>
                  <a:lnTo>
                    <a:pt x="2143" y="1344"/>
                  </a:lnTo>
                  <a:lnTo>
                    <a:pt x="2148" y="1360"/>
                  </a:lnTo>
                  <a:lnTo>
                    <a:pt x="2154" y="1360"/>
                  </a:lnTo>
                  <a:lnTo>
                    <a:pt x="2160" y="1382"/>
                  </a:lnTo>
                  <a:lnTo>
                    <a:pt x="2165" y="1376"/>
                  </a:lnTo>
                  <a:lnTo>
                    <a:pt x="2171" y="1371"/>
                  </a:lnTo>
                  <a:lnTo>
                    <a:pt x="2177" y="1398"/>
                  </a:lnTo>
                  <a:lnTo>
                    <a:pt x="2177" y="1408"/>
                  </a:lnTo>
                  <a:lnTo>
                    <a:pt x="2182" y="1429"/>
                  </a:lnTo>
                  <a:lnTo>
                    <a:pt x="2188" y="1435"/>
                  </a:lnTo>
                  <a:lnTo>
                    <a:pt x="2194" y="1413"/>
                  </a:lnTo>
                  <a:lnTo>
                    <a:pt x="2199" y="1424"/>
                  </a:lnTo>
                  <a:lnTo>
                    <a:pt x="2205" y="1435"/>
                  </a:lnTo>
                  <a:lnTo>
                    <a:pt x="2211" y="1467"/>
                  </a:lnTo>
                  <a:lnTo>
                    <a:pt x="2211" y="1472"/>
                  </a:lnTo>
                  <a:lnTo>
                    <a:pt x="2216" y="1483"/>
                  </a:lnTo>
                  <a:lnTo>
                    <a:pt x="2222" y="1467"/>
                  </a:lnTo>
                  <a:lnTo>
                    <a:pt x="2228" y="1461"/>
                  </a:lnTo>
                  <a:lnTo>
                    <a:pt x="2233" y="1467"/>
                  </a:lnTo>
                  <a:lnTo>
                    <a:pt x="2239" y="1483"/>
                  </a:lnTo>
                  <a:lnTo>
                    <a:pt x="2245" y="1498"/>
                  </a:lnTo>
                  <a:lnTo>
                    <a:pt x="2245" y="1514"/>
                  </a:lnTo>
                  <a:lnTo>
                    <a:pt x="2250" y="1488"/>
                  </a:lnTo>
                  <a:lnTo>
                    <a:pt x="2256" y="1498"/>
                  </a:lnTo>
                  <a:lnTo>
                    <a:pt x="2262" y="1498"/>
                  </a:lnTo>
                  <a:lnTo>
                    <a:pt x="2267" y="1483"/>
                  </a:lnTo>
                  <a:lnTo>
                    <a:pt x="2273" y="1488"/>
                  </a:lnTo>
                  <a:lnTo>
                    <a:pt x="2279" y="1467"/>
                  </a:lnTo>
                  <a:lnTo>
                    <a:pt x="2284" y="1461"/>
                  </a:lnTo>
                  <a:lnTo>
                    <a:pt x="2284" y="1429"/>
                  </a:lnTo>
                  <a:lnTo>
                    <a:pt x="2290" y="1413"/>
                  </a:lnTo>
                  <a:lnTo>
                    <a:pt x="2296" y="1398"/>
                  </a:lnTo>
                  <a:lnTo>
                    <a:pt x="2301" y="1413"/>
                  </a:lnTo>
                  <a:lnTo>
                    <a:pt x="2307" y="1376"/>
                  </a:lnTo>
                  <a:lnTo>
                    <a:pt x="2313" y="1323"/>
                  </a:lnTo>
                  <a:lnTo>
                    <a:pt x="2318" y="1291"/>
                  </a:lnTo>
                  <a:lnTo>
                    <a:pt x="2318" y="1286"/>
                  </a:lnTo>
                  <a:lnTo>
                    <a:pt x="2324" y="1270"/>
                  </a:lnTo>
                  <a:lnTo>
                    <a:pt x="2330" y="1281"/>
                  </a:lnTo>
                  <a:lnTo>
                    <a:pt x="2335" y="1281"/>
                  </a:lnTo>
                  <a:lnTo>
                    <a:pt x="2341" y="1249"/>
                  </a:lnTo>
                  <a:lnTo>
                    <a:pt x="2347" y="1217"/>
                  </a:lnTo>
                  <a:lnTo>
                    <a:pt x="2352" y="1196"/>
                  </a:lnTo>
                  <a:lnTo>
                    <a:pt x="2358" y="1201"/>
                  </a:lnTo>
                  <a:lnTo>
                    <a:pt x="2364" y="1185"/>
                  </a:lnTo>
                  <a:lnTo>
                    <a:pt x="2369" y="1174"/>
                  </a:lnTo>
                  <a:lnTo>
                    <a:pt x="2375" y="1158"/>
                  </a:lnTo>
                  <a:lnTo>
                    <a:pt x="2381" y="1158"/>
                  </a:lnTo>
                  <a:lnTo>
                    <a:pt x="2386" y="1174"/>
                  </a:lnTo>
                  <a:lnTo>
                    <a:pt x="2392" y="1174"/>
                  </a:lnTo>
                  <a:lnTo>
                    <a:pt x="2398" y="1158"/>
                  </a:lnTo>
                  <a:lnTo>
                    <a:pt x="2403" y="1137"/>
                  </a:lnTo>
                </a:path>
              </a:pathLst>
            </a:custGeom>
            <a:noFill/>
            <a:ln w="15875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</p:grpSp>
      <p:sp>
        <p:nvSpPr>
          <p:cNvPr id="315462" name="Text Box 70">
            <a:extLst>
              <a:ext uri="{FF2B5EF4-FFF2-40B4-BE49-F238E27FC236}">
                <a16:creationId xmlns:a16="http://schemas.microsoft.com/office/drawing/2014/main" id="{F6B9F5EF-C207-4FD9-905E-8AED920764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410766"/>
            <a:ext cx="784189" cy="436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endParaRPr lang="en-US" altLang="en-NL" sz="1050" b="1"/>
          </a:p>
          <a:p>
            <a:pPr algn="l"/>
            <a:r>
              <a:rPr lang="en-US" altLang="en-NL" sz="1050" b="1"/>
              <a:t>   25.1750</a:t>
            </a:r>
          </a:p>
          <a:p>
            <a:pPr algn="l"/>
            <a:r>
              <a:rPr lang="en-US" altLang="en-NL" sz="1050" b="1"/>
              <a:t>   25.2250</a:t>
            </a:r>
          </a:p>
          <a:p>
            <a:pPr algn="l"/>
            <a:r>
              <a:rPr lang="en-US" altLang="en-NL" sz="1050" b="1"/>
              <a:t>   25.2500</a:t>
            </a:r>
          </a:p>
          <a:p>
            <a:pPr algn="l"/>
            <a:r>
              <a:rPr lang="en-US" altLang="en-NL" sz="1050" b="1"/>
              <a:t>   25.2500</a:t>
            </a:r>
          </a:p>
          <a:p>
            <a:pPr algn="l"/>
            <a:r>
              <a:rPr lang="en-US" altLang="en-NL" sz="1050" b="1"/>
              <a:t>   25.2750</a:t>
            </a:r>
          </a:p>
          <a:p>
            <a:pPr algn="l"/>
            <a:r>
              <a:rPr lang="en-US" altLang="en-NL" sz="1050" b="1"/>
              <a:t>   25.3250</a:t>
            </a:r>
          </a:p>
          <a:p>
            <a:pPr algn="l"/>
            <a:r>
              <a:rPr lang="en-US" altLang="en-NL" sz="1050" b="1"/>
              <a:t>   25.3500</a:t>
            </a:r>
          </a:p>
          <a:p>
            <a:pPr algn="l"/>
            <a:r>
              <a:rPr lang="en-US" altLang="en-NL" sz="1050" b="1"/>
              <a:t>   25.3500</a:t>
            </a:r>
          </a:p>
          <a:p>
            <a:pPr algn="l"/>
            <a:r>
              <a:rPr lang="en-US" altLang="en-NL" sz="1050" b="1"/>
              <a:t>   25.4000</a:t>
            </a:r>
          </a:p>
          <a:p>
            <a:pPr algn="l"/>
            <a:r>
              <a:rPr lang="en-US" altLang="en-NL" sz="1050" b="1"/>
              <a:t>   25.4000</a:t>
            </a:r>
          </a:p>
          <a:p>
            <a:pPr algn="l"/>
            <a:r>
              <a:rPr lang="en-US" altLang="en-NL" sz="1050" b="1"/>
              <a:t>   25.3250</a:t>
            </a:r>
          </a:p>
          <a:p>
            <a:pPr algn="l"/>
            <a:r>
              <a:rPr lang="en-US" altLang="en-NL" sz="1050" b="1"/>
              <a:t>   25.2250</a:t>
            </a:r>
          </a:p>
          <a:p>
            <a:pPr algn="l"/>
            <a:r>
              <a:rPr lang="en-US" altLang="en-NL" sz="1050" b="1"/>
              <a:t>   25.2000</a:t>
            </a:r>
          </a:p>
          <a:p>
            <a:pPr algn="l"/>
            <a:r>
              <a:rPr lang="en-US" altLang="en-NL" sz="1050" b="1"/>
              <a:t>   25.1750</a:t>
            </a:r>
          </a:p>
          <a:p>
            <a:pPr algn="l"/>
            <a:r>
              <a:rPr lang="en-US" altLang="en-NL" sz="1800" b="1"/>
              <a:t>   ..</a:t>
            </a:r>
            <a:endParaRPr lang="en-US" altLang="en-NL" sz="1050" b="1"/>
          </a:p>
          <a:p>
            <a:pPr algn="l"/>
            <a:r>
              <a:rPr lang="en-US" altLang="en-NL" sz="1800" b="1"/>
              <a:t>   ..</a:t>
            </a:r>
            <a:r>
              <a:rPr lang="en-US" altLang="en-NL" sz="1050" b="1"/>
              <a:t> </a:t>
            </a:r>
          </a:p>
          <a:p>
            <a:pPr algn="l"/>
            <a:r>
              <a:rPr lang="en-US" altLang="en-NL" sz="1050" b="1"/>
              <a:t>   24.6250</a:t>
            </a:r>
          </a:p>
          <a:p>
            <a:pPr algn="l"/>
            <a:r>
              <a:rPr lang="en-US" altLang="en-NL" sz="1050" b="1"/>
              <a:t>   24.6750</a:t>
            </a:r>
          </a:p>
          <a:p>
            <a:pPr algn="l"/>
            <a:r>
              <a:rPr lang="en-US" altLang="en-NL" sz="1050" b="1"/>
              <a:t>   24.6750</a:t>
            </a:r>
          </a:p>
          <a:p>
            <a:pPr algn="l"/>
            <a:r>
              <a:rPr lang="en-US" altLang="en-NL" sz="1050" b="1"/>
              <a:t>   24.6250</a:t>
            </a:r>
          </a:p>
          <a:p>
            <a:pPr algn="l"/>
            <a:r>
              <a:rPr lang="en-US" altLang="en-NL" sz="1050" b="1"/>
              <a:t>   24.6250</a:t>
            </a:r>
          </a:p>
          <a:p>
            <a:pPr algn="l"/>
            <a:r>
              <a:rPr lang="en-US" altLang="en-NL" sz="1050" b="1"/>
              <a:t>   24.6250</a:t>
            </a:r>
          </a:p>
          <a:p>
            <a:pPr algn="l"/>
            <a:r>
              <a:rPr lang="en-US" altLang="en-NL" sz="1050" b="1"/>
              <a:t>   24.6750</a:t>
            </a:r>
          </a:p>
          <a:p>
            <a:pPr algn="l"/>
            <a:r>
              <a:rPr lang="en-US" altLang="en-NL" sz="1050" b="1"/>
              <a:t>   24.7500</a:t>
            </a:r>
            <a:endParaRPr lang="en-US" altLang="en-NL" sz="900" b="1"/>
          </a:p>
        </p:txBody>
      </p:sp>
      <p:sp>
        <p:nvSpPr>
          <p:cNvPr id="315463" name="Text Box 71">
            <a:extLst>
              <a:ext uri="{FF2B5EF4-FFF2-40B4-BE49-F238E27FC236}">
                <a16:creationId xmlns:a16="http://schemas.microsoft.com/office/drawing/2014/main" id="{CABA4F8E-10F5-4141-8CA8-8CB3DEBC0D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6006" y="807244"/>
            <a:ext cx="46005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NL" sz="1800"/>
              <a:t>A time series is a collection of observations made sequentially in time. 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5CD1D24-D7D3-4D8A-BA29-0C96271F4AE6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980E9-1B60-483C-A797-B35466E11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Jupyter</a:t>
            </a:r>
            <a:r>
              <a:rPr lang="nl-NL" dirty="0"/>
              <a:t> Notebook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F4701A-9B7D-4E69-819C-B42C01DEB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</a:t>
            </a:r>
            <a:r>
              <a:rPr lang="nl-NL" dirty="0"/>
              <a:t> </a:t>
            </a:r>
            <a:r>
              <a:rPr lang="nl-NL" dirty="0" err="1"/>
              <a:t>language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Letter </a:t>
            </a:r>
            <a:r>
              <a:rPr lang="nl-NL" dirty="0" err="1"/>
              <a:t>Frequency</a:t>
            </a:r>
            <a:r>
              <a:rPr lang="nl-NL" dirty="0"/>
              <a:t> </a:t>
            </a:r>
            <a:r>
              <a:rPr lang="nl-NL" dirty="0" err="1"/>
              <a:t>Signal</a:t>
            </a:r>
            <a:r>
              <a:rPr lang="nl-NL" dirty="0"/>
              <a:t> </a:t>
            </a:r>
            <a:r>
              <a:rPr lang="nl-NL" dirty="0" err="1"/>
              <a:t>comparison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3AA6C2-F839-4053-9C54-420B8C0F8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6" name="Snagit_SNG860">
            <a:extLst>
              <a:ext uri="{FF2B5EF4-FFF2-40B4-BE49-F238E27FC236}">
                <a16:creationId xmlns:a16="http://schemas.microsoft.com/office/drawing/2014/main" id="{4CC238A2-7C5D-4DFA-8AD1-CF7342AE6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9" y="1236190"/>
            <a:ext cx="5829300" cy="3179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nagit_SNG841">
            <a:extLst>
              <a:ext uri="{FF2B5EF4-FFF2-40B4-BE49-F238E27FC236}">
                <a16:creationId xmlns:a16="http://schemas.microsoft.com/office/drawing/2014/main" id="{21DB0267-5065-4B70-A709-368C6F397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3584" y="139500"/>
            <a:ext cx="776231" cy="4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636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5428B-B1B3-4594-B014-5A9F74841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Similarity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13ABA7-CE79-4DB9-A8C1-81DCAD99F3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?</a:t>
            </a:r>
          </a:p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similar</a:t>
            </a:r>
            <a:r>
              <a:rPr lang="nl-NL" dirty="0"/>
              <a:t> – in a </a:t>
            </a:r>
            <a:r>
              <a:rPr lang="nl-NL" dirty="0" err="1"/>
              <a:t>meaningful</a:t>
            </a:r>
            <a:r>
              <a:rPr lang="nl-NL" dirty="0"/>
              <a:t> way?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73FE7-7A3A-4DC1-A78E-9E4A61972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70578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56C00-0BF9-48E1-B74D-8FA9B1B16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Compare</a:t>
            </a:r>
            <a:r>
              <a:rPr lang="nl-NL" dirty="0"/>
              <a:t> these </a:t>
            </a:r>
            <a:r>
              <a:rPr lang="nl-NL" dirty="0" err="1"/>
              <a:t>two</a:t>
            </a:r>
            <a:r>
              <a:rPr lang="nl-NL" dirty="0"/>
              <a:t> –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longest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F19291-0EB5-404F-9920-0EAD26EAC6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1DFDB-1AC6-4A78-AA84-F4F4A361A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05786-830E-45F3-8083-500444AC1CB6}"/>
              </a:ext>
            </a:extLst>
          </p:cNvPr>
          <p:cNvSpPr/>
          <p:nvPr/>
        </p:nvSpPr>
        <p:spPr>
          <a:xfrm>
            <a:off x="720003" y="1287780"/>
            <a:ext cx="2350857" cy="70104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D696468-2C7F-4436-8209-24F9D41753B5}"/>
              </a:ext>
            </a:extLst>
          </p:cNvPr>
          <p:cNvSpPr/>
          <p:nvPr/>
        </p:nvSpPr>
        <p:spPr>
          <a:xfrm>
            <a:off x="719999" y="2270760"/>
            <a:ext cx="6252301" cy="180594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1581BA-8ED5-474E-BC62-A6A47C964B8E}"/>
              </a:ext>
            </a:extLst>
          </p:cNvPr>
          <p:cNvSpPr txBox="1"/>
          <p:nvPr/>
        </p:nvSpPr>
        <p:spPr>
          <a:xfrm>
            <a:off x="1428101" y="1538272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13.432,28</a:t>
            </a:r>
            <a:endParaRPr lang="en-NL" sz="1300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89C226-0EB2-4A1D-9236-DE65C23C784F}"/>
              </a:ext>
            </a:extLst>
          </p:cNvPr>
          <p:cNvSpPr txBox="1"/>
          <p:nvPr/>
        </p:nvSpPr>
        <p:spPr>
          <a:xfrm>
            <a:off x="1428101" y="3065654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40.172,71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755759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F2134-34E0-4CD7-81DD-0EB309AE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details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FDA1C-2C75-4CE3-A1BB-F9AC2D601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Depending</a:t>
            </a:r>
            <a:r>
              <a:rPr lang="nl-NL" dirty="0"/>
              <a:t> on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comparing</a:t>
            </a:r>
            <a:r>
              <a:rPr lang="nl-NL" dirty="0"/>
              <a:t> on or </a:t>
            </a:r>
            <a:r>
              <a:rPr lang="nl-NL" dirty="0" err="1"/>
              <a:t>looking</a:t>
            </a:r>
            <a:r>
              <a:rPr lang="nl-NL" dirty="0"/>
              <a:t> for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CA7B62-BAA9-4A2B-A0D2-E39F3B24D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4578" name="Picture 2" descr="https://s14-eu5.startpage.com/cgi-bin/serveimage?url=https%3A%2F%2Fwww.oreilly.com%2Flibrary%2Fview%2Fthe-politics-book%2F9781465441072%2FOEBPS%2Fimages%2Fpolboo140allmen_002.gif&amp;sp=b376a4b7c35e37e4a92dc687001804c6&amp;anticache=976174">
            <a:extLst>
              <a:ext uri="{FF2B5EF4-FFF2-40B4-BE49-F238E27FC236}">
                <a16:creationId xmlns:a16="http://schemas.microsoft.com/office/drawing/2014/main" id="{E9EBB970-AC4B-4566-BD63-468A2F2050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25" y="1433513"/>
            <a:ext cx="56197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s14-eu5.startpage.com/cgi-bin/serveimage?url=https%3A%2F%2Fencrypted-tbn0.gstatic.com%2Fimages%3Fq%3Dtbn%3AANd9GcTz0brxYKF0npsxIREC6X54tzc3VwTw2GQfrCgyS2SD2wHA0FCRGtrN1dyl5A&amp;sp=8fbfba00a2cad71d667f681b29944ea5&amp;anticache=657095">
            <a:extLst>
              <a:ext uri="{FF2B5EF4-FFF2-40B4-BE49-F238E27FC236}">
                <a16:creationId xmlns:a16="http://schemas.microsoft.com/office/drawing/2014/main" id="{1DFEB1F7-8D72-4E17-8E8C-B3EC101BE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745" y="3287250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0665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883C-65C2-4781-80CF-34DA22AE7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Reduced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of Data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B17F6-9AA2-4090-80B1-E9BA3F17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finding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 – we </a:t>
            </a: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reduced</a:t>
            </a:r>
            <a:r>
              <a:rPr lang="nl-NL" dirty="0"/>
              <a:t> </a:t>
            </a:r>
            <a:r>
              <a:rPr lang="nl-NL" dirty="0" err="1"/>
              <a:t>dimensionality</a:t>
            </a:r>
            <a:r>
              <a:rPr lang="nl-NL" dirty="0"/>
              <a:t> -  </a:t>
            </a:r>
            <a:r>
              <a:rPr lang="nl-NL" dirty="0" err="1"/>
              <a:t>lower</a:t>
            </a:r>
            <a:r>
              <a:rPr lang="nl-NL" dirty="0"/>
              <a:t> </a:t>
            </a:r>
            <a:r>
              <a:rPr lang="nl-NL" dirty="0" err="1"/>
              <a:t>resolution</a:t>
            </a:r>
            <a:r>
              <a:rPr lang="nl-NL" dirty="0"/>
              <a:t>, </a:t>
            </a:r>
            <a:r>
              <a:rPr lang="nl-NL" dirty="0" err="1"/>
              <a:t>fewer</a:t>
            </a:r>
            <a:r>
              <a:rPr lang="nl-NL" dirty="0"/>
              <a:t> data points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noise</a:t>
            </a:r>
            <a:endParaRPr lang="nl-NL" dirty="0"/>
          </a:p>
          <a:p>
            <a:pPr lvl="1"/>
            <a:r>
              <a:rPr lang="nl-NL" dirty="0" err="1"/>
              <a:t>Faster</a:t>
            </a:r>
            <a:r>
              <a:rPr lang="nl-NL" dirty="0"/>
              <a:t> processing of </a:t>
            </a:r>
            <a:r>
              <a:rPr lang="nl-NL" dirty="0" err="1"/>
              <a:t>larger</a:t>
            </a:r>
            <a:r>
              <a:rPr lang="nl-NL" dirty="0"/>
              <a:t> data sets</a:t>
            </a:r>
          </a:p>
          <a:p>
            <a:pPr lvl="1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</a:p>
          <a:p>
            <a:endParaRPr lang="nl-NL" dirty="0"/>
          </a:p>
          <a:p>
            <a:r>
              <a:rPr lang="nl-NL" b="1" dirty="0" err="1"/>
              <a:t>Piecewise</a:t>
            </a:r>
            <a:r>
              <a:rPr lang="nl-NL" b="1" dirty="0"/>
              <a:t> </a:t>
            </a:r>
            <a:r>
              <a:rPr lang="nl-NL" b="1" dirty="0" err="1"/>
              <a:t>Aggregate</a:t>
            </a:r>
            <a:r>
              <a:rPr lang="nl-NL" b="1" dirty="0"/>
              <a:t> </a:t>
            </a:r>
            <a:r>
              <a:rPr lang="nl-NL" b="1" dirty="0" err="1"/>
              <a:t>Approximation</a:t>
            </a:r>
            <a:r>
              <a:rPr lang="nl-NL" b="1" dirty="0"/>
              <a:t> </a:t>
            </a:r>
            <a:br>
              <a:rPr lang="nl-NL" dirty="0"/>
            </a:br>
            <a:r>
              <a:rPr lang="nl-NL" dirty="0"/>
              <a:t>(PAA) – </a:t>
            </a:r>
            <a:r>
              <a:rPr lang="nl-NL" dirty="0" err="1"/>
              <a:t>discretize</a:t>
            </a:r>
            <a:r>
              <a:rPr lang="nl-NL" dirty="0"/>
              <a:t> in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windows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67514-B4D0-4883-B5D1-330796D7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35846" name="Picture 6" descr="https://s14-eu5.startpage.com/cgi-bin/serveimage?url=https%3A%2F%2Fdatascience.codata.org%2Farticles%2F10.5334%2Fdsj-2018-006%2Fdsj-17-752-g1.png&amp;sp=d87d19fb47e6ade3b11615447bd789f9&amp;anticache=413378">
            <a:extLst>
              <a:ext uri="{FF2B5EF4-FFF2-40B4-BE49-F238E27FC236}">
                <a16:creationId xmlns:a16="http://schemas.microsoft.com/office/drawing/2014/main" id="{DFFF843E-E609-4E3C-BB0D-A99D1EE42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3486" y="1626190"/>
            <a:ext cx="4513035" cy="285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A9970A0-870C-42ED-AA03-FF3B0D6743FC}"/>
              </a:ext>
            </a:extLst>
          </p:cNvPr>
          <p:cNvGrpSpPr/>
          <p:nvPr/>
        </p:nvGrpSpPr>
        <p:grpSpPr>
          <a:xfrm>
            <a:off x="4834384" y="1715999"/>
            <a:ext cx="3555921" cy="2408677"/>
            <a:chOff x="2747959" y="2262188"/>
            <a:chExt cx="3167093" cy="2229613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412A829-A771-473E-B910-19498DA6F2E9}"/>
                </a:ext>
              </a:extLst>
            </p:cNvPr>
            <p:cNvCxnSpPr/>
            <p:nvPr/>
          </p:nvCxnSpPr>
          <p:spPr>
            <a:xfrm>
              <a:off x="2747959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6EC5834-4EF5-41A8-B67A-2B879B85B45D}"/>
                </a:ext>
              </a:extLst>
            </p:cNvPr>
            <p:cNvCxnSpPr/>
            <p:nvPr/>
          </p:nvCxnSpPr>
          <p:spPr>
            <a:xfrm>
              <a:off x="2838446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224842F4-5628-4EF8-AB6B-02D7401D6341}"/>
                </a:ext>
              </a:extLst>
            </p:cNvPr>
            <p:cNvCxnSpPr/>
            <p:nvPr/>
          </p:nvCxnSpPr>
          <p:spPr>
            <a:xfrm>
              <a:off x="2928937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5CA739-D31E-43B1-B816-763B30F26809}"/>
                </a:ext>
              </a:extLst>
            </p:cNvPr>
            <p:cNvCxnSpPr/>
            <p:nvPr/>
          </p:nvCxnSpPr>
          <p:spPr>
            <a:xfrm>
              <a:off x="3019424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B64DDDF-51F5-4AEF-9506-71FA63D9DF21}"/>
                </a:ext>
              </a:extLst>
            </p:cNvPr>
            <p:cNvCxnSpPr/>
            <p:nvPr/>
          </p:nvCxnSpPr>
          <p:spPr>
            <a:xfrm>
              <a:off x="3109915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4E3E844-5541-48F5-8161-8248850B7D24}"/>
                </a:ext>
              </a:extLst>
            </p:cNvPr>
            <p:cNvCxnSpPr/>
            <p:nvPr/>
          </p:nvCxnSpPr>
          <p:spPr>
            <a:xfrm>
              <a:off x="3200402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D4DD121-CB66-4F30-A518-5B7FE0B1C531}"/>
                </a:ext>
              </a:extLst>
            </p:cNvPr>
            <p:cNvCxnSpPr/>
            <p:nvPr/>
          </p:nvCxnSpPr>
          <p:spPr>
            <a:xfrm>
              <a:off x="3290893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4851E2E-6C71-4E83-950C-C5C0B6EE7917}"/>
                </a:ext>
              </a:extLst>
            </p:cNvPr>
            <p:cNvCxnSpPr/>
            <p:nvPr/>
          </p:nvCxnSpPr>
          <p:spPr>
            <a:xfrm>
              <a:off x="3381380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904029-5828-4400-A406-72F481C3E98E}"/>
                </a:ext>
              </a:extLst>
            </p:cNvPr>
            <p:cNvCxnSpPr/>
            <p:nvPr/>
          </p:nvCxnSpPr>
          <p:spPr>
            <a:xfrm>
              <a:off x="3490923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ACA9F3-F5AC-4EBB-A4CA-6E4FF294029D}"/>
                </a:ext>
              </a:extLst>
            </p:cNvPr>
            <p:cNvCxnSpPr/>
            <p:nvPr/>
          </p:nvCxnSpPr>
          <p:spPr>
            <a:xfrm>
              <a:off x="3581410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386B77C-8AD2-4016-8167-8D3C4C42D0F0}"/>
                </a:ext>
              </a:extLst>
            </p:cNvPr>
            <p:cNvCxnSpPr/>
            <p:nvPr/>
          </p:nvCxnSpPr>
          <p:spPr>
            <a:xfrm>
              <a:off x="3686190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B7D925B-E9EF-47EA-A43C-73D54F6EDC87}"/>
                </a:ext>
              </a:extLst>
            </p:cNvPr>
            <p:cNvCxnSpPr/>
            <p:nvPr/>
          </p:nvCxnSpPr>
          <p:spPr>
            <a:xfrm>
              <a:off x="3776677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D2964B4-D625-4886-B170-ED00DCE9A698}"/>
                </a:ext>
              </a:extLst>
            </p:cNvPr>
            <p:cNvCxnSpPr/>
            <p:nvPr/>
          </p:nvCxnSpPr>
          <p:spPr>
            <a:xfrm>
              <a:off x="387193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67A8A57-F488-4A52-93F4-FDFA8A7BDA1C}"/>
                </a:ext>
              </a:extLst>
            </p:cNvPr>
            <p:cNvCxnSpPr/>
            <p:nvPr/>
          </p:nvCxnSpPr>
          <p:spPr>
            <a:xfrm>
              <a:off x="3962418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252B6F0-5010-4353-95E6-90C7BB712502}"/>
                </a:ext>
              </a:extLst>
            </p:cNvPr>
            <p:cNvCxnSpPr/>
            <p:nvPr/>
          </p:nvCxnSpPr>
          <p:spPr>
            <a:xfrm>
              <a:off x="4062420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593F95-FEEC-4E18-A3AE-C0FA712FEF73}"/>
                </a:ext>
              </a:extLst>
            </p:cNvPr>
            <p:cNvCxnSpPr/>
            <p:nvPr/>
          </p:nvCxnSpPr>
          <p:spPr>
            <a:xfrm>
              <a:off x="4152907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D1A272-E961-4419-B864-9E10EE9CA0BE}"/>
                </a:ext>
              </a:extLst>
            </p:cNvPr>
            <p:cNvCxnSpPr/>
            <p:nvPr/>
          </p:nvCxnSpPr>
          <p:spPr>
            <a:xfrm>
              <a:off x="4243398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DC281CF-A004-4FDD-937D-CD2966368AA5}"/>
                </a:ext>
              </a:extLst>
            </p:cNvPr>
            <p:cNvCxnSpPr/>
            <p:nvPr/>
          </p:nvCxnSpPr>
          <p:spPr>
            <a:xfrm>
              <a:off x="4333885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D6FF3A76-2CE0-40B0-A21B-6414F38A60D9}"/>
                </a:ext>
              </a:extLst>
            </p:cNvPr>
            <p:cNvCxnSpPr/>
            <p:nvPr/>
          </p:nvCxnSpPr>
          <p:spPr>
            <a:xfrm>
              <a:off x="4424376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691AA15-BD14-49E6-A00D-40CB7A8D6480}"/>
                </a:ext>
              </a:extLst>
            </p:cNvPr>
            <p:cNvCxnSpPr/>
            <p:nvPr/>
          </p:nvCxnSpPr>
          <p:spPr>
            <a:xfrm>
              <a:off x="4514863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284BD76-5AC6-48BA-8D9F-872E01210D70}"/>
                </a:ext>
              </a:extLst>
            </p:cNvPr>
            <p:cNvCxnSpPr/>
            <p:nvPr/>
          </p:nvCxnSpPr>
          <p:spPr>
            <a:xfrm>
              <a:off x="4605354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400417CF-1D3C-48B6-961E-A0EBF572FB48}"/>
                </a:ext>
              </a:extLst>
            </p:cNvPr>
            <p:cNvCxnSpPr/>
            <p:nvPr/>
          </p:nvCxnSpPr>
          <p:spPr>
            <a:xfrm>
              <a:off x="469584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714B4E-0595-43D2-9A46-45EE54CC99AF}"/>
                </a:ext>
              </a:extLst>
            </p:cNvPr>
            <p:cNvCxnSpPr/>
            <p:nvPr/>
          </p:nvCxnSpPr>
          <p:spPr>
            <a:xfrm>
              <a:off x="4805384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124663B-ECDA-423E-BA30-993C44C85847}"/>
                </a:ext>
              </a:extLst>
            </p:cNvPr>
            <p:cNvCxnSpPr/>
            <p:nvPr/>
          </p:nvCxnSpPr>
          <p:spPr>
            <a:xfrm>
              <a:off x="489587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A0D6F3A-A774-4C76-9114-2BCD4C868A01}"/>
                </a:ext>
              </a:extLst>
            </p:cNvPr>
            <p:cNvCxnSpPr/>
            <p:nvPr/>
          </p:nvCxnSpPr>
          <p:spPr>
            <a:xfrm>
              <a:off x="500065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D99E2A3-3EA1-4983-A761-B2E11BF436DA}"/>
                </a:ext>
              </a:extLst>
            </p:cNvPr>
            <p:cNvCxnSpPr/>
            <p:nvPr/>
          </p:nvCxnSpPr>
          <p:spPr>
            <a:xfrm>
              <a:off x="5091138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CDD9514-E49A-4B2F-BAEA-C3D243A8D94F}"/>
                </a:ext>
              </a:extLst>
            </p:cNvPr>
            <p:cNvCxnSpPr/>
            <p:nvPr/>
          </p:nvCxnSpPr>
          <p:spPr>
            <a:xfrm>
              <a:off x="5186392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065498E-B677-4132-B687-23F59770509E}"/>
                </a:ext>
              </a:extLst>
            </p:cNvPr>
            <p:cNvCxnSpPr/>
            <p:nvPr/>
          </p:nvCxnSpPr>
          <p:spPr>
            <a:xfrm>
              <a:off x="5276879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C701FA5-23C3-4625-9968-BE9A5D020A96}"/>
                </a:ext>
              </a:extLst>
            </p:cNvPr>
            <p:cNvCxnSpPr/>
            <p:nvPr/>
          </p:nvCxnSpPr>
          <p:spPr>
            <a:xfrm>
              <a:off x="5372118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AAB25A1-919E-4107-9AF7-8320DEF00CD7}"/>
                </a:ext>
              </a:extLst>
            </p:cNvPr>
            <p:cNvCxnSpPr/>
            <p:nvPr/>
          </p:nvCxnSpPr>
          <p:spPr>
            <a:xfrm>
              <a:off x="5462605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D3047CA-0757-4BF3-BD10-93B6CDB35F76}"/>
                </a:ext>
              </a:extLst>
            </p:cNvPr>
            <p:cNvCxnSpPr/>
            <p:nvPr/>
          </p:nvCxnSpPr>
          <p:spPr>
            <a:xfrm>
              <a:off x="5553096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515C6BA7-6D4E-4706-A82E-ECDE14C7ABEF}"/>
                </a:ext>
              </a:extLst>
            </p:cNvPr>
            <p:cNvCxnSpPr/>
            <p:nvPr/>
          </p:nvCxnSpPr>
          <p:spPr>
            <a:xfrm>
              <a:off x="5643583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A397E52-E681-480E-948A-EB3AE7A53002}"/>
                </a:ext>
              </a:extLst>
            </p:cNvPr>
            <p:cNvCxnSpPr/>
            <p:nvPr/>
          </p:nvCxnSpPr>
          <p:spPr>
            <a:xfrm>
              <a:off x="5734074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9D80BE5-C384-4FCC-B2FC-841A8E935603}"/>
                </a:ext>
              </a:extLst>
            </p:cNvPr>
            <p:cNvCxnSpPr/>
            <p:nvPr/>
          </p:nvCxnSpPr>
          <p:spPr>
            <a:xfrm>
              <a:off x="5824561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D9A5953-1245-4CC1-9567-5FB4D3C1A425}"/>
                </a:ext>
              </a:extLst>
            </p:cNvPr>
            <p:cNvCxnSpPr/>
            <p:nvPr/>
          </p:nvCxnSpPr>
          <p:spPr>
            <a:xfrm>
              <a:off x="5915052" y="2262188"/>
              <a:ext cx="0" cy="2229613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192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9883C-65C2-4781-80CF-34DA22AE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Symbolic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of Data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B17F6-9AA2-4090-80B1-E9BA3F176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finding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 – we </a:t>
            </a:r>
            <a:r>
              <a:rPr lang="nl-NL" dirty="0" err="1"/>
              <a:t>can</a:t>
            </a:r>
            <a:r>
              <a:rPr lang="nl-NL" dirty="0"/>
              <a:t> get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working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symbolic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of series </a:t>
            </a:r>
            <a:r>
              <a:rPr lang="nl-NL" dirty="0" err="1"/>
              <a:t>and</a:t>
            </a:r>
            <a:r>
              <a:rPr lang="nl-NL" dirty="0"/>
              <a:t> a </a:t>
            </a:r>
            <a:r>
              <a:rPr lang="nl-NL" dirty="0" err="1"/>
              <a:t>fairly</a:t>
            </a:r>
            <a:r>
              <a:rPr lang="nl-NL" dirty="0"/>
              <a:t> </a:t>
            </a:r>
            <a:r>
              <a:rPr lang="nl-NL" dirty="0" err="1"/>
              <a:t>crude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calculation</a:t>
            </a:r>
            <a:r>
              <a:rPr lang="nl-NL" dirty="0"/>
              <a:t> </a:t>
            </a:r>
          </a:p>
          <a:p>
            <a:r>
              <a:rPr lang="nl-NL" dirty="0" err="1"/>
              <a:t>Piecewise</a:t>
            </a:r>
            <a:r>
              <a:rPr lang="nl-NL" dirty="0"/>
              <a:t>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Approximation</a:t>
            </a:r>
            <a:r>
              <a:rPr lang="nl-NL" dirty="0"/>
              <a:t> – </a:t>
            </a:r>
            <a:r>
              <a:rPr lang="nl-NL" dirty="0" err="1"/>
              <a:t>discretize</a:t>
            </a:r>
            <a:r>
              <a:rPr lang="nl-NL" dirty="0"/>
              <a:t> in </a:t>
            </a:r>
            <a:r>
              <a:rPr lang="nl-NL" dirty="0" err="1"/>
              <a:t>fixed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windows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average</a:t>
            </a:r>
            <a:r>
              <a:rPr lang="nl-NL" dirty="0"/>
              <a:t> </a:t>
            </a:r>
            <a:r>
              <a:rPr lang="nl-NL" dirty="0" err="1"/>
              <a:t>value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467514-B4D0-4883-B5D1-330796D7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35844" name="Picture 4" descr="https://jmotif.github.io/sax-vsm_site/morea/assets/paa7.png">
            <a:extLst>
              <a:ext uri="{FF2B5EF4-FFF2-40B4-BE49-F238E27FC236}">
                <a16:creationId xmlns:a16="http://schemas.microsoft.com/office/drawing/2014/main" id="{B0EF82D1-8F9C-4964-8F78-28E04EFB0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971" y="2094564"/>
            <a:ext cx="4751842" cy="2771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352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2F087-D950-4D70-85AA-E986EB884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Symbolic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is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E956F-17EF-4A0B-8F28-0FBF97DC7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B73BD2-477C-42DC-A38E-391FC60D4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40964" name="Picture 4" descr="https://s14-eu5.startpage.com/cgi-bin/serveimage?url=https%3A%2F%2Fencrypted-tbn0.gstatic.com%2Fimages%3Fq%3Dtbn%3AANd9GcQLFKOntOWZ2fkYWGGo3O60pTxiTsZfNIoHLeXJWwnIILXv2obp&amp;sp=9316fd9545e0dedd744d5b1dd376a14a&amp;anticache=822924">
            <a:extLst>
              <a:ext uri="{FF2B5EF4-FFF2-40B4-BE49-F238E27FC236}">
                <a16:creationId xmlns:a16="http://schemas.microsoft.com/office/drawing/2014/main" id="{A120F62D-D992-467D-AF21-433E9FCAB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78" y="739449"/>
            <a:ext cx="2642078" cy="2642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2" name="Picture 2" descr="https://s14-eu5.startpage.com/cgi-bin/serveimage?url=https%3A%2F%2Fi.stack.imgur.com%2FGA5uN.png&amp;sp=55b520245ffbddc272719a85da10dde3&amp;anticache=144606">
            <a:extLst>
              <a:ext uri="{FF2B5EF4-FFF2-40B4-BE49-F238E27FC236}">
                <a16:creationId xmlns:a16="http://schemas.microsoft.com/office/drawing/2014/main" id="{8851D88A-512F-4A51-A285-4613783521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1" t="28595" b="43503"/>
          <a:stretch/>
        </p:blipFill>
        <p:spPr bwMode="auto">
          <a:xfrm>
            <a:off x="3302186" y="3645161"/>
            <a:ext cx="5583578" cy="112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81956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17B8-0B6C-4933-A564-73527277F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Are </a:t>
            </a:r>
            <a:r>
              <a:rPr lang="nl-NL" dirty="0" err="1"/>
              <a:t>all</a:t>
            </a:r>
            <a:r>
              <a:rPr lang="nl-NL" dirty="0"/>
              <a:t> T-Shirts </a:t>
            </a:r>
            <a:r>
              <a:rPr lang="nl-NL" dirty="0" err="1"/>
              <a:t>created</a:t>
            </a:r>
            <a:r>
              <a:rPr lang="nl-NL" dirty="0"/>
              <a:t> </a:t>
            </a:r>
            <a:r>
              <a:rPr lang="nl-NL" dirty="0" err="1"/>
              <a:t>equal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323A0B-8B2B-42FB-9C2A-DABAB25B9A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82B52-4FD3-417B-B922-385574B2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25602" name="Picture 2" descr="https://s14-eu5.startpage.com/cgi-bin/serveimage?url=https%3A%2F%2Fencrypted-tbn0.gstatic.com%2Fimages%3Fq%3Dtbn%3AANd9GcRRbr3VOX5EsbZDRtQw7WlyVBQ_IZKgee12W4NWqqt_Qj7vEi9u&amp;sp=cc8d5d58621af6ae05d6dabc708fa8d9&amp;anticache=922189">
            <a:extLst>
              <a:ext uri="{FF2B5EF4-FFF2-40B4-BE49-F238E27FC236}">
                <a16:creationId xmlns:a16="http://schemas.microsoft.com/office/drawing/2014/main" id="{7B1B1336-EF84-425A-9AC0-DB61DA288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83" y="25035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https://s14-eu5.startpage.com/cgi-bin/serveimage?url=https%3A%2F%2Fencrypted-tbn0.gstatic.com%2Fimages%3Fq%3Dtbn%3AANd9GcQBUlJeDXUwJrOGwhDOiVvgpOmUDoE4iGlVrSQZKdtak5hhTRV-2w&amp;sp=6014f2a7be7bca8cf88727c62f1ff493&amp;anticache=372064">
            <a:extLst>
              <a:ext uri="{FF2B5EF4-FFF2-40B4-BE49-F238E27FC236}">
                <a16:creationId xmlns:a16="http://schemas.microsoft.com/office/drawing/2014/main" id="{9194E25D-412C-4677-A72F-5A5460661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83" y="25035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https://s14-eu5.startpage.com/cgi-bin/serveimage?url=https%3A%2F%2Fencrypted-tbn0.gstatic.com%2Fimages%3Fq%3Dtbn%3AANd9GcRJVuWszPxLrnGTKQAkmg8MNuEdHAemUi-bQSJUlMnHkilKrIJE&amp;sp=75eefdc15f85a07e53cf7253b4b74b53&amp;anticache=592777">
            <a:extLst>
              <a:ext uri="{FF2B5EF4-FFF2-40B4-BE49-F238E27FC236}">
                <a16:creationId xmlns:a16="http://schemas.microsoft.com/office/drawing/2014/main" id="{148E9601-F6EF-497A-A796-ACDA56439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83" y="2503521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https://s14-eu5.startpage.com/cgi-bin/serveimage?url=https%3A%2F%2Fencrypted-tbn0.gstatic.com%2Fimages%3Fq%3Dtbn%3AANd9GcS2TER4MBe-TqeChBb7hYYFQnwjqR-jwPiZIhLz6u18Yp--XKmZ&amp;sp=7eb27b190e0e70b140825bd7e274596c&amp;anticache=847771">
            <a:extLst>
              <a:ext uri="{FF2B5EF4-FFF2-40B4-BE49-F238E27FC236}">
                <a16:creationId xmlns:a16="http://schemas.microsoft.com/office/drawing/2014/main" id="{C8B7BA7D-BE64-4296-966F-501DC61FD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983" y="2503521"/>
            <a:ext cx="1943100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https://s14-eu5.startpage.com/cgi-bin/serveimage?url=https%3A%2F%2Fencrypted-tbn0.gstatic.com%2Fimages%3Fq%3Dtbn%3AANd9GcSVrVpfITHcNWTeWkfP3G2CjdQDF2r4b3O8ls3-g7kX2l_pCzGXvA&amp;sp=dafd24c283fa58511bb7a2604d67c4e8&amp;anticache=359109">
            <a:extLst>
              <a:ext uri="{FF2B5EF4-FFF2-40B4-BE49-F238E27FC236}">
                <a16:creationId xmlns:a16="http://schemas.microsoft.com/office/drawing/2014/main" id="{6B786203-5F79-42B1-9538-3152AF450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17" y="718955"/>
            <a:ext cx="5814802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2" name="Picture 12" descr="https://s14-eu5.startpage.com/cgi-bin/serveimage?url=https%3A%2F%2Fencrypted-tbn0.gstatic.com%2Fimages%3Fq%3Dtbn%3AANd9GcS_n02lcANJgDOMN0BtG_2sgXgjAb4UT3oYKAg43hVZShIKfd5_&amp;sp=7ad28f3c0c9814390bfd8b20b4c1dba6&amp;anticache=701796">
            <a:extLst>
              <a:ext uri="{FF2B5EF4-FFF2-40B4-BE49-F238E27FC236}">
                <a16:creationId xmlns:a16="http://schemas.microsoft.com/office/drawing/2014/main" id="{395EF691-8FEE-44CA-80E1-AD92913B4D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75" b="20404"/>
          <a:stretch/>
        </p:blipFill>
        <p:spPr bwMode="auto">
          <a:xfrm>
            <a:off x="537941" y="2789034"/>
            <a:ext cx="6216907" cy="206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60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303" name="Rectangle 151">
            <a:extLst>
              <a:ext uri="{FF2B5EF4-FFF2-40B4-BE49-F238E27FC236}">
                <a16:creationId xmlns:a16="http://schemas.microsoft.com/office/drawing/2014/main" id="{DA100323-B0D4-4C8E-A89D-D604751A0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202907"/>
            <a:ext cx="6858000" cy="940594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grpSp>
        <p:nvGrpSpPr>
          <p:cNvPr id="433157" name="Group 5">
            <a:extLst>
              <a:ext uri="{FF2B5EF4-FFF2-40B4-BE49-F238E27FC236}">
                <a16:creationId xmlns:a16="http://schemas.microsoft.com/office/drawing/2014/main" id="{AB9C2581-B4DB-4272-93A4-C9CCAC4CE998}"/>
              </a:ext>
            </a:extLst>
          </p:cNvPr>
          <p:cNvGrpSpPr>
            <a:grpSpLocks/>
          </p:cNvGrpSpPr>
          <p:nvPr/>
        </p:nvGrpSpPr>
        <p:grpSpPr bwMode="auto">
          <a:xfrm>
            <a:off x="4707732" y="3319463"/>
            <a:ext cx="2702719" cy="829866"/>
            <a:chOff x="3041" y="3559"/>
            <a:chExt cx="2270" cy="697"/>
          </a:xfrm>
        </p:grpSpPr>
        <p:graphicFrame>
          <p:nvGraphicFramePr>
            <p:cNvPr id="433158" name="Object 6">
              <a:extLst>
                <a:ext uri="{FF2B5EF4-FFF2-40B4-BE49-F238E27FC236}">
                  <a16:creationId xmlns:a16="http://schemas.microsoft.com/office/drawing/2014/main" id="{40404B28-E96A-44E9-9992-CD9F170079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10" y="3823"/>
            <a:ext cx="2201" cy="4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0" name="Equation" r:id="rId3" imgW="1866600" imgH="342720" progId="Equation.3">
                    <p:embed/>
                  </p:oleObj>
                </mc:Choice>
                <mc:Fallback>
                  <p:oleObj name="Equation" r:id="rId3" imgW="1866600" imgH="342720" progId="Equation.3">
                    <p:embed/>
                    <p:pic>
                      <p:nvPicPr>
                        <p:cNvPr id="433158" name="Object 6">
                          <a:extLst>
                            <a:ext uri="{FF2B5EF4-FFF2-40B4-BE49-F238E27FC236}">
                              <a16:creationId xmlns:a16="http://schemas.microsoft.com/office/drawing/2014/main" id="{40404B28-E96A-44E9-9992-CD9F170079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10" y="3823"/>
                          <a:ext cx="2201" cy="43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3159" name="Rectangle 7">
              <a:extLst>
                <a:ext uri="{FF2B5EF4-FFF2-40B4-BE49-F238E27FC236}">
                  <a16:creationId xmlns:a16="http://schemas.microsoft.com/office/drawing/2014/main" id="{DFAD28BF-D39B-4E51-B339-AD747FC862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1" y="3559"/>
              <a:ext cx="861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en-US" altLang="en-NL" sz="15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LB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’,S’)</a:t>
              </a:r>
            </a:p>
          </p:txBody>
        </p:sp>
      </p:grpSp>
      <p:grpSp>
        <p:nvGrpSpPr>
          <p:cNvPr id="433160" name="Group 8">
            <a:extLst>
              <a:ext uri="{FF2B5EF4-FFF2-40B4-BE49-F238E27FC236}">
                <a16:creationId xmlns:a16="http://schemas.microsoft.com/office/drawing/2014/main" id="{8F83BBCC-91C3-46CC-99AA-005540599468}"/>
              </a:ext>
            </a:extLst>
          </p:cNvPr>
          <p:cNvGrpSpPr>
            <a:grpSpLocks/>
          </p:cNvGrpSpPr>
          <p:nvPr/>
        </p:nvGrpSpPr>
        <p:grpSpPr bwMode="auto">
          <a:xfrm>
            <a:off x="4932760" y="2655095"/>
            <a:ext cx="1847850" cy="645319"/>
            <a:chOff x="4088" y="2608"/>
            <a:chExt cx="1552" cy="542"/>
          </a:xfrm>
        </p:grpSpPr>
        <p:sp>
          <p:nvSpPr>
            <p:cNvPr id="433161" name="Line 9">
              <a:extLst>
                <a:ext uri="{FF2B5EF4-FFF2-40B4-BE49-F238E27FC236}">
                  <a16:creationId xmlns:a16="http://schemas.microsoft.com/office/drawing/2014/main" id="{014597EE-035C-472A-B77B-85CBF5541D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8" y="2767"/>
              <a:ext cx="1" cy="18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62" name="Line 10">
              <a:extLst>
                <a:ext uri="{FF2B5EF4-FFF2-40B4-BE49-F238E27FC236}">
                  <a16:creationId xmlns:a16="http://schemas.microsoft.com/office/drawing/2014/main" id="{C81D29B5-5A58-4550-9803-5AEC159D2F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2887"/>
              <a:ext cx="0" cy="12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63" name="Line 11">
              <a:extLst>
                <a:ext uri="{FF2B5EF4-FFF2-40B4-BE49-F238E27FC236}">
                  <a16:creationId xmlns:a16="http://schemas.microsoft.com/office/drawing/2014/main" id="{0EDB388A-04E3-4CE5-B219-568B55D754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28" y="2612"/>
              <a:ext cx="1" cy="62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64" name="Line 12">
              <a:extLst>
                <a:ext uri="{FF2B5EF4-FFF2-40B4-BE49-F238E27FC236}">
                  <a16:creationId xmlns:a16="http://schemas.microsoft.com/office/drawing/2014/main" id="{1D22EE8D-1A43-4844-AE52-C970A0BF44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39" y="2940"/>
              <a:ext cx="1" cy="31"/>
            </a:xfrm>
            <a:prstGeom prst="line">
              <a:avLst/>
            </a:prstGeom>
            <a:noFill/>
            <a:ln w="793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65" name="Rectangle 13">
              <a:extLst>
                <a:ext uri="{FF2B5EF4-FFF2-40B4-BE49-F238E27FC236}">
                  <a16:creationId xmlns:a16="http://schemas.microsoft.com/office/drawing/2014/main" id="{969EC42A-58E4-4059-BBF1-089D634F53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2" y="2879"/>
              <a:ext cx="861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en-US" altLang="en-NL" sz="1500" i="1" baseline="-25000">
                  <a:solidFill>
                    <a:srgbClr val="000000"/>
                  </a:solidFill>
                  <a:latin typeface="Arial" panose="020B0604020202020204" pitchFamily="34" charset="0"/>
                </a:rPr>
                <a:t>LB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(</a:t>
              </a:r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Q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’,S’)</a:t>
              </a:r>
              <a:endParaRPr lang="en-US" altLang="en-NL" sz="1500">
                <a:solidFill>
                  <a:srgbClr val="000000"/>
                </a:solidFill>
              </a:endParaRPr>
            </a:p>
          </p:txBody>
        </p:sp>
        <p:sp>
          <p:nvSpPr>
            <p:cNvPr id="433166" name="Freeform 14">
              <a:extLst>
                <a:ext uri="{FF2B5EF4-FFF2-40B4-BE49-F238E27FC236}">
                  <a16:creationId xmlns:a16="http://schemas.microsoft.com/office/drawing/2014/main" id="{19AAF18C-3B0D-469E-95DB-2F68D7E2B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8" y="2608"/>
              <a:ext cx="1552" cy="360"/>
            </a:xfrm>
            <a:custGeom>
              <a:avLst/>
              <a:gdLst>
                <a:gd name="T0" fmla="*/ 0 w 1552"/>
                <a:gd name="T1" fmla="*/ 144 h 360"/>
                <a:gd name="T2" fmla="*/ 160 w 1552"/>
                <a:gd name="T3" fmla="*/ 144 h 360"/>
                <a:gd name="T4" fmla="*/ 160 w 1552"/>
                <a:gd name="T5" fmla="*/ 280 h 360"/>
                <a:gd name="T6" fmla="*/ 912 w 1552"/>
                <a:gd name="T7" fmla="*/ 280 h 360"/>
                <a:gd name="T8" fmla="*/ 912 w 1552"/>
                <a:gd name="T9" fmla="*/ 0 h 360"/>
                <a:gd name="T10" fmla="*/ 1184 w 1552"/>
                <a:gd name="T11" fmla="*/ 0 h 360"/>
                <a:gd name="T12" fmla="*/ 1184 w 1552"/>
                <a:gd name="T13" fmla="*/ 360 h 360"/>
                <a:gd name="T14" fmla="*/ 1552 w 1552"/>
                <a:gd name="T1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2" h="360">
                  <a:moveTo>
                    <a:pt x="0" y="144"/>
                  </a:moveTo>
                  <a:lnTo>
                    <a:pt x="160" y="144"/>
                  </a:lnTo>
                  <a:lnTo>
                    <a:pt x="160" y="280"/>
                  </a:lnTo>
                  <a:lnTo>
                    <a:pt x="912" y="280"/>
                  </a:lnTo>
                  <a:lnTo>
                    <a:pt x="912" y="0"/>
                  </a:lnTo>
                  <a:lnTo>
                    <a:pt x="1184" y="0"/>
                  </a:lnTo>
                  <a:lnTo>
                    <a:pt x="1184" y="360"/>
                  </a:lnTo>
                  <a:lnTo>
                    <a:pt x="1552" y="360"/>
                  </a:lnTo>
                </a:path>
              </a:pathLst>
            </a:custGeom>
            <a:noFill/>
            <a:ln w="38100">
              <a:solidFill>
                <a:srgbClr val="99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L" sz="1013"/>
            </a:p>
          </p:txBody>
        </p:sp>
        <p:sp>
          <p:nvSpPr>
            <p:cNvPr id="433167" name="Freeform 15">
              <a:extLst>
                <a:ext uri="{FF2B5EF4-FFF2-40B4-BE49-F238E27FC236}">
                  <a16:creationId xmlns:a16="http://schemas.microsoft.com/office/drawing/2014/main" id="{CBE02C5F-59EB-4C15-B189-89D021F70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6" y="2666"/>
              <a:ext cx="1520" cy="280"/>
            </a:xfrm>
            <a:custGeom>
              <a:avLst/>
              <a:gdLst>
                <a:gd name="T0" fmla="*/ 0 w 1520"/>
                <a:gd name="T1" fmla="*/ 120 h 280"/>
                <a:gd name="T2" fmla="*/ 152 w 1520"/>
                <a:gd name="T3" fmla="*/ 120 h 280"/>
                <a:gd name="T4" fmla="*/ 152 w 1520"/>
                <a:gd name="T5" fmla="*/ 216 h 280"/>
                <a:gd name="T6" fmla="*/ 912 w 1520"/>
                <a:gd name="T7" fmla="*/ 216 h 280"/>
                <a:gd name="T8" fmla="*/ 912 w 1520"/>
                <a:gd name="T9" fmla="*/ 0 h 280"/>
                <a:gd name="T10" fmla="*/ 1176 w 1520"/>
                <a:gd name="T11" fmla="*/ 0 h 280"/>
                <a:gd name="T12" fmla="*/ 1176 w 1520"/>
                <a:gd name="T13" fmla="*/ 280 h 280"/>
                <a:gd name="T14" fmla="*/ 1520 w 1520"/>
                <a:gd name="T15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0" h="280">
                  <a:moveTo>
                    <a:pt x="0" y="120"/>
                  </a:moveTo>
                  <a:lnTo>
                    <a:pt x="152" y="120"/>
                  </a:lnTo>
                  <a:lnTo>
                    <a:pt x="152" y="216"/>
                  </a:lnTo>
                  <a:lnTo>
                    <a:pt x="912" y="216"/>
                  </a:lnTo>
                  <a:lnTo>
                    <a:pt x="912" y="0"/>
                  </a:lnTo>
                  <a:lnTo>
                    <a:pt x="1176" y="0"/>
                  </a:lnTo>
                  <a:lnTo>
                    <a:pt x="1176" y="280"/>
                  </a:lnTo>
                  <a:lnTo>
                    <a:pt x="1520" y="280"/>
                  </a:lnTo>
                </a:path>
              </a:pathLst>
            </a:custGeom>
            <a:noFill/>
            <a:ln w="38100">
              <a:solidFill>
                <a:srgbClr val="99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NL" sz="1013"/>
            </a:p>
          </p:txBody>
        </p:sp>
      </p:grpSp>
      <p:sp>
        <p:nvSpPr>
          <p:cNvPr id="433169" name="Freeform 17">
            <a:extLst>
              <a:ext uri="{FF2B5EF4-FFF2-40B4-BE49-F238E27FC236}">
                <a16:creationId xmlns:a16="http://schemas.microsoft.com/office/drawing/2014/main" id="{40F17948-088F-49DD-9622-10A46CC1AB67}"/>
              </a:ext>
            </a:extLst>
          </p:cNvPr>
          <p:cNvSpPr>
            <a:spLocks/>
          </p:cNvSpPr>
          <p:nvPr/>
        </p:nvSpPr>
        <p:spPr bwMode="auto">
          <a:xfrm>
            <a:off x="1685925" y="885825"/>
            <a:ext cx="1816894" cy="433388"/>
          </a:xfrm>
          <a:custGeom>
            <a:avLst/>
            <a:gdLst>
              <a:gd name="T0" fmla="*/ 17 w 2081"/>
              <a:gd name="T1" fmla="*/ 240 h 596"/>
              <a:gd name="T2" fmla="*/ 57 w 2081"/>
              <a:gd name="T3" fmla="*/ 254 h 596"/>
              <a:gd name="T4" fmla="*/ 101 w 2081"/>
              <a:gd name="T5" fmla="*/ 275 h 596"/>
              <a:gd name="T6" fmla="*/ 142 w 2081"/>
              <a:gd name="T7" fmla="*/ 294 h 596"/>
              <a:gd name="T8" fmla="*/ 182 w 2081"/>
              <a:gd name="T9" fmla="*/ 321 h 596"/>
              <a:gd name="T10" fmla="*/ 221 w 2081"/>
              <a:gd name="T11" fmla="*/ 348 h 596"/>
              <a:gd name="T12" fmla="*/ 267 w 2081"/>
              <a:gd name="T13" fmla="*/ 381 h 596"/>
              <a:gd name="T14" fmla="*/ 305 w 2081"/>
              <a:gd name="T15" fmla="*/ 408 h 596"/>
              <a:gd name="T16" fmla="*/ 345 w 2081"/>
              <a:gd name="T17" fmla="*/ 429 h 596"/>
              <a:gd name="T18" fmla="*/ 386 w 2081"/>
              <a:gd name="T19" fmla="*/ 448 h 596"/>
              <a:gd name="T20" fmla="*/ 424 w 2081"/>
              <a:gd name="T21" fmla="*/ 448 h 596"/>
              <a:gd name="T22" fmla="*/ 470 w 2081"/>
              <a:gd name="T23" fmla="*/ 456 h 596"/>
              <a:gd name="T24" fmla="*/ 509 w 2081"/>
              <a:gd name="T25" fmla="*/ 461 h 596"/>
              <a:gd name="T26" fmla="*/ 549 w 2081"/>
              <a:gd name="T27" fmla="*/ 469 h 596"/>
              <a:gd name="T28" fmla="*/ 589 w 2081"/>
              <a:gd name="T29" fmla="*/ 475 h 596"/>
              <a:gd name="T30" fmla="*/ 628 w 2081"/>
              <a:gd name="T31" fmla="*/ 481 h 596"/>
              <a:gd name="T32" fmla="*/ 674 w 2081"/>
              <a:gd name="T33" fmla="*/ 481 h 596"/>
              <a:gd name="T34" fmla="*/ 712 w 2081"/>
              <a:gd name="T35" fmla="*/ 475 h 596"/>
              <a:gd name="T36" fmla="*/ 752 w 2081"/>
              <a:gd name="T37" fmla="*/ 481 h 596"/>
              <a:gd name="T38" fmla="*/ 793 w 2081"/>
              <a:gd name="T39" fmla="*/ 481 h 596"/>
              <a:gd name="T40" fmla="*/ 837 w 2081"/>
              <a:gd name="T41" fmla="*/ 475 h 596"/>
              <a:gd name="T42" fmla="*/ 877 w 2081"/>
              <a:gd name="T43" fmla="*/ 461 h 596"/>
              <a:gd name="T44" fmla="*/ 916 w 2081"/>
              <a:gd name="T45" fmla="*/ 461 h 596"/>
              <a:gd name="T46" fmla="*/ 956 w 2081"/>
              <a:gd name="T47" fmla="*/ 456 h 596"/>
              <a:gd name="T48" fmla="*/ 996 w 2081"/>
              <a:gd name="T49" fmla="*/ 442 h 596"/>
              <a:gd name="T50" fmla="*/ 1040 w 2081"/>
              <a:gd name="T51" fmla="*/ 434 h 596"/>
              <a:gd name="T52" fmla="*/ 1081 w 2081"/>
              <a:gd name="T53" fmla="*/ 421 h 596"/>
              <a:gd name="T54" fmla="*/ 1121 w 2081"/>
              <a:gd name="T55" fmla="*/ 402 h 596"/>
              <a:gd name="T56" fmla="*/ 1159 w 2081"/>
              <a:gd name="T57" fmla="*/ 381 h 596"/>
              <a:gd name="T58" fmla="*/ 1206 w 2081"/>
              <a:gd name="T59" fmla="*/ 340 h 596"/>
              <a:gd name="T60" fmla="*/ 1244 w 2081"/>
              <a:gd name="T61" fmla="*/ 302 h 596"/>
              <a:gd name="T62" fmla="*/ 1284 w 2081"/>
              <a:gd name="T63" fmla="*/ 248 h 596"/>
              <a:gd name="T64" fmla="*/ 1325 w 2081"/>
              <a:gd name="T65" fmla="*/ 181 h 596"/>
              <a:gd name="T66" fmla="*/ 1363 w 2081"/>
              <a:gd name="T67" fmla="*/ 114 h 596"/>
              <a:gd name="T68" fmla="*/ 1409 w 2081"/>
              <a:gd name="T69" fmla="*/ 54 h 596"/>
              <a:gd name="T70" fmla="*/ 1448 w 2081"/>
              <a:gd name="T71" fmla="*/ 14 h 596"/>
              <a:gd name="T72" fmla="*/ 1488 w 2081"/>
              <a:gd name="T73" fmla="*/ 0 h 596"/>
              <a:gd name="T74" fmla="*/ 1528 w 2081"/>
              <a:gd name="T75" fmla="*/ 14 h 596"/>
              <a:gd name="T76" fmla="*/ 1567 w 2081"/>
              <a:gd name="T77" fmla="*/ 73 h 596"/>
              <a:gd name="T78" fmla="*/ 1613 w 2081"/>
              <a:gd name="T79" fmla="*/ 154 h 596"/>
              <a:gd name="T80" fmla="*/ 1651 w 2081"/>
              <a:gd name="T81" fmla="*/ 254 h 596"/>
              <a:gd name="T82" fmla="*/ 1691 w 2081"/>
              <a:gd name="T83" fmla="*/ 356 h 596"/>
              <a:gd name="T84" fmla="*/ 1732 w 2081"/>
              <a:gd name="T85" fmla="*/ 442 h 596"/>
              <a:gd name="T86" fmla="*/ 1776 w 2081"/>
              <a:gd name="T87" fmla="*/ 515 h 596"/>
              <a:gd name="T88" fmla="*/ 1816 w 2081"/>
              <a:gd name="T89" fmla="*/ 569 h 596"/>
              <a:gd name="T90" fmla="*/ 1855 w 2081"/>
              <a:gd name="T91" fmla="*/ 596 h 596"/>
              <a:gd name="T92" fmla="*/ 1895 w 2081"/>
              <a:gd name="T93" fmla="*/ 596 h 596"/>
              <a:gd name="T94" fmla="*/ 1935 w 2081"/>
              <a:gd name="T95" fmla="*/ 596 h 596"/>
              <a:gd name="T96" fmla="*/ 1979 w 2081"/>
              <a:gd name="T97" fmla="*/ 596 h 596"/>
              <a:gd name="T98" fmla="*/ 2020 w 2081"/>
              <a:gd name="T99" fmla="*/ 596 h 596"/>
              <a:gd name="T100" fmla="*/ 2058 w 2081"/>
              <a:gd name="T101" fmla="*/ 588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596">
                <a:moveTo>
                  <a:pt x="0" y="227"/>
                </a:moveTo>
                <a:lnTo>
                  <a:pt x="17" y="240"/>
                </a:lnTo>
                <a:lnTo>
                  <a:pt x="40" y="248"/>
                </a:lnTo>
                <a:lnTo>
                  <a:pt x="57" y="254"/>
                </a:lnTo>
                <a:lnTo>
                  <a:pt x="80" y="262"/>
                </a:lnTo>
                <a:lnTo>
                  <a:pt x="101" y="275"/>
                </a:lnTo>
                <a:lnTo>
                  <a:pt x="119" y="288"/>
                </a:lnTo>
                <a:lnTo>
                  <a:pt x="142" y="294"/>
                </a:lnTo>
                <a:lnTo>
                  <a:pt x="159" y="308"/>
                </a:lnTo>
                <a:lnTo>
                  <a:pt x="182" y="321"/>
                </a:lnTo>
                <a:lnTo>
                  <a:pt x="203" y="335"/>
                </a:lnTo>
                <a:lnTo>
                  <a:pt x="221" y="348"/>
                </a:lnTo>
                <a:lnTo>
                  <a:pt x="244" y="367"/>
                </a:lnTo>
                <a:lnTo>
                  <a:pt x="267" y="381"/>
                </a:lnTo>
                <a:lnTo>
                  <a:pt x="284" y="402"/>
                </a:lnTo>
                <a:lnTo>
                  <a:pt x="305" y="408"/>
                </a:lnTo>
                <a:lnTo>
                  <a:pt x="322" y="415"/>
                </a:lnTo>
                <a:lnTo>
                  <a:pt x="345" y="429"/>
                </a:lnTo>
                <a:lnTo>
                  <a:pt x="368" y="434"/>
                </a:lnTo>
                <a:lnTo>
                  <a:pt x="386" y="448"/>
                </a:lnTo>
                <a:lnTo>
                  <a:pt x="407" y="448"/>
                </a:lnTo>
                <a:lnTo>
                  <a:pt x="424" y="448"/>
                </a:lnTo>
                <a:lnTo>
                  <a:pt x="447" y="456"/>
                </a:lnTo>
                <a:lnTo>
                  <a:pt x="470" y="456"/>
                </a:lnTo>
                <a:lnTo>
                  <a:pt x="487" y="456"/>
                </a:lnTo>
                <a:lnTo>
                  <a:pt x="509" y="461"/>
                </a:lnTo>
                <a:lnTo>
                  <a:pt x="526" y="461"/>
                </a:lnTo>
                <a:lnTo>
                  <a:pt x="549" y="469"/>
                </a:lnTo>
                <a:lnTo>
                  <a:pt x="572" y="469"/>
                </a:lnTo>
                <a:lnTo>
                  <a:pt x="589" y="475"/>
                </a:lnTo>
                <a:lnTo>
                  <a:pt x="610" y="475"/>
                </a:lnTo>
                <a:lnTo>
                  <a:pt x="628" y="481"/>
                </a:lnTo>
                <a:lnTo>
                  <a:pt x="651" y="481"/>
                </a:lnTo>
                <a:lnTo>
                  <a:pt x="674" y="481"/>
                </a:lnTo>
                <a:lnTo>
                  <a:pt x="691" y="481"/>
                </a:lnTo>
                <a:lnTo>
                  <a:pt x="712" y="475"/>
                </a:lnTo>
                <a:lnTo>
                  <a:pt x="735" y="475"/>
                </a:lnTo>
                <a:lnTo>
                  <a:pt x="752" y="481"/>
                </a:lnTo>
                <a:lnTo>
                  <a:pt x="775" y="481"/>
                </a:lnTo>
                <a:lnTo>
                  <a:pt x="793" y="481"/>
                </a:lnTo>
                <a:lnTo>
                  <a:pt x="814" y="481"/>
                </a:lnTo>
                <a:lnTo>
                  <a:pt x="837" y="475"/>
                </a:lnTo>
                <a:lnTo>
                  <a:pt x="854" y="469"/>
                </a:lnTo>
                <a:lnTo>
                  <a:pt x="877" y="461"/>
                </a:lnTo>
                <a:lnTo>
                  <a:pt x="894" y="456"/>
                </a:lnTo>
                <a:lnTo>
                  <a:pt x="916" y="461"/>
                </a:lnTo>
                <a:lnTo>
                  <a:pt x="939" y="461"/>
                </a:lnTo>
                <a:lnTo>
                  <a:pt x="956" y="456"/>
                </a:lnTo>
                <a:lnTo>
                  <a:pt x="979" y="442"/>
                </a:lnTo>
                <a:lnTo>
                  <a:pt x="996" y="442"/>
                </a:lnTo>
                <a:lnTo>
                  <a:pt x="1017" y="442"/>
                </a:lnTo>
                <a:lnTo>
                  <a:pt x="1040" y="434"/>
                </a:lnTo>
                <a:lnTo>
                  <a:pt x="1058" y="421"/>
                </a:lnTo>
                <a:lnTo>
                  <a:pt x="1081" y="421"/>
                </a:lnTo>
                <a:lnTo>
                  <a:pt x="1098" y="415"/>
                </a:lnTo>
                <a:lnTo>
                  <a:pt x="1121" y="402"/>
                </a:lnTo>
                <a:lnTo>
                  <a:pt x="1142" y="394"/>
                </a:lnTo>
                <a:lnTo>
                  <a:pt x="1159" y="381"/>
                </a:lnTo>
                <a:lnTo>
                  <a:pt x="1183" y="361"/>
                </a:lnTo>
                <a:lnTo>
                  <a:pt x="1206" y="340"/>
                </a:lnTo>
                <a:lnTo>
                  <a:pt x="1223" y="321"/>
                </a:lnTo>
                <a:lnTo>
                  <a:pt x="1244" y="302"/>
                </a:lnTo>
                <a:lnTo>
                  <a:pt x="1261" y="275"/>
                </a:lnTo>
                <a:lnTo>
                  <a:pt x="1284" y="248"/>
                </a:lnTo>
                <a:lnTo>
                  <a:pt x="1307" y="213"/>
                </a:lnTo>
                <a:lnTo>
                  <a:pt x="1325" y="181"/>
                </a:lnTo>
                <a:lnTo>
                  <a:pt x="1346" y="154"/>
                </a:lnTo>
                <a:lnTo>
                  <a:pt x="1363" y="114"/>
                </a:lnTo>
                <a:lnTo>
                  <a:pt x="1386" y="81"/>
                </a:lnTo>
                <a:lnTo>
                  <a:pt x="1409" y="54"/>
                </a:lnTo>
                <a:lnTo>
                  <a:pt x="1426" y="33"/>
                </a:lnTo>
                <a:lnTo>
                  <a:pt x="1448" y="14"/>
                </a:lnTo>
                <a:lnTo>
                  <a:pt x="1465" y="8"/>
                </a:lnTo>
                <a:lnTo>
                  <a:pt x="1488" y="0"/>
                </a:lnTo>
                <a:lnTo>
                  <a:pt x="1511" y="0"/>
                </a:lnTo>
                <a:lnTo>
                  <a:pt x="1528" y="14"/>
                </a:lnTo>
                <a:lnTo>
                  <a:pt x="1549" y="41"/>
                </a:lnTo>
                <a:lnTo>
                  <a:pt x="1567" y="73"/>
                </a:lnTo>
                <a:lnTo>
                  <a:pt x="1590" y="114"/>
                </a:lnTo>
                <a:lnTo>
                  <a:pt x="1613" y="154"/>
                </a:lnTo>
                <a:lnTo>
                  <a:pt x="1630" y="208"/>
                </a:lnTo>
                <a:lnTo>
                  <a:pt x="1651" y="254"/>
                </a:lnTo>
                <a:lnTo>
                  <a:pt x="1668" y="308"/>
                </a:lnTo>
                <a:lnTo>
                  <a:pt x="1691" y="356"/>
                </a:lnTo>
                <a:lnTo>
                  <a:pt x="1714" y="402"/>
                </a:lnTo>
                <a:lnTo>
                  <a:pt x="1732" y="442"/>
                </a:lnTo>
                <a:lnTo>
                  <a:pt x="1753" y="481"/>
                </a:lnTo>
                <a:lnTo>
                  <a:pt x="1776" y="515"/>
                </a:lnTo>
                <a:lnTo>
                  <a:pt x="1793" y="548"/>
                </a:lnTo>
                <a:lnTo>
                  <a:pt x="1816" y="569"/>
                </a:lnTo>
                <a:lnTo>
                  <a:pt x="1833" y="588"/>
                </a:lnTo>
                <a:lnTo>
                  <a:pt x="1855" y="596"/>
                </a:lnTo>
                <a:lnTo>
                  <a:pt x="1878" y="596"/>
                </a:lnTo>
                <a:lnTo>
                  <a:pt x="1895" y="596"/>
                </a:lnTo>
                <a:lnTo>
                  <a:pt x="1918" y="596"/>
                </a:lnTo>
                <a:lnTo>
                  <a:pt x="1935" y="596"/>
                </a:lnTo>
                <a:lnTo>
                  <a:pt x="1956" y="596"/>
                </a:lnTo>
                <a:lnTo>
                  <a:pt x="1979" y="596"/>
                </a:lnTo>
                <a:lnTo>
                  <a:pt x="1997" y="596"/>
                </a:lnTo>
                <a:lnTo>
                  <a:pt x="2020" y="596"/>
                </a:lnTo>
                <a:lnTo>
                  <a:pt x="2037" y="596"/>
                </a:lnTo>
                <a:lnTo>
                  <a:pt x="2058" y="588"/>
                </a:lnTo>
                <a:lnTo>
                  <a:pt x="2081" y="588"/>
                </a:lnTo>
              </a:path>
            </a:pathLst>
          </a:custGeom>
          <a:noFill/>
          <a:ln w="38100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433170" name="Freeform 18">
            <a:extLst>
              <a:ext uri="{FF2B5EF4-FFF2-40B4-BE49-F238E27FC236}">
                <a16:creationId xmlns:a16="http://schemas.microsoft.com/office/drawing/2014/main" id="{9C96AFF7-4FD9-4644-A65F-84FAF2632056}"/>
              </a:ext>
            </a:extLst>
          </p:cNvPr>
          <p:cNvSpPr>
            <a:spLocks/>
          </p:cNvSpPr>
          <p:nvPr/>
        </p:nvSpPr>
        <p:spPr bwMode="auto">
          <a:xfrm>
            <a:off x="1685925" y="1489473"/>
            <a:ext cx="1816894" cy="621506"/>
          </a:xfrm>
          <a:custGeom>
            <a:avLst/>
            <a:gdLst>
              <a:gd name="T0" fmla="*/ 17 w 2081"/>
              <a:gd name="T1" fmla="*/ 384 h 853"/>
              <a:gd name="T2" fmla="*/ 57 w 2081"/>
              <a:gd name="T3" fmla="*/ 399 h 853"/>
              <a:gd name="T4" fmla="*/ 101 w 2081"/>
              <a:gd name="T5" fmla="*/ 442 h 853"/>
              <a:gd name="T6" fmla="*/ 142 w 2081"/>
              <a:gd name="T7" fmla="*/ 490 h 853"/>
              <a:gd name="T8" fmla="*/ 182 w 2081"/>
              <a:gd name="T9" fmla="*/ 522 h 853"/>
              <a:gd name="T10" fmla="*/ 221 w 2081"/>
              <a:gd name="T11" fmla="*/ 565 h 853"/>
              <a:gd name="T12" fmla="*/ 267 w 2081"/>
              <a:gd name="T13" fmla="*/ 618 h 853"/>
              <a:gd name="T14" fmla="*/ 305 w 2081"/>
              <a:gd name="T15" fmla="*/ 624 h 853"/>
              <a:gd name="T16" fmla="*/ 345 w 2081"/>
              <a:gd name="T17" fmla="*/ 628 h 853"/>
              <a:gd name="T18" fmla="*/ 386 w 2081"/>
              <a:gd name="T19" fmla="*/ 720 h 853"/>
              <a:gd name="T20" fmla="*/ 424 w 2081"/>
              <a:gd name="T21" fmla="*/ 715 h 853"/>
              <a:gd name="T22" fmla="*/ 470 w 2081"/>
              <a:gd name="T23" fmla="*/ 661 h 853"/>
              <a:gd name="T24" fmla="*/ 509 w 2081"/>
              <a:gd name="T25" fmla="*/ 715 h 853"/>
              <a:gd name="T26" fmla="*/ 549 w 2081"/>
              <a:gd name="T27" fmla="*/ 672 h 853"/>
              <a:gd name="T28" fmla="*/ 589 w 2081"/>
              <a:gd name="T29" fmla="*/ 661 h 853"/>
              <a:gd name="T30" fmla="*/ 628 w 2081"/>
              <a:gd name="T31" fmla="*/ 661 h 853"/>
              <a:gd name="T32" fmla="*/ 674 w 2081"/>
              <a:gd name="T33" fmla="*/ 724 h 853"/>
              <a:gd name="T34" fmla="*/ 712 w 2081"/>
              <a:gd name="T35" fmla="*/ 799 h 853"/>
              <a:gd name="T36" fmla="*/ 752 w 2081"/>
              <a:gd name="T37" fmla="*/ 724 h 853"/>
              <a:gd name="T38" fmla="*/ 793 w 2081"/>
              <a:gd name="T39" fmla="*/ 745 h 853"/>
              <a:gd name="T40" fmla="*/ 837 w 2081"/>
              <a:gd name="T41" fmla="*/ 661 h 853"/>
              <a:gd name="T42" fmla="*/ 877 w 2081"/>
              <a:gd name="T43" fmla="*/ 655 h 853"/>
              <a:gd name="T44" fmla="*/ 916 w 2081"/>
              <a:gd name="T45" fmla="*/ 688 h 853"/>
              <a:gd name="T46" fmla="*/ 956 w 2081"/>
              <a:gd name="T47" fmla="*/ 628 h 853"/>
              <a:gd name="T48" fmla="*/ 996 w 2081"/>
              <a:gd name="T49" fmla="*/ 667 h 853"/>
              <a:gd name="T50" fmla="*/ 1040 w 2081"/>
              <a:gd name="T51" fmla="*/ 720 h 853"/>
              <a:gd name="T52" fmla="*/ 1081 w 2081"/>
              <a:gd name="T53" fmla="*/ 697 h 853"/>
              <a:gd name="T54" fmla="*/ 1121 w 2081"/>
              <a:gd name="T55" fmla="*/ 613 h 853"/>
              <a:gd name="T56" fmla="*/ 1159 w 2081"/>
              <a:gd name="T57" fmla="*/ 565 h 853"/>
              <a:gd name="T58" fmla="*/ 1206 w 2081"/>
              <a:gd name="T59" fmla="*/ 576 h 853"/>
              <a:gd name="T60" fmla="*/ 1244 w 2081"/>
              <a:gd name="T61" fmla="*/ 538 h 853"/>
              <a:gd name="T62" fmla="*/ 1284 w 2081"/>
              <a:gd name="T63" fmla="*/ 459 h 853"/>
              <a:gd name="T64" fmla="*/ 1325 w 2081"/>
              <a:gd name="T65" fmla="*/ 411 h 853"/>
              <a:gd name="T66" fmla="*/ 1363 w 2081"/>
              <a:gd name="T67" fmla="*/ 357 h 853"/>
              <a:gd name="T68" fmla="*/ 1409 w 2081"/>
              <a:gd name="T69" fmla="*/ 223 h 853"/>
              <a:gd name="T70" fmla="*/ 1448 w 2081"/>
              <a:gd name="T71" fmla="*/ 63 h 853"/>
              <a:gd name="T72" fmla="*/ 1488 w 2081"/>
              <a:gd name="T73" fmla="*/ 5 h 853"/>
              <a:gd name="T74" fmla="*/ 1528 w 2081"/>
              <a:gd name="T75" fmla="*/ 15 h 853"/>
              <a:gd name="T76" fmla="*/ 1567 w 2081"/>
              <a:gd name="T77" fmla="*/ 111 h 853"/>
              <a:gd name="T78" fmla="*/ 1613 w 2081"/>
              <a:gd name="T79" fmla="*/ 244 h 853"/>
              <a:gd name="T80" fmla="*/ 1651 w 2081"/>
              <a:gd name="T81" fmla="*/ 432 h 853"/>
              <a:gd name="T82" fmla="*/ 1691 w 2081"/>
              <a:gd name="T83" fmla="*/ 720 h 853"/>
              <a:gd name="T84" fmla="*/ 1732 w 2081"/>
              <a:gd name="T85" fmla="*/ 820 h 853"/>
              <a:gd name="T86" fmla="*/ 1776 w 2081"/>
              <a:gd name="T87" fmla="*/ 843 h 853"/>
              <a:gd name="T88" fmla="*/ 1816 w 2081"/>
              <a:gd name="T89" fmla="*/ 826 h 853"/>
              <a:gd name="T90" fmla="*/ 1855 w 2081"/>
              <a:gd name="T91" fmla="*/ 838 h 853"/>
              <a:gd name="T92" fmla="*/ 1895 w 2081"/>
              <a:gd name="T93" fmla="*/ 853 h 853"/>
              <a:gd name="T94" fmla="*/ 1935 w 2081"/>
              <a:gd name="T95" fmla="*/ 826 h 853"/>
              <a:gd name="T96" fmla="*/ 1979 w 2081"/>
              <a:gd name="T97" fmla="*/ 838 h 853"/>
              <a:gd name="T98" fmla="*/ 2020 w 2081"/>
              <a:gd name="T99" fmla="*/ 853 h 853"/>
              <a:gd name="T100" fmla="*/ 2058 w 2081"/>
              <a:gd name="T101" fmla="*/ 81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853">
                <a:moveTo>
                  <a:pt x="0" y="378"/>
                </a:moveTo>
                <a:lnTo>
                  <a:pt x="17" y="384"/>
                </a:lnTo>
                <a:lnTo>
                  <a:pt x="40" y="394"/>
                </a:lnTo>
                <a:lnTo>
                  <a:pt x="57" y="399"/>
                </a:lnTo>
                <a:lnTo>
                  <a:pt x="80" y="421"/>
                </a:lnTo>
                <a:lnTo>
                  <a:pt x="101" y="442"/>
                </a:lnTo>
                <a:lnTo>
                  <a:pt x="119" y="463"/>
                </a:lnTo>
                <a:lnTo>
                  <a:pt x="142" y="490"/>
                </a:lnTo>
                <a:lnTo>
                  <a:pt x="159" y="511"/>
                </a:lnTo>
                <a:lnTo>
                  <a:pt x="182" y="522"/>
                </a:lnTo>
                <a:lnTo>
                  <a:pt x="203" y="532"/>
                </a:lnTo>
                <a:lnTo>
                  <a:pt x="221" y="565"/>
                </a:lnTo>
                <a:lnTo>
                  <a:pt x="244" y="597"/>
                </a:lnTo>
                <a:lnTo>
                  <a:pt x="267" y="618"/>
                </a:lnTo>
                <a:lnTo>
                  <a:pt x="284" y="624"/>
                </a:lnTo>
                <a:lnTo>
                  <a:pt x="305" y="624"/>
                </a:lnTo>
                <a:lnTo>
                  <a:pt x="322" y="624"/>
                </a:lnTo>
                <a:lnTo>
                  <a:pt x="345" y="628"/>
                </a:lnTo>
                <a:lnTo>
                  <a:pt x="368" y="661"/>
                </a:lnTo>
                <a:lnTo>
                  <a:pt x="386" y="720"/>
                </a:lnTo>
                <a:lnTo>
                  <a:pt x="407" y="741"/>
                </a:lnTo>
                <a:lnTo>
                  <a:pt x="424" y="715"/>
                </a:lnTo>
                <a:lnTo>
                  <a:pt x="447" y="667"/>
                </a:lnTo>
                <a:lnTo>
                  <a:pt x="470" y="661"/>
                </a:lnTo>
                <a:lnTo>
                  <a:pt x="487" y="688"/>
                </a:lnTo>
                <a:lnTo>
                  <a:pt x="509" y="715"/>
                </a:lnTo>
                <a:lnTo>
                  <a:pt x="526" y="697"/>
                </a:lnTo>
                <a:lnTo>
                  <a:pt x="549" y="672"/>
                </a:lnTo>
                <a:lnTo>
                  <a:pt x="572" y="661"/>
                </a:lnTo>
                <a:lnTo>
                  <a:pt x="589" y="661"/>
                </a:lnTo>
                <a:lnTo>
                  <a:pt x="610" y="661"/>
                </a:lnTo>
                <a:lnTo>
                  <a:pt x="628" y="661"/>
                </a:lnTo>
                <a:lnTo>
                  <a:pt x="651" y="672"/>
                </a:lnTo>
                <a:lnTo>
                  <a:pt x="674" y="724"/>
                </a:lnTo>
                <a:lnTo>
                  <a:pt x="691" y="778"/>
                </a:lnTo>
                <a:lnTo>
                  <a:pt x="712" y="799"/>
                </a:lnTo>
                <a:lnTo>
                  <a:pt x="735" y="757"/>
                </a:lnTo>
                <a:lnTo>
                  <a:pt x="752" y="724"/>
                </a:lnTo>
                <a:lnTo>
                  <a:pt x="775" y="730"/>
                </a:lnTo>
                <a:lnTo>
                  <a:pt x="793" y="745"/>
                </a:lnTo>
                <a:lnTo>
                  <a:pt x="814" y="715"/>
                </a:lnTo>
                <a:lnTo>
                  <a:pt x="837" y="661"/>
                </a:lnTo>
                <a:lnTo>
                  <a:pt x="854" y="640"/>
                </a:lnTo>
                <a:lnTo>
                  <a:pt x="877" y="655"/>
                </a:lnTo>
                <a:lnTo>
                  <a:pt x="894" y="688"/>
                </a:lnTo>
                <a:lnTo>
                  <a:pt x="916" y="688"/>
                </a:lnTo>
                <a:lnTo>
                  <a:pt x="939" y="655"/>
                </a:lnTo>
                <a:lnTo>
                  <a:pt x="956" y="628"/>
                </a:lnTo>
                <a:lnTo>
                  <a:pt x="979" y="634"/>
                </a:lnTo>
                <a:lnTo>
                  <a:pt x="996" y="667"/>
                </a:lnTo>
                <a:lnTo>
                  <a:pt x="1017" y="697"/>
                </a:lnTo>
                <a:lnTo>
                  <a:pt x="1040" y="720"/>
                </a:lnTo>
                <a:lnTo>
                  <a:pt x="1058" y="724"/>
                </a:lnTo>
                <a:lnTo>
                  <a:pt x="1081" y="697"/>
                </a:lnTo>
                <a:lnTo>
                  <a:pt x="1098" y="655"/>
                </a:lnTo>
                <a:lnTo>
                  <a:pt x="1121" y="613"/>
                </a:lnTo>
                <a:lnTo>
                  <a:pt x="1142" y="580"/>
                </a:lnTo>
                <a:lnTo>
                  <a:pt x="1159" y="565"/>
                </a:lnTo>
                <a:lnTo>
                  <a:pt x="1183" y="559"/>
                </a:lnTo>
                <a:lnTo>
                  <a:pt x="1206" y="576"/>
                </a:lnTo>
                <a:lnTo>
                  <a:pt x="1223" y="576"/>
                </a:lnTo>
                <a:lnTo>
                  <a:pt x="1244" y="538"/>
                </a:lnTo>
                <a:lnTo>
                  <a:pt x="1261" y="496"/>
                </a:lnTo>
                <a:lnTo>
                  <a:pt x="1284" y="459"/>
                </a:lnTo>
                <a:lnTo>
                  <a:pt x="1307" y="432"/>
                </a:lnTo>
                <a:lnTo>
                  <a:pt x="1325" y="411"/>
                </a:lnTo>
                <a:lnTo>
                  <a:pt x="1346" y="384"/>
                </a:lnTo>
                <a:lnTo>
                  <a:pt x="1363" y="357"/>
                </a:lnTo>
                <a:lnTo>
                  <a:pt x="1386" y="298"/>
                </a:lnTo>
                <a:lnTo>
                  <a:pt x="1409" y="223"/>
                </a:lnTo>
                <a:lnTo>
                  <a:pt x="1426" y="138"/>
                </a:lnTo>
                <a:lnTo>
                  <a:pt x="1448" y="63"/>
                </a:lnTo>
                <a:lnTo>
                  <a:pt x="1465" y="21"/>
                </a:lnTo>
                <a:lnTo>
                  <a:pt x="1488" y="5"/>
                </a:lnTo>
                <a:lnTo>
                  <a:pt x="1511" y="0"/>
                </a:lnTo>
                <a:lnTo>
                  <a:pt x="1528" y="15"/>
                </a:lnTo>
                <a:lnTo>
                  <a:pt x="1549" y="48"/>
                </a:lnTo>
                <a:lnTo>
                  <a:pt x="1567" y="111"/>
                </a:lnTo>
                <a:lnTo>
                  <a:pt x="1590" y="176"/>
                </a:lnTo>
                <a:lnTo>
                  <a:pt x="1613" y="244"/>
                </a:lnTo>
                <a:lnTo>
                  <a:pt x="1630" y="319"/>
                </a:lnTo>
                <a:lnTo>
                  <a:pt x="1651" y="432"/>
                </a:lnTo>
                <a:lnTo>
                  <a:pt x="1668" y="576"/>
                </a:lnTo>
                <a:lnTo>
                  <a:pt x="1691" y="720"/>
                </a:lnTo>
                <a:lnTo>
                  <a:pt x="1714" y="793"/>
                </a:lnTo>
                <a:lnTo>
                  <a:pt x="1732" y="820"/>
                </a:lnTo>
                <a:lnTo>
                  <a:pt x="1753" y="826"/>
                </a:lnTo>
                <a:lnTo>
                  <a:pt x="1776" y="843"/>
                </a:lnTo>
                <a:lnTo>
                  <a:pt x="1793" y="843"/>
                </a:lnTo>
                <a:lnTo>
                  <a:pt x="1816" y="826"/>
                </a:lnTo>
                <a:lnTo>
                  <a:pt x="1833" y="826"/>
                </a:lnTo>
                <a:lnTo>
                  <a:pt x="1855" y="838"/>
                </a:lnTo>
                <a:lnTo>
                  <a:pt x="1878" y="853"/>
                </a:lnTo>
                <a:lnTo>
                  <a:pt x="1895" y="853"/>
                </a:lnTo>
                <a:lnTo>
                  <a:pt x="1918" y="843"/>
                </a:lnTo>
                <a:lnTo>
                  <a:pt x="1935" y="826"/>
                </a:lnTo>
                <a:lnTo>
                  <a:pt x="1956" y="826"/>
                </a:lnTo>
                <a:lnTo>
                  <a:pt x="1979" y="838"/>
                </a:lnTo>
                <a:lnTo>
                  <a:pt x="1997" y="853"/>
                </a:lnTo>
                <a:lnTo>
                  <a:pt x="2020" y="853"/>
                </a:lnTo>
                <a:lnTo>
                  <a:pt x="2037" y="838"/>
                </a:lnTo>
                <a:lnTo>
                  <a:pt x="2058" y="816"/>
                </a:lnTo>
                <a:lnTo>
                  <a:pt x="2081" y="799"/>
                </a:lnTo>
              </a:path>
            </a:pathLst>
          </a:cu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433171" name="Rectangle 19">
            <a:extLst>
              <a:ext uri="{FF2B5EF4-FFF2-40B4-BE49-F238E27FC236}">
                <a16:creationId xmlns:a16="http://schemas.microsoft.com/office/drawing/2014/main" id="{33B12329-FDCC-403C-ABA9-DB2F21A5A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950" y="1690688"/>
            <a:ext cx="12824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500">
                <a:solidFill>
                  <a:srgbClr val="000000"/>
                </a:solidFill>
                <a:latin typeface="Arial" panose="020B0604020202020204" pitchFamily="34" charset="0"/>
              </a:rPr>
              <a:t>S</a:t>
            </a:r>
            <a:endParaRPr lang="en-US" altLang="en-NL" sz="1013">
              <a:latin typeface="Arial" panose="020B0604020202020204" pitchFamily="34" charset="0"/>
            </a:endParaRPr>
          </a:p>
        </p:txBody>
      </p:sp>
      <p:sp>
        <p:nvSpPr>
          <p:cNvPr id="433172" name="Rectangle 20">
            <a:extLst>
              <a:ext uri="{FF2B5EF4-FFF2-40B4-BE49-F238E27FC236}">
                <a16:creationId xmlns:a16="http://schemas.microsoft.com/office/drawing/2014/main" id="{5D766AC9-D1BE-4906-AF79-74A3EBCE0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5525" y="934641"/>
            <a:ext cx="14908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500">
                <a:solidFill>
                  <a:srgbClr val="000000"/>
                </a:solidFill>
                <a:latin typeface="Arial" panose="020B0604020202020204" pitchFamily="34" charset="0"/>
              </a:rPr>
              <a:t>Q</a:t>
            </a:r>
            <a:endParaRPr lang="en-US" altLang="en-NL" sz="2400"/>
          </a:p>
        </p:txBody>
      </p:sp>
      <p:grpSp>
        <p:nvGrpSpPr>
          <p:cNvPr id="433173" name="Group 21">
            <a:extLst>
              <a:ext uri="{FF2B5EF4-FFF2-40B4-BE49-F238E27FC236}">
                <a16:creationId xmlns:a16="http://schemas.microsoft.com/office/drawing/2014/main" id="{0E7E5277-E7F9-4018-8476-842D658157A3}"/>
              </a:ext>
            </a:extLst>
          </p:cNvPr>
          <p:cNvGrpSpPr>
            <a:grpSpLocks/>
          </p:cNvGrpSpPr>
          <p:nvPr/>
        </p:nvGrpSpPr>
        <p:grpSpPr bwMode="auto">
          <a:xfrm>
            <a:off x="1674019" y="2280050"/>
            <a:ext cx="1819275" cy="851297"/>
            <a:chOff x="493" y="2686"/>
            <a:chExt cx="1528" cy="715"/>
          </a:xfrm>
        </p:grpSpPr>
        <p:sp>
          <p:nvSpPr>
            <p:cNvPr id="433174" name="Freeform 22">
              <a:extLst>
                <a:ext uri="{FF2B5EF4-FFF2-40B4-BE49-F238E27FC236}">
                  <a16:creationId xmlns:a16="http://schemas.microsoft.com/office/drawing/2014/main" id="{5AB39408-A348-40AE-B8F0-493686EF4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" y="2862"/>
              <a:ext cx="1526" cy="290"/>
            </a:xfrm>
            <a:custGeom>
              <a:avLst/>
              <a:gdLst>
                <a:gd name="T0" fmla="*/ 17 w 2081"/>
                <a:gd name="T1" fmla="*/ 192 h 474"/>
                <a:gd name="T2" fmla="*/ 56 w 2081"/>
                <a:gd name="T3" fmla="*/ 201 h 474"/>
                <a:gd name="T4" fmla="*/ 102 w 2081"/>
                <a:gd name="T5" fmla="*/ 217 h 474"/>
                <a:gd name="T6" fmla="*/ 142 w 2081"/>
                <a:gd name="T7" fmla="*/ 234 h 474"/>
                <a:gd name="T8" fmla="*/ 180 w 2081"/>
                <a:gd name="T9" fmla="*/ 255 h 474"/>
                <a:gd name="T10" fmla="*/ 221 w 2081"/>
                <a:gd name="T11" fmla="*/ 276 h 474"/>
                <a:gd name="T12" fmla="*/ 265 w 2081"/>
                <a:gd name="T13" fmla="*/ 303 h 474"/>
                <a:gd name="T14" fmla="*/ 305 w 2081"/>
                <a:gd name="T15" fmla="*/ 324 h 474"/>
                <a:gd name="T16" fmla="*/ 346 w 2081"/>
                <a:gd name="T17" fmla="*/ 340 h 474"/>
                <a:gd name="T18" fmla="*/ 384 w 2081"/>
                <a:gd name="T19" fmla="*/ 357 h 474"/>
                <a:gd name="T20" fmla="*/ 424 w 2081"/>
                <a:gd name="T21" fmla="*/ 357 h 474"/>
                <a:gd name="T22" fmla="*/ 468 w 2081"/>
                <a:gd name="T23" fmla="*/ 361 h 474"/>
                <a:gd name="T24" fmla="*/ 509 w 2081"/>
                <a:gd name="T25" fmla="*/ 367 h 474"/>
                <a:gd name="T26" fmla="*/ 549 w 2081"/>
                <a:gd name="T27" fmla="*/ 372 h 474"/>
                <a:gd name="T28" fmla="*/ 587 w 2081"/>
                <a:gd name="T29" fmla="*/ 378 h 474"/>
                <a:gd name="T30" fmla="*/ 628 w 2081"/>
                <a:gd name="T31" fmla="*/ 382 h 474"/>
                <a:gd name="T32" fmla="*/ 674 w 2081"/>
                <a:gd name="T33" fmla="*/ 382 h 474"/>
                <a:gd name="T34" fmla="*/ 712 w 2081"/>
                <a:gd name="T35" fmla="*/ 378 h 474"/>
                <a:gd name="T36" fmla="*/ 753 w 2081"/>
                <a:gd name="T37" fmla="*/ 382 h 474"/>
                <a:gd name="T38" fmla="*/ 791 w 2081"/>
                <a:gd name="T39" fmla="*/ 382 h 474"/>
                <a:gd name="T40" fmla="*/ 837 w 2081"/>
                <a:gd name="T41" fmla="*/ 378 h 474"/>
                <a:gd name="T42" fmla="*/ 877 w 2081"/>
                <a:gd name="T43" fmla="*/ 367 h 474"/>
                <a:gd name="T44" fmla="*/ 916 w 2081"/>
                <a:gd name="T45" fmla="*/ 367 h 474"/>
                <a:gd name="T46" fmla="*/ 956 w 2081"/>
                <a:gd name="T47" fmla="*/ 361 h 474"/>
                <a:gd name="T48" fmla="*/ 995 w 2081"/>
                <a:gd name="T49" fmla="*/ 351 h 474"/>
                <a:gd name="T50" fmla="*/ 1041 w 2081"/>
                <a:gd name="T51" fmla="*/ 345 h 474"/>
                <a:gd name="T52" fmla="*/ 1081 w 2081"/>
                <a:gd name="T53" fmla="*/ 336 h 474"/>
                <a:gd name="T54" fmla="*/ 1119 w 2081"/>
                <a:gd name="T55" fmla="*/ 319 h 474"/>
                <a:gd name="T56" fmla="*/ 1160 w 2081"/>
                <a:gd name="T57" fmla="*/ 303 h 474"/>
                <a:gd name="T58" fmla="*/ 1206 w 2081"/>
                <a:gd name="T59" fmla="*/ 270 h 474"/>
                <a:gd name="T60" fmla="*/ 1244 w 2081"/>
                <a:gd name="T61" fmla="*/ 240 h 474"/>
                <a:gd name="T62" fmla="*/ 1285 w 2081"/>
                <a:gd name="T63" fmla="*/ 196 h 474"/>
                <a:gd name="T64" fmla="*/ 1323 w 2081"/>
                <a:gd name="T65" fmla="*/ 144 h 474"/>
                <a:gd name="T66" fmla="*/ 1363 w 2081"/>
                <a:gd name="T67" fmla="*/ 90 h 474"/>
                <a:gd name="T68" fmla="*/ 1409 w 2081"/>
                <a:gd name="T69" fmla="*/ 42 h 474"/>
                <a:gd name="T70" fmla="*/ 1448 w 2081"/>
                <a:gd name="T71" fmla="*/ 9 h 474"/>
                <a:gd name="T72" fmla="*/ 1488 w 2081"/>
                <a:gd name="T73" fmla="*/ 0 h 474"/>
                <a:gd name="T74" fmla="*/ 1528 w 2081"/>
                <a:gd name="T75" fmla="*/ 9 h 474"/>
                <a:gd name="T76" fmla="*/ 1567 w 2081"/>
                <a:gd name="T77" fmla="*/ 57 h 474"/>
                <a:gd name="T78" fmla="*/ 1613 w 2081"/>
                <a:gd name="T79" fmla="*/ 122 h 474"/>
                <a:gd name="T80" fmla="*/ 1651 w 2081"/>
                <a:gd name="T81" fmla="*/ 201 h 474"/>
                <a:gd name="T82" fmla="*/ 1692 w 2081"/>
                <a:gd name="T83" fmla="*/ 282 h 474"/>
                <a:gd name="T84" fmla="*/ 1732 w 2081"/>
                <a:gd name="T85" fmla="*/ 351 h 474"/>
                <a:gd name="T86" fmla="*/ 1776 w 2081"/>
                <a:gd name="T87" fmla="*/ 409 h 474"/>
                <a:gd name="T88" fmla="*/ 1816 w 2081"/>
                <a:gd name="T89" fmla="*/ 453 h 474"/>
                <a:gd name="T90" fmla="*/ 1855 w 2081"/>
                <a:gd name="T91" fmla="*/ 474 h 474"/>
                <a:gd name="T92" fmla="*/ 1895 w 2081"/>
                <a:gd name="T93" fmla="*/ 474 h 474"/>
                <a:gd name="T94" fmla="*/ 1935 w 2081"/>
                <a:gd name="T95" fmla="*/ 474 h 474"/>
                <a:gd name="T96" fmla="*/ 1980 w 2081"/>
                <a:gd name="T97" fmla="*/ 474 h 474"/>
                <a:gd name="T98" fmla="*/ 2020 w 2081"/>
                <a:gd name="T99" fmla="*/ 474 h 474"/>
                <a:gd name="T100" fmla="*/ 2058 w 2081"/>
                <a:gd name="T101" fmla="*/ 468 h 4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474">
                  <a:moveTo>
                    <a:pt x="0" y="180"/>
                  </a:moveTo>
                  <a:lnTo>
                    <a:pt x="17" y="192"/>
                  </a:lnTo>
                  <a:lnTo>
                    <a:pt x="40" y="196"/>
                  </a:lnTo>
                  <a:lnTo>
                    <a:pt x="56" y="201"/>
                  </a:lnTo>
                  <a:lnTo>
                    <a:pt x="79" y="207"/>
                  </a:lnTo>
                  <a:lnTo>
                    <a:pt x="102" y="217"/>
                  </a:lnTo>
                  <a:lnTo>
                    <a:pt x="119" y="228"/>
                  </a:lnTo>
                  <a:lnTo>
                    <a:pt x="142" y="234"/>
                  </a:lnTo>
                  <a:lnTo>
                    <a:pt x="157" y="244"/>
                  </a:lnTo>
                  <a:lnTo>
                    <a:pt x="180" y="255"/>
                  </a:lnTo>
                  <a:lnTo>
                    <a:pt x="203" y="265"/>
                  </a:lnTo>
                  <a:lnTo>
                    <a:pt x="221" y="276"/>
                  </a:lnTo>
                  <a:lnTo>
                    <a:pt x="244" y="292"/>
                  </a:lnTo>
                  <a:lnTo>
                    <a:pt x="265" y="303"/>
                  </a:lnTo>
                  <a:lnTo>
                    <a:pt x="282" y="319"/>
                  </a:lnTo>
                  <a:lnTo>
                    <a:pt x="305" y="324"/>
                  </a:lnTo>
                  <a:lnTo>
                    <a:pt x="322" y="330"/>
                  </a:lnTo>
                  <a:lnTo>
                    <a:pt x="346" y="340"/>
                  </a:lnTo>
                  <a:lnTo>
                    <a:pt x="367" y="345"/>
                  </a:lnTo>
                  <a:lnTo>
                    <a:pt x="384" y="357"/>
                  </a:lnTo>
                  <a:lnTo>
                    <a:pt x="407" y="357"/>
                  </a:lnTo>
                  <a:lnTo>
                    <a:pt x="424" y="357"/>
                  </a:lnTo>
                  <a:lnTo>
                    <a:pt x="447" y="361"/>
                  </a:lnTo>
                  <a:lnTo>
                    <a:pt x="468" y="361"/>
                  </a:lnTo>
                  <a:lnTo>
                    <a:pt x="486" y="361"/>
                  </a:lnTo>
                  <a:lnTo>
                    <a:pt x="509" y="367"/>
                  </a:lnTo>
                  <a:lnTo>
                    <a:pt x="526" y="367"/>
                  </a:lnTo>
                  <a:lnTo>
                    <a:pt x="549" y="372"/>
                  </a:lnTo>
                  <a:lnTo>
                    <a:pt x="572" y="372"/>
                  </a:lnTo>
                  <a:lnTo>
                    <a:pt x="587" y="378"/>
                  </a:lnTo>
                  <a:lnTo>
                    <a:pt x="611" y="378"/>
                  </a:lnTo>
                  <a:lnTo>
                    <a:pt x="628" y="382"/>
                  </a:lnTo>
                  <a:lnTo>
                    <a:pt x="651" y="382"/>
                  </a:lnTo>
                  <a:lnTo>
                    <a:pt x="674" y="382"/>
                  </a:lnTo>
                  <a:lnTo>
                    <a:pt x="689" y="382"/>
                  </a:lnTo>
                  <a:lnTo>
                    <a:pt x="712" y="378"/>
                  </a:lnTo>
                  <a:lnTo>
                    <a:pt x="735" y="378"/>
                  </a:lnTo>
                  <a:lnTo>
                    <a:pt x="753" y="382"/>
                  </a:lnTo>
                  <a:lnTo>
                    <a:pt x="776" y="382"/>
                  </a:lnTo>
                  <a:lnTo>
                    <a:pt x="791" y="382"/>
                  </a:lnTo>
                  <a:lnTo>
                    <a:pt x="814" y="382"/>
                  </a:lnTo>
                  <a:lnTo>
                    <a:pt x="837" y="378"/>
                  </a:lnTo>
                  <a:lnTo>
                    <a:pt x="854" y="372"/>
                  </a:lnTo>
                  <a:lnTo>
                    <a:pt x="877" y="367"/>
                  </a:lnTo>
                  <a:lnTo>
                    <a:pt x="893" y="361"/>
                  </a:lnTo>
                  <a:lnTo>
                    <a:pt x="916" y="367"/>
                  </a:lnTo>
                  <a:lnTo>
                    <a:pt x="939" y="367"/>
                  </a:lnTo>
                  <a:lnTo>
                    <a:pt x="956" y="361"/>
                  </a:lnTo>
                  <a:lnTo>
                    <a:pt x="979" y="351"/>
                  </a:lnTo>
                  <a:lnTo>
                    <a:pt x="995" y="351"/>
                  </a:lnTo>
                  <a:lnTo>
                    <a:pt x="1018" y="351"/>
                  </a:lnTo>
                  <a:lnTo>
                    <a:pt x="1041" y="345"/>
                  </a:lnTo>
                  <a:lnTo>
                    <a:pt x="1058" y="336"/>
                  </a:lnTo>
                  <a:lnTo>
                    <a:pt x="1081" y="336"/>
                  </a:lnTo>
                  <a:lnTo>
                    <a:pt x="1098" y="330"/>
                  </a:lnTo>
                  <a:lnTo>
                    <a:pt x="1119" y="319"/>
                  </a:lnTo>
                  <a:lnTo>
                    <a:pt x="1142" y="313"/>
                  </a:lnTo>
                  <a:lnTo>
                    <a:pt x="1160" y="303"/>
                  </a:lnTo>
                  <a:lnTo>
                    <a:pt x="1183" y="288"/>
                  </a:lnTo>
                  <a:lnTo>
                    <a:pt x="1206" y="270"/>
                  </a:lnTo>
                  <a:lnTo>
                    <a:pt x="1221" y="255"/>
                  </a:lnTo>
                  <a:lnTo>
                    <a:pt x="1244" y="240"/>
                  </a:lnTo>
                  <a:lnTo>
                    <a:pt x="1261" y="217"/>
                  </a:lnTo>
                  <a:lnTo>
                    <a:pt x="1285" y="196"/>
                  </a:lnTo>
                  <a:lnTo>
                    <a:pt x="1308" y="171"/>
                  </a:lnTo>
                  <a:lnTo>
                    <a:pt x="1323" y="144"/>
                  </a:lnTo>
                  <a:lnTo>
                    <a:pt x="1346" y="122"/>
                  </a:lnTo>
                  <a:lnTo>
                    <a:pt x="1363" y="90"/>
                  </a:lnTo>
                  <a:lnTo>
                    <a:pt x="1386" y="63"/>
                  </a:lnTo>
                  <a:lnTo>
                    <a:pt x="1409" y="42"/>
                  </a:lnTo>
                  <a:lnTo>
                    <a:pt x="1425" y="26"/>
                  </a:lnTo>
                  <a:lnTo>
                    <a:pt x="1448" y="9"/>
                  </a:lnTo>
                  <a:lnTo>
                    <a:pt x="1465" y="5"/>
                  </a:lnTo>
                  <a:lnTo>
                    <a:pt x="1488" y="0"/>
                  </a:lnTo>
                  <a:lnTo>
                    <a:pt x="1511" y="0"/>
                  </a:lnTo>
                  <a:lnTo>
                    <a:pt x="1528" y="9"/>
                  </a:lnTo>
                  <a:lnTo>
                    <a:pt x="1550" y="30"/>
                  </a:lnTo>
                  <a:lnTo>
                    <a:pt x="1567" y="57"/>
                  </a:lnTo>
                  <a:lnTo>
                    <a:pt x="1590" y="90"/>
                  </a:lnTo>
                  <a:lnTo>
                    <a:pt x="1613" y="122"/>
                  </a:lnTo>
                  <a:lnTo>
                    <a:pt x="1630" y="165"/>
                  </a:lnTo>
                  <a:lnTo>
                    <a:pt x="1651" y="201"/>
                  </a:lnTo>
                  <a:lnTo>
                    <a:pt x="1669" y="244"/>
                  </a:lnTo>
                  <a:lnTo>
                    <a:pt x="1692" y="282"/>
                  </a:lnTo>
                  <a:lnTo>
                    <a:pt x="1715" y="319"/>
                  </a:lnTo>
                  <a:lnTo>
                    <a:pt x="1732" y="351"/>
                  </a:lnTo>
                  <a:lnTo>
                    <a:pt x="1753" y="382"/>
                  </a:lnTo>
                  <a:lnTo>
                    <a:pt x="1776" y="409"/>
                  </a:lnTo>
                  <a:lnTo>
                    <a:pt x="1793" y="436"/>
                  </a:lnTo>
                  <a:lnTo>
                    <a:pt x="1816" y="453"/>
                  </a:lnTo>
                  <a:lnTo>
                    <a:pt x="1834" y="468"/>
                  </a:lnTo>
                  <a:lnTo>
                    <a:pt x="1855" y="474"/>
                  </a:lnTo>
                  <a:lnTo>
                    <a:pt x="1878" y="474"/>
                  </a:lnTo>
                  <a:lnTo>
                    <a:pt x="1895" y="474"/>
                  </a:lnTo>
                  <a:lnTo>
                    <a:pt x="1918" y="474"/>
                  </a:lnTo>
                  <a:lnTo>
                    <a:pt x="1935" y="474"/>
                  </a:lnTo>
                  <a:lnTo>
                    <a:pt x="1957" y="474"/>
                  </a:lnTo>
                  <a:lnTo>
                    <a:pt x="1980" y="474"/>
                  </a:lnTo>
                  <a:lnTo>
                    <a:pt x="1997" y="474"/>
                  </a:lnTo>
                  <a:lnTo>
                    <a:pt x="2020" y="474"/>
                  </a:lnTo>
                  <a:lnTo>
                    <a:pt x="2037" y="474"/>
                  </a:lnTo>
                  <a:lnTo>
                    <a:pt x="2058" y="468"/>
                  </a:lnTo>
                  <a:lnTo>
                    <a:pt x="2081" y="468"/>
                  </a:lnTo>
                </a:path>
              </a:pathLst>
            </a:custGeom>
            <a:noFill/>
            <a:ln w="38100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5" name="Freeform 23">
              <a:extLst>
                <a:ext uri="{FF2B5EF4-FFF2-40B4-BE49-F238E27FC236}">
                  <a16:creationId xmlns:a16="http://schemas.microsoft.com/office/drawing/2014/main" id="{4E4C56DB-A085-41CF-83E3-FCAB9BC7E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" y="2686"/>
              <a:ext cx="1526" cy="521"/>
            </a:xfrm>
            <a:custGeom>
              <a:avLst/>
              <a:gdLst>
                <a:gd name="T0" fmla="*/ 17 w 2081"/>
                <a:gd name="T1" fmla="*/ 385 h 854"/>
                <a:gd name="T2" fmla="*/ 56 w 2081"/>
                <a:gd name="T3" fmla="*/ 400 h 854"/>
                <a:gd name="T4" fmla="*/ 102 w 2081"/>
                <a:gd name="T5" fmla="*/ 442 h 854"/>
                <a:gd name="T6" fmla="*/ 142 w 2081"/>
                <a:gd name="T7" fmla="*/ 490 h 854"/>
                <a:gd name="T8" fmla="*/ 180 w 2081"/>
                <a:gd name="T9" fmla="*/ 523 h 854"/>
                <a:gd name="T10" fmla="*/ 221 w 2081"/>
                <a:gd name="T11" fmla="*/ 565 h 854"/>
                <a:gd name="T12" fmla="*/ 265 w 2081"/>
                <a:gd name="T13" fmla="*/ 619 h 854"/>
                <a:gd name="T14" fmla="*/ 305 w 2081"/>
                <a:gd name="T15" fmla="*/ 623 h 854"/>
                <a:gd name="T16" fmla="*/ 346 w 2081"/>
                <a:gd name="T17" fmla="*/ 629 h 854"/>
                <a:gd name="T18" fmla="*/ 384 w 2081"/>
                <a:gd name="T19" fmla="*/ 721 h 854"/>
                <a:gd name="T20" fmla="*/ 424 w 2081"/>
                <a:gd name="T21" fmla="*/ 715 h 854"/>
                <a:gd name="T22" fmla="*/ 468 w 2081"/>
                <a:gd name="T23" fmla="*/ 661 h 854"/>
                <a:gd name="T24" fmla="*/ 509 w 2081"/>
                <a:gd name="T25" fmla="*/ 715 h 854"/>
                <a:gd name="T26" fmla="*/ 549 w 2081"/>
                <a:gd name="T27" fmla="*/ 671 h 854"/>
                <a:gd name="T28" fmla="*/ 587 w 2081"/>
                <a:gd name="T29" fmla="*/ 661 h 854"/>
                <a:gd name="T30" fmla="*/ 628 w 2081"/>
                <a:gd name="T31" fmla="*/ 661 h 854"/>
                <a:gd name="T32" fmla="*/ 674 w 2081"/>
                <a:gd name="T33" fmla="*/ 725 h 854"/>
                <a:gd name="T34" fmla="*/ 712 w 2081"/>
                <a:gd name="T35" fmla="*/ 800 h 854"/>
                <a:gd name="T36" fmla="*/ 753 w 2081"/>
                <a:gd name="T37" fmla="*/ 725 h 854"/>
                <a:gd name="T38" fmla="*/ 791 w 2081"/>
                <a:gd name="T39" fmla="*/ 746 h 854"/>
                <a:gd name="T40" fmla="*/ 837 w 2081"/>
                <a:gd name="T41" fmla="*/ 661 h 854"/>
                <a:gd name="T42" fmla="*/ 877 w 2081"/>
                <a:gd name="T43" fmla="*/ 656 h 854"/>
                <a:gd name="T44" fmla="*/ 916 w 2081"/>
                <a:gd name="T45" fmla="*/ 688 h 854"/>
                <a:gd name="T46" fmla="*/ 956 w 2081"/>
                <a:gd name="T47" fmla="*/ 629 h 854"/>
                <a:gd name="T48" fmla="*/ 995 w 2081"/>
                <a:gd name="T49" fmla="*/ 667 h 854"/>
                <a:gd name="T50" fmla="*/ 1041 w 2081"/>
                <a:gd name="T51" fmla="*/ 721 h 854"/>
                <a:gd name="T52" fmla="*/ 1081 w 2081"/>
                <a:gd name="T53" fmla="*/ 698 h 854"/>
                <a:gd name="T54" fmla="*/ 1119 w 2081"/>
                <a:gd name="T55" fmla="*/ 613 h 854"/>
                <a:gd name="T56" fmla="*/ 1160 w 2081"/>
                <a:gd name="T57" fmla="*/ 565 h 854"/>
                <a:gd name="T58" fmla="*/ 1206 w 2081"/>
                <a:gd name="T59" fmla="*/ 577 h 854"/>
                <a:gd name="T60" fmla="*/ 1244 w 2081"/>
                <a:gd name="T61" fmla="*/ 538 h 854"/>
                <a:gd name="T62" fmla="*/ 1285 w 2081"/>
                <a:gd name="T63" fmla="*/ 458 h 854"/>
                <a:gd name="T64" fmla="*/ 1323 w 2081"/>
                <a:gd name="T65" fmla="*/ 411 h 854"/>
                <a:gd name="T66" fmla="*/ 1363 w 2081"/>
                <a:gd name="T67" fmla="*/ 358 h 854"/>
                <a:gd name="T68" fmla="*/ 1409 w 2081"/>
                <a:gd name="T69" fmla="*/ 223 h 854"/>
                <a:gd name="T70" fmla="*/ 1448 w 2081"/>
                <a:gd name="T71" fmla="*/ 64 h 854"/>
                <a:gd name="T72" fmla="*/ 1488 w 2081"/>
                <a:gd name="T73" fmla="*/ 4 h 854"/>
                <a:gd name="T74" fmla="*/ 1528 w 2081"/>
                <a:gd name="T75" fmla="*/ 16 h 854"/>
                <a:gd name="T76" fmla="*/ 1567 w 2081"/>
                <a:gd name="T77" fmla="*/ 112 h 854"/>
                <a:gd name="T78" fmla="*/ 1613 w 2081"/>
                <a:gd name="T79" fmla="*/ 244 h 854"/>
                <a:gd name="T80" fmla="*/ 1651 w 2081"/>
                <a:gd name="T81" fmla="*/ 431 h 854"/>
                <a:gd name="T82" fmla="*/ 1692 w 2081"/>
                <a:gd name="T83" fmla="*/ 721 h 854"/>
                <a:gd name="T84" fmla="*/ 1732 w 2081"/>
                <a:gd name="T85" fmla="*/ 821 h 854"/>
                <a:gd name="T86" fmla="*/ 1776 w 2081"/>
                <a:gd name="T87" fmla="*/ 842 h 854"/>
                <a:gd name="T88" fmla="*/ 1816 w 2081"/>
                <a:gd name="T89" fmla="*/ 827 h 854"/>
                <a:gd name="T90" fmla="*/ 1855 w 2081"/>
                <a:gd name="T91" fmla="*/ 838 h 854"/>
                <a:gd name="T92" fmla="*/ 1895 w 2081"/>
                <a:gd name="T93" fmla="*/ 854 h 854"/>
                <a:gd name="T94" fmla="*/ 1935 w 2081"/>
                <a:gd name="T95" fmla="*/ 827 h 854"/>
                <a:gd name="T96" fmla="*/ 1980 w 2081"/>
                <a:gd name="T97" fmla="*/ 838 h 854"/>
                <a:gd name="T98" fmla="*/ 2020 w 2081"/>
                <a:gd name="T99" fmla="*/ 854 h 854"/>
                <a:gd name="T100" fmla="*/ 2058 w 2081"/>
                <a:gd name="T101" fmla="*/ 815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81" h="854">
                  <a:moveTo>
                    <a:pt x="0" y="379"/>
                  </a:moveTo>
                  <a:lnTo>
                    <a:pt x="17" y="385"/>
                  </a:lnTo>
                  <a:lnTo>
                    <a:pt x="40" y="394"/>
                  </a:lnTo>
                  <a:lnTo>
                    <a:pt x="56" y="400"/>
                  </a:lnTo>
                  <a:lnTo>
                    <a:pt x="79" y="421"/>
                  </a:lnTo>
                  <a:lnTo>
                    <a:pt x="102" y="442"/>
                  </a:lnTo>
                  <a:lnTo>
                    <a:pt x="119" y="463"/>
                  </a:lnTo>
                  <a:lnTo>
                    <a:pt x="142" y="490"/>
                  </a:lnTo>
                  <a:lnTo>
                    <a:pt x="157" y="511"/>
                  </a:lnTo>
                  <a:lnTo>
                    <a:pt x="180" y="523"/>
                  </a:lnTo>
                  <a:lnTo>
                    <a:pt x="203" y="533"/>
                  </a:lnTo>
                  <a:lnTo>
                    <a:pt x="221" y="565"/>
                  </a:lnTo>
                  <a:lnTo>
                    <a:pt x="244" y="598"/>
                  </a:lnTo>
                  <a:lnTo>
                    <a:pt x="265" y="619"/>
                  </a:lnTo>
                  <a:lnTo>
                    <a:pt x="282" y="623"/>
                  </a:lnTo>
                  <a:lnTo>
                    <a:pt x="305" y="623"/>
                  </a:lnTo>
                  <a:lnTo>
                    <a:pt x="322" y="623"/>
                  </a:lnTo>
                  <a:lnTo>
                    <a:pt x="346" y="629"/>
                  </a:lnTo>
                  <a:lnTo>
                    <a:pt x="367" y="661"/>
                  </a:lnTo>
                  <a:lnTo>
                    <a:pt x="384" y="721"/>
                  </a:lnTo>
                  <a:lnTo>
                    <a:pt x="407" y="742"/>
                  </a:lnTo>
                  <a:lnTo>
                    <a:pt x="424" y="715"/>
                  </a:lnTo>
                  <a:lnTo>
                    <a:pt x="447" y="667"/>
                  </a:lnTo>
                  <a:lnTo>
                    <a:pt x="468" y="661"/>
                  </a:lnTo>
                  <a:lnTo>
                    <a:pt x="486" y="688"/>
                  </a:lnTo>
                  <a:lnTo>
                    <a:pt x="509" y="715"/>
                  </a:lnTo>
                  <a:lnTo>
                    <a:pt x="526" y="698"/>
                  </a:lnTo>
                  <a:lnTo>
                    <a:pt x="549" y="671"/>
                  </a:lnTo>
                  <a:lnTo>
                    <a:pt x="572" y="661"/>
                  </a:lnTo>
                  <a:lnTo>
                    <a:pt x="587" y="661"/>
                  </a:lnTo>
                  <a:lnTo>
                    <a:pt x="611" y="661"/>
                  </a:lnTo>
                  <a:lnTo>
                    <a:pt x="628" y="661"/>
                  </a:lnTo>
                  <a:lnTo>
                    <a:pt x="651" y="671"/>
                  </a:lnTo>
                  <a:lnTo>
                    <a:pt x="674" y="725"/>
                  </a:lnTo>
                  <a:lnTo>
                    <a:pt x="689" y="779"/>
                  </a:lnTo>
                  <a:lnTo>
                    <a:pt x="712" y="800"/>
                  </a:lnTo>
                  <a:lnTo>
                    <a:pt x="735" y="757"/>
                  </a:lnTo>
                  <a:lnTo>
                    <a:pt x="753" y="725"/>
                  </a:lnTo>
                  <a:lnTo>
                    <a:pt x="776" y="731"/>
                  </a:lnTo>
                  <a:lnTo>
                    <a:pt x="791" y="746"/>
                  </a:lnTo>
                  <a:lnTo>
                    <a:pt x="814" y="715"/>
                  </a:lnTo>
                  <a:lnTo>
                    <a:pt x="837" y="661"/>
                  </a:lnTo>
                  <a:lnTo>
                    <a:pt x="854" y="640"/>
                  </a:lnTo>
                  <a:lnTo>
                    <a:pt x="877" y="656"/>
                  </a:lnTo>
                  <a:lnTo>
                    <a:pt x="893" y="688"/>
                  </a:lnTo>
                  <a:lnTo>
                    <a:pt x="916" y="688"/>
                  </a:lnTo>
                  <a:lnTo>
                    <a:pt x="939" y="656"/>
                  </a:lnTo>
                  <a:lnTo>
                    <a:pt x="956" y="629"/>
                  </a:lnTo>
                  <a:lnTo>
                    <a:pt x="979" y="634"/>
                  </a:lnTo>
                  <a:lnTo>
                    <a:pt x="995" y="667"/>
                  </a:lnTo>
                  <a:lnTo>
                    <a:pt x="1018" y="698"/>
                  </a:lnTo>
                  <a:lnTo>
                    <a:pt x="1041" y="721"/>
                  </a:lnTo>
                  <a:lnTo>
                    <a:pt x="1058" y="725"/>
                  </a:lnTo>
                  <a:lnTo>
                    <a:pt x="1081" y="698"/>
                  </a:lnTo>
                  <a:lnTo>
                    <a:pt x="1098" y="656"/>
                  </a:lnTo>
                  <a:lnTo>
                    <a:pt x="1119" y="613"/>
                  </a:lnTo>
                  <a:lnTo>
                    <a:pt x="1142" y="581"/>
                  </a:lnTo>
                  <a:lnTo>
                    <a:pt x="1160" y="565"/>
                  </a:lnTo>
                  <a:lnTo>
                    <a:pt x="1183" y="559"/>
                  </a:lnTo>
                  <a:lnTo>
                    <a:pt x="1206" y="577"/>
                  </a:lnTo>
                  <a:lnTo>
                    <a:pt x="1221" y="577"/>
                  </a:lnTo>
                  <a:lnTo>
                    <a:pt x="1244" y="538"/>
                  </a:lnTo>
                  <a:lnTo>
                    <a:pt x="1261" y="496"/>
                  </a:lnTo>
                  <a:lnTo>
                    <a:pt x="1285" y="458"/>
                  </a:lnTo>
                  <a:lnTo>
                    <a:pt x="1308" y="431"/>
                  </a:lnTo>
                  <a:lnTo>
                    <a:pt x="1323" y="411"/>
                  </a:lnTo>
                  <a:lnTo>
                    <a:pt x="1346" y="385"/>
                  </a:lnTo>
                  <a:lnTo>
                    <a:pt x="1363" y="358"/>
                  </a:lnTo>
                  <a:lnTo>
                    <a:pt x="1386" y="298"/>
                  </a:lnTo>
                  <a:lnTo>
                    <a:pt x="1409" y="223"/>
                  </a:lnTo>
                  <a:lnTo>
                    <a:pt x="1425" y="139"/>
                  </a:lnTo>
                  <a:lnTo>
                    <a:pt x="1448" y="64"/>
                  </a:lnTo>
                  <a:lnTo>
                    <a:pt x="1465" y="21"/>
                  </a:lnTo>
                  <a:lnTo>
                    <a:pt x="1488" y="4"/>
                  </a:lnTo>
                  <a:lnTo>
                    <a:pt x="1511" y="0"/>
                  </a:lnTo>
                  <a:lnTo>
                    <a:pt x="1528" y="16"/>
                  </a:lnTo>
                  <a:lnTo>
                    <a:pt x="1550" y="48"/>
                  </a:lnTo>
                  <a:lnTo>
                    <a:pt x="1567" y="112"/>
                  </a:lnTo>
                  <a:lnTo>
                    <a:pt x="1590" y="175"/>
                  </a:lnTo>
                  <a:lnTo>
                    <a:pt x="1613" y="244"/>
                  </a:lnTo>
                  <a:lnTo>
                    <a:pt x="1630" y="319"/>
                  </a:lnTo>
                  <a:lnTo>
                    <a:pt x="1651" y="431"/>
                  </a:lnTo>
                  <a:lnTo>
                    <a:pt x="1669" y="577"/>
                  </a:lnTo>
                  <a:lnTo>
                    <a:pt x="1692" y="721"/>
                  </a:lnTo>
                  <a:lnTo>
                    <a:pt x="1715" y="794"/>
                  </a:lnTo>
                  <a:lnTo>
                    <a:pt x="1732" y="821"/>
                  </a:lnTo>
                  <a:lnTo>
                    <a:pt x="1753" y="827"/>
                  </a:lnTo>
                  <a:lnTo>
                    <a:pt x="1776" y="842"/>
                  </a:lnTo>
                  <a:lnTo>
                    <a:pt x="1793" y="842"/>
                  </a:lnTo>
                  <a:lnTo>
                    <a:pt x="1816" y="827"/>
                  </a:lnTo>
                  <a:lnTo>
                    <a:pt x="1834" y="827"/>
                  </a:lnTo>
                  <a:lnTo>
                    <a:pt x="1855" y="838"/>
                  </a:lnTo>
                  <a:lnTo>
                    <a:pt x="1878" y="854"/>
                  </a:lnTo>
                  <a:lnTo>
                    <a:pt x="1895" y="854"/>
                  </a:lnTo>
                  <a:lnTo>
                    <a:pt x="1918" y="842"/>
                  </a:lnTo>
                  <a:lnTo>
                    <a:pt x="1935" y="827"/>
                  </a:lnTo>
                  <a:lnTo>
                    <a:pt x="1957" y="827"/>
                  </a:lnTo>
                  <a:lnTo>
                    <a:pt x="1980" y="838"/>
                  </a:lnTo>
                  <a:lnTo>
                    <a:pt x="1997" y="854"/>
                  </a:lnTo>
                  <a:lnTo>
                    <a:pt x="2020" y="854"/>
                  </a:lnTo>
                  <a:lnTo>
                    <a:pt x="2037" y="838"/>
                  </a:lnTo>
                  <a:lnTo>
                    <a:pt x="2058" y="815"/>
                  </a:lnTo>
                  <a:lnTo>
                    <a:pt x="2081" y="800"/>
                  </a:lnTo>
                </a:path>
              </a:pathLst>
            </a:custGeom>
            <a:noFill/>
            <a:ln w="38100">
              <a:solidFill>
                <a:schemeClr val="tx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6" name="Line 24">
              <a:extLst>
                <a:ext uri="{FF2B5EF4-FFF2-40B4-BE49-F238E27FC236}">
                  <a16:creationId xmlns:a16="http://schemas.microsoft.com/office/drawing/2014/main" id="{CC3E2828-755B-4E95-B247-A1B3BBA235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3" y="2917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7" name="Line 25">
              <a:extLst>
                <a:ext uri="{FF2B5EF4-FFF2-40B4-BE49-F238E27FC236}">
                  <a16:creationId xmlns:a16="http://schemas.microsoft.com/office/drawing/2014/main" id="{2B7D055A-36DA-4B94-921C-257A68364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6" y="2921"/>
              <a:ext cx="2" cy="5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8" name="Line 26">
              <a:extLst>
                <a:ext uri="{FF2B5EF4-FFF2-40B4-BE49-F238E27FC236}">
                  <a16:creationId xmlns:a16="http://schemas.microsoft.com/office/drawing/2014/main" id="{ABDDD163-CCE5-4716-A2CB-80C9D133263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" y="2927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79" name="Line 27">
              <a:extLst>
                <a:ext uri="{FF2B5EF4-FFF2-40B4-BE49-F238E27FC236}">
                  <a16:creationId xmlns:a16="http://schemas.microsoft.com/office/drawing/2014/main" id="{524A4A6D-DF13-4759-B3B7-A116135177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6" y="2930"/>
              <a:ext cx="1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0" name="Line 28">
              <a:extLst>
                <a:ext uri="{FF2B5EF4-FFF2-40B4-BE49-F238E27FC236}">
                  <a16:creationId xmlns:a16="http://schemas.microsoft.com/office/drawing/2014/main" id="{E880EED4-A0DC-42A7-A77D-412F36D3C2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2" y="2943"/>
              <a:ext cx="1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1" name="Line 29">
              <a:extLst>
                <a:ext uri="{FF2B5EF4-FFF2-40B4-BE49-F238E27FC236}">
                  <a16:creationId xmlns:a16="http://schemas.microsoft.com/office/drawing/2014/main" id="{76C881ED-4FD3-4C74-8D7B-811CCE6A88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7" y="2956"/>
              <a:ext cx="2" cy="3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2" name="Line 30">
              <a:extLst>
                <a:ext uri="{FF2B5EF4-FFF2-40B4-BE49-F238E27FC236}">
                  <a16:creationId xmlns:a16="http://schemas.microsoft.com/office/drawing/2014/main" id="{93BBB294-AA06-4502-AECC-EA3DEFD302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1" y="2968"/>
              <a:ext cx="1" cy="3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3" name="Line 31">
              <a:extLst>
                <a:ext uri="{FF2B5EF4-FFF2-40B4-BE49-F238E27FC236}">
                  <a16:creationId xmlns:a16="http://schemas.microsoft.com/office/drawing/2014/main" id="{4947178F-EBAC-4DE7-8DE6-03F97E5B42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" y="2985"/>
              <a:ext cx="1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4" name="Line 32">
              <a:extLst>
                <a:ext uri="{FF2B5EF4-FFF2-40B4-BE49-F238E27FC236}">
                  <a16:creationId xmlns:a16="http://schemas.microsoft.com/office/drawing/2014/main" id="{459C273B-7C8F-417B-9723-0BC8217411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" y="2998"/>
              <a:ext cx="1" cy="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5" name="Line 33">
              <a:extLst>
                <a:ext uri="{FF2B5EF4-FFF2-40B4-BE49-F238E27FC236}">
                  <a16:creationId xmlns:a16="http://schemas.microsoft.com/office/drawing/2014/main" id="{779510B1-6C14-4E0F-A0BC-2E7329D1EF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7" y="3005"/>
              <a:ext cx="1" cy="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6" name="Line 34">
              <a:extLst>
                <a:ext uri="{FF2B5EF4-FFF2-40B4-BE49-F238E27FC236}">
                  <a16:creationId xmlns:a16="http://schemas.microsoft.com/office/drawing/2014/main" id="{8311A53C-2781-45A2-9FC7-7735D159FD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3" y="3011"/>
              <a:ext cx="1" cy="1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7" name="Line 35">
              <a:extLst>
                <a:ext uri="{FF2B5EF4-FFF2-40B4-BE49-F238E27FC236}">
                  <a16:creationId xmlns:a16="http://schemas.microsoft.com/office/drawing/2014/main" id="{2D2ED61C-9CE5-44BF-8E08-157E47ED2A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56" y="3031"/>
              <a:ext cx="1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8" name="Line 36">
              <a:extLst>
                <a:ext uri="{FF2B5EF4-FFF2-40B4-BE49-F238E27FC236}">
                  <a16:creationId xmlns:a16="http://schemas.microsoft.com/office/drawing/2014/main" id="{B2527B31-E997-441C-A93A-1C9A31B3C0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3040"/>
              <a:ext cx="2" cy="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89" name="Line 37">
              <a:extLst>
                <a:ext uri="{FF2B5EF4-FFF2-40B4-BE49-F238E27FC236}">
                  <a16:creationId xmlns:a16="http://schemas.microsoft.com/office/drawing/2014/main" id="{496C3C2B-D1BF-478B-91D3-7234C920D8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8" y="3048"/>
              <a:ext cx="2" cy="1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0" name="Line 38">
              <a:extLst>
                <a:ext uri="{FF2B5EF4-FFF2-40B4-BE49-F238E27FC236}">
                  <a16:creationId xmlns:a16="http://schemas.microsoft.com/office/drawing/2014/main" id="{C3422E3F-0A1B-4E9B-9C3A-0A9E4EDF15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1" y="3057"/>
              <a:ext cx="2" cy="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1" name="Line 39">
              <a:extLst>
                <a:ext uri="{FF2B5EF4-FFF2-40B4-BE49-F238E27FC236}">
                  <a16:creationId xmlns:a16="http://schemas.microsoft.com/office/drawing/2014/main" id="{804CBC6A-E923-41F0-8079-21A5C6D51B0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17" y="3060"/>
              <a:ext cx="2" cy="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2" name="Line 40">
              <a:extLst>
                <a:ext uri="{FF2B5EF4-FFF2-40B4-BE49-F238E27FC236}">
                  <a16:creationId xmlns:a16="http://schemas.microsoft.com/office/drawing/2014/main" id="{3BCF5C9C-2FE6-428D-B9AD-0751E661E6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31" y="3064"/>
              <a:ext cx="1" cy="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3" name="Line 41">
              <a:extLst>
                <a:ext uri="{FF2B5EF4-FFF2-40B4-BE49-F238E27FC236}">
                  <a16:creationId xmlns:a16="http://schemas.microsoft.com/office/drawing/2014/main" id="{F4F938A3-A50B-4567-BB82-51BA394173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6" y="3070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4" name="Line 42">
              <a:extLst>
                <a:ext uri="{FF2B5EF4-FFF2-40B4-BE49-F238E27FC236}">
                  <a16:creationId xmlns:a16="http://schemas.microsoft.com/office/drawing/2014/main" id="{6D200BBA-40AB-42AF-A3A7-F4B8B3709B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3" y="3073"/>
              <a:ext cx="1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5" name="Line 43">
              <a:extLst>
                <a:ext uri="{FF2B5EF4-FFF2-40B4-BE49-F238E27FC236}">
                  <a16:creationId xmlns:a16="http://schemas.microsoft.com/office/drawing/2014/main" id="{32CB38DA-095A-4ECC-9831-23AC3B48DF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5" y="3080"/>
              <a:ext cx="1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6" name="Line 44">
              <a:extLst>
                <a:ext uri="{FF2B5EF4-FFF2-40B4-BE49-F238E27FC236}">
                  <a16:creationId xmlns:a16="http://schemas.microsoft.com/office/drawing/2014/main" id="{FCC21D5D-607E-4A86-BF7C-9FD5A7A809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" y="3080"/>
              <a:ext cx="1" cy="5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7" name="Line 45">
              <a:extLst>
                <a:ext uri="{FF2B5EF4-FFF2-40B4-BE49-F238E27FC236}">
                  <a16:creationId xmlns:a16="http://schemas.microsoft.com/office/drawing/2014/main" id="{D99B5B9D-895C-48B7-AE5B-1A2A805E17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05" y="3080"/>
              <a:ext cx="2" cy="4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8" name="Line 46">
              <a:extLst>
                <a:ext uri="{FF2B5EF4-FFF2-40B4-BE49-F238E27FC236}">
                  <a16:creationId xmlns:a16="http://schemas.microsoft.com/office/drawing/2014/main" id="{0E689C46-8F19-4A24-A387-4D58F56D36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0" y="3082"/>
              <a:ext cx="2" cy="1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199" name="Line 47">
              <a:extLst>
                <a:ext uri="{FF2B5EF4-FFF2-40B4-BE49-F238E27FC236}">
                  <a16:creationId xmlns:a16="http://schemas.microsoft.com/office/drawing/2014/main" id="{D382E8A3-DF9A-4F84-917B-E92E9E8674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39" y="3082"/>
              <a:ext cx="1" cy="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0" name="Line 48">
              <a:extLst>
                <a:ext uri="{FF2B5EF4-FFF2-40B4-BE49-F238E27FC236}">
                  <a16:creationId xmlns:a16="http://schemas.microsoft.com/office/drawing/2014/main" id="{8C7A5908-59C8-48C7-A8F4-D5D00515AB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9" y="3082"/>
              <a:ext cx="2" cy="2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1" name="Line 49">
              <a:extLst>
                <a:ext uri="{FF2B5EF4-FFF2-40B4-BE49-F238E27FC236}">
                  <a16:creationId xmlns:a16="http://schemas.microsoft.com/office/drawing/2014/main" id="{172E4542-73C4-4EF1-93B5-58000E3700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7" y="3086"/>
              <a:ext cx="2" cy="3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2" name="Line 50">
              <a:extLst>
                <a:ext uri="{FF2B5EF4-FFF2-40B4-BE49-F238E27FC236}">
                  <a16:creationId xmlns:a16="http://schemas.microsoft.com/office/drawing/2014/main" id="{B2879ED9-07F6-4EC5-ADEB-5ED10C367E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0" y="3086"/>
              <a:ext cx="2" cy="2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3" name="Line 51">
              <a:extLst>
                <a:ext uri="{FF2B5EF4-FFF2-40B4-BE49-F238E27FC236}">
                  <a16:creationId xmlns:a16="http://schemas.microsoft.com/office/drawing/2014/main" id="{54ADE044-75C4-4DF7-9AB6-D15EFDB2AD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96" y="3090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4" name="Line 52">
              <a:extLst>
                <a:ext uri="{FF2B5EF4-FFF2-40B4-BE49-F238E27FC236}">
                  <a16:creationId xmlns:a16="http://schemas.microsoft.com/office/drawing/2014/main" id="{03A7DF41-7308-4402-8D05-693787BC44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12" y="3090"/>
              <a:ext cx="2" cy="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5" name="Line 53">
              <a:extLst>
                <a:ext uri="{FF2B5EF4-FFF2-40B4-BE49-F238E27FC236}">
                  <a16:creationId xmlns:a16="http://schemas.microsoft.com/office/drawing/2014/main" id="{EBA168D1-D926-4306-9806-87CC521DDD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24" y="3090"/>
              <a:ext cx="1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6" name="Line 54">
              <a:extLst>
                <a:ext uri="{FF2B5EF4-FFF2-40B4-BE49-F238E27FC236}">
                  <a16:creationId xmlns:a16="http://schemas.microsoft.com/office/drawing/2014/main" id="{327441B5-49F1-4367-A0AD-955F5B439C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1" y="3090"/>
              <a:ext cx="2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7" name="Line 55">
              <a:extLst>
                <a:ext uri="{FF2B5EF4-FFF2-40B4-BE49-F238E27FC236}">
                  <a16:creationId xmlns:a16="http://schemas.microsoft.com/office/drawing/2014/main" id="{5FF715A1-7BA9-4B92-B193-4E90027A4F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53" y="3090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8" name="Line 56">
              <a:extLst>
                <a:ext uri="{FF2B5EF4-FFF2-40B4-BE49-F238E27FC236}">
                  <a16:creationId xmlns:a16="http://schemas.microsoft.com/office/drawing/2014/main" id="{AEAE0671-4679-4578-B7CA-DDAC5FADFB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1" y="3095"/>
              <a:ext cx="1" cy="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09" name="Line 57">
              <a:extLst>
                <a:ext uri="{FF2B5EF4-FFF2-40B4-BE49-F238E27FC236}">
                  <a16:creationId xmlns:a16="http://schemas.microsoft.com/office/drawing/2014/main" id="{328B6FB5-45EC-4E84-A677-6BB3FBA5F8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86" y="3095"/>
              <a:ext cx="1" cy="3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0" name="Line 58">
              <a:extLst>
                <a:ext uri="{FF2B5EF4-FFF2-40B4-BE49-F238E27FC236}">
                  <a16:creationId xmlns:a16="http://schemas.microsoft.com/office/drawing/2014/main" id="{EB58C5B8-0B4D-4442-BAA0-D918D06B89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99" y="3095"/>
              <a:ext cx="2" cy="6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1" name="Line 59">
              <a:extLst>
                <a:ext uri="{FF2B5EF4-FFF2-40B4-BE49-F238E27FC236}">
                  <a16:creationId xmlns:a16="http://schemas.microsoft.com/office/drawing/2014/main" id="{E0CC4587-0CF9-4624-9C0C-224E7CA908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17" y="3093"/>
              <a:ext cx="1" cy="8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2" name="Line 60">
              <a:extLst>
                <a:ext uri="{FF2B5EF4-FFF2-40B4-BE49-F238E27FC236}">
                  <a16:creationId xmlns:a16="http://schemas.microsoft.com/office/drawing/2014/main" id="{B381D328-CAC5-4F23-BBC5-4ACDAC7AEAC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32" y="3093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3" name="Line 61">
              <a:extLst>
                <a:ext uri="{FF2B5EF4-FFF2-40B4-BE49-F238E27FC236}">
                  <a16:creationId xmlns:a16="http://schemas.microsoft.com/office/drawing/2014/main" id="{F6666890-F8BB-4DC5-8E19-F954AE47CF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46" y="3095"/>
              <a:ext cx="2" cy="3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4" name="Line 62">
              <a:extLst>
                <a:ext uri="{FF2B5EF4-FFF2-40B4-BE49-F238E27FC236}">
                  <a16:creationId xmlns:a16="http://schemas.microsoft.com/office/drawing/2014/main" id="{3559F81F-3F5F-4605-94DF-E175ABB331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60" y="3095"/>
              <a:ext cx="2" cy="3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5" name="Line 63">
              <a:extLst>
                <a:ext uri="{FF2B5EF4-FFF2-40B4-BE49-F238E27FC236}">
                  <a16:creationId xmlns:a16="http://schemas.microsoft.com/office/drawing/2014/main" id="{F19ACC36-D7B6-4220-BB4A-9CD94B934A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73" y="3095"/>
              <a:ext cx="2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6" name="Line 64">
              <a:extLst>
                <a:ext uri="{FF2B5EF4-FFF2-40B4-BE49-F238E27FC236}">
                  <a16:creationId xmlns:a16="http://schemas.microsoft.com/office/drawing/2014/main" id="{42FC9623-2F01-4768-97CC-1193E7400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91" y="3095"/>
              <a:ext cx="2" cy="2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7" name="Line 65">
              <a:extLst>
                <a:ext uri="{FF2B5EF4-FFF2-40B4-BE49-F238E27FC236}">
                  <a16:creationId xmlns:a16="http://schemas.microsoft.com/office/drawing/2014/main" id="{E601970E-E26F-41E3-BE31-859579703D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8" y="3090"/>
              <a:ext cx="0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8" name="Line 66">
              <a:extLst>
                <a:ext uri="{FF2B5EF4-FFF2-40B4-BE49-F238E27FC236}">
                  <a16:creationId xmlns:a16="http://schemas.microsoft.com/office/drawing/2014/main" id="{D2960F74-AB00-4B8F-B6BB-DFD9EC76FA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0" y="3078"/>
              <a:ext cx="2" cy="1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19" name="Line 67">
              <a:extLst>
                <a:ext uri="{FF2B5EF4-FFF2-40B4-BE49-F238E27FC236}">
                  <a16:creationId xmlns:a16="http://schemas.microsoft.com/office/drawing/2014/main" id="{CF5A7A36-F076-45D4-9F2B-BA579A0F1E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37" y="3086"/>
              <a:ext cx="1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0" name="Line 68">
              <a:extLst>
                <a:ext uri="{FF2B5EF4-FFF2-40B4-BE49-F238E27FC236}">
                  <a16:creationId xmlns:a16="http://schemas.microsoft.com/office/drawing/2014/main" id="{DB107881-F9B4-4ABF-938A-33B24FC3A6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49" y="3082"/>
              <a:ext cx="0" cy="2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1" name="Line 69">
              <a:extLst>
                <a:ext uri="{FF2B5EF4-FFF2-40B4-BE49-F238E27FC236}">
                  <a16:creationId xmlns:a16="http://schemas.microsoft.com/office/drawing/2014/main" id="{654FC53E-B670-4ED5-A93C-943502B59E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65" y="3086"/>
              <a:ext cx="1" cy="2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2" name="Line 70">
              <a:extLst>
                <a:ext uri="{FF2B5EF4-FFF2-40B4-BE49-F238E27FC236}">
                  <a16:creationId xmlns:a16="http://schemas.microsoft.com/office/drawing/2014/main" id="{7E955245-60F9-4562-B4D1-95E5033A09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82" y="3086"/>
              <a:ext cx="2" cy="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3" name="Line 71">
              <a:extLst>
                <a:ext uri="{FF2B5EF4-FFF2-40B4-BE49-F238E27FC236}">
                  <a16:creationId xmlns:a16="http://schemas.microsoft.com/office/drawing/2014/main" id="{FA195FA2-E32A-484C-9C50-65C01C235D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6" y="3070"/>
              <a:ext cx="1" cy="1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4" name="Line 72">
              <a:extLst>
                <a:ext uri="{FF2B5EF4-FFF2-40B4-BE49-F238E27FC236}">
                  <a16:creationId xmlns:a16="http://schemas.microsoft.com/office/drawing/2014/main" id="{86537DCA-C7FF-417B-A379-9DB7891A5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1" y="3073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5" name="Line 73">
              <a:extLst>
                <a:ext uri="{FF2B5EF4-FFF2-40B4-BE49-F238E27FC236}">
                  <a16:creationId xmlns:a16="http://schemas.microsoft.com/office/drawing/2014/main" id="{154AE6FB-6E4C-45C3-A0A6-EF37409B8D1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23" y="3078"/>
              <a:ext cx="2" cy="1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6" name="Line 74">
              <a:extLst>
                <a:ext uri="{FF2B5EF4-FFF2-40B4-BE49-F238E27FC236}">
                  <a16:creationId xmlns:a16="http://schemas.microsoft.com/office/drawing/2014/main" id="{86745DBF-B5A4-47F4-B6A9-233616802E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39" y="3078"/>
              <a:ext cx="2" cy="3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7" name="Line 75">
              <a:extLst>
                <a:ext uri="{FF2B5EF4-FFF2-40B4-BE49-F238E27FC236}">
                  <a16:creationId xmlns:a16="http://schemas.microsoft.com/office/drawing/2014/main" id="{A198C3B1-8B5C-4623-A1A6-02B3672266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57" y="3073"/>
              <a:ext cx="1" cy="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8" name="Line 76">
              <a:extLst>
                <a:ext uri="{FF2B5EF4-FFF2-40B4-BE49-F238E27FC236}">
                  <a16:creationId xmlns:a16="http://schemas.microsoft.com/office/drawing/2014/main" id="{70F724BE-489E-45F5-AA2D-6D62EEB0EF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68" y="3066"/>
              <a:ext cx="2" cy="6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29" name="Line 77">
              <a:extLst>
                <a:ext uri="{FF2B5EF4-FFF2-40B4-BE49-F238E27FC236}">
                  <a16:creationId xmlns:a16="http://schemas.microsoft.com/office/drawing/2014/main" id="{7AEEBBEC-4EB6-414A-B61B-EB74D3D00BE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85" y="3066"/>
              <a:ext cx="1" cy="4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0" name="Line 78">
              <a:extLst>
                <a:ext uri="{FF2B5EF4-FFF2-40B4-BE49-F238E27FC236}">
                  <a16:creationId xmlns:a16="http://schemas.microsoft.com/office/drawing/2014/main" id="{546CDD3C-5634-4FCA-A593-C4537C9DC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9" y="3064"/>
              <a:ext cx="2" cy="2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1" name="Line 79">
              <a:extLst>
                <a:ext uri="{FF2B5EF4-FFF2-40B4-BE49-F238E27FC236}">
                  <a16:creationId xmlns:a16="http://schemas.microsoft.com/office/drawing/2014/main" id="{BE6B78A3-0E40-41C8-92B1-EE28843D9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14" y="3057"/>
              <a:ext cx="1" cy="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2" name="Line 80">
              <a:extLst>
                <a:ext uri="{FF2B5EF4-FFF2-40B4-BE49-F238E27FC236}">
                  <a16:creationId xmlns:a16="http://schemas.microsoft.com/office/drawing/2014/main" id="{D23F2F0E-7168-46D4-926E-5C6DC88411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2" y="3040"/>
              <a:ext cx="1" cy="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3" name="Line 81">
              <a:extLst>
                <a:ext uri="{FF2B5EF4-FFF2-40B4-BE49-F238E27FC236}">
                  <a16:creationId xmlns:a16="http://schemas.microsoft.com/office/drawing/2014/main" id="{2DBB7AFA-D4DC-4699-9F9B-76F8569E2B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4" y="3031"/>
              <a:ext cx="1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4" name="Line 82">
              <a:extLst>
                <a:ext uri="{FF2B5EF4-FFF2-40B4-BE49-F238E27FC236}">
                  <a16:creationId xmlns:a16="http://schemas.microsoft.com/office/drawing/2014/main" id="{443BA5F7-1CFC-4D6C-81F7-152E52644A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1" y="3027"/>
              <a:ext cx="2" cy="1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5" name="Line 83">
              <a:extLst>
                <a:ext uri="{FF2B5EF4-FFF2-40B4-BE49-F238E27FC236}">
                  <a16:creationId xmlns:a16="http://schemas.microsoft.com/office/drawing/2014/main" id="{CBE1AF6F-5505-44E7-ACC2-C77D1897A3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75" y="3027"/>
              <a:ext cx="2" cy="1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6" name="Line 84">
              <a:extLst>
                <a:ext uri="{FF2B5EF4-FFF2-40B4-BE49-F238E27FC236}">
                  <a16:creationId xmlns:a16="http://schemas.microsoft.com/office/drawing/2014/main" id="{52B8C864-8EDA-4405-B71E-EA80F5C771F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389" y="3018"/>
              <a:ext cx="1" cy="2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7" name="Line 85">
              <a:extLst>
                <a:ext uri="{FF2B5EF4-FFF2-40B4-BE49-F238E27FC236}">
                  <a16:creationId xmlns:a16="http://schemas.microsoft.com/office/drawing/2014/main" id="{A53E9480-0EEC-4A68-B476-9795AB57B6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06" y="3009"/>
              <a:ext cx="2" cy="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8" name="Line 86">
              <a:extLst>
                <a:ext uri="{FF2B5EF4-FFF2-40B4-BE49-F238E27FC236}">
                  <a16:creationId xmlns:a16="http://schemas.microsoft.com/office/drawing/2014/main" id="{5DFB1AC1-2120-44D5-A315-135B22684F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8" y="2989"/>
              <a:ext cx="2" cy="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39" name="Line 87">
              <a:extLst>
                <a:ext uri="{FF2B5EF4-FFF2-40B4-BE49-F238E27FC236}">
                  <a16:creationId xmlns:a16="http://schemas.microsoft.com/office/drawing/2014/main" id="{774E1EF0-C45E-4632-99AA-C872BB8229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5" y="2965"/>
              <a:ext cx="2" cy="1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0" name="Line 88">
              <a:extLst>
                <a:ext uri="{FF2B5EF4-FFF2-40B4-BE49-F238E27FC236}">
                  <a16:creationId xmlns:a16="http://schemas.microsoft.com/office/drawing/2014/main" id="{C74B0FA0-68AC-40E6-A131-6DEA702D44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51" y="2950"/>
              <a:ext cx="1" cy="1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1" name="Line 89">
              <a:extLst>
                <a:ext uri="{FF2B5EF4-FFF2-40B4-BE49-F238E27FC236}">
                  <a16:creationId xmlns:a16="http://schemas.microsoft.com/office/drawing/2014/main" id="{24CC9E9E-F0BC-4169-96E7-3BDB5660C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64" y="2935"/>
              <a:ext cx="1" cy="1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2" name="Line 90">
              <a:extLst>
                <a:ext uri="{FF2B5EF4-FFF2-40B4-BE49-F238E27FC236}">
                  <a16:creationId xmlns:a16="http://schemas.microsoft.com/office/drawing/2014/main" id="{A7C1E71B-AD80-4B0F-811C-A67E6FCA5F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0" y="2921"/>
              <a:ext cx="2" cy="1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3" name="Line 91">
              <a:extLst>
                <a:ext uri="{FF2B5EF4-FFF2-40B4-BE49-F238E27FC236}">
                  <a16:creationId xmlns:a16="http://schemas.microsoft.com/office/drawing/2014/main" id="{7185F3F3-63E9-4FC6-ACDB-15774ED90B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93" y="2903"/>
              <a:ext cx="1" cy="1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4" name="Line 92">
              <a:extLst>
                <a:ext uri="{FF2B5EF4-FFF2-40B4-BE49-F238E27FC236}">
                  <a16:creationId xmlns:a16="http://schemas.microsoft.com/office/drawing/2014/main" id="{E0DF881B-8F06-4B04-B77C-AC78401E35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1" y="2868"/>
              <a:ext cx="1" cy="3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5" name="Line 93">
              <a:extLst>
                <a:ext uri="{FF2B5EF4-FFF2-40B4-BE49-F238E27FC236}">
                  <a16:creationId xmlns:a16="http://schemas.microsoft.com/office/drawing/2014/main" id="{49E5CA68-AAA9-4B52-B9E9-63D045FD3B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25" y="2822"/>
              <a:ext cx="2" cy="6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6" name="Line 94">
              <a:extLst>
                <a:ext uri="{FF2B5EF4-FFF2-40B4-BE49-F238E27FC236}">
                  <a16:creationId xmlns:a16="http://schemas.microsoft.com/office/drawing/2014/main" id="{EF57834E-AB13-4FF4-86EF-F4700C5DA50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8" y="2770"/>
              <a:ext cx="2" cy="10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7" name="Line 95">
              <a:extLst>
                <a:ext uri="{FF2B5EF4-FFF2-40B4-BE49-F238E27FC236}">
                  <a16:creationId xmlns:a16="http://schemas.microsoft.com/office/drawing/2014/main" id="{BA77A5B5-758B-485C-87B8-548A63C4BE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54" y="2724"/>
              <a:ext cx="2" cy="144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8" name="Line 96">
              <a:extLst>
                <a:ext uri="{FF2B5EF4-FFF2-40B4-BE49-F238E27FC236}">
                  <a16:creationId xmlns:a16="http://schemas.microsoft.com/office/drawing/2014/main" id="{83F8CA97-6F2A-4217-9ECF-C2C4C4DFA9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8" y="2698"/>
              <a:ext cx="1" cy="16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49" name="Line 97">
              <a:extLst>
                <a:ext uri="{FF2B5EF4-FFF2-40B4-BE49-F238E27FC236}">
                  <a16:creationId xmlns:a16="http://schemas.microsoft.com/office/drawing/2014/main" id="{82FE5E5C-7D32-4975-B5DD-F9F79C78DE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5" y="2690"/>
              <a:ext cx="2" cy="172"/>
            </a:xfrm>
            <a:prstGeom prst="line">
              <a:avLst/>
            </a:prstGeom>
            <a:noFill/>
            <a:ln w="1651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0" name="Line 98">
              <a:extLst>
                <a:ext uri="{FF2B5EF4-FFF2-40B4-BE49-F238E27FC236}">
                  <a16:creationId xmlns:a16="http://schemas.microsoft.com/office/drawing/2014/main" id="{48C4A27C-E0D1-4029-9CA7-80820CF952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01" y="2686"/>
              <a:ext cx="2" cy="17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1" name="Line 99">
              <a:extLst>
                <a:ext uri="{FF2B5EF4-FFF2-40B4-BE49-F238E27FC236}">
                  <a16:creationId xmlns:a16="http://schemas.microsoft.com/office/drawing/2014/main" id="{E856A207-F5F0-4F10-87CD-607ABB1DC8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13" y="2695"/>
              <a:ext cx="1" cy="17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2" name="Line 100">
              <a:extLst>
                <a:ext uri="{FF2B5EF4-FFF2-40B4-BE49-F238E27FC236}">
                  <a16:creationId xmlns:a16="http://schemas.microsoft.com/office/drawing/2014/main" id="{71DA02BE-AD6B-43C5-BB96-9D8C4B62F9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0" y="2715"/>
              <a:ext cx="0" cy="16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3" name="Line 101">
              <a:extLst>
                <a:ext uri="{FF2B5EF4-FFF2-40B4-BE49-F238E27FC236}">
                  <a16:creationId xmlns:a16="http://schemas.microsoft.com/office/drawing/2014/main" id="{285E3597-09E6-4F9B-BC14-1EEBD81391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42" y="2753"/>
              <a:ext cx="2" cy="1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4" name="Line 102">
              <a:extLst>
                <a:ext uri="{FF2B5EF4-FFF2-40B4-BE49-F238E27FC236}">
                  <a16:creationId xmlns:a16="http://schemas.microsoft.com/office/drawing/2014/main" id="{414BADB4-78E7-4EDA-9018-FF345716FC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59" y="2792"/>
              <a:ext cx="1" cy="12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5" name="Line 103">
              <a:extLst>
                <a:ext uri="{FF2B5EF4-FFF2-40B4-BE49-F238E27FC236}">
                  <a16:creationId xmlns:a16="http://schemas.microsoft.com/office/drawing/2014/main" id="{8CCD53A4-F3C9-4526-92D0-0B469143F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76" y="2835"/>
              <a:ext cx="2" cy="10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6" name="Line 104">
              <a:extLst>
                <a:ext uri="{FF2B5EF4-FFF2-40B4-BE49-F238E27FC236}">
                  <a16:creationId xmlns:a16="http://schemas.microsoft.com/office/drawing/2014/main" id="{123F51A7-470B-4C20-A092-3E6606599F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8" y="2880"/>
              <a:ext cx="2" cy="8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7" name="Line 105">
              <a:extLst>
                <a:ext uri="{FF2B5EF4-FFF2-40B4-BE49-F238E27FC236}">
                  <a16:creationId xmlns:a16="http://schemas.microsoft.com/office/drawing/2014/main" id="{2A6F43FD-C897-4A47-BA8D-C8CE6B0489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04" y="2950"/>
              <a:ext cx="2" cy="3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8" name="Line 106">
              <a:extLst>
                <a:ext uri="{FF2B5EF4-FFF2-40B4-BE49-F238E27FC236}">
                  <a16:creationId xmlns:a16="http://schemas.microsoft.com/office/drawing/2014/main" id="{ECCD5C13-E492-403C-AAAA-A8B96E2CB6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17" y="3011"/>
              <a:ext cx="2" cy="27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59" name="Line 107">
              <a:extLst>
                <a:ext uri="{FF2B5EF4-FFF2-40B4-BE49-F238E27FC236}">
                  <a16:creationId xmlns:a16="http://schemas.microsoft.com/office/drawing/2014/main" id="{04905377-543B-4581-B874-D823ADA2CF7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33" y="3035"/>
              <a:ext cx="2" cy="91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0" name="Line 108">
              <a:extLst>
                <a:ext uri="{FF2B5EF4-FFF2-40B4-BE49-F238E27FC236}">
                  <a16:creationId xmlns:a16="http://schemas.microsoft.com/office/drawing/2014/main" id="{F9AF0D4B-D93C-4093-BAC2-1753786652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49" y="3057"/>
              <a:ext cx="2" cy="11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1" name="Line 109">
              <a:extLst>
                <a:ext uri="{FF2B5EF4-FFF2-40B4-BE49-F238E27FC236}">
                  <a16:creationId xmlns:a16="http://schemas.microsoft.com/office/drawing/2014/main" id="{963F6C0B-8376-4401-8CBE-4CC8DEC421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3" y="3078"/>
              <a:ext cx="1" cy="110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2" name="Line 110">
              <a:extLst>
                <a:ext uri="{FF2B5EF4-FFF2-40B4-BE49-F238E27FC236}">
                  <a16:creationId xmlns:a16="http://schemas.microsoft.com/office/drawing/2014/main" id="{D5FC9FF7-EE0A-4821-A771-2B05797F00E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79" y="3095"/>
              <a:ext cx="1" cy="9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3" name="Line 111">
              <a:extLst>
                <a:ext uri="{FF2B5EF4-FFF2-40B4-BE49-F238E27FC236}">
                  <a16:creationId xmlns:a16="http://schemas.microsoft.com/office/drawing/2014/main" id="{FD47C2E8-92DB-486B-8A26-76D2BE74DA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6" y="3112"/>
              <a:ext cx="2" cy="8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4" name="Line 112">
              <a:extLst>
                <a:ext uri="{FF2B5EF4-FFF2-40B4-BE49-F238E27FC236}">
                  <a16:creationId xmlns:a16="http://schemas.microsoft.com/office/drawing/2014/main" id="{4E9FAEBE-35AA-4890-B136-C3E97F25CA0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08" y="3128"/>
              <a:ext cx="1" cy="72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5" name="Line 113">
              <a:extLst>
                <a:ext uri="{FF2B5EF4-FFF2-40B4-BE49-F238E27FC236}">
                  <a16:creationId xmlns:a16="http://schemas.microsoft.com/office/drawing/2014/main" id="{0458B7D1-2E9D-4059-950C-E69298C25F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24" y="3138"/>
              <a:ext cx="2" cy="5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6" name="Line 114">
              <a:extLst>
                <a:ext uri="{FF2B5EF4-FFF2-40B4-BE49-F238E27FC236}">
                  <a16:creationId xmlns:a16="http://schemas.microsoft.com/office/drawing/2014/main" id="{7C798309-DE45-41FA-997A-961AB520E5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38" y="3148"/>
              <a:ext cx="1" cy="43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7" name="Line 115">
              <a:extLst>
                <a:ext uri="{FF2B5EF4-FFF2-40B4-BE49-F238E27FC236}">
                  <a16:creationId xmlns:a16="http://schemas.microsoft.com/office/drawing/2014/main" id="{82E68E12-A951-4FCD-A92D-E2E261D33E5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54" y="3152"/>
              <a:ext cx="1" cy="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8" name="Line 116">
              <a:extLst>
                <a:ext uri="{FF2B5EF4-FFF2-40B4-BE49-F238E27FC236}">
                  <a16:creationId xmlns:a16="http://schemas.microsoft.com/office/drawing/2014/main" id="{FB7179A1-35E6-40C5-92F9-7F390F70AD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70" y="3152"/>
              <a:ext cx="1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69" name="Line 117">
              <a:extLst>
                <a:ext uri="{FF2B5EF4-FFF2-40B4-BE49-F238E27FC236}">
                  <a16:creationId xmlns:a16="http://schemas.microsoft.com/office/drawing/2014/main" id="{315070F9-DDCD-4530-8001-977187C408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83" y="3152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0" name="Line 118">
              <a:extLst>
                <a:ext uri="{FF2B5EF4-FFF2-40B4-BE49-F238E27FC236}">
                  <a16:creationId xmlns:a16="http://schemas.microsoft.com/office/drawing/2014/main" id="{0B6D4B2B-F190-4935-9386-F4DA934067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01" y="3152"/>
              <a:ext cx="1" cy="48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1" name="Line 119">
              <a:extLst>
                <a:ext uri="{FF2B5EF4-FFF2-40B4-BE49-F238E27FC236}">
                  <a16:creationId xmlns:a16="http://schemas.microsoft.com/office/drawing/2014/main" id="{51CEB817-D711-467B-8D21-22E08A01DA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11" y="3152"/>
              <a:ext cx="1" cy="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2" name="Line 120">
              <a:extLst>
                <a:ext uri="{FF2B5EF4-FFF2-40B4-BE49-F238E27FC236}">
                  <a16:creationId xmlns:a16="http://schemas.microsoft.com/office/drawing/2014/main" id="{4A165B0D-3865-4B34-9422-CFDE524A2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28" y="3152"/>
              <a:ext cx="2" cy="39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3" name="Line 121">
              <a:extLst>
                <a:ext uri="{FF2B5EF4-FFF2-40B4-BE49-F238E27FC236}">
                  <a16:creationId xmlns:a16="http://schemas.microsoft.com/office/drawing/2014/main" id="{B21B1D50-182C-422D-903A-A8565E3EAC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45" y="3152"/>
              <a:ext cx="1" cy="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4" name="Line 122">
              <a:extLst>
                <a:ext uri="{FF2B5EF4-FFF2-40B4-BE49-F238E27FC236}">
                  <a16:creationId xmlns:a16="http://schemas.microsoft.com/office/drawing/2014/main" id="{5847612F-6D9E-4391-8166-52091296A1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57" y="3152"/>
              <a:ext cx="2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5" name="Line 123">
              <a:extLst>
                <a:ext uri="{FF2B5EF4-FFF2-40B4-BE49-F238E27FC236}">
                  <a16:creationId xmlns:a16="http://schemas.microsoft.com/office/drawing/2014/main" id="{13BB036B-EC4E-43E6-AD3C-6338039788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74" y="3152"/>
              <a:ext cx="1" cy="5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6" name="Line 124">
              <a:extLst>
                <a:ext uri="{FF2B5EF4-FFF2-40B4-BE49-F238E27FC236}">
                  <a16:creationId xmlns:a16="http://schemas.microsoft.com/office/drawing/2014/main" id="{FF6B6FA8-574B-4244-ADF0-B38F196A99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86" y="3152"/>
              <a:ext cx="1" cy="4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7" name="Line 125">
              <a:extLst>
                <a:ext uri="{FF2B5EF4-FFF2-40B4-BE49-F238E27FC236}">
                  <a16:creationId xmlns:a16="http://schemas.microsoft.com/office/drawing/2014/main" id="{0235AD99-8EE0-46F4-A51B-B16809537C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03" y="3148"/>
              <a:ext cx="1" cy="35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8" name="Line 126">
              <a:extLst>
                <a:ext uri="{FF2B5EF4-FFF2-40B4-BE49-F238E27FC236}">
                  <a16:creationId xmlns:a16="http://schemas.microsoft.com/office/drawing/2014/main" id="{25F7595A-E980-43AA-BB22-F532FA1F44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19" y="3148"/>
              <a:ext cx="2" cy="26"/>
            </a:xfrm>
            <a:prstGeom prst="line">
              <a:avLst/>
            </a:prstGeom>
            <a:noFill/>
            <a:ln w="1588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33279" name="Rectangle 127">
              <a:extLst>
                <a:ext uri="{FF2B5EF4-FFF2-40B4-BE49-F238E27FC236}">
                  <a16:creationId xmlns:a16="http://schemas.microsoft.com/office/drawing/2014/main" id="{32E2B7B7-9B9B-4445-AEDD-3789A5A6A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5" y="3207"/>
              <a:ext cx="502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/>
              <a:r>
                <a:rPr lang="en-US" altLang="en-NL" sz="1500" i="1">
                  <a:solidFill>
                    <a:srgbClr val="000000"/>
                  </a:solidFill>
                  <a:latin typeface="Arial" panose="020B0604020202020204" pitchFamily="34" charset="0"/>
                </a:rPr>
                <a:t>D</a:t>
              </a:r>
              <a:r>
                <a:rPr lang="en-US" altLang="en-NL" sz="1500">
                  <a:solidFill>
                    <a:srgbClr val="000000"/>
                  </a:solidFill>
                  <a:latin typeface="Arial" panose="020B0604020202020204" pitchFamily="34" charset="0"/>
                </a:rPr>
                <a:t>(Q,S)</a:t>
              </a:r>
              <a:endParaRPr lang="en-US" altLang="en-NL" sz="2400">
                <a:latin typeface="Arial" panose="020B0604020202020204" pitchFamily="34" charset="0"/>
              </a:endParaRPr>
            </a:p>
          </p:txBody>
        </p:sp>
      </p:grpSp>
      <p:graphicFrame>
        <p:nvGraphicFramePr>
          <p:cNvPr id="433280" name="Object 128">
            <a:extLst>
              <a:ext uri="{FF2B5EF4-FFF2-40B4-BE49-F238E27FC236}">
                <a16:creationId xmlns:a16="http://schemas.microsoft.com/office/drawing/2014/main" id="{ECDE5EA4-4375-492D-84F9-3F629E78A1A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45481" y="3525441"/>
          <a:ext cx="1604963" cy="625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Equation" r:id="rId5" imgW="965160" imgH="419040" progId="Equation.3">
                  <p:embed/>
                </p:oleObj>
              </mc:Choice>
              <mc:Fallback>
                <p:oleObj name="Equation" r:id="rId5" imgW="965160" imgH="419040" progId="Equation.3">
                  <p:embed/>
                  <p:pic>
                    <p:nvPicPr>
                      <p:cNvPr id="433280" name="Object 128">
                        <a:extLst>
                          <a:ext uri="{FF2B5EF4-FFF2-40B4-BE49-F238E27FC236}">
                            <a16:creationId xmlns:a16="http://schemas.microsoft.com/office/drawing/2014/main" id="{ECDE5EA4-4375-492D-84F9-3F629E78A1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45481" y="3525441"/>
                        <a:ext cx="1604963" cy="6250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3281" name="Rectangle 129">
            <a:extLst>
              <a:ext uri="{FF2B5EF4-FFF2-40B4-BE49-F238E27FC236}">
                <a16:creationId xmlns:a16="http://schemas.microsoft.com/office/drawing/2014/main" id="{90827094-90FF-43B5-828B-DE08A2CE5A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4532" y="3296841"/>
            <a:ext cx="591509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500" i="1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altLang="en-NL" sz="1500">
                <a:solidFill>
                  <a:srgbClr val="000000"/>
                </a:solidFill>
                <a:latin typeface="Arial" panose="020B0604020202020204" pitchFamily="34" charset="0"/>
              </a:rPr>
              <a:t>(Q,S</a:t>
            </a:r>
            <a:r>
              <a:rPr lang="en-US" altLang="en-NL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altLang="en-NL" sz="1013">
              <a:latin typeface="Arial" panose="020B0604020202020204" pitchFamily="34" charset="0"/>
            </a:endParaRPr>
          </a:p>
        </p:txBody>
      </p:sp>
      <p:sp>
        <p:nvSpPr>
          <p:cNvPr id="433282" name="Text Box 130">
            <a:extLst>
              <a:ext uri="{FF2B5EF4-FFF2-40B4-BE49-F238E27FC236}">
                <a16:creationId xmlns:a16="http://schemas.microsoft.com/office/drawing/2014/main" id="{70DFFB91-CC84-4C43-A04A-957F70A77B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9701" y="589360"/>
            <a:ext cx="311655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1500">
                <a:solidFill>
                  <a:srgbClr val="0099FF"/>
                </a:solidFill>
                <a:latin typeface="Arial" panose="020B0604020202020204" pitchFamily="34" charset="0"/>
              </a:rPr>
              <a:t>Exact (Euclidean) distance D(Q,S)</a:t>
            </a:r>
            <a:endParaRPr lang="en-US" altLang="en-NL" sz="1013">
              <a:solidFill>
                <a:srgbClr val="0099FF"/>
              </a:solidFill>
              <a:latin typeface="Arial" panose="020B0604020202020204" pitchFamily="34" charset="0"/>
            </a:endParaRPr>
          </a:p>
        </p:txBody>
      </p:sp>
      <p:sp>
        <p:nvSpPr>
          <p:cNvPr id="433283" name="Text Box 131">
            <a:extLst>
              <a:ext uri="{FF2B5EF4-FFF2-40B4-BE49-F238E27FC236}">
                <a16:creationId xmlns:a16="http://schemas.microsoft.com/office/drawing/2014/main" id="{42BF62C5-97CD-42A2-A335-26F290A7A1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2735" y="603647"/>
            <a:ext cx="3135795" cy="479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1500">
                <a:solidFill>
                  <a:srgbClr val="0099FF"/>
                </a:solidFill>
                <a:latin typeface="Arial" panose="020B0604020202020204" pitchFamily="34" charset="0"/>
              </a:rPr>
              <a:t>Lower bounding distance </a:t>
            </a:r>
            <a:r>
              <a:rPr lang="en-US" altLang="en-NL" sz="1500" i="1">
                <a:solidFill>
                  <a:srgbClr val="0099FF"/>
                </a:solidFill>
                <a:latin typeface="Arial" panose="020B0604020202020204" pitchFamily="34" charset="0"/>
              </a:rPr>
              <a:t>D</a:t>
            </a:r>
            <a:r>
              <a:rPr lang="en-US" altLang="en-NL" sz="1500" i="1" baseline="-25000">
                <a:solidFill>
                  <a:srgbClr val="0099FF"/>
                </a:solidFill>
                <a:latin typeface="Arial" panose="020B0604020202020204" pitchFamily="34" charset="0"/>
              </a:rPr>
              <a:t>LB</a:t>
            </a:r>
            <a:r>
              <a:rPr lang="en-US" altLang="en-NL" sz="1500">
                <a:solidFill>
                  <a:srgbClr val="0099FF"/>
                </a:solidFill>
                <a:latin typeface="Arial" panose="020B0604020202020204" pitchFamily="34" charset="0"/>
              </a:rPr>
              <a:t>(</a:t>
            </a:r>
            <a:r>
              <a:rPr lang="en-US" altLang="en-NL" sz="1500" i="1">
                <a:solidFill>
                  <a:srgbClr val="0099FF"/>
                </a:solidFill>
                <a:latin typeface="Arial" panose="020B0604020202020204" pitchFamily="34" charset="0"/>
              </a:rPr>
              <a:t>Q</a:t>
            </a:r>
            <a:r>
              <a:rPr lang="en-US" altLang="en-NL" sz="1500">
                <a:solidFill>
                  <a:srgbClr val="0099FF"/>
                </a:solidFill>
                <a:latin typeface="Arial" panose="020B0604020202020204" pitchFamily="34" charset="0"/>
              </a:rPr>
              <a:t>,S)</a:t>
            </a:r>
            <a:endParaRPr lang="en-US" altLang="en-NL" sz="1500">
              <a:solidFill>
                <a:srgbClr val="0099FF"/>
              </a:solidFill>
            </a:endParaRPr>
          </a:p>
          <a:p>
            <a:pPr algn="l"/>
            <a:endParaRPr lang="en-US" altLang="en-NL" sz="1013">
              <a:solidFill>
                <a:srgbClr val="0099FF"/>
              </a:solidFill>
              <a:latin typeface="Arial" panose="020B0604020202020204" pitchFamily="34" charset="0"/>
            </a:endParaRPr>
          </a:p>
        </p:txBody>
      </p:sp>
      <p:sp>
        <p:nvSpPr>
          <p:cNvPr id="433290" name="Freeform 138">
            <a:extLst>
              <a:ext uri="{FF2B5EF4-FFF2-40B4-BE49-F238E27FC236}">
                <a16:creationId xmlns:a16="http://schemas.microsoft.com/office/drawing/2014/main" id="{9D0F9369-5BAC-4ED0-99D4-892E7849236A}"/>
              </a:ext>
            </a:extLst>
          </p:cNvPr>
          <p:cNvSpPr>
            <a:spLocks/>
          </p:cNvSpPr>
          <p:nvPr/>
        </p:nvSpPr>
        <p:spPr bwMode="auto">
          <a:xfrm>
            <a:off x="4907756" y="1732360"/>
            <a:ext cx="1847850" cy="428625"/>
          </a:xfrm>
          <a:custGeom>
            <a:avLst/>
            <a:gdLst>
              <a:gd name="T0" fmla="*/ 0 w 1552"/>
              <a:gd name="T1" fmla="*/ 144 h 360"/>
              <a:gd name="T2" fmla="*/ 160 w 1552"/>
              <a:gd name="T3" fmla="*/ 144 h 360"/>
              <a:gd name="T4" fmla="*/ 160 w 1552"/>
              <a:gd name="T5" fmla="*/ 280 h 360"/>
              <a:gd name="T6" fmla="*/ 912 w 1552"/>
              <a:gd name="T7" fmla="*/ 280 h 360"/>
              <a:gd name="T8" fmla="*/ 912 w 1552"/>
              <a:gd name="T9" fmla="*/ 0 h 360"/>
              <a:gd name="T10" fmla="*/ 1184 w 1552"/>
              <a:gd name="T11" fmla="*/ 0 h 360"/>
              <a:gd name="T12" fmla="*/ 1184 w 1552"/>
              <a:gd name="T13" fmla="*/ 360 h 360"/>
              <a:gd name="T14" fmla="*/ 1552 w 1552"/>
              <a:gd name="T15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52" h="360">
                <a:moveTo>
                  <a:pt x="0" y="144"/>
                </a:moveTo>
                <a:lnTo>
                  <a:pt x="160" y="144"/>
                </a:lnTo>
                <a:lnTo>
                  <a:pt x="160" y="280"/>
                </a:lnTo>
                <a:lnTo>
                  <a:pt x="912" y="280"/>
                </a:lnTo>
                <a:lnTo>
                  <a:pt x="912" y="0"/>
                </a:lnTo>
                <a:lnTo>
                  <a:pt x="1184" y="0"/>
                </a:lnTo>
                <a:lnTo>
                  <a:pt x="1184" y="360"/>
                </a:lnTo>
                <a:lnTo>
                  <a:pt x="1552" y="360"/>
                </a:lnTo>
              </a:path>
            </a:pathLst>
          </a:custGeom>
          <a:noFill/>
          <a:ln w="38100">
            <a:solidFill>
              <a:srgbClr val="99CC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433291" name="Freeform 139">
            <a:extLst>
              <a:ext uri="{FF2B5EF4-FFF2-40B4-BE49-F238E27FC236}">
                <a16:creationId xmlns:a16="http://schemas.microsoft.com/office/drawing/2014/main" id="{D3648A82-6133-4161-A9D3-392102334D5C}"/>
              </a:ext>
            </a:extLst>
          </p:cNvPr>
          <p:cNvSpPr>
            <a:spLocks/>
          </p:cNvSpPr>
          <p:nvPr/>
        </p:nvSpPr>
        <p:spPr bwMode="auto">
          <a:xfrm>
            <a:off x="4901804" y="1581151"/>
            <a:ext cx="1816894" cy="621506"/>
          </a:xfrm>
          <a:custGeom>
            <a:avLst/>
            <a:gdLst>
              <a:gd name="T0" fmla="*/ 17 w 2081"/>
              <a:gd name="T1" fmla="*/ 384 h 853"/>
              <a:gd name="T2" fmla="*/ 57 w 2081"/>
              <a:gd name="T3" fmla="*/ 399 h 853"/>
              <a:gd name="T4" fmla="*/ 101 w 2081"/>
              <a:gd name="T5" fmla="*/ 442 h 853"/>
              <a:gd name="T6" fmla="*/ 142 w 2081"/>
              <a:gd name="T7" fmla="*/ 490 h 853"/>
              <a:gd name="T8" fmla="*/ 182 w 2081"/>
              <a:gd name="T9" fmla="*/ 522 h 853"/>
              <a:gd name="T10" fmla="*/ 221 w 2081"/>
              <a:gd name="T11" fmla="*/ 565 h 853"/>
              <a:gd name="T12" fmla="*/ 267 w 2081"/>
              <a:gd name="T13" fmla="*/ 618 h 853"/>
              <a:gd name="T14" fmla="*/ 305 w 2081"/>
              <a:gd name="T15" fmla="*/ 624 h 853"/>
              <a:gd name="T16" fmla="*/ 345 w 2081"/>
              <a:gd name="T17" fmla="*/ 628 h 853"/>
              <a:gd name="T18" fmla="*/ 386 w 2081"/>
              <a:gd name="T19" fmla="*/ 720 h 853"/>
              <a:gd name="T20" fmla="*/ 424 w 2081"/>
              <a:gd name="T21" fmla="*/ 715 h 853"/>
              <a:gd name="T22" fmla="*/ 470 w 2081"/>
              <a:gd name="T23" fmla="*/ 661 h 853"/>
              <a:gd name="T24" fmla="*/ 509 w 2081"/>
              <a:gd name="T25" fmla="*/ 715 h 853"/>
              <a:gd name="T26" fmla="*/ 549 w 2081"/>
              <a:gd name="T27" fmla="*/ 672 h 853"/>
              <a:gd name="T28" fmla="*/ 589 w 2081"/>
              <a:gd name="T29" fmla="*/ 661 h 853"/>
              <a:gd name="T30" fmla="*/ 628 w 2081"/>
              <a:gd name="T31" fmla="*/ 661 h 853"/>
              <a:gd name="T32" fmla="*/ 674 w 2081"/>
              <a:gd name="T33" fmla="*/ 724 h 853"/>
              <a:gd name="T34" fmla="*/ 712 w 2081"/>
              <a:gd name="T35" fmla="*/ 799 h 853"/>
              <a:gd name="T36" fmla="*/ 752 w 2081"/>
              <a:gd name="T37" fmla="*/ 724 h 853"/>
              <a:gd name="T38" fmla="*/ 793 w 2081"/>
              <a:gd name="T39" fmla="*/ 745 h 853"/>
              <a:gd name="T40" fmla="*/ 837 w 2081"/>
              <a:gd name="T41" fmla="*/ 661 h 853"/>
              <a:gd name="T42" fmla="*/ 877 w 2081"/>
              <a:gd name="T43" fmla="*/ 655 h 853"/>
              <a:gd name="T44" fmla="*/ 916 w 2081"/>
              <a:gd name="T45" fmla="*/ 688 h 853"/>
              <a:gd name="T46" fmla="*/ 956 w 2081"/>
              <a:gd name="T47" fmla="*/ 628 h 853"/>
              <a:gd name="T48" fmla="*/ 996 w 2081"/>
              <a:gd name="T49" fmla="*/ 667 h 853"/>
              <a:gd name="T50" fmla="*/ 1040 w 2081"/>
              <a:gd name="T51" fmla="*/ 720 h 853"/>
              <a:gd name="T52" fmla="*/ 1081 w 2081"/>
              <a:gd name="T53" fmla="*/ 697 h 853"/>
              <a:gd name="T54" fmla="*/ 1121 w 2081"/>
              <a:gd name="T55" fmla="*/ 613 h 853"/>
              <a:gd name="T56" fmla="*/ 1159 w 2081"/>
              <a:gd name="T57" fmla="*/ 565 h 853"/>
              <a:gd name="T58" fmla="*/ 1206 w 2081"/>
              <a:gd name="T59" fmla="*/ 576 h 853"/>
              <a:gd name="T60" fmla="*/ 1244 w 2081"/>
              <a:gd name="T61" fmla="*/ 538 h 853"/>
              <a:gd name="T62" fmla="*/ 1284 w 2081"/>
              <a:gd name="T63" fmla="*/ 459 h 853"/>
              <a:gd name="T64" fmla="*/ 1325 w 2081"/>
              <a:gd name="T65" fmla="*/ 411 h 853"/>
              <a:gd name="T66" fmla="*/ 1363 w 2081"/>
              <a:gd name="T67" fmla="*/ 357 h 853"/>
              <a:gd name="T68" fmla="*/ 1409 w 2081"/>
              <a:gd name="T69" fmla="*/ 223 h 853"/>
              <a:gd name="T70" fmla="*/ 1448 w 2081"/>
              <a:gd name="T71" fmla="*/ 63 h 853"/>
              <a:gd name="T72" fmla="*/ 1488 w 2081"/>
              <a:gd name="T73" fmla="*/ 5 h 853"/>
              <a:gd name="T74" fmla="*/ 1528 w 2081"/>
              <a:gd name="T75" fmla="*/ 15 h 853"/>
              <a:gd name="T76" fmla="*/ 1567 w 2081"/>
              <a:gd name="T77" fmla="*/ 111 h 853"/>
              <a:gd name="T78" fmla="*/ 1613 w 2081"/>
              <a:gd name="T79" fmla="*/ 244 h 853"/>
              <a:gd name="T80" fmla="*/ 1651 w 2081"/>
              <a:gd name="T81" fmla="*/ 432 h 853"/>
              <a:gd name="T82" fmla="*/ 1691 w 2081"/>
              <a:gd name="T83" fmla="*/ 720 h 853"/>
              <a:gd name="T84" fmla="*/ 1732 w 2081"/>
              <a:gd name="T85" fmla="*/ 820 h 853"/>
              <a:gd name="T86" fmla="*/ 1776 w 2081"/>
              <a:gd name="T87" fmla="*/ 843 h 853"/>
              <a:gd name="T88" fmla="*/ 1816 w 2081"/>
              <a:gd name="T89" fmla="*/ 826 h 853"/>
              <a:gd name="T90" fmla="*/ 1855 w 2081"/>
              <a:gd name="T91" fmla="*/ 838 h 853"/>
              <a:gd name="T92" fmla="*/ 1895 w 2081"/>
              <a:gd name="T93" fmla="*/ 853 h 853"/>
              <a:gd name="T94" fmla="*/ 1935 w 2081"/>
              <a:gd name="T95" fmla="*/ 826 h 853"/>
              <a:gd name="T96" fmla="*/ 1979 w 2081"/>
              <a:gd name="T97" fmla="*/ 838 h 853"/>
              <a:gd name="T98" fmla="*/ 2020 w 2081"/>
              <a:gd name="T99" fmla="*/ 853 h 853"/>
              <a:gd name="T100" fmla="*/ 2058 w 2081"/>
              <a:gd name="T101" fmla="*/ 816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853">
                <a:moveTo>
                  <a:pt x="0" y="378"/>
                </a:moveTo>
                <a:lnTo>
                  <a:pt x="17" y="384"/>
                </a:lnTo>
                <a:lnTo>
                  <a:pt x="40" y="394"/>
                </a:lnTo>
                <a:lnTo>
                  <a:pt x="57" y="399"/>
                </a:lnTo>
                <a:lnTo>
                  <a:pt x="80" y="421"/>
                </a:lnTo>
                <a:lnTo>
                  <a:pt x="101" y="442"/>
                </a:lnTo>
                <a:lnTo>
                  <a:pt x="119" y="463"/>
                </a:lnTo>
                <a:lnTo>
                  <a:pt x="142" y="490"/>
                </a:lnTo>
                <a:lnTo>
                  <a:pt x="159" y="511"/>
                </a:lnTo>
                <a:lnTo>
                  <a:pt x="182" y="522"/>
                </a:lnTo>
                <a:lnTo>
                  <a:pt x="203" y="532"/>
                </a:lnTo>
                <a:lnTo>
                  <a:pt x="221" y="565"/>
                </a:lnTo>
                <a:lnTo>
                  <a:pt x="244" y="597"/>
                </a:lnTo>
                <a:lnTo>
                  <a:pt x="267" y="618"/>
                </a:lnTo>
                <a:lnTo>
                  <a:pt x="284" y="624"/>
                </a:lnTo>
                <a:lnTo>
                  <a:pt x="305" y="624"/>
                </a:lnTo>
                <a:lnTo>
                  <a:pt x="322" y="624"/>
                </a:lnTo>
                <a:lnTo>
                  <a:pt x="345" y="628"/>
                </a:lnTo>
                <a:lnTo>
                  <a:pt x="368" y="661"/>
                </a:lnTo>
                <a:lnTo>
                  <a:pt x="386" y="720"/>
                </a:lnTo>
                <a:lnTo>
                  <a:pt x="407" y="741"/>
                </a:lnTo>
                <a:lnTo>
                  <a:pt x="424" y="715"/>
                </a:lnTo>
                <a:lnTo>
                  <a:pt x="447" y="667"/>
                </a:lnTo>
                <a:lnTo>
                  <a:pt x="470" y="661"/>
                </a:lnTo>
                <a:lnTo>
                  <a:pt x="487" y="688"/>
                </a:lnTo>
                <a:lnTo>
                  <a:pt x="509" y="715"/>
                </a:lnTo>
                <a:lnTo>
                  <a:pt x="526" y="697"/>
                </a:lnTo>
                <a:lnTo>
                  <a:pt x="549" y="672"/>
                </a:lnTo>
                <a:lnTo>
                  <a:pt x="572" y="661"/>
                </a:lnTo>
                <a:lnTo>
                  <a:pt x="589" y="661"/>
                </a:lnTo>
                <a:lnTo>
                  <a:pt x="610" y="661"/>
                </a:lnTo>
                <a:lnTo>
                  <a:pt x="628" y="661"/>
                </a:lnTo>
                <a:lnTo>
                  <a:pt x="651" y="672"/>
                </a:lnTo>
                <a:lnTo>
                  <a:pt x="674" y="724"/>
                </a:lnTo>
                <a:lnTo>
                  <a:pt x="691" y="778"/>
                </a:lnTo>
                <a:lnTo>
                  <a:pt x="712" y="799"/>
                </a:lnTo>
                <a:lnTo>
                  <a:pt x="735" y="757"/>
                </a:lnTo>
                <a:lnTo>
                  <a:pt x="752" y="724"/>
                </a:lnTo>
                <a:lnTo>
                  <a:pt x="775" y="730"/>
                </a:lnTo>
                <a:lnTo>
                  <a:pt x="793" y="745"/>
                </a:lnTo>
                <a:lnTo>
                  <a:pt x="814" y="715"/>
                </a:lnTo>
                <a:lnTo>
                  <a:pt x="837" y="661"/>
                </a:lnTo>
                <a:lnTo>
                  <a:pt x="854" y="640"/>
                </a:lnTo>
                <a:lnTo>
                  <a:pt x="877" y="655"/>
                </a:lnTo>
                <a:lnTo>
                  <a:pt x="894" y="688"/>
                </a:lnTo>
                <a:lnTo>
                  <a:pt x="916" y="688"/>
                </a:lnTo>
                <a:lnTo>
                  <a:pt x="939" y="655"/>
                </a:lnTo>
                <a:lnTo>
                  <a:pt x="956" y="628"/>
                </a:lnTo>
                <a:lnTo>
                  <a:pt x="979" y="634"/>
                </a:lnTo>
                <a:lnTo>
                  <a:pt x="996" y="667"/>
                </a:lnTo>
                <a:lnTo>
                  <a:pt x="1017" y="697"/>
                </a:lnTo>
                <a:lnTo>
                  <a:pt x="1040" y="720"/>
                </a:lnTo>
                <a:lnTo>
                  <a:pt x="1058" y="724"/>
                </a:lnTo>
                <a:lnTo>
                  <a:pt x="1081" y="697"/>
                </a:lnTo>
                <a:lnTo>
                  <a:pt x="1098" y="655"/>
                </a:lnTo>
                <a:lnTo>
                  <a:pt x="1121" y="613"/>
                </a:lnTo>
                <a:lnTo>
                  <a:pt x="1142" y="580"/>
                </a:lnTo>
                <a:lnTo>
                  <a:pt x="1159" y="565"/>
                </a:lnTo>
                <a:lnTo>
                  <a:pt x="1183" y="559"/>
                </a:lnTo>
                <a:lnTo>
                  <a:pt x="1206" y="576"/>
                </a:lnTo>
                <a:lnTo>
                  <a:pt x="1223" y="576"/>
                </a:lnTo>
                <a:lnTo>
                  <a:pt x="1244" y="538"/>
                </a:lnTo>
                <a:lnTo>
                  <a:pt x="1261" y="496"/>
                </a:lnTo>
                <a:lnTo>
                  <a:pt x="1284" y="459"/>
                </a:lnTo>
                <a:lnTo>
                  <a:pt x="1307" y="432"/>
                </a:lnTo>
                <a:lnTo>
                  <a:pt x="1325" y="411"/>
                </a:lnTo>
                <a:lnTo>
                  <a:pt x="1346" y="384"/>
                </a:lnTo>
                <a:lnTo>
                  <a:pt x="1363" y="357"/>
                </a:lnTo>
                <a:lnTo>
                  <a:pt x="1386" y="298"/>
                </a:lnTo>
                <a:lnTo>
                  <a:pt x="1409" y="223"/>
                </a:lnTo>
                <a:lnTo>
                  <a:pt x="1426" y="138"/>
                </a:lnTo>
                <a:lnTo>
                  <a:pt x="1448" y="63"/>
                </a:lnTo>
                <a:lnTo>
                  <a:pt x="1465" y="21"/>
                </a:lnTo>
                <a:lnTo>
                  <a:pt x="1488" y="5"/>
                </a:lnTo>
                <a:lnTo>
                  <a:pt x="1511" y="0"/>
                </a:lnTo>
                <a:lnTo>
                  <a:pt x="1528" y="15"/>
                </a:lnTo>
                <a:lnTo>
                  <a:pt x="1549" y="48"/>
                </a:lnTo>
                <a:lnTo>
                  <a:pt x="1567" y="111"/>
                </a:lnTo>
                <a:lnTo>
                  <a:pt x="1590" y="176"/>
                </a:lnTo>
                <a:lnTo>
                  <a:pt x="1613" y="244"/>
                </a:lnTo>
                <a:lnTo>
                  <a:pt x="1630" y="319"/>
                </a:lnTo>
                <a:lnTo>
                  <a:pt x="1651" y="432"/>
                </a:lnTo>
                <a:lnTo>
                  <a:pt x="1668" y="576"/>
                </a:lnTo>
                <a:lnTo>
                  <a:pt x="1691" y="720"/>
                </a:lnTo>
                <a:lnTo>
                  <a:pt x="1714" y="793"/>
                </a:lnTo>
                <a:lnTo>
                  <a:pt x="1732" y="820"/>
                </a:lnTo>
                <a:lnTo>
                  <a:pt x="1753" y="826"/>
                </a:lnTo>
                <a:lnTo>
                  <a:pt x="1776" y="843"/>
                </a:lnTo>
                <a:lnTo>
                  <a:pt x="1793" y="843"/>
                </a:lnTo>
                <a:lnTo>
                  <a:pt x="1816" y="826"/>
                </a:lnTo>
                <a:lnTo>
                  <a:pt x="1833" y="826"/>
                </a:lnTo>
                <a:lnTo>
                  <a:pt x="1855" y="838"/>
                </a:lnTo>
                <a:lnTo>
                  <a:pt x="1878" y="853"/>
                </a:lnTo>
                <a:lnTo>
                  <a:pt x="1895" y="853"/>
                </a:lnTo>
                <a:lnTo>
                  <a:pt x="1918" y="843"/>
                </a:lnTo>
                <a:lnTo>
                  <a:pt x="1935" y="826"/>
                </a:lnTo>
                <a:lnTo>
                  <a:pt x="1956" y="826"/>
                </a:lnTo>
                <a:lnTo>
                  <a:pt x="1979" y="838"/>
                </a:lnTo>
                <a:lnTo>
                  <a:pt x="1997" y="853"/>
                </a:lnTo>
                <a:lnTo>
                  <a:pt x="2020" y="853"/>
                </a:lnTo>
                <a:lnTo>
                  <a:pt x="2037" y="838"/>
                </a:lnTo>
                <a:lnTo>
                  <a:pt x="2058" y="816"/>
                </a:lnTo>
                <a:lnTo>
                  <a:pt x="2081" y="799"/>
                </a:lnTo>
              </a:path>
            </a:pathLst>
          </a:custGeom>
          <a:noFill/>
          <a:ln w="38100">
            <a:solidFill>
              <a:schemeClr val="tx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433295" name="Rectangle 143">
            <a:extLst>
              <a:ext uri="{FF2B5EF4-FFF2-40B4-BE49-F238E27FC236}">
                <a16:creationId xmlns:a16="http://schemas.microsoft.com/office/drawing/2014/main" id="{AAF1DE2F-430A-4A10-B5F4-581417427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8047" y="975122"/>
            <a:ext cx="192360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/>
            <a:r>
              <a:rPr lang="en-US" altLang="en-NL" sz="1500" i="1">
                <a:solidFill>
                  <a:srgbClr val="000000"/>
                </a:solidFill>
                <a:latin typeface="Arial" panose="020B0604020202020204" pitchFamily="34" charset="0"/>
              </a:rPr>
              <a:t>Q</a:t>
            </a:r>
            <a:r>
              <a:rPr lang="en-US" altLang="en-NL" sz="1500">
                <a:solidFill>
                  <a:srgbClr val="000000"/>
                </a:solidFill>
                <a:latin typeface="Arial" panose="020B0604020202020204" pitchFamily="34" charset="0"/>
              </a:rPr>
              <a:t>’</a:t>
            </a:r>
            <a:endParaRPr lang="en-US" altLang="en-NL" sz="1013">
              <a:latin typeface="Arial" panose="020B0604020202020204" pitchFamily="34" charset="0"/>
            </a:endParaRPr>
          </a:p>
        </p:txBody>
      </p:sp>
      <p:sp>
        <p:nvSpPr>
          <p:cNvPr id="433296" name="Freeform 144">
            <a:extLst>
              <a:ext uri="{FF2B5EF4-FFF2-40B4-BE49-F238E27FC236}">
                <a16:creationId xmlns:a16="http://schemas.microsoft.com/office/drawing/2014/main" id="{C7332904-B424-4784-9F44-B703C30544A7}"/>
              </a:ext>
            </a:extLst>
          </p:cNvPr>
          <p:cNvSpPr>
            <a:spLocks/>
          </p:cNvSpPr>
          <p:nvPr/>
        </p:nvSpPr>
        <p:spPr bwMode="auto">
          <a:xfrm>
            <a:off x="4917281" y="1016794"/>
            <a:ext cx="1820466" cy="333375"/>
          </a:xfrm>
          <a:custGeom>
            <a:avLst/>
            <a:gdLst>
              <a:gd name="T0" fmla="*/ 0 w 1520"/>
              <a:gd name="T1" fmla="*/ 120 h 280"/>
              <a:gd name="T2" fmla="*/ 152 w 1520"/>
              <a:gd name="T3" fmla="*/ 120 h 280"/>
              <a:gd name="T4" fmla="*/ 152 w 1520"/>
              <a:gd name="T5" fmla="*/ 216 h 280"/>
              <a:gd name="T6" fmla="*/ 912 w 1520"/>
              <a:gd name="T7" fmla="*/ 216 h 280"/>
              <a:gd name="T8" fmla="*/ 912 w 1520"/>
              <a:gd name="T9" fmla="*/ 0 h 280"/>
              <a:gd name="T10" fmla="*/ 1176 w 1520"/>
              <a:gd name="T11" fmla="*/ 0 h 280"/>
              <a:gd name="T12" fmla="*/ 1176 w 1520"/>
              <a:gd name="T13" fmla="*/ 280 h 280"/>
              <a:gd name="T14" fmla="*/ 1520 w 1520"/>
              <a:gd name="T15" fmla="*/ 28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0" h="280">
                <a:moveTo>
                  <a:pt x="0" y="120"/>
                </a:moveTo>
                <a:lnTo>
                  <a:pt x="152" y="120"/>
                </a:lnTo>
                <a:lnTo>
                  <a:pt x="152" y="216"/>
                </a:lnTo>
                <a:lnTo>
                  <a:pt x="912" y="216"/>
                </a:lnTo>
                <a:lnTo>
                  <a:pt x="912" y="0"/>
                </a:lnTo>
                <a:lnTo>
                  <a:pt x="1176" y="0"/>
                </a:lnTo>
                <a:lnTo>
                  <a:pt x="1176" y="280"/>
                </a:lnTo>
                <a:lnTo>
                  <a:pt x="1520" y="280"/>
                </a:lnTo>
              </a:path>
            </a:pathLst>
          </a:custGeom>
          <a:noFill/>
          <a:ln w="38100">
            <a:solidFill>
              <a:srgbClr val="99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433300" name="Freeform 148">
            <a:extLst>
              <a:ext uri="{FF2B5EF4-FFF2-40B4-BE49-F238E27FC236}">
                <a16:creationId xmlns:a16="http://schemas.microsoft.com/office/drawing/2014/main" id="{759C4563-1831-4CDF-A5EE-E1F0D02A3DFC}"/>
              </a:ext>
            </a:extLst>
          </p:cNvPr>
          <p:cNvSpPr>
            <a:spLocks/>
          </p:cNvSpPr>
          <p:nvPr/>
        </p:nvSpPr>
        <p:spPr bwMode="auto">
          <a:xfrm>
            <a:off x="4908948" y="951310"/>
            <a:ext cx="1816894" cy="433388"/>
          </a:xfrm>
          <a:custGeom>
            <a:avLst/>
            <a:gdLst>
              <a:gd name="T0" fmla="*/ 17 w 2081"/>
              <a:gd name="T1" fmla="*/ 240 h 596"/>
              <a:gd name="T2" fmla="*/ 57 w 2081"/>
              <a:gd name="T3" fmla="*/ 254 h 596"/>
              <a:gd name="T4" fmla="*/ 101 w 2081"/>
              <a:gd name="T5" fmla="*/ 275 h 596"/>
              <a:gd name="T6" fmla="*/ 142 w 2081"/>
              <a:gd name="T7" fmla="*/ 294 h 596"/>
              <a:gd name="T8" fmla="*/ 182 w 2081"/>
              <a:gd name="T9" fmla="*/ 321 h 596"/>
              <a:gd name="T10" fmla="*/ 221 w 2081"/>
              <a:gd name="T11" fmla="*/ 348 h 596"/>
              <a:gd name="T12" fmla="*/ 267 w 2081"/>
              <a:gd name="T13" fmla="*/ 381 h 596"/>
              <a:gd name="T14" fmla="*/ 305 w 2081"/>
              <a:gd name="T15" fmla="*/ 408 h 596"/>
              <a:gd name="T16" fmla="*/ 345 w 2081"/>
              <a:gd name="T17" fmla="*/ 429 h 596"/>
              <a:gd name="T18" fmla="*/ 386 w 2081"/>
              <a:gd name="T19" fmla="*/ 448 h 596"/>
              <a:gd name="T20" fmla="*/ 424 w 2081"/>
              <a:gd name="T21" fmla="*/ 448 h 596"/>
              <a:gd name="T22" fmla="*/ 470 w 2081"/>
              <a:gd name="T23" fmla="*/ 456 h 596"/>
              <a:gd name="T24" fmla="*/ 509 w 2081"/>
              <a:gd name="T25" fmla="*/ 461 h 596"/>
              <a:gd name="T26" fmla="*/ 549 w 2081"/>
              <a:gd name="T27" fmla="*/ 469 h 596"/>
              <a:gd name="T28" fmla="*/ 589 w 2081"/>
              <a:gd name="T29" fmla="*/ 475 h 596"/>
              <a:gd name="T30" fmla="*/ 628 w 2081"/>
              <a:gd name="T31" fmla="*/ 481 h 596"/>
              <a:gd name="T32" fmla="*/ 674 w 2081"/>
              <a:gd name="T33" fmla="*/ 481 h 596"/>
              <a:gd name="T34" fmla="*/ 712 w 2081"/>
              <a:gd name="T35" fmla="*/ 475 h 596"/>
              <a:gd name="T36" fmla="*/ 752 w 2081"/>
              <a:gd name="T37" fmla="*/ 481 h 596"/>
              <a:gd name="T38" fmla="*/ 793 w 2081"/>
              <a:gd name="T39" fmla="*/ 481 h 596"/>
              <a:gd name="T40" fmla="*/ 837 w 2081"/>
              <a:gd name="T41" fmla="*/ 475 h 596"/>
              <a:gd name="T42" fmla="*/ 877 w 2081"/>
              <a:gd name="T43" fmla="*/ 461 h 596"/>
              <a:gd name="T44" fmla="*/ 916 w 2081"/>
              <a:gd name="T45" fmla="*/ 461 h 596"/>
              <a:gd name="T46" fmla="*/ 956 w 2081"/>
              <a:gd name="T47" fmla="*/ 456 h 596"/>
              <a:gd name="T48" fmla="*/ 996 w 2081"/>
              <a:gd name="T49" fmla="*/ 442 h 596"/>
              <a:gd name="T50" fmla="*/ 1040 w 2081"/>
              <a:gd name="T51" fmla="*/ 434 h 596"/>
              <a:gd name="T52" fmla="*/ 1081 w 2081"/>
              <a:gd name="T53" fmla="*/ 421 h 596"/>
              <a:gd name="T54" fmla="*/ 1121 w 2081"/>
              <a:gd name="T55" fmla="*/ 402 h 596"/>
              <a:gd name="T56" fmla="*/ 1159 w 2081"/>
              <a:gd name="T57" fmla="*/ 381 h 596"/>
              <a:gd name="T58" fmla="*/ 1206 w 2081"/>
              <a:gd name="T59" fmla="*/ 340 h 596"/>
              <a:gd name="T60" fmla="*/ 1244 w 2081"/>
              <a:gd name="T61" fmla="*/ 302 h 596"/>
              <a:gd name="T62" fmla="*/ 1284 w 2081"/>
              <a:gd name="T63" fmla="*/ 248 h 596"/>
              <a:gd name="T64" fmla="*/ 1325 w 2081"/>
              <a:gd name="T65" fmla="*/ 181 h 596"/>
              <a:gd name="T66" fmla="*/ 1363 w 2081"/>
              <a:gd name="T67" fmla="*/ 114 h 596"/>
              <a:gd name="T68" fmla="*/ 1409 w 2081"/>
              <a:gd name="T69" fmla="*/ 54 h 596"/>
              <a:gd name="T70" fmla="*/ 1448 w 2081"/>
              <a:gd name="T71" fmla="*/ 14 h 596"/>
              <a:gd name="T72" fmla="*/ 1488 w 2081"/>
              <a:gd name="T73" fmla="*/ 0 h 596"/>
              <a:gd name="T74" fmla="*/ 1528 w 2081"/>
              <a:gd name="T75" fmla="*/ 14 h 596"/>
              <a:gd name="T76" fmla="*/ 1567 w 2081"/>
              <a:gd name="T77" fmla="*/ 73 h 596"/>
              <a:gd name="T78" fmla="*/ 1613 w 2081"/>
              <a:gd name="T79" fmla="*/ 154 h 596"/>
              <a:gd name="T80" fmla="*/ 1651 w 2081"/>
              <a:gd name="T81" fmla="*/ 254 h 596"/>
              <a:gd name="T82" fmla="*/ 1691 w 2081"/>
              <a:gd name="T83" fmla="*/ 356 h 596"/>
              <a:gd name="T84" fmla="*/ 1732 w 2081"/>
              <a:gd name="T85" fmla="*/ 442 h 596"/>
              <a:gd name="T86" fmla="*/ 1776 w 2081"/>
              <a:gd name="T87" fmla="*/ 515 h 596"/>
              <a:gd name="T88" fmla="*/ 1816 w 2081"/>
              <a:gd name="T89" fmla="*/ 569 h 596"/>
              <a:gd name="T90" fmla="*/ 1855 w 2081"/>
              <a:gd name="T91" fmla="*/ 596 h 596"/>
              <a:gd name="T92" fmla="*/ 1895 w 2081"/>
              <a:gd name="T93" fmla="*/ 596 h 596"/>
              <a:gd name="T94" fmla="*/ 1935 w 2081"/>
              <a:gd name="T95" fmla="*/ 596 h 596"/>
              <a:gd name="T96" fmla="*/ 1979 w 2081"/>
              <a:gd name="T97" fmla="*/ 596 h 596"/>
              <a:gd name="T98" fmla="*/ 2020 w 2081"/>
              <a:gd name="T99" fmla="*/ 596 h 596"/>
              <a:gd name="T100" fmla="*/ 2058 w 2081"/>
              <a:gd name="T101" fmla="*/ 588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081" h="596">
                <a:moveTo>
                  <a:pt x="0" y="227"/>
                </a:moveTo>
                <a:lnTo>
                  <a:pt x="17" y="240"/>
                </a:lnTo>
                <a:lnTo>
                  <a:pt x="40" y="248"/>
                </a:lnTo>
                <a:lnTo>
                  <a:pt x="57" y="254"/>
                </a:lnTo>
                <a:lnTo>
                  <a:pt x="80" y="262"/>
                </a:lnTo>
                <a:lnTo>
                  <a:pt x="101" y="275"/>
                </a:lnTo>
                <a:lnTo>
                  <a:pt x="119" y="288"/>
                </a:lnTo>
                <a:lnTo>
                  <a:pt x="142" y="294"/>
                </a:lnTo>
                <a:lnTo>
                  <a:pt x="159" y="308"/>
                </a:lnTo>
                <a:lnTo>
                  <a:pt x="182" y="321"/>
                </a:lnTo>
                <a:lnTo>
                  <a:pt x="203" y="335"/>
                </a:lnTo>
                <a:lnTo>
                  <a:pt x="221" y="348"/>
                </a:lnTo>
                <a:lnTo>
                  <a:pt x="244" y="367"/>
                </a:lnTo>
                <a:lnTo>
                  <a:pt x="267" y="381"/>
                </a:lnTo>
                <a:lnTo>
                  <a:pt x="284" y="402"/>
                </a:lnTo>
                <a:lnTo>
                  <a:pt x="305" y="408"/>
                </a:lnTo>
                <a:lnTo>
                  <a:pt x="322" y="415"/>
                </a:lnTo>
                <a:lnTo>
                  <a:pt x="345" y="429"/>
                </a:lnTo>
                <a:lnTo>
                  <a:pt x="368" y="434"/>
                </a:lnTo>
                <a:lnTo>
                  <a:pt x="386" y="448"/>
                </a:lnTo>
                <a:lnTo>
                  <a:pt x="407" y="448"/>
                </a:lnTo>
                <a:lnTo>
                  <a:pt x="424" y="448"/>
                </a:lnTo>
                <a:lnTo>
                  <a:pt x="447" y="456"/>
                </a:lnTo>
                <a:lnTo>
                  <a:pt x="470" y="456"/>
                </a:lnTo>
                <a:lnTo>
                  <a:pt x="487" y="456"/>
                </a:lnTo>
                <a:lnTo>
                  <a:pt x="509" y="461"/>
                </a:lnTo>
                <a:lnTo>
                  <a:pt x="526" y="461"/>
                </a:lnTo>
                <a:lnTo>
                  <a:pt x="549" y="469"/>
                </a:lnTo>
                <a:lnTo>
                  <a:pt x="572" y="469"/>
                </a:lnTo>
                <a:lnTo>
                  <a:pt x="589" y="475"/>
                </a:lnTo>
                <a:lnTo>
                  <a:pt x="610" y="475"/>
                </a:lnTo>
                <a:lnTo>
                  <a:pt x="628" y="481"/>
                </a:lnTo>
                <a:lnTo>
                  <a:pt x="651" y="481"/>
                </a:lnTo>
                <a:lnTo>
                  <a:pt x="674" y="481"/>
                </a:lnTo>
                <a:lnTo>
                  <a:pt x="691" y="481"/>
                </a:lnTo>
                <a:lnTo>
                  <a:pt x="712" y="475"/>
                </a:lnTo>
                <a:lnTo>
                  <a:pt x="735" y="475"/>
                </a:lnTo>
                <a:lnTo>
                  <a:pt x="752" y="481"/>
                </a:lnTo>
                <a:lnTo>
                  <a:pt x="775" y="481"/>
                </a:lnTo>
                <a:lnTo>
                  <a:pt x="793" y="481"/>
                </a:lnTo>
                <a:lnTo>
                  <a:pt x="814" y="481"/>
                </a:lnTo>
                <a:lnTo>
                  <a:pt x="837" y="475"/>
                </a:lnTo>
                <a:lnTo>
                  <a:pt x="854" y="469"/>
                </a:lnTo>
                <a:lnTo>
                  <a:pt x="877" y="461"/>
                </a:lnTo>
                <a:lnTo>
                  <a:pt x="894" y="456"/>
                </a:lnTo>
                <a:lnTo>
                  <a:pt x="916" y="461"/>
                </a:lnTo>
                <a:lnTo>
                  <a:pt x="939" y="461"/>
                </a:lnTo>
                <a:lnTo>
                  <a:pt x="956" y="456"/>
                </a:lnTo>
                <a:lnTo>
                  <a:pt x="979" y="442"/>
                </a:lnTo>
                <a:lnTo>
                  <a:pt x="996" y="442"/>
                </a:lnTo>
                <a:lnTo>
                  <a:pt x="1017" y="442"/>
                </a:lnTo>
                <a:lnTo>
                  <a:pt x="1040" y="434"/>
                </a:lnTo>
                <a:lnTo>
                  <a:pt x="1058" y="421"/>
                </a:lnTo>
                <a:lnTo>
                  <a:pt x="1081" y="421"/>
                </a:lnTo>
                <a:lnTo>
                  <a:pt x="1098" y="415"/>
                </a:lnTo>
                <a:lnTo>
                  <a:pt x="1121" y="402"/>
                </a:lnTo>
                <a:lnTo>
                  <a:pt x="1142" y="394"/>
                </a:lnTo>
                <a:lnTo>
                  <a:pt x="1159" y="381"/>
                </a:lnTo>
                <a:lnTo>
                  <a:pt x="1183" y="361"/>
                </a:lnTo>
                <a:lnTo>
                  <a:pt x="1206" y="340"/>
                </a:lnTo>
                <a:lnTo>
                  <a:pt x="1223" y="321"/>
                </a:lnTo>
                <a:lnTo>
                  <a:pt x="1244" y="302"/>
                </a:lnTo>
                <a:lnTo>
                  <a:pt x="1261" y="275"/>
                </a:lnTo>
                <a:lnTo>
                  <a:pt x="1284" y="248"/>
                </a:lnTo>
                <a:lnTo>
                  <a:pt x="1307" y="213"/>
                </a:lnTo>
                <a:lnTo>
                  <a:pt x="1325" y="181"/>
                </a:lnTo>
                <a:lnTo>
                  <a:pt x="1346" y="154"/>
                </a:lnTo>
                <a:lnTo>
                  <a:pt x="1363" y="114"/>
                </a:lnTo>
                <a:lnTo>
                  <a:pt x="1386" y="81"/>
                </a:lnTo>
                <a:lnTo>
                  <a:pt x="1409" y="54"/>
                </a:lnTo>
                <a:lnTo>
                  <a:pt x="1426" y="33"/>
                </a:lnTo>
                <a:lnTo>
                  <a:pt x="1448" y="14"/>
                </a:lnTo>
                <a:lnTo>
                  <a:pt x="1465" y="8"/>
                </a:lnTo>
                <a:lnTo>
                  <a:pt x="1488" y="0"/>
                </a:lnTo>
                <a:lnTo>
                  <a:pt x="1511" y="0"/>
                </a:lnTo>
                <a:lnTo>
                  <a:pt x="1528" y="14"/>
                </a:lnTo>
                <a:lnTo>
                  <a:pt x="1549" y="41"/>
                </a:lnTo>
                <a:lnTo>
                  <a:pt x="1567" y="73"/>
                </a:lnTo>
                <a:lnTo>
                  <a:pt x="1590" y="114"/>
                </a:lnTo>
                <a:lnTo>
                  <a:pt x="1613" y="154"/>
                </a:lnTo>
                <a:lnTo>
                  <a:pt x="1630" y="208"/>
                </a:lnTo>
                <a:lnTo>
                  <a:pt x="1651" y="254"/>
                </a:lnTo>
                <a:lnTo>
                  <a:pt x="1668" y="308"/>
                </a:lnTo>
                <a:lnTo>
                  <a:pt x="1691" y="356"/>
                </a:lnTo>
                <a:lnTo>
                  <a:pt x="1714" y="402"/>
                </a:lnTo>
                <a:lnTo>
                  <a:pt x="1732" y="442"/>
                </a:lnTo>
                <a:lnTo>
                  <a:pt x="1753" y="481"/>
                </a:lnTo>
                <a:lnTo>
                  <a:pt x="1776" y="515"/>
                </a:lnTo>
                <a:lnTo>
                  <a:pt x="1793" y="548"/>
                </a:lnTo>
                <a:lnTo>
                  <a:pt x="1816" y="569"/>
                </a:lnTo>
                <a:lnTo>
                  <a:pt x="1833" y="588"/>
                </a:lnTo>
                <a:lnTo>
                  <a:pt x="1855" y="596"/>
                </a:lnTo>
                <a:lnTo>
                  <a:pt x="1878" y="596"/>
                </a:lnTo>
                <a:lnTo>
                  <a:pt x="1895" y="596"/>
                </a:lnTo>
                <a:lnTo>
                  <a:pt x="1918" y="596"/>
                </a:lnTo>
                <a:lnTo>
                  <a:pt x="1935" y="596"/>
                </a:lnTo>
                <a:lnTo>
                  <a:pt x="1956" y="596"/>
                </a:lnTo>
                <a:lnTo>
                  <a:pt x="1979" y="596"/>
                </a:lnTo>
                <a:lnTo>
                  <a:pt x="1997" y="596"/>
                </a:lnTo>
                <a:lnTo>
                  <a:pt x="2020" y="596"/>
                </a:lnTo>
                <a:lnTo>
                  <a:pt x="2037" y="596"/>
                </a:lnTo>
                <a:lnTo>
                  <a:pt x="2058" y="588"/>
                </a:lnTo>
                <a:lnTo>
                  <a:pt x="2081" y="588"/>
                </a:lnTo>
              </a:path>
            </a:pathLst>
          </a:custGeom>
          <a:noFill/>
          <a:ln w="38100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433301" name="Rectangle 149">
            <a:extLst>
              <a:ext uri="{FF2B5EF4-FFF2-40B4-BE49-F238E27FC236}">
                <a16:creationId xmlns:a16="http://schemas.microsoft.com/office/drawing/2014/main" id="{A796265E-9F7A-4AAE-9550-0E1E433AED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4962" y="1728788"/>
            <a:ext cx="29051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NL" sz="1500" i="1">
                <a:solidFill>
                  <a:srgbClr val="000000"/>
                </a:solidFill>
                <a:latin typeface="Arial" panose="020B0604020202020204" pitchFamily="34" charset="0"/>
              </a:rPr>
              <a:t>S’</a:t>
            </a:r>
            <a:endParaRPr lang="en-US" altLang="en-NL" sz="1013" i="1">
              <a:latin typeface="Arial" panose="020B0604020202020204" pitchFamily="34" charset="0"/>
            </a:endParaRPr>
          </a:p>
        </p:txBody>
      </p:sp>
      <p:sp>
        <p:nvSpPr>
          <p:cNvPr id="433302" name="Text Box 150">
            <a:extLst>
              <a:ext uri="{FF2B5EF4-FFF2-40B4-BE49-F238E27FC236}">
                <a16:creationId xmlns:a16="http://schemas.microsoft.com/office/drawing/2014/main" id="{23C50F60-ED88-4214-9286-9C26381E83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8497" y="4250532"/>
            <a:ext cx="335220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1013"/>
              <a:t>Lower bounding means that for all Q and S, we have…</a:t>
            </a:r>
          </a:p>
        </p:txBody>
      </p:sp>
      <p:sp>
        <p:nvSpPr>
          <p:cNvPr id="433304" name="Rectangle 152">
            <a:extLst>
              <a:ext uri="{FF2B5EF4-FFF2-40B4-BE49-F238E27FC236}">
                <a16:creationId xmlns:a16="http://schemas.microsoft.com/office/drawing/2014/main" id="{D7200610-8D3F-4B83-A385-97BCBF8E0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1378" y="4687492"/>
            <a:ext cx="228123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/>
            <a:r>
              <a:rPr lang="en-US" altLang="en-NL" sz="1013" i="1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r>
              <a:rPr lang="en-US" altLang="en-NL" sz="1013" i="1" baseline="-25000">
                <a:solidFill>
                  <a:srgbClr val="000000"/>
                </a:solidFill>
                <a:latin typeface="Arial" panose="020B0604020202020204" pitchFamily="34" charset="0"/>
              </a:rPr>
              <a:t>LB</a:t>
            </a:r>
            <a:r>
              <a:rPr lang="en-US" altLang="en-NL" sz="1013">
                <a:solidFill>
                  <a:srgbClr val="000000"/>
                </a:solidFill>
                <a:latin typeface="Arial" panose="020B0604020202020204" pitchFamily="34" charset="0"/>
              </a:rPr>
              <a:t>(</a:t>
            </a:r>
            <a:r>
              <a:rPr lang="en-US" altLang="en-NL" sz="1013" i="1">
                <a:solidFill>
                  <a:srgbClr val="000000"/>
                </a:solidFill>
                <a:latin typeface="Arial" panose="020B0604020202020204" pitchFamily="34" charset="0"/>
              </a:rPr>
              <a:t>Q</a:t>
            </a:r>
            <a:r>
              <a:rPr lang="en-US" altLang="en-NL" sz="1013">
                <a:solidFill>
                  <a:srgbClr val="000000"/>
                </a:solidFill>
                <a:latin typeface="Arial" panose="020B0604020202020204" pitchFamily="34" charset="0"/>
              </a:rPr>
              <a:t>’,S’)</a:t>
            </a:r>
            <a:r>
              <a:rPr lang="en-US" altLang="en-NL" sz="1013" i="1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US" altLang="en-NL" sz="1013" b="1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</a:t>
            </a:r>
            <a:r>
              <a:rPr lang="en-US" altLang="en-NL" sz="1013" i="1">
                <a:solidFill>
                  <a:srgbClr val="000000"/>
                </a:solidFill>
                <a:latin typeface="Arial" panose="020B0604020202020204" pitchFamily="34" charset="0"/>
              </a:rPr>
              <a:t> D</a:t>
            </a:r>
            <a:r>
              <a:rPr lang="en-US" altLang="en-NL" sz="1013">
                <a:solidFill>
                  <a:srgbClr val="000000"/>
                </a:solidFill>
                <a:latin typeface="Arial" panose="020B0604020202020204" pitchFamily="34" charset="0"/>
              </a:rPr>
              <a:t>(Q,S</a:t>
            </a:r>
            <a:r>
              <a:rPr lang="en-US" altLang="en-NL" sz="180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33305" name="Rectangle 153">
            <a:extLst>
              <a:ext uri="{FF2B5EF4-FFF2-40B4-BE49-F238E27FC236}">
                <a16:creationId xmlns:a16="http://schemas.microsoft.com/office/drawing/2014/main" id="{F4EBC6F4-46E9-4537-9BC3-59541DCB5A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0"/>
            <a:ext cx="6858000" cy="57031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433306" name="Text Box 154">
            <a:extLst>
              <a:ext uri="{FF2B5EF4-FFF2-40B4-BE49-F238E27FC236}">
                <a16:creationId xmlns:a16="http://schemas.microsoft.com/office/drawing/2014/main" id="{412C7589-E761-4366-AD64-FF533D5E9A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2785" y="92869"/>
            <a:ext cx="1609736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1013"/>
              <a:t>What is lower bounding?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234" name="Rectangle 2">
            <a:extLst>
              <a:ext uri="{FF2B5EF4-FFF2-40B4-BE49-F238E27FC236}">
                <a16:creationId xmlns:a16="http://schemas.microsoft.com/office/drawing/2014/main" id="{F2A995AC-C5BB-47B2-A455-6149D0033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6129" y="141685"/>
            <a:ext cx="6193631" cy="1763315"/>
          </a:xfrm>
        </p:spPr>
        <p:txBody>
          <a:bodyPr/>
          <a:lstStyle/>
          <a:p>
            <a:pPr algn="l"/>
            <a:r>
              <a:rPr lang="en-US" altLang="en-NL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We have created the first symbolic representation of time series, that allows…</a:t>
            </a:r>
          </a:p>
        </p:txBody>
      </p:sp>
      <p:sp>
        <p:nvSpPr>
          <p:cNvPr id="351235" name="Text Box 3">
            <a:extLst>
              <a:ext uri="{FF2B5EF4-FFF2-40B4-BE49-F238E27FC236}">
                <a16:creationId xmlns:a16="http://schemas.microsoft.com/office/drawing/2014/main" id="{FB2A7000-12AD-4938-9180-6BB0D58810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24063" y="2693194"/>
            <a:ext cx="558518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buFontTx/>
              <a:buChar char="•"/>
            </a:pPr>
            <a:r>
              <a:rPr lang="en-US" altLang="en-NL" sz="2400"/>
              <a:t> Lower bounding of Euclidean distance</a:t>
            </a:r>
            <a:endParaRPr lang="en-US" altLang="en-NL" sz="2400">
              <a:solidFill>
                <a:schemeClr val="bg2"/>
              </a:solidFill>
            </a:endParaRPr>
          </a:p>
          <a:p>
            <a:pPr algn="l">
              <a:buFontTx/>
              <a:buChar char="•"/>
            </a:pPr>
            <a:r>
              <a:rPr lang="en-US" altLang="en-NL" sz="2400">
                <a:solidFill>
                  <a:schemeClr val="bg2"/>
                </a:solidFill>
              </a:rPr>
              <a:t> </a:t>
            </a:r>
            <a:r>
              <a:rPr lang="en-US" altLang="en-NL" sz="2400"/>
              <a:t>Dimensionality Reduction</a:t>
            </a:r>
          </a:p>
          <a:p>
            <a:pPr algn="l">
              <a:buFontTx/>
              <a:buChar char="•"/>
            </a:pPr>
            <a:r>
              <a:rPr lang="en-US" altLang="en-NL" sz="2400"/>
              <a:t> Numerosity Reduction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>
            <a:extLst>
              <a:ext uri="{FF2B5EF4-FFF2-40B4-BE49-F238E27FC236}">
                <a16:creationId xmlns:a16="http://schemas.microsoft.com/office/drawing/2014/main" id="{F862B381-E4DC-4973-8C83-EF6112A3E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114300"/>
            <a:ext cx="5829300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/>
            <a:r>
              <a:rPr lang="en-US" altLang="en-NL" sz="36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Time Series are Ubiquitous</a:t>
            </a:r>
            <a:r>
              <a:rPr lang="en-US" altLang="en-NL" sz="3600">
                <a:solidFill>
                  <a:schemeClr val="tx2"/>
                </a:solidFill>
              </a:rPr>
              <a:t>! I</a:t>
            </a:r>
            <a:endParaRPr lang="en-US" altLang="en-NL" sz="3300">
              <a:solidFill>
                <a:schemeClr val="tx2"/>
              </a:solidFill>
            </a:endParaRPr>
          </a:p>
        </p:txBody>
      </p:sp>
      <p:sp>
        <p:nvSpPr>
          <p:cNvPr id="316419" name="Text Box 3">
            <a:extLst>
              <a:ext uri="{FF2B5EF4-FFF2-40B4-BE49-F238E27FC236}">
                <a16:creationId xmlns:a16="http://schemas.microsoft.com/office/drawing/2014/main" id="{B51B2B28-25D6-4F09-A74F-868BD56F94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4094" y="922735"/>
            <a:ext cx="5098256" cy="2659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Aft>
                <a:spcPct val="20000"/>
              </a:spcAft>
            </a:pPr>
            <a:r>
              <a:rPr lang="en-US" altLang="en-NL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People measure things...</a:t>
            </a:r>
            <a:endParaRPr lang="en-US" altLang="en-NL" sz="1800"/>
          </a:p>
          <a:p>
            <a:pPr lvl="1" algn="l">
              <a:buFontTx/>
              <a:buChar char="•"/>
            </a:pPr>
            <a:r>
              <a:rPr lang="en-US" altLang="en-NL" sz="1800" i="1"/>
              <a:t> Schwarzeneggers popularity rating.</a:t>
            </a:r>
          </a:p>
          <a:p>
            <a:pPr lvl="1" algn="l">
              <a:buFontTx/>
              <a:buChar char="•"/>
            </a:pPr>
            <a:r>
              <a:rPr lang="en-US" altLang="en-NL" sz="1800" i="1"/>
              <a:t> Their blood pressure.</a:t>
            </a:r>
          </a:p>
          <a:p>
            <a:pPr lvl="1" algn="l">
              <a:buFontTx/>
              <a:buChar char="•"/>
            </a:pPr>
            <a:r>
              <a:rPr lang="en-US" altLang="en-NL" sz="1800" i="1"/>
              <a:t> The annual rainfall in New Zealand.</a:t>
            </a:r>
          </a:p>
          <a:p>
            <a:pPr lvl="1" algn="l">
              <a:buFontTx/>
              <a:buChar char="•"/>
            </a:pPr>
            <a:r>
              <a:rPr lang="en-US" altLang="en-NL" sz="1800" i="1"/>
              <a:t> The value of their Yahoo stock.</a:t>
            </a:r>
          </a:p>
          <a:p>
            <a:pPr lvl="1" algn="l">
              <a:buFontTx/>
              <a:buChar char="•"/>
            </a:pPr>
            <a:r>
              <a:rPr lang="en-US" altLang="en-NL" sz="1800" i="1"/>
              <a:t> The number of web hits per second.</a:t>
            </a:r>
            <a:endParaRPr lang="en-US" altLang="en-NL" sz="1800"/>
          </a:p>
          <a:p>
            <a:pPr algn="l"/>
            <a:r>
              <a:rPr lang="en-US" altLang="en-NL" sz="1800"/>
              <a:t>            </a:t>
            </a:r>
            <a:r>
              <a:rPr lang="en-US" altLang="en-NL" sz="2400">
                <a:effectLst>
                  <a:outerShdw blurRad="38100" dist="38100" dir="2700000" algn="tl">
                    <a:srgbClr val="C0C0C0"/>
                  </a:outerShdw>
                </a:effectLst>
              </a:rPr>
              <a:t>… and things change over time.</a:t>
            </a:r>
          </a:p>
        </p:txBody>
      </p:sp>
      <p:sp>
        <p:nvSpPr>
          <p:cNvPr id="316420" name="Freeform 4">
            <a:extLst>
              <a:ext uri="{FF2B5EF4-FFF2-40B4-BE49-F238E27FC236}">
                <a16:creationId xmlns:a16="http://schemas.microsoft.com/office/drawing/2014/main" id="{005EEBF8-C916-4FFB-93C8-A7984F639811}"/>
              </a:ext>
            </a:extLst>
          </p:cNvPr>
          <p:cNvSpPr>
            <a:spLocks/>
          </p:cNvSpPr>
          <p:nvPr/>
        </p:nvSpPr>
        <p:spPr bwMode="auto">
          <a:xfrm>
            <a:off x="1314450" y="3371851"/>
            <a:ext cx="2008585" cy="831056"/>
          </a:xfrm>
          <a:custGeom>
            <a:avLst/>
            <a:gdLst>
              <a:gd name="T0" fmla="*/ 40 w 2455"/>
              <a:gd name="T1" fmla="*/ 675 h 1514"/>
              <a:gd name="T2" fmla="*/ 79 w 2455"/>
              <a:gd name="T3" fmla="*/ 606 h 1514"/>
              <a:gd name="T4" fmla="*/ 125 w 2455"/>
              <a:gd name="T5" fmla="*/ 409 h 1514"/>
              <a:gd name="T6" fmla="*/ 164 w 2455"/>
              <a:gd name="T7" fmla="*/ 345 h 1514"/>
              <a:gd name="T8" fmla="*/ 204 w 2455"/>
              <a:gd name="T9" fmla="*/ 0 h 1514"/>
              <a:gd name="T10" fmla="*/ 244 w 2455"/>
              <a:gd name="T11" fmla="*/ 111 h 1514"/>
              <a:gd name="T12" fmla="*/ 283 w 2455"/>
              <a:gd name="T13" fmla="*/ 180 h 1514"/>
              <a:gd name="T14" fmla="*/ 329 w 2455"/>
              <a:gd name="T15" fmla="*/ 85 h 1514"/>
              <a:gd name="T16" fmla="*/ 368 w 2455"/>
              <a:gd name="T17" fmla="*/ 117 h 1514"/>
              <a:gd name="T18" fmla="*/ 408 w 2455"/>
              <a:gd name="T19" fmla="*/ 265 h 1514"/>
              <a:gd name="T20" fmla="*/ 448 w 2455"/>
              <a:gd name="T21" fmla="*/ 154 h 1514"/>
              <a:gd name="T22" fmla="*/ 487 w 2455"/>
              <a:gd name="T23" fmla="*/ 186 h 1514"/>
              <a:gd name="T24" fmla="*/ 527 w 2455"/>
              <a:gd name="T25" fmla="*/ 154 h 1514"/>
              <a:gd name="T26" fmla="*/ 567 w 2455"/>
              <a:gd name="T27" fmla="*/ 111 h 1514"/>
              <a:gd name="T28" fmla="*/ 607 w 2455"/>
              <a:gd name="T29" fmla="*/ 377 h 1514"/>
              <a:gd name="T30" fmla="*/ 652 w 2455"/>
              <a:gd name="T31" fmla="*/ 255 h 1514"/>
              <a:gd name="T32" fmla="*/ 692 w 2455"/>
              <a:gd name="T33" fmla="*/ 345 h 1514"/>
              <a:gd name="T34" fmla="*/ 731 w 2455"/>
              <a:gd name="T35" fmla="*/ 436 h 1514"/>
              <a:gd name="T36" fmla="*/ 777 w 2455"/>
              <a:gd name="T37" fmla="*/ 526 h 1514"/>
              <a:gd name="T38" fmla="*/ 816 w 2455"/>
              <a:gd name="T39" fmla="*/ 632 h 1514"/>
              <a:gd name="T40" fmla="*/ 856 w 2455"/>
              <a:gd name="T41" fmla="*/ 425 h 1514"/>
              <a:gd name="T42" fmla="*/ 896 w 2455"/>
              <a:gd name="T43" fmla="*/ 558 h 1514"/>
              <a:gd name="T44" fmla="*/ 935 w 2455"/>
              <a:gd name="T45" fmla="*/ 940 h 1514"/>
              <a:gd name="T46" fmla="*/ 975 w 2455"/>
              <a:gd name="T47" fmla="*/ 691 h 1514"/>
              <a:gd name="T48" fmla="*/ 1015 w 2455"/>
              <a:gd name="T49" fmla="*/ 701 h 1514"/>
              <a:gd name="T50" fmla="*/ 1054 w 2455"/>
              <a:gd name="T51" fmla="*/ 723 h 1514"/>
              <a:gd name="T52" fmla="*/ 1094 w 2455"/>
              <a:gd name="T53" fmla="*/ 882 h 1514"/>
              <a:gd name="T54" fmla="*/ 1134 w 2455"/>
              <a:gd name="T55" fmla="*/ 808 h 1514"/>
              <a:gd name="T56" fmla="*/ 1174 w 2455"/>
              <a:gd name="T57" fmla="*/ 728 h 1514"/>
              <a:gd name="T58" fmla="*/ 1219 w 2455"/>
              <a:gd name="T59" fmla="*/ 898 h 1514"/>
              <a:gd name="T60" fmla="*/ 1259 w 2455"/>
              <a:gd name="T61" fmla="*/ 754 h 1514"/>
              <a:gd name="T62" fmla="*/ 1298 w 2455"/>
              <a:gd name="T63" fmla="*/ 956 h 1514"/>
              <a:gd name="T64" fmla="*/ 1338 w 2455"/>
              <a:gd name="T65" fmla="*/ 776 h 1514"/>
              <a:gd name="T66" fmla="*/ 1378 w 2455"/>
              <a:gd name="T67" fmla="*/ 792 h 1514"/>
              <a:gd name="T68" fmla="*/ 1417 w 2455"/>
              <a:gd name="T69" fmla="*/ 946 h 1514"/>
              <a:gd name="T70" fmla="*/ 1457 w 2455"/>
              <a:gd name="T71" fmla="*/ 637 h 1514"/>
              <a:gd name="T72" fmla="*/ 1497 w 2455"/>
              <a:gd name="T73" fmla="*/ 712 h 1514"/>
              <a:gd name="T74" fmla="*/ 1536 w 2455"/>
              <a:gd name="T75" fmla="*/ 733 h 1514"/>
              <a:gd name="T76" fmla="*/ 1576 w 2455"/>
              <a:gd name="T77" fmla="*/ 765 h 1514"/>
              <a:gd name="T78" fmla="*/ 1616 w 2455"/>
              <a:gd name="T79" fmla="*/ 850 h 1514"/>
              <a:gd name="T80" fmla="*/ 1655 w 2455"/>
              <a:gd name="T81" fmla="*/ 1095 h 1514"/>
              <a:gd name="T82" fmla="*/ 1695 w 2455"/>
              <a:gd name="T83" fmla="*/ 1004 h 1514"/>
              <a:gd name="T84" fmla="*/ 1735 w 2455"/>
              <a:gd name="T85" fmla="*/ 1169 h 1514"/>
              <a:gd name="T86" fmla="*/ 1774 w 2455"/>
              <a:gd name="T87" fmla="*/ 1137 h 1514"/>
              <a:gd name="T88" fmla="*/ 1814 w 2455"/>
              <a:gd name="T89" fmla="*/ 1073 h 1514"/>
              <a:gd name="T90" fmla="*/ 1860 w 2455"/>
              <a:gd name="T91" fmla="*/ 1148 h 1514"/>
              <a:gd name="T92" fmla="*/ 1899 w 2455"/>
              <a:gd name="T93" fmla="*/ 1456 h 1514"/>
              <a:gd name="T94" fmla="*/ 1939 w 2455"/>
              <a:gd name="T95" fmla="*/ 1233 h 1514"/>
              <a:gd name="T96" fmla="*/ 1979 w 2455"/>
              <a:gd name="T97" fmla="*/ 1477 h 1514"/>
              <a:gd name="T98" fmla="*/ 2013 w 2455"/>
              <a:gd name="T99" fmla="*/ 1243 h 1514"/>
              <a:gd name="T100" fmla="*/ 2058 w 2455"/>
              <a:gd name="T101" fmla="*/ 1451 h 1514"/>
              <a:gd name="T102" fmla="*/ 2098 w 2455"/>
              <a:gd name="T103" fmla="*/ 1270 h 1514"/>
              <a:gd name="T104" fmla="*/ 2137 w 2455"/>
              <a:gd name="T105" fmla="*/ 1265 h 1514"/>
              <a:gd name="T106" fmla="*/ 2177 w 2455"/>
              <a:gd name="T107" fmla="*/ 1217 h 1514"/>
              <a:gd name="T108" fmla="*/ 2217 w 2455"/>
              <a:gd name="T109" fmla="*/ 924 h 1514"/>
              <a:gd name="T110" fmla="*/ 2251 w 2455"/>
              <a:gd name="T111" fmla="*/ 1089 h 1514"/>
              <a:gd name="T112" fmla="*/ 2290 w 2455"/>
              <a:gd name="T113" fmla="*/ 978 h 1514"/>
              <a:gd name="T114" fmla="*/ 2336 w 2455"/>
              <a:gd name="T115" fmla="*/ 962 h 1514"/>
              <a:gd name="T116" fmla="*/ 2375 w 2455"/>
              <a:gd name="T117" fmla="*/ 797 h 1514"/>
              <a:gd name="T118" fmla="*/ 2415 w 2455"/>
              <a:gd name="T119" fmla="*/ 887 h 1514"/>
              <a:gd name="T120" fmla="*/ 2455 w 2455"/>
              <a:gd name="T121" fmla="*/ 425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455" h="1514">
                <a:moveTo>
                  <a:pt x="0" y="372"/>
                </a:moveTo>
                <a:lnTo>
                  <a:pt x="6" y="420"/>
                </a:lnTo>
                <a:lnTo>
                  <a:pt x="6" y="430"/>
                </a:lnTo>
                <a:lnTo>
                  <a:pt x="11" y="489"/>
                </a:lnTo>
                <a:lnTo>
                  <a:pt x="11" y="558"/>
                </a:lnTo>
                <a:lnTo>
                  <a:pt x="17" y="510"/>
                </a:lnTo>
                <a:lnTo>
                  <a:pt x="17" y="552"/>
                </a:lnTo>
                <a:lnTo>
                  <a:pt x="17" y="568"/>
                </a:lnTo>
                <a:lnTo>
                  <a:pt x="23" y="627"/>
                </a:lnTo>
                <a:lnTo>
                  <a:pt x="23" y="643"/>
                </a:lnTo>
                <a:lnTo>
                  <a:pt x="28" y="664"/>
                </a:lnTo>
                <a:lnTo>
                  <a:pt x="34" y="653"/>
                </a:lnTo>
                <a:lnTo>
                  <a:pt x="34" y="701"/>
                </a:lnTo>
                <a:lnTo>
                  <a:pt x="34" y="738"/>
                </a:lnTo>
                <a:lnTo>
                  <a:pt x="40" y="749"/>
                </a:lnTo>
                <a:lnTo>
                  <a:pt x="40" y="675"/>
                </a:lnTo>
                <a:lnTo>
                  <a:pt x="45" y="606"/>
                </a:lnTo>
                <a:lnTo>
                  <a:pt x="45" y="632"/>
                </a:lnTo>
                <a:lnTo>
                  <a:pt x="51" y="675"/>
                </a:lnTo>
                <a:lnTo>
                  <a:pt x="51" y="728"/>
                </a:lnTo>
                <a:lnTo>
                  <a:pt x="57" y="723"/>
                </a:lnTo>
                <a:lnTo>
                  <a:pt x="57" y="744"/>
                </a:lnTo>
                <a:lnTo>
                  <a:pt x="57" y="707"/>
                </a:lnTo>
                <a:lnTo>
                  <a:pt x="62" y="680"/>
                </a:lnTo>
                <a:lnTo>
                  <a:pt x="62" y="669"/>
                </a:lnTo>
                <a:lnTo>
                  <a:pt x="68" y="637"/>
                </a:lnTo>
                <a:lnTo>
                  <a:pt x="68" y="606"/>
                </a:lnTo>
                <a:lnTo>
                  <a:pt x="74" y="531"/>
                </a:lnTo>
                <a:lnTo>
                  <a:pt x="74" y="574"/>
                </a:lnTo>
                <a:lnTo>
                  <a:pt x="74" y="590"/>
                </a:lnTo>
                <a:lnTo>
                  <a:pt x="79" y="632"/>
                </a:lnTo>
                <a:lnTo>
                  <a:pt x="79" y="606"/>
                </a:lnTo>
                <a:lnTo>
                  <a:pt x="85" y="616"/>
                </a:lnTo>
                <a:lnTo>
                  <a:pt x="85" y="611"/>
                </a:lnTo>
                <a:lnTo>
                  <a:pt x="91" y="574"/>
                </a:lnTo>
                <a:lnTo>
                  <a:pt x="91" y="542"/>
                </a:lnTo>
                <a:lnTo>
                  <a:pt x="91" y="563"/>
                </a:lnTo>
                <a:lnTo>
                  <a:pt x="96" y="489"/>
                </a:lnTo>
                <a:lnTo>
                  <a:pt x="102" y="478"/>
                </a:lnTo>
                <a:lnTo>
                  <a:pt x="102" y="436"/>
                </a:lnTo>
                <a:lnTo>
                  <a:pt x="108" y="388"/>
                </a:lnTo>
                <a:lnTo>
                  <a:pt x="108" y="436"/>
                </a:lnTo>
                <a:lnTo>
                  <a:pt x="108" y="420"/>
                </a:lnTo>
                <a:lnTo>
                  <a:pt x="113" y="356"/>
                </a:lnTo>
                <a:lnTo>
                  <a:pt x="113" y="313"/>
                </a:lnTo>
                <a:lnTo>
                  <a:pt x="119" y="265"/>
                </a:lnTo>
                <a:lnTo>
                  <a:pt x="119" y="335"/>
                </a:lnTo>
                <a:lnTo>
                  <a:pt x="125" y="409"/>
                </a:lnTo>
                <a:lnTo>
                  <a:pt x="125" y="335"/>
                </a:lnTo>
                <a:lnTo>
                  <a:pt x="130" y="361"/>
                </a:lnTo>
                <a:lnTo>
                  <a:pt x="130" y="313"/>
                </a:lnTo>
                <a:lnTo>
                  <a:pt x="130" y="308"/>
                </a:lnTo>
                <a:lnTo>
                  <a:pt x="136" y="377"/>
                </a:lnTo>
                <a:lnTo>
                  <a:pt x="136" y="388"/>
                </a:lnTo>
                <a:lnTo>
                  <a:pt x="142" y="345"/>
                </a:lnTo>
                <a:lnTo>
                  <a:pt x="142" y="372"/>
                </a:lnTo>
                <a:lnTo>
                  <a:pt x="147" y="382"/>
                </a:lnTo>
                <a:lnTo>
                  <a:pt x="147" y="377"/>
                </a:lnTo>
                <a:lnTo>
                  <a:pt x="147" y="313"/>
                </a:lnTo>
                <a:lnTo>
                  <a:pt x="153" y="356"/>
                </a:lnTo>
                <a:lnTo>
                  <a:pt x="153" y="425"/>
                </a:lnTo>
                <a:lnTo>
                  <a:pt x="159" y="377"/>
                </a:lnTo>
                <a:lnTo>
                  <a:pt x="159" y="329"/>
                </a:lnTo>
                <a:lnTo>
                  <a:pt x="164" y="345"/>
                </a:lnTo>
                <a:lnTo>
                  <a:pt x="164" y="271"/>
                </a:lnTo>
                <a:lnTo>
                  <a:pt x="164" y="250"/>
                </a:lnTo>
                <a:lnTo>
                  <a:pt x="170" y="175"/>
                </a:lnTo>
                <a:lnTo>
                  <a:pt x="176" y="234"/>
                </a:lnTo>
                <a:lnTo>
                  <a:pt x="176" y="308"/>
                </a:lnTo>
                <a:lnTo>
                  <a:pt x="181" y="234"/>
                </a:lnTo>
                <a:lnTo>
                  <a:pt x="181" y="196"/>
                </a:lnTo>
                <a:lnTo>
                  <a:pt x="181" y="154"/>
                </a:lnTo>
                <a:lnTo>
                  <a:pt x="187" y="101"/>
                </a:lnTo>
                <a:lnTo>
                  <a:pt x="187" y="69"/>
                </a:lnTo>
                <a:lnTo>
                  <a:pt x="193" y="21"/>
                </a:lnTo>
                <a:lnTo>
                  <a:pt x="193" y="74"/>
                </a:lnTo>
                <a:lnTo>
                  <a:pt x="198" y="53"/>
                </a:lnTo>
                <a:lnTo>
                  <a:pt x="198" y="5"/>
                </a:lnTo>
                <a:lnTo>
                  <a:pt x="204" y="10"/>
                </a:lnTo>
                <a:lnTo>
                  <a:pt x="204" y="0"/>
                </a:lnTo>
                <a:lnTo>
                  <a:pt x="204" y="10"/>
                </a:lnTo>
                <a:lnTo>
                  <a:pt x="210" y="10"/>
                </a:lnTo>
                <a:lnTo>
                  <a:pt x="210" y="69"/>
                </a:lnTo>
                <a:lnTo>
                  <a:pt x="215" y="16"/>
                </a:lnTo>
                <a:lnTo>
                  <a:pt x="215" y="69"/>
                </a:lnTo>
                <a:lnTo>
                  <a:pt x="221" y="90"/>
                </a:lnTo>
                <a:lnTo>
                  <a:pt x="221" y="64"/>
                </a:lnTo>
                <a:lnTo>
                  <a:pt x="221" y="90"/>
                </a:lnTo>
                <a:lnTo>
                  <a:pt x="227" y="149"/>
                </a:lnTo>
                <a:lnTo>
                  <a:pt x="227" y="180"/>
                </a:lnTo>
                <a:lnTo>
                  <a:pt x="232" y="111"/>
                </a:lnTo>
                <a:lnTo>
                  <a:pt x="232" y="170"/>
                </a:lnTo>
                <a:lnTo>
                  <a:pt x="238" y="165"/>
                </a:lnTo>
                <a:lnTo>
                  <a:pt x="238" y="234"/>
                </a:lnTo>
                <a:lnTo>
                  <a:pt x="238" y="165"/>
                </a:lnTo>
                <a:lnTo>
                  <a:pt x="244" y="111"/>
                </a:lnTo>
                <a:lnTo>
                  <a:pt x="244" y="159"/>
                </a:lnTo>
                <a:lnTo>
                  <a:pt x="249" y="101"/>
                </a:lnTo>
                <a:lnTo>
                  <a:pt x="249" y="154"/>
                </a:lnTo>
                <a:lnTo>
                  <a:pt x="255" y="165"/>
                </a:lnTo>
                <a:lnTo>
                  <a:pt x="255" y="191"/>
                </a:lnTo>
                <a:lnTo>
                  <a:pt x="255" y="127"/>
                </a:lnTo>
                <a:lnTo>
                  <a:pt x="261" y="159"/>
                </a:lnTo>
                <a:lnTo>
                  <a:pt x="261" y="175"/>
                </a:lnTo>
                <a:lnTo>
                  <a:pt x="266" y="170"/>
                </a:lnTo>
                <a:lnTo>
                  <a:pt x="272" y="223"/>
                </a:lnTo>
                <a:lnTo>
                  <a:pt x="272" y="250"/>
                </a:lnTo>
                <a:lnTo>
                  <a:pt x="272" y="207"/>
                </a:lnTo>
                <a:lnTo>
                  <a:pt x="278" y="175"/>
                </a:lnTo>
                <a:lnTo>
                  <a:pt x="278" y="101"/>
                </a:lnTo>
                <a:lnTo>
                  <a:pt x="283" y="111"/>
                </a:lnTo>
                <a:lnTo>
                  <a:pt x="283" y="180"/>
                </a:lnTo>
                <a:lnTo>
                  <a:pt x="289" y="244"/>
                </a:lnTo>
                <a:lnTo>
                  <a:pt x="289" y="292"/>
                </a:lnTo>
                <a:lnTo>
                  <a:pt x="295" y="292"/>
                </a:lnTo>
                <a:lnTo>
                  <a:pt x="295" y="308"/>
                </a:lnTo>
                <a:lnTo>
                  <a:pt x="295" y="297"/>
                </a:lnTo>
                <a:lnTo>
                  <a:pt x="300" y="239"/>
                </a:lnTo>
                <a:lnTo>
                  <a:pt x="300" y="196"/>
                </a:lnTo>
                <a:lnTo>
                  <a:pt x="306" y="165"/>
                </a:lnTo>
                <a:lnTo>
                  <a:pt x="312" y="111"/>
                </a:lnTo>
                <a:lnTo>
                  <a:pt x="312" y="180"/>
                </a:lnTo>
                <a:lnTo>
                  <a:pt x="312" y="228"/>
                </a:lnTo>
                <a:lnTo>
                  <a:pt x="317" y="196"/>
                </a:lnTo>
                <a:lnTo>
                  <a:pt x="317" y="122"/>
                </a:lnTo>
                <a:lnTo>
                  <a:pt x="323" y="106"/>
                </a:lnTo>
                <a:lnTo>
                  <a:pt x="323" y="64"/>
                </a:lnTo>
                <a:lnTo>
                  <a:pt x="329" y="85"/>
                </a:lnTo>
                <a:lnTo>
                  <a:pt x="329" y="64"/>
                </a:lnTo>
                <a:lnTo>
                  <a:pt x="334" y="122"/>
                </a:lnTo>
                <a:lnTo>
                  <a:pt x="334" y="106"/>
                </a:lnTo>
                <a:lnTo>
                  <a:pt x="340" y="64"/>
                </a:lnTo>
                <a:lnTo>
                  <a:pt x="340" y="95"/>
                </a:lnTo>
                <a:lnTo>
                  <a:pt x="346" y="53"/>
                </a:lnTo>
                <a:lnTo>
                  <a:pt x="346" y="58"/>
                </a:lnTo>
                <a:lnTo>
                  <a:pt x="346" y="64"/>
                </a:lnTo>
                <a:lnTo>
                  <a:pt x="351" y="26"/>
                </a:lnTo>
                <a:lnTo>
                  <a:pt x="351" y="32"/>
                </a:lnTo>
                <a:lnTo>
                  <a:pt x="357" y="69"/>
                </a:lnTo>
                <a:lnTo>
                  <a:pt x="357" y="85"/>
                </a:lnTo>
                <a:lnTo>
                  <a:pt x="363" y="64"/>
                </a:lnTo>
                <a:lnTo>
                  <a:pt x="363" y="117"/>
                </a:lnTo>
                <a:lnTo>
                  <a:pt x="368" y="48"/>
                </a:lnTo>
                <a:lnTo>
                  <a:pt x="368" y="117"/>
                </a:lnTo>
                <a:lnTo>
                  <a:pt x="368" y="79"/>
                </a:lnTo>
                <a:lnTo>
                  <a:pt x="374" y="69"/>
                </a:lnTo>
                <a:lnTo>
                  <a:pt x="374" y="95"/>
                </a:lnTo>
                <a:lnTo>
                  <a:pt x="380" y="95"/>
                </a:lnTo>
                <a:lnTo>
                  <a:pt x="380" y="58"/>
                </a:lnTo>
                <a:lnTo>
                  <a:pt x="385" y="21"/>
                </a:lnTo>
                <a:lnTo>
                  <a:pt x="385" y="26"/>
                </a:lnTo>
                <a:lnTo>
                  <a:pt x="385" y="48"/>
                </a:lnTo>
                <a:lnTo>
                  <a:pt x="391" y="111"/>
                </a:lnTo>
                <a:lnTo>
                  <a:pt x="391" y="101"/>
                </a:lnTo>
                <a:lnTo>
                  <a:pt x="397" y="143"/>
                </a:lnTo>
                <a:lnTo>
                  <a:pt x="397" y="202"/>
                </a:lnTo>
                <a:lnTo>
                  <a:pt x="402" y="228"/>
                </a:lnTo>
                <a:lnTo>
                  <a:pt x="402" y="265"/>
                </a:lnTo>
                <a:lnTo>
                  <a:pt x="402" y="228"/>
                </a:lnTo>
                <a:lnTo>
                  <a:pt x="408" y="265"/>
                </a:lnTo>
                <a:lnTo>
                  <a:pt x="408" y="228"/>
                </a:lnTo>
                <a:lnTo>
                  <a:pt x="414" y="292"/>
                </a:lnTo>
                <a:lnTo>
                  <a:pt x="414" y="228"/>
                </a:lnTo>
                <a:lnTo>
                  <a:pt x="419" y="175"/>
                </a:lnTo>
                <a:lnTo>
                  <a:pt x="419" y="127"/>
                </a:lnTo>
                <a:lnTo>
                  <a:pt x="419" y="101"/>
                </a:lnTo>
                <a:lnTo>
                  <a:pt x="425" y="79"/>
                </a:lnTo>
                <a:lnTo>
                  <a:pt x="425" y="117"/>
                </a:lnTo>
                <a:lnTo>
                  <a:pt x="431" y="127"/>
                </a:lnTo>
                <a:lnTo>
                  <a:pt x="431" y="165"/>
                </a:lnTo>
                <a:lnTo>
                  <a:pt x="436" y="101"/>
                </a:lnTo>
                <a:lnTo>
                  <a:pt x="436" y="48"/>
                </a:lnTo>
                <a:lnTo>
                  <a:pt x="442" y="111"/>
                </a:lnTo>
                <a:lnTo>
                  <a:pt x="442" y="53"/>
                </a:lnTo>
                <a:lnTo>
                  <a:pt x="448" y="95"/>
                </a:lnTo>
                <a:lnTo>
                  <a:pt x="448" y="154"/>
                </a:lnTo>
                <a:lnTo>
                  <a:pt x="453" y="212"/>
                </a:lnTo>
                <a:lnTo>
                  <a:pt x="453" y="234"/>
                </a:lnTo>
                <a:lnTo>
                  <a:pt x="459" y="250"/>
                </a:lnTo>
                <a:lnTo>
                  <a:pt x="459" y="271"/>
                </a:lnTo>
                <a:lnTo>
                  <a:pt x="459" y="308"/>
                </a:lnTo>
                <a:lnTo>
                  <a:pt x="465" y="303"/>
                </a:lnTo>
                <a:lnTo>
                  <a:pt x="465" y="340"/>
                </a:lnTo>
                <a:lnTo>
                  <a:pt x="470" y="313"/>
                </a:lnTo>
                <a:lnTo>
                  <a:pt x="470" y="276"/>
                </a:lnTo>
                <a:lnTo>
                  <a:pt x="476" y="287"/>
                </a:lnTo>
                <a:lnTo>
                  <a:pt x="476" y="340"/>
                </a:lnTo>
                <a:lnTo>
                  <a:pt x="476" y="265"/>
                </a:lnTo>
                <a:lnTo>
                  <a:pt x="482" y="313"/>
                </a:lnTo>
                <a:lnTo>
                  <a:pt x="482" y="303"/>
                </a:lnTo>
                <a:lnTo>
                  <a:pt x="487" y="260"/>
                </a:lnTo>
                <a:lnTo>
                  <a:pt x="487" y="186"/>
                </a:lnTo>
                <a:lnTo>
                  <a:pt x="493" y="138"/>
                </a:lnTo>
                <a:lnTo>
                  <a:pt x="493" y="191"/>
                </a:lnTo>
                <a:lnTo>
                  <a:pt x="493" y="138"/>
                </a:lnTo>
                <a:lnTo>
                  <a:pt x="499" y="149"/>
                </a:lnTo>
                <a:lnTo>
                  <a:pt x="499" y="175"/>
                </a:lnTo>
                <a:lnTo>
                  <a:pt x="504" y="170"/>
                </a:lnTo>
                <a:lnTo>
                  <a:pt x="504" y="218"/>
                </a:lnTo>
                <a:lnTo>
                  <a:pt x="510" y="234"/>
                </a:lnTo>
                <a:lnTo>
                  <a:pt x="510" y="191"/>
                </a:lnTo>
                <a:lnTo>
                  <a:pt x="510" y="207"/>
                </a:lnTo>
                <a:lnTo>
                  <a:pt x="516" y="186"/>
                </a:lnTo>
                <a:lnTo>
                  <a:pt x="516" y="122"/>
                </a:lnTo>
                <a:lnTo>
                  <a:pt x="521" y="165"/>
                </a:lnTo>
                <a:lnTo>
                  <a:pt x="521" y="95"/>
                </a:lnTo>
                <a:lnTo>
                  <a:pt x="527" y="101"/>
                </a:lnTo>
                <a:lnTo>
                  <a:pt x="527" y="154"/>
                </a:lnTo>
                <a:lnTo>
                  <a:pt x="533" y="143"/>
                </a:lnTo>
                <a:lnTo>
                  <a:pt x="533" y="79"/>
                </a:lnTo>
                <a:lnTo>
                  <a:pt x="533" y="138"/>
                </a:lnTo>
                <a:lnTo>
                  <a:pt x="539" y="149"/>
                </a:lnTo>
                <a:lnTo>
                  <a:pt x="539" y="180"/>
                </a:lnTo>
                <a:lnTo>
                  <a:pt x="544" y="234"/>
                </a:lnTo>
                <a:lnTo>
                  <a:pt x="544" y="180"/>
                </a:lnTo>
                <a:lnTo>
                  <a:pt x="550" y="196"/>
                </a:lnTo>
                <a:lnTo>
                  <a:pt x="550" y="165"/>
                </a:lnTo>
                <a:lnTo>
                  <a:pt x="550" y="234"/>
                </a:lnTo>
                <a:lnTo>
                  <a:pt x="556" y="212"/>
                </a:lnTo>
                <a:lnTo>
                  <a:pt x="561" y="165"/>
                </a:lnTo>
                <a:lnTo>
                  <a:pt x="561" y="127"/>
                </a:lnTo>
                <a:lnTo>
                  <a:pt x="567" y="95"/>
                </a:lnTo>
                <a:lnTo>
                  <a:pt x="567" y="170"/>
                </a:lnTo>
                <a:lnTo>
                  <a:pt x="567" y="111"/>
                </a:lnTo>
                <a:lnTo>
                  <a:pt x="573" y="180"/>
                </a:lnTo>
                <a:lnTo>
                  <a:pt x="573" y="191"/>
                </a:lnTo>
                <a:lnTo>
                  <a:pt x="578" y="191"/>
                </a:lnTo>
                <a:lnTo>
                  <a:pt x="578" y="244"/>
                </a:lnTo>
                <a:lnTo>
                  <a:pt x="584" y="276"/>
                </a:lnTo>
                <a:lnTo>
                  <a:pt x="584" y="260"/>
                </a:lnTo>
                <a:lnTo>
                  <a:pt x="584" y="281"/>
                </a:lnTo>
                <a:lnTo>
                  <a:pt x="590" y="228"/>
                </a:lnTo>
                <a:lnTo>
                  <a:pt x="590" y="244"/>
                </a:lnTo>
                <a:lnTo>
                  <a:pt x="595" y="218"/>
                </a:lnTo>
                <a:lnTo>
                  <a:pt x="595" y="228"/>
                </a:lnTo>
                <a:lnTo>
                  <a:pt x="601" y="271"/>
                </a:lnTo>
                <a:lnTo>
                  <a:pt x="601" y="218"/>
                </a:lnTo>
                <a:lnTo>
                  <a:pt x="607" y="281"/>
                </a:lnTo>
                <a:lnTo>
                  <a:pt x="607" y="303"/>
                </a:lnTo>
                <a:lnTo>
                  <a:pt x="607" y="377"/>
                </a:lnTo>
                <a:lnTo>
                  <a:pt x="612" y="308"/>
                </a:lnTo>
                <a:lnTo>
                  <a:pt x="612" y="324"/>
                </a:lnTo>
                <a:lnTo>
                  <a:pt x="618" y="303"/>
                </a:lnTo>
                <a:lnTo>
                  <a:pt x="618" y="265"/>
                </a:lnTo>
                <a:lnTo>
                  <a:pt x="624" y="202"/>
                </a:lnTo>
                <a:lnTo>
                  <a:pt x="624" y="143"/>
                </a:lnTo>
                <a:lnTo>
                  <a:pt x="624" y="111"/>
                </a:lnTo>
                <a:lnTo>
                  <a:pt x="629" y="122"/>
                </a:lnTo>
                <a:lnTo>
                  <a:pt x="629" y="159"/>
                </a:lnTo>
                <a:lnTo>
                  <a:pt x="635" y="223"/>
                </a:lnTo>
                <a:lnTo>
                  <a:pt x="641" y="297"/>
                </a:lnTo>
                <a:lnTo>
                  <a:pt x="641" y="351"/>
                </a:lnTo>
                <a:lnTo>
                  <a:pt x="641" y="340"/>
                </a:lnTo>
                <a:lnTo>
                  <a:pt x="646" y="303"/>
                </a:lnTo>
                <a:lnTo>
                  <a:pt x="646" y="324"/>
                </a:lnTo>
                <a:lnTo>
                  <a:pt x="652" y="255"/>
                </a:lnTo>
                <a:lnTo>
                  <a:pt x="652" y="265"/>
                </a:lnTo>
                <a:lnTo>
                  <a:pt x="658" y="324"/>
                </a:lnTo>
                <a:lnTo>
                  <a:pt x="658" y="366"/>
                </a:lnTo>
                <a:lnTo>
                  <a:pt x="658" y="329"/>
                </a:lnTo>
                <a:lnTo>
                  <a:pt x="663" y="287"/>
                </a:lnTo>
                <a:lnTo>
                  <a:pt x="663" y="313"/>
                </a:lnTo>
                <a:lnTo>
                  <a:pt x="669" y="356"/>
                </a:lnTo>
                <a:lnTo>
                  <a:pt x="669" y="404"/>
                </a:lnTo>
                <a:lnTo>
                  <a:pt x="675" y="441"/>
                </a:lnTo>
                <a:lnTo>
                  <a:pt x="675" y="388"/>
                </a:lnTo>
                <a:lnTo>
                  <a:pt x="680" y="324"/>
                </a:lnTo>
                <a:lnTo>
                  <a:pt x="680" y="340"/>
                </a:lnTo>
                <a:lnTo>
                  <a:pt x="680" y="313"/>
                </a:lnTo>
                <a:lnTo>
                  <a:pt x="686" y="313"/>
                </a:lnTo>
                <a:lnTo>
                  <a:pt x="686" y="351"/>
                </a:lnTo>
                <a:lnTo>
                  <a:pt x="692" y="345"/>
                </a:lnTo>
                <a:lnTo>
                  <a:pt x="692" y="271"/>
                </a:lnTo>
                <a:lnTo>
                  <a:pt x="697" y="335"/>
                </a:lnTo>
                <a:lnTo>
                  <a:pt x="697" y="409"/>
                </a:lnTo>
                <a:lnTo>
                  <a:pt x="697" y="478"/>
                </a:lnTo>
                <a:lnTo>
                  <a:pt x="703" y="473"/>
                </a:lnTo>
                <a:lnTo>
                  <a:pt x="703" y="398"/>
                </a:lnTo>
                <a:lnTo>
                  <a:pt x="709" y="414"/>
                </a:lnTo>
                <a:lnTo>
                  <a:pt x="709" y="361"/>
                </a:lnTo>
                <a:lnTo>
                  <a:pt x="714" y="361"/>
                </a:lnTo>
                <a:lnTo>
                  <a:pt x="714" y="430"/>
                </a:lnTo>
                <a:lnTo>
                  <a:pt x="714" y="382"/>
                </a:lnTo>
                <a:lnTo>
                  <a:pt x="720" y="409"/>
                </a:lnTo>
                <a:lnTo>
                  <a:pt x="720" y="372"/>
                </a:lnTo>
                <a:lnTo>
                  <a:pt x="726" y="351"/>
                </a:lnTo>
                <a:lnTo>
                  <a:pt x="726" y="382"/>
                </a:lnTo>
                <a:lnTo>
                  <a:pt x="731" y="436"/>
                </a:lnTo>
                <a:lnTo>
                  <a:pt x="731" y="457"/>
                </a:lnTo>
                <a:lnTo>
                  <a:pt x="731" y="473"/>
                </a:lnTo>
                <a:lnTo>
                  <a:pt x="737" y="499"/>
                </a:lnTo>
                <a:lnTo>
                  <a:pt x="737" y="558"/>
                </a:lnTo>
                <a:lnTo>
                  <a:pt x="743" y="574"/>
                </a:lnTo>
                <a:lnTo>
                  <a:pt x="743" y="595"/>
                </a:lnTo>
                <a:lnTo>
                  <a:pt x="748" y="627"/>
                </a:lnTo>
                <a:lnTo>
                  <a:pt x="748" y="590"/>
                </a:lnTo>
                <a:lnTo>
                  <a:pt x="754" y="563"/>
                </a:lnTo>
                <a:lnTo>
                  <a:pt x="760" y="600"/>
                </a:lnTo>
                <a:lnTo>
                  <a:pt x="765" y="611"/>
                </a:lnTo>
                <a:lnTo>
                  <a:pt x="765" y="637"/>
                </a:lnTo>
                <a:lnTo>
                  <a:pt x="771" y="696"/>
                </a:lnTo>
                <a:lnTo>
                  <a:pt x="771" y="637"/>
                </a:lnTo>
                <a:lnTo>
                  <a:pt x="771" y="574"/>
                </a:lnTo>
                <a:lnTo>
                  <a:pt x="777" y="526"/>
                </a:lnTo>
                <a:lnTo>
                  <a:pt x="777" y="499"/>
                </a:lnTo>
                <a:lnTo>
                  <a:pt x="782" y="478"/>
                </a:lnTo>
                <a:lnTo>
                  <a:pt x="782" y="446"/>
                </a:lnTo>
                <a:lnTo>
                  <a:pt x="788" y="462"/>
                </a:lnTo>
                <a:lnTo>
                  <a:pt x="788" y="478"/>
                </a:lnTo>
                <a:lnTo>
                  <a:pt x="788" y="494"/>
                </a:lnTo>
                <a:lnTo>
                  <a:pt x="794" y="568"/>
                </a:lnTo>
                <a:lnTo>
                  <a:pt x="794" y="637"/>
                </a:lnTo>
                <a:lnTo>
                  <a:pt x="799" y="611"/>
                </a:lnTo>
                <a:lnTo>
                  <a:pt x="799" y="637"/>
                </a:lnTo>
                <a:lnTo>
                  <a:pt x="805" y="627"/>
                </a:lnTo>
                <a:lnTo>
                  <a:pt x="805" y="584"/>
                </a:lnTo>
                <a:lnTo>
                  <a:pt x="805" y="600"/>
                </a:lnTo>
                <a:lnTo>
                  <a:pt x="811" y="653"/>
                </a:lnTo>
                <a:lnTo>
                  <a:pt x="811" y="648"/>
                </a:lnTo>
                <a:lnTo>
                  <a:pt x="816" y="632"/>
                </a:lnTo>
                <a:lnTo>
                  <a:pt x="816" y="563"/>
                </a:lnTo>
                <a:lnTo>
                  <a:pt x="822" y="521"/>
                </a:lnTo>
                <a:lnTo>
                  <a:pt x="822" y="552"/>
                </a:lnTo>
                <a:lnTo>
                  <a:pt x="822" y="547"/>
                </a:lnTo>
                <a:lnTo>
                  <a:pt x="828" y="478"/>
                </a:lnTo>
                <a:lnTo>
                  <a:pt x="828" y="420"/>
                </a:lnTo>
                <a:lnTo>
                  <a:pt x="833" y="420"/>
                </a:lnTo>
                <a:lnTo>
                  <a:pt x="833" y="436"/>
                </a:lnTo>
                <a:lnTo>
                  <a:pt x="839" y="473"/>
                </a:lnTo>
                <a:lnTo>
                  <a:pt x="839" y="478"/>
                </a:lnTo>
                <a:lnTo>
                  <a:pt x="845" y="457"/>
                </a:lnTo>
                <a:lnTo>
                  <a:pt x="845" y="446"/>
                </a:lnTo>
                <a:lnTo>
                  <a:pt x="845" y="483"/>
                </a:lnTo>
                <a:lnTo>
                  <a:pt x="850" y="462"/>
                </a:lnTo>
                <a:lnTo>
                  <a:pt x="850" y="420"/>
                </a:lnTo>
                <a:lnTo>
                  <a:pt x="856" y="425"/>
                </a:lnTo>
                <a:lnTo>
                  <a:pt x="856" y="478"/>
                </a:lnTo>
                <a:lnTo>
                  <a:pt x="862" y="430"/>
                </a:lnTo>
                <a:lnTo>
                  <a:pt x="862" y="473"/>
                </a:lnTo>
                <a:lnTo>
                  <a:pt x="862" y="467"/>
                </a:lnTo>
                <a:lnTo>
                  <a:pt x="867" y="526"/>
                </a:lnTo>
                <a:lnTo>
                  <a:pt x="867" y="499"/>
                </a:lnTo>
                <a:lnTo>
                  <a:pt x="873" y="483"/>
                </a:lnTo>
                <a:lnTo>
                  <a:pt x="873" y="478"/>
                </a:lnTo>
                <a:lnTo>
                  <a:pt x="879" y="521"/>
                </a:lnTo>
                <a:lnTo>
                  <a:pt x="879" y="531"/>
                </a:lnTo>
                <a:lnTo>
                  <a:pt x="879" y="542"/>
                </a:lnTo>
                <a:lnTo>
                  <a:pt x="884" y="483"/>
                </a:lnTo>
                <a:lnTo>
                  <a:pt x="884" y="515"/>
                </a:lnTo>
                <a:lnTo>
                  <a:pt x="890" y="462"/>
                </a:lnTo>
                <a:lnTo>
                  <a:pt x="890" y="483"/>
                </a:lnTo>
                <a:lnTo>
                  <a:pt x="896" y="558"/>
                </a:lnTo>
                <a:lnTo>
                  <a:pt x="896" y="616"/>
                </a:lnTo>
                <a:lnTo>
                  <a:pt x="896" y="637"/>
                </a:lnTo>
                <a:lnTo>
                  <a:pt x="901" y="669"/>
                </a:lnTo>
                <a:lnTo>
                  <a:pt x="901" y="712"/>
                </a:lnTo>
                <a:lnTo>
                  <a:pt x="907" y="643"/>
                </a:lnTo>
                <a:lnTo>
                  <a:pt x="913" y="653"/>
                </a:lnTo>
                <a:lnTo>
                  <a:pt x="913" y="701"/>
                </a:lnTo>
                <a:lnTo>
                  <a:pt x="918" y="733"/>
                </a:lnTo>
                <a:lnTo>
                  <a:pt x="918" y="717"/>
                </a:lnTo>
                <a:lnTo>
                  <a:pt x="918" y="781"/>
                </a:lnTo>
                <a:lnTo>
                  <a:pt x="924" y="744"/>
                </a:lnTo>
                <a:lnTo>
                  <a:pt x="924" y="802"/>
                </a:lnTo>
                <a:lnTo>
                  <a:pt x="930" y="855"/>
                </a:lnTo>
                <a:lnTo>
                  <a:pt x="930" y="802"/>
                </a:lnTo>
                <a:lnTo>
                  <a:pt x="935" y="871"/>
                </a:lnTo>
                <a:lnTo>
                  <a:pt x="935" y="940"/>
                </a:lnTo>
                <a:lnTo>
                  <a:pt x="935" y="898"/>
                </a:lnTo>
                <a:lnTo>
                  <a:pt x="941" y="829"/>
                </a:lnTo>
                <a:lnTo>
                  <a:pt x="941" y="898"/>
                </a:lnTo>
                <a:lnTo>
                  <a:pt x="947" y="834"/>
                </a:lnTo>
                <a:lnTo>
                  <a:pt x="947" y="861"/>
                </a:lnTo>
                <a:lnTo>
                  <a:pt x="952" y="845"/>
                </a:lnTo>
                <a:lnTo>
                  <a:pt x="952" y="850"/>
                </a:lnTo>
                <a:lnTo>
                  <a:pt x="958" y="818"/>
                </a:lnTo>
                <a:lnTo>
                  <a:pt x="958" y="754"/>
                </a:lnTo>
                <a:lnTo>
                  <a:pt x="964" y="696"/>
                </a:lnTo>
                <a:lnTo>
                  <a:pt x="964" y="685"/>
                </a:lnTo>
                <a:lnTo>
                  <a:pt x="969" y="707"/>
                </a:lnTo>
                <a:lnTo>
                  <a:pt x="969" y="685"/>
                </a:lnTo>
                <a:lnTo>
                  <a:pt x="969" y="728"/>
                </a:lnTo>
                <a:lnTo>
                  <a:pt x="975" y="765"/>
                </a:lnTo>
                <a:lnTo>
                  <a:pt x="975" y="691"/>
                </a:lnTo>
                <a:lnTo>
                  <a:pt x="981" y="712"/>
                </a:lnTo>
                <a:lnTo>
                  <a:pt x="981" y="776"/>
                </a:lnTo>
                <a:lnTo>
                  <a:pt x="986" y="712"/>
                </a:lnTo>
                <a:lnTo>
                  <a:pt x="986" y="696"/>
                </a:lnTo>
                <a:lnTo>
                  <a:pt x="986" y="643"/>
                </a:lnTo>
                <a:lnTo>
                  <a:pt x="992" y="584"/>
                </a:lnTo>
                <a:lnTo>
                  <a:pt x="992" y="616"/>
                </a:lnTo>
                <a:lnTo>
                  <a:pt x="998" y="579"/>
                </a:lnTo>
                <a:lnTo>
                  <a:pt x="998" y="531"/>
                </a:lnTo>
                <a:lnTo>
                  <a:pt x="1003" y="595"/>
                </a:lnTo>
                <a:lnTo>
                  <a:pt x="1003" y="627"/>
                </a:lnTo>
                <a:lnTo>
                  <a:pt x="1009" y="637"/>
                </a:lnTo>
                <a:lnTo>
                  <a:pt x="1009" y="648"/>
                </a:lnTo>
                <a:lnTo>
                  <a:pt x="1009" y="701"/>
                </a:lnTo>
                <a:lnTo>
                  <a:pt x="1015" y="643"/>
                </a:lnTo>
                <a:lnTo>
                  <a:pt x="1015" y="701"/>
                </a:lnTo>
                <a:lnTo>
                  <a:pt x="1020" y="685"/>
                </a:lnTo>
                <a:lnTo>
                  <a:pt x="1020" y="707"/>
                </a:lnTo>
                <a:lnTo>
                  <a:pt x="1026" y="659"/>
                </a:lnTo>
                <a:lnTo>
                  <a:pt x="1026" y="648"/>
                </a:lnTo>
                <a:lnTo>
                  <a:pt x="1026" y="595"/>
                </a:lnTo>
                <a:lnTo>
                  <a:pt x="1032" y="600"/>
                </a:lnTo>
                <a:lnTo>
                  <a:pt x="1032" y="595"/>
                </a:lnTo>
                <a:lnTo>
                  <a:pt x="1037" y="537"/>
                </a:lnTo>
                <a:lnTo>
                  <a:pt x="1037" y="600"/>
                </a:lnTo>
                <a:lnTo>
                  <a:pt x="1043" y="675"/>
                </a:lnTo>
                <a:lnTo>
                  <a:pt x="1043" y="653"/>
                </a:lnTo>
                <a:lnTo>
                  <a:pt x="1043" y="648"/>
                </a:lnTo>
                <a:lnTo>
                  <a:pt x="1049" y="669"/>
                </a:lnTo>
                <a:lnTo>
                  <a:pt x="1049" y="675"/>
                </a:lnTo>
                <a:lnTo>
                  <a:pt x="1054" y="744"/>
                </a:lnTo>
                <a:lnTo>
                  <a:pt x="1054" y="723"/>
                </a:lnTo>
                <a:lnTo>
                  <a:pt x="1060" y="691"/>
                </a:lnTo>
                <a:lnTo>
                  <a:pt x="1060" y="760"/>
                </a:lnTo>
                <a:lnTo>
                  <a:pt x="1060" y="786"/>
                </a:lnTo>
                <a:lnTo>
                  <a:pt x="1066" y="834"/>
                </a:lnTo>
                <a:lnTo>
                  <a:pt x="1066" y="909"/>
                </a:lnTo>
                <a:lnTo>
                  <a:pt x="1071" y="898"/>
                </a:lnTo>
                <a:lnTo>
                  <a:pt x="1071" y="935"/>
                </a:lnTo>
                <a:lnTo>
                  <a:pt x="1077" y="967"/>
                </a:lnTo>
                <a:lnTo>
                  <a:pt x="1077" y="972"/>
                </a:lnTo>
                <a:lnTo>
                  <a:pt x="1083" y="914"/>
                </a:lnTo>
                <a:lnTo>
                  <a:pt x="1083" y="866"/>
                </a:lnTo>
                <a:lnTo>
                  <a:pt x="1083" y="909"/>
                </a:lnTo>
                <a:lnTo>
                  <a:pt x="1088" y="935"/>
                </a:lnTo>
                <a:lnTo>
                  <a:pt x="1088" y="940"/>
                </a:lnTo>
                <a:lnTo>
                  <a:pt x="1094" y="898"/>
                </a:lnTo>
                <a:lnTo>
                  <a:pt x="1094" y="882"/>
                </a:lnTo>
                <a:lnTo>
                  <a:pt x="1100" y="813"/>
                </a:lnTo>
                <a:lnTo>
                  <a:pt x="1100" y="738"/>
                </a:lnTo>
                <a:lnTo>
                  <a:pt x="1100" y="760"/>
                </a:lnTo>
                <a:lnTo>
                  <a:pt x="1105" y="792"/>
                </a:lnTo>
                <a:lnTo>
                  <a:pt x="1105" y="797"/>
                </a:lnTo>
                <a:lnTo>
                  <a:pt x="1111" y="818"/>
                </a:lnTo>
                <a:lnTo>
                  <a:pt x="1111" y="871"/>
                </a:lnTo>
                <a:lnTo>
                  <a:pt x="1117" y="808"/>
                </a:lnTo>
                <a:lnTo>
                  <a:pt x="1117" y="749"/>
                </a:lnTo>
                <a:lnTo>
                  <a:pt x="1117" y="754"/>
                </a:lnTo>
                <a:lnTo>
                  <a:pt x="1122" y="823"/>
                </a:lnTo>
                <a:lnTo>
                  <a:pt x="1122" y="749"/>
                </a:lnTo>
                <a:lnTo>
                  <a:pt x="1128" y="738"/>
                </a:lnTo>
                <a:lnTo>
                  <a:pt x="1128" y="781"/>
                </a:lnTo>
                <a:lnTo>
                  <a:pt x="1134" y="802"/>
                </a:lnTo>
                <a:lnTo>
                  <a:pt x="1134" y="808"/>
                </a:lnTo>
                <a:lnTo>
                  <a:pt x="1134" y="738"/>
                </a:lnTo>
                <a:lnTo>
                  <a:pt x="1139" y="786"/>
                </a:lnTo>
                <a:lnTo>
                  <a:pt x="1139" y="781"/>
                </a:lnTo>
                <a:lnTo>
                  <a:pt x="1145" y="802"/>
                </a:lnTo>
                <a:lnTo>
                  <a:pt x="1151" y="797"/>
                </a:lnTo>
                <a:lnTo>
                  <a:pt x="1151" y="754"/>
                </a:lnTo>
                <a:lnTo>
                  <a:pt x="1156" y="754"/>
                </a:lnTo>
                <a:lnTo>
                  <a:pt x="1156" y="802"/>
                </a:lnTo>
                <a:lnTo>
                  <a:pt x="1156" y="818"/>
                </a:lnTo>
                <a:lnTo>
                  <a:pt x="1162" y="770"/>
                </a:lnTo>
                <a:lnTo>
                  <a:pt x="1162" y="765"/>
                </a:lnTo>
                <a:lnTo>
                  <a:pt x="1168" y="707"/>
                </a:lnTo>
                <a:lnTo>
                  <a:pt x="1168" y="675"/>
                </a:lnTo>
                <a:lnTo>
                  <a:pt x="1174" y="637"/>
                </a:lnTo>
                <a:lnTo>
                  <a:pt x="1174" y="712"/>
                </a:lnTo>
                <a:lnTo>
                  <a:pt x="1174" y="728"/>
                </a:lnTo>
                <a:lnTo>
                  <a:pt x="1179" y="786"/>
                </a:lnTo>
                <a:lnTo>
                  <a:pt x="1179" y="813"/>
                </a:lnTo>
                <a:lnTo>
                  <a:pt x="1185" y="738"/>
                </a:lnTo>
                <a:lnTo>
                  <a:pt x="1185" y="733"/>
                </a:lnTo>
                <a:lnTo>
                  <a:pt x="1191" y="744"/>
                </a:lnTo>
                <a:lnTo>
                  <a:pt x="1191" y="696"/>
                </a:lnTo>
                <a:lnTo>
                  <a:pt x="1191" y="744"/>
                </a:lnTo>
                <a:lnTo>
                  <a:pt x="1196" y="738"/>
                </a:lnTo>
                <a:lnTo>
                  <a:pt x="1196" y="776"/>
                </a:lnTo>
                <a:lnTo>
                  <a:pt x="1202" y="802"/>
                </a:lnTo>
                <a:lnTo>
                  <a:pt x="1202" y="813"/>
                </a:lnTo>
                <a:lnTo>
                  <a:pt x="1208" y="861"/>
                </a:lnTo>
                <a:lnTo>
                  <a:pt x="1208" y="903"/>
                </a:lnTo>
                <a:lnTo>
                  <a:pt x="1208" y="893"/>
                </a:lnTo>
                <a:lnTo>
                  <a:pt x="1213" y="887"/>
                </a:lnTo>
                <a:lnTo>
                  <a:pt x="1219" y="898"/>
                </a:lnTo>
                <a:lnTo>
                  <a:pt x="1219" y="855"/>
                </a:lnTo>
                <a:lnTo>
                  <a:pt x="1225" y="786"/>
                </a:lnTo>
                <a:lnTo>
                  <a:pt x="1225" y="823"/>
                </a:lnTo>
                <a:lnTo>
                  <a:pt x="1230" y="802"/>
                </a:lnTo>
                <a:lnTo>
                  <a:pt x="1230" y="781"/>
                </a:lnTo>
                <a:lnTo>
                  <a:pt x="1236" y="770"/>
                </a:lnTo>
                <a:lnTo>
                  <a:pt x="1236" y="754"/>
                </a:lnTo>
                <a:lnTo>
                  <a:pt x="1242" y="744"/>
                </a:lnTo>
                <a:lnTo>
                  <a:pt x="1242" y="760"/>
                </a:lnTo>
                <a:lnTo>
                  <a:pt x="1247" y="723"/>
                </a:lnTo>
                <a:lnTo>
                  <a:pt x="1247" y="765"/>
                </a:lnTo>
                <a:lnTo>
                  <a:pt x="1247" y="818"/>
                </a:lnTo>
                <a:lnTo>
                  <a:pt x="1253" y="749"/>
                </a:lnTo>
                <a:lnTo>
                  <a:pt x="1253" y="818"/>
                </a:lnTo>
                <a:lnTo>
                  <a:pt x="1259" y="823"/>
                </a:lnTo>
                <a:lnTo>
                  <a:pt x="1259" y="754"/>
                </a:lnTo>
                <a:lnTo>
                  <a:pt x="1264" y="691"/>
                </a:lnTo>
                <a:lnTo>
                  <a:pt x="1264" y="749"/>
                </a:lnTo>
                <a:lnTo>
                  <a:pt x="1264" y="776"/>
                </a:lnTo>
                <a:lnTo>
                  <a:pt x="1270" y="712"/>
                </a:lnTo>
                <a:lnTo>
                  <a:pt x="1270" y="760"/>
                </a:lnTo>
                <a:lnTo>
                  <a:pt x="1276" y="797"/>
                </a:lnTo>
                <a:lnTo>
                  <a:pt x="1276" y="850"/>
                </a:lnTo>
                <a:lnTo>
                  <a:pt x="1281" y="882"/>
                </a:lnTo>
                <a:lnTo>
                  <a:pt x="1281" y="898"/>
                </a:lnTo>
                <a:lnTo>
                  <a:pt x="1281" y="845"/>
                </a:lnTo>
                <a:lnTo>
                  <a:pt x="1287" y="877"/>
                </a:lnTo>
                <a:lnTo>
                  <a:pt x="1287" y="871"/>
                </a:lnTo>
                <a:lnTo>
                  <a:pt x="1293" y="909"/>
                </a:lnTo>
                <a:lnTo>
                  <a:pt x="1293" y="962"/>
                </a:lnTo>
                <a:lnTo>
                  <a:pt x="1298" y="914"/>
                </a:lnTo>
                <a:lnTo>
                  <a:pt x="1298" y="956"/>
                </a:lnTo>
                <a:lnTo>
                  <a:pt x="1298" y="914"/>
                </a:lnTo>
                <a:lnTo>
                  <a:pt x="1304" y="909"/>
                </a:lnTo>
                <a:lnTo>
                  <a:pt x="1304" y="924"/>
                </a:lnTo>
                <a:lnTo>
                  <a:pt x="1310" y="887"/>
                </a:lnTo>
                <a:lnTo>
                  <a:pt x="1310" y="813"/>
                </a:lnTo>
                <a:lnTo>
                  <a:pt x="1315" y="829"/>
                </a:lnTo>
                <a:lnTo>
                  <a:pt x="1315" y="898"/>
                </a:lnTo>
                <a:lnTo>
                  <a:pt x="1321" y="861"/>
                </a:lnTo>
                <a:lnTo>
                  <a:pt x="1321" y="866"/>
                </a:lnTo>
                <a:lnTo>
                  <a:pt x="1321" y="839"/>
                </a:lnTo>
                <a:lnTo>
                  <a:pt x="1327" y="903"/>
                </a:lnTo>
                <a:lnTo>
                  <a:pt x="1327" y="871"/>
                </a:lnTo>
                <a:lnTo>
                  <a:pt x="1332" y="861"/>
                </a:lnTo>
                <a:lnTo>
                  <a:pt x="1332" y="871"/>
                </a:lnTo>
                <a:lnTo>
                  <a:pt x="1338" y="797"/>
                </a:lnTo>
                <a:lnTo>
                  <a:pt x="1338" y="776"/>
                </a:lnTo>
                <a:lnTo>
                  <a:pt x="1338" y="797"/>
                </a:lnTo>
                <a:lnTo>
                  <a:pt x="1344" y="813"/>
                </a:lnTo>
                <a:lnTo>
                  <a:pt x="1344" y="760"/>
                </a:lnTo>
                <a:lnTo>
                  <a:pt x="1349" y="765"/>
                </a:lnTo>
                <a:lnTo>
                  <a:pt x="1349" y="749"/>
                </a:lnTo>
                <a:lnTo>
                  <a:pt x="1355" y="733"/>
                </a:lnTo>
                <a:lnTo>
                  <a:pt x="1355" y="765"/>
                </a:lnTo>
                <a:lnTo>
                  <a:pt x="1355" y="786"/>
                </a:lnTo>
                <a:lnTo>
                  <a:pt x="1361" y="813"/>
                </a:lnTo>
                <a:lnTo>
                  <a:pt x="1361" y="754"/>
                </a:lnTo>
                <a:lnTo>
                  <a:pt x="1366" y="792"/>
                </a:lnTo>
                <a:lnTo>
                  <a:pt x="1366" y="839"/>
                </a:lnTo>
                <a:lnTo>
                  <a:pt x="1372" y="823"/>
                </a:lnTo>
                <a:lnTo>
                  <a:pt x="1372" y="893"/>
                </a:lnTo>
                <a:lnTo>
                  <a:pt x="1372" y="818"/>
                </a:lnTo>
                <a:lnTo>
                  <a:pt x="1378" y="792"/>
                </a:lnTo>
                <a:lnTo>
                  <a:pt x="1378" y="845"/>
                </a:lnTo>
                <a:lnTo>
                  <a:pt x="1383" y="882"/>
                </a:lnTo>
                <a:lnTo>
                  <a:pt x="1383" y="808"/>
                </a:lnTo>
                <a:lnTo>
                  <a:pt x="1389" y="871"/>
                </a:lnTo>
                <a:lnTo>
                  <a:pt x="1389" y="898"/>
                </a:lnTo>
                <a:lnTo>
                  <a:pt x="1395" y="866"/>
                </a:lnTo>
                <a:lnTo>
                  <a:pt x="1395" y="839"/>
                </a:lnTo>
                <a:lnTo>
                  <a:pt x="1395" y="818"/>
                </a:lnTo>
                <a:lnTo>
                  <a:pt x="1400" y="850"/>
                </a:lnTo>
                <a:lnTo>
                  <a:pt x="1400" y="887"/>
                </a:lnTo>
                <a:lnTo>
                  <a:pt x="1406" y="877"/>
                </a:lnTo>
                <a:lnTo>
                  <a:pt x="1406" y="940"/>
                </a:lnTo>
                <a:lnTo>
                  <a:pt x="1412" y="914"/>
                </a:lnTo>
                <a:lnTo>
                  <a:pt x="1412" y="887"/>
                </a:lnTo>
                <a:lnTo>
                  <a:pt x="1412" y="909"/>
                </a:lnTo>
                <a:lnTo>
                  <a:pt x="1417" y="946"/>
                </a:lnTo>
                <a:lnTo>
                  <a:pt x="1417" y="877"/>
                </a:lnTo>
                <a:lnTo>
                  <a:pt x="1423" y="898"/>
                </a:lnTo>
                <a:lnTo>
                  <a:pt x="1423" y="882"/>
                </a:lnTo>
                <a:lnTo>
                  <a:pt x="1429" y="887"/>
                </a:lnTo>
                <a:lnTo>
                  <a:pt x="1429" y="823"/>
                </a:lnTo>
                <a:lnTo>
                  <a:pt x="1429" y="776"/>
                </a:lnTo>
                <a:lnTo>
                  <a:pt x="1434" y="749"/>
                </a:lnTo>
                <a:lnTo>
                  <a:pt x="1434" y="754"/>
                </a:lnTo>
                <a:lnTo>
                  <a:pt x="1440" y="685"/>
                </a:lnTo>
                <a:lnTo>
                  <a:pt x="1440" y="616"/>
                </a:lnTo>
                <a:lnTo>
                  <a:pt x="1446" y="568"/>
                </a:lnTo>
                <a:lnTo>
                  <a:pt x="1446" y="574"/>
                </a:lnTo>
                <a:lnTo>
                  <a:pt x="1446" y="595"/>
                </a:lnTo>
                <a:lnTo>
                  <a:pt x="1451" y="622"/>
                </a:lnTo>
                <a:lnTo>
                  <a:pt x="1451" y="637"/>
                </a:lnTo>
                <a:lnTo>
                  <a:pt x="1457" y="637"/>
                </a:lnTo>
                <a:lnTo>
                  <a:pt x="1457" y="584"/>
                </a:lnTo>
                <a:lnTo>
                  <a:pt x="1463" y="643"/>
                </a:lnTo>
                <a:lnTo>
                  <a:pt x="1463" y="717"/>
                </a:lnTo>
                <a:lnTo>
                  <a:pt x="1468" y="792"/>
                </a:lnTo>
                <a:lnTo>
                  <a:pt x="1468" y="808"/>
                </a:lnTo>
                <a:lnTo>
                  <a:pt x="1468" y="866"/>
                </a:lnTo>
                <a:lnTo>
                  <a:pt x="1474" y="813"/>
                </a:lnTo>
                <a:lnTo>
                  <a:pt x="1474" y="829"/>
                </a:lnTo>
                <a:lnTo>
                  <a:pt x="1480" y="760"/>
                </a:lnTo>
                <a:lnTo>
                  <a:pt x="1480" y="829"/>
                </a:lnTo>
                <a:lnTo>
                  <a:pt x="1485" y="893"/>
                </a:lnTo>
                <a:lnTo>
                  <a:pt x="1485" y="855"/>
                </a:lnTo>
                <a:lnTo>
                  <a:pt x="1485" y="797"/>
                </a:lnTo>
                <a:lnTo>
                  <a:pt x="1491" y="728"/>
                </a:lnTo>
                <a:lnTo>
                  <a:pt x="1491" y="680"/>
                </a:lnTo>
                <a:lnTo>
                  <a:pt x="1497" y="712"/>
                </a:lnTo>
                <a:lnTo>
                  <a:pt x="1497" y="744"/>
                </a:lnTo>
                <a:lnTo>
                  <a:pt x="1502" y="765"/>
                </a:lnTo>
                <a:lnTo>
                  <a:pt x="1502" y="792"/>
                </a:lnTo>
                <a:lnTo>
                  <a:pt x="1502" y="744"/>
                </a:lnTo>
                <a:lnTo>
                  <a:pt x="1508" y="717"/>
                </a:lnTo>
                <a:lnTo>
                  <a:pt x="1508" y="765"/>
                </a:lnTo>
                <a:lnTo>
                  <a:pt x="1514" y="733"/>
                </a:lnTo>
                <a:lnTo>
                  <a:pt x="1514" y="712"/>
                </a:lnTo>
                <a:lnTo>
                  <a:pt x="1519" y="781"/>
                </a:lnTo>
                <a:lnTo>
                  <a:pt x="1519" y="850"/>
                </a:lnTo>
                <a:lnTo>
                  <a:pt x="1519" y="808"/>
                </a:lnTo>
                <a:lnTo>
                  <a:pt x="1525" y="744"/>
                </a:lnTo>
                <a:lnTo>
                  <a:pt x="1531" y="754"/>
                </a:lnTo>
                <a:lnTo>
                  <a:pt x="1531" y="792"/>
                </a:lnTo>
                <a:lnTo>
                  <a:pt x="1536" y="808"/>
                </a:lnTo>
                <a:lnTo>
                  <a:pt x="1536" y="733"/>
                </a:lnTo>
                <a:lnTo>
                  <a:pt x="1536" y="744"/>
                </a:lnTo>
                <a:lnTo>
                  <a:pt x="1542" y="776"/>
                </a:lnTo>
                <a:lnTo>
                  <a:pt x="1542" y="733"/>
                </a:lnTo>
                <a:lnTo>
                  <a:pt x="1548" y="808"/>
                </a:lnTo>
                <a:lnTo>
                  <a:pt x="1548" y="792"/>
                </a:lnTo>
                <a:lnTo>
                  <a:pt x="1553" y="781"/>
                </a:lnTo>
                <a:lnTo>
                  <a:pt x="1553" y="829"/>
                </a:lnTo>
                <a:lnTo>
                  <a:pt x="1559" y="818"/>
                </a:lnTo>
                <a:lnTo>
                  <a:pt x="1559" y="792"/>
                </a:lnTo>
                <a:lnTo>
                  <a:pt x="1559" y="770"/>
                </a:lnTo>
                <a:lnTo>
                  <a:pt x="1565" y="770"/>
                </a:lnTo>
                <a:lnTo>
                  <a:pt x="1565" y="808"/>
                </a:lnTo>
                <a:lnTo>
                  <a:pt x="1570" y="797"/>
                </a:lnTo>
                <a:lnTo>
                  <a:pt x="1570" y="749"/>
                </a:lnTo>
                <a:lnTo>
                  <a:pt x="1576" y="792"/>
                </a:lnTo>
                <a:lnTo>
                  <a:pt x="1576" y="765"/>
                </a:lnTo>
                <a:lnTo>
                  <a:pt x="1576" y="818"/>
                </a:lnTo>
                <a:lnTo>
                  <a:pt x="1582" y="845"/>
                </a:lnTo>
                <a:lnTo>
                  <a:pt x="1582" y="909"/>
                </a:lnTo>
                <a:lnTo>
                  <a:pt x="1587" y="898"/>
                </a:lnTo>
                <a:lnTo>
                  <a:pt x="1587" y="877"/>
                </a:lnTo>
                <a:lnTo>
                  <a:pt x="1593" y="893"/>
                </a:lnTo>
                <a:lnTo>
                  <a:pt x="1593" y="898"/>
                </a:lnTo>
                <a:lnTo>
                  <a:pt x="1593" y="887"/>
                </a:lnTo>
                <a:lnTo>
                  <a:pt x="1599" y="877"/>
                </a:lnTo>
                <a:lnTo>
                  <a:pt x="1599" y="903"/>
                </a:lnTo>
                <a:lnTo>
                  <a:pt x="1604" y="877"/>
                </a:lnTo>
                <a:lnTo>
                  <a:pt x="1604" y="887"/>
                </a:lnTo>
                <a:lnTo>
                  <a:pt x="1610" y="882"/>
                </a:lnTo>
                <a:lnTo>
                  <a:pt x="1610" y="940"/>
                </a:lnTo>
                <a:lnTo>
                  <a:pt x="1616" y="898"/>
                </a:lnTo>
                <a:lnTo>
                  <a:pt x="1616" y="850"/>
                </a:lnTo>
                <a:lnTo>
                  <a:pt x="1621" y="909"/>
                </a:lnTo>
                <a:lnTo>
                  <a:pt x="1621" y="866"/>
                </a:lnTo>
                <a:lnTo>
                  <a:pt x="1627" y="909"/>
                </a:lnTo>
                <a:lnTo>
                  <a:pt x="1627" y="866"/>
                </a:lnTo>
                <a:lnTo>
                  <a:pt x="1633" y="887"/>
                </a:lnTo>
                <a:lnTo>
                  <a:pt x="1633" y="924"/>
                </a:lnTo>
                <a:lnTo>
                  <a:pt x="1633" y="930"/>
                </a:lnTo>
                <a:lnTo>
                  <a:pt x="1638" y="956"/>
                </a:lnTo>
                <a:lnTo>
                  <a:pt x="1638" y="983"/>
                </a:lnTo>
                <a:lnTo>
                  <a:pt x="1644" y="994"/>
                </a:lnTo>
                <a:lnTo>
                  <a:pt x="1644" y="983"/>
                </a:lnTo>
                <a:lnTo>
                  <a:pt x="1650" y="1009"/>
                </a:lnTo>
                <a:lnTo>
                  <a:pt x="1650" y="1079"/>
                </a:lnTo>
                <a:lnTo>
                  <a:pt x="1650" y="1047"/>
                </a:lnTo>
                <a:lnTo>
                  <a:pt x="1655" y="1073"/>
                </a:lnTo>
                <a:lnTo>
                  <a:pt x="1655" y="1095"/>
                </a:lnTo>
                <a:lnTo>
                  <a:pt x="1661" y="1169"/>
                </a:lnTo>
                <a:lnTo>
                  <a:pt x="1661" y="1110"/>
                </a:lnTo>
                <a:lnTo>
                  <a:pt x="1667" y="1100"/>
                </a:lnTo>
                <a:lnTo>
                  <a:pt x="1667" y="1169"/>
                </a:lnTo>
                <a:lnTo>
                  <a:pt x="1667" y="1137"/>
                </a:lnTo>
                <a:lnTo>
                  <a:pt x="1672" y="1126"/>
                </a:lnTo>
                <a:lnTo>
                  <a:pt x="1672" y="1110"/>
                </a:lnTo>
                <a:lnTo>
                  <a:pt x="1678" y="1095"/>
                </a:lnTo>
                <a:lnTo>
                  <a:pt x="1678" y="1084"/>
                </a:lnTo>
                <a:lnTo>
                  <a:pt x="1684" y="1020"/>
                </a:lnTo>
                <a:lnTo>
                  <a:pt x="1684" y="946"/>
                </a:lnTo>
                <a:lnTo>
                  <a:pt x="1684" y="988"/>
                </a:lnTo>
                <a:lnTo>
                  <a:pt x="1689" y="1020"/>
                </a:lnTo>
                <a:lnTo>
                  <a:pt x="1689" y="1031"/>
                </a:lnTo>
                <a:lnTo>
                  <a:pt x="1695" y="1036"/>
                </a:lnTo>
                <a:lnTo>
                  <a:pt x="1695" y="1004"/>
                </a:lnTo>
                <a:lnTo>
                  <a:pt x="1701" y="962"/>
                </a:lnTo>
                <a:lnTo>
                  <a:pt x="1701" y="994"/>
                </a:lnTo>
                <a:lnTo>
                  <a:pt x="1706" y="1025"/>
                </a:lnTo>
                <a:lnTo>
                  <a:pt x="1706" y="1068"/>
                </a:lnTo>
                <a:lnTo>
                  <a:pt x="1706" y="1025"/>
                </a:lnTo>
                <a:lnTo>
                  <a:pt x="1712" y="1036"/>
                </a:lnTo>
                <a:lnTo>
                  <a:pt x="1712" y="1089"/>
                </a:lnTo>
                <a:lnTo>
                  <a:pt x="1718" y="1148"/>
                </a:lnTo>
                <a:lnTo>
                  <a:pt x="1718" y="1084"/>
                </a:lnTo>
                <a:lnTo>
                  <a:pt x="1723" y="1158"/>
                </a:lnTo>
                <a:lnTo>
                  <a:pt x="1723" y="1121"/>
                </a:lnTo>
                <a:lnTo>
                  <a:pt x="1723" y="1100"/>
                </a:lnTo>
                <a:lnTo>
                  <a:pt x="1729" y="1095"/>
                </a:lnTo>
                <a:lnTo>
                  <a:pt x="1729" y="1121"/>
                </a:lnTo>
                <a:lnTo>
                  <a:pt x="1735" y="1137"/>
                </a:lnTo>
                <a:lnTo>
                  <a:pt x="1735" y="1169"/>
                </a:lnTo>
                <a:lnTo>
                  <a:pt x="1740" y="1095"/>
                </a:lnTo>
                <a:lnTo>
                  <a:pt x="1740" y="1084"/>
                </a:lnTo>
                <a:lnTo>
                  <a:pt x="1740" y="1009"/>
                </a:lnTo>
                <a:lnTo>
                  <a:pt x="1746" y="1068"/>
                </a:lnTo>
                <a:lnTo>
                  <a:pt x="1746" y="1063"/>
                </a:lnTo>
                <a:lnTo>
                  <a:pt x="1752" y="1095"/>
                </a:lnTo>
                <a:lnTo>
                  <a:pt x="1752" y="1052"/>
                </a:lnTo>
                <a:lnTo>
                  <a:pt x="1757" y="1110"/>
                </a:lnTo>
                <a:lnTo>
                  <a:pt x="1757" y="1095"/>
                </a:lnTo>
                <a:lnTo>
                  <a:pt x="1757" y="1148"/>
                </a:lnTo>
                <a:lnTo>
                  <a:pt x="1763" y="1095"/>
                </a:lnTo>
                <a:lnTo>
                  <a:pt x="1769" y="1089"/>
                </a:lnTo>
                <a:lnTo>
                  <a:pt x="1769" y="1132"/>
                </a:lnTo>
                <a:lnTo>
                  <a:pt x="1774" y="1169"/>
                </a:lnTo>
                <a:lnTo>
                  <a:pt x="1774" y="1201"/>
                </a:lnTo>
                <a:lnTo>
                  <a:pt x="1774" y="1137"/>
                </a:lnTo>
                <a:lnTo>
                  <a:pt x="1780" y="1180"/>
                </a:lnTo>
                <a:lnTo>
                  <a:pt x="1780" y="1105"/>
                </a:lnTo>
                <a:lnTo>
                  <a:pt x="1786" y="1110"/>
                </a:lnTo>
                <a:lnTo>
                  <a:pt x="1786" y="1084"/>
                </a:lnTo>
                <a:lnTo>
                  <a:pt x="1791" y="1137"/>
                </a:lnTo>
                <a:lnTo>
                  <a:pt x="1791" y="1164"/>
                </a:lnTo>
                <a:lnTo>
                  <a:pt x="1797" y="1158"/>
                </a:lnTo>
                <a:lnTo>
                  <a:pt x="1797" y="1227"/>
                </a:lnTo>
                <a:lnTo>
                  <a:pt x="1797" y="1222"/>
                </a:lnTo>
                <a:lnTo>
                  <a:pt x="1803" y="1201"/>
                </a:lnTo>
                <a:lnTo>
                  <a:pt x="1803" y="1132"/>
                </a:lnTo>
                <a:lnTo>
                  <a:pt x="1809" y="1116"/>
                </a:lnTo>
                <a:lnTo>
                  <a:pt x="1809" y="1063"/>
                </a:lnTo>
                <a:lnTo>
                  <a:pt x="1814" y="1089"/>
                </a:lnTo>
                <a:lnTo>
                  <a:pt x="1814" y="1031"/>
                </a:lnTo>
                <a:lnTo>
                  <a:pt x="1814" y="1073"/>
                </a:lnTo>
                <a:lnTo>
                  <a:pt x="1820" y="1079"/>
                </a:lnTo>
                <a:lnTo>
                  <a:pt x="1820" y="1132"/>
                </a:lnTo>
                <a:lnTo>
                  <a:pt x="1826" y="1190"/>
                </a:lnTo>
                <a:lnTo>
                  <a:pt x="1826" y="1132"/>
                </a:lnTo>
                <a:lnTo>
                  <a:pt x="1831" y="1195"/>
                </a:lnTo>
                <a:lnTo>
                  <a:pt x="1831" y="1238"/>
                </a:lnTo>
                <a:lnTo>
                  <a:pt x="1831" y="1302"/>
                </a:lnTo>
                <a:lnTo>
                  <a:pt x="1837" y="1259"/>
                </a:lnTo>
                <a:lnTo>
                  <a:pt x="1843" y="1243"/>
                </a:lnTo>
                <a:lnTo>
                  <a:pt x="1843" y="1318"/>
                </a:lnTo>
                <a:lnTo>
                  <a:pt x="1848" y="1291"/>
                </a:lnTo>
                <a:lnTo>
                  <a:pt x="1848" y="1227"/>
                </a:lnTo>
                <a:lnTo>
                  <a:pt x="1848" y="1206"/>
                </a:lnTo>
                <a:lnTo>
                  <a:pt x="1854" y="1195"/>
                </a:lnTo>
                <a:lnTo>
                  <a:pt x="1854" y="1158"/>
                </a:lnTo>
                <a:lnTo>
                  <a:pt x="1860" y="1148"/>
                </a:lnTo>
                <a:lnTo>
                  <a:pt x="1860" y="1180"/>
                </a:lnTo>
                <a:lnTo>
                  <a:pt x="1865" y="1238"/>
                </a:lnTo>
                <a:lnTo>
                  <a:pt x="1865" y="1217"/>
                </a:lnTo>
                <a:lnTo>
                  <a:pt x="1871" y="1233"/>
                </a:lnTo>
                <a:lnTo>
                  <a:pt x="1871" y="1254"/>
                </a:lnTo>
                <a:lnTo>
                  <a:pt x="1871" y="1318"/>
                </a:lnTo>
                <a:lnTo>
                  <a:pt x="1877" y="1344"/>
                </a:lnTo>
                <a:lnTo>
                  <a:pt x="1877" y="1328"/>
                </a:lnTo>
                <a:lnTo>
                  <a:pt x="1882" y="1344"/>
                </a:lnTo>
                <a:lnTo>
                  <a:pt x="1882" y="1355"/>
                </a:lnTo>
                <a:lnTo>
                  <a:pt x="1888" y="1397"/>
                </a:lnTo>
                <a:lnTo>
                  <a:pt x="1888" y="1355"/>
                </a:lnTo>
                <a:lnTo>
                  <a:pt x="1888" y="1403"/>
                </a:lnTo>
                <a:lnTo>
                  <a:pt x="1894" y="1456"/>
                </a:lnTo>
                <a:lnTo>
                  <a:pt x="1894" y="1403"/>
                </a:lnTo>
                <a:lnTo>
                  <a:pt x="1899" y="1456"/>
                </a:lnTo>
                <a:lnTo>
                  <a:pt x="1899" y="1493"/>
                </a:lnTo>
                <a:lnTo>
                  <a:pt x="1905" y="1509"/>
                </a:lnTo>
                <a:lnTo>
                  <a:pt x="1905" y="1467"/>
                </a:lnTo>
                <a:lnTo>
                  <a:pt x="1905" y="1456"/>
                </a:lnTo>
                <a:lnTo>
                  <a:pt x="1911" y="1456"/>
                </a:lnTo>
                <a:lnTo>
                  <a:pt x="1911" y="1477"/>
                </a:lnTo>
                <a:lnTo>
                  <a:pt x="1916" y="1504"/>
                </a:lnTo>
                <a:lnTo>
                  <a:pt x="1916" y="1435"/>
                </a:lnTo>
                <a:lnTo>
                  <a:pt x="1922" y="1366"/>
                </a:lnTo>
                <a:lnTo>
                  <a:pt x="1922" y="1307"/>
                </a:lnTo>
                <a:lnTo>
                  <a:pt x="1922" y="1265"/>
                </a:lnTo>
                <a:lnTo>
                  <a:pt x="1928" y="1227"/>
                </a:lnTo>
                <a:lnTo>
                  <a:pt x="1928" y="1291"/>
                </a:lnTo>
                <a:lnTo>
                  <a:pt x="1933" y="1233"/>
                </a:lnTo>
                <a:lnTo>
                  <a:pt x="1933" y="1217"/>
                </a:lnTo>
                <a:lnTo>
                  <a:pt x="1939" y="1233"/>
                </a:lnTo>
                <a:lnTo>
                  <a:pt x="1939" y="1291"/>
                </a:lnTo>
                <a:lnTo>
                  <a:pt x="1945" y="1344"/>
                </a:lnTo>
                <a:lnTo>
                  <a:pt x="1945" y="1334"/>
                </a:lnTo>
                <a:lnTo>
                  <a:pt x="1945" y="1344"/>
                </a:lnTo>
                <a:lnTo>
                  <a:pt x="1950" y="1392"/>
                </a:lnTo>
                <a:lnTo>
                  <a:pt x="1950" y="1419"/>
                </a:lnTo>
                <a:lnTo>
                  <a:pt x="1956" y="1467"/>
                </a:lnTo>
                <a:lnTo>
                  <a:pt x="1956" y="1408"/>
                </a:lnTo>
                <a:lnTo>
                  <a:pt x="1962" y="1376"/>
                </a:lnTo>
                <a:lnTo>
                  <a:pt x="1962" y="1339"/>
                </a:lnTo>
                <a:lnTo>
                  <a:pt x="1962" y="1344"/>
                </a:lnTo>
                <a:lnTo>
                  <a:pt x="1967" y="1397"/>
                </a:lnTo>
                <a:lnTo>
                  <a:pt x="1967" y="1339"/>
                </a:lnTo>
                <a:lnTo>
                  <a:pt x="1973" y="1381"/>
                </a:lnTo>
                <a:lnTo>
                  <a:pt x="1973" y="1435"/>
                </a:lnTo>
                <a:lnTo>
                  <a:pt x="1979" y="1477"/>
                </a:lnTo>
                <a:lnTo>
                  <a:pt x="1979" y="1424"/>
                </a:lnTo>
                <a:lnTo>
                  <a:pt x="1979" y="1366"/>
                </a:lnTo>
                <a:lnTo>
                  <a:pt x="1984" y="1381"/>
                </a:lnTo>
                <a:lnTo>
                  <a:pt x="1984" y="1312"/>
                </a:lnTo>
                <a:lnTo>
                  <a:pt x="1990" y="1334"/>
                </a:lnTo>
                <a:lnTo>
                  <a:pt x="1990" y="1387"/>
                </a:lnTo>
                <a:lnTo>
                  <a:pt x="1996" y="1334"/>
                </a:lnTo>
                <a:lnTo>
                  <a:pt x="1996" y="1381"/>
                </a:lnTo>
                <a:lnTo>
                  <a:pt x="1996" y="1429"/>
                </a:lnTo>
                <a:lnTo>
                  <a:pt x="2001" y="1397"/>
                </a:lnTo>
                <a:lnTo>
                  <a:pt x="2001" y="1392"/>
                </a:lnTo>
                <a:lnTo>
                  <a:pt x="2007" y="1318"/>
                </a:lnTo>
                <a:lnTo>
                  <a:pt x="2007" y="1259"/>
                </a:lnTo>
                <a:lnTo>
                  <a:pt x="2013" y="1296"/>
                </a:lnTo>
                <a:lnTo>
                  <a:pt x="2013" y="1291"/>
                </a:lnTo>
                <a:lnTo>
                  <a:pt x="2013" y="1243"/>
                </a:lnTo>
                <a:lnTo>
                  <a:pt x="2018" y="1312"/>
                </a:lnTo>
                <a:lnTo>
                  <a:pt x="2018" y="1238"/>
                </a:lnTo>
                <a:lnTo>
                  <a:pt x="2024" y="1281"/>
                </a:lnTo>
                <a:lnTo>
                  <a:pt x="2024" y="1312"/>
                </a:lnTo>
                <a:lnTo>
                  <a:pt x="2030" y="1323"/>
                </a:lnTo>
                <a:lnTo>
                  <a:pt x="2030" y="1387"/>
                </a:lnTo>
                <a:lnTo>
                  <a:pt x="2035" y="1366"/>
                </a:lnTo>
                <a:lnTo>
                  <a:pt x="2035" y="1424"/>
                </a:lnTo>
                <a:lnTo>
                  <a:pt x="2035" y="1429"/>
                </a:lnTo>
                <a:lnTo>
                  <a:pt x="2041" y="1366"/>
                </a:lnTo>
                <a:lnTo>
                  <a:pt x="2041" y="1328"/>
                </a:lnTo>
                <a:lnTo>
                  <a:pt x="2047" y="1403"/>
                </a:lnTo>
                <a:lnTo>
                  <a:pt x="2047" y="1467"/>
                </a:lnTo>
                <a:lnTo>
                  <a:pt x="2052" y="1403"/>
                </a:lnTo>
                <a:lnTo>
                  <a:pt x="2052" y="1413"/>
                </a:lnTo>
                <a:lnTo>
                  <a:pt x="2058" y="1451"/>
                </a:lnTo>
                <a:lnTo>
                  <a:pt x="2058" y="1477"/>
                </a:lnTo>
                <a:lnTo>
                  <a:pt x="2064" y="1514"/>
                </a:lnTo>
                <a:lnTo>
                  <a:pt x="2064" y="1472"/>
                </a:lnTo>
                <a:lnTo>
                  <a:pt x="2069" y="1424"/>
                </a:lnTo>
                <a:lnTo>
                  <a:pt x="2069" y="1488"/>
                </a:lnTo>
                <a:lnTo>
                  <a:pt x="2069" y="1445"/>
                </a:lnTo>
                <a:lnTo>
                  <a:pt x="2075" y="1371"/>
                </a:lnTo>
                <a:lnTo>
                  <a:pt x="2075" y="1328"/>
                </a:lnTo>
                <a:lnTo>
                  <a:pt x="2081" y="1270"/>
                </a:lnTo>
                <a:lnTo>
                  <a:pt x="2081" y="1217"/>
                </a:lnTo>
                <a:lnTo>
                  <a:pt x="2086" y="1195"/>
                </a:lnTo>
                <a:lnTo>
                  <a:pt x="2086" y="1233"/>
                </a:lnTo>
                <a:lnTo>
                  <a:pt x="2086" y="1296"/>
                </a:lnTo>
                <a:lnTo>
                  <a:pt x="2092" y="1360"/>
                </a:lnTo>
                <a:lnTo>
                  <a:pt x="2092" y="1328"/>
                </a:lnTo>
                <a:lnTo>
                  <a:pt x="2098" y="1270"/>
                </a:lnTo>
                <a:lnTo>
                  <a:pt x="2098" y="1259"/>
                </a:lnTo>
                <a:lnTo>
                  <a:pt x="2103" y="1206"/>
                </a:lnTo>
                <a:lnTo>
                  <a:pt x="2103" y="1259"/>
                </a:lnTo>
                <a:lnTo>
                  <a:pt x="2109" y="1328"/>
                </a:lnTo>
                <a:lnTo>
                  <a:pt x="2109" y="1275"/>
                </a:lnTo>
                <a:lnTo>
                  <a:pt x="2109" y="1233"/>
                </a:lnTo>
                <a:lnTo>
                  <a:pt x="2115" y="1217"/>
                </a:lnTo>
                <a:lnTo>
                  <a:pt x="2115" y="1185"/>
                </a:lnTo>
                <a:lnTo>
                  <a:pt x="2120" y="1158"/>
                </a:lnTo>
                <a:lnTo>
                  <a:pt x="2120" y="1211"/>
                </a:lnTo>
                <a:lnTo>
                  <a:pt x="2126" y="1227"/>
                </a:lnTo>
                <a:lnTo>
                  <a:pt x="2126" y="1233"/>
                </a:lnTo>
                <a:lnTo>
                  <a:pt x="2126" y="1286"/>
                </a:lnTo>
                <a:lnTo>
                  <a:pt x="2132" y="1243"/>
                </a:lnTo>
                <a:lnTo>
                  <a:pt x="2132" y="1270"/>
                </a:lnTo>
                <a:lnTo>
                  <a:pt x="2137" y="1265"/>
                </a:lnTo>
                <a:lnTo>
                  <a:pt x="2137" y="1307"/>
                </a:lnTo>
                <a:lnTo>
                  <a:pt x="2143" y="1366"/>
                </a:lnTo>
                <a:lnTo>
                  <a:pt x="2143" y="1307"/>
                </a:lnTo>
                <a:lnTo>
                  <a:pt x="2143" y="1275"/>
                </a:lnTo>
                <a:lnTo>
                  <a:pt x="2149" y="1344"/>
                </a:lnTo>
                <a:lnTo>
                  <a:pt x="2149" y="1350"/>
                </a:lnTo>
                <a:lnTo>
                  <a:pt x="2154" y="1387"/>
                </a:lnTo>
                <a:lnTo>
                  <a:pt x="2154" y="1392"/>
                </a:lnTo>
                <a:lnTo>
                  <a:pt x="2160" y="1456"/>
                </a:lnTo>
                <a:lnTo>
                  <a:pt x="2160" y="1482"/>
                </a:lnTo>
                <a:lnTo>
                  <a:pt x="2160" y="1419"/>
                </a:lnTo>
                <a:lnTo>
                  <a:pt x="2166" y="1440"/>
                </a:lnTo>
                <a:lnTo>
                  <a:pt x="2166" y="1392"/>
                </a:lnTo>
                <a:lnTo>
                  <a:pt x="2171" y="1323"/>
                </a:lnTo>
                <a:lnTo>
                  <a:pt x="2171" y="1254"/>
                </a:lnTo>
                <a:lnTo>
                  <a:pt x="2177" y="1217"/>
                </a:lnTo>
                <a:lnTo>
                  <a:pt x="2177" y="1243"/>
                </a:lnTo>
                <a:lnTo>
                  <a:pt x="2183" y="1270"/>
                </a:lnTo>
                <a:lnTo>
                  <a:pt x="2183" y="1259"/>
                </a:lnTo>
                <a:lnTo>
                  <a:pt x="2183" y="1206"/>
                </a:lnTo>
                <a:lnTo>
                  <a:pt x="2188" y="1158"/>
                </a:lnTo>
                <a:lnTo>
                  <a:pt x="2188" y="1095"/>
                </a:lnTo>
                <a:lnTo>
                  <a:pt x="2194" y="1132"/>
                </a:lnTo>
                <a:lnTo>
                  <a:pt x="2194" y="1180"/>
                </a:lnTo>
                <a:lnTo>
                  <a:pt x="2200" y="1164"/>
                </a:lnTo>
                <a:lnTo>
                  <a:pt x="2200" y="1137"/>
                </a:lnTo>
                <a:lnTo>
                  <a:pt x="2200" y="1084"/>
                </a:lnTo>
                <a:lnTo>
                  <a:pt x="2205" y="1052"/>
                </a:lnTo>
                <a:lnTo>
                  <a:pt x="2205" y="1063"/>
                </a:lnTo>
                <a:lnTo>
                  <a:pt x="2211" y="1004"/>
                </a:lnTo>
                <a:lnTo>
                  <a:pt x="2211" y="951"/>
                </a:lnTo>
                <a:lnTo>
                  <a:pt x="2217" y="924"/>
                </a:lnTo>
                <a:lnTo>
                  <a:pt x="2217" y="914"/>
                </a:lnTo>
                <a:lnTo>
                  <a:pt x="2217" y="882"/>
                </a:lnTo>
                <a:lnTo>
                  <a:pt x="2222" y="839"/>
                </a:lnTo>
                <a:lnTo>
                  <a:pt x="2222" y="887"/>
                </a:lnTo>
                <a:lnTo>
                  <a:pt x="2228" y="909"/>
                </a:lnTo>
                <a:lnTo>
                  <a:pt x="2228" y="866"/>
                </a:lnTo>
                <a:lnTo>
                  <a:pt x="2234" y="834"/>
                </a:lnTo>
                <a:lnTo>
                  <a:pt x="2234" y="898"/>
                </a:lnTo>
                <a:lnTo>
                  <a:pt x="2234" y="903"/>
                </a:lnTo>
                <a:lnTo>
                  <a:pt x="2239" y="866"/>
                </a:lnTo>
                <a:lnTo>
                  <a:pt x="2239" y="855"/>
                </a:lnTo>
                <a:lnTo>
                  <a:pt x="2245" y="903"/>
                </a:lnTo>
                <a:lnTo>
                  <a:pt x="2245" y="951"/>
                </a:lnTo>
                <a:lnTo>
                  <a:pt x="2251" y="1015"/>
                </a:lnTo>
                <a:lnTo>
                  <a:pt x="2251" y="1068"/>
                </a:lnTo>
                <a:lnTo>
                  <a:pt x="2251" y="1089"/>
                </a:lnTo>
                <a:lnTo>
                  <a:pt x="2256" y="1121"/>
                </a:lnTo>
                <a:lnTo>
                  <a:pt x="2256" y="1089"/>
                </a:lnTo>
                <a:lnTo>
                  <a:pt x="2262" y="1116"/>
                </a:lnTo>
                <a:lnTo>
                  <a:pt x="2262" y="1121"/>
                </a:lnTo>
                <a:lnTo>
                  <a:pt x="2268" y="1084"/>
                </a:lnTo>
                <a:lnTo>
                  <a:pt x="2268" y="1063"/>
                </a:lnTo>
                <a:lnTo>
                  <a:pt x="2273" y="1079"/>
                </a:lnTo>
                <a:lnTo>
                  <a:pt x="2273" y="1041"/>
                </a:lnTo>
                <a:lnTo>
                  <a:pt x="2273" y="1004"/>
                </a:lnTo>
                <a:lnTo>
                  <a:pt x="2279" y="1036"/>
                </a:lnTo>
                <a:lnTo>
                  <a:pt x="2279" y="1031"/>
                </a:lnTo>
                <a:lnTo>
                  <a:pt x="2285" y="994"/>
                </a:lnTo>
                <a:lnTo>
                  <a:pt x="2285" y="924"/>
                </a:lnTo>
                <a:lnTo>
                  <a:pt x="2290" y="887"/>
                </a:lnTo>
                <a:lnTo>
                  <a:pt x="2290" y="914"/>
                </a:lnTo>
                <a:lnTo>
                  <a:pt x="2290" y="978"/>
                </a:lnTo>
                <a:lnTo>
                  <a:pt x="2296" y="935"/>
                </a:lnTo>
                <a:lnTo>
                  <a:pt x="2296" y="871"/>
                </a:lnTo>
                <a:lnTo>
                  <a:pt x="2302" y="924"/>
                </a:lnTo>
                <a:lnTo>
                  <a:pt x="2302" y="951"/>
                </a:lnTo>
                <a:lnTo>
                  <a:pt x="2307" y="1020"/>
                </a:lnTo>
                <a:lnTo>
                  <a:pt x="2307" y="1036"/>
                </a:lnTo>
                <a:lnTo>
                  <a:pt x="2313" y="1031"/>
                </a:lnTo>
                <a:lnTo>
                  <a:pt x="2313" y="956"/>
                </a:lnTo>
                <a:lnTo>
                  <a:pt x="2319" y="946"/>
                </a:lnTo>
                <a:lnTo>
                  <a:pt x="2319" y="1015"/>
                </a:lnTo>
                <a:lnTo>
                  <a:pt x="2324" y="983"/>
                </a:lnTo>
                <a:lnTo>
                  <a:pt x="2324" y="1041"/>
                </a:lnTo>
                <a:lnTo>
                  <a:pt x="2324" y="1073"/>
                </a:lnTo>
                <a:lnTo>
                  <a:pt x="2330" y="1004"/>
                </a:lnTo>
                <a:lnTo>
                  <a:pt x="2330" y="956"/>
                </a:lnTo>
                <a:lnTo>
                  <a:pt x="2336" y="962"/>
                </a:lnTo>
                <a:lnTo>
                  <a:pt x="2336" y="1025"/>
                </a:lnTo>
                <a:lnTo>
                  <a:pt x="2341" y="983"/>
                </a:lnTo>
                <a:lnTo>
                  <a:pt x="2341" y="909"/>
                </a:lnTo>
                <a:lnTo>
                  <a:pt x="2347" y="919"/>
                </a:lnTo>
                <a:lnTo>
                  <a:pt x="2347" y="866"/>
                </a:lnTo>
                <a:lnTo>
                  <a:pt x="2347" y="877"/>
                </a:lnTo>
                <a:lnTo>
                  <a:pt x="2353" y="823"/>
                </a:lnTo>
                <a:lnTo>
                  <a:pt x="2353" y="877"/>
                </a:lnTo>
                <a:lnTo>
                  <a:pt x="2358" y="930"/>
                </a:lnTo>
                <a:lnTo>
                  <a:pt x="2358" y="914"/>
                </a:lnTo>
                <a:lnTo>
                  <a:pt x="2364" y="855"/>
                </a:lnTo>
                <a:lnTo>
                  <a:pt x="2364" y="882"/>
                </a:lnTo>
                <a:lnTo>
                  <a:pt x="2364" y="845"/>
                </a:lnTo>
                <a:lnTo>
                  <a:pt x="2370" y="898"/>
                </a:lnTo>
                <a:lnTo>
                  <a:pt x="2370" y="855"/>
                </a:lnTo>
                <a:lnTo>
                  <a:pt x="2375" y="797"/>
                </a:lnTo>
                <a:lnTo>
                  <a:pt x="2375" y="802"/>
                </a:lnTo>
                <a:lnTo>
                  <a:pt x="2381" y="871"/>
                </a:lnTo>
                <a:lnTo>
                  <a:pt x="2381" y="914"/>
                </a:lnTo>
                <a:lnTo>
                  <a:pt x="2381" y="861"/>
                </a:lnTo>
                <a:lnTo>
                  <a:pt x="2387" y="924"/>
                </a:lnTo>
                <a:lnTo>
                  <a:pt x="2387" y="999"/>
                </a:lnTo>
                <a:lnTo>
                  <a:pt x="2392" y="983"/>
                </a:lnTo>
                <a:lnTo>
                  <a:pt x="2392" y="967"/>
                </a:lnTo>
                <a:lnTo>
                  <a:pt x="2398" y="1009"/>
                </a:lnTo>
                <a:lnTo>
                  <a:pt x="2398" y="983"/>
                </a:lnTo>
                <a:lnTo>
                  <a:pt x="2398" y="1015"/>
                </a:lnTo>
                <a:lnTo>
                  <a:pt x="2404" y="1009"/>
                </a:lnTo>
                <a:lnTo>
                  <a:pt x="2409" y="1020"/>
                </a:lnTo>
                <a:lnTo>
                  <a:pt x="2409" y="988"/>
                </a:lnTo>
                <a:lnTo>
                  <a:pt x="2415" y="924"/>
                </a:lnTo>
                <a:lnTo>
                  <a:pt x="2415" y="887"/>
                </a:lnTo>
                <a:lnTo>
                  <a:pt x="2421" y="940"/>
                </a:lnTo>
                <a:lnTo>
                  <a:pt x="2421" y="866"/>
                </a:lnTo>
                <a:lnTo>
                  <a:pt x="2421" y="808"/>
                </a:lnTo>
                <a:lnTo>
                  <a:pt x="2426" y="776"/>
                </a:lnTo>
                <a:lnTo>
                  <a:pt x="2426" y="701"/>
                </a:lnTo>
                <a:lnTo>
                  <a:pt x="2432" y="685"/>
                </a:lnTo>
                <a:lnTo>
                  <a:pt x="2432" y="659"/>
                </a:lnTo>
                <a:lnTo>
                  <a:pt x="2438" y="627"/>
                </a:lnTo>
                <a:lnTo>
                  <a:pt x="2438" y="552"/>
                </a:lnTo>
                <a:lnTo>
                  <a:pt x="2438" y="510"/>
                </a:lnTo>
                <a:lnTo>
                  <a:pt x="2444" y="568"/>
                </a:lnTo>
                <a:lnTo>
                  <a:pt x="2444" y="563"/>
                </a:lnTo>
                <a:lnTo>
                  <a:pt x="2449" y="552"/>
                </a:lnTo>
                <a:lnTo>
                  <a:pt x="2449" y="521"/>
                </a:lnTo>
                <a:lnTo>
                  <a:pt x="2455" y="494"/>
                </a:lnTo>
                <a:lnTo>
                  <a:pt x="2455" y="425"/>
                </a:lnTo>
              </a:path>
            </a:pathLst>
          </a:custGeom>
          <a:noFill/>
          <a:ln w="9525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6421" name="Text Box 5">
            <a:extLst>
              <a:ext uri="{FF2B5EF4-FFF2-40B4-BE49-F238E27FC236}">
                <a16:creationId xmlns:a16="http://schemas.microsoft.com/office/drawing/2014/main" id="{957FBE92-178A-45CB-A362-A1669F0602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3994" y="4374357"/>
            <a:ext cx="635555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</a:rPr>
              <a:t>Thus time series occur in virtually every medical, scientific and businesses domain.</a:t>
            </a:r>
            <a:endParaRPr lang="en-US" altLang="en-NL" sz="1800"/>
          </a:p>
        </p:txBody>
      </p:sp>
      <p:sp>
        <p:nvSpPr>
          <p:cNvPr id="316422" name="Freeform 6">
            <a:extLst>
              <a:ext uri="{FF2B5EF4-FFF2-40B4-BE49-F238E27FC236}">
                <a16:creationId xmlns:a16="http://schemas.microsoft.com/office/drawing/2014/main" id="{59A3FA8F-549F-4B2C-B8DA-0E80D928932F}"/>
              </a:ext>
            </a:extLst>
          </p:cNvPr>
          <p:cNvSpPr>
            <a:spLocks/>
          </p:cNvSpPr>
          <p:nvPr/>
        </p:nvSpPr>
        <p:spPr bwMode="auto">
          <a:xfrm>
            <a:off x="3600450" y="3314700"/>
            <a:ext cx="1828800" cy="977504"/>
          </a:xfrm>
          <a:custGeom>
            <a:avLst/>
            <a:gdLst>
              <a:gd name="T0" fmla="*/ 34 w 2403"/>
              <a:gd name="T1" fmla="*/ 962 h 1589"/>
              <a:gd name="T2" fmla="*/ 79 w 2403"/>
              <a:gd name="T3" fmla="*/ 983 h 1589"/>
              <a:gd name="T4" fmla="*/ 124 w 2403"/>
              <a:gd name="T5" fmla="*/ 1095 h 1589"/>
              <a:gd name="T6" fmla="*/ 164 w 2403"/>
              <a:gd name="T7" fmla="*/ 1052 h 1589"/>
              <a:gd name="T8" fmla="*/ 204 w 2403"/>
              <a:gd name="T9" fmla="*/ 1095 h 1589"/>
              <a:gd name="T10" fmla="*/ 243 w 2403"/>
              <a:gd name="T11" fmla="*/ 1174 h 1589"/>
              <a:gd name="T12" fmla="*/ 283 w 2403"/>
              <a:gd name="T13" fmla="*/ 1073 h 1589"/>
              <a:gd name="T14" fmla="*/ 323 w 2403"/>
              <a:gd name="T15" fmla="*/ 0 h 1589"/>
              <a:gd name="T16" fmla="*/ 362 w 2403"/>
              <a:gd name="T17" fmla="*/ 1158 h 1589"/>
              <a:gd name="T18" fmla="*/ 402 w 2403"/>
              <a:gd name="T19" fmla="*/ 1137 h 1589"/>
              <a:gd name="T20" fmla="*/ 447 w 2403"/>
              <a:gd name="T21" fmla="*/ 1174 h 1589"/>
              <a:gd name="T22" fmla="*/ 487 w 2403"/>
              <a:gd name="T23" fmla="*/ 1137 h 1589"/>
              <a:gd name="T24" fmla="*/ 527 w 2403"/>
              <a:gd name="T25" fmla="*/ 1164 h 1589"/>
              <a:gd name="T26" fmla="*/ 567 w 2403"/>
              <a:gd name="T27" fmla="*/ 1142 h 1589"/>
              <a:gd name="T28" fmla="*/ 606 w 2403"/>
              <a:gd name="T29" fmla="*/ 1158 h 1589"/>
              <a:gd name="T30" fmla="*/ 646 w 2403"/>
              <a:gd name="T31" fmla="*/ 1180 h 1589"/>
              <a:gd name="T32" fmla="*/ 686 w 2403"/>
              <a:gd name="T33" fmla="*/ 1212 h 1589"/>
              <a:gd name="T34" fmla="*/ 725 w 2403"/>
              <a:gd name="T35" fmla="*/ 1238 h 1589"/>
              <a:gd name="T36" fmla="*/ 771 w 2403"/>
              <a:gd name="T37" fmla="*/ 1323 h 1589"/>
              <a:gd name="T38" fmla="*/ 810 w 2403"/>
              <a:gd name="T39" fmla="*/ 1355 h 1589"/>
              <a:gd name="T40" fmla="*/ 856 w 2403"/>
              <a:gd name="T41" fmla="*/ 1318 h 1589"/>
              <a:gd name="T42" fmla="*/ 895 w 2403"/>
              <a:gd name="T43" fmla="*/ 1212 h 1589"/>
              <a:gd name="T44" fmla="*/ 935 w 2403"/>
              <a:gd name="T45" fmla="*/ 1105 h 1589"/>
              <a:gd name="T46" fmla="*/ 975 w 2403"/>
              <a:gd name="T47" fmla="*/ 1142 h 1589"/>
              <a:gd name="T48" fmla="*/ 1014 w 2403"/>
              <a:gd name="T49" fmla="*/ 1111 h 1589"/>
              <a:gd name="T50" fmla="*/ 1054 w 2403"/>
              <a:gd name="T51" fmla="*/ 1121 h 1589"/>
              <a:gd name="T52" fmla="*/ 1094 w 2403"/>
              <a:gd name="T53" fmla="*/ 1158 h 1589"/>
              <a:gd name="T54" fmla="*/ 1139 w 2403"/>
              <a:gd name="T55" fmla="*/ 1148 h 1589"/>
              <a:gd name="T56" fmla="*/ 1179 w 2403"/>
              <a:gd name="T57" fmla="*/ 1174 h 1589"/>
              <a:gd name="T58" fmla="*/ 1219 w 2403"/>
              <a:gd name="T59" fmla="*/ 1212 h 1589"/>
              <a:gd name="T60" fmla="*/ 1258 w 2403"/>
              <a:gd name="T61" fmla="*/ 1196 h 1589"/>
              <a:gd name="T62" fmla="*/ 1298 w 2403"/>
              <a:gd name="T63" fmla="*/ 1227 h 1589"/>
              <a:gd name="T64" fmla="*/ 1338 w 2403"/>
              <a:gd name="T65" fmla="*/ 1201 h 1589"/>
              <a:gd name="T66" fmla="*/ 1377 w 2403"/>
              <a:gd name="T67" fmla="*/ 1196 h 1589"/>
              <a:gd name="T68" fmla="*/ 1423 w 2403"/>
              <a:gd name="T69" fmla="*/ 1227 h 1589"/>
              <a:gd name="T70" fmla="*/ 1462 w 2403"/>
              <a:gd name="T71" fmla="*/ 1137 h 1589"/>
              <a:gd name="T72" fmla="*/ 1508 w 2403"/>
              <a:gd name="T73" fmla="*/ 1158 h 1589"/>
              <a:gd name="T74" fmla="*/ 1547 w 2403"/>
              <a:gd name="T75" fmla="*/ 1185 h 1589"/>
              <a:gd name="T76" fmla="*/ 1587 w 2403"/>
              <a:gd name="T77" fmla="*/ 1201 h 1589"/>
              <a:gd name="T78" fmla="*/ 1627 w 2403"/>
              <a:gd name="T79" fmla="*/ 1238 h 1589"/>
              <a:gd name="T80" fmla="*/ 1666 w 2403"/>
              <a:gd name="T81" fmla="*/ 1217 h 1589"/>
              <a:gd name="T82" fmla="*/ 1706 w 2403"/>
              <a:gd name="T83" fmla="*/ 1424 h 1589"/>
              <a:gd name="T84" fmla="*/ 1746 w 2403"/>
              <a:gd name="T85" fmla="*/ 590 h 1589"/>
              <a:gd name="T86" fmla="*/ 1785 w 2403"/>
              <a:gd name="T87" fmla="*/ 1408 h 1589"/>
              <a:gd name="T88" fmla="*/ 1825 w 2403"/>
              <a:gd name="T89" fmla="*/ 1307 h 1589"/>
              <a:gd name="T90" fmla="*/ 1871 w 2403"/>
              <a:gd name="T91" fmla="*/ 1291 h 1589"/>
              <a:gd name="T92" fmla="*/ 1910 w 2403"/>
              <a:gd name="T93" fmla="*/ 1281 h 1589"/>
              <a:gd name="T94" fmla="*/ 1950 w 2403"/>
              <a:gd name="T95" fmla="*/ 1302 h 1589"/>
              <a:gd name="T96" fmla="*/ 1990 w 2403"/>
              <a:gd name="T97" fmla="*/ 1281 h 1589"/>
              <a:gd name="T98" fmla="*/ 2029 w 2403"/>
              <a:gd name="T99" fmla="*/ 1291 h 1589"/>
              <a:gd name="T100" fmla="*/ 2075 w 2403"/>
              <a:gd name="T101" fmla="*/ 1291 h 1589"/>
              <a:gd name="T102" fmla="*/ 2114 w 2403"/>
              <a:gd name="T103" fmla="*/ 1307 h 1589"/>
              <a:gd name="T104" fmla="*/ 2154 w 2403"/>
              <a:gd name="T105" fmla="*/ 1360 h 1589"/>
              <a:gd name="T106" fmla="*/ 2194 w 2403"/>
              <a:gd name="T107" fmla="*/ 1413 h 1589"/>
              <a:gd name="T108" fmla="*/ 2233 w 2403"/>
              <a:gd name="T109" fmla="*/ 1467 h 1589"/>
              <a:gd name="T110" fmla="*/ 2273 w 2403"/>
              <a:gd name="T111" fmla="*/ 1488 h 1589"/>
              <a:gd name="T112" fmla="*/ 2313 w 2403"/>
              <a:gd name="T113" fmla="*/ 1323 h 1589"/>
              <a:gd name="T114" fmla="*/ 2352 w 2403"/>
              <a:gd name="T115" fmla="*/ 1196 h 1589"/>
              <a:gd name="T116" fmla="*/ 2398 w 2403"/>
              <a:gd name="T117" fmla="*/ 1158 h 1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403" h="1589">
                <a:moveTo>
                  <a:pt x="0" y="999"/>
                </a:moveTo>
                <a:lnTo>
                  <a:pt x="5" y="1004"/>
                </a:lnTo>
                <a:lnTo>
                  <a:pt x="11" y="1004"/>
                </a:lnTo>
                <a:lnTo>
                  <a:pt x="11" y="994"/>
                </a:lnTo>
                <a:lnTo>
                  <a:pt x="17" y="983"/>
                </a:lnTo>
                <a:lnTo>
                  <a:pt x="22" y="983"/>
                </a:lnTo>
                <a:lnTo>
                  <a:pt x="28" y="978"/>
                </a:lnTo>
                <a:lnTo>
                  <a:pt x="34" y="962"/>
                </a:lnTo>
                <a:lnTo>
                  <a:pt x="39" y="951"/>
                </a:lnTo>
                <a:lnTo>
                  <a:pt x="45" y="951"/>
                </a:lnTo>
                <a:lnTo>
                  <a:pt x="51" y="940"/>
                </a:lnTo>
                <a:lnTo>
                  <a:pt x="56" y="962"/>
                </a:lnTo>
                <a:lnTo>
                  <a:pt x="62" y="994"/>
                </a:lnTo>
                <a:lnTo>
                  <a:pt x="68" y="999"/>
                </a:lnTo>
                <a:lnTo>
                  <a:pt x="73" y="1004"/>
                </a:lnTo>
                <a:lnTo>
                  <a:pt x="79" y="983"/>
                </a:lnTo>
                <a:lnTo>
                  <a:pt x="85" y="999"/>
                </a:lnTo>
                <a:lnTo>
                  <a:pt x="90" y="1015"/>
                </a:lnTo>
                <a:lnTo>
                  <a:pt x="96" y="1020"/>
                </a:lnTo>
                <a:lnTo>
                  <a:pt x="102" y="1015"/>
                </a:lnTo>
                <a:lnTo>
                  <a:pt x="107" y="1020"/>
                </a:lnTo>
                <a:lnTo>
                  <a:pt x="113" y="1041"/>
                </a:lnTo>
                <a:lnTo>
                  <a:pt x="119" y="1057"/>
                </a:lnTo>
                <a:lnTo>
                  <a:pt x="124" y="1095"/>
                </a:lnTo>
                <a:lnTo>
                  <a:pt x="124" y="1084"/>
                </a:lnTo>
                <a:lnTo>
                  <a:pt x="130" y="1036"/>
                </a:lnTo>
                <a:lnTo>
                  <a:pt x="136" y="1020"/>
                </a:lnTo>
                <a:lnTo>
                  <a:pt x="141" y="1036"/>
                </a:lnTo>
                <a:lnTo>
                  <a:pt x="147" y="1057"/>
                </a:lnTo>
                <a:lnTo>
                  <a:pt x="153" y="1084"/>
                </a:lnTo>
                <a:lnTo>
                  <a:pt x="158" y="1068"/>
                </a:lnTo>
                <a:lnTo>
                  <a:pt x="164" y="1052"/>
                </a:lnTo>
                <a:lnTo>
                  <a:pt x="170" y="1052"/>
                </a:lnTo>
                <a:lnTo>
                  <a:pt x="175" y="1068"/>
                </a:lnTo>
                <a:lnTo>
                  <a:pt x="181" y="1089"/>
                </a:lnTo>
                <a:lnTo>
                  <a:pt x="187" y="1089"/>
                </a:lnTo>
                <a:lnTo>
                  <a:pt x="192" y="1073"/>
                </a:lnTo>
                <a:lnTo>
                  <a:pt x="198" y="1068"/>
                </a:lnTo>
                <a:lnTo>
                  <a:pt x="198" y="1089"/>
                </a:lnTo>
                <a:lnTo>
                  <a:pt x="204" y="1095"/>
                </a:lnTo>
                <a:lnTo>
                  <a:pt x="209" y="1105"/>
                </a:lnTo>
                <a:lnTo>
                  <a:pt x="215" y="1105"/>
                </a:lnTo>
                <a:lnTo>
                  <a:pt x="221" y="1073"/>
                </a:lnTo>
                <a:lnTo>
                  <a:pt x="226" y="1052"/>
                </a:lnTo>
                <a:lnTo>
                  <a:pt x="232" y="1068"/>
                </a:lnTo>
                <a:lnTo>
                  <a:pt x="232" y="1084"/>
                </a:lnTo>
                <a:lnTo>
                  <a:pt x="238" y="1121"/>
                </a:lnTo>
                <a:lnTo>
                  <a:pt x="243" y="1174"/>
                </a:lnTo>
                <a:lnTo>
                  <a:pt x="249" y="1180"/>
                </a:lnTo>
                <a:lnTo>
                  <a:pt x="255" y="1185"/>
                </a:lnTo>
                <a:lnTo>
                  <a:pt x="260" y="1217"/>
                </a:lnTo>
                <a:lnTo>
                  <a:pt x="266" y="1265"/>
                </a:lnTo>
                <a:lnTo>
                  <a:pt x="266" y="1328"/>
                </a:lnTo>
                <a:lnTo>
                  <a:pt x="272" y="1318"/>
                </a:lnTo>
                <a:lnTo>
                  <a:pt x="277" y="1233"/>
                </a:lnTo>
                <a:lnTo>
                  <a:pt x="283" y="1073"/>
                </a:lnTo>
                <a:lnTo>
                  <a:pt x="289" y="930"/>
                </a:lnTo>
                <a:lnTo>
                  <a:pt x="294" y="802"/>
                </a:lnTo>
                <a:lnTo>
                  <a:pt x="300" y="696"/>
                </a:lnTo>
                <a:lnTo>
                  <a:pt x="306" y="574"/>
                </a:lnTo>
                <a:lnTo>
                  <a:pt x="306" y="409"/>
                </a:lnTo>
                <a:lnTo>
                  <a:pt x="311" y="223"/>
                </a:lnTo>
                <a:lnTo>
                  <a:pt x="317" y="69"/>
                </a:lnTo>
                <a:lnTo>
                  <a:pt x="323" y="0"/>
                </a:lnTo>
                <a:lnTo>
                  <a:pt x="328" y="159"/>
                </a:lnTo>
                <a:lnTo>
                  <a:pt x="334" y="563"/>
                </a:lnTo>
                <a:lnTo>
                  <a:pt x="340" y="1004"/>
                </a:lnTo>
                <a:lnTo>
                  <a:pt x="340" y="1227"/>
                </a:lnTo>
                <a:lnTo>
                  <a:pt x="345" y="1254"/>
                </a:lnTo>
                <a:lnTo>
                  <a:pt x="351" y="1201"/>
                </a:lnTo>
                <a:lnTo>
                  <a:pt x="357" y="1148"/>
                </a:lnTo>
                <a:lnTo>
                  <a:pt x="362" y="1158"/>
                </a:lnTo>
                <a:lnTo>
                  <a:pt x="368" y="1121"/>
                </a:lnTo>
                <a:lnTo>
                  <a:pt x="374" y="1105"/>
                </a:lnTo>
                <a:lnTo>
                  <a:pt x="379" y="1105"/>
                </a:lnTo>
                <a:lnTo>
                  <a:pt x="379" y="1148"/>
                </a:lnTo>
                <a:lnTo>
                  <a:pt x="385" y="1148"/>
                </a:lnTo>
                <a:lnTo>
                  <a:pt x="391" y="1121"/>
                </a:lnTo>
                <a:lnTo>
                  <a:pt x="396" y="1126"/>
                </a:lnTo>
                <a:lnTo>
                  <a:pt x="402" y="1137"/>
                </a:lnTo>
                <a:lnTo>
                  <a:pt x="408" y="1126"/>
                </a:lnTo>
                <a:lnTo>
                  <a:pt x="413" y="1158"/>
                </a:lnTo>
                <a:lnTo>
                  <a:pt x="419" y="1158"/>
                </a:lnTo>
                <a:lnTo>
                  <a:pt x="425" y="1137"/>
                </a:lnTo>
                <a:lnTo>
                  <a:pt x="430" y="1121"/>
                </a:lnTo>
                <a:lnTo>
                  <a:pt x="436" y="1111"/>
                </a:lnTo>
                <a:lnTo>
                  <a:pt x="442" y="1142"/>
                </a:lnTo>
                <a:lnTo>
                  <a:pt x="447" y="1174"/>
                </a:lnTo>
                <a:lnTo>
                  <a:pt x="453" y="1158"/>
                </a:lnTo>
                <a:lnTo>
                  <a:pt x="459" y="1142"/>
                </a:lnTo>
                <a:lnTo>
                  <a:pt x="464" y="1142"/>
                </a:lnTo>
                <a:lnTo>
                  <a:pt x="470" y="1174"/>
                </a:lnTo>
                <a:lnTo>
                  <a:pt x="476" y="1164"/>
                </a:lnTo>
                <a:lnTo>
                  <a:pt x="481" y="1148"/>
                </a:lnTo>
                <a:lnTo>
                  <a:pt x="487" y="1126"/>
                </a:lnTo>
                <a:lnTo>
                  <a:pt x="487" y="1137"/>
                </a:lnTo>
                <a:lnTo>
                  <a:pt x="493" y="1137"/>
                </a:lnTo>
                <a:lnTo>
                  <a:pt x="498" y="1137"/>
                </a:lnTo>
                <a:lnTo>
                  <a:pt x="504" y="1164"/>
                </a:lnTo>
                <a:lnTo>
                  <a:pt x="510" y="1158"/>
                </a:lnTo>
                <a:lnTo>
                  <a:pt x="515" y="1148"/>
                </a:lnTo>
                <a:lnTo>
                  <a:pt x="521" y="1137"/>
                </a:lnTo>
                <a:lnTo>
                  <a:pt x="527" y="1142"/>
                </a:lnTo>
                <a:lnTo>
                  <a:pt x="527" y="1164"/>
                </a:lnTo>
                <a:lnTo>
                  <a:pt x="533" y="1180"/>
                </a:lnTo>
                <a:lnTo>
                  <a:pt x="538" y="1174"/>
                </a:lnTo>
                <a:lnTo>
                  <a:pt x="544" y="1158"/>
                </a:lnTo>
                <a:lnTo>
                  <a:pt x="550" y="1137"/>
                </a:lnTo>
                <a:lnTo>
                  <a:pt x="555" y="1137"/>
                </a:lnTo>
                <a:lnTo>
                  <a:pt x="561" y="1158"/>
                </a:lnTo>
                <a:lnTo>
                  <a:pt x="561" y="1174"/>
                </a:lnTo>
                <a:lnTo>
                  <a:pt x="567" y="1142"/>
                </a:lnTo>
                <a:lnTo>
                  <a:pt x="572" y="1180"/>
                </a:lnTo>
                <a:lnTo>
                  <a:pt x="578" y="1158"/>
                </a:lnTo>
                <a:lnTo>
                  <a:pt x="584" y="1148"/>
                </a:lnTo>
                <a:lnTo>
                  <a:pt x="589" y="1158"/>
                </a:lnTo>
                <a:lnTo>
                  <a:pt x="595" y="1185"/>
                </a:lnTo>
                <a:lnTo>
                  <a:pt x="601" y="1164"/>
                </a:lnTo>
                <a:lnTo>
                  <a:pt x="601" y="1148"/>
                </a:lnTo>
                <a:lnTo>
                  <a:pt x="606" y="1158"/>
                </a:lnTo>
                <a:lnTo>
                  <a:pt x="612" y="1180"/>
                </a:lnTo>
                <a:lnTo>
                  <a:pt x="618" y="1201"/>
                </a:lnTo>
                <a:lnTo>
                  <a:pt x="623" y="1185"/>
                </a:lnTo>
                <a:lnTo>
                  <a:pt x="629" y="1196"/>
                </a:lnTo>
                <a:lnTo>
                  <a:pt x="635" y="1180"/>
                </a:lnTo>
                <a:lnTo>
                  <a:pt x="635" y="1158"/>
                </a:lnTo>
                <a:lnTo>
                  <a:pt x="640" y="1185"/>
                </a:lnTo>
                <a:lnTo>
                  <a:pt x="646" y="1180"/>
                </a:lnTo>
                <a:lnTo>
                  <a:pt x="652" y="1196"/>
                </a:lnTo>
                <a:lnTo>
                  <a:pt x="657" y="1185"/>
                </a:lnTo>
                <a:lnTo>
                  <a:pt x="663" y="1158"/>
                </a:lnTo>
                <a:lnTo>
                  <a:pt x="669" y="1158"/>
                </a:lnTo>
                <a:lnTo>
                  <a:pt x="674" y="1180"/>
                </a:lnTo>
                <a:lnTo>
                  <a:pt x="674" y="1201"/>
                </a:lnTo>
                <a:lnTo>
                  <a:pt x="680" y="1217"/>
                </a:lnTo>
                <a:lnTo>
                  <a:pt x="686" y="1212"/>
                </a:lnTo>
                <a:lnTo>
                  <a:pt x="691" y="1180"/>
                </a:lnTo>
                <a:lnTo>
                  <a:pt x="697" y="1180"/>
                </a:lnTo>
                <a:lnTo>
                  <a:pt x="703" y="1201"/>
                </a:lnTo>
                <a:lnTo>
                  <a:pt x="708" y="1217"/>
                </a:lnTo>
                <a:lnTo>
                  <a:pt x="708" y="1233"/>
                </a:lnTo>
                <a:lnTo>
                  <a:pt x="714" y="1249"/>
                </a:lnTo>
                <a:lnTo>
                  <a:pt x="720" y="1238"/>
                </a:lnTo>
                <a:lnTo>
                  <a:pt x="725" y="1238"/>
                </a:lnTo>
                <a:lnTo>
                  <a:pt x="731" y="1238"/>
                </a:lnTo>
                <a:lnTo>
                  <a:pt x="737" y="1249"/>
                </a:lnTo>
                <a:lnTo>
                  <a:pt x="742" y="1270"/>
                </a:lnTo>
                <a:lnTo>
                  <a:pt x="748" y="1281"/>
                </a:lnTo>
                <a:lnTo>
                  <a:pt x="754" y="1281"/>
                </a:lnTo>
                <a:lnTo>
                  <a:pt x="759" y="1302"/>
                </a:lnTo>
                <a:lnTo>
                  <a:pt x="765" y="1307"/>
                </a:lnTo>
                <a:lnTo>
                  <a:pt x="771" y="1323"/>
                </a:lnTo>
                <a:lnTo>
                  <a:pt x="776" y="1323"/>
                </a:lnTo>
                <a:lnTo>
                  <a:pt x="782" y="1328"/>
                </a:lnTo>
                <a:lnTo>
                  <a:pt x="782" y="1318"/>
                </a:lnTo>
                <a:lnTo>
                  <a:pt x="788" y="1328"/>
                </a:lnTo>
                <a:lnTo>
                  <a:pt x="793" y="1355"/>
                </a:lnTo>
                <a:lnTo>
                  <a:pt x="799" y="1355"/>
                </a:lnTo>
                <a:lnTo>
                  <a:pt x="805" y="1355"/>
                </a:lnTo>
                <a:lnTo>
                  <a:pt x="810" y="1355"/>
                </a:lnTo>
                <a:lnTo>
                  <a:pt x="816" y="1344"/>
                </a:lnTo>
                <a:lnTo>
                  <a:pt x="822" y="1371"/>
                </a:lnTo>
                <a:lnTo>
                  <a:pt x="827" y="1376"/>
                </a:lnTo>
                <a:lnTo>
                  <a:pt x="833" y="1371"/>
                </a:lnTo>
                <a:lnTo>
                  <a:pt x="839" y="1355"/>
                </a:lnTo>
                <a:lnTo>
                  <a:pt x="844" y="1339"/>
                </a:lnTo>
                <a:lnTo>
                  <a:pt x="850" y="1339"/>
                </a:lnTo>
                <a:lnTo>
                  <a:pt x="856" y="1318"/>
                </a:lnTo>
                <a:lnTo>
                  <a:pt x="861" y="1291"/>
                </a:lnTo>
                <a:lnTo>
                  <a:pt x="867" y="1286"/>
                </a:lnTo>
                <a:lnTo>
                  <a:pt x="873" y="1249"/>
                </a:lnTo>
                <a:lnTo>
                  <a:pt x="878" y="1238"/>
                </a:lnTo>
                <a:lnTo>
                  <a:pt x="884" y="1254"/>
                </a:lnTo>
                <a:lnTo>
                  <a:pt x="890" y="1254"/>
                </a:lnTo>
                <a:lnTo>
                  <a:pt x="890" y="1233"/>
                </a:lnTo>
                <a:lnTo>
                  <a:pt x="895" y="1212"/>
                </a:lnTo>
                <a:lnTo>
                  <a:pt x="901" y="1174"/>
                </a:lnTo>
                <a:lnTo>
                  <a:pt x="907" y="1164"/>
                </a:lnTo>
                <a:lnTo>
                  <a:pt x="912" y="1164"/>
                </a:lnTo>
                <a:lnTo>
                  <a:pt x="918" y="1164"/>
                </a:lnTo>
                <a:lnTo>
                  <a:pt x="924" y="1148"/>
                </a:lnTo>
                <a:lnTo>
                  <a:pt x="929" y="1121"/>
                </a:lnTo>
                <a:lnTo>
                  <a:pt x="929" y="1095"/>
                </a:lnTo>
                <a:lnTo>
                  <a:pt x="935" y="1105"/>
                </a:lnTo>
                <a:lnTo>
                  <a:pt x="941" y="1121"/>
                </a:lnTo>
                <a:lnTo>
                  <a:pt x="946" y="1121"/>
                </a:lnTo>
                <a:lnTo>
                  <a:pt x="952" y="1111"/>
                </a:lnTo>
                <a:lnTo>
                  <a:pt x="958" y="1095"/>
                </a:lnTo>
                <a:lnTo>
                  <a:pt x="963" y="1089"/>
                </a:lnTo>
                <a:lnTo>
                  <a:pt x="963" y="1121"/>
                </a:lnTo>
                <a:lnTo>
                  <a:pt x="969" y="1105"/>
                </a:lnTo>
                <a:lnTo>
                  <a:pt x="975" y="1142"/>
                </a:lnTo>
                <a:lnTo>
                  <a:pt x="980" y="1137"/>
                </a:lnTo>
                <a:lnTo>
                  <a:pt x="986" y="1121"/>
                </a:lnTo>
                <a:lnTo>
                  <a:pt x="992" y="1121"/>
                </a:lnTo>
                <a:lnTo>
                  <a:pt x="997" y="1105"/>
                </a:lnTo>
                <a:lnTo>
                  <a:pt x="1003" y="1111"/>
                </a:lnTo>
                <a:lnTo>
                  <a:pt x="1003" y="1121"/>
                </a:lnTo>
                <a:lnTo>
                  <a:pt x="1009" y="1137"/>
                </a:lnTo>
                <a:lnTo>
                  <a:pt x="1014" y="1111"/>
                </a:lnTo>
                <a:lnTo>
                  <a:pt x="1020" y="1111"/>
                </a:lnTo>
                <a:lnTo>
                  <a:pt x="1026" y="1105"/>
                </a:lnTo>
                <a:lnTo>
                  <a:pt x="1031" y="1126"/>
                </a:lnTo>
                <a:lnTo>
                  <a:pt x="1037" y="1142"/>
                </a:lnTo>
                <a:lnTo>
                  <a:pt x="1037" y="1126"/>
                </a:lnTo>
                <a:lnTo>
                  <a:pt x="1043" y="1126"/>
                </a:lnTo>
                <a:lnTo>
                  <a:pt x="1048" y="1121"/>
                </a:lnTo>
                <a:lnTo>
                  <a:pt x="1054" y="1121"/>
                </a:lnTo>
                <a:lnTo>
                  <a:pt x="1060" y="1148"/>
                </a:lnTo>
                <a:lnTo>
                  <a:pt x="1065" y="1142"/>
                </a:lnTo>
                <a:lnTo>
                  <a:pt x="1071" y="1158"/>
                </a:lnTo>
                <a:lnTo>
                  <a:pt x="1077" y="1126"/>
                </a:lnTo>
                <a:lnTo>
                  <a:pt x="1077" y="1105"/>
                </a:lnTo>
                <a:lnTo>
                  <a:pt x="1082" y="1105"/>
                </a:lnTo>
                <a:lnTo>
                  <a:pt x="1088" y="1137"/>
                </a:lnTo>
                <a:lnTo>
                  <a:pt x="1094" y="1158"/>
                </a:lnTo>
                <a:lnTo>
                  <a:pt x="1099" y="1174"/>
                </a:lnTo>
                <a:lnTo>
                  <a:pt x="1105" y="1164"/>
                </a:lnTo>
                <a:lnTo>
                  <a:pt x="1111" y="1158"/>
                </a:lnTo>
                <a:lnTo>
                  <a:pt x="1116" y="1164"/>
                </a:lnTo>
                <a:lnTo>
                  <a:pt x="1122" y="1196"/>
                </a:lnTo>
                <a:lnTo>
                  <a:pt x="1128" y="1174"/>
                </a:lnTo>
                <a:lnTo>
                  <a:pt x="1133" y="1164"/>
                </a:lnTo>
                <a:lnTo>
                  <a:pt x="1139" y="1148"/>
                </a:lnTo>
                <a:lnTo>
                  <a:pt x="1145" y="1185"/>
                </a:lnTo>
                <a:lnTo>
                  <a:pt x="1150" y="1201"/>
                </a:lnTo>
                <a:lnTo>
                  <a:pt x="1150" y="1217"/>
                </a:lnTo>
                <a:lnTo>
                  <a:pt x="1156" y="1196"/>
                </a:lnTo>
                <a:lnTo>
                  <a:pt x="1162" y="1185"/>
                </a:lnTo>
                <a:lnTo>
                  <a:pt x="1168" y="1174"/>
                </a:lnTo>
                <a:lnTo>
                  <a:pt x="1173" y="1180"/>
                </a:lnTo>
                <a:lnTo>
                  <a:pt x="1179" y="1174"/>
                </a:lnTo>
                <a:lnTo>
                  <a:pt x="1185" y="1196"/>
                </a:lnTo>
                <a:lnTo>
                  <a:pt x="1185" y="1201"/>
                </a:lnTo>
                <a:lnTo>
                  <a:pt x="1190" y="1185"/>
                </a:lnTo>
                <a:lnTo>
                  <a:pt x="1196" y="1158"/>
                </a:lnTo>
                <a:lnTo>
                  <a:pt x="1202" y="1174"/>
                </a:lnTo>
                <a:lnTo>
                  <a:pt x="1207" y="1174"/>
                </a:lnTo>
                <a:lnTo>
                  <a:pt x="1213" y="1212"/>
                </a:lnTo>
                <a:lnTo>
                  <a:pt x="1219" y="1212"/>
                </a:lnTo>
                <a:lnTo>
                  <a:pt x="1224" y="1196"/>
                </a:lnTo>
                <a:lnTo>
                  <a:pt x="1224" y="1201"/>
                </a:lnTo>
                <a:lnTo>
                  <a:pt x="1230" y="1212"/>
                </a:lnTo>
                <a:lnTo>
                  <a:pt x="1236" y="1212"/>
                </a:lnTo>
                <a:lnTo>
                  <a:pt x="1241" y="1217"/>
                </a:lnTo>
                <a:lnTo>
                  <a:pt x="1247" y="1196"/>
                </a:lnTo>
                <a:lnTo>
                  <a:pt x="1253" y="1180"/>
                </a:lnTo>
                <a:lnTo>
                  <a:pt x="1258" y="1196"/>
                </a:lnTo>
                <a:lnTo>
                  <a:pt x="1258" y="1217"/>
                </a:lnTo>
                <a:lnTo>
                  <a:pt x="1264" y="1227"/>
                </a:lnTo>
                <a:lnTo>
                  <a:pt x="1270" y="1217"/>
                </a:lnTo>
                <a:lnTo>
                  <a:pt x="1275" y="1212"/>
                </a:lnTo>
                <a:lnTo>
                  <a:pt x="1281" y="1227"/>
                </a:lnTo>
                <a:lnTo>
                  <a:pt x="1287" y="1196"/>
                </a:lnTo>
                <a:lnTo>
                  <a:pt x="1292" y="1201"/>
                </a:lnTo>
                <a:lnTo>
                  <a:pt x="1298" y="1227"/>
                </a:lnTo>
                <a:lnTo>
                  <a:pt x="1304" y="1201"/>
                </a:lnTo>
                <a:lnTo>
                  <a:pt x="1309" y="1212"/>
                </a:lnTo>
                <a:lnTo>
                  <a:pt x="1315" y="1185"/>
                </a:lnTo>
                <a:lnTo>
                  <a:pt x="1321" y="1185"/>
                </a:lnTo>
                <a:lnTo>
                  <a:pt x="1326" y="1196"/>
                </a:lnTo>
                <a:lnTo>
                  <a:pt x="1332" y="1201"/>
                </a:lnTo>
                <a:lnTo>
                  <a:pt x="1332" y="1217"/>
                </a:lnTo>
                <a:lnTo>
                  <a:pt x="1338" y="1201"/>
                </a:lnTo>
                <a:lnTo>
                  <a:pt x="1343" y="1201"/>
                </a:lnTo>
                <a:lnTo>
                  <a:pt x="1349" y="1201"/>
                </a:lnTo>
                <a:lnTo>
                  <a:pt x="1355" y="1217"/>
                </a:lnTo>
                <a:lnTo>
                  <a:pt x="1360" y="1217"/>
                </a:lnTo>
                <a:lnTo>
                  <a:pt x="1366" y="1217"/>
                </a:lnTo>
                <a:lnTo>
                  <a:pt x="1366" y="1185"/>
                </a:lnTo>
                <a:lnTo>
                  <a:pt x="1372" y="1174"/>
                </a:lnTo>
                <a:lnTo>
                  <a:pt x="1377" y="1196"/>
                </a:lnTo>
                <a:lnTo>
                  <a:pt x="1383" y="1196"/>
                </a:lnTo>
                <a:lnTo>
                  <a:pt x="1389" y="1201"/>
                </a:lnTo>
                <a:lnTo>
                  <a:pt x="1394" y="1233"/>
                </a:lnTo>
                <a:lnTo>
                  <a:pt x="1400" y="1227"/>
                </a:lnTo>
                <a:lnTo>
                  <a:pt x="1406" y="1212"/>
                </a:lnTo>
                <a:lnTo>
                  <a:pt x="1411" y="1227"/>
                </a:lnTo>
                <a:lnTo>
                  <a:pt x="1417" y="1217"/>
                </a:lnTo>
                <a:lnTo>
                  <a:pt x="1423" y="1227"/>
                </a:lnTo>
                <a:lnTo>
                  <a:pt x="1428" y="1201"/>
                </a:lnTo>
                <a:lnTo>
                  <a:pt x="1434" y="1174"/>
                </a:lnTo>
                <a:lnTo>
                  <a:pt x="1440" y="1174"/>
                </a:lnTo>
                <a:lnTo>
                  <a:pt x="1440" y="1164"/>
                </a:lnTo>
                <a:lnTo>
                  <a:pt x="1445" y="1180"/>
                </a:lnTo>
                <a:lnTo>
                  <a:pt x="1451" y="1174"/>
                </a:lnTo>
                <a:lnTo>
                  <a:pt x="1457" y="1148"/>
                </a:lnTo>
                <a:lnTo>
                  <a:pt x="1462" y="1137"/>
                </a:lnTo>
                <a:lnTo>
                  <a:pt x="1468" y="1148"/>
                </a:lnTo>
                <a:lnTo>
                  <a:pt x="1474" y="1142"/>
                </a:lnTo>
                <a:lnTo>
                  <a:pt x="1479" y="1174"/>
                </a:lnTo>
                <a:lnTo>
                  <a:pt x="1485" y="1137"/>
                </a:lnTo>
                <a:lnTo>
                  <a:pt x="1491" y="1142"/>
                </a:lnTo>
                <a:lnTo>
                  <a:pt x="1496" y="1142"/>
                </a:lnTo>
                <a:lnTo>
                  <a:pt x="1502" y="1148"/>
                </a:lnTo>
                <a:lnTo>
                  <a:pt x="1508" y="1158"/>
                </a:lnTo>
                <a:lnTo>
                  <a:pt x="1513" y="1158"/>
                </a:lnTo>
                <a:lnTo>
                  <a:pt x="1513" y="1142"/>
                </a:lnTo>
                <a:lnTo>
                  <a:pt x="1519" y="1142"/>
                </a:lnTo>
                <a:lnTo>
                  <a:pt x="1525" y="1142"/>
                </a:lnTo>
                <a:lnTo>
                  <a:pt x="1530" y="1164"/>
                </a:lnTo>
                <a:lnTo>
                  <a:pt x="1536" y="1185"/>
                </a:lnTo>
                <a:lnTo>
                  <a:pt x="1542" y="1180"/>
                </a:lnTo>
                <a:lnTo>
                  <a:pt x="1547" y="1185"/>
                </a:lnTo>
                <a:lnTo>
                  <a:pt x="1553" y="1185"/>
                </a:lnTo>
                <a:lnTo>
                  <a:pt x="1553" y="1201"/>
                </a:lnTo>
                <a:lnTo>
                  <a:pt x="1559" y="1201"/>
                </a:lnTo>
                <a:lnTo>
                  <a:pt x="1564" y="1217"/>
                </a:lnTo>
                <a:lnTo>
                  <a:pt x="1570" y="1201"/>
                </a:lnTo>
                <a:lnTo>
                  <a:pt x="1576" y="1196"/>
                </a:lnTo>
                <a:lnTo>
                  <a:pt x="1581" y="1180"/>
                </a:lnTo>
                <a:lnTo>
                  <a:pt x="1587" y="1201"/>
                </a:lnTo>
                <a:lnTo>
                  <a:pt x="1587" y="1217"/>
                </a:lnTo>
                <a:lnTo>
                  <a:pt x="1593" y="1249"/>
                </a:lnTo>
                <a:lnTo>
                  <a:pt x="1598" y="1249"/>
                </a:lnTo>
                <a:lnTo>
                  <a:pt x="1604" y="1254"/>
                </a:lnTo>
                <a:lnTo>
                  <a:pt x="1610" y="1217"/>
                </a:lnTo>
                <a:lnTo>
                  <a:pt x="1615" y="1227"/>
                </a:lnTo>
                <a:lnTo>
                  <a:pt x="1621" y="1233"/>
                </a:lnTo>
                <a:lnTo>
                  <a:pt x="1627" y="1238"/>
                </a:lnTo>
                <a:lnTo>
                  <a:pt x="1632" y="1233"/>
                </a:lnTo>
                <a:lnTo>
                  <a:pt x="1638" y="1212"/>
                </a:lnTo>
                <a:lnTo>
                  <a:pt x="1644" y="1227"/>
                </a:lnTo>
                <a:lnTo>
                  <a:pt x="1649" y="1238"/>
                </a:lnTo>
                <a:lnTo>
                  <a:pt x="1655" y="1238"/>
                </a:lnTo>
                <a:lnTo>
                  <a:pt x="1661" y="1249"/>
                </a:lnTo>
                <a:lnTo>
                  <a:pt x="1661" y="1217"/>
                </a:lnTo>
                <a:lnTo>
                  <a:pt x="1666" y="1217"/>
                </a:lnTo>
                <a:lnTo>
                  <a:pt x="1672" y="1233"/>
                </a:lnTo>
                <a:lnTo>
                  <a:pt x="1678" y="1254"/>
                </a:lnTo>
                <a:lnTo>
                  <a:pt x="1683" y="1286"/>
                </a:lnTo>
                <a:lnTo>
                  <a:pt x="1689" y="1302"/>
                </a:lnTo>
                <a:lnTo>
                  <a:pt x="1695" y="1318"/>
                </a:lnTo>
                <a:lnTo>
                  <a:pt x="1700" y="1328"/>
                </a:lnTo>
                <a:lnTo>
                  <a:pt x="1700" y="1376"/>
                </a:lnTo>
                <a:lnTo>
                  <a:pt x="1706" y="1424"/>
                </a:lnTo>
                <a:lnTo>
                  <a:pt x="1712" y="1413"/>
                </a:lnTo>
                <a:lnTo>
                  <a:pt x="1717" y="1339"/>
                </a:lnTo>
                <a:lnTo>
                  <a:pt x="1723" y="1185"/>
                </a:lnTo>
                <a:lnTo>
                  <a:pt x="1729" y="999"/>
                </a:lnTo>
                <a:lnTo>
                  <a:pt x="1734" y="855"/>
                </a:lnTo>
                <a:lnTo>
                  <a:pt x="1734" y="781"/>
                </a:lnTo>
                <a:lnTo>
                  <a:pt x="1740" y="707"/>
                </a:lnTo>
                <a:lnTo>
                  <a:pt x="1746" y="590"/>
                </a:lnTo>
                <a:lnTo>
                  <a:pt x="1751" y="425"/>
                </a:lnTo>
                <a:lnTo>
                  <a:pt x="1757" y="260"/>
                </a:lnTo>
                <a:lnTo>
                  <a:pt x="1763" y="133"/>
                </a:lnTo>
                <a:lnTo>
                  <a:pt x="1768" y="143"/>
                </a:lnTo>
                <a:lnTo>
                  <a:pt x="1768" y="335"/>
                </a:lnTo>
                <a:lnTo>
                  <a:pt x="1774" y="717"/>
                </a:lnTo>
                <a:lnTo>
                  <a:pt x="1780" y="1126"/>
                </a:lnTo>
                <a:lnTo>
                  <a:pt x="1785" y="1408"/>
                </a:lnTo>
                <a:lnTo>
                  <a:pt x="1791" y="1557"/>
                </a:lnTo>
                <a:lnTo>
                  <a:pt x="1797" y="1589"/>
                </a:lnTo>
                <a:lnTo>
                  <a:pt x="1803" y="1557"/>
                </a:lnTo>
                <a:lnTo>
                  <a:pt x="1808" y="1472"/>
                </a:lnTo>
                <a:lnTo>
                  <a:pt x="1808" y="1398"/>
                </a:lnTo>
                <a:lnTo>
                  <a:pt x="1814" y="1344"/>
                </a:lnTo>
                <a:lnTo>
                  <a:pt x="1820" y="1323"/>
                </a:lnTo>
                <a:lnTo>
                  <a:pt x="1825" y="1307"/>
                </a:lnTo>
                <a:lnTo>
                  <a:pt x="1831" y="1323"/>
                </a:lnTo>
                <a:lnTo>
                  <a:pt x="1837" y="1323"/>
                </a:lnTo>
                <a:lnTo>
                  <a:pt x="1842" y="1302"/>
                </a:lnTo>
                <a:lnTo>
                  <a:pt x="1848" y="1307"/>
                </a:lnTo>
                <a:lnTo>
                  <a:pt x="1854" y="1307"/>
                </a:lnTo>
                <a:lnTo>
                  <a:pt x="1859" y="1318"/>
                </a:lnTo>
                <a:lnTo>
                  <a:pt x="1865" y="1291"/>
                </a:lnTo>
                <a:lnTo>
                  <a:pt x="1871" y="1291"/>
                </a:lnTo>
                <a:lnTo>
                  <a:pt x="1876" y="1291"/>
                </a:lnTo>
                <a:lnTo>
                  <a:pt x="1882" y="1286"/>
                </a:lnTo>
                <a:lnTo>
                  <a:pt x="1882" y="1307"/>
                </a:lnTo>
                <a:lnTo>
                  <a:pt x="1888" y="1323"/>
                </a:lnTo>
                <a:lnTo>
                  <a:pt x="1893" y="1318"/>
                </a:lnTo>
                <a:lnTo>
                  <a:pt x="1899" y="1291"/>
                </a:lnTo>
                <a:lnTo>
                  <a:pt x="1905" y="1281"/>
                </a:lnTo>
                <a:lnTo>
                  <a:pt x="1910" y="1281"/>
                </a:lnTo>
                <a:lnTo>
                  <a:pt x="1916" y="1291"/>
                </a:lnTo>
                <a:lnTo>
                  <a:pt x="1916" y="1323"/>
                </a:lnTo>
                <a:lnTo>
                  <a:pt x="1922" y="1318"/>
                </a:lnTo>
                <a:lnTo>
                  <a:pt x="1927" y="1307"/>
                </a:lnTo>
                <a:lnTo>
                  <a:pt x="1933" y="1286"/>
                </a:lnTo>
                <a:lnTo>
                  <a:pt x="1939" y="1281"/>
                </a:lnTo>
                <a:lnTo>
                  <a:pt x="1944" y="1291"/>
                </a:lnTo>
                <a:lnTo>
                  <a:pt x="1950" y="1302"/>
                </a:lnTo>
                <a:lnTo>
                  <a:pt x="1956" y="1302"/>
                </a:lnTo>
                <a:lnTo>
                  <a:pt x="1956" y="1286"/>
                </a:lnTo>
                <a:lnTo>
                  <a:pt x="1961" y="1281"/>
                </a:lnTo>
                <a:lnTo>
                  <a:pt x="1967" y="1286"/>
                </a:lnTo>
                <a:lnTo>
                  <a:pt x="1973" y="1286"/>
                </a:lnTo>
                <a:lnTo>
                  <a:pt x="1978" y="1302"/>
                </a:lnTo>
                <a:lnTo>
                  <a:pt x="1984" y="1286"/>
                </a:lnTo>
                <a:lnTo>
                  <a:pt x="1990" y="1281"/>
                </a:lnTo>
                <a:lnTo>
                  <a:pt x="1995" y="1281"/>
                </a:lnTo>
                <a:lnTo>
                  <a:pt x="2001" y="1286"/>
                </a:lnTo>
                <a:lnTo>
                  <a:pt x="2007" y="1307"/>
                </a:lnTo>
                <a:lnTo>
                  <a:pt x="2012" y="1307"/>
                </a:lnTo>
                <a:lnTo>
                  <a:pt x="2018" y="1281"/>
                </a:lnTo>
                <a:lnTo>
                  <a:pt x="2024" y="1281"/>
                </a:lnTo>
                <a:lnTo>
                  <a:pt x="2029" y="1265"/>
                </a:lnTo>
                <a:lnTo>
                  <a:pt x="2029" y="1291"/>
                </a:lnTo>
                <a:lnTo>
                  <a:pt x="2035" y="1291"/>
                </a:lnTo>
                <a:lnTo>
                  <a:pt x="2041" y="1302"/>
                </a:lnTo>
                <a:lnTo>
                  <a:pt x="2046" y="1286"/>
                </a:lnTo>
                <a:lnTo>
                  <a:pt x="2052" y="1281"/>
                </a:lnTo>
                <a:lnTo>
                  <a:pt x="2058" y="1291"/>
                </a:lnTo>
                <a:lnTo>
                  <a:pt x="2063" y="1307"/>
                </a:lnTo>
                <a:lnTo>
                  <a:pt x="2069" y="1302"/>
                </a:lnTo>
                <a:lnTo>
                  <a:pt x="2075" y="1291"/>
                </a:lnTo>
                <a:lnTo>
                  <a:pt x="2080" y="1291"/>
                </a:lnTo>
                <a:lnTo>
                  <a:pt x="2086" y="1291"/>
                </a:lnTo>
                <a:lnTo>
                  <a:pt x="2092" y="1307"/>
                </a:lnTo>
                <a:lnTo>
                  <a:pt x="2097" y="1323"/>
                </a:lnTo>
                <a:lnTo>
                  <a:pt x="2103" y="1323"/>
                </a:lnTo>
                <a:lnTo>
                  <a:pt x="2103" y="1291"/>
                </a:lnTo>
                <a:lnTo>
                  <a:pt x="2109" y="1291"/>
                </a:lnTo>
                <a:lnTo>
                  <a:pt x="2114" y="1307"/>
                </a:lnTo>
                <a:lnTo>
                  <a:pt x="2120" y="1318"/>
                </a:lnTo>
                <a:lnTo>
                  <a:pt x="2126" y="1355"/>
                </a:lnTo>
                <a:lnTo>
                  <a:pt x="2131" y="1355"/>
                </a:lnTo>
                <a:lnTo>
                  <a:pt x="2137" y="1339"/>
                </a:lnTo>
                <a:lnTo>
                  <a:pt x="2137" y="1318"/>
                </a:lnTo>
                <a:lnTo>
                  <a:pt x="2143" y="1344"/>
                </a:lnTo>
                <a:lnTo>
                  <a:pt x="2148" y="1360"/>
                </a:lnTo>
                <a:lnTo>
                  <a:pt x="2154" y="1360"/>
                </a:lnTo>
                <a:lnTo>
                  <a:pt x="2160" y="1382"/>
                </a:lnTo>
                <a:lnTo>
                  <a:pt x="2165" y="1376"/>
                </a:lnTo>
                <a:lnTo>
                  <a:pt x="2171" y="1371"/>
                </a:lnTo>
                <a:lnTo>
                  <a:pt x="2177" y="1398"/>
                </a:lnTo>
                <a:lnTo>
                  <a:pt x="2177" y="1408"/>
                </a:lnTo>
                <a:lnTo>
                  <a:pt x="2182" y="1429"/>
                </a:lnTo>
                <a:lnTo>
                  <a:pt x="2188" y="1435"/>
                </a:lnTo>
                <a:lnTo>
                  <a:pt x="2194" y="1413"/>
                </a:lnTo>
                <a:lnTo>
                  <a:pt x="2199" y="1424"/>
                </a:lnTo>
                <a:lnTo>
                  <a:pt x="2205" y="1435"/>
                </a:lnTo>
                <a:lnTo>
                  <a:pt x="2211" y="1467"/>
                </a:lnTo>
                <a:lnTo>
                  <a:pt x="2211" y="1472"/>
                </a:lnTo>
                <a:lnTo>
                  <a:pt x="2216" y="1483"/>
                </a:lnTo>
                <a:lnTo>
                  <a:pt x="2222" y="1467"/>
                </a:lnTo>
                <a:lnTo>
                  <a:pt x="2228" y="1461"/>
                </a:lnTo>
                <a:lnTo>
                  <a:pt x="2233" y="1467"/>
                </a:lnTo>
                <a:lnTo>
                  <a:pt x="2239" y="1483"/>
                </a:lnTo>
                <a:lnTo>
                  <a:pt x="2245" y="1498"/>
                </a:lnTo>
                <a:lnTo>
                  <a:pt x="2245" y="1514"/>
                </a:lnTo>
                <a:lnTo>
                  <a:pt x="2250" y="1488"/>
                </a:lnTo>
                <a:lnTo>
                  <a:pt x="2256" y="1498"/>
                </a:lnTo>
                <a:lnTo>
                  <a:pt x="2262" y="1498"/>
                </a:lnTo>
                <a:lnTo>
                  <a:pt x="2267" y="1483"/>
                </a:lnTo>
                <a:lnTo>
                  <a:pt x="2273" y="1488"/>
                </a:lnTo>
                <a:lnTo>
                  <a:pt x="2279" y="1467"/>
                </a:lnTo>
                <a:lnTo>
                  <a:pt x="2284" y="1461"/>
                </a:lnTo>
                <a:lnTo>
                  <a:pt x="2284" y="1429"/>
                </a:lnTo>
                <a:lnTo>
                  <a:pt x="2290" y="1413"/>
                </a:lnTo>
                <a:lnTo>
                  <a:pt x="2296" y="1398"/>
                </a:lnTo>
                <a:lnTo>
                  <a:pt x="2301" y="1413"/>
                </a:lnTo>
                <a:lnTo>
                  <a:pt x="2307" y="1376"/>
                </a:lnTo>
                <a:lnTo>
                  <a:pt x="2313" y="1323"/>
                </a:lnTo>
                <a:lnTo>
                  <a:pt x="2318" y="1291"/>
                </a:lnTo>
                <a:lnTo>
                  <a:pt x="2318" y="1286"/>
                </a:lnTo>
                <a:lnTo>
                  <a:pt x="2324" y="1270"/>
                </a:lnTo>
                <a:lnTo>
                  <a:pt x="2330" y="1281"/>
                </a:lnTo>
                <a:lnTo>
                  <a:pt x="2335" y="1281"/>
                </a:lnTo>
                <a:lnTo>
                  <a:pt x="2341" y="1249"/>
                </a:lnTo>
                <a:lnTo>
                  <a:pt x="2347" y="1217"/>
                </a:lnTo>
                <a:lnTo>
                  <a:pt x="2352" y="1196"/>
                </a:lnTo>
                <a:lnTo>
                  <a:pt x="2358" y="1201"/>
                </a:lnTo>
                <a:lnTo>
                  <a:pt x="2364" y="1185"/>
                </a:lnTo>
                <a:lnTo>
                  <a:pt x="2369" y="1174"/>
                </a:lnTo>
                <a:lnTo>
                  <a:pt x="2375" y="1158"/>
                </a:lnTo>
                <a:lnTo>
                  <a:pt x="2381" y="1158"/>
                </a:lnTo>
                <a:lnTo>
                  <a:pt x="2386" y="1174"/>
                </a:lnTo>
                <a:lnTo>
                  <a:pt x="2392" y="1174"/>
                </a:lnTo>
                <a:lnTo>
                  <a:pt x="2398" y="1158"/>
                </a:lnTo>
                <a:lnTo>
                  <a:pt x="2403" y="1137"/>
                </a:lnTo>
              </a:path>
            </a:pathLst>
          </a:custGeom>
          <a:noFill/>
          <a:ln w="952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6423" name="Freeform 7">
            <a:extLst>
              <a:ext uri="{FF2B5EF4-FFF2-40B4-BE49-F238E27FC236}">
                <a16:creationId xmlns:a16="http://schemas.microsoft.com/office/drawing/2014/main" id="{0AD616CE-6006-4D90-93E2-69B613FFCC45}"/>
              </a:ext>
            </a:extLst>
          </p:cNvPr>
          <p:cNvSpPr>
            <a:spLocks/>
          </p:cNvSpPr>
          <p:nvPr/>
        </p:nvSpPr>
        <p:spPr bwMode="auto">
          <a:xfrm>
            <a:off x="5715000" y="3314700"/>
            <a:ext cx="1943100" cy="957263"/>
          </a:xfrm>
          <a:custGeom>
            <a:avLst/>
            <a:gdLst>
              <a:gd name="T0" fmla="*/ 28 w 2455"/>
              <a:gd name="T1" fmla="*/ 1754 h 1812"/>
              <a:gd name="T2" fmla="*/ 62 w 2455"/>
              <a:gd name="T3" fmla="*/ 1727 h 1812"/>
              <a:gd name="T4" fmla="*/ 96 w 2455"/>
              <a:gd name="T5" fmla="*/ 1669 h 1812"/>
              <a:gd name="T6" fmla="*/ 125 w 2455"/>
              <a:gd name="T7" fmla="*/ 1260 h 1812"/>
              <a:gd name="T8" fmla="*/ 153 w 2455"/>
              <a:gd name="T9" fmla="*/ 1206 h 1812"/>
              <a:gd name="T10" fmla="*/ 187 w 2455"/>
              <a:gd name="T11" fmla="*/ 1180 h 1812"/>
              <a:gd name="T12" fmla="*/ 227 w 2455"/>
              <a:gd name="T13" fmla="*/ 1132 h 1812"/>
              <a:gd name="T14" fmla="*/ 272 w 2455"/>
              <a:gd name="T15" fmla="*/ 1063 h 1812"/>
              <a:gd name="T16" fmla="*/ 312 w 2455"/>
              <a:gd name="T17" fmla="*/ 999 h 1812"/>
              <a:gd name="T18" fmla="*/ 357 w 2455"/>
              <a:gd name="T19" fmla="*/ 957 h 1812"/>
              <a:gd name="T20" fmla="*/ 391 w 2455"/>
              <a:gd name="T21" fmla="*/ 866 h 1812"/>
              <a:gd name="T22" fmla="*/ 442 w 2455"/>
              <a:gd name="T23" fmla="*/ 919 h 1812"/>
              <a:gd name="T24" fmla="*/ 476 w 2455"/>
              <a:gd name="T25" fmla="*/ 978 h 1812"/>
              <a:gd name="T26" fmla="*/ 521 w 2455"/>
              <a:gd name="T27" fmla="*/ 1036 h 1812"/>
              <a:gd name="T28" fmla="*/ 556 w 2455"/>
              <a:gd name="T29" fmla="*/ 1127 h 1812"/>
              <a:gd name="T30" fmla="*/ 584 w 2455"/>
              <a:gd name="T31" fmla="*/ 1212 h 1812"/>
              <a:gd name="T32" fmla="*/ 624 w 2455"/>
              <a:gd name="T33" fmla="*/ 1275 h 1812"/>
              <a:gd name="T34" fmla="*/ 663 w 2455"/>
              <a:gd name="T35" fmla="*/ 1329 h 1812"/>
              <a:gd name="T36" fmla="*/ 709 w 2455"/>
              <a:gd name="T37" fmla="*/ 1286 h 1812"/>
              <a:gd name="T38" fmla="*/ 731 w 2455"/>
              <a:gd name="T39" fmla="*/ 1201 h 1812"/>
              <a:gd name="T40" fmla="*/ 760 w 2455"/>
              <a:gd name="T41" fmla="*/ 1116 h 1812"/>
              <a:gd name="T42" fmla="*/ 794 w 2455"/>
              <a:gd name="T43" fmla="*/ 1042 h 1812"/>
              <a:gd name="T44" fmla="*/ 839 w 2455"/>
              <a:gd name="T45" fmla="*/ 983 h 1812"/>
              <a:gd name="T46" fmla="*/ 867 w 2455"/>
              <a:gd name="T47" fmla="*/ 909 h 1812"/>
              <a:gd name="T48" fmla="*/ 907 w 2455"/>
              <a:gd name="T49" fmla="*/ 866 h 1812"/>
              <a:gd name="T50" fmla="*/ 958 w 2455"/>
              <a:gd name="T51" fmla="*/ 856 h 1812"/>
              <a:gd name="T52" fmla="*/ 986 w 2455"/>
              <a:gd name="T53" fmla="*/ 919 h 1812"/>
              <a:gd name="T54" fmla="*/ 1015 w 2455"/>
              <a:gd name="T55" fmla="*/ 989 h 1812"/>
              <a:gd name="T56" fmla="*/ 1043 w 2455"/>
              <a:gd name="T57" fmla="*/ 1058 h 1812"/>
              <a:gd name="T58" fmla="*/ 1083 w 2455"/>
              <a:gd name="T59" fmla="*/ 1127 h 1812"/>
              <a:gd name="T60" fmla="*/ 1117 w 2455"/>
              <a:gd name="T61" fmla="*/ 1212 h 1812"/>
              <a:gd name="T62" fmla="*/ 1145 w 2455"/>
              <a:gd name="T63" fmla="*/ 1281 h 1812"/>
              <a:gd name="T64" fmla="*/ 1179 w 2455"/>
              <a:gd name="T65" fmla="*/ 1318 h 1812"/>
              <a:gd name="T66" fmla="*/ 1225 w 2455"/>
              <a:gd name="T67" fmla="*/ 1302 h 1812"/>
              <a:gd name="T68" fmla="*/ 1264 w 2455"/>
              <a:gd name="T69" fmla="*/ 1424 h 1812"/>
              <a:gd name="T70" fmla="*/ 1293 w 2455"/>
              <a:gd name="T71" fmla="*/ 1695 h 1812"/>
              <a:gd name="T72" fmla="*/ 1321 w 2455"/>
              <a:gd name="T73" fmla="*/ 978 h 1812"/>
              <a:gd name="T74" fmla="*/ 1344 w 2455"/>
              <a:gd name="T75" fmla="*/ 951 h 1812"/>
              <a:gd name="T76" fmla="*/ 1372 w 2455"/>
              <a:gd name="T77" fmla="*/ 1095 h 1812"/>
              <a:gd name="T78" fmla="*/ 1400 w 2455"/>
              <a:gd name="T79" fmla="*/ 877 h 1812"/>
              <a:gd name="T80" fmla="*/ 1434 w 2455"/>
              <a:gd name="T81" fmla="*/ 893 h 1812"/>
              <a:gd name="T82" fmla="*/ 1491 w 2455"/>
              <a:gd name="T83" fmla="*/ 882 h 1812"/>
              <a:gd name="T84" fmla="*/ 1536 w 2455"/>
              <a:gd name="T85" fmla="*/ 824 h 1812"/>
              <a:gd name="T86" fmla="*/ 1565 w 2455"/>
              <a:gd name="T87" fmla="*/ 877 h 1812"/>
              <a:gd name="T88" fmla="*/ 1621 w 2455"/>
              <a:gd name="T89" fmla="*/ 824 h 1812"/>
              <a:gd name="T90" fmla="*/ 1667 w 2455"/>
              <a:gd name="T91" fmla="*/ 861 h 1812"/>
              <a:gd name="T92" fmla="*/ 1718 w 2455"/>
              <a:gd name="T93" fmla="*/ 787 h 1812"/>
              <a:gd name="T94" fmla="*/ 1746 w 2455"/>
              <a:gd name="T95" fmla="*/ 335 h 1812"/>
              <a:gd name="T96" fmla="*/ 1774 w 2455"/>
              <a:gd name="T97" fmla="*/ 16 h 1812"/>
              <a:gd name="T98" fmla="*/ 1831 w 2455"/>
              <a:gd name="T99" fmla="*/ 37 h 1812"/>
              <a:gd name="T100" fmla="*/ 1882 w 2455"/>
              <a:gd name="T101" fmla="*/ 16 h 1812"/>
              <a:gd name="T102" fmla="*/ 1945 w 2455"/>
              <a:gd name="T103" fmla="*/ 11 h 1812"/>
              <a:gd name="T104" fmla="*/ 2007 w 2455"/>
              <a:gd name="T105" fmla="*/ 32 h 1812"/>
              <a:gd name="T106" fmla="*/ 2041 w 2455"/>
              <a:gd name="T107" fmla="*/ 229 h 1812"/>
              <a:gd name="T108" fmla="*/ 2092 w 2455"/>
              <a:gd name="T109" fmla="*/ 213 h 1812"/>
              <a:gd name="T110" fmla="*/ 2143 w 2455"/>
              <a:gd name="T111" fmla="*/ 223 h 1812"/>
              <a:gd name="T112" fmla="*/ 2194 w 2455"/>
              <a:gd name="T113" fmla="*/ 218 h 1812"/>
              <a:gd name="T114" fmla="*/ 2234 w 2455"/>
              <a:gd name="T115" fmla="*/ 234 h 1812"/>
              <a:gd name="T116" fmla="*/ 2296 w 2455"/>
              <a:gd name="T117" fmla="*/ 234 h 1812"/>
              <a:gd name="T118" fmla="*/ 2358 w 2455"/>
              <a:gd name="T119" fmla="*/ 207 h 1812"/>
              <a:gd name="T120" fmla="*/ 2398 w 2455"/>
              <a:gd name="T121" fmla="*/ 223 h 1812"/>
              <a:gd name="T122" fmla="*/ 2444 w 2455"/>
              <a:gd name="T123" fmla="*/ 239 h 18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455" h="1812">
                <a:moveTo>
                  <a:pt x="0" y="1802"/>
                </a:moveTo>
                <a:lnTo>
                  <a:pt x="6" y="1802"/>
                </a:lnTo>
                <a:lnTo>
                  <a:pt x="11" y="1796"/>
                </a:lnTo>
                <a:lnTo>
                  <a:pt x="11" y="1791"/>
                </a:lnTo>
                <a:lnTo>
                  <a:pt x="17" y="1770"/>
                </a:lnTo>
                <a:lnTo>
                  <a:pt x="17" y="1748"/>
                </a:lnTo>
                <a:lnTo>
                  <a:pt x="17" y="1727"/>
                </a:lnTo>
                <a:lnTo>
                  <a:pt x="23" y="1717"/>
                </a:lnTo>
                <a:lnTo>
                  <a:pt x="23" y="1727"/>
                </a:lnTo>
                <a:lnTo>
                  <a:pt x="28" y="1738"/>
                </a:lnTo>
                <a:lnTo>
                  <a:pt x="28" y="1754"/>
                </a:lnTo>
                <a:lnTo>
                  <a:pt x="34" y="1759"/>
                </a:lnTo>
                <a:lnTo>
                  <a:pt x="34" y="1754"/>
                </a:lnTo>
                <a:lnTo>
                  <a:pt x="34" y="1748"/>
                </a:lnTo>
                <a:lnTo>
                  <a:pt x="40" y="1738"/>
                </a:lnTo>
                <a:lnTo>
                  <a:pt x="40" y="1733"/>
                </a:lnTo>
                <a:lnTo>
                  <a:pt x="45" y="1727"/>
                </a:lnTo>
                <a:lnTo>
                  <a:pt x="45" y="1722"/>
                </a:lnTo>
                <a:lnTo>
                  <a:pt x="51" y="1711"/>
                </a:lnTo>
                <a:lnTo>
                  <a:pt x="57" y="1717"/>
                </a:lnTo>
                <a:lnTo>
                  <a:pt x="57" y="1722"/>
                </a:lnTo>
                <a:lnTo>
                  <a:pt x="62" y="1727"/>
                </a:lnTo>
                <a:lnTo>
                  <a:pt x="68" y="1733"/>
                </a:lnTo>
                <a:lnTo>
                  <a:pt x="74" y="1733"/>
                </a:lnTo>
                <a:lnTo>
                  <a:pt x="74" y="1722"/>
                </a:lnTo>
                <a:lnTo>
                  <a:pt x="79" y="1717"/>
                </a:lnTo>
                <a:lnTo>
                  <a:pt x="85" y="1722"/>
                </a:lnTo>
                <a:lnTo>
                  <a:pt x="85" y="1717"/>
                </a:lnTo>
                <a:lnTo>
                  <a:pt x="91" y="1722"/>
                </a:lnTo>
                <a:lnTo>
                  <a:pt x="91" y="1727"/>
                </a:lnTo>
                <a:lnTo>
                  <a:pt x="91" y="1722"/>
                </a:lnTo>
                <a:lnTo>
                  <a:pt x="96" y="1701"/>
                </a:lnTo>
                <a:lnTo>
                  <a:pt x="96" y="1669"/>
                </a:lnTo>
                <a:lnTo>
                  <a:pt x="102" y="1626"/>
                </a:lnTo>
                <a:lnTo>
                  <a:pt x="102" y="1573"/>
                </a:lnTo>
                <a:lnTo>
                  <a:pt x="108" y="1525"/>
                </a:lnTo>
                <a:lnTo>
                  <a:pt x="108" y="1493"/>
                </a:lnTo>
                <a:lnTo>
                  <a:pt x="108" y="1456"/>
                </a:lnTo>
                <a:lnTo>
                  <a:pt x="113" y="1414"/>
                </a:lnTo>
                <a:lnTo>
                  <a:pt x="113" y="1382"/>
                </a:lnTo>
                <a:lnTo>
                  <a:pt x="119" y="1345"/>
                </a:lnTo>
                <a:lnTo>
                  <a:pt x="119" y="1313"/>
                </a:lnTo>
                <a:lnTo>
                  <a:pt x="125" y="1286"/>
                </a:lnTo>
                <a:lnTo>
                  <a:pt x="125" y="1260"/>
                </a:lnTo>
                <a:lnTo>
                  <a:pt x="130" y="1233"/>
                </a:lnTo>
                <a:lnTo>
                  <a:pt x="130" y="1206"/>
                </a:lnTo>
                <a:lnTo>
                  <a:pt x="130" y="1190"/>
                </a:lnTo>
                <a:lnTo>
                  <a:pt x="136" y="1175"/>
                </a:lnTo>
                <a:lnTo>
                  <a:pt x="136" y="1164"/>
                </a:lnTo>
                <a:lnTo>
                  <a:pt x="142" y="1159"/>
                </a:lnTo>
                <a:lnTo>
                  <a:pt x="147" y="1164"/>
                </a:lnTo>
                <a:lnTo>
                  <a:pt x="147" y="1169"/>
                </a:lnTo>
                <a:lnTo>
                  <a:pt x="147" y="1175"/>
                </a:lnTo>
                <a:lnTo>
                  <a:pt x="153" y="1180"/>
                </a:lnTo>
                <a:lnTo>
                  <a:pt x="153" y="1206"/>
                </a:lnTo>
                <a:lnTo>
                  <a:pt x="159" y="1238"/>
                </a:lnTo>
                <a:lnTo>
                  <a:pt x="159" y="1254"/>
                </a:lnTo>
                <a:lnTo>
                  <a:pt x="164" y="1244"/>
                </a:lnTo>
                <a:lnTo>
                  <a:pt x="164" y="1238"/>
                </a:lnTo>
                <a:lnTo>
                  <a:pt x="164" y="1233"/>
                </a:lnTo>
                <a:lnTo>
                  <a:pt x="170" y="1228"/>
                </a:lnTo>
                <a:lnTo>
                  <a:pt x="170" y="1217"/>
                </a:lnTo>
                <a:lnTo>
                  <a:pt x="176" y="1206"/>
                </a:lnTo>
                <a:lnTo>
                  <a:pt x="176" y="1196"/>
                </a:lnTo>
                <a:lnTo>
                  <a:pt x="181" y="1185"/>
                </a:lnTo>
                <a:lnTo>
                  <a:pt x="187" y="1180"/>
                </a:lnTo>
                <a:lnTo>
                  <a:pt x="193" y="1180"/>
                </a:lnTo>
                <a:lnTo>
                  <a:pt x="198" y="1175"/>
                </a:lnTo>
                <a:lnTo>
                  <a:pt x="198" y="1169"/>
                </a:lnTo>
                <a:lnTo>
                  <a:pt x="204" y="1164"/>
                </a:lnTo>
                <a:lnTo>
                  <a:pt x="204" y="1159"/>
                </a:lnTo>
                <a:lnTo>
                  <a:pt x="204" y="1153"/>
                </a:lnTo>
                <a:lnTo>
                  <a:pt x="210" y="1148"/>
                </a:lnTo>
                <a:lnTo>
                  <a:pt x="215" y="1148"/>
                </a:lnTo>
                <a:lnTo>
                  <a:pt x="221" y="1143"/>
                </a:lnTo>
                <a:lnTo>
                  <a:pt x="221" y="1137"/>
                </a:lnTo>
                <a:lnTo>
                  <a:pt x="227" y="1132"/>
                </a:lnTo>
                <a:lnTo>
                  <a:pt x="232" y="1121"/>
                </a:lnTo>
                <a:lnTo>
                  <a:pt x="232" y="1116"/>
                </a:lnTo>
                <a:lnTo>
                  <a:pt x="238" y="1111"/>
                </a:lnTo>
                <a:lnTo>
                  <a:pt x="238" y="1100"/>
                </a:lnTo>
                <a:lnTo>
                  <a:pt x="244" y="1095"/>
                </a:lnTo>
                <a:lnTo>
                  <a:pt x="249" y="1089"/>
                </a:lnTo>
                <a:lnTo>
                  <a:pt x="255" y="1084"/>
                </a:lnTo>
                <a:lnTo>
                  <a:pt x="255" y="1079"/>
                </a:lnTo>
                <a:lnTo>
                  <a:pt x="261" y="1074"/>
                </a:lnTo>
                <a:lnTo>
                  <a:pt x="266" y="1068"/>
                </a:lnTo>
                <a:lnTo>
                  <a:pt x="272" y="1063"/>
                </a:lnTo>
                <a:lnTo>
                  <a:pt x="272" y="1058"/>
                </a:lnTo>
                <a:lnTo>
                  <a:pt x="272" y="1052"/>
                </a:lnTo>
                <a:lnTo>
                  <a:pt x="278" y="1047"/>
                </a:lnTo>
                <a:lnTo>
                  <a:pt x="283" y="1042"/>
                </a:lnTo>
                <a:lnTo>
                  <a:pt x="283" y="1031"/>
                </a:lnTo>
                <a:lnTo>
                  <a:pt x="289" y="1026"/>
                </a:lnTo>
                <a:lnTo>
                  <a:pt x="295" y="1020"/>
                </a:lnTo>
                <a:lnTo>
                  <a:pt x="295" y="1015"/>
                </a:lnTo>
                <a:lnTo>
                  <a:pt x="300" y="1010"/>
                </a:lnTo>
                <a:lnTo>
                  <a:pt x="306" y="1004"/>
                </a:lnTo>
                <a:lnTo>
                  <a:pt x="312" y="999"/>
                </a:lnTo>
                <a:lnTo>
                  <a:pt x="317" y="994"/>
                </a:lnTo>
                <a:lnTo>
                  <a:pt x="317" y="989"/>
                </a:lnTo>
                <a:lnTo>
                  <a:pt x="323" y="983"/>
                </a:lnTo>
                <a:lnTo>
                  <a:pt x="323" y="978"/>
                </a:lnTo>
                <a:lnTo>
                  <a:pt x="329" y="973"/>
                </a:lnTo>
                <a:lnTo>
                  <a:pt x="329" y="967"/>
                </a:lnTo>
                <a:lnTo>
                  <a:pt x="334" y="962"/>
                </a:lnTo>
                <a:lnTo>
                  <a:pt x="340" y="957"/>
                </a:lnTo>
                <a:lnTo>
                  <a:pt x="346" y="957"/>
                </a:lnTo>
                <a:lnTo>
                  <a:pt x="351" y="962"/>
                </a:lnTo>
                <a:lnTo>
                  <a:pt x="357" y="957"/>
                </a:lnTo>
                <a:lnTo>
                  <a:pt x="357" y="951"/>
                </a:lnTo>
                <a:lnTo>
                  <a:pt x="363" y="893"/>
                </a:lnTo>
                <a:lnTo>
                  <a:pt x="363" y="877"/>
                </a:lnTo>
                <a:lnTo>
                  <a:pt x="368" y="872"/>
                </a:lnTo>
                <a:lnTo>
                  <a:pt x="368" y="866"/>
                </a:lnTo>
                <a:lnTo>
                  <a:pt x="374" y="861"/>
                </a:lnTo>
                <a:lnTo>
                  <a:pt x="380" y="856"/>
                </a:lnTo>
                <a:lnTo>
                  <a:pt x="385" y="850"/>
                </a:lnTo>
                <a:lnTo>
                  <a:pt x="385" y="856"/>
                </a:lnTo>
                <a:lnTo>
                  <a:pt x="391" y="861"/>
                </a:lnTo>
                <a:lnTo>
                  <a:pt x="391" y="866"/>
                </a:lnTo>
                <a:lnTo>
                  <a:pt x="397" y="872"/>
                </a:lnTo>
                <a:lnTo>
                  <a:pt x="402" y="877"/>
                </a:lnTo>
                <a:lnTo>
                  <a:pt x="408" y="877"/>
                </a:lnTo>
                <a:lnTo>
                  <a:pt x="414" y="882"/>
                </a:lnTo>
                <a:lnTo>
                  <a:pt x="419" y="882"/>
                </a:lnTo>
                <a:lnTo>
                  <a:pt x="425" y="888"/>
                </a:lnTo>
                <a:lnTo>
                  <a:pt x="425" y="893"/>
                </a:lnTo>
                <a:lnTo>
                  <a:pt x="431" y="898"/>
                </a:lnTo>
                <a:lnTo>
                  <a:pt x="431" y="909"/>
                </a:lnTo>
                <a:lnTo>
                  <a:pt x="436" y="914"/>
                </a:lnTo>
                <a:lnTo>
                  <a:pt x="442" y="919"/>
                </a:lnTo>
                <a:lnTo>
                  <a:pt x="442" y="925"/>
                </a:lnTo>
                <a:lnTo>
                  <a:pt x="442" y="930"/>
                </a:lnTo>
                <a:lnTo>
                  <a:pt x="448" y="935"/>
                </a:lnTo>
                <a:lnTo>
                  <a:pt x="453" y="941"/>
                </a:lnTo>
                <a:lnTo>
                  <a:pt x="453" y="946"/>
                </a:lnTo>
                <a:lnTo>
                  <a:pt x="459" y="951"/>
                </a:lnTo>
                <a:lnTo>
                  <a:pt x="459" y="957"/>
                </a:lnTo>
                <a:lnTo>
                  <a:pt x="465" y="962"/>
                </a:lnTo>
                <a:lnTo>
                  <a:pt x="465" y="967"/>
                </a:lnTo>
                <a:lnTo>
                  <a:pt x="470" y="973"/>
                </a:lnTo>
                <a:lnTo>
                  <a:pt x="476" y="978"/>
                </a:lnTo>
                <a:lnTo>
                  <a:pt x="476" y="983"/>
                </a:lnTo>
                <a:lnTo>
                  <a:pt x="482" y="989"/>
                </a:lnTo>
                <a:lnTo>
                  <a:pt x="487" y="994"/>
                </a:lnTo>
                <a:lnTo>
                  <a:pt x="493" y="999"/>
                </a:lnTo>
                <a:lnTo>
                  <a:pt x="499" y="1004"/>
                </a:lnTo>
                <a:lnTo>
                  <a:pt x="504" y="1010"/>
                </a:lnTo>
                <a:lnTo>
                  <a:pt x="510" y="1015"/>
                </a:lnTo>
                <a:lnTo>
                  <a:pt x="510" y="1020"/>
                </a:lnTo>
                <a:lnTo>
                  <a:pt x="510" y="1026"/>
                </a:lnTo>
                <a:lnTo>
                  <a:pt x="516" y="1031"/>
                </a:lnTo>
                <a:lnTo>
                  <a:pt x="521" y="1036"/>
                </a:lnTo>
                <a:lnTo>
                  <a:pt x="521" y="1042"/>
                </a:lnTo>
                <a:lnTo>
                  <a:pt x="527" y="1047"/>
                </a:lnTo>
                <a:lnTo>
                  <a:pt x="533" y="1042"/>
                </a:lnTo>
                <a:lnTo>
                  <a:pt x="539" y="1047"/>
                </a:lnTo>
                <a:lnTo>
                  <a:pt x="539" y="1058"/>
                </a:lnTo>
                <a:lnTo>
                  <a:pt x="544" y="1074"/>
                </a:lnTo>
                <a:lnTo>
                  <a:pt x="544" y="1084"/>
                </a:lnTo>
                <a:lnTo>
                  <a:pt x="550" y="1095"/>
                </a:lnTo>
                <a:lnTo>
                  <a:pt x="550" y="1105"/>
                </a:lnTo>
                <a:lnTo>
                  <a:pt x="550" y="1116"/>
                </a:lnTo>
                <a:lnTo>
                  <a:pt x="556" y="1127"/>
                </a:lnTo>
                <a:lnTo>
                  <a:pt x="556" y="1137"/>
                </a:lnTo>
                <a:lnTo>
                  <a:pt x="561" y="1148"/>
                </a:lnTo>
                <a:lnTo>
                  <a:pt x="561" y="1159"/>
                </a:lnTo>
                <a:lnTo>
                  <a:pt x="567" y="1169"/>
                </a:lnTo>
                <a:lnTo>
                  <a:pt x="567" y="1175"/>
                </a:lnTo>
                <a:lnTo>
                  <a:pt x="567" y="1185"/>
                </a:lnTo>
                <a:lnTo>
                  <a:pt x="573" y="1190"/>
                </a:lnTo>
                <a:lnTo>
                  <a:pt x="573" y="1196"/>
                </a:lnTo>
                <a:lnTo>
                  <a:pt x="578" y="1201"/>
                </a:lnTo>
                <a:lnTo>
                  <a:pt x="578" y="1206"/>
                </a:lnTo>
                <a:lnTo>
                  <a:pt x="584" y="1212"/>
                </a:lnTo>
                <a:lnTo>
                  <a:pt x="590" y="1206"/>
                </a:lnTo>
                <a:lnTo>
                  <a:pt x="595" y="1206"/>
                </a:lnTo>
                <a:lnTo>
                  <a:pt x="595" y="1217"/>
                </a:lnTo>
                <a:lnTo>
                  <a:pt x="601" y="1228"/>
                </a:lnTo>
                <a:lnTo>
                  <a:pt x="607" y="1233"/>
                </a:lnTo>
                <a:lnTo>
                  <a:pt x="607" y="1244"/>
                </a:lnTo>
                <a:lnTo>
                  <a:pt x="612" y="1249"/>
                </a:lnTo>
                <a:lnTo>
                  <a:pt x="612" y="1260"/>
                </a:lnTo>
                <a:lnTo>
                  <a:pt x="618" y="1265"/>
                </a:lnTo>
                <a:lnTo>
                  <a:pt x="618" y="1270"/>
                </a:lnTo>
                <a:lnTo>
                  <a:pt x="624" y="1275"/>
                </a:lnTo>
                <a:lnTo>
                  <a:pt x="624" y="1286"/>
                </a:lnTo>
                <a:lnTo>
                  <a:pt x="624" y="1291"/>
                </a:lnTo>
                <a:lnTo>
                  <a:pt x="629" y="1297"/>
                </a:lnTo>
                <a:lnTo>
                  <a:pt x="635" y="1302"/>
                </a:lnTo>
                <a:lnTo>
                  <a:pt x="635" y="1307"/>
                </a:lnTo>
                <a:lnTo>
                  <a:pt x="641" y="1313"/>
                </a:lnTo>
                <a:lnTo>
                  <a:pt x="641" y="1318"/>
                </a:lnTo>
                <a:lnTo>
                  <a:pt x="646" y="1323"/>
                </a:lnTo>
                <a:lnTo>
                  <a:pt x="652" y="1329"/>
                </a:lnTo>
                <a:lnTo>
                  <a:pt x="658" y="1323"/>
                </a:lnTo>
                <a:lnTo>
                  <a:pt x="663" y="1329"/>
                </a:lnTo>
                <a:lnTo>
                  <a:pt x="669" y="1323"/>
                </a:lnTo>
                <a:lnTo>
                  <a:pt x="669" y="1318"/>
                </a:lnTo>
                <a:lnTo>
                  <a:pt x="675" y="1313"/>
                </a:lnTo>
                <a:lnTo>
                  <a:pt x="680" y="1313"/>
                </a:lnTo>
                <a:lnTo>
                  <a:pt x="686" y="1313"/>
                </a:lnTo>
                <a:lnTo>
                  <a:pt x="692" y="1313"/>
                </a:lnTo>
                <a:lnTo>
                  <a:pt x="697" y="1307"/>
                </a:lnTo>
                <a:lnTo>
                  <a:pt x="697" y="1302"/>
                </a:lnTo>
                <a:lnTo>
                  <a:pt x="703" y="1297"/>
                </a:lnTo>
                <a:lnTo>
                  <a:pt x="703" y="1291"/>
                </a:lnTo>
                <a:lnTo>
                  <a:pt x="709" y="1286"/>
                </a:lnTo>
                <a:lnTo>
                  <a:pt x="709" y="1281"/>
                </a:lnTo>
                <a:lnTo>
                  <a:pt x="714" y="1275"/>
                </a:lnTo>
                <a:lnTo>
                  <a:pt x="714" y="1270"/>
                </a:lnTo>
                <a:lnTo>
                  <a:pt x="714" y="1265"/>
                </a:lnTo>
                <a:lnTo>
                  <a:pt x="720" y="1260"/>
                </a:lnTo>
                <a:lnTo>
                  <a:pt x="720" y="1249"/>
                </a:lnTo>
                <a:lnTo>
                  <a:pt x="726" y="1238"/>
                </a:lnTo>
                <a:lnTo>
                  <a:pt x="726" y="1228"/>
                </a:lnTo>
                <a:lnTo>
                  <a:pt x="731" y="1222"/>
                </a:lnTo>
                <a:lnTo>
                  <a:pt x="731" y="1212"/>
                </a:lnTo>
                <a:lnTo>
                  <a:pt x="731" y="1201"/>
                </a:lnTo>
                <a:lnTo>
                  <a:pt x="737" y="1196"/>
                </a:lnTo>
                <a:lnTo>
                  <a:pt x="737" y="1185"/>
                </a:lnTo>
                <a:lnTo>
                  <a:pt x="743" y="1180"/>
                </a:lnTo>
                <a:lnTo>
                  <a:pt x="743" y="1169"/>
                </a:lnTo>
                <a:lnTo>
                  <a:pt x="748" y="1164"/>
                </a:lnTo>
                <a:lnTo>
                  <a:pt x="748" y="1153"/>
                </a:lnTo>
                <a:lnTo>
                  <a:pt x="748" y="1148"/>
                </a:lnTo>
                <a:lnTo>
                  <a:pt x="754" y="1137"/>
                </a:lnTo>
                <a:lnTo>
                  <a:pt x="754" y="1132"/>
                </a:lnTo>
                <a:lnTo>
                  <a:pt x="760" y="1121"/>
                </a:lnTo>
                <a:lnTo>
                  <a:pt x="760" y="1116"/>
                </a:lnTo>
                <a:lnTo>
                  <a:pt x="765" y="1105"/>
                </a:lnTo>
                <a:lnTo>
                  <a:pt x="765" y="1100"/>
                </a:lnTo>
                <a:lnTo>
                  <a:pt x="771" y="1095"/>
                </a:lnTo>
                <a:lnTo>
                  <a:pt x="771" y="1089"/>
                </a:lnTo>
                <a:lnTo>
                  <a:pt x="771" y="1079"/>
                </a:lnTo>
                <a:lnTo>
                  <a:pt x="777" y="1074"/>
                </a:lnTo>
                <a:lnTo>
                  <a:pt x="777" y="1068"/>
                </a:lnTo>
                <a:lnTo>
                  <a:pt x="782" y="1063"/>
                </a:lnTo>
                <a:lnTo>
                  <a:pt x="782" y="1052"/>
                </a:lnTo>
                <a:lnTo>
                  <a:pt x="788" y="1047"/>
                </a:lnTo>
                <a:lnTo>
                  <a:pt x="794" y="1042"/>
                </a:lnTo>
                <a:lnTo>
                  <a:pt x="799" y="1042"/>
                </a:lnTo>
                <a:lnTo>
                  <a:pt x="805" y="1042"/>
                </a:lnTo>
                <a:lnTo>
                  <a:pt x="811" y="1042"/>
                </a:lnTo>
                <a:lnTo>
                  <a:pt x="816" y="1036"/>
                </a:lnTo>
                <a:lnTo>
                  <a:pt x="822" y="1026"/>
                </a:lnTo>
                <a:lnTo>
                  <a:pt x="822" y="1020"/>
                </a:lnTo>
                <a:lnTo>
                  <a:pt x="828" y="1015"/>
                </a:lnTo>
                <a:lnTo>
                  <a:pt x="828" y="1004"/>
                </a:lnTo>
                <a:lnTo>
                  <a:pt x="833" y="999"/>
                </a:lnTo>
                <a:lnTo>
                  <a:pt x="833" y="989"/>
                </a:lnTo>
                <a:lnTo>
                  <a:pt x="839" y="983"/>
                </a:lnTo>
                <a:lnTo>
                  <a:pt x="839" y="973"/>
                </a:lnTo>
                <a:lnTo>
                  <a:pt x="845" y="967"/>
                </a:lnTo>
                <a:lnTo>
                  <a:pt x="845" y="962"/>
                </a:lnTo>
                <a:lnTo>
                  <a:pt x="845" y="951"/>
                </a:lnTo>
                <a:lnTo>
                  <a:pt x="850" y="946"/>
                </a:lnTo>
                <a:lnTo>
                  <a:pt x="850" y="941"/>
                </a:lnTo>
                <a:lnTo>
                  <a:pt x="856" y="935"/>
                </a:lnTo>
                <a:lnTo>
                  <a:pt x="856" y="930"/>
                </a:lnTo>
                <a:lnTo>
                  <a:pt x="862" y="919"/>
                </a:lnTo>
                <a:lnTo>
                  <a:pt x="862" y="914"/>
                </a:lnTo>
                <a:lnTo>
                  <a:pt x="867" y="909"/>
                </a:lnTo>
                <a:lnTo>
                  <a:pt x="873" y="903"/>
                </a:lnTo>
                <a:lnTo>
                  <a:pt x="879" y="898"/>
                </a:lnTo>
                <a:lnTo>
                  <a:pt x="884" y="898"/>
                </a:lnTo>
                <a:lnTo>
                  <a:pt x="890" y="893"/>
                </a:lnTo>
                <a:lnTo>
                  <a:pt x="890" y="888"/>
                </a:lnTo>
                <a:lnTo>
                  <a:pt x="896" y="882"/>
                </a:lnTo>
                <a:lnTo>
                  <a:pt x="896" y="877"/>
                </a:lnTo>
                <a:lnTo>
                  <a:pt x="896" y="872"/>
                </a:lnTo>
                <a:lnTo>
                  <a:pt x="901" y="877"/>
                </a:lnTo>
                <a:lnTo>
                  <a:pt x="907" y="872"/>
                </a:lnTo>
                <a:lnTo>
                  <a:pt x="907" y="866"/>
                </a:lnTo>
                <a:lnTo>
                  <a:pt x="913" y="861"/>
                </a:lnTo>
                <a:lnTo>
                  <a:pt x="918" y="856"/>
                </a:lnTo>
                <a:lnTo>
                  <a:pt x="924" y="861"/>
                </a:lnTo>
                <a:lnTo>
                  <a:pt x="930" y="856"/>
                </a:lnTo>
                <a:lnTo>
                  <a:pt x="935" y="850"/>
                </a:lnTo>
                <a:lnTo>
                  <a:pt x="941" y="845"/>
                </a:lnTo>
                <a:lnTo>
                  <a:pt x="947" y="845"/>
                </a:lnTo>
                <a:lnTo>
                  <a:pt x="952" y="840"/>
                </a:lnTo>
                <a:lnTo>
                  <a:pt x="952" y="845"/>
                </a:lnTo>
                <a:lnTo>
                  <a:pt x="952" y="850"/>
                </a:lnTo>
                <a:lnTo>
                  <a:pt x="958" y="856"/>
                </a:lnTo>
                <a:lnTo>
                  <a:pt x="958" y="861"/>
                </a:lnTo>
                <a:lnTo>
                  <a:pt x="964" y="866"/>
                </a:lnTo>
                <a:lnTo>
                  <a:pt x="964" y="877"/>
                </a:lnTo>
                <a:lnTo>
                  <a:pt x="969" y="882"/>
                </a:lnTo>
                <a:lnTo>
                  <a:pt x="969" y="888"/>
                </a:lnTo>
                <a:lnTo>
                  <a:pt x="969" y="893"/>
                </a:lnTo>
                <a:lnTo>
                  <a:pt x="975" y="898"/>
                </a:lnTo>
                <a:lnTo>
                  <a:pt x="981" y="903"/>
                </a:lnTo>
                <a:lnTo>
                  <a:pt x="981" y="909"/>
                </a:lnTo>
                <a:lnTo>
                  <a:pt x="986" y="914"/>
                </a:lnTo>
                <a:lnTo>
                  <a:pt x="986" y="919"/>
                </a:lnTo>
                <a:lnTo>
                  <a:pt x="986" y="925"/>
                </a:lnTo>
                <a:lnTo>
                  <a:pt x="992" y="930"/>
                </a:lnTo>
                <a:lnTo>
                  <a:pt x="992" y="935"/>
                </a:lnTo>
                <a:lnTo>
                  <a:pt x="998" y="941"/>
                </a:lnTo>
                <a:lnTo>
                  <a:pt x="998" y="946"/>
                </a:lnTo>
                <a:lnTo>
                  <a:pt x="1003" y="951"/>
                </a:lnTo>
                <a:lnTo>
                  <a:pt x="1009" y="957"/>
                </a:lnTo>
                <a:lnTo>
                  <a:pt x="1009" y="962"/>
                </a:lnTo>
                <a:lnTo>
                  <a:pt x="1009" y="973"/>
                </a:lnTo>
                <a:lnTo>
                  <a:pt x="1015" y="978"/>
                </a:lnTo>
                <a:lnTo>
                  <a:pt x="1015" y="989"/>
                </a:lnTo>
                <a:lnTo>
                  <a:pt x="1020" y="994"/>
                </a:lnTo>
                <a:lnTo>
                  <a:pt x="1020" y="1004"/>
                </a:lnTo>
                <a:lnTo>
                  <a:pt x="1026" y="1004"/>
                </a:lnTo>
                <a:lnTo>
                  <a:pt x="1026" y="1015"/>
                </a:lnTo>
                <a:lnTo>
                  <a:pt x="1032" y="1020"/>
                </a:lnTo>
                <a:lnTo>
                  <a:pt x="1032" y="1026"/>
                </a:lnTo>
                <a:lnTo>
                  <a:pt x="1037" y="1036"/>
                </a:lnTo>
                <a:lnTo>
                  <a:pt x="1037" y="1042"/>
                </a:lnTo>
                <a:lnTo>
                  <a:pt x="1043" y="1047"/>
                </a:lnTo>
                <a:lnTo>
                  <a:pt x="1043" y="1052"/>
                </a:lnTo>
                <a:lnTo>
                  <a:pt x="1043" y="1058"/>
                </a:lnTo>
                <a:lnTo>
                  <a:pt x="1049" y="1063"/>
                </a:lnTo>
                <a:lnTo>
                  <a:pt x="1049" y="1068"/>
                </a:lnTo>
                <a:lnTo>
                  <a:pt x="1054" y="1074"/>
                </a:lnTo>
                <a:lnTo>
                  <a:pt x="1060" y="1079"/>
                </a:lnTo>
                <a:lnTo>
                  <a:pt x="1060" y="1084"/>
                </a:lnTo>
                <a:lnTo>
                  <a:pt x="1066" y="1089"/>
                </a:lnTo>
                <a:lnTo>
                  <a:pt x="1071" y="1095"/>
                </a:lnTo>
                <a:lnTo>
                  <a:pt x="1077" y="1100"/>
                </a:lnTo>
                <a:lnTo>
                  <a:pt x="1083" y="1111"/>
                </a:lnTo>
                <a:lnTo>
                  <a:pt x="1083" y="1121"/>
                </a:lnTo>
                <a:lnTo>
                  <a:pt x="1083" y="1127"/>
                </a:lnTo>
                <a:lnTo>
                  <a:pt x="1088" y="1137"/>
                </a:lnTo>
                <a:lnTo>
                  <a:pt x="1088" y="1143"/>
                </a:lnTo>
                <a:lnTo>
                  <a:pt x="1094" y="1153"/>
                </a:lnTo>
                <a:lnTo>
                  <a:pt x="1100" y="1159"/>
                </a:lnTo>
                <a:lnTo>
                  <a:pt x="1100" y="1164"/>
                </a:lnTo>
                <a:lnTo>
                  <a:pt x="1105" y="1169"/>
                </a:lnTo>
                <a:lnTo>
                  <a:pt x="1105" y="1175"/>
                </a:lnTo>
                <a:lnTo>
                  <a:pt x="1111" y="1185"/>
                </a:lnTo>
                <a:lnTo>
                  <a:pt x="1111" y="1196"/>
                </a:lnTo>
                <a:lnTo>
                  <a:pt x="1117" y="1206"/>
                </a:lnTo>
                <a:lnTo>
                  <a:pt x="1117" y="1212"/>
                </a:lnTo>
                <a:lnTo>
                  <a:pt x="1117" y="1222"/>
                </a:lnTo>
                <a:lnTo>
                  <a:pt x="1122" y="1228"/>
                </a:lnTo>
                <a:lnTo>
                  <a:pt x="1122" y="1233"/>
                </a:lnTo>
                <a:lnTo>
                  <a:pt x="1128" y="1244"/>
                </a:lnTo>
                <a:lnTo>
                  <a:pt x="1128" y="1249"/>
                </a:lnTo>
                <a:lnTo>
                  <a:pt x="1134" y="1254"/>
                </a:lnTo>
                <a:lnTo>
                  <a:pt x="1134" y="1260"/>
                </a:lnTo>
                <a:lnTo>
                  <a:pt x="1134" y="1265"/>
                </a:lnTo>
                <a:lnTo>
                  <a:pt x="1139" y="1270"/>
                </a:lnTo>
                <a:lnTo>
                  <a:pt x="1139" y="1275"/>
                </a:lnTo>
                <a:lnTo>
                  <a:pt x="1145" y="1281"/>
                </a:lnTo>
                <a:lnTo>
                  <a:pt x="1151" y="1286"/>
                </a:lnTo>
                <a:lnTo>
                  <a:pt x="1151" y="1291"/>
                </a:lnTo>
                <a:lnTo>
                  <a:pt x="1156" y="1286"/>
                </a:lnTo>
                <a:lnTo>
                  <a:pt x="1156" y="1281"/>
                </a:lnTo>
                <a:lnTo>
                  <a:pt x="1156" y="1286"/>
                </a:lnTo>
                <a:lnTo>
                  <a:pt x="1162" y="1291"/>
                </a:lnTo>
                <a:lnTo>
                  <a:pt x="1168" y="1297"/>
                </a:lnTo>
                <a:lnTo>
                  <a:pt x="1168" y="1302"/>
                </a:lnTo>
                <a:lnTo>
                  <a:pt x="1174" y="1307"/>
                </a:lnTo>
                <a:lnTo>
                  <a:pt x="1174" y="1313"/>
                </a:lnTo>
                <a:lnTo>
                  <a:pt x="1179" y="1318"/>
                </a:lnTo>
                <a:lnTo>
                  <a:pt x="1185" y="1323"/>
                </a:lnTo>
                <a:lnTo>
                  <a:pt x="1191" y="1329"/>
                </a:lnTo>
                <a:lnTo>
                  <a:pt x="1196" y="1334"/>
                </a:lnTo>
                <a:lnTo>
                  <a:pt x="1202" y="1339"/>
                </a:lnTo>
                <a:lnTo>
                  <a:pt x="1208" y="1334"/>
                </a:lnTo>
                <a:lnTo>
                  <a:pt x="1208" y="1329"/>
                </a:lnTo>
                <a:lnTo>
                  <a:pt x="1213" y="1323"/>
                </a:lnTo>
                <a:lnTo>
                  <a:pt x="1213" y="1318"/>
                </a:lnTo>
                <a:lnTo>
                  <a:pt x="1219" y="1313"/>
                </a:lnTo>
                <a:lnTo>
                  <a:pt x="1219" y="1307"/>
                </a:lnTo>
                <a:lnTo>
                  <a:pt x="1225" y="1302"/>
                </a:lnTo>
                <a:lnTo>
                  <a:pt x="1225" y="1297"/>
                </a:lnTo>
                <a:lnTo>
                  <a:pt x="1230" y="1291"/>
                </a:lnTo>
                <a:lnTo>
                  <a:pt x="1230" y="1286"/>
                </a:lnTo>
                <a:lnTo>
                  <a:pt x="1230" y="1281"/>
                </a:lnTo>
                <a:lnTo>
                  <a:pt x="1236" y="1275"/>
                </a:lnTo>
                <a:lnTo>
                  <a:pt x="1242" y="1270"/>
                </a:lnTo>
                <a:lnTo>
                  <a:pt x="1247" y="1265"/>
                </a:lnTo>
                <a:lnTo>
                  <a:pt x="1253" y="1260"/>
                </a:lnTo>
                <a:lnTo>
                  <a:pt x="1259" y="1286"/>
                </a:lnTo>
                <a:lnTo>
                  <a:pt x="1259" y="1350"/>
                </a:lnTo>
                <a:lnTo>
                  <a:pt x="1264" y="1424"/>
                </a:lnTo>
                <a:lnTo>
                  <a:pt x="1264" y="1488"/>
                </a:lnTo>
                <a:lnTo>
                  <a:pt x="1264" y="1552"/>
                </a:lnTo>
                <a:lnTo>
                  <a:pt x="1270" y="1610"/>
                </a:lnTo>
                <a:lnTo>
                  <a:pt x="1270" y="1669"/>
                </a:lnTo>
                <a:lnTo>
                  <a:pt x="1276" y="1722"/>
                </a:lnTo>
                <a:lnTo>
                  <a:pt x="1276" y="1764"/>
                </a:lnTo>
                <a:lnTo>
                  <a:pt x="1281" y="1796"/>
                </a:lnTo>
                <a:lnTo>
                  <a:pt x="1281" y="1812"/>
                </a:lnTo>
                <a:lnTo>
                  <a:pt x="1287" y="1786"/>
                </a:lnTo>
                <a:lnTo>
                  <a:pt x="1287" y="1748"/>
                </a:lnTo>
                <a:lnTo>
                  <a:pt x="1293" y="1695"/>
                </a:lnTo>
                <a:lnTo>
                  <a:pt x="1293" y="1626"/>
                </a:lnTo>
                <a:lnTo>
                  <a:pt x="1298" y="1568"/>
                </a:lnTo>
                <a:lnTo>
                  <a:pt x="1298" y="1504"/>
                </a:lnTo>
                <a:lnTo>
                  <a:pt x="1298" y="1440"/>
                </a:lnTo>
                <a:lnTo>
                  <a:pt x="1304" y="1376"/>
                </a:lnTo>
                <a:lnTo>
                  <a:pt x="1304" y="1313"/>
                </a:lnTo>
                <a:lnTo>
                  <a:pt x="1310" y="1249"/>
                </a:lnTo>
                <a:lnTo>
                  <a:pt x="1310" y="1180"/>
                </a:lnTo>
                <a:lnTo>
                  <a:pt x="1315" y="1105"/>
                </a:lnTo>
                <a:lnTo>
                  <a:pt x="1315" y="1042"/>
                </a:lnTo>
                <a:lnTo>
                  <a:pt x="1321" y="978"/>
                </a:lnTo>
                <a:lnTo>
                  <a:pt x="1321" y="909"/>
                </a:lnTo>
                <a:lnTo>
                  <a:pt x="1321" y="866"/>
                </a:lnTo>
                <a:lnTo>
                  <a:pt x="1327" y="872"/>
                </a:lnTo>
                <a:lnTo>
                  <a:pt x="1327" y="882"/>
                </a:lnTo>
                <a:lnTo>
                  <a:pt x="1332" y="893"/>
                </a:lnTo>
                <a:lnTo>
                  <a:pt x="1332" y="903"/>
                </a:lnTo>
                <a:lnTo>
                  <a:pt x="1338" y="909"/>
                </a:lnTo>
                <a:lnTo>
                  <a:pt x="1338" y="919"/>
                </a:lnTo>
                <a:lnTo>
                  <a:pt x="1338" y="930"/>
                </a:lnTo>
                <a:lnTo>
                  <a:pt x="1344" y="941"/>
                </a:lnTo>
                <a:lnTo>
                  <a:pt x="1344" y="951"/>
                </a:lnTo>
                <a:lnTo>
                  <a:pt x="1349" y="962"/>
                </a:lnTo>
                <a:lnTo>
                  <a:pt x="1349" y="973"/>
                </a:lnTo>
                <a:lnTo>
                  <a:pt x="1355" y="983"/>
                </a:lnTo>
                <a:lnTo>
                  <a:pt x="1355" y="999"/>
                </a:lnTo>
                <a:lnTo>
                  <a:pt x="1355" y="1010"/>
                </a:lnTo>
                <a:lnTo>
                  <a:pt x="1361" y="1020"/>
                </a:lnTo>
                <a:lnTo>
                  <a:pt x="1361" y="1036"/>
                </a:lnTo>
                <a:lnTo>
                  <a:pt x="1366" y="1047"/>
                </a:lnTo>
                <a:lnTo>
                  <a:pt x="1366" y="1063"/>
                </a:lnTo>
                <a:lnTo>
                  <a:pt x="1372" y="1079"/>
                </a:lnTo>
                <a:lnTo>
                  <a:pt x="1372" y="1095"/>
                </a:lnTo>
                <a:lnTo>
                  <a:pt x="1372" y="1111"/>
                </a:lnTo>
                <a:lnTo>
                  <a:pt x="1378" y="1127"/>
                </a:lnTo>
                <a:lnTo>
                  <a:pt x="1378" y="1143"/>
                </a:lnTo>
                <a:lnTo>
                  <a:pt x="1383" y="1153"/>
                </a:lnTo>
                <a:lnTo>
                  <a:pt x="1383" y="1132"/>
                </a:lnTo>
                <a:lnTo>
                  <a:pt x="1389" y="1089"/>
                </a:lnTo>
                <a:lnTo>
                  <a:pt x="1389" y="1052"/>
                </a:lnTo>
                <a:lnTo>
                  <a:pt x="1395" y="1015"/>
                </a:lnTo>
                <a:lnTo>
                  <a:pt x="1395" y="978"/>
                </a:lnTo>
                <a:lnTo>
                  <a:pt x="1395" y="930"/>
                </a:lnTo>
                <a:lnTo>
                  <a:pt x="1400" y="877"/>
                </a:lnTo>
                <a:lnTo>
                  <a:pt x="1400" y="850"/>
                </a:lnTo>
                <a:lnTo>
                  <a:pt x="1406" y="850"/>
                </a:lnTo>
                <a:lnTo>
                  <a:pt x="1412" y="856"/>
                </a:lnTo>
                <a:lnTo>
                  <a:pt x="1417" y="861"/>
                </a:lnTo>
                <a:lnTo>
                  <a:pt x="1417" y="866"/>
                </a:lnTo>
                <a:lnTo>
                  <a:pt x="1423" y="872"/>
                </a:lnTo>
                <a:lnTo>
                  <a:pt x="1423" y="882"/>
                </a:lnTo>
                <a:lnTo>
                  <a:pt x="1429" y="893"/>
                </a:lnTo>
                <a:lnTo>
                  <a:pt x="1429" y="903"/>
                </a:lnTo>
                <a:lnTo>
                  <a:pt x="1434" y="898"/>
                </a:lnTo>
                <a:lnTo>
                  <a:pt x="1434" y="893"/>
                </a:lnTo>
                <a:lnTo>
                  <a:pt x="1440" y="888"/>
                </a:lnTo>
                <a:lnTo>
                  <a:pt x="1446" y="882"/>
                </a:lnTo>
                <a:lnTo>
                  <a:pt x="1451" y="888"/>
                </a:lnTo>
                <a:lnTo>
                  <a:pt x="1457" y="888"/>
                </a:lnTo>
                <a:lnTo>
                  <a:pt x="1463" y="893"/>
                </a:lnTo>
                <a:lnTo>
                  <a:pt x="1468" y="898"/>
                </a:lnTo>
                <a:lnTo>
                  <a:pt x="1468" y="903"/>
                </a:lnTo>
                <a:lnTo>
                  <a:pt x="1474" y="898"/>
                </a:lnTo>
                <a:lnTo>
                  <a:pt x="1480" y="893"/>
                </a:lnTo>
                <a:lnTo>
                  <a:pt x="1485" y="888"/>
                </a:lnTo>
                <a:lnTo>
                  <a:pt x="1491" y="882"/>
                </a:lnTo>
                <a:lnTo>
                  <a:pt x="1491" y="877"/>
                </a:lnTo>
                <a:lnTo>
                  <a:pt x="1497" y="872"/>
                </a:lnTo>
                <a:lnTo>
                  <a:pt x="1502" y="866"/>
                </a:lnTo>
                <a:lnTo>
                  <a:pt x="1508" y="861"/>
                </a:lnTo>
                <a:lnTo>
                  <a:pt x="1514" y="856"/>
                </a:lnTo>
                <a:lnTo>
                  <a:pt x="1519" y="850"/>
                </a:lnTo>
                <a:lnTo>
                  <a:pt x="1525" y="845"/>
                </a:lnTo>
                <a:lnTo>
                  <a:pt x="1531" y="840"/>
                </a:lnTo>
                <a:lnTo>
                  <a:pt x="1531" y="834"/>
                </a:lnTo>
                <a:lnTo>
                  <a:pt x="1536" y="829"/>
                </a:lnTo>
                <a:lnTo>
                  <a:pt x="1536" y="824"/>
                </a:lnTo>
                <a:lnTo>
                  <a:pt x="1542" y="818"/>
                </a:lnTo>
                <a:lnTo>
                  <a:pt x="1542" y="808"/>
                </a:lnTo>
                <a:lnTo>
                  <a:pt x="1548" y="803"/>
                </a:lnTo>
                <a:lnTo>
                  <a:pt x="1548" y="797"/>
                </a:lnTo>
                <a:lnTo>
                  <a:pt x="1553" y="792"/>
                </a:lnTo>
                <a:lnTo>
                  <a:pt x="1553" y="781"/>
                </a:lnTo>
                <a:lnTo>
                  <a:pt x="1559" y="787"/>
                </a:lnTo>
                <a:lnTo>
                  <a:pt x="1559" y="792"/>
                </a:lnTo>
                <a:lnTo>
                  <a:pt x="1559" y="818"/>
                </a:lnTo>
                <a:lnTo>
                  <a:pt x="1565" y="866"/>
                </a:lnTo>
                <a:lnTo>
                  <a:pt x="1565" y="877"/>
                </a:lnTo>
                <a:lnTo>
                  <a:pt x="1570" y="861"/>
                </a:lnTo>
                <a:lnTo>
                  <a:pt x="1576" y="856"/>
                </a:lnTo>
                <a:lnTo>
                  <a:pt x="1582" y="850"/>
                </a:lnTo>
                <a:lnTo>
                  <a:pt x="1587" y="845"/>
                </a:lnTo>
                <a:lnTo>
                  <a:pt x="1587" y="840"/>
                </a:lnTo>
                <a:lnTo>
                  <a:pt x="1593" y="834"/>
                </a:lnTo>
                <a:lnTo>
                  <a:pt x="1599" y="829"/>
                </a:lnTo>
                <a:lnTo>
                  <a:pt x="1604" y="824"/>
                </a:lnTo>
                <a:lnTo>
                  <a:pt x="1610" y="818"/>
                </a:lnTo>
                <a:lnTo>
                  <a:pt x="1616" y="818"/>
                </a:lnTo>
                <a:lnTo>
                  <a:pt x="1621" y="824"/>
                </a:lnTo>
                <a:lnTo>
                  <a:pt x="1627" y="829"/>
                </a:lnTo>
                <a:lnTo>
                  <a:pt x="1627" y="834"/>
                </a:lnTo>
                <a:lnTo>
                  <a:pt x="1633" y="840"/>
                </a:lnTo>
                <a:lnTo>
                  <a:pt x="1638" y="840"/>
                </a:lnTo>
                <a:lnTo>
                  <a:pt x="1644" y="840"/>
                </a:lnTo>
                <a:lnTo>
                  <a:pt x="1650" y="845"/>
                </a:lnTo>
                <a:lnTo>
                  <a:pt x="1655" y="850"/>
                </a:lnTo>
                <a:lnTo>
                  <a:pt x="1661" y="856"/>
                </a:lnTo>
                <a:lnTo>
                  <a:pt x="1661" y="861"/>
                </a:lnTo>
                <a:lnTo>
                  <a:pt x="1667" y="866"/>
                </a:lnTo>
                <a:lnTo>
                  <a:pt x="1667" y="861"/>
                </a:lnTo>
                <a:lnTo>
                  <a:pt x="1672" y="856"/>
                </a:lnTo>
                <a:lnTo>
                  <a:pt x="1678" y="850"/>
                </a:lnTo>
                <a:lnTo>
                  <a:pt x="1684" y="845"/>
                </a:lnTo>
                <a:lnTo>
                  <a:pt x="1689" y="845"/>
                </a:lnTo>
                <a:lnTo>
                  <a:pt x="1695" y="850"/>
                </a:lnTo>
                <a:lnTo>
                  <a:pt x="1701" y="856"/>
                </a:lnTo>
                <a:lnTo>
                  <a:pt x="1706" y="861"/>
                </a:lnTo>
                <a:lnTo>
                  <a:pt x="1712" y="856"/>
                </a:lnTo>
                <a:lnTo>
                  <a:pt x="1712" y="850"/>
                </a:lnTo>
                <a:lnTo>
                  <a:pt x="1718" y="824"/>
                </a:lnTo>
                <a:lnTo>
                  <a:pt x="1718" y="787"/>
                </a:lnTo>
                <a:lnTo>
                  <a:pt x="1723" y="749"/>
                </a:lnTo>
                <a:lnTo>
                  <a:pt x="1723" y="712"/>
                </a:lnTo>
                <a:lnTo>
                  <a:pt x="1723" y="680"/>
                </a:lnTo>
                <a:lnTo>
                  <a:pt x="1729" y="638"/>
                </a:lnTo>
                <a:lnTo>
                  <a:pt x="1729" y="595"/>
                </a:lnTo>
                <a:lnTo>
                  <a:pt x="1735" y="553"/>
                </a:lnTo>
                <a:lnTo>
                  <a:pt x="1735" y="505"/>
                </a:lnTo>
                <a:lnTo>
                  <a:pt x="1740" y="462"/>
                </a:lnTo>
                <a:lnTo>
                  <a:pt x="1740" y="420"/>
                </a:lnTo>
                <a:lnTo>
                  <a:pt x="1740" y="377"/>
                </a:lnTo>
                <a:lnTo>
                  <a:pt x="1746" y="335"/>
                </a:lnTo>
                <a:lnTo>
                  <a:pt x="1746" y="292"/>
                </a:lnTo>
                <a:lnTo>
                  <a:pt x="1752" y="245"/>
                </a:lnTo>
                <a:lnTo>
                  <a:pt x="1752" y="207"/>
                </a:lnTo>
                <a:lnTo>
                  <a:pt x="1757" y="170"/>
                </a:lnTo>
                <a:lnTo>
                  <a:pt x="1757" y="138"/>
                </a:lnTo>
                <a:lnTo>
                  <a:pt x="1757" y="101"/>
                </a:lnTo>
                <a:lnTo>
                  <a:pt x="1763" y="74"/>
                </a:lnTo>
                <a:lnTo>
                  <a:pt x="1763" y="48"/>
                </a:lnTo>
                <a:lnTo>
                  <a:pt x="1769" y="32"/>
                </a:lnTo>
                <a:lnTo>
                  <a:pt x="1769" y="16"/>
                </a:lnTo>
                <a:lnTo>
                  <a:pt x="1774" y="16"/>
                </a:lnTo>
                <a:lnTo>
                  <a:pt x="1780" y="11"/>
                </a:lnTo>
                <a:lnTo>
                  <a:pt x="1786" y="5"/>
                </a:lnTo>
                <a:lnTo>
                  <a:pt x="1791" y="0"/>
                </a:lnTo>
                <a:lnTo>
                  <a:pt x="1797" y="5"/>
                </a:lnTo>
                <a:lnTo>
                  <a:pt x="1803" y="11"/>
                </a:lnTo>
                <a:lnTo>
                  <a:pt x="1809" y="11"/>
                </a:lnTo>
                <a:lnTo>
                  <a:pt x="1814" y="16"/>
                </a:lnTo>
                <a:lnTo>
                  <a:pt x="1814" y="21"/>
                </a:lnTo>
                <a:lnTo>
                  <a:pt x="1820" y="27"/>
                </a:lnTo>
                <a:lnTo>
                  <a:pt x="1826" y="32"/>
                </a:lnTo>
                <a:lnTo>
                  <a:pt x="1831" y="37"/>
                </a:lnTo>
                <a:lnTo>
                  <a:pt x="1837" y="43"/>
                </a:lnTo>
                <a:lnTo>
                  <a:pt x="1843" y="43"/>
                </a:lnTo>
                <a:lnTo>
                  <a:pt x="1848" y="43"/>
                </a:lnTo>
                <a:lnTo>
                  <a:pt x="1854" y="48"/>
                </a:lnTo>
                <a:lnTo>
                  <a:pt x="1860" y="43"/>
                </a:lnTo>
                <a:lnTo>
                  <a:pt x="1865" y="43"/>
                </a:lnTo>
                <a:lnTo>
                  <a:pt x="1871" y="37"/>
                </a:lnTo>
                <a:lnTo>
                  <a:pt x="1877" y="32"/>
                </a:lnTo>
                <a:lnTo>
                  <a:pt x="1877" y="27"/>
                </a:lnTo>
                <a:lnTo>
                  <a:pt x="1882" y="21"/>
                </a:lnTo>
                <a:lnTo>
                  <a:pt x="1882" y="16"/>
                </a:lnTo>
                <a:lnTo>
                  <a:pt x="1888" y="11"/>
                </a:lnTo>
                <a:lnTo>
                  <a:pt x="1894" y="11"/>
                </a:lnTo>
                <a:lnTo>
                  <a:pt x="1899" y="11"/>
                </a:lnTo>
                <a:lnTo>
                  <a:pt x="1905" y="5"/>
                </a:lnTo>
                <a:lnTo>
                  <a:pt x="1911" y="0"/>
                </a:lnTo>
                <a:lnTo>
                  <a:pt x="1916" y="5"/>
                </a:lnTo>
                <a:lnTo>
                  <a:pt x="1922" y="11"/>
                </a:lnTo>
                <a:lnTo>
                  <a:pt x="1928" y="16"/>
                </a:lnTo>
                <a:lnTo>
                  <a:pt x="1933" y="16"/>
                </a:lnTo>
                <a:lnTo>
                  <a:pt x="1939" y="16"/>
                </a:lnTo>
                <a:lnTo>
                  <a:pt x="1945" y="11"/>
                </a:lnTo>
                <a:lnTo>
                  <a:pt x="1950" y="5"/>
                </a:lnTo>
                <a:lnTo>
                  <a:pt x="1956" y="5"/>
                </a:lnTo>
                <a:lnTo>
                  <a:pt x="1962" y="11"/>
                </a:lnTo>
                <a:lnTo>
                  <a:pt x="1967" y="16"/>
                </a:lnTo>
                <a:lnTo>
                  <a:pt x="1973" y="21"/>
                </a:lnTo>
                <a:lnTo>
                  <a:pt x="1979" y="27"/>
                </a:lnTo>
                <a:lnTo>
                  <a:pt x="1984" y="32"/>
                </a:lnTo>
                <a:lnTo>
                  <a:pt x="1990" y="37"/>
                </a:lnTo>
                <a:lnTo>
                  <a:pt x="1996" y="37"/>
                </a:lnTo>
                <a:lnTo>
                  <a:pt x="2001" y="37"/>
                </a:lnTo>
                <a:lnTo>
                  <a:pt x="2007" y="32"/>
                </a:lnTo>
                <a:lnTo>
                  <a:pt x="2013" y="27"/>
                </a:lnTo>
                <a:lnTo>
                  <a:pt x="2018" y="21"/>
                </a:lnTo>
                <a:lnTo>
                  <a:pt x="2024" y="16"/>
                </a:lnTo>
                <a:lnTo>
                  <a:pt x="2024" y="21"/>
                </a:lnTo>
                <a:lnTo>
                  <a:pt x="2030" y="32"/>
                </a:lnTo>
                <a:lnTo>
                  <a:pt x="2030" y="48"/>
                </a:lnTo>
                <a:lnTo>
                  <a:pt x="2035" y="74"/>
                </a:lnTo>
                <a:lnTo>
                  <a:pt x="2035" y="112"/>
                </a:lnTo>
                <a:lnTo>
                  <a:pt x="2035" y="154"/>
                </a:lnTo>
                <a:lnTo>
                  <a:pt x="2041" y="207"/>
                </a:lnTo>
                <a:lnTo>
                  <a:pt x="2041" y="229"/>
                </a:lnTo>
                <a:lnTo>
                  <a:pt x="2047" y="234"/>
                </a:lnTo>
                <a:lnTo>
                  <a:pt x="2052" y="239"/>
                </a:lnTo>
                <a:lnTo>
                  <a:pt x="2052" y="245"/>
                </a:lnTo>
                <a:lnTo>
                  <a:pt x="2058" y="250"/>
                </a:lnTo>
                <a:lnTo>
                  <a:pt x="2064" y="245"/>
                </a:lnTo>
                <a:lnTo>
                  <a:pt x="2069" y="239"/>
                </a:lnTo>
                <a:lnTo>
                  <a:pt x="2075" y="234"/>
                </a:lnTo>
                <a:lnTo>
                  <a:pt x="2081" y="229"/>
                </a:lnTo>
                <a:lnTo>
                  <a:pt x="2086" y="223"/>
                </a:lnTo>
                <a:lnTo>
                  <a:pt x="2086" y="218"/>
                </a:lnTo>
                <a:lnTo>
                  <a:pt x="2092" y="213"/>
                </a:lnTo>
                <a:lnTo>
                  <a:pt x="2098" y="207"/>
                </a:lnTo>
                <a:lnTo>
                  <a:pt x="2103" y="213"/>
                </a:lnTo>
                <a:lnTo>
                  <a:pt x="2103" y="223"/>
                </a:lnTo>
                <a:lnTo>
                  <a:pt x="2109" y="229"/>
                </a:lnTo>
                <a:lnTo>
                  <a:pt x="2109" y="234"/>
                </a:lnTo>
                <a:lnTo>
                  <a:pt x="2115" y="239"/>
                </a:lnTo>
                <a:lnTo>
                  <a:pt x="2120" y="239"/>
                </a:lnTo>
                <a:lnTo>
                  <a:pt x="2126" y="239"/>
                </a:lnTo>
                <a:lnTo>
                  <a:pt x="2132" y="234"/>
                </a:lnTo>
                <a:lnTo>
                  <a:pt x="2137" y="229"/>
                </a:lnTo>
                <a:lnTo>
                  <a:pt x="2143" y="223"/>
                </a:lnTo>
                <a:lnTo>
                  <a:pt x="2149" y="223"/>
                </a:lnTo>
                <a:lnTo>
                  <a:pt x="2154" y="218"/>
                </a:lnTo>
                <a:lnTo>
                  <a:pt x="2160" y="213"/>
                </a:lnTo>
                <a:lnTo>
                  <a:pt x="2160" y="207"/>
                </a:lnTo>
                <a:lnTo>
                  <a:pt x="2166" y="202"/>
                </a:lnTo>
                <a:lnTo>
                  <a:pt x="2171" y="207"/>
                </a:lnTo>
                <a:lnTo>
                  <a:pt x="2171" y="213"/>
                </a:lnTo>
                <a:lnTo>
                  <a:pt x="2177" y="218"/>
                </a:lnTo>
                <a:lnTo>
                  <a:pt x="2183" y="223"/>
                </a:lnTo>
                <a:lnTo>
                  <a:pt x="2188" y="223"/>
                </a:lnTo>
                <a:lnTo>
                  <a:pt x="2194" y="218"/>
                </a:lnTo>
                <a:lnTo>
                  <a:pt x="2200" y="213"/>
                </a:lnTo>
                <a:lnTo>
                  <a:pt x="2200" y="207"/>
                </a:lnTo>
                <a:lnTo>
                  <a:pt x="2205" y="202"/>
                </a:lnTo>
                <a:lnTo>
                  <a:pt x="2211" y="197"/>
                </a:lnTo>
                <a:lnTo>
                  <a:pt x="2217" y="202"/>
                </a:lnTo>
                <a:lnTo>
                  <a:pt x="2222" y="207"/>
                </a:lnTo>
                <a:lnTo>
                  <a:pt x="2228" y="207"/>
                </a:lnTo>
                <a:lnTo>
                  <a:pt x="2228" y="218"/>
                </a:lnTo>
                <a:lnTo>
                  <a:pt x="2234" y="223"/>
                </a:lnTo>
                <a:lnTo>
                  <a:pt x="2234" y="229"/>
                </a:lnTo>
                <a:lnTo>
                  <a:pt x="2234" y="234"/>
                </a:lnTo>
                <a:lnTo>
                  <a:pt x="2239" y="239"/>
                </a:lnTo>
                <a:lnTo>
                  <a:pt x="2245" y="239"/>
                </a:lnTo>
                <a:lnTo>
                  <a:pt x="2251" y="245"/>
                </a:lnTo>
                <a:lnTo>
                  <a:pt x="2256" y="245"/>
                </a:lnTo>
                <a:lnTo>
                  <a:pt x="2262" y="239"/>
                </a:lnTo>
                <a:lnTo>
                  <a:pt x="2268" y="234"/>
                </a:lnTo>
                <a:lnTo>
                  <a:pt x="2273" y="234"/>
                </a:lnTo>
                <a:lnTo>
                  <a:pt x="2279" y="234"/>
                </a:lnTo>
                <a:lnTo>
                  <a:pt x="2285" y="234"/>
                </a:lnTo>
                <a:lnTo>
                  <a:pt x="2290" y="239"/>
                </a:lnTo>
                <a:lnTo>
                  <a:pt x="2296" y="234"/>
                </a:lnTo>
                <a:lnTo>
                  <a:pt x="2302" y="229"/>
                </a:lnTo>
                <a:lnTo>
                  <a:pt x="2307" y="223"/>
                </a:lnTo>
                <a:lnTo>
                  <a:pt x="2313" y="223"/>
                </a:lnTo>
                <a:lnTo>
                  <a:pt x="2319" y="223"/>
                </a:lnTo>
                <a:lnTo>
                  <a:pt x="2324" y="229"/>
                </a:lnTo>
                <a:lnTo>
                  <a:pt x="2330" y="229"/>
                </a:lnTo>
                <a:lnTo>
                  <a:pt x="2336" y="223"/>
                </a:lnTo>
                <a:lnTo>
                  <a:pt x="2341" y="218"/>
                </a:lnTo>
                <a:lnTo>
                  <a:pt x="2347" y="213"/>
                </a:lnTo>
                <a:lnTo>
                  <a:pt x="2353" y="207"/>
                </a:lnTo>
                <a:lnTo>
                  <a:pt x="2358" y="207"/>
                </a:lnTo>
                <a:lnTo>
                  <a:pt x="2364" y="202"/>
                </a:lnTo>
                <a:lnTo>
                  <a:pt x="2364" y="207"/>
                </a:lnTo>
                <a:lnTo>
                  <a:pt x="2370" y="213"/>
                </a:lnTo>
                <a:lnTo>
                  <a:pt x="2370" y="223"/>
                </a:lnTo>
                <a:lnTo>
                  <a:pt x="2375" y="229"/>
                </a:lnTo>
                <a:lnTo>
                  <a:pt x="2375" y="234"/>
                </a:lnTo>
                <a:lnTo>
                  <a:pt x="2381" y="239"/>
                </a:lnTo>
                <a:lnTo>
                  <a:pt x="2387" y="234"/>
                </a:lnTo>
                <a:lnTo>
                  <a:pt x="2392" y="234"/>
                </a:lnTo>
                <a:lnTo>
                  <a:pt x="2398" y="229"/>
                </a:lnTo>
                <a:lnTo>
                  <a:pt x="2398" y="223"/>
                </a:lnTo>
                <a:lnTo>
                  <a:pt x="2404" y="218"/>
                </a:lnTo>
                <a:lnTo>
                  <a:pt x="2409" y="218"/>
                </a:lnTo>
                <a:lnTo>
                  <a:pt x="2415" y="213"/>
                </a:lnTo>
                <a:lnTo>
                  <a:pt x="2421" y="207"/>
                </a:lnTo>
                <a:lnTo>
                  <a:pt x="2421" y="202"/>
                </a:lnTo>
                <a:lnTo>
                  <a:pt x="2426" y="213"/>
                </a:lnTo>
                <a:lnTo>
                  <a:pt x="2426" y="218"/>
                </a:lnTo>
                <a:lnTo>
                  <a:pt x="2432" y="223"/>
                </a:lnTo>
                <a:lnTo>
                  <a:pt x="2432" y="229"/>
                </a:lnTo>
                <a:lnTo>
                  <a:pt x="2438" y="234"/>
                </a:lnTo>
                <a:lnTo>
                  <a:pt x="2444" y="239"/>
                </a:lnTo>
                <a:lnTo>
                  <a:pt x="2449" y="239"/>
                </a:lnTo>
                <a:lnTo>
                  <a:pt x="2455" y="234"/>
                </a:lnTo>
              </a:path>
            </a:pathLst>
          </a:custGeom>
          <a:noFill/>
          <a:ln w="15875">
            <a:solidFill>
              <a:srgbClr val="8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5B48DD-9C58-4AB1-9251-283DDF795259}"/>
              </a:ext>
            </a:extLst>
          </p:cNvPr>
          <p:cNvSpPr txBox="1"/>
          <p:nvPr/>
        </p:nvSpPr>
        <p:spPr>
          <a:xfrm>
            <a:off x="6170680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E039A-D72C-4697-A417-6789AE4A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Similarity</a:t>
            </a:r>
            <a:r>
              <a:rPr lang="nl-NL" dirty="0"/>
              <a:t> of Time Series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7D6FED-8513-4130-BD75-58220872C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4D4313-DB5F-4EC0-BA46-354F2181DEE9}"/>
              </a:ext>
            </a:extLst>
          </p:cNvPr>
          <p:cNvGrpSpPr/>
          <p:nvPr/>
        </p:nvGrpSpPr>
        <p:grpSpPr>
          <a:xfrm>
            <a:off x="163012" y="819175"/>
            <a:ext cx="4580017" cy="3276232"/>
            <a:chOff x="387983" y="843906"/>
            <a:chExt cx="4580017" cy="3276232"/>
          </a:xfrm>
        </p:grpSpPr>
        <p:pic>
          <p:nvPicPr>
            <p:cNvPr id="5" name="Snagit_SNG809">
              <a:extLst>
                <a:ext uri="{FF2B5EF4-FFF2-40B4-BE49-F238E27FC236}">
                  <a16:creationId xmlns:a16="http://schemas.microsoft.com/office/drawing/2014/main" id="{F6EE6068-A6CA-4E10-893B-6B57A520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983" y="843906"/>
              <a:ext cx="4580017" cy="2309060"/>
            </a:xfrm>
            <a:prstGeom prst="rect">
              <a:avLst/>
            </a:prstGeom>
          </p:spPr>
        </p:pic>
        <p:pic>
          <p:nvPicPr>
            <p:cNvPr id="7" name="Snagit_SNG80C">
              <a:extLst>
                <a:ext uri="{FF2B5EF4-FFF2-40B4-BE49-F238E27FC236}">
                  <a16:creationId xmlns:a16="http://schemas.microsoft.com/office/drawing/2014/main" id="{35C63D25-7FAC-467B-BC3B-02FE55405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2497" y="3091349"/>
              <a:ext cx="4503810" cy="1028789"/>
            </a:xfrm>
            <a:prstGeom prst="rect">
              <a:avLst/>
            </a:prstGeom>
          </p:spPr>
        </p:pic>
      </p:grpSp>
      <p:pic>
        <p:nvPicPr>
          <p:cNvPr id="9" name="Snagit_SNG810">
            <a:extLst>
              <a:ext uri="{FF2B5EF4-FFF2-40B4-BE49-F238E27FC236}">
                <a16:creationId xmlns:a16="http://schemas.microsoft.com/office/drawing/2014/main" id="{E3CA4FFD-050C-4630-81EC-C531E58197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471" y="3054155"/>
            <a:ext cx="5772441" cy="172226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78C22A8-EBB8-4E65-AEF8-9D6210262419}"/>
              </a:ext>
            </a:extLst>
          </p:cNvPr>
          <p:cNvSpPr/>
          <p:nvPr/>
        </p:nvSpPr>
        <p:spPr>
          <a:xfrm>
            <a:off x="4020457" y="3316514"/>
            <a:ext cx="3323542" cy="217715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155DF9-6B98-4B1E-8421-BD7B871654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088" y="4598006"/>
            <a:ext cx="2125731" cy="324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0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4098">
            <a:extLst>
              <a:ext uri="{FF2B5EF4-FFF2-40B4-BE49-F238E27FC236}">
                <a16:creationId xmlns:a16="http://schemas.microsoft.com/office/drawing/2014/main" id="{6757170E-A879-48B8-A407-E68D9CC205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23962" y="280988"/>
            <a:ext cx="6777038" cy="857250"/>
          </a:xfrm>
        </p:spPr>
        <p:txBody>
          <a:bodyPr/>
          <a:lstStyle/>
          <a:p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We call our representation SAX</a:t>
            </a:r>
            <a:b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</a:br>
            <a:r>
              <a:rPr lang="en-US" altLang="en-NL" b="1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ymbolic </a:t>
            </a:r>
            <a:r>
              <a:rPr lang="en-US" altLang="en-NL" sz="3600">
                <a:effectLst>
                  <a:outerShdw blurRad="38100" dist="38100" dir="2700000" algn="tl">
                    <a:srgbClr val="C0C0C0"/>
                  </a:outerShdw>
                </a:effectLst>
              </a:rPr>
              <a:t>A</a:t>
            </a:r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ggregate Appro</a:t>
            </a:r>
            <a:r>
              <a:rPr lang="en-US" altLang="en-NL" b="1">
                <a:effectLst>
                  <a:outerShdw blurRad="38100" dist="38100" dir="2700000" algn="tl">
                    <a:srgbClr val="C0C0C0"/>
                  </a:outerShdw>
                </a:effectLst>
              </a:rPr>
              <a:t>X</a:t>
            </a:r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imation</a:t>
            </a:r>
          </a:p>
        </p:txBody>
      </p:sp>
      <p:pic>
        <p:nvPicPr>
          <p:cNvPr id="352260" name="Picture 4100">
            <a:extLst>
              <a:ext uri="{FF2B5EF4-FFF2-40B4-BE49-F238E27FC236}">
                <a16:creationId xmlns:a16="http://schemas.microsoft.com/office/drawing/2014/main" id="{F790CEBB-E46D-492E-BE26-D708912C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721644"/>
            <a:ext cx="2026444" cy="28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2265" name="Freeform 4105">
            <a:extLst>
              <a:ext uri="{FF2B5EF4-FFF2-40B4-BE49-F238E27FC236}">
                <a16:creationId xmlns:a16="http://schemas.microsoft.com/office/drawing/2014/main" id="{B5FE170C-C728-4A8A-99CB-4B57BD368D14}"/>
              </a:ext>
            </a:extLst>
          </p:cNvPr>
          <p:cNvSpPr>
            <a:spLocks/>
          </p:cNvSpPr>
          <p:nvPr/>
        </p:nvSpPr>
        <p:spPr bwMode="auto">
          <a:xfrm>
            <a:off x="4880372" y="2177653"/>
            <a:ext cx="1665684" cy="832247"/>
          </a:xfrm>
          <a:custGeom>
            <a:avLst/>
            <a:gdLst>
              <a:gd name="T0" fmla="*/ 63 w 4198"/>
              <a:gd name="T1" fmla="*/ 663 h 2098"/>
              <a:gd name="T2" fmla="*/ 159 w 4198"/>
              <a:gd name="T3" fmla="*/ 676 h 2098"/>
              <a:gd name="T4" fmla="*/ 254 w 4198"/>
              <a:gd name="T5" fmla="*/ 870 h 2098"/>
              <a:gd name="T6" fmla="*/ 362 w 4198"/>
              <a:gd name="T7" fmla="*/ 1033 h 2098"/>
              <a:gd name="T8" fmla="*/ 459 w 4198"/>
              <a:gd name="T9" fmla="*/ 1229 h 2098"/>
              <a:gd name="T10" fmla="*/ 554 w 4198"/>
              <a:gd name="T11" fmla="*/ 1403 h 2098"/>
              <a:gd name="T12" fmla="*/ 661 w 4198"/>
              <a:gd name="T13" fmla="*/ 1612 h 2098"/>
              <a:gd name="T14" fmla="*/ 757 w 4198"/>
              <a:gd name="T15" fmla="*/ 1761 h 2098"/>
              <a:gd name="T16" fmla="*/ 854 w 4198"/>
              <a:gd name="T17" fmla="*/ 1891 h 2098"/>
              <a:gd name="T18" fmla="*/ 960 w 4198"/>
              <a:gd name="T19" fmla="*/ 1988 h 2098"/>
              <a:gd name="T20" fmla="*/ 1057 w 4198"/>
              <a:gd name="T21" fmla="*/ 2047 h 2098"/>
              <a:gd name="T22" fmla="*/ 1153 w 4198"/>
              <a:gd name="T23" fmla="*/ 2098 h 2098"/>
              <a:gd name="T24" fmla="*/ 1248 w 4198"/>
              <a:gd name="T25" fmla="*/ 2039 h 2098"/>
              <a:gd name="T26" fmla="*/ 1356 w 4198"/>
              <a:gd name="T27" fmla="*/ 1956 h 2098"/>
              <a:gd name="T28" fmla="*/ 1453 w 4198"/>
              <a:gd name="T29" fmla="*/ 1826 h 2098"/>
              <a:gd name="T30" fmla="*/ 1548 w 4198"/>
              <a:gd name="T31" fmla="*/ 1651 h 2098"/>
              <a:gd name="T32" fmla="*/ 1655 w 4198"/>
              <a:gd name="T33" fmla="*/ 1429 h 2098"/>
              <a:gd name="T34" fmla="*/ 1752 w 4198"/>
              <a:gd name="T35" fmla="*/ 1229 h 2098"/>
              <a:gd name="T36" fmla="*/ 1848 w 4198"/>
              <a:gd name="T37" fmla="*/ 1007 h 2098"/>
              <a:gd name="T38" fmla="*/ 1954 w 4198"/>
              <a:gd name="T39" fmla="*/ 655 h 2098"/>
              <a:gd name="T40" fmla="*/ 2051 w 4198"/>
              <a:gd name="T41" fmla="*/ 396 h 2098"/>
              <a:gd name="T42" fmla="*/ 2146 w 4198"/>
              <a:gd name="T43" fmla="*/ 187 h 2098"/>
              <a:gd name="T44" fmla="*/ 2244 w 4198"/>
              <a:gd name="T45" fmla="*/ 78 h 2098"/>
              <a:gd name="T46" fmla="*/ 2350 w 4198"/>
              <a:gd name="T47" fmla="*/ 0 h 2098"/>
              <a:gd name="T48" fmla="*/ 2445 w 4198"/>
              <a:gd name="T49" fmla="*/ 52 h 2098"/>
              <a:gd name="T50" fmla="*/ 2542 w 4198"/>
              <a:gd name="T51" fmla="*/ 117 h 2098"/>
              <a:gd name="T52" fmla="*/ 2650 w 4198"/>
              <a:gd name="T53" fmla="*/ 130 h 2098"/>
              <a:gd name="T54" fmla="*/ 2745 w 4198"/>
              <a:gd name="T55" fmla="*/ 298 h 2098"/>
              <a:gd name="T56" fmla="*/ 2841 w 4198"/>
              <a:gd name="T57" fmla="*/ 461 h 2098"/>
              <a:gd name="T58" fmla="*/ 2948 w 4198"/>
              <a:gd name="T59" fmla="*/ 578 h 2098"/>
              <a:gd name="T60" fmla="*/ 3043 w 4198"/>
              <a:gd name="T61" fmla="*/ 696 h 2098"/>
              <a:gd name="T62" fmla="*/ 3141 w 4198"/>
              <a:gd name="T63" fmla="*/ 774 h 2098"/>
              <a:gd name="T64" fmla="*/ 3237 w 4198"/>
              <a:gd name="T65" fmla="*/ 825 h 2098"/>
              <a:gd name="T66" fmla="*/ 3344 w 4198"/>
              <a:gd name="T67" fmla="*/ 748 h 2098"/>
              <a:gd name="T68" fmla="*/ 3439 w 4198"/>
              <a:gd name="T69" fmla="*/ 748 h 2098"/>
              <a:gd name="T70" fmla="*/ 3536 w 4198"/>
              <a:gd name="T71" fmla="*/ 676 h 2098"/>
              <a:gd name="T72" fmla="*/ 3644 w 4198"/>
              <a:gd name="T73" fmla="*/ 596 h 2098"/>
              <a:gd name="T74" fmla="*/ 3739 w 4198"/>
              <a:gd name="T75" fmla="*/ 604 h 2098"/>
              <a:gd name="T76" fmla="*/ 3835 w 4198"/>
              <a:gd name="T77" fmla="*/ 513 h 2098"/>
              <a:gd name="T78" fmla="*/ 3942 w 4198"/>
              <a:gd name="T79" fmla="*/ 416 h 2098"/>
              <a:gd name="T80" fmla="*/ 4038 w 4198"/>
              <a:gd name="T81" fmla="*/ 344 h 2098"/>
              <a:gd name="T82" fmla="*/ 4135 w 4198"/>
              <a:gd name="T83" fmla="*/ 422 h 20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98" h="2098">
                <a:moveTo>
                  <a:pt x="0" y="727"/>
                </a:moveTo>
                <a:lnTo>
                  <a:pt x="31" y="683"/>
                </a:lnTo>
                <a:lnTo>
                  <a:pt x="63" y="663"/>
                </a:lnTo>
                <a:lnTo>
                  <a:pt x="95" y="643"/>
                </a:lnTo>
                <a:lnTo>
                  <a:pt x="126" y="650"/>
                </a:lnTo>
                <a:lnTo>
                  <a:pt x="159" y="676"/>
                </a:lnTo>
                <a:lnTo>
                  <a:pt x="191" y="727"/>
                </a:lnTo>
                <a:lnTo>
                  <a:pt x="223" y="805"/>
                </a:lnTo>
                <a:lnTo>
                  <a:pt x="254" y="870"/>
                </a:lnTo>
                <a:lnTo>
                  <a:pt x="299" y="922"/>
                </a:lnTo>
                <a:lnTo>
                  <a:pt x="331" y="968"/>
                </a:lnTo>
                <a:lnTo>
                  <a:pt x="362" y="1033"/>
                </a:lnTo>
                <a:lnTo>
                  <a:pt x="394" y="1098"/>
                </a:lnTo>
                <a:lnTo>
                  <a:pt x="427" y="1162"/>
                </a:lnTo>
                <a:lnTo>
                  <a:pt x="459" y="1229"/>
                </a:lnTo>
                <a:lnTo>
                  <a:pt x="491" y="1293"/>
                </a:lnTo>
                <a:lnTo>
                  <a:pt x="522" y="1358"/>
                </a:lnTo>
                <a:lnTo>
                  <a:pt x="554" y="1403"/>
                </a:lnTo>
                <a:lnTo>
                  <a:pt x="587" y="1462"/>
                </a:lnTo>
                <a:lnTo>
                  <a:pt x="629" y="1532"/>
                </a:lnTo>
                <a:lnTo>
                  <a:pt x="661" y="1612"/>
                </a:lnTo>
                <a:lnTo>
                  <a:pt x="692" y="1676"/>
                </a:lnTo>
                <a:lnTo>
                  <a:pt x="725" y="1728"/>
                </a:lnTo>
                <a:lnTo>
                  <a:pt x="757" y="1761"/>
                </a:lnTo>
                <a:lnTo>
                  <a:pt x="789" y="1780"/>
                </a:lnTo>
                <a:lnTo>
                  <a:pt x="822" y="1832"/>
                </a:lnTo>
                <a:lnTo>
                  <a:pt x="854" y="1891"/>
                </a:lnTo>
                <a:lnTo>
                  <a:pt x="887" y="1923"/>
                </a:lnTo>
                <a:lnTo>
                  <a:pt x="918" y="1962"/>
                </a:lnTo>
                <a:lnTo>
                  <a:pt x="960" y="1988"/>
                </a:lnTo>
                <a:lnTo>
                  <a:pt x="992" y="2015"/>
                </a:lnTo>
                <a:lnTo>
                  <a:pt x="1025" y="2034"/>
                </a:lnTo>
                <a:lnTo>
                  <a:pt x="1057" y="2047"/>
                </a:lnTo>
                <a:lnTo>
                  <a:pt x="1088" y="2073"/>
                </a:lnTo>
                <a:lnTo>
                  <a:pt x="1120" y="2093"/>
                </a:lnTo>
                <a:lnTo>
                  <a:pt x="1153" y="2098"/>
                </a:lnTo>
                <a:lnTo>
                  <a:pt x="1185" y="2093"/>
                </a:lnTo>
                <a:lnTo>
                  <a:pt x="1217" y="2065"/>
                </a:lnTo>
                <a:lnTo>
                  <a:pt x="1248" y="2039"/>
                </a:lnTo>
                <a:lnTo>
                  <a:pt x="1292" y="2015"/>
                </a:lnTo>
                <a:lnTo>
                  <a:pt x="1325" y="1988"/>
                </a:lnTo>
                <a:lnTo>
                  <a:pt x="1356" y="1956"/>
                </a:lnTo>
                <a:lnTo>
                  <a:pt x="1388" y="1917"/>
                </a:lnTo>
                <a:lnTo>
                  <a:pt x="1420" y="1864"/>
                </a:lnTo>
                <a:lnTo>
                  <a:pt x="1453" y="1826"/>
                </a:lnTo>
                <a:lnTo>
                  <a:pt x="1485" y="1767"/>
                </a:lnTo>
                <a:lnTo>
                  <a:pt x="1516" y="1715"/>
                </a:lnTo>
                <a:lnTo>
                  <a:pt x="1548" y="1651"/>
                </a:lnTo>
                <a:lnTo>
                  <a:pt x="1580" y="1573"/>
                </a:lnTo>
                <a:lnTo>
                  <a:pt x="1623" y="1501"/>
                </a:lnTo>
                <a:lnTo>
                  <a:pt x="1655" y="1429"/>
                </a:lnTo>
                <a:lnTo>
                  <a:pt x="1688" y="1345"/>
                </a:lnTo>
                <a:lnTo>
                  <a:pt x="1719" y="1280"/>
                </a:lnTo>
                <a:lnTo>
                  <a:pt x="1752" y="1229"/>
                </a:lnTo>
                <a:lnTo>
                  <a:pt x="1784" y="1170"/>
                </a:lnTo>
                <a:lnTo>
                  <a:pt x="1816" y="1092"/>
                </a:lnTo>
                <a:lnTo>
                  <a:pt x="1848" y="1007"/>
                </a:lnTo>
                <a:lnTo>
                  <a:pt x="1879" y="897"/>
                </a:lnTo>
                <a:lnTo>
                  <a:pt x="1912" y="779"/>
                </a:lnTo>
                <a:lnTo>
                  <a:pt x="1954" y="655"/>
                </a:lnTo>
                <a:lnTo>
                  <a:pt x="1986" y="546"/>
                </a:lnTo>
                <a:lnTo>
                  <a:pt x="2017" y="467"/>
                </a:lnTo>
                <a:lnTo>
                  <a:pt x="2051" y="396"/>
                </a:lnTo>
                <a:lnTo>
                  <a:pt x="2082" y="330"/>
                </a:lnTo>
                <a:lnTo>
                  <a:pt x="2114" y="259"/>
                </a:lnTo>
                <a:lnTo>
                  <a:pt x="2146" y="187"/>
                </a:lnTo>
                <a:lnTo>
                  <a:pt x="2179" y="136"/>
                </a:lnTo>
                <a:lnTo>
                  <a:pt x="2210" y="104"/>
                </a:lnTo>
                <a:lnTo>
                  <a:pt x="2244" y="78"/>
                </a:lnTo>
                <a:lnTo>
                  <a:pt x="2285" y="52"/>
                </a:lnTo>
                <a:lnTo>
                  <a:pt x="2317" y="20"/>
                </a:lnTo>
                <a:lnTo>
                  <a:pt x="2350" y="0"/>
                </a:lnTo>
                <a:lnTo>
                  <a:pt x="2382" y="13"/>
                </a:lnTo>
                <a:lnTo>
                  <a:pt x="2414" y="20"/>
                </a:lnTo>
                <a:lnTo>
                  <a:pt x="2445" y="52"/>
                </a:lnTo>
                <a:lnTo>
                  <a:pt x="2478" y="85"/>
                </a:lnTo>
                <a:lnTo>
                  <a:pt x="2510" y="110"/>
                </a:lnTo>
                <a:lnTo>
                  <a:pt x="2542" y="117"/>
                </a:lnTo>
                <a:lnTo>
                  <a:pt x="2573" y="98"/>
                </a:lnTo>
                <a:lnTo>
                  <a:pt x="2618" y="104"/>
                </a:lnTo>
                <a:lnTo>
                  <a:pt x="2650" y="130"/>
                </a:lnTo>
                <a:lnTo>
                  <a:pt x="2681" y="176"/>
                </a:lnTo>
                <a:lnTo>
                  <a:pt x="2713" y="234"/>
                </a:lnTo>
                <a:lnTo>
                  <a:pt x="2745" y="298"/>
                </a:lnTo>
                <a:lnTo>
                  <a:pt x="2778" y="376"/>
                </a:lnTo>
                <a:lnTo>
                  <a:pt x="2810" y="429"/>
                </a:lnTo>
                <a:lnTo>
                  <a:pt x="2841" y="461"/>
                </a:lnTo>
                <a:lnTo>
                  <a:pt x="2873" y="494"/>
                </a:lnTo>
                <a:lnTo>
                  <a:pt x="2906" y="532"/>
                </a:lnTo>
                <a:lnTo>
                  <a:pt x="2948" y="578"/>
                </a:lnTo>
                <a:lnTo>
                  <a:pt x="2980" y="618"/>
                </a:lnTo>
                <a:lnTo>
                  <a:pt x="3011" y="663"/>
                </a:lnTo>
                <a:lnTo>
                  <a:pt x="3043" y="696"/>
                </a:lnTo>
                <a:lnTo>
                  <a:pt x="3076" y="727"/>
                </a:lnTo>
                <a:lnTo>
                  <a:pt x="3109" y="733"/>
                </a:lnTo>
                <a:lnTo>
                  <a:pt x="3141" y="774"/>
                </a:lnTo>
                <a:lnTo>
                  <a:pt x="3173" y="792"/>
                </a:lnTo>
                <a:lnTo>
                  <a:pt x="3206" y="812"/>
                </a:lnTo>
                <a:lnTo>
                  <a:pt x="3237" y="825"/>
                </a:lnTo>
                <a:lnTo>
                  <a:pt x="3279" y="805"/>
                </a:lnTo>
                <a:lnTo>
                  <a:pt x="3311" y="774"/>
                </a:lnTo>
                <a:lnTo>
                  <a:pt x="3344" y="748"/>
                </a:lnTo>
                <a:lnTo>
                  <a:pt x="3376" y="740"/>
                </a:lnTo>
                <a:lnTo>
                  <a:pt x="3407" y="753"/>
                </a:lnTo>
                <a:lnTo>
                  <a:pt x="3439" y="748"/>
                </a:lnTo>
                <a:lnTo>
                  <a:pt x="3471" y="733"/>
                </a:lnTo>
                <a:lnTo>
                  <a:pt x="3504" y="707"/>
                </a:lnTo>
                <a:lnTo>
                  <a:pt x="3536" y="676"/>
                </a:lnTo>
                <a:lnTo>
                  <a:pt x="3567" y="631"/>
                </a:lnTo>
                <a:lnTo>
                  <a:pt x="3611" y="604"/>
                </a:lnTo>
                <a:lnTo>
                  <a:pt x="3644" y="596"/>
                </a:lnTo>
                <a:lnTo>
                  <a:pt x="3675" y="596"/>
                </a:lnTo>
                <a:lnTo>
                  <a:pt x="3707" y="604"/>
                </a:lnTo>
                <a:lnTo>
                  <a:pt x="3739" y="604"/>
                </a:lnTo>
                <a:lnTo>
                  <a:pt x="3770" y="591"/>
                </a:lnTo>
                <a:lnTo>
                  <a:pt x="3804" y="559"/>
                </a:lnTo>
                <a:lnTo>
                  <a:pt x="3835" y="513"/>
                </a:lnTo>
                <a:lnTo>
                  <a:pt x="3867" y="474"/>
                </a:lnTo>
                <a:lnTo>
                  <a:pt x="3899" y="435"/>
                </a:lnTo>
                <a:lnTo>
                  <a:pt x="3942" y="416"/>
                </a:lnTo>
                <a:lnTo>
                  <a:pt x="3975" y="383"/>
                </a:lnTo>
                <a:lnTo>
                  <a:pt x="4007" y="357"/>
                </a:lnTo>
                <a:lnTo>
                  <a:pt x="4038" y="344"/>
                </a:lnTo>
                <a:lnTo>
                  <a:pt x="4070" y="352"/>
                </a:lnTo>
                <a:lnTo>
                  <a:pt x="4103" y="383"/>
                </a:lnTo>
                <a:lnTo>
                  <a:pt x="4135" y="422"/>
                </a:lnTo>
                <a:lnTo>
                  <a:pt x="4167" y="454"/>
                </a:lnTo>
                <a:lnTo>
                  <a:pt x="4198" y="494"/>
                </a:lnTo>
              </a:path>
            </a:pathLst>
          </a:custGeom>
          <a:noFill/>
          <a:ln w="3175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2266" name="Text Box 4106">
            <a:extLst>
              <a:ext uri="{FF2B5EF4-FFF2-40B4-BE49-F238E27FC236}">
                <a16:creationId xmlns:a16="http://schemas.microsoft.com/office/drawing/2014/main" id="{2E0F53B2-F780-4F85-9A71-2C368760C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8219" y="3846910"/>
            <a:ext cx="230266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NL" sz="3300">
                <a:solidFill>
                  <a:schemeClr val="tx2"/>
                </a:solidFill>
                <a:latin typeface="Arial" panose="020B0604020202020204" pitchFamily="34" charset="0"/>
              </a:rPr>
              <a:t>baabccbc</a:t>
            </a:r>
          </a:p>
        </p:txBody>
      </p:sp>
      <p:sp>
        <p:nvSpPr>
          <p:cNvPr id="352267" name="AutoShape 4107">
            <a:extLst>
              <a:ext uri="{FF2B5EF4-FFF2-40B4-BE49-F238E27FC236}">
                <a16:creationId xmlns:a16="http://schemas.microsoft.com/office/drawing/2014/main" id="{85AE9256-8309-4891-8912-FDF47441619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592366" y="3264694"/>
            <a:ext cx="408384" cy="434579"/>
          </a:xfrm>
          <a:prstGeom prst="upArrow">
            <a:avLst>
              <a:gd name="adj1" fmla="val 50000"/>
              <a:gd name="adj2" fmla="val 26604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35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NL" sz="1013"/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>
            <a:extLst>
              <a:ext uri="{FF2B5EF4-FFF2-40B4-BE49-F238E27FC236}">
                <a16:creationId xmlns:a16="http://schemas.microsoft.com/office/drawing/2014/main" id="{885ABC15-CD81-4C84-BD44-6EFC0C4E36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51510" y="0"/>
            <a:ext cx="5223272" cy="857250"/>
          </a:xfrm>
        </p:spPr>
        <p:txBody>
          <a:bodyPr/>
          <a:lstStyle/>
          <a:p>
            <a:r>
              <a:rPr lang="en-US" altLang="en-NL">
                <a:effectLst>
                  <a:outerShdw blurRad="38100" dist="38100" dir="2700000" algn="tl">
                    <a:srgbClr val="C0C0C0"/>
                  </a:outerShdw>
                </a:effectLst>
              </a:rPr>
              <a:t>How do we obtain SAX?</a:t>
            </a:r>
          </a:p>
        </p:txBody>
      </p:sp>
      <p:sp>
        <p:nvSpPr>
          <p:cNvPr id="358408" name="Rectangle 8">
            <a:extLst>
              <a:ext uri="{FF2B5EF4-FFF2-40B4-BE49-F238E27FC236}">
                <a16:creationId xmlns:a16="http://schemas.microsoft.com/office/drawing/2014/main" id="{079BEC3E-A50C-4254-9E0F-2873653C9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5029" y="726276"/>
            <a:ext cx="3155156" cy="1060847"/>
          </a:xfrm>
          <a:prstGeom prst="rect">
            <a:avLst/>
          </a:prstGeom>
          <a:noFill/>
          <a:ln w="1588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09" name="Line 9">
            <a:extLst>
              <a:ext uri="{FF2B5EF4-FFF2-40B4-BE49-F238E27FC236}">
                <a16:creationId xmlns:a16="http://schemas.microsoft.com/office/drawing/2014/main" id="{1DF24FFD-0FBC-4856-8FF9-1939121AFD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87123"/>
            <a:ext cx="3156347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0" name="Line 10">
            <a:extLst>
              <a:ext uri="{FF2B5EF4-FFF2-40B4-BE49-F238E27FC236}">
                <a16:creationId xmlns:a16="http://schemas.microsoft.com/office/drawing/2014/main" id="{AFBEB9FA-2B36-4ABB-AF09-D9E7B02B954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3838" y="726276"/>
            <a:ext cx="1191" cy="1060847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1" name="Line 11">
            <a:extLst>
              <a:ext uri="{FF2B5EF4-FFF2-40B4-BE49-F238E27FC236}">
                <a16:creationId xmlns:a16="http://schemas.microsoft.com/office/drawing/2014/main" id="{6A0F34BD-DA27-403C-ACBC-AD483C7433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87123"/>
            <a:ext cx="3156347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2" name="Line 12">
            <a:extLst>
              <a:ext uri="{FF2B5EF4-FFF2-40B4-BE49-F238E27FC236}">
                <a16:creationId xmlns:a16="http://schemas.microsoft.com/office/drawing/2014/main" id="{25A6298A-D394-4A13-AAE9-511781C037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3838" y="726276"/>
            <a:ext cx="1191" cy="1060847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3" name="Line 13">
            <a:extLst>
              <a:ext uri="{FF2B5EF4-FFF2-40B4-BE49-F238E27FC236}">
                <a16:creationId xmlns:a16="http://schemas.microsoft.com/office/drawing/2014/main" id="{81458AC2-F07F-4970-8A08-764B9C3A0B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3838" y="1771644"/>
            <a:ext cx="119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4" name="Rectangle 14">
            <a:extLst>
              <a:ext uri="{FF2B5EF4-FFF2-40B4-BE49-F238E27FC236}">
                <a16:creationId xmlns:a16="http://schemas.microsoft.com/office/drawing/2014/main" id="{6665A9E3-EC8E-4376-958E-FC45EA28C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3597" y="1809744"/>
            <a:ext cx="109538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5" name="Rectangle 15">
            <a:extLst>
              <a:ext uri="{FF2B5EF4-FFF2-40B4-BE49-F238E27FC236}">
                <a16:creationId xmlns:a16="http://schemas.microsoft.com/office/drawing/2014/main" id="{F875353F-AAEE-47F3-B8D7-8785B5B87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7410" y="1810935"/>
            <a:ext cx="3206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  <a:endParaRPr lang="en-US" altLang="en-NL" sz="1013"/>
          </a:p>
        </p:txBody>
      </p:sp>
      <p:sp>
        <p:nvSpPr>
          <p:cNvPr id="358416" name="Rectangle 16">
            <a:extLst>
              <a:ext uri="{FF2B5EF4-FFF2-40B4-BE49-F238E27FC236}">
                <a16:creationId xmlns:a16="http://schemas.microsoft.com/office/drawing/2014/main" id="{165177E7-3085-4800-AF23-DA38A7E10F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17" name="Line 17">
            <a:extLst>
              <a:ext uri="{FF2B5EF4-FFF2-40B4-BE49-F238E27FC236}">
                <a16:creationId xmlns:a16="http://schemas.microsoft.com/office/drawing/2014/main" id="{5122889D-4B5A-4359-9B01-3ADA274F66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85085" y="1771644"/>
            <a:ext cx="1190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8" name="Rectangle 18">
            <a:extLst>
              <a:ext uri="{FF2B5EF4-FFF2-40B4-BE49-F238E27FC236}">
                <a16:creationId xmlns:a16="http://schemas.microsoft.com/office/drawing/2014/main" id="{802C6CB2-52AE-4942-A8FB-374DD1D261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3887" y="1809744"/>
            <a:ext cx="176213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19" name="Rectangle 19">
            <a:extLst>
              <a:ext uri="{FF2B5EF4-FFF2-40B4-BE49-F238E27FC236}">
                <a16:creationId xmlns:a16="http://schemas.microsoft.com/office/drawing/2014/main" id="{F12F2185-0FB0-4317-8BDF-059520343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4844" y="1810935"/>
            <a:ext cx="6412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20</a:t>
            </a:r>
            <a:endParaRPr lang="en-US" altLang="en-NL" sz="1013"/>
          </a:p>
        </p:txBody>
      </p:sp>
      <p:sp>
        <p:nvSpPr>
          <p:cNvPr id="358420" name="Rectangle 20">
            <a:extLst>
              <a:ext uri="{FF2B5EF4-FFF2-40B4-BE49-F238E27FC236}">
                <a16:creationId xmlns:a16="http://schemas.microsoft.com/office/drawing/2014/main" id="{92A8E2FA-1555-4B9B-BEB7-E671A3AD26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3191" y="1738307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21" name="Line 21">
            <a:extLst>
              <a:ext uri="{FF2B5EF4-FFF2-40B4-BE49-F238E27FC236}">
                <a16:creationId xmlns:a16="http://schemas.microsoft.com/office/drawing/2014/main" id="{0D5FFFDE-E63F-4F3B-AA35-B15D898078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5142" y="1771644"/>
            <a:ext cx="1190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22" name="Rectangle 22">
            <a:extLst>
              <a:ext uri="{FF2B5EF4-FFF2-40B4-BE49-F238E27FC236}">
                <a16:creationId xmlns:a16="http://schemas.microsoft.com/office/drawing/2014/main" id="{6003D6AA-AD26-41FE-84F4-ED8269EA00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326" y="1809744"/>
            <a:ext cx="175022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23" name="Rectangle 23">
            <a:extLst>
              <a:ext uri="{FF2B5EF4-FFF2-40B4-BE49-F238E27FC236}">
                <a16:creationId xmlns:a16="http://schemas.microsoft.com/office/drawing/2014/main" id="{5C24DF27-CE7E-43B7-ABA8-7B1C6083C3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7281" y="1810935"/>
            <a:ext cx="6412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40</a:t>
            </a:r>
            <a:endParaRPr lang="en-US" altLang="en-NL" sz="1013"/>
          </a:p>
        </p:txBody>
      </p:sp>
      <p:sp>
        <p:nvSpPr>
          <p:cNvPr id="358424" name="Rectangle 24">
            <a:extLst>
              <a:ext uri="{FF2B5EF4-FFF2-40B4-BE49-F238E27FC236}">
                <a16:creationId xmlns:a16="http://schemas.microsoft.com/office/drawing/2014/main" id="{21E72930-5E3E-4D54-AB72-D116A5E246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98244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US" altLang="en-NL" sz="1013"/>
          </a:p>
        </p:txBody>
      </p:sp>
      <p:sp>
        <p:nvSpPr>
          <p:cNvPr id="358425" name="Line 25">
            <a:extLst>
              <a:ext uri="{FF2B5EF4-FFF2-40B4-BE49-F238E27FC236}">
                <a16:creationId xmlns:a16="http://schemas.microsoft.com/office/drawing/2014/main" id="{9B362E69-72A2-4E26-815C-F76DC4B319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6388" y="1771644"/>
            <a:ext cx="119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26" name="Rectangle 26">
            <a:extLst>
              <a:ext uri="{FF2B5EF4-FFF2-40B4-BE49-F238E27FC236}">
                <a16:creationId xmlns:a16="http://schemas.microsoft.com/office/drawing/2014/main" id="{231CD563-871B-453B-B90C-D6004227D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6382" y="1809744"/>
            <a:ext cx="175022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27" name="Rectangle 27">
            <a:extLst>
              <a:ext uri="{FF2B5EF4-FFF2-40B4-BE49-F238E27FC236}">
                <a16:creationId xmlns:a16="http://schemas.microsoft.com/office/drawing/2014/main" id="{40341DFE-9761-4371-9548-DC67CF08D0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7338" y="1810935"/>
            <a:ext cx="6412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60</a:t>
            </a:r>
            <a:endParaRPr lang="en-US" altLang="en-NL" sz="1013"/>
          </a:p>
        </p:txBody>
      </p:sp>
      <p:sp>
        <p:nvSpPr>
          <p:cNvPr id="358428" name="Rectangle 28">
            <a:extLst>
              <a:ext uri="{FF2B5EF4-FFF2-40B4-BE49-F238E27FC236}">
                <a16:creationId xmlns:a16="http://schemas.microsoft.com/office/drawing/2014/main" id="{6FC4B1B7-FF18-4204-A7D6-4CF259A3C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4494" y="1738307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29" name="Line 29">
            <a:extLst>
              <a:ext uri="{FF2B5EF4-FFF2-40B4-BE49-F238E27FC236}">
                <a16:creationId xmlns:a16="http://schemas.microsoft.com/office/drawing/2014/main" id="{E4E9B185-3F64-42FB-941D-EA90D510FE7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837635" y="1771644"/>
            <a:ext cx="238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0" name="Rectangle 30">
            <a:extLst>
              <a:ext uri="{FF2B5EF4-FFF2-40B4-BE49-F238E27FC236}">
                <a16:creationId xmlns:a16="http://schemas.microsoft.com/office/drawing/2014/main" id="{1AC33A6B-10E9-4628-A1A8-C57B84D79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628" y="1809744"/>
            <a:ext cx="175022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1" name="Rectangle 31">
            <a:extLst>
              <a:ext uri="{FF2B5EF4-FFF2-40B4-BE49-F238E27FC236}">
                <a16:creationId xmlns:a16="http://schemas.microsoft.com/office/drawing/2014/main" id="{3B9AE0CB-789B-496B-8DA0-DD8B982E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8585" y="1810935"/>
            <a:ext cx="6412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80</a:t>
            </a:r>
            <a:endParaRPr lang="en-US" altLang="en-NL" sz="1013"/>
          </a:p>
        </p:txBody>
      </p:sp>
      <p:sp>
        <p:nvSpPr>
          <p:cNvPr id="358432" name="Rectangle 32">
            <a:extLst>
              <a:ext uri="{FF2B5EF4-FFF2-40B4-BE49-F238E27FC236}">
                <a16:creationId xmlns:a16="http://schemas.microsoft.com/office/drawing/2014/main" id="{F02892F8-933F-4219-B520-95C99B2C3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547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US" altLang="en-NL" sz="1013"/>
          </a:p>
        </p:txBody>
      </p:sp>
      <p:sp>
        <p:nvSpPr>
          <p:cNvPr id="358433" name="Line 33">
            <a:extLst>
              <a:ext uri="{FF2B5EF4-FFF2-40B4-BE49-F238E27FC236}">
                <a16:creationId xmlns:a16="http://schemas.microsoft.com/office/drawing/2014/main" id="{1DE5DD25-DE6C-4960-9C36-185549DBBF4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88881" y="1771644"/>
            <a:ext cx="119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4" name="Rectangle 34">
            <a:extLst>
              <a:ext uri="{FF2B5EF4-FFF2-40B4-BE49-F238E27FC236}">
                <a16:creationId xmlns:a16="http://schemas.microsoft.com/office/drawing/2014/main" id="{23BD2E8B-C71B-4E2B-811C-83598579C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6253" y="1809744"/>
            <a:ext cx="232172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5" name="Rectangle 35">
            <a:extLst>
              <a:ext uri="{FF2B5EF4-FFF2-40B4-BE49-F238E27FC236}">
                <a16:creationId xmlns:a16="http://schemas.microsoft.com/office/drawing/2014/main" id="{F72DD827-F288-49F2-89E5-B62CEB03F6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1810935"/>
            <a:ext cx="9618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100</a:t>
            </a:r>
            <a:endParaRPr lang="en-US" altLang="en-NL" sz="1013"/>
          </a:p>
        </p:txBody>
      </p:sp>
      <p:sp>
        <p:nvSpPr>
          <p:cNvPr id="358436" name="Rectangle 36">
            <a:extLst>
              <a:ext uri="{FF2B5EF4-FFF2-40B4-BE49-F238E27FC236}">
                <a16:creationId xmlns:a16="http://schemas.microsoft.com/office/drawing/2014/main" id="{EFD42846-9930-4302-90C6-E7FC9880C6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US" altLang="en-NL" sz="1013"/>
          </a:p>
        </p:txBody>
      </p:sp>
      <p:sp>
        <p:nvSpPr>
          <p:cNvPr id="358437" name="Line 37">
            <a:extLst>
              <a:ext uri="{FF2B5EF4-FFF2-40B4-BE49-F238E27FC236}">
                <a16:creationId xmlns:a16="http://schemas.microsoft.com/office/drawing/2014/main" id="{41E7CF6A-3781-4128-A7A8-CBA97D02DBD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38938" y="1771644"/>
            <a:ext cx="2381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8" name="Rectangle 38">
            <a:extLst>
              <a:ext uri="{FF2B5EF4-FFF2-40B4-BE49-F238E27FC236}">
                <a16:creationId xmlns:a16="http://schemas.microsoft.com/office/drawing/2014/main" id="{460A982E-1DBD-451E-B8AC-66948843F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6310" y="1809744"/>
            <a:ext cx="234553" cy="1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39" name="Rectangle 39">
            <a:extLst>
              <a:ext uri="{FF2B5EF4-FFF2-40B4-BE49-F238E27FC236}">
                <a16:creationId xmlns:a16="http://schemas.microsoft.com/office/drawing/2014/main" id="{2FC2E023-BF47-4DE5-BB6E-75D9B312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3219" y="1810935"/>
            <a:ext cx="9618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120</a:t>
            </a:r>
            <a:endParaRPr lang="en-US" altLang="en-NL" sz="1013"/>
          </a:p>
        </p:txBody>
      </p:sp>
      <p:sp>
        <p:nvSpPr>
          <p:cNvPr id="358440" name="Rectangle 40">
            <a:extLst>
              <a:ext uri="{FF2B5EF4-FFF2-40B4-BE49-F238E27FC236}">
                <a16:creationId xmlns:a16="http://schemas.microsoft.com/office/drawing/2014/main" id="{B8802D2A-9784-41E6-ACA4-9CADEB6A4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3472" y="1810935"/>
            <a:ext cx="16030" cy="6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450">
                <a:solidFill>
                  <a:srgbClr val="000000"/>
                </a:solidFill>
                <a:latin typeface="Helvetica" panose="020B0604020202020204" pitchFamily="34" charset="0"/>
              </a:rPr>
              <a:t> </a:t>
            </a:r>
            <a:endParaRPr lang="en-US" altLang="en-NL" sz="1013"/>
          </a:p>
        </p:txBody>
      </p:sp>
      <p:sp>
        <p:nvSpPr>
          <p:cNvPr id="358441" name="Line 41">
            <a:extLst>
              <a:ext uri="{FF2B5EF4-FFF2-40B4-BE49-F238E27FC236}">
                <a16:creationId xmlns:a16="http://schemas.microsoft.com/office/drawing/2014/main" id="{83D4D0C9-25A7-471E-94B1-73C12C50F7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190185" y="1771644"/>
            <a:ext cx="1190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2" name="Line 42">
            <a:extLst>
              <a:ext uri="{FF2B5EF4-FFF2-40B4-BE49-F238E27FC236}">
                <a16:creationId xmlns:a16="http://schemas.microsoft.com/office/drawing/2014/main" id="{37CCD4AA-5E9C-4395-AB87-C06C849C2B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87123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3" name="Line 43">
            <a:extLst>
              <a:ext uri="{FF2B5EF4-FFF2-40B4-BE49-F238E27FC236}">
                <a16:creationId xmlns:a16="http://schemas.microsoft.com/office/drawing/2014/main" id="{ADDADCA4-FA68-40CB-876F-353C683E15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54466" y="1787123"/>
            <a:ext cx="35719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4" name="Line 44">
            <a:extLst>
              <a:ext uri="{FF2B5EF4-FFF2-40B4-BE49-F238E27FC236}">
                <a16:creationId xmlns:a16="http://schemas.microsoft.com/office/drawing/2014/main" id="{8717CA20-191C-4789-B060-404CC5D85C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634723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5" name="Rectangle 45">
            <a:extLst>
              <a:ext uri="{FF2B5EF4-FFF2-40B4-BE49-F238E27FC236}">
                <a16:creationId xmlns:a16="http://schemas.microsoft.com/office/drawing/2014/main" id="{BE37B3E4-8E56-4C16-98B9-D5F382D4F9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854" y="1601385"/>
            <a:ext cx="240506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49" name="Rectangle 49">
            <a:extLst>
              <a:ext uri="{FF2B5EF4-FFF2-40B4-BE49-F238E27FC236}">
                <a16:creationId xmlns:a16="http://schemas.microsoft.com/office/drawing/2014/main" id="{26B17F0B-7416-4721-B4A5-DB7AF3BB4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162" y="152994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50" name="Line 50">
            <a:extLst>
              <a:ext uri="{FF2B5EF4-FFF2-40B4-BE49-F238E27FC236}">
                <a16:creationId xmlns:a16="http://schemas.microsoft.com/office/drawing/2014/main" id="{81B04586-2742-4663-93A5-FF0F00AAD1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482323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54" name="Rectangle 54">
            <a:extLst>
              <a:ext uri="{FF2B5EF4-FFF2-40B4-BE49-F238E27FC236}">
                <a16:creationId xmlns:a16="http://schemas.microsoft.com/office/drawing/2014/main" id="{FE6DC1B4-59B2-4BD9-8289-E7DBC5ED3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5250" y="137873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55" name="Line 55">
            <a:extLst>
              <a:ext uri="{FF2B5EF4-FFF2-40B4-BE49-F238E27FC236}">
                <a16:creationId xmlns:a16="http://schemas.microsoft.com/office/drawing/2014/main" id="{499FBDF5-7E39-493B-A250-33BCA7F10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331113"/>
            <a:ext cx="2976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56" name="Rectangle 56">
            <a:extLst>
              <a:ext uri="{FF2B5EF4-FFF2-40B4-BE49-F238E27FC236}">
                <a16:creationId xmlns:a16="http://schemas.microsoft.com/office/drawing/2014/main" id="{7080535C-5AFC-4FD4-A09F-51ADE65B06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7854" y="1297775"/>
            <a:ext cx="240506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59" name="Rectangle 59">
            <a:extLst>
              <a:ext uri="{FF2B5EF4-FFF2-40B4-BE49-F238E27FC236}">
                <a16:creationId xmlns:a16="http://schemas.microsoft.com/office/drawing/2014/main" id="{9BF6CF82-5859-438A-AF2A-DD506ECF2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7162" y="122633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60" name="Line 60">
            <a:extLst>
              <a:ext uri="{FF2B5EF4-FFF2-40B4-BE49-F238E27FC236}">
                <a16:creationId xmlns:a16="http://schemas.microsoft.com/office/drawing/2014/main" id="{D92FB9D4-EAE9-4621-B55E-8FF093B649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178713"/>
            <a:ext cx="2976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63" name="Rectangle 63">
            <a:extLst>
              <a:ext uri="{FF2B5EF4-FFF2-40B4-BE49-F238E27FC236}">
                <a16:creationId xmlns:a16="http://schemas.microsoft.com/office/drawing/2014/main" id="{0D6EBDEA-4C69-4F73-8CA0-4CB14184C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7631" y="107393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64" name="Line 64">
            <a:extLst>
              <a:ext uri="{FF2B5EF4-FFF2-40B4-BE49-F238E27FC236}">
                <a16:creationId xmlns:a16="http://schemas.microsoft.com/office/drawing/2014/main" id="{A8B2932D-D834-4E52-A1DC-3935754730D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026313"/>
            <a:ext cx="2976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65" name="Rectangle 65">
            <a:extLst>
              <a:ext uri="{FF2B5EF4-FFF2-40B4-BE49-F238E27FC236}">
                <a16:creationId xmlns:a16="http://schemas.microsoft.com/office/drawing/2014/main" id="{1A69F39B-4E4B-43D7-B124-DF047B2AA7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619" y="992975"/>
            <a:ext cx="204788" cy="110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67" name="Rectangle 67">
            <a:extLst>
              <a:ext uri="{FF2B5EF4-FFF2-40B4-BE49-F238E27FC236}">
                <a16:creationId xmlns:a16="http://schemas.microsoft.com/office/drawing/2014/main" id="{22D2A521-CA46-4385-A006-BB58CFCB7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353" y="921538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68" name="Line 68">
            <a:extLst>
              <a:ext uri="{FF2B5EF4-FFF2-40B4-BE49-F238E27FC236}">
                <a16:creationId xmlns:a16="http://schemas.microsoft.com/office/drawing/2014/main" id="{38DD6E59-B49A-4B2E-85A6-2B3661BA44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875104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71" name="Rectangle 71">
            <a:extLst>
              <a:ext uri="{FF2B5EF4-FFF2-40B4-BE49-F238E27FC236}">
                <a16:creationId xmlns:a16="http://schemas.microsoft.com/office/drawing/2014/main" id="{F5BCBA95-795D-47B4-8FFB-9750C7796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7631" y="770329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72" name="Rectangle 72">
            <a:extLst>
              <a:ext uri="{FF2B5EF4-FFF2-40B4-BE49-F238E27FC236}">
                <a16:creationId xmlns:a16="http://schemas.microsoft.com/office/drawing/2014/main" id="{98051E6C-1958-481F-9260-63E6226112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619" y="692937"/>
            <a:ext cx="20478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74" name="Rectangle 74">
            <a:extLst>
              <a:ext uri="{FF2B5EF4-FFF2-40B4-BE49-F238E27FC236}">
                <a16:creationId xmlns:a16="http://schemas.microsoft.com/office/drawing/2014/main" id="{45736359-D062-4CAF-BBD7-541DCD72A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353" y="621501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475" name="Line 75">
            <a:extLst>
              <a:ext uri="{FF2B5EF4-FFF2-40B4-BE49-F238E27FC236}">
                <a16:creationId xmlns:a16="http://schemas.microsoft.com/office/drawing/2014/main" id="{DDAFC02F-612A-421B-912E-FC7263CB6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3838" y="1787123"/>
            <a:ext cx="3156347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76" name="Line 76">
            <a:extLst>
              <a:ext uri="{FF2B5EF4-FFF2-40B4-BE49-F238E27FC236}">
                <a16:creationId xmlns:a16="http://schemas.microsoft.com/office/drawing/2014/main" id="{EB3C5466-93FA-478E-86B7-F171C3C269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3838" y="726276"/>
            <a:ext cx="1191" cy="1060847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478" name="Freeform 78">
            <a:extLst>
              <a:ext uri="{FF2B5EF4-FFF2-40B4-BE49-F238E27FC236}">
                <a16:creationId xmlns:a16="http://schemas.microsoft.com/office/drawing/2014/main" id="{C9A3CFCB-FF16-42BC-8C9F-0DD97ECAC2A9}"/>
              </a:ext>
            </a:extLst>
          </p:cNvPr>
          <p:cNvSpPr>
            <a:spLocks/>
          </p:cNvSpPr>
          <p:nvPr/>
        </p:nvSpPr>
        <p:spPr bwMode="auto">
          <a:xfrm>
            <a:off x="4057650" y="776281"/>
            <a:ext cx="2856310" cy="904875"/>
          </a:xfrm>
          <a:custGeom>
            <a:avLst/>
            <a:gdLst>
              <a:gd name="T0" fmla="*/ 183 w 4798"/>
              <a:gd name="T1" fmla="*/ 665 h 1520"/>
              <a:gd name="T2" fmla="*/ 451 w 4798"/>
              <a:gd name="T3" fmla="*/ 665 h 1520"/>
              <a:gd name="T4" fmla="*/ 553 w 4798"/>
              <a:gd name="T5" fmla="*/ 663 h 1520"/>
              <a:gd name="T6" fmla="*/ 634 w 4798"/>
              <a:gd name="T7" fmla="*/ 1358 h 1520"/>
              <a:gd name="T8" fmla="*/ 902 w 4798"/>
              <a:gd name="T9" fmla="*/ 1358 h 1520"/>
              <a:gd name="T10" fmla="*/ 1172 w 4798"/>
              <a:gd name="T11" fmla="*/ 1358 h 1520"/>
              <a:gd name="T12" fmla="*/ 1190 w 4798"/>
              <a:gd name="T13" fmla="*/ 1510 h 1520"/>
              <a:gd name="T14" fmla="*/ 1355 w 4798"/>
              <a:gd name="T15" fmla="*/ 1520 h 1520"/>
              <a:gd name="T16" fmla="*/ 1623 w 4798"/>
              <a:gd name="T17" fmla="*/ 1520 h 1520"/>
              <a:gd name="T18" fmla="*/ 1784 w 4798"/>
              <a:gd name="T19" fmla="*/ 1515 h 1520"/>
              <a:gd name="T20" fmla="*/ 1821 w 4798"/>
              <a:gd name="T21" fmla="*/ 738 h 1520"/>
              <a:gd name="T22" fmla="*/ 2003 w 4798"/>
              <a:gd name="T23" fmla="*/ 742 h 1520"/>
              <a:gd name="T24" fmla="*/ 2270 w 4798"/>
              <a:gd name="T25" fmla="*/ 742 h 1520"/>
              <a:gd name="T26" fmla="*/ 2398 w 4798"/>
              <a:gd name="T27" fmla="*/ 733 h 1520"/>
              <a:gd name="T28" fmla="*/ 2435 w 4798"/>
              <a:gd name="T29" fmla="*/ 20 h 1520"/>
              <a:gd name="T30" fmla="*/ 2648 w 4798"/>
              <a:gd name="T31" fmla="*/ 29 h 1520"/>
              <a:gd name="T32" fmla="*/ 2905 w 4798"/>
              <a:gd name="T33" fmla="*/ 29 h 1520"/>
              <a:gd name="T34" fmla="*/ 2973 w 4798"/>
              <a:gd name="T35" fmla="*/ 15 h 1520"/>
              <a:gd name="T36" fmla="*/ 3101 w 4798"/>
              <a:gd name="T37" fmla="*/ 352 h 1520"/>
              <a:gd name="T38" fmla="*/ 3369 w 4798"/>
              <a:gd name="T39" fmla="*/ 352 h 1520"/>
              <a:gd name="T40" fmla="*/ 3590 w 4798"/>
              <a:gd name="T41" fmla="*/ 337 h 1520"/>
              <a:gd name="T42" fmla="*/ 3611 w 4798"/>
              <a:gd name="T43" fmla="*/ 529 h 1520"/>
              <a:gd name="T44" fmla="*/ 3822 w 4798"/>
              <a:gd name="T45" fmla="*/ 533 h 1520"/>
              <a:gd name="T46" fmla="*/ 4077 w 4798"/>
              <a:gd name="T47" fmla="*/ 533 h 1520"/>
              <a:gd name="T48" fmla="*/ 4219 w 4798"/>
              <a:gd name="T49" fmla="*/ 524 h 1520"/>
              <a:gd name="T50" fmla="*/ 4255 w 4798"/>
              <a:gd name="T51" fmla="*/ 316 h 1520"/>
              <a:gd name="T52" fmla="*/ 4456 w 4798"/>
              <a:gd name="T53" fmla="*/ 326 h 1520"/>
              <a:gd name="T54" fmla="*/ 4726 w 4798"/>
              <a:gd name="T55" fmla="*/ 326 h 1520"/>
              <a:gd name="T56" fmla="*/ 4652 w 4798"/>
              <a:gd name="T57" fmla="*/ 297 h 1520"/>
              <a:gd name="T58" fmla="*/ 4383 w 4798"/>
              <a:gd name="T59" fmla="*/ 297 h 1520"/>
              <a:gd name="T60" fmla="*/ 4222 w 4798"/>
              <a:gd name="T61" fmla="*/ 300 h 1520"/>
              <a:gd name="T62" fmla="*/ 4186 w 4798"/>
              <a:gd name="T63" fmla="*/ 508 h 1520"/>
              <a:gd name="T64" fmla="*/ 4077 w 4798"/>
              <a:gd name="T65" fmla="*/ 505 h 1520"/>
              <a:gd name="T66" fmla="*/ 3822 w 4798"/>
              <a:gd name="T67" fmla="*/ 505 h 1520"/>
              <a:gd name="T68" fmla="*/ 3641 w 4798"/>
              <a:gd name="T69" fmla="*/ 508 h 1520"/>
              <a:gd name="T70" fmla="*/ 3598 w 4798"/>
              <a:gd name="T71" fmla="*/ 324 h 1520"/>
              <a:gd name="T72" fmla="*/ 3369 w 4798"/>
              <a:gd name="T73" fmla="*/ 323 h 1520"/>
              <a:gd name="T74" fmla="*/ 3101 w 4798"/>
              <a:gd name="T75" fmla="*/ 323 h 1520"/>
              <a:gd name="T76" fmla="*/ 3050 w 4798"/>
              <a:gd name="T77" fmla="*/ 336 h 1520"/>
              <a:gd name="T78" fmla="*/ 2905 w 4798"/>
              <a:gd name="T79" fmla="*/ 0 h 1520"/>
              <a:gd name="T80" fmla="*/ 2648 w 4798"/>
              <a:gd name="T81" fmla="*/ 0 h 1520"/>
              <a:gd name="T82" fmla="*/ 2416 w 4798"/>
              <a:gd name="T83" fmla="*/ 0 h 1520"/>
              <a:gd name="T84" fmla="*/ 2380 w 4798"/>
              <a:gd name="T85" fmla="*/ 714 h 1520"/>
              <a:gd name="T86" fmla="*/ 2344 w 4798"/>
              <a:gd name="T87" fmla="*/ 714 h 1520"/>
              <a:gd name="T88" fmla="*/ 2076 w 4798"/>
              <a:gd name="T89" fmla="*/ 714 h 1520"/>
              <a:gd name="T90" fmla="*/ 1806 w 4798"/>
              <a:gd name="T91" fmla="*/ 714 h 1520"/>
              <a:gd name="T92" fmla="*/ 1750 w 4798"/>
              <a:gd name="T93" fmla="*/ 1505 h 1520"/>
              <a:gd name="T94" fmla="*/ 1770 w 4798"/>
              <a:gd name="T95" fmla="*/ 1491 h 1520"/>
              <a:gd name="T96" fmla="*/ 1514 w 4798"/>
              <a:gd name="T97" fmla="*/ 1491 h 1520"/>
              <a:gd name="T98" fmla="*/ 1244 w 4798"/>
              <a:gd name="T99" fmla="*/ 1491 h 1520"/>
              <a:gd name="T100" fmla="*/ 1192 w 4798"/>
              <a:gd name="T101" fmla="*/ 1341 h 1520"/>
              <a:gd name="T102" fmla="*/ 1050 w 4798"/>
              <a:gd name="T103" fmla="*/ 1329 h 1520"/>
              <a:gd name="T104" fmla="*/ 792 w 4798"/>
              <a:gd name="T105" fmla="*/ 1329 h 1520"/>
              <a:gd name="T106" fmla="*/ 612 w 4798"/>
              <a:gd name="T107" fmla="*/ 1333 h 1520"/>
              <a:gd name="T108" fmla="*/ 570 w 4798"/>
              <a:gd name="T109" fmla="*/ 637 h 1520"/>
              <a:gd name="T110" fmla="*/ 342 w 4798"/>
              <a:gd name="T111" fmla="*/ 636 h 1520"/>
              <a:gd name="T112" fmla="*/ 73 w 4798"/>
              <a:gd name="T113" fmla="*/ 636 h 15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798" h="1520">
                <a:moveTo>
                  <a:pt x="0" y="636"/>
                </a:moveTo>
                <a:lnTo>
                  <a:pt x="0" y="665"/>
                </a:lnTo>
                <a:lnTo>
                  <a:pt x="36" y="665"/>
                </a:lnTo>
                <a:lnTo>
                  <a:pt x="73" y="665"/>
                </a:lnTo>
                <a:lnTo>
                  <a:pt x="109" y="665"/>
                </a:lnTo>
                <a:lnTo>
                  <a:pt x="145" y="665"/>
                </a:lnTo>
                <a:lnTo>
                  <a:pt x="183" y="665"/>
                </a:lnTo>
                <a:lnTo>
                  <a:pt x="219" y="665"/>
                </a:lnTo>
                <a:lnTo>
                  <a:pt x="255" y="665"/>
                </a:lnTo>
                <a:lnTo>
                  <a:pt x="291" y="665"/>
                </a:lnTo>
                <a:lnTo>
                  <a:pt x="342" y="665"/>
                </a:lnTo>
                <a:lnTo>
                  <a:pt x="379" y="665"/>
                </a:lnTo>
                <a:lnTo>
                  <a:pt x="415" y="665"/>
                </a:lnTo>
                <a:lnTo>
                  <a:pt x="451" y="665"/>
                </a:lnTo>
                <a:lnTo>
                  <a:pt x="489" y="665"/>
                </a:lnTo>
                <a:lnTo>
                  <a:pt x="525" y="665"/>
                </a:lnTo>
                <a:lnTo>
                  <a:pt x="561" y="665"/>
                </a:lnTo>
                <a:lnTo>
                  <a:pt x="561" y="650"/>
                </a:lnTo>
                <a:lnTo>
                  <a:pt x="543" y="656"/>
                </a:lnTo>
                <a:lnTo>
                  <a:pt x="547" y="660"/>
                </a:lnTo>
                <a:lnTo>
                  <a:pt x="553" y="663"/>
                </a:lnTo>
                <a:lnTo>
                  <a:pt x="542" y="651"/>
                </a:lnTo>
                <a:lnTo>
                  <a:pt x="578" y="1344"/>
                </a:lnTo>
                <a:lnTo>
                  <a:pt x="579" y="1349"/>
                </a:lnTo>
                <a:lnTo>
                  <a:pt x="583" y="1353"/>
                </a:lnTo>
                <a:lnTo>
                  <a:pt x="589" y="1356"/>
                </a:lnTo>
                <a:lnTo>
                  <a:pt x="598" y="1358"/>
                </a:lnTo>
                <a:lnTo>
                  <a:pt x="634" y="1358"/>
                </a:lnTo>
                <a:lnTo>
                  <a:pt x="672" y="1358"/>
                </a:lnTo>
                <a:lnTo>
                  <a:pt x="719" y="1358"/>
                </a:lnTo>
                <a:lnTo>
                  <a:pt x="756" y="1358"/>
                </a:lnTo>
                <a:lnTo>
                  <a:pt x="792" y="1358"/>
                </a:lnTo>
                <a:lnTo>
                  <a:pt x="830" y="1358"/>
                </a:lnTo>
                <a:lnTo>
                  <a:pt x="866" y="1358"/>
                </a:lnTo>
                <a:lnTo>
                  <a:pt x="902" y="1358"/>
                </a:lnTo>
                <a:lnTo>
                  <a:pt x="940" y="1358"/>
                </a:lnTo>
                <a:lnTo>
                  <a:pt x="976" y="1358"/>
                </a:lnTo>
                <a:lnTo>
                  <a:pt x="1014" y="1358"/>
                </a:lnTo>
                <a:lnTo>
                  <a:pt x="1050" y="1358"/>
                </a:lnTo>
                <a:lnTo>
                  <a:pt x="1098" y="1358"/>
                </a:lnTo>
                <a:lnTo>
                  <a:pt x="1134" y="1358"/>
                </a:lnTo>
                <a:lnTo>
                  <a:pt x="1172" y="1358"/>
                </a:lnTo>
                <a:lnTo>
                  <a:pt x="1172" y="1343"/>
                </a:lnTo>
                <a:lnTo>
                  <a:pt x="1154" y="1349"/>
                </a:lnTo>
                <a:lnTo>
                  <a:pt x="1157" y="1353"/>
                </a:lnTo>
                <a:lnTo>
                  <a:pt x="1164" y="1356"/>
                </a:lnTo>
                <a:lnTo>
                  <a:pt x="1152" y="1345"/>
                </a:lnTo>
                <a:lnTo>
                  <a:pt x="1189" y="1507"/>
                </a:lnTo>
                <a:lnTo>
                  <a:pt x="1190" y="1510"/>
                </a:lnTo>
                <a:lnTo>
                  <a:pt x="1193" y="1515"/>
                </a:lnTo>
                <a:lnTo>
                  <a:pt x="1200" y="1517"/>
                </a:lnTo>
                <a:lnTo>
                  <a:pt x="1208" y="1520"/>
                </a:lnTo>
                <a:lnTo>
                  <a:pt x="1244" y="1520"/>
                </a:lnTo>
                <a:lnTo>
                  <a:pt x="1281" y="1520"/>
                </a:lnTo>
                <a:lnTo>
                  <a:pt x="1319" y="1520"/>
                </a:lnTo>
                <a:lnTo>
                  <a:pt x="1355" y="1520"/>
                </a:lnTo>
                <a:lnTo>
                  <a:pt x="1391" y="1520"/>
                </a:lnTo>
                <a:lnTo>
                  <a:pt x="1427" y="1520"/>
                </a:lnTo>
                <a:lnTo>
                  <a:pt x="1477" y="1520"/>
                </a:lnTo>
                <a:lnTo>
                  <a:pt x="1514" y="1520"/>
                </a:lnTo>
                <a:lnTo>
                  <a:pt x="1551" y="1520"/>
                </a:lnTo>
                <a:lnTo>
                  <a:pt x="1587" y="1520"/>
                </a:lnTo>
                <a:lnTo>
                  <a:pt x="1623" y="1520"/>
                </a:lnTo>
                <a:lnTo>
                  <a:pt x="1661" y="1520"/>
                </a:lnTo>
                <a:lnTo>
                  <a:pt x="1697" y="1520"/>
                </a:lnTo>
                <a:lnTo>
                  <a:pt x="1733" y="1520"/>
                </a:lnTo>
                <a:lnTo>
                  <a:pt x="1770" y="1520"/>
                </a:lnTo>
                <a:lnTo>
                  <a:pt x="1770" y="1518"/>
                </a:lnTo>
                <a:lnTo>
                  <a:pt x="1778" y="1517"/>
                </a:lnTo>
                <a:lnTo>
                  <a:pt x="1784" y="1515"/>
                </a:lnTo>
                <a:lnTo>
                  <a:pt x="1788" y="1510"/>
                </a:lnTo>
                <a:lnTo>
                  <a:pt x="1791" y="1506"/>
                </a:lnTo>
                <a:lnTo>
                  <a:pt x="1827" y="729"/>
                </a:lnTo>
                <a:lnTo>
                  <a:pt x="1806" y="727"/>
                </a:lnTo>
                <a:lnTo>
                  <a:pt x="1806" y="741"/>
                </a:lnTo>
                <a:lnTo>
                  <a:pt x="1814" y="740"/>
                </a:lnTo>
                <a:lnTo>
                  <a:pt x="1821" y="738"/>
                </a:lnTo>
                <a:lnTo>
                  <a:pt x="1824" y="733"/>
                </a:lnTo>
                <a:lnTo>
                  <a:pt x="1806" y="742"/>
                </a:lnTo>
                <a:lnTo>
                  <a:pt x="1855" y="742"/>
                </a:lnTo>
                <a:lnTo>
                  <a:pt x="1891" y="742"/>
                </a:lnTo>
                <a:lnTo>
                  <a:pt x="1929" y="742"/>
                </a:lnTo>
                <a:lnTo>
                  <a:pt x="1965" y="742"/>
                </a:lnTo>
                <a:lnTo>
                  <a:pt x="2003" y="742"/>
                </a:lnTo>
                <a:lnTo>
                  <a:pt x="2039" y="742"/>
                </a:lnTo>
                <a:lnTo>
                  <a:pt x="2076" y="742"/>
                </a:lnTo>
                <a:lnTo>
                  <a:pt x="2112" y="742"/>
                </a:lnTo>
                <a:lnTo>
                  <a:pt x="2148" y="742"/>
                </a:lnTo>
                <a:lnTo>
                  <a:pt x="2186" y="742"/>
                </a:lnTo>
                <a:lnTo>
                  <a:pt x="2234" y="742"/>
                </a:lnTo>
                <a:lnTo>
                  <a:pt x="2270" y="742"/>
                </a:lnTo>
                <a:lnTo>
                  <a:pt x="2306" y="742"/>
                </a:lnTo>
                <a:lnTo>
                  <a:pt x="2344" y="742"/>
                </a:lnTo>
                <a:lnTo>
                  <a:pt x="2380" y="742"/>
                </a:lnTo>
                <a:lnTo>
                  <a:pt x="2380" y="741"/>
                </a:lnTo>
                <a:lnTo>
                  <a:pt x="2388" y="740"/>
                </a:lnTo>
                <a:lnTo>
                  <a:pt x="2395" y="738"/>
                </a:lnTo>
                <a:lnTo>
                  <a:pt x="2398" y="733"/>
                </a:lnTo>
                <a:lnTo>
                  <a:pt x="2402" y="729"/>
                </a:lnTo>
                <a:lnTo>
                  <a:pt x="2438" y="15"/>
                </a:lnTo>
                <a:lnTo>
                  <a:pt x="2416" y="14"/>
                </a:lnTo>
                <a:lnTo>
                  <a:pt x="2416" y="28"/>
                </a:lnTo>
                <a:lnTo>
                  <a:pt x="2425" y="26"/>
                </a:lnTo>
                <a:lnTo>
                  <a:pt x="2431" y="24"/>
                </a:lnTo>
                <a:lnTo>
                  <a:pt x="2435" y="20"/>
                </a:lnTo>
                <a:lnTo>
                  <a:pt x="2416" y="29"/>
                </a:lnTo>
                <a:lnTo>
                  <a:pt x="2453" y="29"/>
                </a:lnTo>
                <a:lnTo>
                  <a:pt x="2490" y="29"/>
                </a:lnTo>
                <a:lnTo>
                  <a:pt x="2527" y="29"/>
                </a:lnTo>
                <a:lnTo>
                  <a:pt x="2565" y="29"/>
                </a:lnTo>
                <a:lnTo>
                  <a:pt x="2612" y="29"/>
                </a:lnTo>
                <a:lnTo>
                  <a:pt x="2648" y="29"/>
                </a:lnTo>
                <a:lnTo>
                  <a:pt x="2686" y="29"/>
                </a:lnTo>
                <a:lnTo>
                  <a:pt x="2723" y="29"/>
                </a:lnTo>
                <a:lnTo>
                  <a:pt x="2759" y="29"/>
                </a:lnTo>
                <a:lnTo>
                  <a:pt x="2795" y="29"/>
                </a:lnTo>
                <a:lnTo>
                  <a:pt x="2833" y="29"/>
                </a:lnTo>
                <a:lnTo>
                  <a:pt x="2869" y="29"/>
                </a:lnTo>
                <a:lnTo>
                  <a:pt x="2905" y="29"/>
                </a:lnTo>
                <a:lnTo>
                  <a:pt x="2941" y="29"/>
                </a:lnTo>
                <a:lnTo>
                  <a:pt x="2993" y="29"/>
                </a:lnTo>
                <a:lnTo>
                  <a:pt x="2993" y="14"/>
                </a:lnTo>
                <a:lnTo>
                  <a:pt x="2974" y="20"/>
                </a:lnTo>
                <a:lnTo>
                  <a:pt x="2978" y="24"/>
                </a:lnTo>
                <a:lnTo>
                  <a:pt x="2984" y="26"/>
                </a:lnTo>
                <a:lnTo>
                  <a:pt x="2973" y="15"/>
                </a:lnTo>
                <a:lnTo>
                  <a:pt x="3009" y="338"/>
                </a:lnTo>
                <a:lnTo>
                  <a:pt x="3011" y="343"/>
                </a:lnTo>
                <a:lnTo>
                  <a:pt x="3014" y="347"/>
                </a:lnTo>
                <a:lnTo>
                  <a:pt x="3020" y="350"/>
                </a:lnTo>
                <a:lnTo>
                  <a:pt x="3029" y="352"/>
                </a:lnTo>
                <a:lnTo>
                  <a:pt x="3065" y="352"/>
                </a:lnTo>
                <a:lnTo>
                  <a:pt x="3101" y="352"/>
                </a:lnTo>
                <a:lnTo>
                  <a:pt x="3137" y="352"/>
                </a:lnTo>
                <a:lnTo>
                  <a:pt x="3175" y="352"/>
                </a:lnTo>
                <a:lnTo>
                  <a:pt x="3211" y="352"/>
                </a:lnTo>
                <a:lnTo>
                  <a:pt x="3248" y="352"/>
                </a:lnTo>
                <a:lnTo>
                  <a:pt x="3284" y="352"/>
                </a:lnTo>
                <a:lnTo>
                  <a:pt x="3322" y="352"/>
                </a:lnTo>
                <a:lnTo>
                  <a:pt x="3369" y="352"/>
                </a:lnTo>
                <a:lnTo>
                  <a:pt x="3406" y="352"/>
                </a:lnTo>
                <a:lnTo>
                  <a:pt x="3442" y="352"/>
                </a:lnTo>
                <a:lnTo>
                  <a:pt x="3478" y="352"/>
                </a:lnTo>
                <a:lnTo>
                  <a:pt x="3516" y="352"/>
                </a:lnTo>
                <a:lnTo>
                  <a:pt x="3554" y="352"/>
                </a:lnTo>
                <a:lnTo>
                  <a:pt x="3590" y="352"/>
                </a:lnTo>
                <a:lnTo>
                  <a:pt x="3590" y="337"/>
                </a:lnTo>
                <a:lnTo>
                  <a:pt x="3572" y="343"/>
                </a:lnTo>
                <a:lnTo>
                  <a:pt x="3575" y="347"/>
                </a:lnTo>
                <a:lnTo>
                  <a:pt x="3582" y="350"/>
                </a:lnTo>
                <a:lnTo>
                  <a:pt x="3570" y="339"/>
                </a:lnTo>
                <a:lnTo>
                  <a:pt x="3606" y="521"/>
                </a:lnTo>
                <a:lnTo>
                  <a:pt x="3608" y="524"/>
                </a:lnTo>
                <a:lnTo>
                  <a:pt x="3611" y="529"/>
                </a:lnTo>
                <a:lnTo>
                  <a:pt x="3618" y="531"/>
                </a:lnTo>
                <a:lnTo>
                  <a:pt x="3626" y="533"/>
                </a:lnTo>
                <a:lnTo>
                  <a:pt x="3664" y="533"/>
                </a:lnTo>
                <a:lnTo>
                  <a:pt x="3700" y="533"/>
                </a:lnTo>
                <a:lnTo>
                  <a:pt x="3748" y="533"/>
                </a:lnTo>
                <a:lnTo>
                  <a:pt x="3784" y="533"/>
                </a:lnTo>
                <a:lnTo>
                  <a:pt x="3822" y="533"/>
                </a:lnTo>
                <a:lnTo>
                  <a:pt x="3858" y="533"/>
                </a:lnTo>
                <a:lnTo>
                  <a:pt x="3894" y="533"/>
                </a:lnTo>
                <a:lnTo>
                  <a:pt x="3931" y="533"/>
                </a:lnTo>
                <a:lnTo>
                  <a:pt x="3967" y="533"/>
                </a:lnTo>
                <a:lnTo>
                  <a:pt x="4005" y="533"/>
                </a:lnTo>
                <a:lnTo>
                  <a:pt x="4041" y="533"/>
                </a:lnTo>
                <a:lnTo>
                  <a:pt x="4077" y="533"/>
                </a:lnTo>
                <a:lnTo>
                  <a:pt x="4127" y="533"/>
                </a:lnTo>
                <a:lnTo>
                  <a:pt x="4164" y="533"/>
                </a:lnTo>
                <a:lnTo>
                  <a:pt x="4201" y="533"/>
                </a:lnTo>
                <a:lnTo>
                  <a:pt x="4201" y="532"/>
                </a:lnTo>
                <a:lnTo>
                  <a:pt x="4209" y="531"/>
                </a:lnTo>
                <a:lnTo>
                  <a:pt x="4215" y="529"/>
                </a:lnTo>
                <a:lnTo>
                  <a:pt x="4219" y="524"/>
                </a:lnTo>
                <a:lnTo>
                  <a:pt x="4220" y="521"/>
                </a:lnTo>
                <a:lnTo>
                  <a:pt x="4257" y="313"/>
                </a:lnTo>
                <a:lnTo>
                  <a:pt x="4237" y="311"/>
                </a:lnTo>
                <a:lnTo>
                  <a:pt x="4237" y="324"/>
                </a:lnTo>
                <a:lnTo>
                  <a:pt x="4245" y="323"/>
                </a:lnTo>
                <a:lnTo>
                  <a:pt x="4252" y="321"/>
                </a:lnTo>
                <a:lnTo>
                  <a:pt x="4255" y="316"/>
                </a:lnTo>
                <a:lnTo>
                  <a:pt x="4237" y="326"/>
                </a:lnTo>
                <a:lnTo>
                  <a:pt x="4273" y="326"/>
                </a:lnTo>
                <a:lnTo>
                  <a:pt x="4309" y="326"/>
                </a:lnTo>
                <a:lnTo>
                  <a:pt x="4347" y="326"/>
                </a:lnTo>
                <a:lnTo>
                  <a:pt x="4383" y="326"/>
                </a:lnTo>
                <a:lnTo>
                  <a:pt x="4420" y="326"/>
                </a:lnTo>
                <a:lnTo>
                  <a:pt x="4456" y="326"/>
                </a:lnTo>
                <a:lnTo>
                  <a:pt x="4505" y="326"/>
                </a:lnTo>
                <a:lnTo>
                  <a:pt x="4543" y="326"/>
                </a:lnTo>
                <a:lnTo>
                  <a:pt x="4579" y="326"/>
                </a:lnTo>
                <a:lnTo>
                  <a:pt x="4615" y="326"/>
                </a:lnTo>
                <a:lnTo>
                  <a:pt x="4652" y="326"/>
                </a:lnTo>
                <a:lnTo>
                  <a:pt x="4690" y="326"/>
                </a:lnTo>
                <a:lnTo>
                  <a:pt x="4726" y="326"/>
                </a:lnTo>
                <a:lnTo>
                  <a:pt x="4762" y="326"/>
                </a:lnTo>
                <a:lnTo>
                  <a:pt x="4798" y="326"/>
                </a:lnTo>
                <a:lnTo>
                  <a:pt x="4798" y="297"/>
                </a:lnTo>
                <a:lnTo>
                  <a:pt x="4762" y="297"/>
                </a:lnTo>
                <a:lnTo>
                  <a:pt x="4726" y="297"/>
                </a:lnTo>
                <a:lnTo>
                  <a:pt x="4690" y="297"/>
                </a:lnTo>
                <a:lnTo>
                  <a:pt x="4652" y="297"/>
                </a:lnTo>
                <a:lnTo>
                  <a:pt x="4615" y="297"/>
                </a:lnTo>
                <a:lnTo>
                  <a:pt x="4579" y="297"/>
                </a:lnTo>
                <a:lnTo>
                  <a:pt x="4543" y="297"/>
                </a:lnTo>
                <a:lnTo>
                  <a:pt x="4505" y="297"/>
                </a:lnTo>
                <a:lnTo>
                  <a:pt x="4456" y="297"/>
                </a:lnTo>
                <a:lnTo>
                  <a:pt x="4420" y="297"/>
                </a:lnTo>
                <a:lnTo>
                  <a:pt x="4383" y="297"/>
                </a:lnTo>
                <a:lnTo>
                  <a:pt x="4347" y="297"/>
                </a:lnTo>
                <a:lnTo>
                  <a:pt x="4309" y="297"/>
                </a:lnTo>
                <a:lnTo>
                  <a:pt x="4273" y="297"/>
                </a:lnTo>
                <a:lnTo>
                  <a:pt x="4237" y="297"/>
                </a:lnTo>
                <a:lnTo>
                  <a:pt x="4237" y="297"/>
                </a:lnTo>
                <a:lnTo>
                  <a:pt x="4229" y="298"/>
                </a:lnTo>
                <a:lnTo>
                  <a:pt x="4222" y="300"/>
                </a:lnTo>
                <a:lnTo>
                  <a:pt x="4219" y="305"/>
                </a:lnTo>
                <a:lnTo>
                  <a:pt x="4217" y="311"/>
                </a:lnTo>
                <a:lnTo>
                  <a:pt x="4217" y="309"/>
                </a:lnTo>
                <a:lnTo>
                  <a:pt x="4181" y="517"/>
                </a:lnTo>
                <a:lnTo>
                  <a:pt x="4201" y="505"/>
                </a:lnTo>
                <a:lnTo>
                  <a:pt x="4192" y="506"/>
                </a:lnTo>
                <a:lnTo>
                  <a:pt x="4186" y="508"/>
                </a:lnTo>
                <a:lnTo>
                  <a:pt x="4183" y="513"/>
                </a:lnTo>
                <a:lnTo>
                  <a:pt x="4181" y="518"/>
                </a:lnTo>
                <a:lnTo>
                  <a:pt x="4201" y="518"/>
                </a:lnTo>
                <a:lnTo>
                  <a:pt x="4201" y="505"/>
                </a:lnTo>
                <a:lnTo>
                  <a:pt x="4164" y="505"/>
                </a:lnTo>
                <a:lnTo>
                  <a:pt x="4127" y="505"/>
                </a:lnTo>
                <a:lnTo>
                  <a:pt x="4077" y="505"/>
                </a:lnTo>
                <a:lnTo>
                  <a:pt x="4041" y="505"/>
                </a:lnTo>
                <a:lnTo>
                  <a:pt x="4005" y="505"/>
                </a:lnTo>
                <a:lnTo>
                  <a:pt x="3967" y="505"/>
                </a:lnTo>
                <a:lnTo>
                  <a:pt x="3931" y="505"/>
                </a:lnTo>
                <a:lnTo>
                  <a:pt x="3894" y="505"/>
                </a:lnTo>
                <a:lnTo>
                  <a:pt x="3858" y="505"/>
                </a:lnTo>
                <a:lnTo>
                  <a:pt x="3822" y="505"/>
                </a:lnTo>
                <a:lnTo>
                  <a:pt x="3784" y="505"/>
                </a:lnTo>
                <a:lnTo>
                  <a:pt x="3748" y="505"/>
                </a:lnTo>
                <a:lnTo>
                  <a:pt x="3700" y="505"/>
                </a:lnTo>
                <a:lnTo>
                  <a:pt x="3664" y="505"/>
                </a:lnTo>
                <a:lnTo>
                  <a:pt x="3626" y="505"/>
                </a:lnTo>
                <a:lnTo>
                  <a:pt x="3644" y="513"/>
                </a:lnTo>
                <a:lnTo>
                  <a:pt x="3641" y="508"/>
                </a:lnTo>
                <a:lnTo>
                  <a:pt x="3634" y="506"/>
                </a:lnTo>
                <a:lnTo>
                  <a:pt x="3626" y="518"/>
                </a:lnTo>
                <a:lnTo>
                  <a:pt x="3646" y="517"/>
                </a:lnTo>
                <a:lnTo>
                  <a:pt x="3610" y="336"/>
                </a:lnTo>
                <a:lnTo>
                  <a:pt x="3608" y="331"/>
                </a:lnTo>
                <a:lnTo>
                  <a:pt x="3605" y="327"/>
                </a:lnTo>
                <a:lnTo>
                  <a:pt x="3598" y="324"/>
                </a:lnTo>
                <a:lnTo>
                  <a:pt x="3590" y="323"/>
                </a:lnTo>
                <a:lnTo>
                  <a:pt x="3554" y="323"/>
                </a:lnTo>
                <a:lnTo>
                  <a:pt x="3516" y="323"/>
                </a:lnTo>
                <a:lnTo>
                  <a:pt x="3478" y="323"/>
                </a:lnTo>
                <a:lnTo>
                  <a:pt x="3442" y="323"/>
                </a:lnTo>
                <a:lnTo>
                  <a:pt x="3406" y="323"/>
                </a:lnTo>
                <a:lnTo>
                  <a:pt x="3369" y="323"/>
                </a:lnTo>
                <a:lnTo>
                  <a:pt x="3322" y="323"/>
                </a:lnTo>
                <a:lnTo>
                  <a:pt x="3284" y="323"/>
                </a:lnTo>
                <a:lnTo>
                  <a:pt x="3248" y="323"/>
                </a:lnTo>
                <a:lnTo>
                  <a:pt x="3211" y="323"/>
                </a:lnTo>
                <a:lnTo>
                  <a:pt x="3175" y="323"/>
                </a:lnTo>
                <a:lnTo>
                  <a:pt x="3137" y="323"/>
                </a:lnTo>
                <a:lnTo>
                  <a:pt x="3101" y="323"/>
                </a:lnTo>
                <a:lnTo>
                  <a:pt x="3065" y="323"/>
                </a:lnTo>
                <a:lnTo>
                  <a:pt x="3029" y="323"/>
                </a:lnTo>
                <a:lnTo>
                  <a:pt x="3047" y="331"/>
                </a:lnTo>
                <a:lnTo>
                  <a:pt x="3044" y="327"/>
                </a:lnTo>
                <a:lnTo>
                  <a:pt x="3037" y="324"/>
                </a:lnTo>
                <a:lnTo>
                  <a:pt x="3029" y="337"/>
                </a:lnTo>
                <a:lnTo>
                  <a:pt x="3050" y="336"/>
                </a:lnTo>
                <a:lnTo>
                  <a:pt x="3014" y="13"/>
                </a:lnTo>
                <a:lnTo>
                  <a:pt x="3011" y="8"/>
                </a:lnTo>
                <a:lnTo>
                  <a:pt x="3007" y="3"/>
                </a:lnTo>
                <a:lnTo>
                  <a:pt x="3001" y="1"/>
                </a:lnTo>
                <a:lnTo>
                  <a:pt x="2993" y="0"/>
                </a:lnTo>
                <a:lnTo>
                  <a:pt x="2941" y="0"/>
                </a:lnTo>
                <a:lnTo>
                  <a:pt x="2905" y="0"/>
                </a:lnTo>
                <a:lnTo>
                  <a:pt x="2869" y="0"/>
                </a:lnTo>
                <a:lnTo>
                  <a:pt x="2833" y="0"/>
                </a:lnTo>
                <a:lnTo>
                  <a:pt x="2795" y="0"/>
                </a:lnTo>
                <a:lnTo>
                  <a:pt x="2759" y="0"/>
                </a:lnTo>
                <a:lnTo>
                  <a:pt x="2723" y="0"/>
                </a:lnTo>
                <a:lnTo>
                  <a:pt x="2686" y="0"/>
                </a:lnTo>
                <a:lnTo>
                  <a:pt x="2648" y="0"/>
                </a:lnTo>
                <a:lnTo>
                  <a:pt x="2612" y="0"/>
                </a:lnTo>
                <a:lnTo>
                  <a:pt x="2565" y="0"/>
                </a:lnTo>
                <a:lnTo>
                  <a:pt x="2527" y="0"/>
                </a:lnTo>
                <a:lnTo>
                  <a:pt x="2490" y="0"/>
                </a:lnTo>
                <a:lnTo>
                  <a:pt x="2453" y="0"/>
                </a:lnTo>
                <a:lnTo>
                  <a:pt x="2416" y="0"/>
                </a:lnTo>
                <a:lnTo>
                  <a:pt x="2416" y="0"/>
                </a:lnTo>
                <a:lnTo>
                  <a:pt x="2408" y="1"/>
                </a:lnTo>
                <a:lnTo>
                  <a:pt x="2402" y="3"/>
                </a:lnTo>
                <a:lnTo>
                  <a:pt x="2398" y="8"/>
                </a:lnTo>
                <a:lnTo>
                  <a:pt x="2397" y="14"/>
                </a:lnTo>
                <a:lnTo>
                  <a:pt x="2397" y="14"/>
                </a:lnTo>
                <a:lnTo>
                  <a:pt x="2360" y="727"/>
                </a:lnTo>
                <a:lnTo>
                  <a:pt x="2380" y="714"/>
                </a:lnTo>
                <a:lnTo>
                  <a:pt x="2372" y="715"/>
                </a:lnTo>
                <a:lnTo>
                  <a:pt x="2365" y="717"/>
                </a:lnTo>
                <a:lnTo>
                  <a:pt x="2362" y="722"/>
                </a:lnTo>
                <a:lnTo>
                  <a:pt x="2360" y="727"/>
                </a:lnTo>
                <a:lnTo>
                  <a:pt x="2380" y="727"/>
                </a:lnTo>
                <a:lnTo>
                  <a:pt x="2380" y="714"/>
                </a:lnTo>
                <a:lnTo>
                  <a:pt x="2344" y="714"/>
                </a:lnTo>
                <a:lnTo>
                  <a:pt x="2306" y="714"/>
                </a:lnTo>
                <a:lnTo>
                  <a:pt x="2270" y="714"/>
                </a:lnTo>
                <a:lnTo>
                  <a:pt x="2234" y="714"/>
                </a:lnTo>
                <a:lnTo>
                  <a:pt x="2186" y="714"/>
                </a:lnTo>
                <a:lnTo>
                  <a:pt x="2148" y="714"/>
                </a:lnTo>
                <a:lnTo>
                  <a:pt x="2112" y="714"/>
                </a:lnTo>
                <a:lnTo>
                  <a:pt x="2076" y="714"/>
                </a:lnTo>
                <a:lnTo>
                  <a:pt x="2039" y="714"/>
                </a:lnTo>
                <a:lnTo>
                  <a:pt x="2003" y="714"/>
                </a:lnTo>
                <a:lnTo>
                  <a:pt x="1965" y="714"/>
                </a:lnTo>
                <a:lnTo>
                  <a:pt x="1929" y="714"/>
                </a:lnTo>
                <a:lnTo>
                  <a:pt x="1891" y="714"/>
                </a:lnTo>
                <a:lnTo>
                  <a:pt x="1855" y="714"/>
                </a:lnTo>
                <a:lnTo>
                  <a:pt x="1806" y="714"/>
                </a:lnTo>
                <a:lnTo>
                  <a:pt x="1806" y="714"/>
                </a:lnTo>
                <a:lnTo>
                  <a:pt x="1798" y="715"/>
                </a:lnTo>
                <a:lnTo>
                  <a:pt x="1791" y="717"/>
                </a:lnTo>
                <a:lnTo>
                  <a:pt x="1788" y="722"/>
                </a:lnTo>
                <a:lnTo>
                  <a:pt x="1786" y="727"/>
                </a:lnTo>
                <a:lnTo>
                  <a:pt x="1786" y="727"/>
                </a:lnTo>
                <a:lnTo>
                  <a:pt x="1750" y="1505"/>
                </a:lnTo>
                <a:lnTo>
                  <a:pt x="1770" y="1491"/>
                </a:lnTo>
                <a:lnTo>
                  <a:pt x="1761" y="1492"/>
                </a:lnTo>
                <a:lnTo>
                  <a:pt x="1755" y="1494"/>
                </a:lnTo>
                <a:lnTo>
                  <a:pt x="1751" y="1499"/>
                </a:lnTo>
                <a:lnTo>
                  <a:pt x="1750" y="1505"/>
                </a:lnTo>
                <a:lnTo>
                  <a:pt x="1770" y="1505"/>
                </a:lnTo>
                <a:lnTo>
                  <a:pt x="1770" y="1491"/>
                </a:lnTo>
                <a:lnTo>
                  <a:pt x="1733" y="1491"/>
                </a:lnTo>
                <a:lnTo>
                  <a:pt x="1697" y="1491"/>
                </a:lnTo>
                <a:lnTo>
                  <a:pt x="1661" y="1491"/>
                </a:lnTo>
                <a:lnTo>
                  <a:pt x="1623" y="1491"/>
                </a:lnTo>
                <a:lnTo>
                  <a:pt x="1587" y="1491"/>
                </a:lnTo>
                <a:lnTo>
                  <a:pt x="1551" y="1491"/>
                </a:lnTo>
                <a:lnTo>
                  <a:pt x="1514" y="1491"/>
                </a:lnTo>
                <a:lnTo>
                  <a:pt x="1477" y="1491"/>
                </a:lnTo>
                <a:lnTo>
                  <a:pt x="1427" y="1491"/>
                </a:lnTo>
                <a:lnTo>
                  <a:pt x="1391" y="1491"/>
                </a:lnTo>
                <a:lnTo>
                  <a:pt x="1355" y="1491"/>
                </a:lnTo>
                <a:lnTo>
                  <a:pt x="1319" y="1491"/>
                </a:lnTo>
                <a:lnTo>
                  <a:pt x="1281" y="1491"/>
                </a:lnTo>
                <a:lnTo>
                  <a:pt x="1244" y="1491"/>
                </a:lnTo>
                <a:lnTo>
                  <a:pt x="1208" y="1491"/>
                </a:lnTo>
                <a:lnTo>
                  <a:pt x="1226" y="1499"/>
                </a:lnTo>
                <a:lnTo>
                  <a:pt x="1223" y="1494"/>
                </a:lnTo>
                <a:lnTo>
                  <a:pt x="1216" y="1492"/>
                </a:lnTo>
                <a:lnTo>
                  <a:pt x="1208" y="1505"/>
                </a:lnTo>
                <a:lnTo>
                  <a:pt x="1228" y="1502"/>
                </a:lnTo>
                <a:lnTo>
                  <a:pt x="1192" y="1341"/>
                </a:lnTo>
                <a:lnTo>
                  <a:pt x="1190" y="1337"/>
                </a:lnTo>
                <a:lnTo>
                  <a:pt x="1187" y="1333"/>
                </a:lnTo>
                <a:lnTo>
                  <a:pt x="1180" y="1330"/>
                </a:lnTo>
                <a:lnTo>
                  <a:pt x="1172" y="1329"/>
                </a:lnTo>
                <a:lnTo>
                  <a:pt x="1134" y="1329"/>
                </a:lnTo>
                <a:lnTo>
                  <a:pt x="1098" y="1329"/>
                </a:lnTo>
                <a:lnTo>
                  <a:pt x="1050" y="1329"/>
                </a:lnTo>
                <a:lnTo>
                  <a:pt x="1014" y="1329"/>
                </a:lnTo>
                <a:lnTo>
                  <a:pt x="976" y="1329"/>
                </a:lnTo>
                <a:lnTo>
                  <a:pt x="940" y="1329"/>
                </a:lnTo>
                <a:lnTo>
                  <a:pt x="902" y="1329"/>
                </a:lnTo>
                <a:lnTo>
                  <a:pt x="866" y="1329"/>
                </a:lnTo>
                <a:lnTo>
                  <a:pt x="830" y="1329"/>
                </a:lnTo>
                <a:lnTo>
                  <a:pt x="792" y="1329"/>
                </a:lnTo>
                <a:lnTo>
                  <a:pt x="756" y="1329"/>
                </a:lnTo>
                <a:lnTo>
                  <a:pt x="719" y="1329"/>
                </a:lnTo>
                <a:lnTo>
                  <a:pt x="672" y="1329"/>
                </a:lnTo>
                <a:lnTo>
                  <a:pt x="634" y="1329"/>
                </a:lnTo>
                <a:lnTo>
                  <a:pt x="598" y="1329"/>
                </a:lnTo>
                <a:lnTo>
                  <a:pt x="616" y="1337"/>
                </a:lnTo>
                <a:lnTo>
                  <a:pt x="612" y="1333"/>
                </a:lnTo>
                <a:lnTo>
                  <a:pt x="606" y="1330"/>
                </a:lnTo>
                <a:lnTo>
                  <a:pt x="598" y="1343"/>
                </a:lnTo>
                <a:lnTo>
                  <a:pt x="619" y="1343"/>
                </a:lnTo>
                <a:lnTo>
                  <a:pt x="583" y="650"/>
                </a:lnTo>
                <a:lnTo>
                  <a:pt x="579" y="644"/>
                </a:lnTo>
                <a:lnTo>
                  <a:pt x="576" y="640"/>
                </a:lnTo>
                <a:lnTo>
                  <a:pt x="570" y="637"/>
                </a:lnTo>
                <a:lnTo>
                  <a:pt x="561" y="636"/>
                </a:lnTo>
                <a:lnTo>
                  <a:pt x="525" y="636"/>
                </a:lnTo>
                <a:lnTo>
                  <a:pt x="489" y="636"/>
                </a:lnTo>
                <a:lnTo>
                  <a:pt x="451" y="636"/>
                </a:lnTo>
                <a:lnTo>
                  <a:pt x="415" y="636"/>
                </a:lnTo>
                <a:lnTo>
                  <a:pt x="379" y="636"/>
                </a:lnTo>
                <a:lnTo>
                  <a:pt x="342" y="636"/>
                </a:lnTo>
                <a:lnTo>
                  <a:pt x="291" y="636"/>
                </a:lnTo>
                <a:lnTo>
                  <a:pt x="255" y="636"/>
                </a:lnTo>
                <a:lnTo>
                  <a:pt x="219" y="636"/>
                </a:lnTo>
                <a:lnTo>
                  <a:pt x="183" y="636"/>
                </a:lnTo>
                <a:lnTo>
                  <a:pt x="145" y="636"/>
                </a:lnTo>
                <a:lnTo>
                  <a:pt x="109" y="636"/>
                </a:lnTo>
                <a:lnTo>
                  <a:pt x="73" y="636"/>
                </a:lnTo>
                <a:lnTo>
                  <a:pt x="36" y="636"/>
                </a:lnTo>
                <a:lnTo>
                  <a:pt x="0" y="636"/>
                </a:lnTo>
                <a:close/>
              </a:path>
            </a:pathLst>
          </a:custGeom>
          <a:solidFill>
            <a:srgbClr val="C0C0C0"/>
          </a:solidFill>
          <a:ln w="31750">
            <a:solidFill>
              <a:srgbClr val="C0C0C0"/>
            </a:solidFill>
            <a:round/>
            <a:headEnd/>
            <a:tailEnd/>
          </a:ln>
        </p:spPr>
        <p:txBody>
          <a:bodyPr/>
          <a:lstStyle/>
          <a:p>
            <a:endParaRPr lang="en-NL" sz="1013"/>
          </a:p>
        </p:txBody>
      </p:sp>
      <p:sp>
        <p:nvSpPr>
          <p:cNvPr id="358566" name="Rectangle 166">
            <a:extLst>
              <a:ext uri="{FF2B5EF4-FFF2-40B4-BE49-F238E27FC236}">
                <a16:creationId xmlns:a16="http://schemas.microsoft.com/office/drawing/2014/main" id="{31CC2259-5764-4BAE-BA30-0899232E3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0928" y="1326350"/>
            <a:ext cx="404813" cy="24407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67" name="Rectangle 167">
            <a:extLst>
              <a:ext uri="{FF2B5EF4-FFF2-40B4-BE49-F238E27FC236}">
                <a16:creationId xmlns:a16="http://schemas.microsoft.com/office/drawing/2014/main" id="{164B0CF1-5866-496D-8AA7-B333698CF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5456" y="1331113"/>
            <a:ext cx="166712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800">
                <a:solidFill>
                  <a:srgbClr val="000000"/>
                </a:solidFill>
              </a:rPr>
              <a:t>C</a:t>
            </a:r>
            <a:endParaRPr lang="en-US" altLang="en-NL" sz="3300"/>
          </a:p>
        </p:txBody>
      </p:sp>
      <p:sp>
        <p:nvSpPr>
          <p:cNvPr id="358568" name="Rectangle 168">
            <a:extLst>
              <a:ext uri="{FF2B5EF4-FFF2-40B4-BE49-F238E27FC236}">
                <a16:creationId xmlns:a16="http://schemas.microsoft.com/office/drawing/2014/main" id="{0F050AD7-ECF4-4FB0-B45F-B838D01252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0712" y="1331113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569" name="Rectangle 169">
            <a:extLst>
              <a:ext uri="{FF2B5EF4-FFF2-40B4-BE49-F238E27FC236}">
                <a16:creationId xmlns:a16="http://schemas.microsoft.com/office/drawing/2014/main" id="{E5A639A4-B8C7-42F9-ADFB-847FEDFA6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4172" y="931062"/>
            <a:ext cx="238125" cy="1869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70" name="Rectangle 170">
            <a:extLst>
              <a:ext uri="{FF2B5EF4-FFF2-40B4-BE49-F238E27FC236}">
                <a16:creationId xmlns:a16="http://schemas.microsoft.com/office/drawing/2014/main" id="{AD566F35-E720-4FA2-8AFA-180E95E7D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6547" y="916775"/>
            <a:ext cx="139462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500">
                <a:solidFill>
                  <a:srgbClr val="000000"/>
                </a:solidFill>
              </a:rPr>
              <a:t>C</a:t>
            </a:r>
            <a:endParaRPr lang="en-US" altLang="en-NL" sz="3000"/>
          </a:p>
        </p:txBody>
      </p:sp>
      <p:sp>
        <p:nvSpPr>
          <p:cNvPr id="358571" name="Rectangle 171">
            <a:extLst>
              <a:ext uri="{FF2B5EF4-FFF2-40B4-BE49-F238E27FC236}">
                <a16:creationId xmlns:a16="http://schemas.microsoft.com/office/drawing/2014/main" id="{21587322-CB3C-40A8-A093-883B5816A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2766" y="935826"/>
            <a:ext cx="36870" cy="161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altLang="en-NL" sz="1050">
                <a:solidFill>
                  <a:srgbClr val="000000"/>
                </a:solidFill>
              </a:rPr>
              <a:t> </a:t>
            </a:r>
            <a:endParaRPr lang="en-US" altLang="en-NL" sz="1013"/>
          </a:p>
        </p:txBody>
      </p:sp>
      <p:sp>
        <p:nvSpPr>
          <p:cNvPr id="358581" name="Line 181">
            <a:extLst>
              <a:ext uri="{FF2B5EF4-FFF2-40B4-BE49-F238E27FC236}">
                <a16:creationId xmlns:a16="http://schemas.microsoft.com/office/drawing/2014/main" id="{154900E6-06A4-4C79-A325-68DA859964C2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6073" y="942969"/>
            <a:ext cx="97631" cy="1191"/>
          </a:xfrm>
          <a:prstGeom prst="line">
            <a:avLst/>
          </a:prstGeom>
          <a:noFill/>
          <a:ln w="158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grpSp>
        <p:nvGrpSpPr>
          <p:cNvPr id="358584" name="Group 184">
            <a:extLst>
              <a:ext uri="{FF2B5EF4-FFF2-40B4-BE49-F238E27FC236}">
                <a16:creationId xmlns:a16="http://schemas.microsoft.com/office/drawing/2014/main" id="{5D58055E-3FB9-413D-887A-B6868789A050}"/>
              </a:ext>
            </a:extLst>
          </p:cNvPr>
          <p:cNvGrpSpPr>
            <a:grpSpLocks/>
          </p:cNvGrpSpPr>
          <p:nvPr/>
        </p:nvGrpSpPr>
        <p:grpSpPr bwMode="auto">
          <a:xfrm>
            <a:off x="4926807" y="1069175"/>
            <a:ext cx="165497" cy="120254"/>
            <a:chOff x="2264" y="1590"/>
            <a:chExt cx="139" cy="101"/>
          </a:xfrm>
        </p:grpSpPr>
        <p:sp>
          <p:nvSpPr>
            <p:cNvPr id="358582" name="Line 182">
              <a:extLst>
                <a:ext uri="{FF2B5EF4-FFF2-40B4-BE49-F238E27FC236}">
                  <a16:creationId xmlns:a16="http://schemas.microsoft.com/office/drawing/2014/main" id="{C2FC8BA5-B97C-4AE2-8E87-B58846FF0D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4" y="1590"/>
              <a:ext cx="108" cy="78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583" name="Freeform 183">
              <a:extLst>
                <a:ext uri="{FF2B5EF4-FFF2-40B4-BE49-F238E27FC236}">
                  <a16:creationId xmlns:a16="http://schemas.microsoft.com/office/drawing/2014/main" id="{4C62C637-DB6A-452C-A6B8-8F67AC940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0" y="1638"/>
              <a:ext cx="73" cy="53"/>
            </a:xfrm>
            <a:custGeom>
              <a:avLst/>
              <a:gdLst>
                <a:gd name="T0" fmla="*/ 0 w 147"/>
                <a:gd name="T1" fmla="*/ 68 h 106"/>
                <a:gd name="T2" fmla="*/ 147 w 147"/>
                <a:gd name="T3" fmla="*/ 106 h 106"/>
                <a:gd name="T4" fmla="*/ 102 w 147"/>
                <a:gd name="T5" fmla="*/ 0 h 106"/>
                <a:gd name="T6" fmla="*/ 81 w 147"/>
                <a:gd name="T7" fmla="*/ 56 h 106"/>
                <a:gd name="T8" fmla="*/ 0 w 147"/>
                <a:gd name="T9" fmla="*/ 6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06">
                  <a:moveTo>
                    <a:pt x="0" y="68"/>
                  </a:moveTo>
                  <a:lnTo>
                    <a:pt x="147" y="106"/>
                  </a:lnTo>
                  <a:lnTo>
                    <a:pt x="102" y="0"/>
                  </a:lnTo>
                  <a:lnTo>
                    <a:pt x="81" y="56"/>
                  </a:lnTo>
                  <a:lnTo>
                    <a:pt x="0" y="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</p:grpSp>
      <p:grpSp>
        <p:nvGrpSpPr>
          <p:cNvPr id="358587" name="Group 187">
            <a:extLst>
              <a:ext uri="{FF2B5EF4-FFF2-40B4-BE49-F238E27FC236}">
                <a16:creationId xmlns:a16="http://schemas.microsoft.com/office/drawing/2014/main" id="{EB1F0D7E-3402-4855-8995-90592AAFF7F0}"/>
              </a:ext>
            </a:extLst>
          </p:cNvPr>
          <p:cNvGrpSpPr>
            <a:grpSpLocks/>
          </p:cNvGrpSpPr>
          <p:nvPr/>
        </p:nvGrpSpPr>
        <p:grpSpPr bwMode="auto">
          <a:xfrm>
            <a:off x="5228035" y="1359688"/>
            <a:ext cx="251222" cy="57150"/>
            <a:chOff x="2517" y="1834"/>
            <a:chExt cx="211" cy="48"/>
          </a:xfrm>
        </p:grpSpPr>
        <p:sp>
          <p:nvSpPr>
            <p:cNvPr id="358585" name="Line 185">
              <a:extLst>
                <a:ext uri="{FF2B5EF4-FFF2-40B4-BE49-F238E27FC236}">
                  <a16:creationId xmlns:a16="http://schemas.microsoft.com/office/drawing/2014/main" id="{56D9BE3C-BD30-4E6A-8ABA-6F083031C1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562" y="1855"/>
              <a:ext cx="166" cy="17"/>
            </a:xfrm>
            <a:prstGeom prst="line">
              <a:avLst/>
            </a:prstGeom>
            <a:noFill/>
            <a:ln w="158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586" name="Freeform 186">
              <a:extLst>
                <a:ext uri="{FF2B5EF4-FFF2-40B4-BE49-F238E27FC236}">
                  <a16:creationId xmlns:a16="http://schemas.microsoft.com/office/drawing/2014/main" id="{8DDBDBA1-579C-46B1-A628-1FEBF8CEE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7" y="1834"/>
              <a:ext cx="76" cy="48"/>
            </a:xfrm>
            <a:custGeom>
              <a:avLst/>
              <a:gdLst>
                <a:gd name="T0" fmla="*/ 151 w 151"/>
                <a:gd name="T1" fmla="*/ 0 h 97"/>
                <a:gd name="T2" fmla="*/ 0 w 151"/>
                <a:gd name="T3" fmla="*/ 32 h 97"/>
                <a:gd name="T4" fmla="*/ 128 w 151"/>
                <a:gd name="T5" fmla="*/ 97 h 97"/>
                <a:gd name="T6" fmla="*/ 96 w 151"/>
                <a:gd name="T7" fmla="*/ 44 h 97"/>
                <a:gd name="T8" fmla="*/ 151 w 151"/>
                <a:gd name="T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97">
                  <a:moveTo>
                    <a:pt x="151" y="0"/>
                  </a:moveTo>
                  <a:lnTo>
                    <a:pt x="0" y="32"/>
                  </a:lnTo>
                  <a:lnTo>
                    <a:pt x="128" y="97"/>
                  </a:lnTo>
                  <a:lnTo>
                    <a:pt x="96" y="4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</p:grpSp>
      <p:sp>
        <p:nvSpPr>
          <p:cNvPr id="358589" name="Rectangle 189">
            <a:extLst>
              <a:ext uri="{FF2B5EF4-FFF2-40B4-BE49-F238E27FC236}">
                <a16:creationId xmlns:a16="http://schemas.microsoft.com/office/drawing/2014/main" id="{393C65E0-DEDE-4AED-B0EB-050C49527A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306" y="4610094"/>
            <a:ext cx="114300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0" name="Rectangle 190">
            <a:extLst>
              <a:ext uri="{FF2B5EF4-FFF2-40B4-BE49-F238E27FC236}">
                <a16:creationId xmlns:a16="http://schemas.microsoft.com/office/drawing/2014/main" id="{6E03407A-6B5A-423A-8B1B-8F06ADF2D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885" y="4610094"/>
            <a:ext cx="18335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1" name="Rectangle 191">
            <a:extLst>
              <a:ext uri="{FF2B5EF4-FFF2-40B4-BE49-F238E27FC236}">
                <a16:creationId xmlns:a16="http://schemas.microsoft.com/office/drawing/2014/main" id="{EAD27C34-CD9F-47C1-A45A-EAA8FD27C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10" y="4610094"/>
            <a:ext cx="18335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2" name="Rectangle 192">
            <a:extLst>
              <a:ext uri="{FF2B5EF4-FFF2-40B4-BE49-F238E27FC236}">
                <a16:creationId xmlns:a16="http://schemas.microsoft.com/office/drawing/2014/main" id="{8E691B5C-C4DE-46C2-A0C3-DFD5063E1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144" y="4610094"/>
            <a:ext cx="18216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3" name="Rectangle 193">
            <a:extLst>
              <a:ext uri="{FF2B5EF4-FFF2-40B4-BE49-F238E27FC236}">
                <a16:creationId xmlns:a16="http://schemas.microsoft.com/office/drawing/2014/main" id="{387E82FB-726C-41F1-8352-0DE272194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869" y="4610094"/>
            <a:ext cx="18216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4" name="Rectangle 194">
            <a:extLst>
              <a:ext uri="{FF2B5EF4-FFF2-40B4-BE49-F238E27FC236}">
                <a16:creationId xmlns:a16="http://schemas.microsoft.com/office/drawing/2014/main" id="{7F6690F1-6D41-46C7-B7BC-2EC0EE889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782" y="4610094"/>
            <a:ext cx="24050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595" name="Rectangle 195">
            <a:extLst>
              <a:ext uri="{FF2B5EF4-FFF2-40B4-BE49-F238E27FC236}">
                <a16:creationId xmlns:a16="http://schemas.microsoft.com/office/drawing/2014/main" id="{61D71D84-CAC0-43CF-8979-1EE96D0C9F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316" y="4610094"/>
            <a:ext cx="241697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23" name="Rectangle 323">
            <a:extLst>
              <a:ext uri="{FF2B5EF4-FFF2-40B4-BE49-F238E27FC236}">
                <a16:creationId xmlns:a16="http://schemas.microsoft.com/office/drawing/2014/main" id="{FBEA8BB0-8DE9-4F76-9A4C-EF63992724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2306" y="4438644"/>
            <a:ext cx="114300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26" name="Rectangle 326">
            <a:extLst>
              <a:ext uri="{FF2B5EF4-FFF2-40B4-BE49-F238E27FC236}">
                <a16:creationId xmlns:a16="http://schemas.microsoft.com/office/drawing/2014/main" id="{B78DF5F4-A330-4C71-A854-E71987DEC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885" y="4438644"/>
            <a:ext cx="18335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30" name="Rectangle 330">
            <a:extLst>
              <a:ext uri="{FF2B5EF4-FFF2-40B4-BE49-F238E27FC236}">
                <a16:creationId xmlns:a16="http://schemas.microsoft.com/office/drawing/2014/main" id="{221431C5-4797-4E48-9192-52C6E34FC4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3610" y="4438644"/>
            <a:ext cx="18335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34" name="Rectangle 334">
            <a:extLst>
              <a:ext uri="{FF2B5EF4-FFF2-40B4-BE49-F238E27FC236}">
                <a16:creationId xmlns:a16="http://schemas.microsoft.com/office/drawing/2014/main" id="{64065241-E2C2-48B5-B6D1-2438073A3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9144" y="4438644"/>
            <a:ext cx="18216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38" name="Rectangle 338">
            <a:extLst>
              <a:ext uri="{FF2B5EF4-FFF2-40B4-BE49-F238E27FC236}">
                <a16:creationId xmlns:a16="http://schemas.microsoft.com/office/drawing/2014/main" id="{C7F86488-9ED5-430C-8BF7-F49948B247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5869" y="4438644"/>
            <a:ext cx="18216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42" name="Rectangle 342">
            <a:extLst>
              <a:ext uri="{FF2B5EF4-FFF2-40B4-BE49-F238E27FC236}">
                <a16:creationId xmlns:a16="http://schemas.microsoft.com/office/drawing/2014/main" id="{3EE94F07-C53D-41A3-8BCD-2E141C9BC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8782" y="4438644"/>
            <a:ext cx="240506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46" name="Rectangle 346">
            <a:extLst>
              <a:ext uri="{FF2B5EF4-FFF2-40B4-BE49-F238E27FC236}">
                <a16:creationId xmlns:a16="http://schemas.microsoft.com/office/drawing/2014/main" id="{C6A9A7D1-F3D5-4382-BA5C-B50E6DA55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4316" y="4438644"/>
            <a:ext cx="241697" cy="21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grpSp>
        <p:nvGrpSpPr>
          <p:cNvPr id="358785" name="Group 385">
            <a:extLst>
              <a:ext uri="{FF2B5EF4-FFF2-40B4-BE49-F238E27FC236}">
                <a16:creationId xmlns:a16="http://schemas.microsoft.com/office/drawing/2014/main" id="{653D9519-5268-4AD6-93FF-EF54DF98C5EE}"/>
              </a:ext>
            </a:extLst>
          </p:cNvPr>
          <p:cNvGrpSpPr>
            <a:grpSpLocks/>
          </p:cNvGrpSpPr>
          <p:nvPr/>
        </p:nvGrpSpPr>
        <p:grpSpPr bwMode="auto">
          <a:xfrm>
            <a:off x="3130154" y="2220510"/>
            <a:ext cx="4098131" cy="1816739"/>
            <a:chOff x="993" y="2304"/>
            <a:chExt cx="3516" cy="1755"/>
          </a:xfrm>
        </p:grpSpPr>
        <p:sp>
          <p:nvSpPr>
            <p:cNvPr id="358596" name="Rectangle 196">
              <a:extLst>
                <a:ext uri="{FF2B5EF4-FFF2-40B4-BE49-F238E27FC236}">
                  <a16:creationId xmlns:a16="http://schemas.microsoft.com/office/drawing/2014/main" id="{8A5041B9-5DC8-4FAE-9913-C90557C14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355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597" name="Rectangle 197">
              <a:extLst>
                <a:ext uri="{FF2B5EF4-FFF2-40B4-BE49-F238E27FC236}">
                  <a16:creationId xmlns:a16="http://schemas.microsoft.com/office/drawing/2014/main" id="{FB730F30-3274-4DC9-9B72-FCC0251A9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443"/>
              <a:ext cx="11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598" name="Rectangle 198">
              <a:extLst>
                <a:ext uri="{FF2B5EF4-FFF2-40B4-BE49-F238E27FC236}">
                  <a16:creationId xmlns:a16="http://schemas.microsoft.com/office/drawing/2014/main" id="{E3421E75-FBEE-4AE7-8AD4-5146B9428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449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599" name="Rectangle 199">
              <a:extLst>
                <a:ext uri="{FF2B5EF4-FFF2-40B4-BE49-F238E27FC236}">
                  <a16:creationId xmlns:a16="http://schemas.microsoft.com/office/drawing/2014/main" id="{DE4EE67D-967A-4F8C-9E33-2ABA5290D3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" y="2449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00" name="Rectangle 200">
              <a:extLst>
                <a:ext uri="{FF2B5EF4-FFF2-40B4-BE49-F238E27FC236}">
                  <a16:creationId xmlns:a16="http://schemas.microsoft.com/office/drawing/2014/main" id="{B3786CE6-01D5-4E8A-8FF0-44703E2EB1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2476"/>
              <a:ext cx="2740" cy="1399"/>
            </a:xfrm>
            <a:prstGeom prst="rect">
              <a:avLst/>
            </a:prstGeom>
            <a:noFill/>
            <a:ln w="1588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1" name="Rectangle 201">
              <a:extLst>
                <a:ext uri="{FF2B5EF4-FFF2-40B4-BE49-F238E27FC236}">
                  <a16:creationId xmlns:a16="http://schemas.microsoft.com/office/drawing/2014/main" id="{304FBF71-0937-4F65-BB27-B216D58211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926"/>
              <a:ext cx="44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02" name="Rectangle 202">
              <a:extLst>
                <a:ext uri="{FF2B5EF4-FFF2-40B4-BE49-F238E27FC236}">
                  <a16:creationId xmlns:a16="http://schemas.microsoft.com/office/drawing/2014/main" id="{461E3AA6-3E53-4F08-A22D-C2E640EB1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17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3" name="Rectangle 203">
              <a:extLst>
                <a:ext uri="{FF2B5EF4-FFF2-40B4-BE49-F238E27FC236}">
                  <a16:creationId xmlns:a16="http://schemas.microsoft.com/office/drawing/2014/main" id="{17F779C2-2408-4D11-8C7E-5522A3908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405"/>
              <a:ext cx="157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4" name="Rectangle 204">
              <a:extLst>
                <a:ext uri="{FF2B5EF4-FFF2-40B4-BE49-F238E27FC236}">
                  <a16:creationId xmlns:a16="http://schemas.microsoft.com/office/drawing/2014/main" id="{C8678E5E-F7A7-4311-AE25-B39A0516F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357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5" name="Rectangle 205">
              <a:extLst>
                <a:ext uri="{FF2B5EF4-FFF2-40B4-BE49-F238E27FC236}">
                  <a16:creationId xmlns:a16="http://schemas.microsoft.com/office/drawing/2014/main" id="{17F0BCC3-71A8-4A2E-AFDE-7BF605001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7" y="2809"/>
              <a:ext cx="21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6" name="Rectangle 206">
              <a:extLst>
                <a:ext uri="{FF2B5EF4-FFF2-40B4-BE49-F238E27FC236}">
                  <a16:creationId xmlns:a16="http://schemas.microsoft.com/office/drawing/2014/main" id="{C0CDA8B3-933F-470C-887B-7C9FDEB703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2816"/>
              <a:ext cx="116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7" name="Rectangle 207">
              <a:extLst>
                <a:ext uri="{FF2B5EF4-FFF2-40B4-BE49-F238E27FC236}">
                  <a16:creationId xmlns:a16="http://schemas.microsoft.com/office/drawing/2014/main" id="{9DF67060-66E4-42B4-BC95-CEFFF7CA7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2853"/>
              <a:ext cx="22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8" name="Rectangle 208">
              <a:extLst>
                <a:ext uri="{FF2B5EF4-FFF2-40B4-BE49-F238E27FC236}">
                  <a16:creationId xmlns:a16="http://schemas.microsoft.com/office/drawing/2014/main" id="{60AA0A1B-DDF3-4E55-847E-164EB5BA7D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2894"/>
              <a:ext cx="16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09" name="Rectangle 209">
              <a:extLst>
                <a:ext uri="{FF2B5EF4-FFF2-40B4-BE49-F238E27FC236}">
                  <a16:creationId xmlns:a16="http://schemas.microsoft.com/office/drawing/2014/main" id="{19DA736E-1CF3-4C86-B0A0-832DE8F304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860"/>
              <a:ext cx="1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0" name="Rectangle 210">
              <a:extLst>
                <a:ext uri="{FF2B5EF4-FFF2-40B4-BE49-F238E27FC236}">
                  <a16:creationId xmlns:a16="http://schemas.microsoft.com/office/drawing/2014/main" id="{B58C33E2-B79B-4C19-B36E-7A069E5E2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542"/>
              <a:ext cx="219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1" name="Rectangle 211">
              <a:extLst>
                <a:ext uri="{FF2B5EF4-FFF2-40B4-BE49-F238E27FC236}">
                  <a16:creationId xmlns:a16="http://schemas.microsoft.com/office/drawing/2014/main" id="{929119B4-1CA7-49E8-8272-76F29D761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549"/>
              <a:ext cx="14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2" name="Rectangle 212">
              <a:extLst>
                <a:ext uri="{FF2B5EF4-FFF2-40B4-BE49-F238E27FC236}">
                  <a16:creationId xmlns:a16="http://schemas.microsoft.com/office/drawing/2014/main" id="{7D45A76E-9B00-486A-BE89-F6DDF8B586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4" y="2549"/>
              <a:ext cx="11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3" name="Rectangle 213">
              <a:extLst>
                <a:ext uri="{FF2B5EF4-FFF2-40B4-BE49-F238E27FC236}">
                  <a16:creationId xmlns:a16="http://schemas.microsoft.com/office/drawing/2014/main" id="{45DA3B62-F0BD-43A3-9C55-8401F7D72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566"/>
              <a:ext cx="21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4" name="Rectangle 214">
              <a:extLst>
                <a:ext uri="{FF2B5EF4-FFF2-40B4-BE49-F238E27FC236}">
                  <a16:creationId xmlns:a16="http://schemas.microsoft.com/office/drawing/2014/main" id="{1CEEC001-F165-49BB-881C-5B25C2D9E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" y="2571"/>
              <a:ext cx="1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5" name="Rectangle 215">
              <a:extLst>
                <a:ext uri="{FF2B5EF4-FFF2-40B4-BE49-F238E27FC236}">
                  <a16:creationId xmlns:a16="http://schemas.microsoft.com/office/drawing/2014/main" id="{87D57BFB-D0E6-482C-9E90-907A58D3B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" y="2538"/>
              <a:ext cx="22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6" name="Rectangle 216">
              <a:extLst>
                <a:ext uri="{FF2B5EF4-FFF2-40B4-BE49-F238E27FC236}">
                  <a16:creationId xmlns:a16="http://schemas.microsoft.com/office/drawing/2014/main" id="{B5181E25-D3E8-4AF7-AE7E-4611E082E1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544"/>
              <a:ext cx="11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7" name="Rectangle 217">
              <a:extLst>
                <a:ext uri="{FF2B5EF4-FFF2-40B4-BE49-F238E27FC236}">
                  <a16:creationId xmlns:a16="http://schemas.microsoft.com/office/drawing/2014/main" id="{E72DDA2F-E239-40DD-A032-EB671BBA7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17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19" name="Line 219">
              <a:extLst>
                <a:ext uri="{FF2B5EF4-FFF2-40B4-BE49-F238E27FC236}">
                  <a16:creationId xmlns:a16="http://schemas.microsoft.com/office/drawing/2014/main" id="{AFB6AE50-4A64-4BCD-9361-DC25EAF275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899"/>
              <a:ext cx="3225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0" name="Line 220">
              <a:extLst>
                <a:ext uri="{FF2B5EF4-FFF2-40B4-BE49-F238E27FC236}">
                  <a16:creationId xmlns:a16="http://schemas.microsoft.com/office/drawing/2014/main" id="{393694BF-E81C-426E-8697-4DA2DE6D1A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233"/>
              <a:ext cx="3227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4" name="Rectangle 224">
              <a:extLst>
                <a:ext uri="{FF2B5EF4-FFF2-40B4-BE49-F238E27FC236}">
                  <a16:creationId xmlns:a16="http://schemas.microsoft.com/office/drawing/2014/main" id="{DB2F09C1-7B1A-4B4A-8A95-52B803A0CF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25" name="Rectangle 225">
              <a:extLst>
                <a:ext uri="{FF2B5EF4-FFF2-40B4-BE49-F238E27FC236}">
                  <a16:creationId xmlns:a16="http://schemas.microsoft.com/office/drawing/2014/main" id="{57100482-70B4-4816-A0AB-C7B1AEA436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6" name="Rectangle 226">
              <a:extLst>
                <a:ext uri="{FF2B5EF4-FFF2-40B4-BE49-F238E27FC236}">
                  <a16:creationId xmlns:a16="http://schemas.microsoft.com/office/drawing/2014/main" id="{03A3AE70-BF1E-4CD0-93B6-F4B3067F9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27" name="Rectangle 227">
              <a:extLst>
                <a:ext uri="{FF2B5EF4-FFF2-40B4-BE49-F238E27FC236}">
                  <a16:creationId xmlns:a16="http://schemas.microsoft.com/office/drawing/2014/main" id="{EF04698F-7E0D-454F-BAA3-DC641C1B1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8" name="Line 228">
              <a:extLst>
                <a:ext uri="{FF2B5EF4-FFF2-40B4-BE49-F238E27FC236}">
                  <a16:creationId xmlns:a16="http://schemas.microsoft.com/office/drawing/2014/main" id="{93EEB8B1-99E8-4DEF-B3E0-C05DA7442FF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29" name="Line 229">
              <a:extLst>
                <a:ext uri="{FF2B5EF4-FFF2-40B4-BE49-F238E27FC236}">
                  <a16:creationId xmlns:a16="http://schemas.microsoft.com/office/drawing/2014/main" id="{E7ACA128-90A4-4CAD-91AF-102C6371ED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0" name="Line 230">
              <a:extLst>
                <a:ext uri="{FF2B5EF4-FFF2-40B4-BE49-F238E27FC236}">
                  <a16:creationId xmlns:a16="http://schemas.microsoft.com/office/drawing/2014/main" id="{CE2233D3-796F-4653-9A00-1DE7EE85F8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3858"/>
              <a:ext cx="1" cy="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1" name="Line 231">
              <a:extLst>
                <a:ext uri="{FF2B5EF4-FFF2-40B4-BE49-F238E27FC236}">
                  <a16:creationId xmlns:a16="http://schemas.microsoft.com/office/drawing/2014/main" id="{B8F98B23-0BD2-442E-8939-A68187056B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2" name="Rectangle 232">
              <a:extLst>
                <a:ext uri="{FF2B5EF4-FFF2-40B4-BE49-F238E27FC236}">
                  <a16:creationId xmlns:a16="http://schemas.microsoft.com/office/drawing/2014/main" id="{097CDAD6-935E-4D02-94A5-15E4A84CF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3"/>
              <a:ext cx="20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3" name="Rectangle 233">
              <a:extLst>
                <a:ext uri="{FF2B5EF4-FFF2-40B4-BE49-F238E27FC236}">
                  <a16:creationId xmlns:a16="http://schemas.microsoft.com/office/drawing/2014/main" id="{BA9FC561-5224-4625-98B4-B908ABE3C0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6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4" name="Rectangle 234">
              <a:extLst>
                <a:ext uri="{FF2B5EF4-FFF2-40B4-BE49-F238E27FC236}">
                  <a16:creationId xmlns:a16="http://schemas.microsoft.com/office/drawing/2014/main" id="{6243F802-452B-47AF-88E3-4E29AD49E4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9"/>
              <a:ext cx="42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35" name="Rectangle 235">
              <a:extLst>
                <a:ext uri="{FF2B5EF4-FFF2-40B4-BE49-F238E27FC236}">
                  <a16:creationId xmlns:a16="http://schemas.microsoft.com/office/drawing/2014/main" id="{180AB15D-7EB4-4B92-9429-9B61FC09F0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636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7" name="Rectangle 237">
              <a:extLst>
                <a:ext uri="{FF2B5EF4-FFF2-40B4-BE49-F238E27FC236}">
                  <a16:creationId xmlns:a16="http://schemas.microsoft.com/office/drawing/2014/main" id="{08303906-94E0-43A6-A833-6DD9DF9A7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554"/>
              <a:ext cx="11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8" name="Line 238">
              <a:extLst>
                <a:ext uri="{FF2B5EF4-FFF2-40B4-BE49-F238E27FC236}">
                  <a16:creationId xmlns:a16="http://schemas.microsoft.com/office/drawing/2014/main" id="{16FC450E-178C-459C-8D7E-6A14D191C1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4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39" name="Rectangle 239">
              <a:extLst>
                <a:ext uri="{FF2B5EF4-FFF2-40B4-BE49-F238E27FC236}">
                  <a16:creationId xmlns:a16="http://schemas.microsoft.com/office/drawing/2014/main" id="{2E12DFB2-D49C-4897-A5D3-130A1F5C8F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" y="3434"/>
              <a:ext cx="1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0" name="Rectangle 240">
              <a:extLst>
                <a:ext uri="{FF2B5EF4-FFF2-40B4-BE49-F238E27FC236}">
                  <a16:creationId xmlns:a16="http://schemas.microsoft.com/office/drawing/2014/main" id="{CD5AE35F-E271-4E5D-9D75-6324AD817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437"/>
              <a:ext cx="6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1" name="Rectangle 241">
              <a:extLst>
                <a:ext uri="{FF2B5EF4-FFF2-40B4-BE49-F238E27FC236}">
                  <a16:creationId xmlns:a16="http://schemas.microsoft.com/office/drawing/2014/main" id="{0096767C-95E7-48F1-9B59-E4270C6C56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3437"/>
              <a:ext cx="8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3" name="Rectangle 243">
              <a:extLst>
                <a:ext uri="{FF2B5EF4-FFF2-40B4-BE49-F238E27FC236}">
                  <a16:creationId xmlns:a16="http://schemas.microsoft.com/office/drawing/2014/main" id="{3142C7D9-991A-4F8A-B938-A23805985A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3355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4" name="Line 244">
              <a:extLst>
                <a:ext uri="{FF2B5EF4-FFF2-40B4-BE49-F238E27FC236}">
                  <a16:creationId xmlns:a16="http://schemas.microsoft.com/office/drawing/2014/main" id="{FA96A7E5-CBDB-471F-83A7-1EE562C97C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2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5" name="Rectangle 245">
              <a:extLst>
                <a:ext uri="{FF2B5EF4-FFF2-40B4-BE49-F238E27FC236}">
                  <a16:creationId xmlns:a16="http://schemas.microsoft.com/office/drawing/2014/main" id="{99368F38-AD77-4D7E-BBC1-82A5FD598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4"/>
              <a:ext cx="20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6" name="Rectangle 246">
              <a:extLst>
                <a:ext uri="{FF2B5EF4-FFF2-40B4-BE49-F238E27FC236}">
                  <a16:creationId xmlns:a16="http://schemas.microsoft.com/office/drawing/2014/main" id="{51CD985D-389E-4ED0-8153-0CF83CCDD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5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7" name="Rectangle 247">
              <a:extLst>
                <a:ext uri="{FF2B5EF4-FFF2-40B4-BE49-F238E27FC236}">
                  <a16:creationId xmlns:a16="http://schemas.microsoft.com/office/drawing/2014/main" id="{7822170E-6819-4F2D-807A-D7BA349519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235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49" name="Rectangle 249">
              <a:extLst>
                <a:ext uri="{FF2B5EF4-FFF2-40B4-BE49-F238E27FC236}">
                  <a16:creationId xmlns:a16="http://schemas.microsoft.com/office/drawing/2014/main" id="{5BDC8B9F-19C6-431F-9FC0-F50D881AE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0" name="Line 250">
              <a:extLst>
                <a:ext uri="{FF2B5EF4-FFF2-40B4-BE49-F238E27FC236}">
                  <a16:creationId xmlns:a16="http://schemas.microsoft.com/office/drawing/2014/main" id="{5ECDCF85-391D-435D-AB6B-36F0F403ED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0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1" name="Rectangle 251">
              <a:extLst>
                <a:ext uri="{FF2B5EF4-FFF2-40B4-BE49-F238E27FC236}">
                  <a16:creationId xmlns:a16="http://schemas.microsoft.com/office/drawing/2014/main" id="{EB8DF376-7C9E-4575-857E-C564E009C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2" name="Rectangle 252">
              <a:extLst>
                <a:ext uri="{FF2B5EF4-FFF2-40B4-BE49-F238E27FC236}">
                  <a16:creationId xmlns:a16="http://schemas.microsoft.com/office/drawing/2014/main" id="{B7C79A8A-2AA7-4C2F-8795-BBD15756D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4" name="Rectangle 254">
              <a:extLst>
                <a:ext uri="{FF2B5EF4-FFF2-40B4-BE49-F238E27FC236}">
                  <a16:creationId xmlns:a16="http://schemas.microsoft.com/office/drawing/2014/main" id="{4E6F163B-F886-4063-B645-028C11048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9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5" name="Line 255">
              <a:extLst>
                <a:ext uri="{FF2B5EF4-FFF2-40B4-BE49-F238E27FC236}">
                  <a16:creationId xmlns:a16="http://schemas.microsoft.com/office/drawing/2014/main" id="{B5522FE4-883E-4486-B582-42A2DD5FC7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876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6" name="Rectangle 256">
              <a:extLst>
                <a:ext uri="{FF2B5EF4-FFF2-40B4-BE49-F238E27FC236}">
                  <a16:creationId xmlns:a16="http://schemas.microsoft.com/office/drawing/2014/main" id="{C8D99164-2521-4BD7-8B78-754CFAD2F3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2"/>
              <a:ext cx="178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7" name="Rectangle 257">
              <a:extLst>
                <a:ext uri="{FF2B5EF4-FFF2-40B4-BE49-F238E27FC236}">
                  <a16:creationId xmlns:a16="http://schemas.microsoft.com/office/drawing/2014/main" id="{634BB8D3-0A07-421E-BC73-57EA0EA57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4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59" name="Rectangle 259">
              <a:extLst>
                <a:ext uri="{FF2B5EF4-FFF2-40B4-BE49-F238E27FC236}">
                  <a16:creationId xmlns:a16="http://schemas.microsoft.com/office/drawing/2014/main" id="{FC25F11E-529D-4E75-BFB5-C1D36E32C6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7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0" name="Line 260">
              <a:extLst>
                <a:ext uri="{FF2B5EF4-FFF2-40B4-BE49-F238E27FC236}">
                  <a16:creationId xmlns:a16="http://schemas.microsoft.com/office/drawing/2014/main" id="{8F8F9AFF-7EC9-4882-BC6C-BDA4EA2075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1" name="Rectangle 261">
              <a:extLst>
                <a:ext uri="{FF2B5EF4-FFF2-40B4-BE49-F238E27FC236}">
                  <a16:creationId xmlns:a16="http://schemas.microsoft.com/office/drawing/2014/main" id="{C9CA1916-22EF-413C-8E23-3B78B5E8E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2"/>
              <a:ext cx="9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2" name="Rectangle 262">
              <a:extLst>
                <a:ext uri="{FF2B5EF4-FFF2-40B4-BE49-F238E27FC236}">
                  <a16:creationId xmlns:a16="http://schemas.microsoft.com/office/drawing/2014/main" id="{DBD5180E-4790-43BC-B1A7-B155242D58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5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4" name="Rectangle 264">
              <a:extLst>
                <a:ext uri="{FF2B5EF4-FFF2-40B4-BE49-F238E27FC236}">
                  <a16:creationId xmlns:a16="http://schemas.microsoft.com/office/drawing/2014/main" id="{F081A485-E97D-45AF-8978-3902859677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" y="2556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65" name="Rectangle 265">
              <a:extLst>
                <a:ext uri="{FF2B5EF4-FFF2-40B4-BE49-F238E27FC236}">
                  <a16:creationId xmlns:a16="http://schemas.microsoft.com/office/drawing/2014/main" id="{22A38F23-9CB9-4220-93AD-18FA24BA2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5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6" name="Line 266">
              <a:extLst>
                <a:ext uri="{FF2B5EF4-FFF2-40B4-BE49-F238E27FC236}">
                  <a16:creationId xmlns:a16="http://schemas.microsoft.com/office/drawing/2014/main" id="{62EF2BD0-CEFD-4514-87ED-A8E66231C5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7" name="Freeform 267">
              <a:extLst>
                <a:ext uri="{FF2B5EF4-FFF2-40B4-BE49-F238E27FC236}">
                  <a16:creationId xmlns:a16="http://schemas.microsoft.com/office/drawing/2014/main" id="{1A1EFF14-9E5E-421A-8054-4DB2542A7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489"/>
              <a:ext cx="351" cy="1382"/>
            </a:xfrm>
            <a:custGeom>
              <a:avLst/>
              <a:gdLst>
                <a:gd name="T0" fmla="*/ 156 w 700"/>
                <a:gd name="T1" fmla="*/ 0 h 2765"/>
                <a:gd name="T2" fmla="*/ 199 w 700"/>
                <a:gd name="T3" fmla="*/ 77 h 2765"/>
                <a:gd name="T4" fmla="*/ 241 w 700"/>
                <a:gd name="T5" fmla="*/ 153 h 2765"/>
                <a:gd name="T6" fmla="*/ 287 w 700"/>
                <a:gd name="T7" fmla="*/ 236 h 2765"/>
                <a:gd name="T8" fmla="*/ 335 w 700"/>
                <a:gd name="T9" fmla="*/ 312 h 2765"/>
                <a:gd name="T10" fmla="*/ 382 w 700"/>
                <a:gd name="T11" fmla="*/ 395 h 2765"/>
                <a:gd name="T12" fmla="*/ 435 w 700"/>
                <a:gd name="T13" fmla="*/ 471 h 2765"/>
                <a:gd name="T14" fmla="*/ 479 w 700"/>
                <a:gd name="T15" fmla="*/ 547 h 2765"/>
                <a:gd name="T16" fmla="*/ 522 w 700"/>
                <a:gd name="T17" fmla="*/ 631 h 2765"/>
                <a:gd name="T18" fmla="*/ 571 w 700"/>
                <a:gd name="T19" fmla="*/ 707 h 2765"/>
                <a:gd name="T20" fmla="*/ 607 w 700"/>
                <a:gd name="T21" fmla="*/ 790 h 2765"/>
                <a:gd name="T22" fmla="*/ 639 w 700"/>
                <a:gd name="T23" fmla="*/ 866 h 2765"/>
                <a:gd name="T24" fmla="*/ 665 w 700"/>
                <a:gd name="T25" fmla="*/ 942 h 2765"/>
                <a:gd name="T26" fmla="*/ 683 w 700"/>
                <a:gd name="T27" fmla="*/ 1026 h 2765"/>
                <a:gd name="T28" fmla="*/ 695 w 700"/>
                <a:gd name="T29" fmla="*/ 1102 h 2765"/>
                <a:gd name="T30" fmla="*/ 700 w 700"/>
                <a:gd name="T31" fmla="*/ 1185 h 2765"/>
                <a:gd name="T32" fmla="*/ 695 w 700"/>
                <a:gd name="T33" fmla="*/ 1261 h 2765"/>
                <a:gd name="T34" fmla="*/ 683 w 700"/>
                <a:gd name="T35" fmla="*/ 1337 h 2765"/>
                <a:gd name="T36" fmla="*/ 665 w 700"/>
                <a:gd name="T37" fmla="*/ 1421 h 2765"/>
                <a:gd name="T38" fmla="*/ 639 w 700"/>
                <a:gd name="T39" fmla="*/ 1497 h 2765"/>
                <a:gd name="T40" fmla="*/ 607 w 700"/>
                <a:gd name="T41" fmla="*/ 1580 h 2765"/>
                <a:gd name="T42" fmla="*/ 571 w 700"/>
                <a:gd name="T43" fmla="*/ 1658 h 2765"/>
                <a:gd name="T44" fmla="*/ 522 w 700"/>
                <a:gd name="T45" fmla="*/ 1732 h 2765"/>
                <a:gd name="T46" fmla="*/ 479 w 700"/>
                <a:gd name="T47" fmla="*/ 1815 h 2765"/>
                <a:gd name="T48" fmla="*/ 435 w 700"/>
                <a:gd name="T49" fmla="*/ 1893 h 2765"/>
                <a:gd name="T50" fmla="*/ 382 w 700"/>
                <a:gd name="T51" fmla="*/ 1975 h 2765"/>
                <a:gd name="T52" fmla="*/ 335 w 700"/>
                <a:gd name="T53" fmla="*/ 2051 h 2765"/>
                <a:gd name="T54" fmla="*/ 287 w 700"/>
                <a:gd name="T55" fmla="*/ 2129 h 2765"/>
                <a:gd name="T56" fmla="*/ 241 w 700"/>
                <a:gd name="T57" fmla="*/ 2210 h 2765"/>
                <a:gd name="T58" fmla="*/ 199 w 700"/>
                <a:gd name="T59" fmla="*/ 2286 h 2765"/>
                <a:gd name="T60" fmla="*/ 156 w 700"/>
                <a:gd name="T61" fmla="*/ 2370 h 2765"/>
                <a:gd name="T62" fmla="*/ 114 w 700"/>
                <a:gd name="T63" fmla="*/ 2446 h 2765"/>
                <a:gd name="T64" fmla="*/ 83 w 700"/>
                <a:gd name="T65" fmla="*/ 2522 h 2765"/>
                <a:gd name="T66" fmla="*/ 53 w 700"/>
                <a:gd name="T67" fmla="*/ 2605 h 2765"/>
                <a:gd name="T68" fmla="*/ 25 w 700"/>
                <a:gd name="T69" fmla="*/ 2681 h 2765"/>
                <a:gd name="T70" fmla="*/ 0 w 700"/>
                <a:gd name="T71" fmla="*/ 2765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0" h="2765">
                  <a:moveTo>
                    <a:pt x="156" y="0"/>
                  </a:moveTo>
                  <a:lnTo>
                    <a:pt x="199" y="77"/>
                  </a:lnTo>
                  <a:lnTo>
                    <a:pt x="241" y="153"/>
                  </a:lnTo>
                  <a:lnTo>
                    <a:pt x="287" y="236"/>
                  </a:lnTo>
                  <a:lnTo>
                    <a:pt x="335" y="312"/>
                  </a:lnTo>
                  <a:lnTo>
                    <a:pt x="382" y="395"/>
                  </a:lnTo>
                  <a:lnTo>
                    <a:pt x="435" y="471"/>
                  </a:lnTo>
                  <a:lnTo>
                    <a:pt x="479" y="547"/>
                  </a:lnTo>
                  <a:lnTo>
                    <a:pt x="522" y="631"/>
                  </a:lnTo>
                  <a:lnTo>
                    <a:pt x="571" y="707"/>
                  </a:lnTo>
                  <a:lnTo>
                    <a:pt x="607" y="790"/>
                  </a:lnTo>
                  <a:lnTo>
                    <a:pt x="639" y="866"/>
                  </a:lnTo>
                  <a:lnTo>
                    <a:pt x="665" y="942"/>
                  </a:lnTo>
                  <a:lnTo>
                    <a:pt x="683" y="1026"/>
                  </a:lnTo>
                  <a:lnTo>
                    <a:pt x="695" y="1102"/>
                  </a:lnTo>
                  <a:lnTo>
                    <a:pt x="700" y="1185"/>
                  </a:lnTo>
                  <a:lnTo>
                    <a:pt x="695" y="1261"/>
                  </a:lnTo>
                  <a:lnTo>
                    <a:pt x="683" y="1337"/>
                  </a:lnTo>
                  <a:lnTo>
                    <a:pt x="665" y="1421"/>
                  </a:lnTo>
                  <a:lnTo>
                    <a:pt x="639" y="1497"/>
                  </a:lnTo>
                  <a:lnTo>
                    <a:pt x="607" y="1580"/>
                  </a:lnTo>
                  <a:lnTo>
                    <a:pt x="571" y="1658"/>
                  </a:lnTo>
                  <a:lnTo>
                    <a:pt x="522" y="1732"/>
                  </a:lnTo>
                  <a:lnTo>
                    <a:pt x="479" y="1815"/>
                  </a:lnTo>
                  <a:lnTo>
                    <a:pt x="435" y="1893"/>
                  </a:lnTo>
                  <a:lnTo>
                    <a:pt x="382" y="1975"/>
                  </a:lnTo>
                  <a:lnTo>
                    <a:pt x="335" y="2051"/>
                  </a:lnTo>
                  <a:lnTo>
                    <a:pt x="287" y="2129"/>
                  </a:lnTo>
                  <a:lnTo>
                    <a:pt x="241" y="2210"/>
                  </a:lnTo>
                  <a:lnTo>
                    <a:pt x="199" y="2286"/>
                  </a:lnTo>
                  <a:lnTo>
                    <a:pt x="156" y="2370"/>
                  </a:lnTo>
                  <a:lnTo>
                    <a:pt x="114" y="2446"/>
                  </a:lnTo>
                  <a:lnTo>
                    <a:pt x="83" y="2522"/>
                  </a:lnTo>
                  <a:lnTo>
                    <a:pt x="53" y="2605"/>
                  </a:lnTo>
                  <a:lnTo>
                    <a:pt x="25" y="2681"/>
                  </a:lnTo>
                  <a:lnTo>
                    <a:pt x="0" y="276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68" name="Rectangle 268">
              <a:extLst>
                <a:ext uri="{FF2B5EF4-FFF2-40B4-BE49-F238E27FC236}">
                  <a16:creationId xmlns:a16="http://schemas.microsoft.com/office/drawing/2014/main" id="{084F194D-AB52-4D36-8563-E2A8F0C794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69" name="Rectangle 269">
              <a:extLst>
                <a:ext uri="{FF2B5EF4-FFF2-40B4-BE49-F238E27FC236}">
                  <a16:creationId xmlns:a16="http://schemas.microsoft.com/office/drawing/2014/main" id="{4C82EFBB-5F22-4176-BBDD-4225673A81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0" name="Rectangle 270">
              <a:extLst>
                <a:ext uri="{FF2B5EF4-FFF2-40B4-BE49-F238E27FC236}">
                  <a16:creationId xmlns:a16="http://schemas.microsoft.com/office/drawing/2014/main" id="{E3DE25F9-CDC0-4663-B2A5-E60C37D18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71" name="Rectangle 271">
              <a:extLst>
                <a:ext uri="{FF2B5EF4-FFF2-40B4-BE49-F238E27FC236}">
                  <a16:creationId xmlns:a16="http://schemas.microsoft.com/office/drawing/2014/main" id="{453CD881-8D08-49DA-9197-A80C5D3A82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2" name="Line 272">
              <a:extLst>
                <a:ext uri="{FF2B5EF4-FFF2-40B4-BE49-F238E27FC236}">
                  <a16:creationId xmlns:a16="http://schemas.microsoft.com/office/drawing/2014/main" id="{41FFF78A-0D83-466B-8AE2-C5E21CB0C3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3" name="Line 273">
              <a:extLst>
                <a:ext uri="{FF2B5EF4-FFF2-40B4-BE49-F238E27FC236}">
                  <a16:creationId xmlns:a16="http://schemas.microsoft.com/office/drawing/2014/main" id="{4C332D84-DD9C-4522-A1EF-DC3BDC4FE1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4" name="Line 274">
              <a:extLst>
                <a:ext uri="{FF2B5EF4-FFF2-40B4-BE49-F238E27FC236}">
                  <a16:creationId xmlns:a16="http://schemas.microsoft.com/office/drawing/2014/main" id="{93C6709D-867C-4372-85DA-FD71A1F605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3858"/>
              <a:ext cx="1" cy="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5" name="Line 275">
              <a:extLst>
                <a:ext uri="{FF2B5EF4-FFF2-40B4-BE49-F238E27FC236}">
                  <a16:creationId xmlns:a16="http://schemas.microsoft.com/office/drawing/2014/main" id="{38EBDCCD-0A6D-4605-8013-A83FEFC058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6" name="Rectangle 276">
              <a:extLst>
                <a:ext uri="{FF2B5EF4-FFF2-40B4-BE49-F238E27FC236}">
                  <a16:creationId xmlns:a16="http://schemas.microsoft.com/office/drawing/2014/main" id="{F1FB0239-CA8E-4414-89F4-4E9B0320C8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3"/>
              <a:ext cx="20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7" name="Rectangle 277">
              <a:extLst>
                <a:ext uri="{FF2B5EF4-FFF2-40B4-BE49-F238E27FC236}">
                  <a16:creationId xmlns:a16="http://schemas.microsoft.com/office/drawing/2014/main" id="{93DC5A8E-F75F-4C57-BD49-7E0711F23A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6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78" name="Rectangle 278">
              <a:extLst>
                <a:ext uri="{FF2B5EF4-FFF2-40B4-BE49-F238E27FC236}">
                  <a16:creationId xmlns:a16="http://schemas.microsoft.com/office/drawing/2014/main" id="{00E070FA-3D8F-4F29-A7EE-FC551E03AD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9"/>
              <a:ext cx="42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679" name="Rectangle 279">
              <a:extLst>
                <a:ext uri="{FF2B5EF4-FFF2-40B4-BE49-F238E27FC236}">
                  <a16:creationId xmlns:a16="http://schemas.microsoft.com/office/drawing/2014/main" id="{D287BC57-1B0A-454E-ADAE-FB6F47CD6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636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1" name="Rectangle 281">
              <a:extLst>
                <a:ext uri="{FF2B5EF4-FFF2-40B4-BE49-F238E27FC236}">
                  <a16:creationId xmlns:a16="http://schemas.microsoft.com/office/drawing/2014/main" id="{F940C3BA-735A-432C-B24D-D24353FCE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554"/>
              <a:ext cx="11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2" name="Line 282">
              <a:extLst>
                <a:ext uri="{FF2B5EF4-FFF2-40B4-BE49-F238E27FC236}">
                  <a16:creationId xmlns:a16="http://schemas.microsoft.com/office/drawing/2014/main" id="{07834DB5-517B-43B1-9FF8-43C8B612F7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4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3" name="Rectangle 283">
              <a:extLst>
                <a:ext uri="{FF2B5EF4-FFF2-40B4-BE49-F238E27FC236}">
                  <a16:creationId xmlns:a16="http://schemas.microsoft.com/office/drawing/2014/main" id="{B89CAA29-CBBC-4F19-B164-BB213A212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" y="3434"/>
              <a:ext cx="1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4" name="Rectangle 284">
              <a:extLst>
                <a:ext uri="{FF2B5EF4-FFF2-40B4-BE49-F238E27FC236}">
                  <a16:creationId xmlns:a16="http://schemas.microsoft.com/office/drawing/2014/main" id="{E23CC5BD-EC69-4FED-A676-95AF62203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437"/>
              <a:ext cx="6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5" name="Rectangle 285">
              <a:extLst>
                <a:ext uri="{FF2B5EF4-FFF2-40B4-BE49-F238E27FC236}">
                  <a16:creationId xmlns:a16="http://schemas.microsoft.com/office/drawing/2014/main" id="{3D923987-2F9F-460C-9ADC-DDFFB69701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3437"/>
              <a:ext cx="8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7" name="Rectangle 287">
              <a:extLst>
                <a:ext uri="{FF2B5EF4-FFF2-40B4-BE49-F238E27FC236}">
                  <a16:creationId xmlns:a16="http://schemas.microsoft.com/office/drawing/2014/main" id="{D4BAE570-1BDC-4534-9254-308EE39DD4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3355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8" name="Line 288">
              <a:extLst>
                <a:ext uri="{FF2B5EF4-FFF2-40B4-BE49-F238E27FC236}">
                  <a16:creationId xmlns:a16="http://schemas.microsoft.com/office/drawing/2014/main" id="{7ADC5A75-38CC-47EB-993E-DB911A746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2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89" name="Rectangle 289">
              <a:extLst>
                <a:ext uri="{FF2B5EF4-FFF2-40B4-BE49-F238E27FC236}">
                  <a16:creationId xmlns:a16="http://schemas.microsoft.com/office/drawing/2014/main" id="{3874A731-D696-4D7C-A583-6D77E86CD2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4"/>
              <a:ext cx="20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0" name="Rectangle 290">
              <a:extLst>
                <a:ext uri="{FF2B5EF4-FFF2-40B4-BE49-F238E27FC236}">
                  <a16:creationId xmlns:a16="http://schemas.microsoft.com/office/drawing/2014/main" id="{CA09F47D-B81D-4475-8A36-B03C4EB278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5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1" name="Rectangle 291">
              <a:extLst>
                <a:ext uri="{FF2B5EF4-FFF2-40B4-BE49-F238E27FC236}">
                  <a16:creationId xmlns:a16="http://schemas.microsoft.com/office/drawing/2014/main" id="{25D36384-A739-4D77-91AA-4F11EE652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235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3" name="Rectangle 293">
              <a:extLst>
                <a:ext uri="{FF2B5EF4-FFF2-40B4-BE49-F238E27FC236}">
                  <a16:creationId xmlns:a16="http://schemas.microsoft.com/office/drawing/2014/main" id="{3D8DA2CA-D558-4778-B2A5-5F36EAFF91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4" name="Line 294">
              <a:extLst>
                <a:ext uri="{FF2B5EF4-FFF2-40B4-BE49-F238E27FC236}">
                  <a16:creationId xmlns:a16="http://schemas.microsoft.com/office/drawing/2014/main" id="{87A67971-0FEA-46FB-89CD-FDE9C47770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0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5" name="Rectangle 295">
              <a:extLst>
                <a:ext uri="{FF2B5EF4-FFF2-40B4-BE49-F238E27FC236}">
                  <a16:creationId xmlns:a16="http://schemas.microsoft.com/office/drawing/2014/main" id="{7EC65161-0065-4ECD-87A0-47CC6889F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6" name="Rectangle 296">
              <a:extLst>
                <a:ext uri="{FF2B5EF4-FFF2-40B4-BE49-F238E27FC236}">
                  <a16:creationId xmlns:a16="http://schemas.microsoft.com/office/drawing/2014/main" id="{D2B135AF-D87A-44D8-AD89-6138D4390A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8" name="Rectangle 298">
              <a:extLst>
                <a:ext uri="{FF2B5EF4-FFF2-40B4-BE49-F238E27FC236}">
                  <a16:creationId xmlns:a16="http://schemas.microsoft.com/office/drawing/2014/main" id="{9BA1AEA7-9017-46E0-8C21-625A94DC3E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9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699" name="Line 299">
              <a:extLst>
                <a:ext uri="{FF2B5EF4-FFF2-40B4-BE49-F238E27FC236}">
                  <a16:creationId xmlns:a16="http://schemas.microsoft.com/office/drawing/2014/main" id="{15F8D67A-E0E4-48F8-9F71-1853772AEB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876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0" name="Rectangle 300">
              <a:extLst>
                <a:ext uri="{FF2B5EF4-FFF2-40B4-BE49-F238E27FC236}">
                  <a16:creationId xmlns:a16="http://schemas.microsoft.com/office/drawing/2014/main" id="{B04258B6-FCEB-467E-9883-BDCE456298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2"/>
              <a:ext cx="178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1" name="Rectangle 301">
              <a:extLst>
                <a:ext uri="{FF2B5EF4-FFF2-40B4-BE49-F238E27FC236}">
                  <a16:creationId xmlns:a16="http://schemas.microsoft.com/office/drawing/2014/main" id="{A92A3192-5C32-4E34-91CF-8C91BCD939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4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3" name="Rectangle 303">
              <a:extLst>
                <a:ext uri="{FF2B5EF4-FFF2-40B4-BE49-F238E27FC236}">
                  <a16:creationId xmlns:a16="http://schemas.microsoft.com/office/drawing/2014/main" id="{72D6872A-42ED-4D7E-A10D-C2F57F2C1F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7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4" name="Line 304">
              <a:extLst>
                <a:ext uri="{FF2B5EF4-FFF2-40B4-BE49-F238E27FC236}">
                  <a16:creationId xmlns:a16="http://schemas.microsoft.com/office/drawing/2014/main" id="{79A76217-A6B0-44C5-8029-F495462C2C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5" name="Rectangle 305">
              <a:extLst>
                <a:ext uri="{FF2B5EF4-FFF2-40B4-BE49-F238E27FC236}">
                  <a16:creationId xmlns:a16="http://schemas.microsoft.com/office/drawing/2014/main" id="{B533BB19-9F5B-4488-B5FB-806A52FC6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2"/>
              <a:ext cx="9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6" name="Rectangle 306">
              <a:extLst>
                <a:ext uri="{FF2B5EF4-FFF2-40B4-BE49-F238E27FC236}">
                  <a16:creationId xmlns:a16="http://schemas.microsoft.com/office/drawing/2014/main" id="{934799BB-D34B-4569-9747-F3E842560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5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08" name="Rectangle 308">
              <a:extLst>
                <a:ext uri="{FF2B5EF4-FFF2-40B4-BE49-F238E27FC236}">
                  <a16:creationId xmlns:a16="http://schemas.microsoft.com/office/drawing/2014/main" id="{C4A81B77-A13A-4153-A988-813BA10A9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" y="2556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09" name="Rectangle 309">
              <a:extLst>
                <a:ext uri="{FF2B5EF4-FFF2-40B4-BE49-F238E27FC236}">
                  <a16:creationId xmlns:a16="http://schemas.microsoft.com/office/drawing/2014/main" id="{87220253-81F1-4189-9FAE-0CC6A0D19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5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10" name="Line 310">
              <a:extLst>
                <a:ext uri="{FF2B5EF4-FFF2-40B4-BE49-F238E27FC236}">
                  <a16:creationId xmlns:a16="http://schemas.microsoft.com/office/drawing/2014/main" id="{6AA38DDD-192B-4516-9273-683067EAFE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11" name="Freeform 311">
              <a:extLst>
                <a:ext uri="{FF2B5EF4-FFF2-40B4-BE49-F238E27FC236}">
                  <a16:creationId xmlns:a16="http://schemas.microsoft.com/office/drawing/2014/main" id="{42370F1C-A867-4C7B-A656-9D30FFE53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489"/>
              <a:ext cx="351" cy="1382"/>
            </a:xfrm>
            <a:custGeom>
              <a:avLst/>
              <a:gdLst>
                <a:gd name="T0" fmla="*/ 156 w 700"/>
                <a:gd name="T1" fmla="*/ 0 h 2765"/>
                <a:gd name="T2" fmla="*/ 199 w 700"/>
                <a:gd name="T3" fmla="*/ 77 h 2765"/>
                <a:gd name="T4" fmla="*/ 241 w 700"/>
                <a:gd name="T5" fmla="*/ 153 h 2765"/>
                <a:gd name="T6" fmla="*/ 287 w 700"/>
                <a:gd name="T7" fmla="*/ 236 h 2765"/>
                <a:gd name="T8" fmla="*/ 335 w 700"/>
                <a:gd name="T9" fmla="*/ 312 h 2765"/>
                <a:gd name="T10" fmla="*/ 382 w 700"/>
                <a:gd name="T11" fmla="*/ 395 h 2765"/>
                <a:gd name="T12" fmla="*/ 435 w 700"/>
                <a:gd name="T13" fmla="*/ 471 h 2765"/>
                <a:gd name="T14" fmla="*/ 479 w 700"/>
                <a:gd name="T15" fmla="*/ 547 h 2765"/>
                <a:gd name="T16" fmla="*/ 522 w 700"/>
                <a:gd name="T17" fmla="*/ 631 h 2765"/>
                <a:gd name="T18" fmla="*/ 571 w 700"/>
                <a:gd name="T19" fmla="*/ 707 h 2765"/>
                <a:gd name="T20" fmla="*/ 607 w 700"/>
                <a:gd name="T21" fmla="*/ 790 h 2765"/>
                <a:gd name="T22" fmla="*/ 639 w 700"/>
                <a:gd name="T23" fmla="*/ 866 h 2765"/>
                <a:gd name="T24" fmla="*/ 665 w 700"/>
                <a:gd name="T25" fmla="*/ 942 h 2765"/>
                <a:gd name="T26" fmla="*/ 683 w 700"/>
                <a:gd name="T27" fmla="*/ 1026 h 2765"/>
                <a:gd name="T28" fmla="*/ 695 w 700"/>
                <a:gd name="T29" fmla="*/ 1102 h 2765"/>
                <a:gd name="T30" fmla="*/ 700 w 700"/>
                <a:gd name="T31" fmla="*/ 1185 h 2765"/>
                <a:gd name="T32" fmla="*/ 695 w 700"/>
                <a:gd name="T33" fmla="*/ 1261 h 2765"/>
                <a:gd name="T34" fmla="*/ 683 w 700"/>
                <a:gd name="T35" fmla="*/ 1337 h 2765"/>
                <a:gd name="T36" fmla="*/ 665 w 700"/>
                <a:gd name="T37" fmla="*/ 1421 h 2765"/>
                <a:gd name="T38" fmla="*/ 639 w 700"/>
                <a:gd name="T39" fmla="*/ 1497 h 2765"/>
                <a:gd name="T40" fmla="*/ 607 w 700"/>
                <a:gd name="T41" fmla="*/ 1580 h 2765"/>
                <a:gd name="T42" fmla="*/ 571 w 700"/>
                <a:gd name="T43" fmla="*/ 1658 h 2765"/>
                <a:gd name="T44" fmla="*/ 522 w 700"/>
                <a:gd name="T45" fmla="*/ 1732 h 2765"/>
                <a:gd name="T46" fmla="*/ 479 w 700"/>
                <a:gd name="T47" fmla="*/ 1815 h 2765"/>
                <a:gd name="T48" fmla="*/ 435 w 700"/>
                <a:gd name="T49" fmla="*/ 1893 h 2765"/>
                <a:gd name="T50" fmla="*/ 382 w 700"/>
                <a:gd name="T51" fmla="*/ 1975 h 2765"/>
                <a:gd name="T52" fmla="*/ 335 w 700"/>
                <a:gd name="T53" fmla="*/ 2051 h 2765"/>
                <a:gd name="T54" fmla="*/ 287 w 700"/>
                <a:gd name="T55" fmla="*/ 2129 h 2765"/>
                <a:gd name="T56" fmla="*/ 241 w 700"/>
                <a:gd name="T57" fmla="*/ 2210 h 2765"/>
                <a:gd name="T58" fmla="*/ 199 w 700"/>
                <a:gd name="T59" fmla="*/ 2286 h 2765"/>
                <a:gd name="T60" fmla="*/ 156 w 700"/>
                <a:gd name="T61" fmla="*/ 2370 h 2765"/>
                <a:gd name="T62" fmla="*/ 114 w 700"/>
                <a:gd name="T63" fmla="*/ 2446 h 2765"/>
                <a:gd name="T64" fmla="*/ 83 w 700"/>
                <a:gd name="T65" fmla="*/ 2522 h 2765"/>
                <a:gd name="T66" fmla="*/ 53 w 700"/>
                <a:gd name="T67" fmla="*/ 2605 h 2765"/>
                <a:gd name="T68" fmla="*/ 25 w 700"/>
                <a:gd name="T69" fmla="*/ 2681 h 2765"/>
                <a:gd name="T70" fmla="*/ 0 w 700"/>
                <a:gd name="T71" fmla="*/ 2765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0" h="2765">
                  <a:moveTo>
                    <a:pt x="156" y="0"/>
                  </a:moveTo>
                  <a:lnTo>
                    <a:pt x="199" y="77"/>
                  </a:lnTo>
                  <a:lnTo>
                    <a:pt x="241" y="153"/>
                  </a:lnTo>
                  <a:lnTo>
                    <a:pt x="287" y="236"/>
                  </a:lnTo>
                  <a:lnTo>
                    <a:pt x="335" y="312"/>
                  </a:lnTo>
                  <a:lnTo>
                    <a:pt x="382" y="395"/>
                  </a:lnTo>
                  <a:lnTo>
                    <a:pt x="435" y="471"/>
                  </a:lnTo>
                  <a:lnTo>
                    <a:pt x="479" y="547"/>
                  </a:lnTo>
                  <a:lnTo>
                    <a:pt x="522" y="631"/>
                  </a:lnTo>
                  <a:lnTo>
                    <a:pt x="571" y="707"/>
                  </a:lnTo>
                  <a:lnTo>
                    <a:pt x="607" y="790"/>
                  </a:lnTo>
                  <a:lnTo>
                    <a:pt x="639" y="866"/>
                  </a:lnTo>
                  <a:lnTo>
                    <a:pt x="665" y="942"/>
                  </a:lnTo>
                  <a:lnTo>
                    <a:pt x="683" y="1026"/>
                  </a:lnTo>
                  <a:lnTo>
                    <a:pt x="695" y="1102"/>
                  </a:lnTo>
                  <a:lnTo>
                    <a:pt x="700" y="1185"/>
                  </a:lnTo>
                  <a:lnTo>
                    <a:pt x="695" y="1261"/>
                  </a:lnTo>
                  <a:lnTo>
                    <a:pt x="683" y="1337"/>
                  </a:lnTo>
                  <a:lnTo>
                    <a:pt x="665" y="1421"/>
                  </a:lnTo>
                  <a:lnTo>
                    <a:pt x="639" y="1497"/>
                  </a:lnTo>
                  <a:lnTo>
                    <a:pt x="607" y="1580"/>
                  </a:lnTo>
                  <a:lnTo>
                    <a:pt x="571" y="1658"/>
                  </a:lnTo>
                  <a:lnTo>
                    <a:pt x="522" y="1732"/>
                  </a:lnTo>
                  <a:lnTo>
                    <a:pt x="479" y="1815"/>
                  </a:lnTo>
                  <a:lnTo>
                    <a:pt x="435" y="1893"/>
                  </a:lnTo>
                  <a:lnTo>
                    <a:pt x="382" y="1975"/>
                  </a:lnTo>
                  <a:lnTo>
                    <a:pt x="335" y="2051"/>
                  </a:lnTo>
                  <a:lnTo>
                    <a:pt x="287" y="2129"/>
                  </a:lnTo>
                  <a:lnTo>
                    <a:pt x="241" y="2210"/>
                  </a:lnTo>
                  <a:lnTo>
                    <a:pt x="199" y="2286"/>
                  </a:lnTo>
                  <a:lnTo>
                    <a:pt x="156" y="2370"/>
                  </a:lnTo>
                  <a:lnTo>
                    <a:pt x="114" y="2446"/>
                  </a:lnTo>
                  <a:lnTo>
                    <a:pt x="83" y="2522"/>
                  </a:lnTo>
                  <a:lnTo>
                    <a:pt x="53" y="2605"/>
                  </a:lnTo>
                  <a:lnTo>
                    <a:pt x="25" y="2681"/>
                  </a:lnTo>
                  <a:lnTo>
                    <a:pt x="0" y="276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13" name="Rectangle 313">
              <a:extLst>
                <a:ext uri="{FF2B5EF4-FFF2-40B4-BE49-F238E27FC236}">
                  <a16:creationId xmlns:a16="http://schemas.microsoft.com/office/drawing/2014/main" id="{FCA13800-678F-43E4-8FC6-5A34AC12F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926"/>
              <a:ext cx="44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17" name="Freeform 317">
              <a:extLst>
                <a:ext uri="{FF2B5EF4-FFF2-40B4-BE49-F238E27FC236}">
                  <a16:creationId xmlns:a16="http://schemas.microsoft.com/office/drawing/2014/main" id="{A7BAED57-4FF1-4617-B3FC-745DB8C49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" y="2536"/>
              <a:ext cx="2479" cy="1193"/>
            </a:xfrm>
            <a:custGeom>
              <a:avLst/>
              <a:gdLst>
                <a:gd name="T0" fmla="*/ 192 w 4956"/>
                <a:gd name="T1" fmla="*/ 1045 h 2385"/>
                <a:gd name="T2" fmla="*/ 467 w 4956"/>
                <a:gd name="T3" fmla="*/ 1045 h 2385"/>
                <a:gd name="T4" fmla="*/ 573 w 4956"/>
                <a:gd name="T5" fmla="*/ 1039 h 2385"/>
                <a:gd name="T6" fmla="*/ 654 w 4956"/>
                <a:gd name="T7" fmla="*/ 2132 h 2385"/>
                <a:gd name="T8" fmla="*/ 935 w 4956"/>
                <a:gd name="T9" fmla="*/ 2132 h 2385"/>
                <a:gd name="T10" fmla="*/ 1214 w 4956"/>
                <a:gd name="T11" fmla="*/ 2132 h 2385"/>
                <a:gd name="T12" fmla="*/ 1232 w 4956"/>
                <a:gd name="T13" fmla="*/ 2369 h 2385"/>
                <a:gd name="T14" fmla="*/ 1402 w 4956"/>
                <a:gd name="T15" fmla="*/ 2385 h 2385"/>
                <a:gd name="T16" fmla="*/ 1678 w 4956"/>
                <a:gd name="T17" fmla="*/ 2385 h 2385"/>
                <a:gd name="T18" fmla="*/ 1844 w 4956"/>
                <a:gd name="T19" fmla="*/ 2378 h 2385"/>
                <a:gd name="T20" fmla="*/ 1884 w 4956"/>
                <a:gd name="T21" fmla="*/ 1157 h 2385"/>
                <a:gd name="T22" fmla="*/ 2071 w 4956"/>
                <a:gd name="T23" fmla="*/ 1164 h 2385"/>
                <a:gd name="T24" fmla="*/ 2346 w 4956"/>
                <a:gd name="T25" fmla="*/ 1164 h 2385"/>
                <a:gd name="T26" fmla="*/ 2480 w 4956"/>
                <a:gd name="T27" fmla="*/ 1150 h 2385"/>
                <a:gd name="T28" fmla="*/ 2516 w 4956"/>
                <a:gd name="T29" fmla="*/ 32 h 2385"/>
                <a:gd name="T30" fmla="*/ 2737 w 4956"/>
                <a:gd name="T31" fmla="*/ 45 h 2385"/>
                <a:gd name="T32" fmla="*/ 3004 w 4956"/>
                <a:gd name="T33" fmla="*/ 45 h 2385"/>
                <a:gd name="T34" fmla="*/ 3072 w 4956"/>
                <a:gd name="T35" fmla="*/ 23 h 2385"/>
                <a:gd name="T36" fmla="*/ 3205 w 4956"/>
                <a:gd name="T37" fmla="*/ 552 h 2385"/>
                <a:gd name="T38" fmla="*/ 3484 w 4956"/>
                <a:gd name="T39" fmla="*/ 552 h 2385"/>
                <a:gd name="T40" fmla="*/ 3710 w 4956"/>
                <a:gd name="T41" fmla="*/ 530 h 2385"/>
                <a:gd name="T42" fmla="*/ 3732 w 4956"/>
                <a:gd name="T43" fmla="*/ 829 h 2385"/>
                <a:gd name="T44" fmla="*/ 3951 w 4956"/>
                <a:gd name="T45" fmla="*/ 838 h 2385"/>
                <a:gd name="T46" fmla="*/ 4215 w 4956"/>
                <a:gd name="T47" fmla="*/ 838 h 2385"/>
                <a:gd name="T48" fmla="*/ 4359 w 4956"/>
                <a:gd name="T49" fmla="*/ 822 h 2385"/>
                <a:gd name="T50" fmla="*/ 4395 w 4956"/>
                <a:gd name="T51" fmla="*/ 496 h 2385"/>
                <a:gd name="T52" fmla="*/ 4606 w 4956"/>
                <a:gd name="T53" fmla="*/ 512 h 2385"/>
                <a:gd name="T54" fmla="*/ 4883 w 4956"/>
                <a:gd name="T55" fmla="*/ 512 h 2385"/>
                <a:gd name="T56" fmla="*/ 4806 w 4956"/>
                <a:gd name="T57" fmla="*/ 467 h 2385"/>
                <a:gd name="T58" fmla="*/ 4531 w 4956"/>
                <a:gd name="T59" fmla="*/ 467 h 2385"/>
                <a:gd name="T60" fmla="*/ 4359 w 4956"/>
                <a:gd name="T61" fmla="*/ 478 h 2385"/>
                <a:gd name="T62" fmla="*/ 4322 w 4956"/>
                <a:gd name="T63" fmla="*/ 804 h 2385"/>
                <a:gd name="T64" fmla="*/ 4177 w 4956"/>
                <a:gd name="T65" fmla="*/ 793 h 2385"/>
                <a:gd name="T66" fmla="*/ 3910 w 4956"/>
                <a:gd name="T67" fmla="*/ 793 h 2385"/>
                <a:gd name="T68" fmla="*/ 3756 w 4956"/>
                <a:gd name="T69" fmla="*/ 793 h 2385"/>
                <a:gd name="T70" fmla="*/ 3710 w 4956"/>
                <a:gd name="T71" fmla="*/ 507 h 2385"/>
                <a:gd name="T72" fmla="*/ 3433 w 4956"/>
                <a:gd name="T73" fmla="*/ 507 h 2385"/>
                <a:gd name="T74" fmla="*/ 3167 w 4956"/>
                <a:gd name="T75" fmla="*/ 507 h 2385"/>
                <a:gd name="T76" fmla="*/ 3115 w 4956"/>
                <a:gd name="T77" fmla="*/ 21 h 2385"/>
                <a:gd name="T78" fmla="*/ 2967 w 4956"/>
                <a:gd name="T79" fmla="*/ 0 h 2385"/>
                <a:gd name="T80" fmla="*/ 2700 w 4956"/>
                <a:gd name="T81" fmla="*/ 0 h 2385"/>
                <a:gd name="T82" fmla="*/ 2482 w 4956"/>
                <a:gd name="T83" fmla="*/ 5 h 2385"/>
                <a:gd name="T84" fmla="*/ 2443 w 4956"/>
                <a:gd name="T85" fmla="*/ 1132 h 2385"/>
                <a:gd name="T86" fmla="*/ 2310 w 4956"/>
                <a:gd name="T87" fmla="*/ 1119 h 2385"/>
                <a:gd name="T88" fmla="*/ 2031 w 4956"/>
                <a:gd name="T89" fmla="*/ 1119 h 2385"/>
                <a:gd name="T90" fmla="*/ 1850 w 4956"/>
                <a:gd name="T91" fmla="*/ 1132 h 2385"/>
                <a:gd name="T92" fmla="*/ 1810 w 4956"/>
                <a:gd name="T93" fmla="*/ 2360 h 2385"/>
                <a:gd name="T94" fmla="*/ 1640 w 4956"/>
                <a:gd name="T95" fmla="*/ 2340 h 2385"/>
                <a:gd name="T96" fmla="*/ 1365 w 4956"/>
                <a:gd name="T97" fmla="*/ 2340 h 2385"/>
                <a:gd name="T98" fmla="*/ 1249 w 4956"/>
                <a:gd name="T99" fmla="*/ 2360 h 2385"/>
                <a:gd name="T100" fmla="*/ 1173 w 4956"/>
                <a:gd name="T101" fmla="*/ 2086 h 2385"/>
                <a:gd name="T102" fmla="*/ 897 w 4956"/>
                <a:gd name="T103" fmla="*/ 2086 h 2385"/>
                <a:gd name="T104" fmla="*/ 618 w 4956"/>
                <a:gd name="T105" fmla="*/ 2086 h 2385"/>
                <a:gd name="T106" fmla="*/ 600 w 4956"/>
                <a:gd name="T107" fmla="*/ 1010 h 2385"/>
                <a:gd name="T108" fmla="*/ 430 w 4956"/>
                <a:gd name="T109" fmla="*/ 1000 h 2385"/>
                <a:gd name="T110" fmla="*/ 153 w 4956"/>
                <a:gd name="T111" fmla="*/ 1000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56" h="2385">
                  <a:moveTo>
                    <a:pt x="0" y="1000"/>
                  </a:moveTo>
                  <a:lnTo>
                    <a:pt x="0" y="1045"/>
                  </a:lnTo>
                  <a:lnTo>
                    <a:pt x="39" y="1045"/>
                  </a:lnTo>
                  <a:lnTo>
                    <a:pt x="76" y="1045"/>
                  </a:lnTo>
                  <a:lnTo>
                    <a:pt x="113" y="1045"/>
                  </a:lnTo>
                  <a:lnTo>
                    <a:pt x="153" y="1045"/>
                  </a:lnTo>
                  <a:lnTo>
                    <a:pt x="192" y="1045"/>
                  </a:lnTo>
                  <a:lnTo>
                    <a:pt x="229" y="1045"/>
                  </a:lnTo>
                  <a:lnTo>
                    <a:pt x="266" y="1045"/>
                  </a:lnTo>
                  <a:lnTo>
                    <a:pt x="304" y="1045"/>
                  </a:lnTo>
                  <a:lnTo>
                    <a:pt x="355" y="1045"/>
                  </a:lnTo>
                  <a:lnTo>
                    <a:pt x="391" y="1045"/>
                  </a:lnTo>
                  <a:lnTo>
                    <a:pt x="430" y="1045"/>
                  </a:lnTo>
                  <a:lnTo>
                    <a:pt x="467" y="1045"/>
                  </a:lnTo>
                  <a:lnTo>
                    <a:pt x="506" y="1045"/>
                  </a:lnTo>
                  <a:lnTo>
                    <a:pt x="544" y="1045"/>
                  </a:lnTo>
                  <a:lnTo>
                    <a:pt x="581" y="1045"/>
                  </a:lnTo>
                  <a:lnTo>
                    <a:pt x="581" y="1019"/>
                  </a:lnTo>
                  <a:lnTo>
                    <a:pt x="561" y="1029"/>
                  </a:lnTo>
                  <a:lnTo>
                    <a:pt x="566" y="1038"/>
                  </a:lnTo>
                  <a:lnTo>
                    <a:pt x="573" y="1039"/>
                  </a:lnTo>
                  <a:lnTo>
                    <a:pt x="561" y="1021"/>
                  </a:lnTo>
                  <a:lnTo>
                    <a:pt x="598" y="2108"/>
                  </a:lnTo>
                  <a:lnTo>
                    <a:pt x="600" y="2115"/>
                  </a:lnTo>
                  <a:lnTo>
                    <a:pt x="603" y="2124"/>
                  </a:lnTo>
                  <a:lnTo>
                    <a:pt x="610" y="2126"/>
                  </a:lnTo>
                  <a:lnTo>
                    <a:pt x="618" y="2132"/>
                  </a:lnTo>
                  <a:lnTo>
                    <a:pt x="654" y="2132"/>
                  </a:lnTo>
                  <a:lnTo>
                    <a:pt x="695" y="2132"/>
                  </a:lnTo>
                  <a:lnTo>
                    <a:pt x="746" y="2132"/>
                  </a:lnTo>
                  <a:lnTo>
                    <a:pt x="782" y="2132"/>
                  </a:lnTo>
                  <a:lnTo>
                    <a:pt x="821" y="2132"/>
                  </a:lnTo>
                  <a:lnTo>
                    <a:pt x="858" y="2132"/>
                  </a:lnTo>
                  <a:lnTo>
                    <a:pt x="897" y="2132"/>
                  </a:lnTo>
                  <a:lnTo>
                    <a:pt x="935" y="2132"/>
                  </a:lnTo>
                  <a:lnTo>
                    <a:pt x="972" y="2132"/>
                  </a:lnTo>
                  <a:lnTo>
                    <a:pt x="1010" y="2132"/>
                  </a:lnTo>
                  <a:lnTo>
                    <a:pt x="1049" y="2132"/>
                  </a:lnTo>
                  <a:lnTo>
                    <a:pt x="1086" y="2132"/>
                  </a:lnTo>
                  <a:lnTo>
                    <a:pt x="1137" y="2132"/>
                  </a:lnTo>
                  <a:lnTo>
                    <a:pt x="1173" y="2132"/>
                  </a:lnTo>
                  <a:lnTo>
                    <a:pt x="1214" y="2132"/>
                  </a:lnTo>
                  <a:lnTo>
                    <a:pt x="1214" y="2106"/>
                  </a:lnTo>
                  <a:lnTo>
                    <a:pt x="1195" y="2115"/>
                  </a:lnTo>
                  <a:lnTo>
                    <a:pt x="1198" y="2124"/>
                  </a:lnTo>
                  <a:lnTo>
                    <a:pt x="1205" y="2126"/>
                  </a:lnTo>
                  <a:lnTo>
                    <a:pt x="1193" y="2112"/>
                  </a:lnTo>
                  <a:lnTo>
                    <a:pt x="1231" y="2365"/>
                  </a:lnTo>
                  <a:lnTo>
                    <a:pt x="1232" y="2369"/>
                  </a:lnTo>
                  <a:lnTo>
                    <a:pt x="1236" y="2378"/>
                  </a:lnTo>
                  <a:lnTo>
                    <a:pt x="1241" y="2380"/>
                  </a:lnTo>
                  <a:lnTo>
                    <a:pt x="1249" y="2385"/>
                  </a:lnTo>
                  <a:lnTo>
                    <a:pt x="1288" y="2385"/>
                  </a:lnTo>
                  <a:lnTo>
                    <a:pt x="1326" y="2385"/>
                  </a:lnTo>
                  <a:lnTo>
                    <a:pt x="1365" y="2385"/>
                  </a:lnTo>
                  <a:lnTo>
                    <a:pt x="1402" y="2385"/>
                  </a:lnTo>
                  <a:lnTo>
                    <a:pt x="1440" y="2385"/>
                  </a:lnTo>
                  <a:lnTo>
                    <a:pt x="1477" y="2385"/>
                  </a:lnTo>
                  <a:lnTo>
                    <a:pt x="1526" y="2385"/>
                  </a:lnTo>
                  <a:lnTo>
                    <a:pt x="1564" y="2385"/>
                  </a:lnTo>
                  <a:lnTo>
                    <a:pt x="1603" y="2385"/>
                  </a:lnTo>
                  <a:lnTo>
                    <a:pt x="1640" y="2385"/>
                  </a:lnTo>
                  <a:lnTo>
                    <a:pt x="1678" y="2385"/>
                  </a:lnTo>
                  <a:lnTo>
                    <a:pt x="1717" y="2385"/>
                  </a:lnTo>
                  <a:lnTo>
                    <a:pt x="1754" y="2385"/>
                  </a:lnTo>
                  <a:lnTo>
                    <a:pt x="1792" y="2385"/>
                  </a:lnTo>
                  <a:lnTo>
                    <a:pt x="1831" y="2385"/>
                  </a:lnTo>
                  <a:lnTo>
                    <a:pt x="1831" y="2383"/>
                  </a:lnTo>
                  <a:lnTo>
                    <a:pt x="1839" y="2380"/>
                  </a:lnTo>
                  <a:lnTo>
                    <a:pt x="1844" y="2378"/>
                  </a:lnTo>
                  <a:lnTo>
                    <a:pt x="1850" y="2369"/>
                  </a:lnTo>
                  <a:lnTo>
                    <a:pt x="1853" y="2362"/>
                  </a:lnTo>
                  <a:lnTo>
                    <a:pt x="1890" y="1144"/>
                  </a:lnTo>
                  <a:lnTo>
                    <a:pt x="1868" y="1141"/>
                  </a:lnTo>
                  <a:lnTo>
                    <a:pt x="1868" y="1164"/>
                  </a:lnTo>
                  <a:lnTo>
                    <a:pt x="1877" y="1163"/>
                  </a:lnTo>
                  <a:lnTo>
                    <a:pt x="1884" y="1157"/>
                  </a:lnTo>
                  <a:lnTo>
                    <a:pt x="1887" y="1150"/>
                  </a:lnTo>
                  <a:lnTo>
                    <a:pt x="1868" y="1164"/>
                  </a:lnTo>
                  <a:lnTo>
                    <a:pt x="1919" y="1164"/>
                  </a:lnTo>
                  <a:lnTo>
                    <a:pt x="1955" y="1164"/>
                  </a:lnTo>
                  <a:lnTo>
                    <a:pt x="1994" y="1164"/>
                  </a:lnTo>
                  <a:lnTo>
                    <a:pt x="2031" y="1164"/>
                  </a:lnTo>
                  <a:lnTo>
                    <a:pt x="2071" y="1164"/>
                  </a:lnTo>
                  <a:lnTo>
                    <a:pt x="2108" y="1164"/>
                  </a:lnTo>
                  <a:lnTo>
                    <a:pt x="2145" y="1164"/>
                  </a:lnTo>
                  <a:lnTo>
                    <a:pt x="2183" y="1164"/>
                  </a:lnTo>
                  <a:lnTo>
                    <a:pt x="2218" y="1164"/>
                  </a:lnTo>
                  <a:lnTo>
                    <a:pt x="2259" y="1164"/>
                  </a:lnTo>
                  <a:lnTo>
                    <a:pt x="2310" y="1164"/>
                  </a:lnTo>
                  <a:lnTo>
                    <a:pt x="2346" y="1164"/>
                  </a:lnTo>
                  <a:lnTo>
                    <a:pt x="2385" y="1164"/>
                  </a:lnTo>
                  <a:lnTo>
                    <a:pt x="2423" y="1164"/>
                  </a:lnTo>
                  <a:lnTo>
                    <a:pt x="2462" y="1164"/>
                  </a:lnTo>
                  <a:lnTo>
                    <a:pt x="2462" y="1164"/>
                  </a:lnTo>
                  <a:lnTo>
                    <a:pt x="2470" y="1163"/>
                  </a:lnTo>
                  <a:lnTo>
                    <a:pt x="2477" y="1157"/>
                  </a:lnTo>
                  <a:lnTo>
                    <a:pt x="2480" y="1150"/>
                  </a:lnTo>
                  <a:lnTo>
                    <a:pt x="2482" y="1144"/>
                  </a:lnTo>
                  <a:lnTo>
                    <a:pt x="2521" y="23"/>
                  </a:lnTo>
                  <a:lnTo>
                    <a:pt x="2499" y="23"/>
                  </a:lnTo>
                  <a:lnTo>
                    <a:pt x="2499" y="43"/>
                  </a:lnTo>
                  <a:lnTo>
                    <a:pt x="2508" y="41"/>
                  </a:lnTo>
                  <a:lnTo>
                    <a:pt x="2514" y="40"/>
                  </a:lnTo>
                  <a:lnTo>
                    <a:pt x="2516" y="32"/>
                  </a:lnTo>
                  <a:lnTo>
                    <a:pt x="2499" y="45"/>
                  </a:lnTo>
                  <a:lnTo>
                    <a:pt x="2536" y="45"/>
                  </a:lnTo>
                  <a:lnTo>
                    <a:pt x="2576" y="45"/>
                  </a:lnTo>
                  <a:lnTo>
                    <a:pt x="2613" y="45"/>
                  </a:lnTo>
                  <a:lnTo>
                    <a:pt x="2650" y="45"/>
                  </a:lnTo>
                  <a:lnTo>
                    <a:pt x="2700" y="45"/>
                  </a:lnTo>
                  <a:lnTo>
                    <a:pt x="2737" y="45"/>
                  </a:lnTo>
                  <a:lnTo>
                    <a:pt x="2776" y="45"/>
                  </a:lnTo>
                  <a:lnTo>
                    <a:pt x="2814" y="45"/>
                  </a:lnTo>
                  <a:lnTo>
                    <a:pt x="2853" y="45"/>
                  </a:lnTo>
                  <a:lnTo>
                    <a:pt x="2890" y="45"/>
                  </a:lnTo>
                  <a:lnTo>
                    <a:pt x="2929" y="45"/>
                  </a:lnTo>
                  <a:lnTo>
                    <a:pt x="2967" y="45"/>
                  </a:lnTo>
                  <a:lnTo>
                    <a:pt x="3004" y="45"/>
                  </a:lnTo>
                  <a:lnTo>
                    <a:pt x="3041" y="45"/>
                  </a:lnTo>
                  <a:lnTo>
                    <a:pt x="3092" y="45"/>
                  </a:lnTo>
                  <a:lnTo>
                    <a:pt x="3092" y="23"/>
                  </a:lnTo>
                  <a:lnTo>
                    <a:pt x="3074" y="32"/>
                  </a:lnTo>
                  <a:lnTo>
                    <a:pt x="3077" y="40"/>
                  </a:lnTo>
                  <a:lnTo>
                    <a:pt x="3084" y="41"/>
                  </a:lnTo>
                  <a:lnTo>
                    <a:pt x="3072" y="23"/>
                  </a:lnTo>
                  <a:lnTo>
                    <a:pt x="3109" y="530"/>
                  </a:lnTo>
                  <a:lnTo>
                    <a:pt x="3111" y="539"/>
                  </a:lnTo>
                  <a:lnTo>
                    <a:pt x="3115" y="547"/>
                  </a:lnTo>
                  <a:lnTo>
                    <a:pt x="3120" y="549"/>
                  </a:lnTo>
                  <a:lnTo>
                    <a:pt x="3128" y="552"/>
                  </a:lnTo>
                  <a:lnTo>
                    <a:pt x="3167" y="552"/>
                  </a:lnTo>
                  <a:lnTo>
                    <a:pt x="3205" y="552"/>
                  </a:lnTo>
                  <a:lnTo>
                    <a:pt x="3242" y="552"/>
                  </a:lnTo>
                  <a:lnTo>
                    <a:pt x="3281" y="552"/>
                  </a:lnTo>
                  <a:lnTo>
                    <a:pt x="3319" y="552"/>
                  </a:lnTo>
                  <a:lnTo>
                    <a:pt x="3356" y="552"/>
                  </a:lnTo>
                  <a:lnTo>
                    <a:pt x="3392" y="552"/>
                  </a:lnTo>
                  <a:lnTo>
                    <a:pt x="3433" y="552"/>
                  </a:lnTo>
                  <a:lnTo>
                    <a:pt x="3484" y="552"/>
                  </a:lnTo>
                  <a:lnTo>
                    <a:pt x="3519" y="552"/>
                  </a:lnTo>
                  <a:lnTo>
                    <a:pt x="3558" y="552"/>
                  </a:lnTo>
                  <a:lnTo>
                    <a:pt x="3596" y="552"/>
                  </a:lnTo>
                  <a:lnTo>
                    <a:pt x="3635" y="552"/>
                  </a:lnTo>
                  <a:lnTo>
                    <a:pt x="3672" y="552"/>
                  </a:lnTo>
                  <a:lnTo>
                    <a:pt x="3710" y="552"/>
                  </a:lnTo>
                  <a:lnTo>
                    <a:pt x="3710" y="530"/>
                  </a:lnTo>
                  <a:lnTo>
                    <a:pt x="3689" y="539"/>
                  </a:lnTo>
                  <a:lnTo>
                    <a:pt x="3694" y="547"/>
                  </a:lnTo>
                  <a:lnTo>
                    <a:pt x="3701" y="549"/>
                  </a:lnTo>
                  <a:lnTo>
                    <a:pt x="3689" y="532"/>
                  </a:lnTo>
                  <a:lnTo>
                    <a:pt x="3727" y="818"/>
                  </a:lnTo>
                  <a:lnTo>
                    <a:pt x="3728" y="822"/>
                  </a:lnTo>
                  <a:lnTo>
                    <a:pt x="3732" y="829"/>
                  </a:lnTo>
                  <a:lnTo>
                    <a:pt x="3739" y="833"/>
                  </a:lnTo>
                  <a:lnTo>
                    <a:pt x="3747" y="838"/>
                  </a:lnTo>
                  <a:lnTo>
                    <a:pt x="3786" y="838"/>
                  </a:lnTo>
                  <a:lnTo>
                    <a:pt x="3824" y="838"/>
                  </a:lnTo>
                  <a:lnTo>
                    <a:pt x="3875" y="838"/>
                  </a:lnTo>
                  <a:lnTo>
                    <a:pt x="3910" y="838"/>
                  </a:lnTo>
                  <a:lnTo>
                    <a:pt x="3951" y="838"/>
                  </a:lnTo>
                  <a:lnTo>
                    <a:pt x="3987" y="838"/>
                  </a:lnTo>
                  <a:lnTo>
                    <a:pt x="4026" y="838"/>
                  </a:lnTo>
                  <a:lnTo>
                    <a:pt x="4063" y="838"/>
                  </a:lnTo>
                  <a:lnTo>
                    <a:pt x="4101" y="838"/>
                  </a:lnTo>
                  <a:lnTo>
                    <a:pt x="4140" y="838"/>
                  </a:lnTo>
                  <a:lnTo>
                    <a:pt x="4177" y="838"/>
                  </a:lnTo>
                  <a:lnTo>
                    <a:pt x="4215" y="838"/>
                  </a:lnTo>
                  <a:lnTo>
                    <a:pt x="4264" y="838"/>
                  </a:lnTo>
                  <a:lnTo>
                    <a:pt x="4301" y="838"/>
                  </a:lnTo>
                  <a:lnTo>
                    <a:pt x="4341" y="838"/>
                  </a:lnTo>
                  <a:lnTo>
                    <a:pt x="4341" y="837"/>
                  </a:lnTo>
                  <a:lnTo>
                    <a:pt x="4349" y="833"/>
                  </a:lnTo>
                  <a:lnTo>
                    <a:pt x="4356" y="829"/>
                  </a:lnTo>
                  <a:lnTo>
                    <a:pt x="4359" y="822"/>
                  </a:lnTo>
                  <a:lnTo>
                    <a:pt x="4361" y="818"/>
                  </a:lnTo>
                  <a:lnTo>
                    <a:pt x="4398" y="492"/>
                  </a:lnTo>
                  <a:lnTo>
                    <a:pt x="4378" y="487"/>
                  </a:lnTo>
                  <a:lnTo>
                    <a:pt x="4378" y="510"/>
                  </a:lnTo>
                  <a:lnTo>
                    <a:pt x="4386" y="507"/>
                  </a:lnTo>
                  <a:lnTo>
                    <a:pt x="4393" y="503"/>
                  </a:lnTo>
                  <a:lnTo>
                    <a:pt x="4395" y="496"/>
                  </a:lnTo>
                  <a:lnTo>
                    <a:pt x="4378" y="512"/>
                  </a:lnTo>
                  <a:lnTo>
                    <a:pt x="4415" y="512"/>
                  </a:lnTo>
                  <a:lnTo>
                    <a:pt x="4454" y="512"/>
                  </a:lnTo>
                  <a:lnTo>
                    <a:pt x="4492" y="512"/>
                  </a:lnTo>
                  <a:lnTo>
                    <a:pt x="4531" y="512"/>
                  </a:lnTo>
                  <a:lnTo>
                    <a:pt x="4568" y="512"/>
                  </a:lnTo>
                  <a:lnTo>
                    <a:pt x="4606" y="512"/>
                  </a:lnTo>
                  <a:lnTo>
                    <a:pt x="4657" y="512"/>
                  </a:lnTo>
                  <a:lnTo>
                    <a:pt x="4693" y="512"/>
                  </a:lnTo>
                  <a:lnTo>
                    <a:pt x="4732" y="512"/>
                  </a:lnTo>
                  <a:lnTo>
                    <a:pt x="4769" y="512"/>
                  </a:lnTo>
                  <a:lnTo>
                    <a:pt x="4806" y="512"/>
                  </a:lnTo>
                  <a:lnTo>
                    <a:pt x="4846" y="512"/>
                  </a:lnTo>
                  <a:lnTo>
                    <a:pt x="4883" y="512"/>
                  </a:lnTo>
                  <a:lnTo>
                    <a:pt x="4920" y="512"/>
                  </a:lnTo>
                  <a:lnTo>
                    <a:pt x="4956" y="512"/>
                  </a:lnTo>
                  <a:lnTo>
                    <a:pt x="4956" y="467"/>
                  </a:lnTo>
                  <a:lnTo>
                    <a:pt x="4920" y="467"/>
                  </a:lnTo>
                  <a:lnTo>
                    <a:pt x="4883" y="467"/>
                  </a:lnTo>
                  <a:lnTo>
                    <a:pt x="4846" y="467"/>
                  </a:lnTo>
                  <a:lnTo>
                    <a:pt x="4806" y="467"/>
                  </a:lnTo>
                  <a:lnTo>
                    <a:pt x="4769" y="467"/>
                  </a:lnTo>
                  <a:lnTo>
                    <a:pt x="4732" y="467"/>
                  </a:lnTo>
                  <a:lnTo>
                    <a:pt x="4693" y="467"/>
                  </a:lnTo>
                  <a:lnTo>
                    <a:pt x="4657" y="467"/>
                  </a:lnTo>
                  <a:lnTo>
                    <a:pt x="4606" y="467"/>
                  </a:lnTo>
                  <a:lnTo>
                    <a:pt x="4568" y="467"/>
                  </a:lnTo>
                  <a:lnTo>
                    <a:pt x="4531" y="467"/>
                  </a:lnTo>
                  <a:lnTo>
                    <a:pt x="4492" y="467"/>
                  </a:lnTo>
                  <a:lnTo>
                    <a:pt x="4454" y="467"/>
                  </a:lnTo>
                  <a:lnTo>
                    <a:pt x="4415" y="467"/>
                  </a:lnTo>
                  <a:lnTo>
                    <a:pt x="4378" y="467"/>
                  </a:lnTo>
                  <a:lnTo>
                    <a:pt x="4369" y="467"/>
                  </a:lnTo>
                  <a:lnTo>
                    <a:pt x="4361" y="471"/>
                  </a:lnTo>
                  <a:lnTo>
                    <a:pt x="4359" y="478"/>
                  </a:lnTo>
                  <a:lnTo>
                    <a:pt x="4358" y="487"/>
                  </a:lnTo>
                  <a:lnTo>
                    <a:pt x="4358" y="485"/>
                  </a:lnTo>
                  <a:lnTo>
                    <a:pt x="4318" y="811"/>
                  </a:lnTo>
                  <a:lnTo>
                    <a:pt x="4341" y="793"/>
                  </a:lnTo>
                  <a:lnTo>
                    <a:pt x="4332" y="793"/>
                  </a:lnTo>
                  <a:lnTo>
                    <a:pt x="4325" y="797"/>
                  </a:lnTo>
                  <a:lnTo>
                    <a:pt x="4322" y="804"/>
                  </a:lnTo>
                  <a:lnTo>
                    <a:pt x="4318" y="813"/>
                  </a:lnTo>
                  <a:lnTo>
                    <a:pt x="4341" y="813"/>
                  </a:lnTo>
                  <a:lnTo>
                    <a:pt x="4341" y="793"/>
                  </a:lnTo>
                  <a:lnTo>
                    <a:pt x="4301" y="793"/>
                  </a:lnTo>
                  <a:lnTo>
                    <a:pt x="4264" y="793"/>
                  </a:lnTo>
                  <a:lnTo>
                    <a:pt x="4215" y="793"/>
                  </a:lnTo>
                  <a:lnTo>
                    <a:pt x="4177" y="793"/>
                  </a:lnTo>
                  <a:lnTo>
                    <a:pt x="4140" y="793"/>
                  </a:lnTo>
                  <a:lnTo>
                    <a:pt x="4101" y="793"/>
                  </a:lnTo>
                  <a:lnTo>
                    <a:pt x="4063" y="793"/>
                  </a:lnTo>
                  <a:lnTo>
                    <a:pt x="4026" y="793"/>
                  </a:lnTo>
                  <a:lnTo>
                    <a:pt x="3987" y="793"/>
                  </a:lnTo>
                  <a:lnTo>
                    <a:pt x="3951" y="793"/>
                  </a:lnTo>
                  <a:lnTo>
                    <a:pt x="3910" y="793"/>
                  </a:lnTo>
                  <a:lnTo>
                    <a:pt x="3875" y="793"/>
                  </a:lnTo>
                  <a:lnTo>
                    <a:pt x="3824" y="793"/>
                  </a:lnTo>
                  <a:lnTo>
                    <a:pt x="3786" y="793"/>
                  </a:lnTo>
                  <a:lnTo>
                    <a:pt x="3747" y="793"/>
                  </a:lnTo>
                  <a:lnTo>
                    <a:pt x="3766" y="804"/>
                  </a:lnTo>
                  <a:lnTo>
                    <a:pt x="3762" y="797"/>
                  </a:lnTo>
                  <a:lnTo>
                    <a:pt x="3756" y="793"/>
                  </a:lnTo>
                  <a:lnTo>
                    <a:pt x="3747" y="813"/>
                  </a:lnTo>
                  <a:lnTo>
                    <a:pt x="3766" y="811"/>
                  </a:lnTo>
                  <a:lnTo>
                    <a:pt x="3730" y="529"/>
                  </a:lnTo>
                  <a:lnTo>
                    <a:pt x="3728" y="521"/>
                  </a:lnTo>
                  <a:lnTo>
                    <a:pt x="3723" y="512"/>
                  </a:lnTo>
                  <a:lnTo>
                    <a:pt x="3718" y="510"/>
                  </a:lnTo>
                  <a:lnTo>
                    <a:pt x="3710" y="507"/>
                  </a:lnTo>
                  <a:lnTo>
                    <a:pt x="3672" y="507"/>
                  </a:lnTo>
                  <a:lnTo>
                    <a:pt x="3635" y="507"/>
                  </a:lnTo>
                  <a:lnTo>
                    <a:pt x="3596" y="507"/>
                  </a:lnTo>
                  <a:lnTo>
                    <a:pt x="3558" y="507"/>
                  </a:lnTo>
                  <a:lnTo>
                    <a:pt x="3519" y="507"/>
                  </a:lnTo>
                  <a:lnTo>
                    <a:pt x="3484" y="507"/>
                  </a:lnTo>
                  <a:lnTo>
                    <a:pt x="3433" y="507"/>
                  </a:lnTo>
                  <a:lnTo>
                    <a:pt x="3392" y="507"/>
                  </a:lnTo>
                  <a:lnTo>
                    <a:pt x="3356" y="507"/>
                  </a:lnTo>
                  <a:lnTo>
                    <a:pt x="3319" y="507"/>
                  </a:lnTo>
                  <a:lnTo>
                    <a:pt x="3281" y="507"/>
                  </a:lnTo>
                  <a:lnTo>
                    <a:pt x="3242" y="507"/>
                  </a:lnTo>
                  <a:lnTo>
                    <a:pt x="3205" y="507"/>
                  </a:lnTo>
                  <a:lnTo>
                    <a:pt x="3167" y="507"/>
                  </a:lnTo>
                  <a:lnTo>
                    <a:pt x="3128" y="507"/>
                  </a:lnTo>
                  <a:lnTo>
                    <a:pt x="3149" y="521"/>
                  </a:lnTo>
                  <a:lnTo>
                    <a:pt x="3145" y="512"/>
                  </a:lnTo>
                  <a:lnTo>
                    <a:pt x="3137" y="510"/>
                  </a:lnTo>
                  <a:lnTo>
                    <a:pt x="3128" y="530"/>
                  </a:lnTo>
                  <a:lnTo>
                    <a:pt x="3152" y="529"/>
                  </a:lnTo>
                  <a:lnTo>
                    <a:pt x="3115" y="21"/>
                  </a:lnTo>
                  <a:lnTo>
                    <a:pt x="3111" y="14"/>
                  </a:lnTo>
                  <a:lnTo>
                    <a:pt x="3108" y="5"/>
                  </a:lnTo>
                  <a:lnTo>
                    <a:pt x="3101" y="3"/>
                  </a:lnTo>
                  <a:lnTo>
                    <a:pt x="3092" y="0"/>
                  </a:lnTo>
                  <a:lnTo>
                    <a:pt x="3041" y="0"/>
                  </a:lnTo>
                  <a:lnTo>
                    <a:pt x="3004" y="0"/>
                  </a:lnTo>
                  <a:lnTo>
                    <a:pt x="2967" y="0"/>
                  </a:lnTo>
                  <a:lnTo>
                    <a:pt x="2929" y="0"/>
                  </a:lnTo>
                  <a:lnTo>
                    <a:pt x="2890" y="0"/>
                  </a:lnTo>
                  <a:lnTo>
                    <a:pt x="2853" y="0"/>
                  </a:lnTo>
                  <a:lnTo>
                    <a:pt x="2814" y="0"/>
                  </a:lnTo>
                  <a:lnTo>
                    <a:pt x="2776" y="0"/>
                  </a:lnTo>
                  <a:lnTo>
                    <a:pt x="2737" y="0"/>
                  </a:lnTo>
                  <a:lnTo>
                    <a:pt x="2700" y="0"/>
                  </a:lnTo>
                  <a:lnTo>
                    <a:pt x="2650" y="0"/>
                  </a:lnTo>
                  <a:lnTo>
                    <a:pt x="2613" y="0"/>
                  </a:lnTo>
                  <a:lnTo>
                    <a:pt x="2576" y="0"/>
                  </a:lnTo>
                  <a:lnTo>
                    <a:pt x="2536" y="0"/>
                  </a:lnTo>
                  <a:lnTo>
                    <a:pt x="2499" y="0"/>
                  </a:lnTo>
                  <a:lnTo>
                    <a:pt x="2491" y="3"/>
                  </a:lnTo>
                  <a:lnTo>
                    <a:pt x="2482" y="5"/>
                  </a:lnTo>
                  <a:lnTo>
                    <a:pt x="2480" y="14"/>
                  </a:lnTo>
                  <a:lnTo>
                    <a:pt x="2479" y="23"/>
                  </a:lnTo>
                  <a:lnTo>
                    <a:pt x="2440" y="1141"/>
                  </a:lnTo>
                  <a:lnTo>
                    <a:pt x="2462" y="1119"/>
                  </a:lnTo>
                  <a:lnTo>
                    <a:pt x="2453" y="1121"/>
                  </a:lnTo>
                  <a:lnTo>
                    <a:pt x="2446" y="1126"/>
                  </a:lnTo>
                  <a:lnTo>
                    <a:pt x="2443" y="1132"/>
                  </a:lnTo>
                  <a:lnTo>
                    <a:pt x="2440" y="1141"/>
                  </a:lnTo>
                  <a:lnTo>
                    <a:pt x="2462" y="1141"/>
                  </a:lnTo>
                  <a:lnTo>
                    <a:pt x="2462" y="1119"/>
                  </a:lnTo>
                  <a:lnTo>
                    <a:pt x="2423" y="1119"/>
                  </a:lnTo>
                  <a:lnTo>
                    <a:pt x="2385" y="1119"/>
                  </a:lnTo>
                  <a:lnTo>
                    <a:pt x="2346" y="1119"/>
                  </a:lnTo>
                  <a:lnTo>
                    <a:pt x="2310" y="1119"/>
                  </a:lnTo>
                  <a:lnTo>
                    <a:pt x="2259" y="1119"/>
                  </a:lnTo>
                  <a:lnTo>
                    <a:pt x="2218" y="1119"/>
                  </a:lnTo>
                  <a:lnTo>
                    <a:pt x="2183" y="1119"/>
                  </a:lnTo>
                  <a:lnTo>
                    <a:pt x="2145" y="1119"/>
                  </a:lnTo>
                  <a:lnTo>
                    <a:pt x="2108" y="1119"/>
                  </a:lnTo>
                  <a:lnTo>
                    <a:pt x="2071" y="1119"/>
                  </a:lnTo>
                  <a:lnTo>
                    <a:pt x="2031" y="1119"/>
                  </a:lnTo>
                  <a:lnTo>
                    <a:pt x="1994" y="1119"/>
                  </a:lnTo>
                  <a:lnTo>
                    <a:pt x="1955" y="1119"/>
                  </a:lnTo>
                  <a:lnTo>
                    <a:pt x="1919" y="1119"/>
                  </a:lnTo>
                  <a:lnTo>
                    <a:pt x="1868" y="1119"/>
                  </a:lnTo>
                  <a:lnTo>
                    <a:pt x="1860" y="1121"/>
                  </a:lnTo>
                  <a:lnTo>
                    <a:pt x="1853" y="1126"/>
                  </a:lnTo>
                  <a:lnTo>
                    <a:pt x="1850" y="1132"/>
                  </a:lnTo>
                  <a:lnTo>
                    <a:pt x="1848" y="1141"/>
                  </a:lnTo>
                  <a:lnTo>
                    <a:pt x="1810" y="2360"/>
                  </a:lnTo>
                  <a:lnTo>
                    <a:pt x="1831" y="2340"/>
                  </a:lnTo>
                  <a:lnTo>
                    <a:pt x="1822" y="2342"/>
                  </a:lnTo>
                  <a:lnTo>
                    <a:pt x="1816" y="2344"/>
                  </a:lnTo>
                  <a:lnTo>
                    <a:pt x="1810" y="2351"/>
                  </a:lnTo>
                  <a:lnTo>
                    <a:pt x="1810" y="2360"/>
                  </a:lnTo>
                  <a:lnTo>
                    <a:pt x="1831" y="2360"/>
                  </a:lnTo>
                  <a:lnTo>
                    <a:pt x="1831" y="2340"/>
                  </a:lnTo>
                  <a:lnTo>
                    <a:pt x="1792" y="2340"/>
                  </a:lnTo>
                  <a:lnTo>
                    <a:pt x="1754" y="2340"/>
                  </a:lnTo>
                  <a:lnTo>
                    <a:pt x="1717" y="2340"/>
                  </a:lnTo>
                  <a:lnTo>
                    <a:pt x="1678" y="2340"/>
                  </a:lnTo>
                  <a:lnTo>
                    <a:pt x="1640" y="2340"/>
                  </a:lnTo>
                  <a:lnTo>
                    <a:pt x="1603" y="2340"/>
                  </a:lnTo>
                  <a:lnTo>
                    <a:pt x="1564" y="2340"/>
                  </a:lnTo>
                  <a:lnTo>
                    <a:pt x="1526" y="2340"/>
                  </a:lnTo>
                  <a:lnTo>
                    <a:pt x="1477" y="2340"/>
                  </a:lnTo>
                  <a:lnTo>
                    <a:pt x="1440" y="2340"/>
                  </a:lnTo>
                  <a:lnTo>
                    <a:pt x="1402" y="2340"/>
                  </a:lnTo>
                  <a:lnTo>
                    <a:pt x="1365" y="2340"/>
                  </a:lnTo>
                  <a:lnTo>
                    <a:pt x="1326" y="2340"/>
                  </a:lnTo>
                  <a:lnTo>
                    <a:pt x="1288" y="2340"/>
                  </a:lnTo>
                  <a:lnTo>
                    <a:pt x="1249" y="2340"/>
                  </a:lnTo>
                  <a:lnTo>
                    <a:pt x="1270" y="2351"/>
                  </a:lnTo>
                  <a:lnTo>
                    <a:pt x="1266" y="2344"/>
                  </a:lnTo>
                  <a:lnTo>
                    <a:pt x="1258" y="2342"/>
                  </a:lnTo>
                  <a:lnTo>
                    <a:pt x="1249" y="2360"/>
                  </a:lnTo>
                  <a:lnTo>
                    <a:pt x="1271" y="2358"/>
                  </a:lnTo>
                  <a:lnTo>
                    <a:pt x="1232" y="2104"/>
                  </a:lnTo>
                  <a:lnTo>
                    <a:pt x="1232" y="2097"/>
                  </a:lnTo>
                  <a:lnTo>
                    <a:pt x="1229" y="2090"/>
                  </a:lnTo>
                  <a:lnTo>
                    <a:pt x="1222" y="2088"/>
                  </a:lnTo>
                  <a:lnTo>
                    <a:pt x="1214" y="2086"/>
                  </a:lnTo>
                  <a:lnTo>
                    <a:pt x="1173" y="2086"/>
                  </a:lnTo>
                  <a:lnTo>
                    <a:pt x="1137" y="2086"/>
                  </a:lnTo>
                  <a:lnTo>
                    <a:pt x="1086" y="2086"/>
                  </a:lnTo>
                  <a:lnTo>
                    <a:pt x="1049" y="2086"/>
                  </a:lnTo>
                  <a:lnTo>
                    <a:pt x="1010" y="2086"/>
                  </a:lnTo>
                  <a:lnTo>
                    <a:pt x="972" y="2086"/>
                  </a:lnTo>
                  <a:lnTo>
                    <a:pt x="935" y="2086"/>
                  </a:lnTo>
                  <a:lnTo>
                    <a:pt x="897" y="2086"/>
                  </a:lnTo>
                  <a:lnTo>
                    <a:pt x="858" y="2086"/>
                  </a:lnTo>
                  <a:lnTo>
                    <a:pt x="821" y="2086"/>
                  </a:lnTo>
                  <a:lnTo>
                    <a:pt x="782" y="2086"/>
                  </a:lnTo>
                  <a:lnTo>
                    <a:pt x="746" y="2086"/>
                  </a:lnTo>
                  <a:lnTo>
                    <a:pt x="695" y="2086"/>
                  </a:lnTo>
                  <a:lnTo>
                    <a:pt x="654" y="2086"/>
                  </a:lnTo>
                  <a:lnTo>
                    <a:pt x="618" y="2086"/>
                  </a:lnTo>
                  <a:lnTo>
                    <a:pt x="637" y="2097"/>
                  </a:lnTo>
                  <a:lnTo>
                    <a:pt x="634" y="2090"/>
                  </a:lnTo>
                  <a:lnTo>
                    <a:pt x="627" y="2088"/>
                  </a:lnTo>
                  <a:lnTo>
                    <a:pt x="618" y="2106"/>
                  </a:lnTo>
                  <a:lnTo>
                    <a:pt x="641" y="2106"/>
                  </a:lnTo>
                  <a:lnTo>
                    <a:pt x="603" y="1019"/>
                  </a:lnTo>
                  <a:lnTo>
                    <a:pt x="600" y="1010"/>
                  </a:lnTo>
                  <a:lnTo>
                    <a:pt x="595" y="1003"/>
                  </a:lnTo>
                  <a:lnTo>
                    <a:pt x="590" y="1001"/>
                  </a:lnTo>
                  <a:lnTo>
                    <a:pt x="581" y="1000"/>
                  </a:lnTo>
                  <a:lnTo>
                    <a:pt x="544" y="1000"/>
                  </a:lnTo>
                  <a:lnTo>
                    <a:pt x="506" y="1000"/>
                  </a:lnTo>
                  <a:lnTo>
                    <a:pt x="467" y="1000"/>
                  </a:lnTo>
                  <a:lnTo>
                    <a:pt x="430" y="1000"/>
                  </a:lnTo>
                  <a:lnTo>
                    <a:pt x="391" y="1000"/>
                  </a:lnTo>
                  <a:lnTo>
                    <a:pt x="355" y="1000"/>
                  </a:lnTo>
                  <a:lnTo>
                    <a:pt x="304" y="1000"/>
                  </a:lnTo>
                  <a:lnTo>
                    <a:pt x="266" y="1000"/>
                  </a:lnTo>
                  <a:lnTo>
                    <a:pt x="229" y="1000"/>
                  </a:lnTo>
                  <a:lnTo>
                    <a:pt x="192" y="1000"/>
                  </a:lnTo>
                  <a:lnTo>
                    <a:pt x="153" y="1000"/>
                  </a:lnTo>
                  <a:lnTo>
                    <a:pt x="113" y="1000"/>
                  </a:lnTo>
                  <a:lnTo>
                    <a:pt x="76" y="1000"/>
                  </a:lnTo>
                  <a:lnTo>
                    <a:pt x="39" y="1000"/>
                  </a:lnTo>
                  <a:lnTo>
                    <a:pt x="0" y="100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1" name="Line 321">
              <a:extLst>
                <a:ext uri="{FF2B5EF4-FFF2-40B4-BE49-F238E27FC236}">
                  <a16:creationId xmlns:a16="http://schemas.microsoft.com/office/drawing/2014/main" id="{E207D100-1FC5-43C4-ABB1-1A2B7D2E9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2" name="Line 322">
              <a:extLst>
                <a:ext uri="{FF2B5EF4-FFF2-40B4-BE49-F238E27FC236}">
                  <a16:creationId xmlns:a16="http://schemas.microsoft.com/office/drawing/2014/main" id="{2B084854-35FA-4EB4-9701-6E5FCD626F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4" name="Rectangle 324">
              <a:extLst>
                <a:ext uri="{FF2B5EF4-FFF2-40B4-BE49-F238E27FC236}">
                  <a16:creationId xmlns:a16="http://schemas.microsoft.com/office/drawing/2014/main" id="{14337F13-5277-4712-AB12-DCF27A2EE1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390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5" name="Line 325">
              <a:extLst>
                <a:ext uri="{FF2B5EF4-FFF2-40B4-BE49-F238E27FC236}">
                  <a16:creationId xmlns:a16="http://schemas.microsoft.com/office/drawing/2014/main" id="{EE44C644-214F-422E-BE2E-315A354C64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8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7" name="Rectangle 327">
              <a:extLst>
                <a:ext uri="{FF2B5EF4-FFF2-40B4-BE49-F238E27FC236}">
                  <a16:creationId xmlns:a16="http://schemas.microsoft.com/office/drawing/2014/main" id="{E7AE34E9-B1DE-4626-A761-803A2AACE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3904"/>
              <a:ext cx="13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28" name="Rectangle 328">
              <a:extLst>
                <a:ext uri="{FF2B5EF4-FFF2-40B4-BE49-F238E27FC236}">
                  <a16:creationId xmlns:a16="http://schemas.microsoft.com/office/drawing/2014/main" id="{FF855916-363A-44A3-A67F-890CEFBB76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393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20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29" name="Line 329">
              <a:extLst>
                <a:ext uri="{FF2B5EF4-FFF2-40B4-BE49-F238E27FC236}">
                  <a16:creationId xmlns:a16="http://schemas.microsoft.com/office/drawing/2014/main" id="{B587DF63-7DD2-40C6-A846-08D7BF52A1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9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1" name="Rectangle 331">
              <a:extLst>
                <a:ext uri="{FF2B5EF4-FFF2-40B4-BE49-F238E27FC236}">
                  <a16:creationId xmlns:a16="http://schemas.microsoft.com/office/drawing/2014/main" id="{E240DB6E-136F-4D90-A531-95370183C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3904"/>
              <a:ext cx="134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2" name="Rectangle 332">
              <a:extLst>
                <a:ext uri="{FF2B5EF4-FFF2-40B4-BE49-F238E27FC236}">
                  <a16:creationId xmlns:a16="http://schemas.microsoft.com/office/drawing/2014/main" id="{F79A43CC-C2CD-452A-9A71-52A9B742FC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40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33" name="Line 333">
              <a:extLst>
                <a:ext uri="{FF2B5EF4-FFF2-40B4-BE49-F238E27FC236}">
                  <a16:creationId xmlns:a16="http://schemas.microsoft.com/office/drawing/2014/main" id="{0DBEB471-B0B6-4597-9075-58404999597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1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5" name="Rectangle 335">
              <a:extLst>
                <a:ext uri="{FF2B5EF4-FFF2-40B4-BE49-F238E27FC236}">
                  <a16:creationId xmlns:a16="http://schemas.microsoft.com/office/drawing/2014/main" id="{9B956AD5-5FC7-4B43-B3D2-E0FC4690B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3904"/>
              <a:ext cx="132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6" name="Rectangle 336">
              <a:extLst>
                <a:ext uri="{FF2B5EF4-FFF2-40B4-BE49-F238E27FC236}">
                  <a16:creationId xmlns:a16="http://schemas.microsoft.com/office/drawing/2014/main" id="{59B8253B-2325-418A-85CD-899E0444C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60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37" name="Line 337">
              <a:extLst>
                <a:ext uri="{FF2B5EF4-FFF2-40B4-BE49-F238E27FC236}">
                  <a16:creationId xmlns:a16="http://schemas.microsoft.com/office/drawing/2014/main" id="{40F83929-268B-4A18-A725-853519A035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2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39" name="Rectangle 339">
              <a:extLst>
                <a:ext uri="{FF2B5EF4-FFF2-40B4-BE49-F238E27FC236}">
                  <a16:creationId xmlns:a16="http://schemas.microsoft.com/office/drawing/2014/main" id="{715C4712-EF1F-4828-8EA1-BD57465C7F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" y="3904"/>
              <a:ext cx="13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0" name="Rectangle 340">
              <a:extLst>
                <a:ext uri="{FF2B5EF4-FFF2-40B4-BE49-F238E27FC236}">
                  <a16:creationId xmlns:a16="http://schemas.microsoft.com/office/drawing/2014/main" id="{4BFE9F97-8F80-4849-8EA5-6E998FDD3E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80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41" name="Line 341">
              <a:extLst>
                <a:ext uri="{FF2B5EF4-FFF2-40B4-BE49-F238E27FC236}">
                  <a16:creationId xmlns:a16="http://schemas.microsoft.com/office/drawing/2014/main" id="{9EEBA632-A77F-4DD2-A54F-DB3E6D7141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3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3" name="Rectangle 343">
              <a:extLst>
                <a:ext uri="{FF2B5EF4-FFF2-40B4-BE49-F238E27FC236}">
                  <a16:creationId xmlns:a16="http://schemas.microsoft.com/office/drawing/2014/main" id="{6142E86B-1034-44E6-B6EC-BB3A3341B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" y="3904"/>
              <a:ext cx="181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4" name="Rectangle 344">
              <a:extLst>
                <a:ext uri="{FF2B5EF4-FFF2-40B4-BE49-F238E27FC236}">
                  <a16:creationId xmlns:a16="http://schemas.microsoft.com/office/drawing/2014/main" id="{28B08142-6AFF-4456-82DC-A2B52FEC2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926"/>
              <a:ext cx="54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45" name="Line 345">
              <a:extLst>
                <a:ext uri="{FF2B5EF4-FFF2-40B4-BE49-F238E27FC236}">
                  <a16:creationId xmlns:a16="http://schemas.microsoft.com/office/drawing/2014/main" id="{53C4B35B-FD69-4F4C-AD43-8D71C24A48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4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7" name="Rectangle 347">
              <a:extLst>
                <a:ext uri="{FF2B5EF4-FFF2-40B4-BE49-F238E27FC236}">
                  <a16:creationId xmlns:a16="http://schemas.microsoft.com/office/drawing/2014/main" id="{0F87CA73-4CA1-4981-80E8-585C170358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3904"/>
              <a:ext cx="181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48" name="Rectangle 348">
              <a:extLst>
                <a:ext uri="{FF2B5EF4-FFF2-40B4-BE49-F238E27FC236}">
                  <a16:creationId xmlns:a16="http://schemas.microsoft.com/office/drawing/2014/main" id="{D4DDEF58-70E6-45D9-BF5C-522F88885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926"/>
              <a:ext cx="54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120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49" name="Line 349">
              <a:extLst>
                <a:ext uri="{FF2B5EF4-FFF2-40B4-BE49-F238E27FC236}">
                  <a16:creationId xmlns:a16="http://schemas.microsoft.com/office/drawing/2014/main" id="{D200D0CD-BA7D-4132-B01D-D3E95F8E56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0" name="Line 350">
              <a:extLst>
                <a:ext uri="{FF2B5EF4-FFF2-40B4-BE49-F238E27FC236}">
                  <a16:creationId xmlns:a16="http://schemas.microsoft.com/office/drawing/2014/main" id="{A3ED57C9-9CE0-4F8F-B06D-EB9BE4F669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4" y="3873"/>
              <a:ext cx="31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1" name="Line 351">
              <a:extLst>
                <a:ext uri="{FF2B5EF4-FFF2-40B4-BE49-F238E27FC236}">
                  <a16:creationId xmlns:a16="http://schemas.microsoft.com/office/drawing/2014/main" id="{70FCEAA4-C96D-4608-A262-70B1079C94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2" name="Rectangle 352">
              <a:extLst>
                <a:ext uri="{FF2B5EF4-FFF2-40B4-BE49-F238E27FC236}">
                  <a16:creationId xmlns:a16="http://schemas.microsoft.com/office/drawing/2014/main" id="{AFE7A0B1-ABD4-475D-8DD3-4484522E53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390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3" name="Freeform 353">
              <a:extLst>
                <a:ext uri="{FF2B5EF4-FFF2-40B4-BE49-F238E27FC236}">
                  <a16:creationId xmlns:a16="http://schemas.microsoft.com/office/drawing/2014/main" id="{25E70CFD-CDAF-4BAF-8783-21A093FF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2516"/>
              <a:ext cx="2454" cy="1276"/>
            </a:xfrm>
            <a:custGeom>
              <a:avLst/>
              <a:gdLst>
                <a:gd name="T0" fmla="*/ 63 w 4198"/>
                <a:gd name="T1" fmla="*/ 663 h 2098"/>
                <a:gd name="T2" fmla="*/ 159 w 4198"/>
                <a:gd name="T3" fmla="*/ 676 h 2098"/>
                <a:gd name="T4" fmla="*/ 254 w 4198"/>
                <a:gd name="T5" fmla="*/ 870 h 2098"/>
                <a:gd name="T6" fmla="*/ 362 w 4198"/>
                <a:gd name="T7" fmla="*/ 1033 h 2098"/>
                <a:gd name="T8" fmla="*/ 459 w 4198"/>
                <a:gd name="T9" fmla="*/ 1229 h 2098"/>
                <a:gd name="T10" fmla="*/ 554 w 4198"/>
                <a:gd name="T11" fmla="*/ 1403 h 2098"/>
                <a:gd name="T12" fmla="*/ 661 w 4198"/>
                <a:gd name="T13" fmla="*/ 1612 h 2098"/>
                <a:gd name="T14" fmla="*/ 757 w 4198"/>
                <a:gd name="T15" fmla="*/ 1761 h 2098"/>
                <a:gd name="T16" fmla="*/ 854 w 4198"/>
                <a:gd name="T17" fmla="*/ 1891 h 2098"/>
                <a:gd name="T18" fmla="*/ 960 w 4198"/>
                <a:gd name="T19" fmla="*/ 1988 h 2098"/>
                <a:gd name="T20" fmla="*/ 1057 w 4198"/>
                <a:gd name="T21" fmla="*/ 2047 h 2098"/>
                <a:gd name="T22" fmla="*/ 1153 w 4198"/>
                <a:gd name="T23" fmla="*/ 2098 h 2098"/>
                <a:gd name="T24" fmla="*/ 1248 w 4198"/>
                <a:gd name="T25" fmla="*/ 2039 h 2098"/>
                <a:gd name="T26" fmla="*/ 1356 w 4198"/>
                <a:gd name="T27" fmla="*/ 1956 h 2098"/>
                <a:gd name="T28" fmla="*/ 1453 w 4198"/>
                <a:gd name="T29" fmla="*/ 1826 h 2098"/>
                <a:gd name="T30" fmla="*/ 1548 w 4198"/>
                <a:gd name="T31" fmla="*/ 1651 h 2098"/>
                <a:gd name="T32" fmla="*/ 1655 w 4198"/>
                <a:gd name="T33" fmla="*/ 1429 h 2098"/>
                <a:gd name="T34" fmla="*/ 1752 w 4198"/>
                <a:gd name="T35" fmla="*/ 1229 h 2098"/>
                <a:gd name="T36" fmla="*/ 1848 w 4198"/>
                <a:gd name="T37" fmla="*/ 1007 h 2098"/>
                <a:gd name="T38" fmla="*/ 1954 w 4198"/>
                <a:gd name="T39" fmla="*/ 655 h 2098"/>
                <a:gd name="T40" fmla="*/ 2051 w 4198"/>
                <a:gd name="T41" fmla="*/ 396 h 2098"/>
                <a:gd name="T42" fmla="*/ 2146 w 4198"/>
                <a:gd name="T43" fmla="*/ 187 h 2098"/>
                <a:gd name="T44" fmla="*/ 2244 w 4198"/>
                <a:gd name="T45" fmla="*/ 78 h 2098"/>
                <a:gd name="T46" fmla="*/ 2350 w 4198"/>
                <a:gd name="T47" fmla="*/ 0 h 2098"/>
                <a:gd name="T48" fmla="*/ 2445 w 4198"/>
                <a:gd name="T49" fmla="*/ 52 h 2098"/>
                <a:gd name="T50" fmla="*/ 2542 w 4198"/>
                <a:gd name="T51" fmla="*/ 117 h 2098"/>
                <a:gd name="T52" fmla="*/ 2650 w 4198"/>
                <a:gd name="T53" fmla="*/ 130 h 2098"/>
                <a:gd name="T54" fmla="*/ 2745 w 4198"/>
                <a:gd name="T55" fmla="*/ 298 h 2098"/>
                <a:gd name="T56" fmla="*/ 2841 w 4198"/>
                <a:gd name="T57" fmla="*/ 461 h 2098"/>
                <a:gd name="T58" fmla="*/ 2948 w 4198"/>
                <a:gd name="T59" fmla="*/ 578 h 2098"/>
                <a:gd name="T60" fmla="*/ 3043 w 4198"/>
                <a:gd name="T61" fmla="*/ 696 h 2098"/>
                <a:gd name="T62" fmla="*/ 3141 w 4198"/>
                <a:gd name="T63" fmla="*/ 774 h 2098"/>
                <a:gd name="T64" fmla="*/ 3237 w 4198"/>
                <a:gd name="T65" fmla="*/ 825 h 2098"/>
                <a:gd name="T66" fmla="*/ 3344 w 4198"/>
                <a:gd name="T67" fmla="*/ 748 h 2098"/>
                <a:gd name="T68" fmla="*/ 3439 w 4198"/>
                <a:gd name="T69" fmla="*/ 748 h 2098"/>
                <a:gd name="T70" fmla="*/ 3536 w 4198"/>
                <a:gd name="T71" fmla="*/ 676 h 2098"/>
                <a:gd name="T72" fmla="*/ 3644 w 4198"/>
                <a:gd name="T73" fmla="*/ 596 h 2098"/>
                <a:gd name="T74" fmla="*/ 3739 w 4198"/>
                <a:gd name="T75" fmla="*/ 604 h 2098"/>
                <a:gd name="T76" fmla="*/ 3835 w 4198"/>
                <a:gd name="T77" fmla="*/ 513 h 2098"/>
                <a:gd name="T78" fmla="*/ 3942 w 4198"/>
                <a:gd name="T79" fmla="*/ 416 h 2098"/>
                <a:gd name="T80" fmla="*/ 4038 w 4198"/>
                <a:gd name="T81" fmla="*/ 344 h 2098"/>
                <a:gd name="T82" fmla="*/ 4135 w 4198"/>
                <a:gd name="T83" fmla="*/ 422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98" h="2098">
                  <a:moveTo>
                    <a:pt x="0" y="727"/>
                  </a:moveTo>
                  <a:lnTo>
                    <a:pt x="31" y="683"/>
                  </a:lnTo>
                  <a:lnTo>
                    <a:pt x="63" y="663"/>
                  </a:lnTo>
                  <a:lnTo>
                    <a:pt x="95" y="643"/>
                  </a:lnTo>
                  <a:lnTo>
                    <a:pt x="126" y="650"/>
                  </a:lnTo>
                  <a:lnTo>
                    <a:pt x="159" y="676"/>
                  </a:lnTo>
                  <a:lnTo>
                    <a:pt x="191" y="727"/>
                  </a:lnTo>
                  <a:lnTo>
                    <a:pt x="223" y="805"/>
                  </a:lnTo>
                  <a:lnTo>
                    <a:pt x="254" y="870"/>
                  </a:lnTo>
                  <a:lnTo>
                    <a:pt x="299" y="922"/>
                  </a:lnTo>
                  <a:lnTo>
                    <a:pt x="331" y="968"/>
                  </a:lnTo>
                  <a:lnTo>
                    <a:pt x="362" y="1033"/>
                  </a:lnTo>
                  <a:lnTo>
                    <a:pt x="394" y="1098"/>
                  </a:lnTo>
                  <a:lnTo>
                    <a:pt x="427" y="1162"/>
                  </a:lnTo>
                  <a:lnTo>
                    <a:pt x="459" y="1229"/>
                  </a:lnTo>
                  <a:lnTo>
                    <a:pt x="491" y="1293"/>
                  </a:lnTo>
                  <a:lnTo>
                    <a:pt x="522" y="1358"/>
                  </a:lnTo>
                  <a:lnTo>
                    <a:pt x="554" y="1403"/>
                  </a:lnTo>
                  <a:lnTo>
                    <a:pt x="587" y="1462"/>
                  </a:lnTo>
                  <a:lnTo>
                    <a:pt x="629" y="1532"/>
                  </a:lnTo>
                  <a:lnTo>
                    <a:pt x="661" y="1612"/>
                  </a:lnTo>
                  <a:lnTo>
                    <a:pt x="692" y="1676"/>
                  </a:lnTo>
                  <a:lnTo>
                    <a:pt x="725" y="1728"/>
                  </a:lnTo>
                  <a:lnTo>
                    <a:pt x="757" y="1761"/>
                  </a:lnTo>
                  <a:lnTo>
                    <a:pt x="789" y="1780"/>
                  </a:lnTo>
                  <a:lnTo>
                    <a:pt x="822" y="1832"/>
                  </a:lnTo>
                  <a:lnTo>
                    <a:pt x="854" y="1891"/>
                  </a:lnTo>
                  <a:lnTo>
                    <a:pt x="887" y="1923"/>
                  </a:lnTo>
                  <a:lnTo>
                    <a:pt x="918" y="1962"/>
                  </a:lnTo>
                  <a:lnTo>
                    <a:pt x="960" y="1988"/>
                  </a:lnTo>
                  <a:lnTo>
                    <a:pt x="992" y="2015"/>
                  </a:lnTo>
                  <a:lnTo>
                    <a:pt x="1025" y="2034"/>
                  </a:lnTo>
                  <a:lnTo>
                    <a:pt x="1057" y="2047"/>
                  </a:lnTo>
                  <a:lnTo>
                    <a:pt x="1088" y="2073"/>
                  </a:lnTo>
                  <a:lnTo>
                    <a:pt x="1120" y="2093"/>
                  </a:lnTo>
                  <a:lnTo>
                    <a:pt x="1153" y="2098"/>
                  </a:lnTo>
                  <a:lnTo>
                    <a:pt x="1185" y="2093"/>
                  </a:lnTo>
                  <a:lnTo>
                    <a:pt x="1217" y="2065"/>
                  </a:lnTo>
                  <a:lnTo>
                    <a:pt x="1248" y="2039"/>
                  </a:lnTo>
                  <a:lnTo>
                    <a:pt x="1292" y="2015"/>
                  </a:lnTo>
                  <a:lnTo>
                    <a:pt x="1325" y="1988"/>
                  </a:lnTo>
                  <a:lnTo>
                    <a:pt x="1356" y="1956"/>
                  </a:lnTo>
                  <a:lnTo>
                    <a:pt x="1388" y="1917"/>
                  </a:lnTo>
                  <a:lnTo>
                    <a:pt x="1420" y="1864"/>
                  </a:lnTo>
                  <a:lnTo>
                    <a:pt x="1453" y="1826"/>
                  </a:lnTo>
                  <a:lnTo>
                    <a:pt x="1485" y="1767"/>
                  </a:lnTo>
                  <a:lnTo>
                    <a:pt x="1516" y="1715"/>
                  </a:lnTo>
                  <a:lnTo>
                    <a:pt x="1548" y="1651"/>
                  </a:lnTo>
                  <a:lnTo>
                    <a:pt x="1580" y="1573"/>
                  </a:lnTo>
                  <a:lnTo>
                    <a:pt x="1623" y="1501"/>
                  </a:lnTo>
                  <a:lnTo>
                    <a:pt x="1655" y="1429"/>
                  </a:lnTo>
                  <a:lnTo>
                    <a:pt x="1688" y="1345"/>
                  </a:lnTo>
                  <a:lnTo>
                    <a:pt x="1719" y="1280"/>
                  </a:lnTo>
                  <a:lnTo>
                    <a:pt x="1752" y="1229"/>
                  </a:lnTo>
                  <a:lnTo>
                    <a:pt x="1784" y="1170"/>
                  </a:lnTo>
                  <a:lnTo>
                    <a:pt x="1816" y="1092"/>
                  </a:lnTo>
                  <a:lnTo>
                    <a:pt x="1848" y="1007"/>
                  </a:lnTo>
                  <a:lnTo>
                    <a:pt x="1879" y="897"/>
                  </a:lnTo>
                  <a:lnTo>
                    <a:pt x="1912" y="779"/>
                  </a:lnTo>
                  <a:lnTo>
                    <a:pt x="1954" y="655"/>
                  </a:lnTo>
                  <a:lnTo>
                    <a:pt x="1986" y="546"/>
                  </a:lnTo>
                  <a:lnTo>
                    <a:pt x="2017" y="467"/>
                  </a:lnTo>
                  <a:lnTo>
                    <a:pt x="2051" y="396"/>
                  </a:lnTo>
                  <a:lnTo>
                    <a:pt x="2082" y="330"/>
                  </a:lnTo>
                  <a:lnTo>
                    <a:pt x="2114" y="259"/>
                  </a:lnTo>
                  <a:lnTo>
                    <a:pt x="2146" y="187"/>
                  </a:lnTo>
                  <a:lnTo>
                    <a:pt x="2179" y="136"/>
                  </a:lnTo>
                  <a:lnTo>
                    <a:pt x="2210" y="104"/>
                  </a:lnTo>
                  <a:lnTo>
                    <a:pt x="2244" y="78"/>
                  </a:lnTo>
                  <a:lnTo>
                    <a:pt x="2285" y="52"/>
                  </a:lnTo>
                  <a:lnTo>
                    <a:pt x="2317" y="20"/>
                  </a:lnTo>
                  <a:lnTo>
                    <a:pt x="2350" y="0"/>
                  </a:lnTo>
                  <a:lnTo>
                    <a:pt x="2382" y="13"/>
                  </a:lnTo>
                  <a:lnTo>
                    <a:pt x="2414" y="20"/>
                  </a:lnTo>
                  <a:lnTo>
                    <a:pt x="2445" y="52"/>
                  </a:lnTo>
                  <a:lnTo>
                    <a:pt x="2478" y="85"/>
                  </a:lnTo>
                  <a:lnTo>
                    <a:pt x="2510" y="110"/>
                  </a:lnTo>
                  <a:lnTo>
                    <a:pt x="2542" y="117"/>
                  </a:lnTo>
                  <a:lnTo>
                    <a:pt x="2573" y="98"/>
                  </a:lnTo>
                  <a:lnTo>
                    <a:pt x="2618" y="104"/>
                  </a:lnTo>
                  <a:lnTo>
                    <a:pt x="2650" y="130"/>
                  </a:lnTo>
                  <a:lnTo>
                    <a:pt x="2681" y="176"/>
                  </a:lnTo>
                  <a:lnTo>
                    <a:pt x="2713" y="234"/>
                  </a:lnTo>
                  <a:lnTo>
                    <a:pt x="2745" y="298"/>
                  </a:lnTo>
                  <a:lnTo>
                    <a:pt x="2778" y="376"/>
                  </a:lnTo>
                  <a:lnTo>
                    <a:pt x="2810" y="429"/>
                  </a:lnTo>
                  <a:lnTo>
                    <a:pt x="2841" y="461"/>
                  </a:lnTo>
                  <a:lnTo>
                    <a:pt x="2873" y="494"/>
                  </a:lnTo>
                  <a:lnTo>
                    <a:pt x="2906" y="532"/>
                  </a:lnTo>
                  <a:lnTo>
                    <a:pt x="2948" y="578"/>
                  </a:lnTo>
                  <a:lnTo>
                    <a:pt x="2980" y="618"/>
                  </a:lnTo>
                  <a:lnTo>
                    <a:pt x="3011" y="663"/>
                  </a:lnTo>
                  <a:lnTo>
                    <a:pt x="3043" y="696"/>
                  </a:lnTo>
                  <a:lnTo>
                    <a:pt x="3076" y="727"/>
                  </a:lnTo>
                  <a:lnTo>
                    <a:pt x="3109" y="733"/>
                  </a:lnTo>
                  <a:lnTo>
                    <a:pt x="3141" y="774"/>
                  </a:lnTo>
                  <a:lnTo>
                    <a:pt x="3173" y="792"/>
                  </a:lnTo>
                  <a:lnTo>
                    <a:pt x="3206" y="812"/>
                  </a:lnTo>
                  <a:lnTo>
                    <a:pt x="3237" y="825"/>
                  </a:lnTo>
                  <a:lnTo>
                    <a:pt x="3279" y="805"/>
                  </a:lnTo>
                  <a:lnTo>
                    <a:pt x="3311" y="774"/>
                  </a:lnTo>
                  <a:lnTo>
                    <a:pt x="3344" y="748"/>
                  </a:lnTo>
                  <a:lnTo>
                    <a:pt x="3376" y="740"/>
                  </a:lnTo>
                  <a:lnTo>
                    <a:pt x="3407" y="753"/>
                  </a:lnTo>
                  <a:lnTo>
                    <a:pt x="3439" y="748"/>
                  </a:lnTo>
                  <a:lnTo>
                    <a:pt x="3471" y="733"/>
                  </a:lnTo>
                  <a:lnTo>
                    <a:pt x="3504" y="707"/>
                  </a:lnTo>
                  <a:lnTo>
                    <a:pt x="3536" y="676"/>
                  </a:lnTo>
                  <a:lnTo>
                    <a:pt x="3567" y="631"/>
                  </a:lnTo>
                  <a:lnTo>
                    <a:pt x="3611" y="604"/>
                  </a:lnTo>
                  <a:lnTo>
                    <a:pt x="3644" y="596"/>
                  </a:lnTo>
                  <a:lnTo>
                    <a:pt x="3675" y="596"/>
                  </a:lnTo>
                  <a:lnTo>
                    <a:pt x="3707" y="604"/>
                  </a:lnTo>
                  <a:lnTo>
                    <a:pt x="3739" y="604"/>
                  </a:lnTo>
                  <a:lnTo>
                    <a:pt x="3770" y="591"/>
                  </a:lnTo>
                  <a:lnTo>
                    <a:pt x="3804" y="559"/>
                  </a:lnTo>
                  <a:lnTo>
                    <a:pt x="3835" y="513"/>
                  </a:lnTo>
                  <a:lnTo>
                    <a:pt x="3867" y="474"/>
                  </a:lnTo>
                  <a:lnTo>
                    <a:pt x="3899" y="435"/>
                  </a:lnTo>
                  <a:lnTo>
                    <a:pt x="3942" y="416"/>
                  </a:lnTo>
                  <a:lnTo>
                    <a:pt x="3975" y="383"/>
                  </a:lnTo>
                  <a:lnTo>
                    <a:pt x="4007" y="357"/>
                  </a:lnTo>
                  <a:lnTo>
                    <a:pt x="4038" y="344"/>
                  </a:lnTo>
                  <a:lnTo>
                    <a:pt x="4070" y="352"/>
                  </a:lnTo>
                  <a:lnTo>
                    <a:pt x="4103" y="383"/>
                  </a:lnTo>
                  <a:lnTo>
                    <a:pt x="4135" y="422"/>
                  </a:lnTo>
                  <a:lnTo>
                    <a:pt x="4167" y="454"/>
                  </a:lnTo>
                  <a:lnTo>
                    <a:pt x="4198" y="494"/>
                  </a:lnTo>
                </a:path>
              </a:pathLst>
            </a:custGeom>
            <a:noFill/>
            <a:ln w="635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755" name="Rectangle 355">
              <a:extLst>
                <a:ext uri="{FF2B5EF4-FFF2-40B4-BE49-F238E27FC236}">
                  <a16:creationId xmlns:a16="http://schemas.microsoft.com/office/drawing/2014/main" id="{50D1CC25-F278-465B-B736-EE42F89D0E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27"/>
              <a:ext cx="50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 b="1">
                  <a:solidFill>
                    <a:srgbClr val="000000"/>
                  </a:solidFill>
                </a:rPr>
                <a:t>b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358757" name="Rectangle 357">
              <a:extLst>
                <a:ext uri="{FF2B5EF4-FFF2-40B4-BE49-F238E27FC236}">
                  <a16:creationId xmlns:a16="http://schemas.microsoft.com/office/drawing/2014/main" id="{5A692A23-35D7-4685-99AD-62888F4C7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" y="2918"/>
              <a:ext cx="291" cy="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grpSp>
          <p:nvGrpSpPr>
            <p:cNvPr id="358758" name="Group 358">
              <a:extLst>
                <a:ext uri="{FF2B5EF4-FFF2-40B4-BE49-F238E27FC236}">
                  <a16:creationId xmlns:a16="http://schemas.microsoft.com/office/drawing/2014/main" id="{06FA4C3E-72DE-4E0A-B37B-743EA4D0B3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304"/>
              <a:ext cx="2843" cy="1537"/>
              <a:chOff x="1440" y="2304"/>
              <a:chExt cx="2843" cy="1537"/>
            </a:xfrm>
          </p:grpSpPr>
          <p:sp>
            <p:nvSpPr>
              <p:cNvPr id="358759" name="Rectangle 359">
                <a:extLst>
                  <a:ext uri="{FF2B5EF4-FFF2-40B4-BE49-F238E27FC236}">
                    <a16:creationId xmlns:a16="http://schemas.microsoft.com/office/drawing/2014/main" id="{352F6871-40FE-4B33-9C57-874394C0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5" y="3022"/>
                <a:ext cx="292" cy="4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760" name="Rectangle 360">
                <a:extLst>
                  <a:ext uri="{FF2B5EF4-FFF2-40B4-BE49-F238E27FC236}">
                    <a16:creationId xmlns:a16="http://schemas.microsoft.com/office/drawing/2014/main" id="{9B30D97F-8EF6-472B-AE81-11A848D693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757"/>
                <a:ext cx="291" cy="4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grpSp>
            <p:nvGrpSpPr>
              <p:cNvPr id="358761" name="Group 361">
                <a:extLst>
                  <a:ext uri="{FF2B5EF4-FFF2-40B4-BE49-F238E27FC236}">
                    <a16:creationId xmlns:a16="http://schemas.microsoft.com/office/drawing/2014/main" id="{2A8D574A-41FD-4C3D-A7A3-EF14AC953E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304"/>
                <a:ext cx="2843" cy="1537"/>
                <a:chOff x="1440" y="2304"/>
                <a:chExt cx="2843" cy="1537"/>
              </a:xfrm>
            </p:grpSpPr>
            <p:sp>
              <p:nvSpPr>
                <p:cNvPr id="358762" name="Rectangle 362">
                  <a:extLst>
                    <a:ext uri="{FF2B5EF4-FFF2-40B4-BE49-F238E27FC236}">
                      <a16:creationId xmlns:a16="http://schemas.microsoft.com/office/drawing/2014/main" id="{FB89B29F-E961-4BEA-A9BA-B8A8BE45B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3024"/>
                  <a:ext cx="750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b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358763" name="Rectangle 363">
                  <a:extLst>
                    <a:ext uri="{FF2B5EF4-FFF2-40B4-BE49-F238E27FC236}">
                      <a16:creationId xmlns:a16="http://schemas.microsoft.com/office/drawing/2014/main" id="{70BCC375-7785-40D6-B56D-B07AFEB93A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4" y="2880"/>
                  <a:ext cx="750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b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  <p:grpSp>
              <p:nvGrpSpPr>
                <p:cNvPr id="358764" name="Group 364">
                  <a:extLst>
                    <a:ext uri="{FF2B5EF4-FFF2-40B4-BE49-F238E27FC236}">
                      <a16:creationId xmlns:a16="http://schemas.microsoft.com/office/drawing/2014/main" id="{E758A223-135E-44A3-A026-0313B0C990D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8" y="2304"/>
                  <a:ext cx="2405" cy="1537"/>
                  <a:chOff x="1867" y="2304"/>
                  <a:chExt cx="2405" cy="1537"/>
                </a:xfrm>
              </p:grpSpPr>
              <p:sp>
                <p:nvSpPr>
                  <p:cNvPr id="358765" name="Rectangle 365">
                    <a:extLst>
                      <a:ext uri="{FF2B5EF4-FFF2-40B4-BE49-F238E27FC236}">
                        <a16:creationId xmlns:a16="http://schemas.microsoft.com/office/drawing/2014/main" id="{1C547CB5-C233-4D0D-B89B-497E2AA3C3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3567"/>
                    <a:ext cx="291" cy="46"/>
                  </a:xfrm>
                  <a:prstGeom prst="rect">
                    <a:avLst/>
                  </a:prstGeom>
                  <a:solidFill>
                    <a:srgbClr val="00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66" name="Rectangle 366">
                    <a:extLst>
                      <a:ext uri="{FF2B5EF4-FFF2-40B4-BE49-F238E27FC236}">
                        <a16:creationId xmlns:a16="http://schemas.microsoft.com/office/drawing/2014/main" id="{6FDF0671-109A-4C06-8E07-FC1A009BB9A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3" y="3692"/>
                    <a:ext cx="290" cy="46"/>
                  </a:xfrm>
                  <a:prstGeom prst="rect">
                    <a:avLst/>
                  </a:prstGeom>
                  <a:solidFill>
                    <a:srgbClr val="00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67" name="Rectangle 367">
                    <a:extLst>
                      <a:ext uri="{FF2B5EF4-FFF2-40B4-BE49-F238E27FC236}">
                        <a16:creationId xmlns:a16="http://schemas.microsoft.com/office/drawing/2014/main" id="{37C95270-C20E-4CA2-AD4B-2BE2F12FC0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17" y="3087"/>
                    <a:ext cx="291" cy="4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68" name="Rectangle 368">
                    <a:extLst>
                      <a:ext uri="{FF2B5EF4-FFF2-40B4-BE49-F238E27FC236}">
                        <a16:creationId xmlns:a16="http://schemas.microsoft.com/office/drawing/2014/main" id="{2E72E730-6B49-48B3-85D0-B0FCB115DDC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29" y="2524"/>
                    <a:ext cx="292" cy="45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69" name="Rectangle 369">
                    <a:extLst>
                      <a:ext uri="{FF2B5EF4-FFF2-40B4-BE49-F238E27FC236}">
                        <a16:creationId xmlns:a16="http://schemas.microsoft.com/office/drawing/2014/main" id="{A0CAAA61-9DB0-4DE2-8B90-A58D27E9D15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46" y="2770"/>
                    <a:ext cx="291" cy="46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0" name="Rectangle 370">
                    <a:extLst>
                      <a:ext uri="{FF2B5EF4-FFF2-40B4-BE49-F238E27FC236}">
                        <a16:creationId xmlns:a16="http://schemas.microsoft.com/office/drawing/2014/main" id="{EFE84D17-FB3A-425D-8A99-EF1CFB40117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7" y="3030"/>
                    <a:ext cx="168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1" name="Rectangle 371">
                    <a:extLst>
                      <a:ext uri="{FF2B5EF4-FFF2-40B4-BE49-F238E27FC236}">
                        <a16:creationId xmlns:a16="http://schemas.microsoft.com/office/drawing/2014/main" id="{B5FB203A-B225-4947-B759-E109ACCB0A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2" y="3550"/>
                    <a:ext cx="219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2" name="Rectangle 372">
                    <a:extLst>
                      <a:ext uri="{FF2B5EF4-FFF2-40B4-BE49-F238E27FC236}">
                        <a16:creationId xmlns:a16="http://schemas.microsoft.com/office/drawing/2014/main" id="{2B58A450-18E4-4BE0-B689-0B9BD8E4418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1" y="3596"/>
                    <a:ext cx="158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3" name="Rectangle 373">
                    <a:extLst>
                      <a:ext uri="{FF2B5EF4-FFF2-40B4-BE49-F238E27FC236}">
                        <a16:creationId xmlns:a16="http://schemas.microsoft.com/office/drawing/2014/main" id="{8A9ED2A1-B271-47C5-BF0E-81DCB48B4F7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8" y="3455"/>
                    <a:ext cx="739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	a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358774" name="Rectangle 374">
                    <a:extLst>
                      <a:ext uri="{FF2B5EF4-FFF2-40B4-BE49-F238E27FC236}">
                        <a16:creationId xmlns:a16="http://schemas.microsoft.com/office/drawing/2014/main" id="{0F7E0111-B357-4BEA-B4AC-894D0B3A28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3481"/>
                    <a:ext cx="219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5" name="Rectangle 375">
                    <a:extLst>
                      <a:ext uri="{FF2B5EF4-FFF2-40B4-BE49-F238E27FC236}">
                        <a16:creationId xmlns:a16="http://schemas.microsoft.com/office/drawing/2014/main" id="{BB800C3A-FCCA-456E-B295-117230C50DF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3490"/>
                    <a:ext cx="158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6" name="Rectangle 376">
                    <a:extLst>
                      <a:ext uri="{FF2B5EF4-FFF2-40B4-BE49-F238E27FC236}">
                        <a16:creationId xmlns:a16="http://schemas.microsoft.com/office/drawing/2014/main" id="{476812F1-A086-4D9C-BCAC-5BF23C74F6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2" y="3490"/>
                    <a:ext cx="115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77" name="Rectangle 377">
                    <a:extLst>
                      <a:ext uri="{FF2B5EF4-FFF2-40B4-BE49-F238E27FC236}">
                        <a16:creationId xmlns:a16="http://schemas.microsoft.com/office/drawing/2014/main" id="{B03B97C3-4FA4-4D50-AD60-C5948858958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38" y="2555"/>
                    <a:ext cx="480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358778" name="Rectangle 378">
                    <a:extLst>
                      <a:ext uri="{FF2B5EF4-FFF2-40B4-BE49-F238E27FC236}">
                        <a16:creationId xmlns:a16="http://schemas.microsoft.com/office/drawing/2014/main" id="{CBC47B0F-5076-4785-AC7C-BEB2A7C7779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9" y="2304"/>
                    <a:ext cx="728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	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358779" name="Rectangle 379">
                    <a:extLst>
                      <a:ext uri="{FF2B5EF4-FFF2-40B4-BE49-F238E27FC236}">
                        <a16:creationId xmlns:a16="http://schemas.microsoft.com/office/drawing/2014/main" id="{0AC9D6DF-8E4D-413C-8A6B-3992DF40BB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88" y="2961"/>
                    <a:ext cx="219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80" name="Rectangle 380">
                    <a:extLst>
                      <a:ext uri="{FF2B5EF4-FFF2-40B4-BE49-F238E27FC236}">
                        <a16:creationId xmlns:a16="http://schemas.microsoft.com/office/drawing/2014/main" id="{1352B9D2-9D64-407C-B00F-6DA7AE982DA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88" y="2969"/>
                    <a:ext cx="167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81" name="Rectangle 381">
                    <a:extLst>
                      <a:ext uri="{FF2B5EF4-FFF2-40B4-BE49-F238E27FC236}">
                        <a16:creationId xmlns:a16="http://schemas.microsoft.com/office/drawing/2014/main" id="{85CF0FE0-29D2-41C5-B4EA-A701A68C13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82" y="2969"/>
                    <a:ext cx="116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82" name="Rectangle 382">
                    <a:extLst>
                      <a:ext uri="{FF2B5EF4-FFF2-40B4-BE49-F238E27FC236}">
                        <a16:creationId xmlns:a16="http://schemas.microsoft.com/office/drawing/2014/main" id="{047440AD-C42A-4237-802A-7ADAC5AC8D4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12" y="2544"/>
                    <a:ext cx="149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358783" name="Rectangle 383">
                    <a:extLst>
                      <a:ext uri="{FF2B5EF4-FFF2-40B4-BE49-F238E27FC236}">
                        <a16:creationId xmlns:a16="http://schemas.microsoft.com/office/drawing/2014/main" id="{9380CCE1-01E4-4C8F-A835-ACB543F589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2" y="2544"/>
                    <a:ext cx="480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358784" name="Rectangle 384">
                  <a:extLst>
                    <a:ext uri="{FF2B5EF4-FFF2-40B4-BE49-F238E27FC236}">
                      <a16:creationId xmlns:a16="http://schemas.microsoft.com/office/drawing/2014/main" id="{2DBB88E5-F82F-4E12-A153-C1EDBB6A42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8" y="3552"/>
                  <a:ext cx="739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a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</p:grpSp>
        </p:grpSp>
      </p:grpSp>
      <p:sp>
        <p:nvSpPr>
          <p:cNvPr id="358788" name="Text Box 388">
            <a:extLst>
              <a:ext uri="{FF2B5EF4-FFF2-40B4-BE49-F238E27FC236}">
                <a16:creationId xmlns:a16="http://schemas.microsoft.com/office/drawing/2014/main" id="{B70FB78F-65E1-43A4-B30A-96A50E9407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1748" y="4364825"/>
            <a:ext cx="2302669" cy="6001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eaLnBrk="1" hangingPunct="1">
              <a:spcBef>
                <a:spcPct val="50000"/>
              </a:spcBef>
            </a:pPr>
            <a:r>
              <a:rPr lang="en-US" altLang="en-NL" sz="3300">
                <a:solidFill>
                  <a:schemeClr val="tx2"/>
                </a:solidFill>
                <a:latin typeface="Arial" panose="020B0604020202020204" pitchFamily="34" charset="0"/>
              </a:rPr>
              <a:t>baabccbc</a:t>
            </a:r>
          </a:p>
        </p:txBody>
      </p:sp>
      <p:sp>
        <p:nvSpPr>
          <p:cNvPr id="358789" name="Text Box 389">
            <a:extLst>
              <a:ext uri="{FF2B5EF4-FFF2-40B4-BE49-F238E27FC236}">
                <a16:creationId xmlns:a16="http://schemas.microsoft.com/office/drawing/2014/main" id="{96368DFB-8FC7-41A9-8CA8-32C5EC79D0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0632" y="2231226"/>
            <a:ext cx="2040731" cy="1708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en-US" altLang="en-NL" sz="1500"/>
              <a:t>First convert the time series to PAA representation, then convert the PAA to symbols</a:t>
            </a:r>
          </a:p>
          <a:p>
            <a:pPr algn="l"/>
            <a:endParaRPr lang="en-US" altLang="en-NL" sz="1500"/>
          </a:p>
          <a:p>
            <a:pPr algn="l"/>
            <a:r>
              <a:rPr lang="en-US" altLang="en-NL" sz="1500"/>
              <a:t>It take linear time</a:t>
            </a:r>
          </a:p>
        </p:txBody>
      </p:sp>
      <p:pic>
        <p:nvPicPr>
          <p:cNvPr id="358790" name="Picture 390">
            <a:extLst>
              <a:ext uri="{FF2B5EF4-FFF2-40B4-BE49-F238E27FC236}">
                <a16:creationId xmlns:a16="http://schemas.microsoft.com/office/drawing/2014/main" id="{F121C875-881C-4CAC-897B-3DCB00A80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976" y="589949"/>
            <a:ext cx="1545431" cy="152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77" name="Freeform 77">
            <a:extLst>
              <a:ext uri="{FF2B5EF4-FFF2-40B4-BE49-F238E27FC236}">
                <a16:creationId xmlns:a16="http://schemas.microsoft.com/office/drawing/2014/main" id="{16C53ADB-69AA-4BFE-9D1B-19C6A0E8A3D3}"/>
              </a:ext>
            </a:extLst>
          </p:cNvPr>
          <p:cNvSpPr>
            <a:spLocks/>
          </p:cNvSpPr>
          <p:nvPr/>
        </p:nvSpPr>
        <p:spPr bwMode="auto">
          <a:xfrm>
            <a:off x="4057650" y="741754"/>
            <a:ext cx="2856310" cy="1001315"/>
          </a:xfrm>
          <a:custGeom>
            <a:avLst/>
            <a:gdLst>
              <a:gd name="T0" fmla="*/ 73 w 4798"/>
              <a:gd name="T1" fmla="*/ 531 h 1683"/>
              <a:gd name="T2" fmla="*/ 183 w 4798"/>
              <a:gd name="T3" fmla="*/ 542 h 1683"/>
              <a:gd name="T4" fmla="*/ 291 w 4798"/>
              <a:gd name="T5" fmla="*/ 697 h 1683"/>
              <a:gd name="T6" fmla="*/ 415 w 4798"/>
              <a:gd name="T7" fmla="*/ 828 h 1683"/>
              <a:gd name="T8" fmla="*/ 525 w 4798"/>
              <a:gd name="T9" fmla="*/ 985 h 1683"/>
              <a:gd name="T10" fmla="*/ 634 w 4798"/>
              <a:gd name="T11" fmla="*/ 1125 h 1683"/>
              <a:gd name="T12" fmla="*/ 756 w 4798"/>
              <a:gd name="T13" fmla="*/ 1292 h 1683"/>
              <a:gd name="T14" fmla="*/ 866 w 4798"/>
              <a:gd name="T15" fmla="*/ 1412 h 1683"/>
              <a:gd name="T16" fmla="*/ 976 w 4798"/>
              <a:gd name="T17" fmla="*/ 1516 h 1683"/>
              <a:gd name="T18" fmla="*/ 1098 w 4798"/>
              <a:gd name="T19" fmla="*/ 1594 h 1683"/>
              <a:gd name="T20" fmla="*/ 1208 w 4798"/>
              <a:gd name="T21" fmla="*/ 1641 h 1683"/>
              <a:gd name="T22" fmla="*/ 1319 w 4798"/>
              <a:gd name="T23" fmla="*/ 1683 h 1683"/>
              <a:gd name="T24" fmla="*/ 1427 w 4798"/>
              <a:gd name="T25" fmla="*/ 1635 h 1683"/>
              <a:gd name="T26" fmla="*/ 1551 w 4798"/>
              <a:gd name="T27" fmla="*/ 1568 h 1683"/>
              <a:gd name="T28" fmla="*/ 1661 w 4798"/>
              <a:gd name="T29" fmla="*/ 1464 h 1683"/>
              <a:gd name="T30" fmla="*/ 1770 w 4798"/>
              <a:gd name="T31" fmla="*/ 1323 h 1683"/>
              <a:gd name="T32" fmla="*/ 1891 w 4798"/>
              <a:gd name="T33" fmla="*/ 1146 h 1683"/>
              <a:gd name="T34" fmla="*/ 2003 w 4798"/>
              <a:gd name="T35" fmla="*/ 985 h 1683"/>
              <a:gd name="T36" fmla="*/ 2112 w 4798"/>
              <a:gd name="T37" fmla="*/ 807 h 1683"/>
              <a:gd name="T38" fmla="*/ 2234 w 4798"/>
              <a:gd name="T39" fmla="*/ 525 h 1683"/>
              <a:gd name="T40" fmla="*/ 2344 w 4798"/>
              <a:gd name="T41" fmla="*/ 318 h 1683"/>
              <a:gd name="T42" fmla="*/ 2453 w 4798"/>
              <a:gd name="T43" fmla="*/ 150 h 1683"/>
              <a:gd name="T44" fmla="*/ 2565 w 4798"/>
              <a:gd name="T45" fmla="*/ 62 h 1683"/>
              <a:gd name="T46" fmla="*/ 2686 w 4798"/>
              <a:gd name="T47" fmla="*/ 0 h 1683"/>
              <a:gd name="T48" fmla="*/ 2795 w 4798"/>
              <a:gd name="T49" fmla="*/ 42 h 1683"/>
              <a:gd name="T50" fmla="*/ 2905 w 4798"/>
              <a:gd name="T51" fmla="*/ 94 h 1683"/>
              <a:gd name="T52" fmla="*/ 3029 w 4798"/>
              <a:gd name="T53" fmla="*/ 104 h 1683"/>
              <a:gd name="T54" fmla="*/ 3137 w 4798"/>
              <a:gd name="T55" fmla="*/ 239 h 1683"/>
              <a:gd name="T56" fmla="*/ 3248 w 4798"/>
              <a:gd name="T57" fmla="*/ 370 h 1683"/>
              <a:gd name="T58" fmla="*/ 3369 w 4798"/>
              <a:gd name="T59" fmla="*/ 463 h 1683"/>
              <a:gd name="T60" fmla="*/ 3478 w 4798"/>
              <a:gd name="T61" fmla="*/ 558 h 1683"/>
              <a:gd name="T62" fmla="*/ 3590 w 4798"/>
              <a:gd name="T63" fmla="*/ 620 h 1683"/>
              <a:gd name="T64" fmla="*/ 3700 w 4798"/>
              <a:gd name="T65" fmla="*/ 662 h 1683"/>
              <a:gd name="T66" fmla="*/ 3822 w 4798"/>
              <a:gd name="T67" fmla="*/ 599 h 1683"/>
              <a:gd name="T68" fmla="*/ 3931 w 4798"/>
              <a:gd name="T69" fmla="*/ 599 h 1683"/>
              <a:gd name="T70" fmla="*/ 4041 w 4798"/>
              <a:gd name="T71" fmla="*/ 542 h 1683"/>
              <a:gd name="T72" fmla="*/ 4164 w 4798"/>
              <a:gd name="T73" fmla="*/ 478 h 1683"/>
              <a:gd name="T74" fmla="*/ 4273 w 4798"/>
              <a:gd name="T75" fmla="*/ 484 h 1683"/>
              <a:gd name="T76" fmla="*/ 4383 w 4798"/>
              <a:gd name="T77" fmla="*/ 411 h 1683"/>
              <a:gd name="T78" fmla="*/ 4505 w 4798"/>
              <a:gd name="T79" fmla="*/ 334 h 1683"/>
              <a:gd name="T80" fmla="*/ 4615 w 4798"/>
              <a:gd name="T81" fmla="*/ 276 h 1683"/>
              <a:gd name="T82" fmla="*/ 4726 w 4798"/>
              <a:gd name="T83" fmla="*/ 338 h 16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98" h="1683">
                <a:moveTo>
                  <a:pt x="0" y="583"/>
                </a:moveTo>
                <a:lnTo>
                  <a:pt x="36" y="547"/>
                </a:lnTo>
                <a:lnTo>
                  <a:pt x="73" y="531"/>
                </a:lnTo>
                <a:lnTo>
                  <a:pt x="109" y="515"/>
                </a:lnTo>
                <a:lnTo>
                  <a:pt x="145" y="521"/>
                </a:lnTo>
                <a:lnTo>
                  <a:pt x="183" y="542"/>
                </a:lnTo>
                <a:lnTo>
                  <a:pt x="219" y="583"/>
                </a:lnTo>
                <a:lnTo>
                  <a:pt x="255" y="646"/>
                </a:lnTo>
                <a:lnTo>
                  <a:pt x="291" y="697"/>
                </a:lnTo>
                <a:lnTo>
                  <a:pt x="342" y="739"/>
                </a:lnTo>
                <a:lnTo>
                  <a:pt x="379" y="776"/>
                </a:lnTo>
                <a:lnTo>
                  <a:pt x="415" y="828"/>
                </a:lnTo>
                <a:lnTo>
                  <a:pt x="451" y="880"/>
                </a:lnTo>
                <a:lnTo>
                  <a:pt x="489" y="932"/>
                </a:lnTo>
                <a:lnTo>
                  <a:pt x="525" y="985"/>
                </a:lnTo>
                <a:lnTo>
                  <a:pt x="561" y="1037"/>
                </a:lnTo>
                <a:lnTo>
                  <a:pt x="598" y="1089"/>
                </a:lnTo>
                <a:lnTo>
                  <a:pt x="634" y="1125"/>
                </a:lnTo>
                <a:lnTo>
                  <a:pt x="672" y="1172"/>
                </a:lnTo>
                <a:lnTo>
                  <a:pt x="719" y="1229"/>
                </a:lnTo>
                <a:lnTo>
                  <a:pt x="756" y="1292"/>
                </a:lnTo>
                <a:lnTo>
                  <a:pt x="792" y="1344"/>
                </a:lnTo>
                <a:lnTo>
                  <a:pt x="830" y="1386"/>
                </a:lnTo>
                <a:lnTo>
                  <a:pt x="866" y="1412"/>
                </a:lnTo>
                <a:lnTo>
                  <a:pt x="902" y="1427"/>
                </a:lnTo>
                <a:lnTo>
                  <a:pt x="940" y="1469"/>
                </a:lnTo>
                <a:lnTo>
                  <a:pt x="976" y="1516"/>
                </a:lnTo>
                <a:lnTo>
                  <a:pt x="1014" y="1542"/>
                </a:lnTo>
                <a:lnTo>
                  <a:pt x="1050" y="1573"/>
                </a:lnTo>
                <a:lnTo>
                  <a:pt x="1098" y="1594"/>
                </a:lnTo>
                <a:lnTo>
                  <a:pt x="1134" y="1616"/>
                </a:lnTo>
                <a:lnTo>
                  <a:pt x="1172" y="1631"/>
                </a:lnTo>
                <a:lnTo>
                  <a:pt x="1208" y="1641"/>
                </a:lnTo>
                <a:lnTo>
                  <a:pt x="1244" y="1662"/>
                </a:lnTo>
                <a:lnTo>
                  <a:pt x="1281" y="1678"/>
                </a:lnTo>
                <a:lnTo>
                  <a:pt x="1319" y="1683"/>
                </a:lnTo>
                <a:lnTo>
                  <a:pt x="1355" y="1678"/>
                </a:lnTo>
                <a:lnTo>
                  <a:pt x="1391" y="1656"/>
                </a:lnTo>
                <a:lnTo>
                  <a:pt x="1427" y="1635"/>
                </a:lnTo>
                <a:lnTo>
                  <a:pt x="1477" y="1616"/>
                </a:lnTo>
                <a:lnTo>
                  <a:pt x="1514" y="1594"/>
                </a:lnTo>
                <a:lnTo>
                  <a:pt x="1551" y="1568"/>
                </a:lnTo>
                <a:lnTo>
                  <a:pt x="1587" y="1537"/>
                </a:lnTo>
                <a:lnTo>
                  <a:pt x="1623" y="1494"/>
                </a:lnTo>
                <a:lnTo>
                  <a:pt x="1661" y="1464"/>
                </a:lnTo>
                <a:lnTo>
                  <a:pt x="1697" y="1417"/>
                </a:lnTo>
                <a:lnTo>
                  <a:pt x="1733" y="1375"/>
                </a:lnTo>
                <a:lnTo>
                  <a:pt x="1770" y="1323"/>
                </a:lnTo>
                <a:lnTo>
                  <a:pt x="1806" y="1261"/>
                </a:lnTo>
                <a:lnTo>
                  <a:pt x="1855" y="1203"/>
                </a:lnTo>
                <a:lnTo>
                  <a:pt x="1891" y="1146"/>
                </a:lnTo>
                <a:lnTo>
                  <a:pt x="1929" y="1079"/>
                </a:lnTo>
                <a:lnTo>
                  <a:pt x="1965" y="1027"/>
                </a:lnTo>
                <a:lnTo>
                  <a:pt x="2003" y="985"/>
                </a:lnTo>
                <a:lnTo>
                  <a:pt x="2039" y="938"/>
                </a:lnTo>
                <a:lnTo>
                  <a:pt x="2076" y="875"/>
                </a:lnTo>
                <a:lnTo>
                  <a:pt x="2112" y="807"/>
                </a:lnTo>
                <a:lnTo>
                  <a:pt x="2148" y="719"/>
                </a:lnTo>
                <a:lnTo>
                  <a:pt x="2186" y="625"/>
                </a:lnTo>
                <a:lnTo>
                  <a:pt x="2234" y="525"/>
                </a:lnTo>
                <a:lnTo>
                  <a:pt x="2270" y="438"/>
                </a:lnTo>
                <a:lnTo>
                  <a:pt x="2306" y="374"/>
                </a:lnTo>
                <a:lnTo>
                  <a:pt x="2344" y="318"/>
                </a:lnTo>
                <a:lnTo>
                  <a:pt x="2380" y="264"/>
                </a:lnTo>
                <a:lnTo>
                  <a:pt x="2416" y="208"/>
                </a:lnTo>
                <a:lnTo>
                  <a:pt x="2453" y="150"/>
                </a:lnTo>
                <a:lnTo>
                  <a:pt x="2490" y="109"/>
                </a:lnTo>
                <a:lnTo>
                  <a:pt x="2527" y="83"/>
                </a:lnTo>
                <a:lnTo>
                  <a:pt x="2565" y="62"/>
                </a:lnTo>
                <a:lnTo>
                  <a:pt x="2612" y="42"/>
                </a:lnTo>
                <a:lnTo>
                  <a:pt x="2648" y="16"/>
                </a:lnTo>
                <a:lnTo>
                  <a:pt x="2686" y="0"/>
                </a:lnTo>
                <a:lnTo>
                  <a:pt x="2723" y="10"/>
                </a:lnTo>
                <a:lnTo>
                  <a:pt x="2759" y="16"/>
                </a:lnTo>
                <a:lnTo>
                  <a:pt x="2795" y="42"/>
                </a:lnTo>
                <a:lnTo>
                  <a:pt x="2833" y="68"/>
                </a:lnTo>
                <a:lnTo>
                  <a:pt x="2869" y="88"/>
                </a:lnTo>
                <a:lnTo>
                  <a:pt x="2905" y="94"/>
                </a:lnTo>
                <a:lnTo>
                  <a:pt x="2941" y="79"/>
                </a:lnTo>
                <a:lnTo>
                  <a:pt x="2993" y="83"/>
                </a:lnTo>
                <a:lnTo>
                  <a:pt x="3029" y="104"/>
                </a:lnTo>
                <a:lnTo>
                  <a:pt x="3065" y="141"/>
                </a:lnTo>
                <a:lnTo>
                  <a:pt x="3101" y="187"/>
                </a:lnTo>
                <a:lnTo>
                  <a:pt x="3137" y="239"/>
                </a:lnTo>
                <a:lnTo>
                  <a:pt x="3175" y="301"/>
                </a:lnTo>
                <a:lnTo>
                  <a:pt x="3211" y="344"/>
                </a:lnTo>
                <a:lnTo>
                  <a:pt x="3248" y="370"/>
                </a:lnTo>
                <a:lnTo>
                  <a:pt x="3284" y="396"/>
                </a:lnTo>
                <a:lnTo>
                  <a:pt x="3322" y="426"/>
                </a:lnTo>
                <a:lnTo>
                  <a:pt x="3369" y="463"/>
                </a:lnTo>
                <a:lnTo>
                  <a:pt x="3406" y="495"/>
                </a:lnTo>
                <a:lnTo>
                  <a:pt x="3442" y="531"/>
                </a:lnTo>
                <a:lnTo>
                  <a:pt x="3478" y="558"/>
                </a:lnTo>
                <a:lnTo>
                  <a:pt x="3516" y="583"/>
                </a:lnTo>
                <a:lnTo>
                  <a:pt x="3554" y="588"/>
                </a:lnTo>
                <a:lnTo>
                  <a:pt x="3590" y="620"/>
                </a:lnTo>
                <a:lnTo>
                  <a:pt x="3626" y="635"/>
                </a:lnTo>
                <a:lnTo>
                  <a:pt x="3664" y="651"/>
                </a:lnTo>
                <a:lnTo>
                  <a:pt x="3700" y="662"/>
                </a:lnTo>
                <a:lnTo>
                  <a:pt x="3748" y="646"/>
                </a:lnTo>
                <a:lnTo>
                  <a:pt x="3784" y="620"/>
                </a:lnTo>
                <a:lnTo>
                  <a:pt x="3822" y="599"/>
                </a:lnTo>
                <a:lnTo>
                  <a:pt x="3858" y="594"/>
                </a:lnTo>
                <a:lnTo>
                  <a:pt x="3894" y="604"/>
                </a:lnTo>
                <a:lnTo>
                  <a:pt x="3931" y="599"/>
                </a:lnTo>
                <a:lnTo>
                  <a:pt x="3967" y="588"/>
                </a:lnTo>
                <a:lnTo>
                  <a:pt x="4005" y="567"/>
                </a:lnTo>
                <a:lnTo>
                  <a:pt x="4041" y="542"/>
                </a:lnTo>
                <a:lnTo>
                  <a:pt x="4077" y="506"/>
                </a:lnTo>
                <a:lnTo>
                  <a:pt x="4127" y="484"/>
                </a:lnTo>
                <a:lnTo>
                  <a:pt x="4164" y="478"/>
                </a:lnTo>
                <a:lnTo>
                  <a:pt x="4201" y="478"/>
                </a:lnTo>
                <a:lnTo>
                  <a:pt x="4237" y="484"/>
                </a:lnTo>
                <a:lnTo>
                  <a:pt x="4273" y="484"/>
                </a:lnTo>
                <a:lnTo>
                  <a:pt x="4309" y="473"/>
                </a:lnTo>
                <a:lnTo>
                  <a:pt x="4347" y="448"/>
                </a:lnTo>
                <a:lnTo>
                  <a:pt x="4383" y="411"/>
                </a:lnTo>
                <a:lnTo>
                  <a:pt x="4420" y="380"/>
                </a:lnTo>
                <a:lnTo>
                  <a:pt x="4456" y="349"/>
                </a:lnTo>
                <a:lnTo>
                  <a:pt x="4505" y="334"/>
                </a:lnTo>
                <a:lnTo>
                  <a:pt x="4543" y="307"/>
                </a:lnTo>
                <a:lnTo>
                  <a:pt x="4579" y="286"/>
                </a:lnTo>
                <a:lnTo>
                  <a:pt x="4615" y="276"/>
                </a:lnTo>
                <a:lnTo>
                  <a:pt x="4652" y="282"/>
                </a:lnTo>
                <a:lnTo>
                  <a:pt x="4690" y="307"/>
                </a:lnTo>
                <a:lnTo>
                  <a:pt x="4726" y="338"/>
                </a:lnTo>
                <a:lnTo>
                  <a:pt x="4762" y="364"/>
                </a:lnTo>
                <a:lnTo>
                  <a:pt x="4798" y="396"/>
                </a:lnTo>
              </a:path>
            </a:pathLst>
          </a:custGeom>
          <a:noFill/>
          <a:ln w="30226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91" name="AutoShape 391">
            <a:extLst>
              <a:ext uri="{FF2B5EF4-FFF2-40B4-BE49-F238E27FC236}">
                <a16:creationId xmlns:a16="http://schemas.microsoft.com/office/drawing/2014/main" id="{F47E714C-CD52-42C0-A336-57507375E2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094" y="2152644"/>
            <a:ext cx="314325" cy="2571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58792" name="AutoShape 392">
            <a:extLst>
              <a:ext uri="{FF2B5EF4-FFF2-40B4-BE49-F238E27FC236}">
                <a16:creationId xmlns:a16="http://schemas.microsoft.com/office/drawing/2014/main" id="{76E59D51-2442-4B05-9540-2174DD671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0447" y="4123129"/>
            <a:ext cx="314325" cy="257175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58793" name="Freeform 393">
            <a:extLst>
              <a:ext uri="{FF2B5EF4-FFF2-40B4-BE49-F238E27FC236}">
                <a16:creationId xmlns:a16="http://schemas.microsoft.com/office/drawing/2014/main" id="{E8B111FE-07D4-4FD5-A363-9F150E33666C}"/>
              </a:ext>
            </a:extLst>
          </p:cNvPr>
          <p:cNvSpPr>
            <a:spLocks/>
          </p:cNvSpPr>
          <p:nvPr/>
        </p:nvSpPr>
        <p:spPr bwMode="auto">
          <a:xfrm flipV="1">
            <a:off x="3432572" y="2210985"/>
            <a:ext cx="408384" cy="1429940"/>
          </a:xfrm>
          <a:custGeom>
            <a:avLst/>
            <a:gdLst>
              <a:gd name="T0" fmla="*/ 156 w 700"/>
              <a:gd name="T1" fmla="*/ 0 h 2765"/>
              <a:gd name="T2" fmla="*/ 199 w 700"/>
              <a:gd name="T3" fmla="*/ 77 h 2765"/>
              <a:gd name="T4" fmla="*/ 241 w 700"/>
              <a:gd name="T5" fmla="*/ 153 h 2765"/>
              <a:gd name="T6" fmla="*/ 287 w 700"/>
              <a:gd name="T7" fmla="*/ 236 h 2765"/>
              <a:gd name="T8" fmla="*/ 335 w 700"/>
              <a:gd name="T9" fmla="*/ 312 h 2765"/>
              <a:gd name="T10" fmla="*/ 382 w 700"/>
              <a:gd name="T11" fmla="*/ 395 h 2765"/>
              <a:gd name="T12" fmla="*/ 435 w 700"/>
              <a:gd name="T13" fmla="*/ 471 h 2765"/>
              <a:gd name="T14" fmla="*/ 479 w 700"/>
              <a:gd name="T15" fmla="*/ 547 h 2765"/>
              <a:gd name="T16" fmla="*/ 522 w 700"/>
              <a:gd name="T17" fmla="*/ 631 h 2765"/>
              <a:gd name="T18" fmla="*/ 571 w 700"/>
              <a:gd name="T19" fmla="*/ 707 h 2765"/>
              <a:gd name="T20" fmla="*/ 607 w 700"/>
              <a:gd name="T21" fmla="*/ 790 h 2765"/>
              <a:gd name="T22" fmla="*/ 639 w 700"/>
              <a:gd name="T23" fmla="*/ 866 h 2765"/>
              <a:gd name="T24" fmla="*/ 665 w 700"/>
              <a:gd name="T25" fmla="*/ 942 h 2765"/>
              <a:gd name="T26" fmla="*/ 683 w 700"/>
              <a:gd name="T27" fmla="*/ 1026 h 2765"/>
              <a:gd name="T28" fmla="*/ 695 w 700"/>
              <a:gd name="T29" fmla="*/ 1102 h 2765"/>
              <a:gd name="T30" fmla="*/ 700 w 700"/>
              <a:gd name="T31" fmla="*/ 1185 h 2765"/>
              <a:gd name="T32" fmla="*/ 695 w 700"/>
              <a:gd name="T33" fmla="*/ 1261 h 2765"/>
              <a:gd name="T34" fmla="*/ 683 w 700"/>
              <a:gd name="T35" fmla="*/ 1337 h 2765"/>
              <a:gd name="T36" fmla="*/ 665 w 700"/>
              <a:gd name="T37" fmla="*/ 1421 h 2765"/>
              <a:gd name="T38" fmla="*/ 639 w 700"/>
              <a:gd name="T39" fmla="*/ 1497 h 2765"/>
              <a:gd name="T40" fmla="*/ 607 w 700"/>
              <a:gd name="T41" fmla="*/ 1580 h 2765"/>
              <a:gd name="T42" fmla="*/ 571 w 700"/>
              <a:gd name="T43" fmla="*/ 1658 h 2765"/>
              <a:gd name="T44" fmla="*/ 522 w 700"/>
              <a:gd name="T45" fmla="*/ 1732 h 2765"/>
              <a:gd name="T46" fmla="*/ 479 w 700"/>
              <a:gd name="T47" fmla="*/ 1815 h 2765"/>
              <a:gd name="T48" fmla="*/ 435 w 700"/>
              <a:gd name="T49" fmla="*/ 1893 h 2765"/>
              <a:gd name="T50" fmla="*/ 382 w 700"/>
              <a:gd name="T51" fmla="*/ 1975 h 2765"/>
              <a:gd name="T52" fmla="*/ 335 w 700"/>
              <a:gd name="T53" fmla="*/ 2051 h 2765"/>
              <a:gd name="T54" fmla="*/ 287 w 700"/>
              <a:gd name="T55" fmla="*/ 2129 h 2765"/>
              <a:gd name="T56" fmla="*/ 241 w 700"/>
              <a:gd name="T57" fmla="*/ 2210 h 2765"/>
              <a:gd name="T58" fmla="*/ 199 w 700"/>
              <a:gd name="T59" fmla="*/ 2286 h 2765"/>
              <a:gd name="T60" fmla="*/ 156 w 700"/>
              <a:gd name="T61" fmla="*/ 2370 h 2765"/>
              <a:gd name="T62" fmla="*/ 114 w 700"/>
              <a:gd name="T63" fmla="*/ 2446 h 2765"/>
              <a:gd name="T64" fmla="*/ 83 w 700"/>
              <a:gd name="T65" fmla="*/ 2522 h 2765"/>
              <a:gd name="T66" fmla="*/ 53 w 700"/>
              <a:gd name="T67" fmla="*/ 2605 h 2765"/>
              <a:gd name="T68" fmla="*/ 25 w 700"/>
              <a:gd name="T69" fmla="*/ 2681 h 2765"/>
              <a:gd name="T70" fmla="*/ 0 w 700"/>
              <a:gd name="T71" fmla="*/ 2765 h 27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00" h="2765">
                <a:moveTo>
                  <a:pt x="156" y="0"/>
                </a:moveTo>
                <a:lnTo>
                  <a:pt x="199" y="77"/>
                </a:lnTo>
                <a:lnTo>
                  <a:pt x="241" y="153"/>
                </a:lnTo>
                <a:lnTo>
                  <a:pt x="287" y="236"/>
                </a:lnTo>
                <a:lnTo>
                  <a:pt x="335" y="312"/>
                </a:lnTo>
                <a:lnTo>
                  <a:pt x="382" y="395"/>
                </a:lnTo>
                <a:lnTo>
                  <a:pt x="435" y="471"/>
                </a:lnTo>
                <a:lnTo>
                  <a:pt x="479" y="547"/>
                </a:lnTo>
                <a:lnTo>
                  <a:pt x="522" y="631"/>
                </a:lnTo>
                <a:lnTo>
                  <a:pt x="571" y="707"/>
                </a:lnTo>
                <a:lnTo>
                  <a:pt x="607" y="790"/>
                </a:lnTo>
                <a:lnTo>
                  <a:pt x="639" y="866"/>
                </a:lnTo>
                <a:lnTo>
                  <a:pt x="665" y="942"/>
                </a:lnTo>
                <a:lnTo>
                  <a:pt x="683" y="1026"/>
                </a:lnTo>
                <a:lnTo>
                  <a:pt x="695" y="1102"/>
                </a:lnTo>
                <a:lnTo>
                  <a:pt x="700" y="1185"/>
                </a:lnTo>
                <a:lnTo>
                  <a:pt x="695" y="1261"/>
                </a:lnTo>
                <a:lnTo>
                  <a:pt x="683" y="1337"/>
                </a:lnTo>
                <a:lnTo>
                  <a:pt x="665" y="1421"/>
                </a:lnTo>
                <a:lnTo>
                  <a:pt x="639" y="1497"/>
                </a:lnTo>
                <a:lnTo>
                  <a:pt x="607" y="1580"/>
                </a:lnTo>
                <a:lnTo>
                  <a:pt x="571" y="1658"/>
                </a:lnTo>
                <a:lnTo>
                  <a:pt x="522" y="1732"/>
                </a:lnTo>
                <a:lnTo>
                  <a:pt x="479" y="1815"/>
                </a:lnTo>
                <a:lnTo>
                  <a:pt x="435" y="1893"/>
                </a:lnTo>
                <a:lnTo>
                  <a:pt x="382" y="1975"/>
                </a:lnTo>
                <a:lnTo>
                  <a:pt x="335" y="2051"/>
                </a:lnTo>
                <a:lnTo>
                  <a:pt x="287" y="2129"/>
                </a:lnTo>
                <a:lnTo>
                  <a:pt x="241" y="2210"/>
                </a:lnTo>
                <a:lnTo>
                  <a:pt x="199" y="2286"/>
                </a:lnTo>
                <a:lnTo>
                  <a:pt x="156" y="2370"/>
                </a:lnTo>
                <a:lnTo>
                  <a:pt x="114" y="2446"/>
                </a:lnTo>
                <a:lnTo>
                  <a:pt x="83" y="2522"/>
                </a:lnTo>
                <a:lnTo>
                  <a:pt x="53" y="2605"/>
                </a:lnTo>
                <a:lnTo>
                  <a:pt x="25" y="2681"/>
                </a:lnTo>
                <a:lnTo>
                  <a:pt x="0" y="2765"/>
                </a:lnTo>
              </a:path>
            </a:pathLst>
          </a:custGeom>
          <a:noFill/>
          <a:ln w="3810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794" name="Line 394">
            <a:extLst>
              <a:ext uri="{FF2B5EF4-FFF2-40B4-BE49-F238E27FC236}">
                <a16:creationId xmlns:a16="http://schemas.microsoft.com/office/drawing/2014/main" id="{F7DA74B9-C0C4-43C4-B819-3EFA255B2D2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82566" y="2208604"/>
            <a:ext cx="7144" cy="704850"/>
          </a:xfrm>
          <a:prstGeom prst="line">
            <a:avLst/>
          </a:prstGeom>
          <a:noFill/>
          <a:ln w="349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788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2">
            <a:extLst>
              <a:ext uri="{FF2B5EF4-FFF2-40B4-BE49-F238E27FC236}">
                <a16:creationId xmlns:a16="http://schemas.microsoft.com/office/drawing/2014/main" id="{F0EB733C-AADE-4E7A-8E85-6A2CA7F7E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6682" y="1506053"/>
            <a:ext cx="4429125" cy="285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NL" sz="1800"/>
              <a:t>Time series subsequences tend to have a highly Gaussian distribution</a:t>
            </a:r>
          </a:p>
        </p:txBody>
      </p:sp>
      <p:pic>
        <p:nvPicPr>
          <p:cNvPr id="415747" name="Picture 3">
            <a:extLst>
              <a:ext uri="{FF2B5EF4-FFF2-40B4-BE49-F238E27FC236}">
                <a16:creationId xmlns:a16="http://schemas.microsoft.com/office/drawing/2014/main" id="{FCDEBA07-1793-4A37-A805-4C588C021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482" y="2094222"/>
            <a:ext cx="3714750" cy="2171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</a:extLst>
        </p:spPr>
      </p:pic>
      <p:graphicFrame>
        <p:nvGraphicFramePr>
          <p:cNvPr id="415755" name="Group 11">
            <a:extLst>
              <a:ext uri="{FF2B5EF4-FFF2-40B4-BE49-F238E27FC236}">
                <a16:creationId xmlns:a16="http://schemas.microsoft.com/office/drawing/2014/main" id="{67549D64-3CF9-4A68-AECF-67E4B40E90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0739497"/>
              </p:ext>
            </p:extLst>
          </p:nvPr>
        </p:nvGraphicFramePr>
        <p:xfrm>
          <a:off x="3312936" y="3083631"/>
          <a:ext cx="2331244" cy="419100"/>
        </p:xfrm>
        <a:graphic>
          <a:graphicData uri="http://schemas.openxmlformats.org/drawingml/2006/table">
            <a:tbl>
              <a:tblPr/>
              <a:tblGrid>
                <a:gridCol w="2331244">
                  <a:extLst>
                    <a:ext uri="{9D8B030D-6E8A-4147-A177-3AD203B41FA5}">
                      <a16:colId xmlns:a16="http://schemas.microsoft.com/office/drawing/2014/main" val="1015964177"/>
                    </a:ext>
                  </a:extLst>
                </a:gridCol>
              </a:tblGrid>
              <a:tr h="41148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br>
                        <a:rPr kumimoji="0" lang="en-US" altLang="en-NL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</a:br>
                      <a:endParaRPr kumimoji="0" lang="en-US" altLang="en-NL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8580" marR="68580" marT="34290" marB="34290"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1931853"/>
                  </a:ext>
                </a:extLst>
              </a:tr>
            </a:tbl>
          </a:graphicData>
        </a:graphic>
      </p:graphicFrame>
      <p:sp>
        <p:nvSpPr>
          <p:cNvPr id="415754" name="Rectangle 10">
            <a:extLst>
              <a:ext uri="{FF2B5EF4-FFF2-40B4-BE49-F238E27FC236}">
                <a16:creationId xmlns:a16="http://schemas.microsoft.com/office/drawing/2014/main" id="{0FBB1D07-5BC0-4BF6-A72D-9F7C98E04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776" y="4268303"/>
            <a:ext cx="4966097" cy="530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42950" indent="-285750"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algn="l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NL" sz="135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rPr>
              <a:t>   </a:t>
            </a:r>
            <a:r>
              <a:rPr lang="en-US" altLang="en-NL" sz="1200">
                <a:solidFill>
                  <a:schemeClr val="tx2"/>
                </a:solidFill>
                <a:latin typeface="Arial" panose="020B0604020202020204" pitchFamily="34" charset="0"/>
              </a:rPr>
              <a:t>A normal probability plot of the (cumulative) distribution of values from subsequences of length 128.</a:t>
            </a:r>
            <a:r>
              <a:rPr lang="en-US" altLang="en-NL" sz="1500">
                <a:solidFill>
                  <a:srgbClr val="00FFFF"/>
                </a:solidFill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415756" name="Group 12">
            <a:extLst>
              <a:ext uri="{FF2B5EF4-FFF2-40B4-BE49-F238E27FC236}">
                <a16:creationId xmlns:a16="http://schemas.microsoft.com/office/drawing/2014/main" id="{CC812A17-79C0-44A6-BF19-BEC5BE77B3E0}"/>
              </a:ext>
            </a:extLst>
          </p:cNvPr>
          <p:cNvGrpSpPr>
            <a:grpSpLocks/>
          </p:cNvGrpSpPr>
          <p:nvPr/>
        </p:nvGrpSpPr>
        <p:grpSpPr bwMode="auto">
          <a:xfrm>
            <a:off x="5272088" y="80964"/>
            <a:ext cx="4098131" cy="1816739"/>
            <a:chOff x="993" y="2304"/>
            <a:chExt cx="3516" cy="1755"/>
          </a:xfrm>
        </p:grpSpPr>
        <p:sp>
          <p:nvSpPr>
            <p:cNvPr id="415757" name="Rectangle 13">
              <a:extLst>
                <a:ext uri="{FF2B5EF4-FFF2-40B4-BE49-F238E27FC236}">
                  <a16:creationId xmlns:a16="http://schemas.microsoft.com/office/drawing/2014/main" id="{2C98426B-2122-4967-8545-8558A0A44D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355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58" name="Rectangle 14">
              <a:extLst>
                <a:ext uri="{FF2B5EF4-FFF2-40B4-BE49-F238E27FC236}">
                  <a16:creationId xmlns:a16="http://schemas.microsoft.com/office/drawing/2014/main" id="{40751862-9E77-466E-BFA3-F400458005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443"/>
              <a:ext cx="112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59" name="Rectangle 15">
              <a:extLst>
                <a:ext uri="{FF2B5EF4-FFF2-40B4-BE49-F238E27FC236}">
                  <a16:creationId xmlns:a16="http://schemas.microsoft.com/office/drawing/2014/main" id="{1660D957-E9A9-49A0-A321-BC4F392C80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449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60" name="Rectangle 16">
              <a:extLst>
                <a:ext uri="{FF2B5EF4-FFF2-40B4-BE49-F238E27FC236}">
                  <a16:creationId xmlns:a16="http://schemas.microsoft.com/office/drawing/2014/main" id="{A3F68157-C1E1-4B20-B695-D429CC092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9" y="2449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61" name="Rectangle 17">
              <a:extLst>
                <a:ext uri="{FF2B5EF4-FFF2-40B4-BE49-F238E27FC236}">
                  <a16:creationId xmlns:a16="http://schemas.microsoft.com/office/drawing/2014/main" id="{3EBF3AC6-741D-4085-8014-3FFB48FC6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7" y="2476"/>
              <a:ext cx="2740" cy="1399"/>
            </a:xfrm>
            <a:prstGeom prst="rect">
              <a:avLst/>
            </a:prstGeom>
            <a:noFill/>
            <a:ln w="1588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2" name="Rectangle 18">
              <a:extLst>
                <a:ext uri="{FF2B5EF4-FFF2-40B4-BE49-F238E27FC236}">
                  <a16:creationId xmlns:a16="http://schemas.microsoft.com/office/drawing/2014/main" id="{9CC7218D-7C42-4310-A8AC-8D0AEB9167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926"/>
              <a:ext cx="44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63" name="Rectangle 19">
              <a:extLst>
                <a:ext uri="{FF2B5EF4-FFF2-40B4-BE49-F238E27FC236}">
                  <a16:creationId xmlns:a16="http://schemas.microsoft.com/office/drawing/2014/main" id="{27AD8D2C-0211-43B1-A3E0-FFF9A14A7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17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4" name="Rectangle 20">
              <a:extLst>
                <a:ext uri="{FF2B5EF4-FFF2-40B4-BE49-F238E27FC236}">
                  <a16:creationId xmlns:a16="http://schemas.microsoft.com/office/drawing/2014/main" id="{F9CCCE44-9D77-48FB-9BC0-B1EADD4DC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2405"/>
              <a:ext cx="157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5" name="Rectangle 21">
              <a:extLst>
                <a:ext uri="{FF2B5EF4-FFF2-40B4-BE49-F238E27FC236}">
                  <a16:creationId xmlns:a16="http://schemas.microsoft.com/office/drawing/2014/main" id="{6E95B310-A610-4424-8B81-99E9744EBE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357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6" name="Rectangle 22">
              <a:extLst>
                <a:ext uri="{FF2B5EF4-FFF2-40B4-BE49-F238E27FC236}">
                  <a16:creationId xmlns:a16="http://schemas.microsoft.com/office/drawing/2014/main" id="{81535729-BE84-4882-98D0-B33E1E5BDC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7" y="2809"/>
              <a:ext cx="21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7" name="Rectangle 23">
              <a:extLst>
                <a:ext uri="{FF2B5EF4-FFF2-40B4-BE49-F238E27FC236}">
                  <a16:creationId xmlns:a16="http://schemas.microsoft.com/office/drawing/2014/main" id="{B2DACEF2-7F1B-48BF-B57C-AC66B55DA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1" y="2816"/>
              <a:ext cx="116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8" name="Rectangle 24">
              <a:extLst>
                <a:ext uri="{FF2B5EF4-FFF2-40B4-BE49-F238E27FC236}">
                  <a16:creationId xmlns:a16="http://schemas.microsoft.com/office/drawing/2014/main" id="{CED11D37-9B4C-491A-9AA1-4FB4F2F75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2853"/>
              <a:ext cx="220" cy="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69" name="Rectangle 25">
              <a:extLst>
                <a:ext uri="{FF2B5EF4-FFF2-40B4-BE49-F238E27FC236}">
                  <a16:creationId xmlns:a16="http://schemas.microsoft.com/office/drawing/2014/main" id="{B34F3E7C-3F34-4A8D-9C8A-744122B3CA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1" y="2894"/>
              <a:ext cx="168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0" name="Rectangle 26">
              <a:extLst>
                <a:ext uri="{FF2B5EF4-FFF2-40B4-BE49-F238E27FC236}">
                  <a16:creationId xmlns:a16="http://schemas.microsoft.com/office/drawing/2014/main" id="{F06ADF20-9CE0-4BA7-9CF2-B0535E712D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36" y="2860"/>
              <a:ext cx="115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1" name="Rectangle 27">
              <a:extLst>
                <a:ext uri="{FF2B5EF4-FFF2-40B4-BE49-F238E27FC236}">
                  <a16:creationId xmlns:a16="http://schemas.microsoft.com/office/drawing/2014/main" id="{E413CBFE-9632-4499-84E1-AFBB1C74F2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542"/>
              <a:ext cx="219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2" name="Rectangle 28">
              <a:extLst>
                <a:ext uri="{FF2B5EF4-FFF2-40B4-BE49-F238E27FC236}">
                  <a16:creationId xmlns:a16="http://schemas.microsoft.com/office/drawing/2014/main" id="{F9D49DDC-178B-485D-9DF6-3241DF037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8" y="2549"/>
              <a:ext cx="149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3" name="Rectangle 29">
              <a:extLst>
                <a:ext uri="{FF2B5EF4-FFF2-40B4-BE49-F238E27FC236}">
                  <a16:creationId xmlns:a16="http://schemas.microsoft.com/office/drawing/2014/main" id="{3C41A077-B7E0-4643-9B26-B1947CC58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4" y="2549"/>
              <a:ext cx="115" cy="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4" name="Rectangle 30">
              <a:extLst>
                <a:ext uri="{FF2B5EF4-FFF2-40B4-BE49-F238E27FC236}">
                  <a16:creationId xmlns:a16="http://schemas.microsoft.com/office/drawing/2014/main" id="{7B598825-1692-4A58-99C5-105A8C3CB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3" y="2566"/>
              <a:ext cx="219" cy="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5" name="Rectangle 31">
              <a:extLst>
                <a:ext uri="{FF2B5EF4-FFF2-40B4-BE49-F238E27FC236}">
                  <a16:creationId xmlns:a16="http://schemas.microsoft.com/office/drawing/2014/main" id="{E32FEBEA-A310-421F-A8B4-968FB0196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8" y="2571"/>
              <a:ext cx="115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6" name="Rectangle 32">
              <a:extLst>
                <a:ext uri="{FF2B5EF4-FFF2-40B4-BE49-F238E27FC236}">
                  <a16:creationId xmlns:a16="http://schemas.microsoft.com/office/drawing/2014/main" id="{F95D2E2F-ABF3-4E87-B059-E2CC020BFD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3" y="2538"/>
              <a:ext cx="220" cy="2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7" name="Rectangle 33">
              <a:extLst>
                <a:ext uri="{FF2B5EF4-FFF2-40B4-BE49-F238E27FC236}">
                  <a16:creationId xmlns:a16="http://schemas.microsoft.com/office/drawing/2014/main" id="{DD7C16CF-6D68-4799-B632-FD11B6460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8" y="2544"/>
              <a:ext cx="116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8" name="Rectangle 34">
              <a:extLst>
                <a:ext uri="{FF2B5EF4-FFF2-40B4-BE49-F238E27FC236}">
                  <a16:creationId xmlns:a16="http://schemas.microsoft.com/office/drawing/2014/main" id="{87DA3E65-E6EF-43C1-A7E1-B36CAF75E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0" y="2496"/>
              <a:ext cx="17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79" name="Line 35">
              <a:extLst>
                <a:ext uri="{FF2B5EF4-FFF2-40B4-BE49-F238E27FC236}">
                  <a16:creationId xmlns:a16="http://schemas.microsoft.com/office/drawing/2014/main" id="{CAC8A261-6AE2-4D84-8C4F-88661D366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8" y="2899"/>
              <a:ext cx="3225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0" name="Line 36">
              <a:extLst>
                <a:ext uri="{FF2B5EF4-FFF2-40B4-BE49-F238E27FC236}">
                  <a16:creationId xmlns:a16="http://schemas.microsoft.com/office/drawing/2014/main" id="{C27CD32A-8D39-4467-B13E-5FF0720DB0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3233"/>
              <a:ext cx="3227" cy="1"/>
            </a:xfrm>
            <a:prstGeom prst="line">
              <a:avLst/>
            </a:prstGeom>
            <a:noFill/>
            <a:ln w="4763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1" name="Rectangle 37">
              <a:extLst>
                <a:ext uri="{FF2B5EF4-FFF2-40B4-BE49-F238E27FC236}">
                  <a16:creationId xmlns:a16="http://schemas.microsoft.com/office/drawing/2014/main" id="{C98AF639-8178-4684-8E12-10D2BD9614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82" name="Rectangle 38">
              <a:extLst>
                <a:ext uri="{FF2B5EF4-FFF2-40B4-BE49-F238E27FC236}">
                  <a16:creationId xmlns:a16="http://schemas.microsoft.com/office/drawing/2014/main" id="{997E3C82-280E-4DE5-9541-8F0D494A50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3" name="Rectangle 39">
              <a:extLst>
                <a:ext uri="{FF2B5EF4-FFF2-40B4-BE49-F238E27FC236}">
                  <a16:creationId xmlns:a16="http://schemas.microsoft.com/office/drawing/2014/main" id="{DC62F99B-6021-4485-96CF-37B66C305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84" name="Rectangle 40">
              <a:extLst>
                <a:ext uri="{FF2B5EF4-FFF2-40B4-BE49-F238E27FC236}">
                  <a16:creationId xmlns:a16="http://schemas.microsoft.com/office/drawing/2014/main" id="{44D5C50A-56F9-4FE1-ABB6-EB01CC5703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5" name="Line 41">
              <a:extLst>
                <a:ext uri="{FF2B5EF4-FFF2-40B4-BE49-F238E27FC236}">
                  <a16:creationId xmlns:a16="http://schemas.microsoft.com/office/drawing/2014/main" id="{E61826CC-BBAD-48BB-97A1-11E2864B18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6" name="Line 42">
              <a:extLst>
                <a:ext uri="{FF2B5EF4-FFF2-40B4-BE49-F238E27FC236}">
                  <a16:creationId xmlns:a16="http://schemas.microsoft.com/office/drawing/2014/main" id="{F78ADECE-C339-4532-A9FB-F8B65AB581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7" name="Line 43">
              <a:extLst>
                <a:ext uri="{FF2B5EF4-FFF2-40B4-BE49-F238E27FC236}">
                  <a16:creationId xmlns:a16="http://schemas.microsoft.com/office/drawing/2014/main" id="{FD79FEC6-7D5B-426D-A959-6E3303082A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3858"/>
              <a:ext cx="1" cy="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8" name="Line 44">
              <a:extLst>
                <a:ext uri="{FF2B5EF4-FFF2-40B4-BE49-F238E27FC236}">
                  <a16:creationId xmlns:a16="http://schemas.microsoft.com/office/drawing/2014/main" id="{65C65523-26D8-45AB-BE41-966C92AA51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89" name="Rectangle 45">
              <a:extLst>
                <a:ext uri="{FF2B5EF4-FFF2-40B4-BE49-F238E27FC236}">
                  <a16:creationId xmlns:a16="http://schemas.microsoft.com/office/drawing/2014/main" id="{3EA7364F-EE7B-49C5-AA6A-2C9BF4A0E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3"/>
              <a:ext cx="20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0" name="Rectangle 46">
              <a:extLst>
                <a:ext uri="{FF2B5EF4-FFF2-40B4-BE49-F238E27FC236}">
                  <a16:creationId xmlns:a16="http://schemas.microsoft.com/office/drawing/2014/main" id="{B5CC8033-7FCE-47DF-9D4D-84DB3CB2BF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6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1" name="Rectangle 47">
              <a:extLst>
                <a:ext uri="{FF2B5EF4-FFF2-40B4-BE49-F238E27FC236}">
                  <a16:creationId xmlns:a16="http://schemas.microsoft.com/office/drawing/2014/main" id="{B0C8728C-6C6B-4644-A400-E6CA10F22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9"/>
              <a:ext cx="42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792" name="Rectangle 48">
              <a:extLst>
                <a:ext uri="{FF2B5EF4-FFF2-40B4-BE49-F238E27FC236}">
                  <a16:creationId xmlns:a16="http://schemas.microsoft.com/office/drawing/2014/main" id="{CC531D46-A5E8-4143-880B-FD56E8033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636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3" name="Rectangle 49">
              <a:extLst>
                <a:ext uri="{FF2B5EF4-FFF2-40B4-BE49-F238E27FC236}">
                  <a16:creationId xmlns:a16="http://schemas.microsoft.com/office/drawing/2014/main" id="{375B9001-7649-483B-A502-05E8ED3CD7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554"/>
              <a:ext cx="11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4" name="Line 50">
              <a:extLst>
                <a:ext uri="{FF2B5EF4-FFF2-40B4-BE49-F238E27FC236}">
                  <a16:creationId xmlns:a16="http://schemas.microsoft.com/office/drawing/2014/main" id="{C9FC1474-BDF7-4611-8C62-50419D8D55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4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5" name="Rectangle 51">
              <a:extLst>
                <a:ext uri="{FF2B5EF4-FFF2-40B4-BE49-F238E27FC236}">
                  <a16:creationId xmlns:a16="http://schemas.microsoft.com/office/drawing/2014/main" id="{8E929C66-45B4-41D8-93F3-2E44028751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" y="3434"/>
              <a:ext cx="1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6" name="Rectangle 52">
              <a:extLst>
                <a:ext uri="{FF2B5EF4-FFF2-40B4-BE49-F238E27FC236}">
                  <a16:creationId xmlns:a16="http://schemas.microsoft.com/office/drawing/2014/main" id="{306D7EBA-AC15-4000-8FA3-0A8ADE7733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437"/>
              <a:ext cx="6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7" name="Rectangle 53">
              <a:extLst>
                <a:ext uri="{FF2B5EF4-FFF2-40B4-BE49-F238E27FC236}">
                  <a16:creationId xmlns:a16="http://schemas.microsoft.com/office/drawing/2014/main" id="{851D121F-4819-4243-AAA8-A70E0F38E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3437"/>
              <a:ext cx="8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8" name="Rectangle 54">
              <a:extLst>
                <a:ext uri="{FF2B5EF4-FFF2-40B4-BE49-F238E27FC236}">
                  <a16:creationId xmlns:a16="http://schemas.microsoft.com/office/drawing/2014/main" id="{DF50F8A4-D804-4958-BD4F-0BD59546F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3355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799" name="Line 55">
              <a:extLst>
                <a:ext uri="{FF2B5EF4-FFF2-40B4-BE49-F238E27FC236}">
                  <a16:creationId xmlns:a16="http://schemas.microsoft.com/office/drawing/2014/main" id="{F105671A-51DB-4308-BAAA-158F281810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2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0" name="Rectangle 56">
              <a:extLst>
                <a:ext uri="{FF2B5EF4-FFF2-40B4-BE49-F238E27FC236}">
                  <a16:creationId xmlns:a16="http://schemas.microsoft.com/office/drawing/2014/main" id="{460E198F-3041-481A-83AC-57BA36D00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4"/>
              <a:ext cx="20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1" name="Rectangle 57">
              <a:extLst>
                <a:ext uri="{FF2B5EF4-FFF2-40B4-BE49-F238E27FC236}">
                  <a16:creationId xmlns:a16="http://schemas.microsoft.com/office/drawing/2014/main" id="{BBDBFDA3-F1B4-427E-8471-44048949C1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5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2" name="Rectangle 58">
              <a:extLst>
                <a:ext uri="{FF2B5EF4-FFF2-40B4-BE49-F238E27FC236}">
                  <a16:creationId xmlns:a16="http://schemas.microsoft.com/office/drawing/2014/main" id="{F44A5535-8454-42BD-8E1C-53117DC9E1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235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3" name="Rectangle 59">
              <a:extLst>
                <a:ext uri="{FF2B5EF4-FFF2-40B4-BE49-F238E27FC236}">
                  <a16:creationId xmlns:a16="http://schemas.microsoft.com/office/drawing/2014/main" id="{DE6A2B74-096D-4398-AEB6-7556DADCE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4" name="Line 60">
              <a:extLst>
                <a:ext uri="{FF2B5EF4-FFF2-40B4-BE49-F238E27FC236}">
                  <a16:creationId xmlns:a16="http://schemas.microsoft.com/office/drawing/2014/main" id="{DDF49E04-BFDE-4DFD-A731-8A042C7CCE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0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5" name="Rectangle 61">
              <a:extLst>
                <a:ext uri="{FF2B5EF4-FFF2-40B4-BE49-F238E27FC236}">
                  <a16:creationId xmlns:a16="http://schemas.microsoft.com/office/drawing/2014/main" id="{7B1EE2DF-AA47-430C-97D1-84C0C7AC8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6" name="Rectangle 62">
              <a:extLst>
                <a:ext uri="{FF2B5EF4-FFF2-40B4-BE49-F238E27FC236}">
                  <a16:creationId xmlns:a16="http://schemas.microsoft.com/office/drawing/2014/main" id="{54C01E91-9541-48C1-A7BC-3712C9B0C7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7" name="Rectangle 63">
              <a:extLst>
                <a:ext uri="{FF2B5EF4-FFF2-40B4-BE49-F238E27FC236}">
                  <a16:creationId xmlns:a16="http://schemas.microsoft.com/office/drawing/2014/main" id="{92E9054D-A176-464D-B4D8-247EDCF86E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9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8" name="Line 64">
              <a:extLst>
                <a:ext uri="{FF2B5EF4-FFF2-40B4-BE49-F238E27FC236}">
                  <a16:creationId xmlns:a16="http://schemas.microsoft.com/office/drawing/2014/main" id="{6E962C0E-AD2C-4ACE-96ED-5074B0AAAC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876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09" name="Rectangle 65">
              <a:extLst>
                <a:ext uri="{FF2B5EF4-FFF2-40B4-BE49-F238E27FC236}">
                  <a16:creationId xmlns:a16="http://schemas.microsoft.com/office/drawing/2014/main" id="{05D0F8F3-E2A3-42C4-AFF5-342302143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2"/>
              <a:ext cx="178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0" name="Rectangle 66">
              <a:extLst>
                <a:ext uri="{FF2B5EF4-FFF2-40B4-BE49-F238E27FC236}">
                  <a16:creationId xmlns:a16="http://schemas.microsoft.com/office/drawing/2014/main" id="{2DF85D8B-F06F-4592-AE01-0FF350474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4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1" name="Rectangle 67">
              <a:extLst>
                <a:ext uri="{FF2B5EF4-FFF2-40B4-BE49-F238E27FC236}">
                  <a16:creationId xmlns:a16="http://schemas.microsoft.com/office/drawing/2014/main" id="{A57B2E97-B62C-4516-A28F-566A394B7C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7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2" name="Line 68">
              <a:extLst>
                <a:ext uri="{FF2B5EF4-FFF2-40B4-BE49-F238E27FC236}">
                  <a16:creationId xmlns:a16="http://schemas.microsoft.com/office/drawing/2014/main" id="{D3903C8C-DF59-402A-9D96-5224D2B08F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3" name="Rectangle 69">
              <a:extLst>
                <a:ext uri="{FF2B5EF4-FFF2-40B4-BE49-F238E27FC236}">
                  <a16:creationId xmlns:a16="http://schemas.microsoft.com/office/drawing/2014/main" id="{D68C9207-0602-4DCD-B618-50432DA38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2"/>
              <a:ext cx="9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4" name="Rectangle 70">
              <a:extLst>
                <a:ext uri="{FF2B5EF4-FFF2-40B4-BE49-F238E27FC236}">
                  <a16:creationId xmlns:a16="http://schemas.microsoft.com/office/drawing/2014/main" id="{B080D47D-4586-4263-88FC-5BA620791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5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5" name="Rectangle 71">
              <a:extLst>
                <a:ext uri="{FF2B5EF4-FFF2-40B4-BE49-F238E27FC236}">
                  <a16:creationId xmlns:a16="http://schemas.microsoft.com/office/drawing/2014/main" id="{D7CD1E26-8BC3-4A81-B33F-EB9C31068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" y="2556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16" name="Rectangle 72">
              <a:extLst>
                <a:ext uri="{FF2B5EF4-FFF2-40B4-BE49-F238E27FC236}">
                  <a16:creationId xmlns:a16="http://schemas.microsoft.com/office/drawing/2014/main" id="{8DC02B82-8BE0-4DD2-B18B-DA58373EC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5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7" name="Line 73">
              <a:extLst>
                <a:ext uri="{FF2B5EF4-FFF2-40B4-BE49-F238E27FC236}">
                  <a16:creationId xmlns:a16="http://schemas.microsoft.com/office/drawing/2014/main" id="{2CBAC786-A59C-4CE1-B7D4-A5E174FB7C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8" name="Freeform 74">
              <a:extLst>
                <a:ext uri="{FF2B5EF4-FFF2-40B4-BE49-F238E27FC236}">
                  <a16:creationId xmlns:a16="http://schemas.microsoft.com/office/drawing/2014/main" id="{599102D4-3917-4B15-A374-95E4E475AD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489"/>
              <a:ext cx="351" cy="1382"/>
            </a:xfrm>
            <a:custGeom>
              <a:avLst/>
              <a:gdLst>
                <a:gd name="T0" fmla="*/ 156 w 700"/>
                <a:gd name="T1" fmla="*/ 0 h 2765"/>
                <a:gd name="T2" fmla="*/ 199 w 700"/>
                <a:gd name="T3" fmla="*/ 77 h 2765"/>
                <a:gd name="T4" fmla="*/ 241 w 700"/>
                <a:gd name="T5" fmla="*/ 153 h 2765"/>
                <a:gd name="T6" fmla="*/ 287 w 700"/>
                <a:gd name="T7" fmla="*/ 236 h 2765"/>
                <a:gd name="T8" fmla="*/ 335 w 700"/>
                <a:gd name="T9" fmla="*/ 312 h 2765"/>
                <a:gd name="T10" fmla="*/ 382 w 700"/>
                <a:gd name="T11" fmla="*/ 395 h 2765"/>
                <a:gd name="T12" fmla="*/ 435 w 700"/>
                <a:gd name="T13" fmla="*/ 471 h 2765"/>
                <a:gd name="T14" fmla="*/ 479 w 700"/>
                <a:gd name="T15" fmla="*/ 547 h 2765"/>
                <a:gd name="T16" fmla="*/ 522 w 700"/>
                <a:gd name="T17" fmla="*/ 631 h 2765"/>
                <a:gd name="T18" fmla="*/ 571 w 700"/>
                <a:gd name="T19" fmla="*/ 707 h 2765"/>
                <a:gd name="T20" fmla="*/ 607 w 700"/>
                <a:gd name="T21" fmla="*/ 790 h 2765"/>
                <a:gd name="T22" fmla="*/ 639 w 700"/>
                <a:gd name="T23" fmla="*/ 866 h 2765"/>
                <a:gd name="T24" fmla="*/ 665 w 700"/>
                <a:gd name="T25" fmla="*/ 942 h 2765"/>
                <a:gd name="T26" fmla="*/ 683 w 700"/>
                <a:gd name="T27" fmla="*/ 1026 h 2765"/>
                <a:gd name="T28" fmla="*/ 695 w 700"/>
                <a:gd name="T29" fmla="*/ 1102 h 2765"/>
                <a:gd name="T30" fmla="*/ 700 w 700"/>
                <a:gd name="T31" fmla="*/ 1185 h 2765"/>
                <a:gd name="T32" fmla="*/ 695 w 700"/>
                <a:gd name="T33" fmla="*/ 1261 h 2765"/>
                <a:gd name="T34" fmla="*/ 683 w 700"/>
                <a:gd name="T35" fmla="*/ 1337 h 2765"/>
                <a:gd name="T36" fmla="*/ 665 w 700"/>
                <a:gd name="T37" fmla="*/ 1421 h 2765"/>
                <a:gd name="T38" fmla="*/ 639 w 700"/>
                <a:gd name="T39" fmla="*/ 1497 h 2765"/>
                <a:gd name="T40" fmla="*/ 607 w 700"/>
                <a:gd name="T41" fmla="*/ 1580 h 2765"/>
                <a:gd name="T42" fmla="*/ 571 w 700"/>
                <a:gd name="T43" fmla="*/ 1658 h 2765"/>
                <a:gd name="T44" fmla="*/ 522 w 700"/>
                <a:gd name="T45" fmla="*/ 1732 h 2765"/>
                <a:gd name="T46" fmla="*/ 479 w 700"/>
                <a:gd name="T47" fmla="*/ 1815 h 2765"/>
                <a:gd name="T48" fmla="*/ 435 w 700"/>
                <a:gd name="T49" fmla="*/ 1893 h 2765"/>
                <a:gd name="T50" fmla="*/ 382 w 700"/>
                <a:gd name="T51" fmla="*/ 1975 h 2765"/>
                <a:gd name="T52" fmla="*/ 335 w 700"/>
                <a:gd name="T53" fmla="*/ 2051 h 2765"/>
                <a:gd name="T54" fmla="*/ 287 w 700"/>
                <a:gd name="T55" fmla="*/ 2129 h 2765"/>
                <a:gd name="T56" fmla="*/ 241 w 700"/>
                <a:gd name="T57" fmla="*/ 2210 h 2765"/>
                <a:gd name="T58" fmla="*/ 199 w 700"/>
                <a:gd name="T59" fmla="*/ 2286 h 2765"/>
                <a:gd name="T60" fmla="*/ 156 w 700"/>
                <a:gd name="T61" fmla="*/ 2370 h 2765"/>
                <a:gd name="T62" fmla="*/ 114 w 700"/>
                <a:gd name="T63" fmla="*/ 2446 h 2765"/>
                <a:gd name="T64" fmla="*/ 83 w 700"/>
                <a:gd name="T65" fmla="*/ 2522 h 2765"/>
                <a:gd name="T66" fmla="*/ 53 w 700"/>
                <a:gd name="T67" fmla="*/ 2605 h 2765"/>
                <a:gd name="T68" fmla="*/ 25 w 700"/>
                <a:gd name="T69" fmla="*/ 2681 h 2765"/>
                <a:gd name="T70" fmla="*/ 0 w 700"/>
                <a:gd name="T71" fmla="*/ 2765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0" h="2765">
                  <a:moveTo>
                    <a:pt x="156" y="0"/>
                  </a:moveTo>
                  <a:lnTo>
                    <a:pt x="199" y="77"/>
                  </a:lnTo>
                  <a:lnTo>
                    <a:pt x="241" y="153"/>
                  </a:lnTo>
                  <a:lnTo>
                    <a:pt x="287" y="236"/>
                  </a:lnTo>
                  <a:lnTo>
                    <a:pt x="335" y="312"/>
                  </a:lnTo>
                  <a:lnTo>
                    <a:pt x="382" y="395"/>
                  </a:lnTo>
                  <a:lnTo>
                    <a:pt x="435" y="471"/>
                  </a:lnTo>
                  <a:lnTo>
                    <a:pt x="479" y="547"/>
                  </a:lnTo>
                  <a:lnTo>
                    <a:pt x="522" y="631"/>
                  </a:lnTo>
                  <a:lnTo>
                    <a:pt x="571" y="707"/>
                  </a:lnTo>
                  <a:lnTo>
                    <a:pt x="607" y="790"/>
                  </a:lnTo>
                  <a:lnTo>
                    <a:pt x="639" y="866"/>
                  </a:lnTo>
                  <a:lnTo>
                    <a:pt x="665" y="942"/>
                  </a:lnTo>
                  <a:lnTo>
                    <a:pt x="683" y="1026"/>
                  </a:lnTo>
                  <a:lnTo>
                    <a:pt x="695" y="1102"/>
                  </a:lnTo>
                  <a:lnTo>
                    <a:pt x="700" y="1185"/>
                  </a:lnTo>
                  <a:lnTo>
                    <a:pt x="695" y="1261"/>
                  </a:lnTo>
                  <a:lnTo>
                    <a:pt x="683" y="1337"/>
                  </a:lnTo>
                  <a:lnTo>
                    <a:pt x="665" y="1421"/>
                  </a:lnTo>
                  <a:lnTo>
                    <a:pt x="639" y="1497"/>
                  </a:lnTo>
                  <a:lnTo>
                    <a:pt x="607" y="1580"/>
                  </a:lnTo>
                  <a:lnTo>
                    <a:pt x="571" y="1658"/>
                  </a:lnTo>
                  <a:lnTo>
                    <a:pt x="522" y="1732"/>
                  </a:lnTo>
                  <a:lnTo>
                    <a:pt x="479" y="1815"/>
                  </a:lnTo>
                  <a:lnTo>
                    <a:pt x="435" y="1893"/>
                  </a:lnTo>
                  <a:lnTo>
                    <a:pt x="382" y="1975"/>
                  </a:lnTo>
                  <a:lnTo>
                    <a:pt x="335" y="2051"/>
                  </a:lnTo>
                  <a:lnTo>
                    <a:pt x="287" y="2129"/>
                  </a:lnTo>
                  <a:lnTo>
                    <a:pt x="241" y="2210"/>
                  </a:lnTo>
                  <a:lnTo>
                    <a:pt x="199" y="2286"/>
                  </a:lnTo>
                  <a:lnTo>
                    <a:pt x="156" y="2370"/>
                  </a:lnTo>
                  <a:lnTo>
                    <a:pt x="114" y="2446"/>
                  </a:lnTo>
                  <a:lnTo>
                    <a:pt x="83" y="2522"/>
                  </a:lnTo>
                  <a:lnTo>
                    <a:pt x="53" y="2605"/>
                  </a:lnTo>
                  <a:lnTo>
                    <a:pt x="25" y="2681"/>
                  </a:lnTo>
                  <a:lnTo>
                    <a:pt x="0" y="276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19" name="Rectangle 75">
              <a:extLst>
                <a:ext uri="{FF2B5EF4-FFF2-40B4-BE49-F238E27FC236}">
                  <a16:creationId xmlns:a16="http://schemas.microsoft.com/office/drawing/2014/main" id="{823FDDE5-1849-4941-877E-7B80D6E01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20" name="Rectangle 76">
              <a:extLst>
                <a:ext uri="{FF2B5EF4-FFF2-40B4-BE49-F238E27FC236}">
                  <a16:creationId xmlns:a16="http://schemas.microsoft.com/office/drawing/2014/main" id="{6F5D889B-F5EF-4889-B49D-1326DE928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1" name="Rectangle 77">
              <a:extLst>
                <a:ext uri="{FF2B5EF4-FFF2-40B4-BE49-F238E27FC236}">
                  <a16:creationId xmlns:a16="http://schemas.microsoft.com/office/drawing/2014/main" id="{DB9B2B80-5DAB-4C86-BE63-F0B06414F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6" y="2500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22" name="Rectangle 78">
              <a:extLst>
                <a:ext uri="{FF2B5EF4-FFF2-40B4-BE49-F238E27FC236}">
                  <a16:creationId xmlns:a16="http://schemas.microsoft.com/office/drawing/2014/main" id="{F994AB5C-018D-40E4-8F65-EF5D3430B6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501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3" name="Line 79">
              <a:extLst>
                <a:ext uri="{FF2B5EF4-FFF2-40B4-BE49-F238E27FC236}">
                  <a16:creationId xmlns:a16="http://schemas.microsoft.com/office/drawing/2014/main" id="{8E006469-5481-4F92-A0AD-9D5B31814F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4" name="Line 80">
              <a:extLst>
                <a:ext uri="{FF2B5EF4-FFF2-40B4-BE49-F238E27FC236}">
                  <a16:creationId xmlns:a16="http://schemas.microsoft.com/office/drawing/2014/main" id="{BBE2A1EE-C4D1-4724-8C2E-474D0ABA165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5" name="Line 81">
              <a:extLst>
                <a:ext uri="{FF2B5EF4-FFF2-40B4-BE49-F238E27FC236}">
                  <a16:creationId xmlns:a16="http://schemas.microsoft.com/office/drawing/2014/main" id="{841CA2F8-24D9-4F5F-A956-162CAF8076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3858"/>
              <a:ext cx="1" cy="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6" name="Line 82">
              <a:extLst>
                <a:ext uri="{FF2B5EF4-FFF2-40B4-BE49-F238E27FC236}">
                  <a16:creationId xmlns:a16="http://schemas.microsoft.com/office/drawing/2014/main" id="{78B22963-A744-4C70-A427-EF138DCF35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7" name="Rectangle 83">
              <a:extLst>
                <a:ext uri="{FF2B5EF4-FFF2-40B4-BE49-F238E27FC236}">
                  <a16:creationId xmlns:a16="http://schemas.microsoft.com/office/drawing/2014/main" id="{AD1DB2B0-7493-4A83-9CEF-3B958C48E5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3"/>
              <a:ext cx="209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8" name="Rectangle 84">
              <a:extLst>
                <a:ext uri="{FF2B5EF4-FFF2-40B4-BE49-F238E27FC236}">
                  <a16:creationId xmlns:a16="http://schemas.microsoft.com/office/drawing/2014/main" id="{E46E6703-A6BC-430F-8D0D-9F91BD09B1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6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29" name="Rectangle 85">
              <a:extLst>
                <a:ext uri="{FF2B5EF4-FFF2-40B4-BE49-F238E27FC236}">
                  <a16:creationId xmlns:a16="http://schemas.microsoft.com/office/drawing/2014/main" id="{29E10B21-6D11-4603-9182-E1291B833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639"/>
              <a:ext cx="42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30" name="Rectangle 86">
              <a:extLst>
                <a:ext uri="{FF2B5EF4-FFF2-40B4-BE49-F238E27FC236}">
                  <a16:creationId xmlns:a16="http://schemas.microsoft.com/office/drawing/2014/main" id="{52E10BAA-B6C0-481D-8969-AA1268460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636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1" name="Rectangle 87">
              <a:extLst>
                <a:ext uri="{FF2B5EF4-FFF2-40B4-BE49-F238E27FC236}">
                  <a16:creationId xmlns:a16="http://schemas.microsoft.com/office/drawing/2014/main" id="{1BD7944A-C52D-4FC7-AD06-342D85132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554"/>
              <a:ext cx="111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2" name="Line 88">
              <a:extLst>
                <a:ext uri="{FF2B5EF4-FFF2-40B4-BE49-F238E27FC236}">
                  <a16:creationId xmlns:a16="http://schemas.microsoft.com/office/drawing/2014/main" id="{9351BF5B-3519-4A36-9BDE-7B6C8A4C31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4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3" name="Rectangle 89">
              <a:extLst>
                <a:ext uri="{FF2B5EF4-FFF2-40B4-BE49-F238E27FC236}">
                  <a16:creationId xmlns:a16="http://schemas.microsoft.com/office/drawing/2014/main" id="{BBE0E817-38B2-4F66-88E0-EFAB04D6D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" y="3434"/>
              <a:ext cx="127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4" name="Rectangle 90">
              <a:extLst>
                <a:ext uri="{FF2B5EF4-FFF2-40B4-BE49-F238E27FC236}">
                  <a16:creationId xmlns:a16="http://schemas.microsoft.com/office/drawing/2014/main" id="{5A67BAD6-3C97-4741-8A8B-F2AF1E79A2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" y="3437"/>
              <a:ext cx="6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5" name="Rectangle 91">
              <a:extLst>
                <a:ext uri="{FF2B5EF4-FFF2-40B4-BE49-F238E27FC236}">
                  <a16:creationId xmlns:a16="http://schemas.microsoft.com/office/drawing/2014/main" id="{064A4D1D-7F96-4260-8BDB-DFA0DC7DB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6" y="3437"/>
              <a:ext cx="86" cy="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6" name="Rectangle 92">
              <a:extLst>
                <a:ext uri="{FF2B5EF4-FFF2-40B4-BE49-F238E27FC236}">
                  <a16:creationId xmlns:a16="http://schemas.microsoft.com/office/drawing/2014/main" id="{9A20B8F1-B60A-478C-8C2B-E18E835C6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4" y="3355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7" name="Line 93">
              <a:extLst>
                <a:ext uri="{FF2B5EF4-FFF2-40B4-BE49-F238E27FC236}">
                  <a16:creationId xmlns:a16="http://schemas.microsoft.com/office/drawing/2014/main" id="{4C9E6ACF-A662-4A27-A738-40387D77A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2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8" name="Rectangle 94">
              <a:extLst>
                <a:ext uri="{FF2B5EF4-FFF2-40B4-BE49-F238E27FC236}">
                  <a16:creationId xmlns:a16="http://schemas.microsoft.com/office/drawing/2014/main" id="{12A88473-BEEE-4A32-9035-10B86B86E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4"/>
              <a:ext cx="209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39" name="Rectangle 95">
              <a:extLst>
                <a:ext uri="{FF2B5EF4-FFF2-40B4-BE49-F238E27FC236}">
                  <a16:creationId xmlns:a16="http://schemas.microsoft.com/office/drawing/2014/main" id="{B4E3EB26-9FBE-4F02-8BE8-DA109EF00F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3" y="3235"/>
              <a:ext cx="6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0" name="Rectangle 96">
              <a:extLst>
                <a:ext uri="{FF2B5EF4-FFF2-40B4-BE49-F238E27FC236}">
                  <a16:creationId xmlns:a16="http://schemas.microsoft.com/office/drawing/2014/main" id="{6B2A25B3-D139-4BFF-9635-B53982F834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" y="3235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1" name="Rectangle 97">
              <a:extLst>
                <a:ext uri="{FF2B5EF4-FFF2-40B4-BE49-F238E27FC236}">
                  <a16:creationId xmlns:a16="http://schemas.microsoft.com/office/drawing/2014/main" id="{0B41F5DE-9A68-40AA-8D1F-CA06890858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0" y="31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2" name="Line 98">
              <a:extLst>
                <a:ext uri="{FF2B5EF4-FFF2-40B4-BE49-F238E27FC236}">
                  <a16:creationId xmlns:a16="http://schemas.microsoft.com/office/drawing/2014/main" id="{9417981E-6932-4046-8958-87A65069D1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30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3" name="Rectangle 99">
              <a:extLst>
                <a:ext uri="{FF2B5EF4-FFF2-40B4-BE49-F238E27FC236}">
                  <a16:creationId xmlns:a16="http://schemas.microsoft.com/office/drawing/2014/main" id="{9D978B6C-45F7-4A81-BD38-DFB188E0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9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4" name="Rectangle 100">
              <a:extLst>
                <a:ext uri="{FF2B5EF4-FFF2-40B4-BE49-F238E27FC236}">
                  <a16:creationId xmlns:a16="http://schemas.microsoft.com/office/drawing/2014/main" id="{01DCA033-E08F-4C06-BB60-02C7286D62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303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5" name="Rectangle 101">
              <a:extLst>
                <a:ext uri="{FF2B5EF4-FFF2-40B4-BE49-F238E27FC236}">
                  <a16:creationId xmlns:a16="http://schemas.microsoft.com/office/drawing/2014/main" id="{BD6F6845-743F-4751-A8AF-46EF327B3C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9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6" name="Line 102">
              <a:extLst>
                <a:ext uri="{FF2B5EF4-FFF2-40B4-BE49-F238E27FC236}">
                  <a16:creationId xmlns:a16="http://schemas.microsoft.com/office/drawing/2014/main" id="{423E835B-2DE2-4A74-A2BD-A577442EBB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876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7" name="Rectangle 103">
              <a:extLst>
                <a:ext uri="{FF2B5EF4-FFF2-40B4-BE49-F238E27FC236}">
                  <a16:creationId xmlns:a16="http://schemas.microsoft.com/office/drawing/2014/main" id="{0FBDD0CA-D64E-4A3B-8D81-D8B4F2A20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2"/>
              <a:ext cx="178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8" name="Rectangle 104">
              <a:extLst>
                <a:ext uri="{FF2B5EF4-FFF2-40B4-BE49-F238E27FC236}">
                  <a16:creationId xmlns:a16="http://schemas.microsoft.com/office/drawing/2014/main" id="{0480A59D-366E-4CE0-8599-CAE7D44527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" y="2834"/>
              <a:ext cx="15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49" name="Rectangle 105">
              <a:extLst>
                <a:ext uri="{FF2B5EF4-FFF2-40B4-BE49-F238E27FC236}">
                  <a16:creationId xmlns:a16="http://schemas.microsoft.com/office/drawing/2014/main" id="{24D58249-60EC-45F2-8F9C-4EE3592A1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8" y="2753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0" name="Line 106">
              <a:extLst>
                <a:ext uri="{FF2B5EF4-FFF2-40B4-BE49-F238E27FC236}">
                  <a16:creationId xmlns:a16="http://schemas.microsoft.com/office/drawing/2014/main" id="{C74DCA7E-EB95-41CE-AEB8-B1C74E6B28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5" y="2677"/>
              <a:ext cx="25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1" name="Rectangle 107">
              <a:extLst>
                <a:ext uri="{FF2B5EF4-FFF2-40B4-BE49-F238E27FC236}">
                  <a16:creationId xmlns:a16="http://schemas.microsoft.com/office/drawing/2014/main" id="{C0F450B0-F0F1-4C27-A1AF-8E2DC8ADB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2"/>
              <a:ext cx="97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2" name="Rectangle 108">
              <a:extLst>
                <a:ext uri="{FF2B5EF4-FFF2-40B4-BE49-F238E27FC236}">
                  <a16:creationId xmlns:a16="http://schemas.microsoft.com/office/drawing/2014/main" id="{65CF9A2E-57AF-45A2-A4D6-593F1E40E4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4" y="2635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3" name="Rectangle 109">
              <a:extLst>
                <a:ext uri="{FF2B5EF4-FFF2-40B4-BE49-F238E27FC236}">
                  <a16:creationId xmlns:a16="http://schemas.microsoft.com/office/drawing/2014/main" id="{A9CA588B-4BE9-4A29-AE3A-D4B6AEA7B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1" y="2556"/>
              <a:ext cx="444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>
                  <a:solidFill>
                    <a:srgbClr val="000000"/>
                  </a:solidFill>
                </a:rPr>
                <a:t> 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54" name="Rectangle 110">
              <a:extLst>
                <a:ext uri="{FF2B5EF4-FFF2-40B4-BE49-F238E27FC236}">
                  <a16:creationId xmlns:a16="http://schemas.microsoft.com/office/drawing/2014/main" id="{941D6CF7-E43B-4495-922D-43C02BB92C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554"/>
              <a:ext cx="111" cy="2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5" name="Line 111">
              <a:extLst>
                <a:ext uri="{FF2B5EF4-FFF2-40B4-BE49-F238E27FC236}">
                  <a16:creationId xmlns:a16="http://schemas.microsoft.com/office/drawing/2014/main" id="{ADF6B841-6356-4613-8CB0-DE0195F9B6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15" y="2480"/>
              <a:ext cx="1" cy="13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6" name="Freeform 112">
              <a:extLst>
                <a:ext uri="{FF2B5EF4-FFF2-40B4-BE49-F238E27FC236}">
                  <a16:creationId xmlns:a16="http://schemas.microsoft.com/office/drawing/2014/main" id="{E1D09AAA-58A1-487B-90E9-F186965C477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" y="2489"/>
              <a:ext cx="351" cy="1382"/>
            </a:xfrm>
            <a:custGeom>
              <a:avLst/>
              <a:gdLst>
                <a:gd name="T0" fmla="*/ 156 w 700"/>
                <a:gd name="T1" fmla="*/ 0 h 2765"/>
                <a:gd name="T2" fmla="*/ 199 w 700"/>
                <a:gd name="T3" fmla="*/ 77 h 2765"/>
                <a:gd name="T4" fmla="*/ 241 w 700"/>
                <a:gd name="T5" fmla="*/ 153 h 2765"/>
                <a:gd name="T6" fmla="*/ 287 w 700"/>
                <a:gd name="T7" fmla="*/ 236 h 2765"/>
                <a:gd name="T8" fmla="*/ 335 w 700"/>
                <a:gd name="T9" fmla="*/ 312 h 2765"/>
                <a:gd name="T10" fmla="*/ 382 w 700"/>
                <a:gd name="T11" fmla="*/ 395 h 2765"/>
                <a:gd name="T12" fmla="*/ 435 w 700"/>
                <a:gd name="T13" fmla="*/ 471 h 2765"/>
                <a:gd name="T14" fmla="*/ 479 w 700"/>
                <a:gd name="T15" fmla="*/ 547 h 2765"/>
                <a:gd name="T16" fmla="*/ 522 w 700"/>
                <a:gd name="T17" fmla="*/ 631 h 2765"/>
                <a:gd name="T18" fmla="*/ 571 w 700"/>
                <a:gd name="T19" fmla="*/ 707 h 2765"/>
                <a:gd name="T20" fmla="*/ 607 w 700"/>
                <a:gd name="T21" fmla="*/ 790 h 2765"/>
                <a:gd name="T22" fmla="*/ 639 w 700"/>
                <a:gd name="T23" fmla="*/ 866 h 2765"/>
                <a:gd name="T24" fmla="*/ 665 w 700"/>
                <a:gd name="T25" fmla="*/ 942 h 2765"/>
                <a:gd name="T26" fmla="*/ 683 w 700"/>
                <a:gd name="T27" fmla="*/ 1026 h 2765"/>
                <a:gd name="T28" fmla="*/ 695 w 700"/>
                <a:gd name="T29" fmla="*/ 1102 h 2765"/>
                <a:gd name="T30" fmla="*/ 700 w 700"/>
                <a:gd name="T31" fmla="*/ 1185 h 2765"/>
                <a:gd name="T32" fmla="*/ 695 w 700"/>
                <a:gd name="T33" fmla="*/ 1261 h 2765"/>
                <a:gd name="T34" fmla="*/ 683 w 700"/>
                <a:gd name="T35" fmla="*/ 1337 h 2765"/>
                <a:gd name="T36" fmla="*/ 665 w 700"/>
                <a:gd name="T37" fmla="*/ 1421 h 2765"/>
                <a:gd name="T38" fmla="*/ 639 w 700"/>
                <a:gd name="T39" fmla="*/ 1497 h 2765"/>
                <a:gd name="T40" fmla="*/ 607 w 700"/>
                <a:gd name="T41" fmla="*/ 1580 h 2765"/>
                <a:gd name="T42" fmla="*/ 571 w 700"/>
                <a:gd name="T43" fmla="*/ 1658 h 2765"/>
                <a:gd name="T44" fmla="*/ 522 w 700"/>
                <a:gd name="T45" fmla="*/ 1732 h 2765"/>
                <a:gd name="T46" fmla="*/ 479 w 700"/>
                <a:gd name="T47" fmla="*/ 1815 h 2765"/>
                <a:gd name="T48" fmla="*/ 435 w 700"/>
                <a:gd name="T49" fmla="*/ 1893 h 2765"/>
                <a:gd name="T50" fmla="*/ 382 w 700"/>
                <a:gd name="T51" fmla="*/ 1975 h 2765"/>
                <a:gd name="T52" fmla="*/ 335 w 700"/>
                <a:gd name="T53" fmla="*/ 2051 h 2765"/>
                <a:gd name="T54" fmla="*/ 287 w 700"/>
                <a:gd name="T55" fmla="*/ 2129 h 2765"/>
                <a:gd name="T56" fmla="*/ 241 w 700"/>
                <a:gd name="T57" fmla="*/ 2210 h 2765"/>
                <a:gd name="T58" fmla="*/ 199 w 700"/>
                <a:gd name="T59" fmla="*/ 2286 h 2765"/>
                <a:gd name="T60" fmla="*/ 156 w 700"/>
                <a:gd name="T61" fmla="*/ 2370 h 2765"/>
                <a:gd name="T62" fmla="*/ 114 w 700"/>
                <a:gd name="T63" fmla="*/ 2446 h 2765"/>
                <a:gd name="T64" fmla="*/ 83 w 700"/>
                <a:gd name="T65" fmla="*/ 2522 h 2765"/>
                <a:gd name="T66" fmla="*/ 53 w 700"/>
                <a:gd name="T67" fmla="*/ 2605 h 2765"/>
                <a:gd name="T68" fmla="*/ 25 w 700"/>
                <a:gd name="T69" fmla="*/ 2681 h 2765"/>
                <a:gd name="T70" fmla="*/ 0 w 700"/>
                <a:gd name="T71" fmla="*/ 2765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00" h="2765">
                  <a:moveTo>
                    <a:pt x="156" y="0"/>
                  </a:moveTo>
                  <a:lnTo>
                    <a:pt x="199" y="77"/>
                  </a:lnTo>
                  <a:lnTo>
                    <a:pt x="241" y="153"/>
                  </a:lnTo>
                  <a:lnTo>
                    <a:pt x="287" y="236"/>
                  </a:lnTo>
                  <a:lnTo>
                    <a:pt x="335" y="312"/>
                  </a:lnTo>
                  <a:lnTo>
                    <a:pt x="382" y="395"/>
                  </a:lnTo>
                  <a:lnTo>
                    <a:pt x="435" y="471"/>
                  </a:lnTo>
                  <a:lnTo>
                    <a:pt x="479" y="547"/>
                  </a:lnTo>
                  <a:lnTo>
                    <a:pt x="522" y="631"/>
                  </a:lnTo>
                  <a:lnTo>
                    <a:pt x="571" y="707"/>
                  </a:lnTo>
                  <a:lnTo>
                    <a:pt x="607" y="790"/>
                  </a:lnTo>
                  <a:lnTo>
                    <a:pt x="639" y="866"/>
                  </a:lnTo>
                  <a:lnTo>
                    <a:pt x="665" y="942"/>
                  </a:lnTo>
                  <a:lnTo>
                    <a:pt x="683" y="1026"/>
                  </a:lnTo>
                  <a:lnTo>
                    <a:pt x="695" y="1102"/>
                  </a:lnTo>
                  <a:lnTo>
                    <a:pt x="700" y="1185"/>
                  </a:lnTo>
                  <a:lnTo>
                    <a:pt x="695" y="1261"/>
                  </a:lnTo>
                  <a:lnTo>
                    <a:pt x="683" y="1337"/>
                  </a:lnTo>
                  <a:lnTo>
                    <a:pt x="665" y="1421"/>
                  </a:lnTo>
                  <a:lnTo>
                    <a:pt x="639" y="1497"/>
                  </a:lnTo>
                  <a:lnTo>
                    <a:pt x="607" y="1580"/>
                  </a:lnTo>
                  <a:lnTo>
                    <a:pt x="571" y="1658"/>
                  </a:lnTo>
                  <a:lnTo>
                    <a:pt x="522" y="1732"/>
                  </a:lnTo>
                  <a:lnTo>
                    <a:pt x="479" y="1815"/>
                  </a:lnTo>
                  <a:lnTo>
                    <a:pt x="435" y="1893"/>
                  </a:lnTo>
                  <a:lnTo>
                    <a:pt x="382" y="1975"/>
                  </a:lnTo>
                  <a:lnTo>
                    <a:pt x="335" y="2051"/>
                  </a:lnTo>
                  <a:lnTo>
                    <a:pt x="287" y="2129"/>
                  </a:lnTo>
                  <a:lnTo>
                    <a:pt x="241" y="2210"/>
                  </a:lnTo>
                  <a:lnTo>
                    <a:pt x="199" y="2286"/>
                  </a:lnTo>
                  <a:lnTo>
                    <a:pt x="156" y="2370"/>
                  </a:lnTo>
                  <a:lnTo>
                    <a:pt x="114" y="2446"/>
                  </a:lnTo>
                  <a:lnTo>
                    <a:pt x="83" y="2522"/>
                  </a:lnTo>
                  <a:lnTo>
                    <a:pt x="53" y="2605"/>
                  </a:lnTo>
                  <a:lnTo>
                    <a:pt x="25" y="2681"/>
                  </a:lnTo>
                  <a:lnTo>
                    <a:pt x="0" y="2765"/>
                  </a:lnTo>
                </a:path>
              </a:pathLst>
            </a:custGeom>
            <a:noFill/>
            <a:ln w="3810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7" name="Rectangle 113">
              <a:extLst>
                <a:ext uri="{FF2B5EF4-FFF2-40B4-BE49-F238E27FC236}">
                  <a16:creationId xmlns:a16="http://schemas.microsoft.com/office/drawing/2014/main" id="{E09236D5-E283-4611-BB27-01B1F6C2B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8" y="3926"/>
              <a:ext cx="447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58" name="Freeform 114">
              <a:extLst>
                <a:ext uri="{FF2B5EF4-FFF2-40B4-BE49-F238E27FC236}">
                  <a16:creationId xmlns:a16="http://schemas.microsoft.com/office/drawing/2014/main" id="{F04F8F9B-A1EE-4BC0-B10D-3F9422923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5" y="2536"/>
              <a:ext cx="2479" cy="1193"/>
            </a:xfrm>
            <a:custGeom>
              <a:avLst/>
              <a:gdLst>
                <a:gd name="T0" fmla="*/ 192 w 4956"/>
                <a:gd name="T1" fmla="*/ 1045 h 2385"/>
                <a:gd name="T2" fmla="*/ 467 w 4956"/>
                <a:gd name="T3" fmla="*/ 1045 h 2385"/>
                <a:gd name="T4" fmla="*/ 573 w 4956"/>
                <a:gd name="T5" fmla="*/ 1039 h 2385"/>
                <a:gd name="T6" fmla="*/ 654 w 4956"/>
                <a:gd name="T7" fmla="*/ 2132 h 2385"/>
                <a:gd name="T8" fmla="*/ 935 w 4956"/>
                <a:gd name="T9" fmla="*/ 2132 h 2385"/>
                <a:gd name="T10" fmla="*/ 1214 w 4956"/>
                <a:gd name="T11" fmla="*/ 2132 h 2385"/>
                <a:gd name="T12" fmla="*/ 1232 w 4956"/>
                <a:gd name="T13" fmla="*/ 2369 h 2385"/>
                <a:gd name="T14" fmla="*/ 1402 w 4956"/>
                <a:gd name="T15" fmla="*/ 2385 h 2385"/>
                <a:gd name="T16" fmla="*/ 1678 w 4956"/>
                <a:gd name="T17" fmla="*/ 2385 h 2385"/>
                <a:gd name="T18" fmla="*/ 1844 w 4956"/>
                <a:gd name="T19" fmla="*/ 2378 h 2385"/>
                <a:gd name="T20" fmla="*/ 1884 w 4956"/>
                <a:gd name="T21" fmla="*/ 1157 h 2385"/>
                <a:gd name="T22" fmla="*/ 2071 w 4956"/>
                <a:gd name="T23" fmla="*/ 1164 h 2385"/>
                <a:gd name="T24" fmla="*/ 2346 w 4956"/>
                <a:gd name="T25" fmla="*/ 1164 h 2385"/>
                <a:gd name="T26" fmla="*/ 2480 w 4956"/>
                <a:gd name="T27" fmla="*/ 1150 h 2385"/>
                <a:gd name="T28" fmla="*/ 2516 w 4956"/>
                <a:gd name="T29" fmla="*/ 32 h 2385"/>
                <a:gd name="T30" fmla="*/ 2737 w 4956"/>
                <a:gd name="T31" fmla="*/ 45 h 2385"/>
                <a:gd name="T32" fmla="*/ 3004 w 4956"/>
                <a:gd name="T33" fmla="*/ 45 h 2385"/>
                <a:gd name="T34" fmla="*/ 3072 w 4956"/>
                <a:gd name="T35" fmla="*/ 23 h 2385"/>
                <a:gd name="T36" fmla="*/ 3205 w 4956"/>
                <a:gd name="T37" fmla="*/ 552 h 2385"/>
                <a:gd name="T38" fmla="*/ 3484 w 4956"/>
                <a:gd name="T39" fmla="*/ 552 h 2385"/>
                <a:gd name="T40" fmla="*/ 3710 w 4956"/>
                <a:gd name="T41" fmla="*/ 530 h 2385"/>
                <a:gd name="T42" fmla="*/ 3732 w 4956"/>
                <a:gd name="T43" fmla="*/ 829 h 2385"/>
                <a:gd name="T44" fmla="*/ 3951 w 4956"/>
                <a:gd name="T45" fmla="*/ 838 h 2385"/>
                <a:gd name="T46" fmla="*/ 4215 w 4956"/>
                <a:gd name="T47" fmla="*/ 838 h 2385"/>
                <a:gd name="T48" fmla="*/ 4359 w 4956"/>
                <a:gd name="T49" fmla="*/ 822 h 2385"/>
                <a:gd name="T50" fmla="*/ 4395 w 4956"/>
                <a:gd name="T51" fmla="*/ 496 h 2385"/>
                <a:gd name="T52" fmla="*/ 4606 w 4956"/>
                <a:gd name="T53" fmla="*/ 512 h 2385"/>
                <a:gd name="T54" fmla="*/ 4883 w 4956"/>
                <a:gd name="T55" fmla="*/ 512 h 2385"/>
                <a:gd name="T56" fmla="*/ 4806 w 4956"/>
                <a:gd name="T57" fmla="*/ 467 h 2385"/>
                <a:gd name="T58" fmla="*/ 4531 w 4956"/>
                <a:gd name="T59" fmla="*/ 467 h 2385"/>
                <a:gd name="T60" fmla="*/ 4359 w 4956"/>
                <a:gd name="T61" fmla="*/ 478 h 2385"/>
                <a:gd name="T62" fmla="*/ 4322 w 4956"/>
                <a:gd name="T63" fmla="*/ 804 h 2385"/>
                <a:gd name="T64" fmla="*/ 4177 w 4956"/>
                <a:gd name="T65" fmla="*/ 793 h 2385"/>
                <a:gd name="T66" fmla="*/ 3910 w 4956"/>
                <a:gd name="T67" fmla="*/ 793 h 2385"/>
                <a:gd name="T68" fmla="*/ 3756 w 4956"/>
                <a:gd name="T69" fmla="*/ 793 h 2385"/>
                <a:gd name="T70" fmla="*/ 3710 w 4956"/>
                <a:gd name="T71" fmla="*/ 507 h 2385"/>
                <a:gd name="T72" fmla="*/ 3433 w 4956"/>
                <a:gd name="T73" fmla="*/ 507 h 2385"/>
                <a:gd name="T74" fmla="*/ 3167 w 4956"/>
                <a:gd name="T75" fmla="*/ 507 h 2385"/>
                <a:gd name="T76" fmla="*/ 3115 w 4956"/>
                <a:gd name="T77" fmla="*/ 21 h 2385"/>
                <a:gd name="T78" fmla="*/ 2967 w 4956"/>
                <a:gd name="T79" fmla="*/ 0 h 2385"/>
                <a:gd name="T80" fmla="*/ 2700 w 4956"/>
                <a:gd name="T81" fmla="*/ 0 h 2385"/>
                <a:gd name="T82" fmla="*/ 2482 w 4956"/>
                <a:gd name="T83" fmla="*/ 5 h 2385"/>
                <a:gd name="T84" fmla="*/ 2443 w 4956"/>
                <a:gd name="T85" fmla="*/ 1132 h 2385"/>
                <a:gd name="T86" fmla="*/ 2310 w 4956"/>
                <a:gd name="T87" fmla="*/ 1119 h 2385"/>
                <a:gd name="T88" fmla="*/ 2031 w 4956"/>
                <a:gd name="T89" fmla="*/ 1119 h 2385"/>
                <a:gd name="T90" fmla="*/ 1850 w 4956"/>
                <a:gd name="T91" fmla="*/ 1132 h 2385"/>
                <a:gd name="T92" fmla="*/ 1810 w 4956"/>
                <a:gd name="T93" fmla="*/ 2360 h 2385"/>
                <a:gd name="T94" fmla="*/ 1640 w 4956"/>
                <a:gd name="T95" fmla="*/ 2340 h 2385"/>
                <a:gd name="T96" fmla="*/ 1365 w 4956"/>
                <a:gd name="T97" fmla="*/ 2340 h 2385"/>
                <a:gd name="T98" fmla="*/ 1249 w 4956"/>
                <a:gd name="T99" fmla="*/ 2360 h 2385"/>
                <a:gd name="T100" fmla="*/ 1173 w 4956"/>
                <a:gd name="T101" fmla="*/ 2086 h 2385"/>
                <a:gd name="T102" fmla="*/ 897 w 4956"/>
                <a:gd name="T103" fmla="*/ 2086 h 2385"/>
                <a:gd name="T104" fmla="*/ 618 w 4956"/>
                <a:gd name="T105" fmla="*/ 2086 h 2385"/>
                <a:gd name="T106" fmla="*/ 600 w 4956"/>
                <a:gd name="T107" fmla="*/ 1010 h 2385"/>
                <a:gd name="T108" fmla="*/ 430 w 4956"/>
                <a:gd name="T109" fmla="*/ 1000 h 2385"/>
                <a:gd name="T110" fmla="*/ 153 w 4956"/>
                <a:gd name="T111" fmla="*/ 1000 h 2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56" h="2385">
                  <a:moveTo>
                    <a:pt x="0" y="1000"/>
                  </a:moveTo>
                  <a:lnTo>
                    <a:pt x="0" y="1045"/>
                  </a:lnTo>
                  <a:lnTo>
                    <a:pt x="39" y="1045"/>
                  </a:lnTo>
                  <a:lnTo>
                    <a:pt x="76" y="1045"/>
                  </a:lnTo>
                  <a:lnTo>
                    <a:pt x="113" y="1045"/>
                  </a:lnTo>
                  <a:lnTo>
                    <a:pt x="153" y="1045"/>
                  </a:lnTo>
                  <a:lnTo>
                    <a:pt x="192" y="1045"/>
                  </a:lnTo>
                  <a:lnTo>
                    <a:pt x="229" y="1045"/>
                  </a:lnTo>
                  <a:lnTo>
                    <a:pt x="266" y="1045"/>
                  </a:lnTo>
                  <a:lnTo>
                    <a:pt x="304" y="1045"/>
                  </a:lnTo>
                  <a:lnTo>
                    <a:pt x="355" y="1045"/>
                  </a:lnTo>
                  <a:lnTo>
                    <a:pt x="391" y="1045"/>
                  </a:lnTo>
                  <a:lnTo>
                    <a:pt x="430" y="1045"/>
                  </a:lnTo>
                  <a:lnTo>
                    <a:pt x="467" y="1045"/>
                  </a:lnTo>
                  <a:lnTo>
                    <a:pt x="506" y="1045"/>
                  </a:lnTo>
                  <a:lnTo>
                    <a:pt x="544" y="1045"/>
                  </a:lnTo>
                  <a:lnTo>
                    <a:pt x="581" y="1045"/>
                  </a:lnTo>
                  <a:lnTo>
                    <a:pt x="581" y="1019"/>
                  </a:lnTo>
                  <a:lnTo>
                    <a:pt x="561" y="1029"/>
                  </a:lnTo>
                  <a:lnTo>
                    <a:pt x="566" y="1038"/>
                  </a:lnTo>
                  <a:lnTo>
                    <a:pt x="573" y="1039"/>
                  </a:lnTo>
                  <a:lnTo>
                    <a:pt x="561" y="1021"/>
                  </a:lnTo>
                  <a:lnTo>
                    <a:pt x="598" y="2108"/>
                  </a:lnTo>
                  <a:lnTo>
                    <a:pt x="600" y="2115"/>
                  </a:lnTo>
                  <a:lnTo>
                    <a:pt x="603" y="2124"/>
                  </a:lnTo>
                  <a:lnTo>
                    <a:pt x="610" y="2126"/>
                  </a:lnTo>
                  <a:lnTo>
                    <a:pt x="618" y="2132"/>
                  </a:lnTo>
                  <a:lnTo>
                    <a:pt x="654" y="2132"/>
                  </a:lnTo>
                  <a:lnTo>
                    <a:pt x="695" y="2132"/>
                  </a:lnTo>
                  <a:lnTo>
                    <a:pt x="746" y="2132"/>
                  </a:lnTo>
                  <a:lnTo>
                    <a:pt x="782" y="2132"/>
                  </a:lnTo>
                  <a:lnTo>
                    <a:pt x="821" y="2132"/>
                  </a:lnTo>
                  <a:lnTo>
                    <a:pt x="858" y="2132"/>
                  </a:lnTo>
                  <a:lnTo>
                    <a:pt x="897" y="2132"/>
                  </a:lnTo>
                  <a:lnTo>
                    <a:pt x="935" y="2132"/>
                  </a:lnTo>
                  <a:lnTo>
                    <a:pt x="972" y="2132"/>
                  </a:lnTo>
                  <a:lnTo>
                    <a:pt x="1010" y="2132"/>
                  </a:lnTo>
                  <a:lnTo>
                    <a:pt x="1049" y="2132"/>
                  </a:lnTo>
                  <a:lnTo>
                    <a:pt x="1086" y="2132"/>
                  </a:lnTo>
                  <a:lnTo>
                    <a:pt x="1137" y="2132"/>
                  </a:lnTo>
                  <a:lnTo>
                    <a:pt x="1173" y="2132"/>
                  </a:lnTo>
                  <a:lnTo>
                    <a:pt x="1214" y="2132"/>
                  </a:lnTo>
                  <a:lnTo>
                    <a:pt x="1214" y="2106"/>
                  </a:lnTo>
                  <a:lnTo>
                    <a:pt x="1195" y="2115"/>
                  </a:lnTo>
                  <a:lnTo>
                    <a:pt x="1198" y="2124"/>
                  </a:lnTo>
                  <a:lnTo>
                    <a:pt x="1205" y="2126"/>
                  </a:lnTo>
                  <a:lnTo>
                    <a:pt x="1193" y="2112"/>
                  </a:lnTo>
                  <a:lnTo>
                    <a:pt x="1231" y="2365"/>
                  </a:lnTo>
                  <a:lnTo>
                    <a:pt x="1232" y="2369"/>
                  </a:lnTo>
                  <a:lnTo>
                    <a:pt x="1236" y="2378"/>
                  </a:lnTo>
                  <a:lnTo>
                    <a:pt x="1241" y="2380"/>
                  </a:lnTo>
                  <a:lnTo>
                    <a:pt x="1249" y="2385"/>
                  </a:lnTo>
                  <a:lnTo>
                    <a:pt x="1288" y="2385"/>
                  </a:lnTo>
                  <a:lnTo>
                    <a:pt x="1326" y="2385"/>
                  </a:lnTo>
                  <a:lnTo>
                    <a:pt x="1365" y="2385"/>
                  </a:lnTo>
                  <a:lnTo>
                    <a:pt x="1402" y="2385"/>
                  </a:lnTo>
                  <a:lnTo>
                    <a:pt x="1440" y="2385"/>
                  </a:lnTo>
                  <a:lnTo>
                    <a:pt x="1477" y="2385"/>
                  </a:lnTo>
                  <a:lnTo>
                    <a:pt x="1526" y="2385"/>
                  </a:lnTo>
                  <a:lnTo>
                    <a:pt x="1564" y="2385"/>
                  </a:lnTo>
                  <a:lnTo>
                    <a:pt x="1603" y="2385"/>
                  </a:lnTo>
                  <a:lnTo>
                    <a:pt x="1640" y="2385"/>
                  </a:lnTo>
                  <a:lnTo>
                    <a:pt x="1678" y="2385"/>
                  </a:lnTo>
                  <a:lnTo>
                    <a:pt x="1717" y="2385"/>
                  </a:lnTo>
                  <a:lnTo>
                    <a:pt x="1754" y="2385"/>
                  </a:lnTo>
                  <a:lnTo>
                    <a:pt x="1792" y="2385"/>
                  </a:lnTo>
                  <a:lnTo>
                    <a:pt x="1831" y="2385"/>
                  </a:lnTo>
                  <a:lnTo>
                    <a:pt x="1831" y="2383"/>
                  </a:lnTo>
                  <a:lnTo>
                    <a:pt x="1839" y="2380"/>
                  </a:lnTo>
                  <a:lnTo>
                    <a:pt x="1844" y="2378"/>
                  </a:lnTo>
                  <a:lnTo>
                    <a:pt x="1850" y="2369"/>
                  </a:lnTo>
                  <a:lnTo>
                    <a:pt x="1853" y="2362"/>
                  </a:lnTo>
                  <a:lnTo>
                    <a:pt x="1890" y="1144"/>
                  </a:lnTo>
                  <a:lnTo>
                    <a:pt x="1868" y="1141"/>
                  </a:lnTo>
                  <a:lnTo>
                    <a:pt x="1868" y="1164"/>
                  </a:lnTo>
                  <a:lnTo>
                    <a:pt x="1877" y="1163"/>
                  </a:lnTo>
                  <a:lnTo>
                    <a:pt x="1884" y="1157"/>
                  </a:lnTo>
                  <a:lnTo>
                    <a:pt x="1887" y="1150"/>
                  </a:lnTo>
                  <a:lnTo>
                    <a:pt x="1868" y="1164"/>
                  </a:lnTo>
                  <a:lnTo>
                    <a:pt x="1919" y="1164"/>
                  </a:lnTo>
                  <a:lnTo>
                    <a:pt x="1955" y="1164"/>
                  </a:lnTo>
                  <a:lnTo>
                    <a:pt x="1994" y="1164"/>
                  </a:lnTo>
                  <a:lnTo>
                    <a:pt x="2031" y="1164"/>
                  </a:lnTo>
                  <a:lnTo>
                    <a:pt x="2071" y="1164"/>
                  </a:lnTo>
                  <a:lnTo>
                    <a:pt x="2108" y="1164"/>
                  </a:lnTo>
                  <a:lnTo>
                    <a:pt x="2145" y="1164"/>
                  </a:lnTo>
                  <a:lnTo>
                    <a:pt x="2183" y="1164"/>
                  </a:lnTo>
                  <a:lnTo>
                    <a:pt x="2218" y="1164"/>
                  </a:lnTo>
                  <a:lnTo>
                    <a:pt x="2259" y="1164"/>
                  </a:lnTo>
                  <a:lnTo>
                    <a:pt x="2310" y="1164"/>
                  </a:lnTo>
                  <a:lnTo>
                    <a:pt x="2346" y="1164"/>
                  </a:lnTo>
                  <a:lnTo>
                    <a:pt x="2385" y="1164"/>
                  </a:lnTo>
                  <a:lnTo>
                    <a:pt x="2423" y="1164"/>
                  </a:lnTo>
                  <a:lnTo>
                    <a:pt x="2462" y="1164"/>
                  </a:lnTo>
                  <a:lnTo>
                    <a:pt x="2462" y="1164"/>
                  </a:lnTo>
                  <a:lnTo>
                    <a:pt x="2470" y="1163"/>
                  </a:lnTo>
                  <a:lnTo>
                    <a:pt x="2477" y="1157"/>
                  </a:lnTo>
                  <a:lnTo>
                    <a:pt x="2480" y="1150"/>
                  </a:lnTo>
                  <a:lnTo>
                    <a:pt x="2482" y="1144"/>
                  </a:lnTo>
                  <a:lnTo>
                    <a:pt x="2521" y="23"/>
                  </a:lnTo>
                  <a:lnTo>
                    <a:pt x="2499" y="23"/>
                  </a:lnTo>
                  <a:lnTo>
                    <a:pt x="2499" y="43"/>
                  </a:lnTo>
                  <a:lnTo>
                    <a:pt x="2508" y="41"/>
                  </a:lnTo>
                  <a:lnTo>
                    <a:pt x="2514" y="40"/>
                  </a:lnTo>
                  <a:lnTo>
                    <a:pt x="2516" y="32"/>
                  </a:lnTo>
                  <a:lnTo>
                    <a:pt x="2499" y="45"/>
                  </a:lnTo>
                  <a:lnTo>
                    <a:pt x="2536" y="45"/>
                  </a:lnTo>
                  <a:lnTo>
                    <a:pt x="2576" y="45"/>
                  </a:lnTo>
                  <a:lnTo>
                    <a:pt x="2613" y="45"/>
                  </a:lnTo>
                  <a:lnTo>
                    <a:pt x="2650" y="45"/>
                  </a:lnTo>
                  <a:lnTo>
                    <a:pt x="2700" y="45"/>
                  </a:lnTo>
                  <a:lnTo>
                    <a:pt x="2737" y="45"/>
                  </a:lnTo>
                  <a:lnTo>
                    <a:pt x="2776" y="45"/>
                  </a:lnTo>
                  <a:lnTo>
                    <a:pt x="2814" y="45"/>
                  </a:lnTo>
                  <a:lnTo>
                    <a:pt x="2853" y="45"/>
                  </a:lnTo>
                  <a:lnTo>
                    <a:pt x="2890" y="45"/>
                  </a:lnTo>
                  <a:lnTo>
                    <a:pt x="2929" y="45"/>
                  </a:lnTo>
                  <a:lnTo>
                    <a:pt x="2967" y="45"/>
                  </a:lnTo>
                  <a:lnTo>
                    <a:pt x="3004" y="45"/>
                  </a:lnTo>
                  <a:lnTo>
                    <a:pt x="3041" y="45"/>
                  </a:lnTo>
                  <a:lnTo>
                    <a:pt x="3092" y="45"/>
                  </a:lnTo>
                  <a:lnTo>
                    <a:pt x="3092" y="23"/>
                  </a:lnTo>
                  <a:lnTo>
                    <a:pt x="3074" y="32"/>
                  </a:lnTo>
                  <a:lnTo>
                    <a:pt x="3077" y="40"/>
                  </a:lnTo>
                  <a:lnTo>
                    <a:pt x="3084" y="41"/>
                  </a:lnTo>
                  <a:lnTo>
                    <a:pt x="3072" y="23"/>
                  </a:lnTo>
                  <a:lnTo>
                    <a:pt x="3109" y="530"/>
                  </a:lnTo>
                  <a:lnTo>
                    <a:pt x="3111" y="539"/>
                  </a:lnTo>
                  <a:lnTo>
                    <a:pt x="3115" y="547"/>
                  </a:lnTo>
                  <a:lnTo>
                    <a:pt x="3120" y="549"/>
                  </a:lnTo>
                  <a:lnTo>
                    <a:pt x="3128" y="552"/>
                  </a:lnTo>
                  <a:lnTo>
                    <a:pt x="3167" y="552"/>
                  </a:lnTo>
                  <a:lnTo>
                    <a:pt x="3205" y="552"/>
                  </a:lnTo>
                  <a:lnTo>
                    <a:pt x="3242" y="552"/>
                  </a:lnTo>
                  <a:lnTo>
                    <a:pt x="3281" y="552"/>
                  </a:lnTo>
                  <a:lnTo>
                    <a:pt x="3319" y="552"/>
                  </a:lnTo>
                  <a:lnTo>
                    <a:pt x="3356" y="552"/>
                  </a:lnTo>
                  <a:lnTo>
                    <a:pt x="3392" y="552"/>
                  </a:lnTo>
                  <a:lnTo>
                    <a:pt x="3433" y="552"/>
                  </a:lnTo>
                  <a:lnTo>
                    <a:pt x="3484" y="552"/>
                  </a:lnTo>
                  <a:lnTo>
                    <a:pt x="3519" y="552"/>
                  </a:lnTo>
                  <a:lnTo>
                    <a:pt x="3558" y="552"/>
                  </a:lnTo>
                  <a:lnTo>
                    <a:pt x="3596" y="552"/>
                  </a:lnTo>
                  <a:lnTo>
                    <a:pt x="3635" y="552"/>
                  </a:lnTo>
                  <a:lnTo>
                    <a:pt x="3672" y="552"/>
                  </a:lnTo>
                  <a:lnTo>
                    <a:pt x="3710" y="552"/>
                  </a:lnTo>
                  <a:lnTo>
                    <a:pt x="3710" y="530"/>
                  </a:lnTo>
                  <a:lnTo>
                    <a:pt x="3689" y="539"/>
                  </a:lnTo>
                  <a:lnTo>
                    <a:pt x="3694" y="547"/>
                  </a:lnTo>
                  <a:lnTo>
                    <a:pt x="3701" y="549"/>
                  </a:lnTo>
                  <a:lnTo>
                    <a:pt x="3689" y="532"/>
                  </a:lnTo>
                  <a:lnTo>
                    <a:pt x="3727" y="818"/>
                  </a:lnTo>
                  <a:lnTo>
                    <a:pt x="3728" y="822"/>
                  </a:lnTo>
                  <a:lnTo>
                    <a:pt x="3732" y="829"/>
                  </a:lnTo>
                  <a:lnTo>
                    <a:pt x="3739" y="833"/>
                  </a:lnTo>
                  <a:lnTo>
                    <a:pt x="3747" y="838"/>
                  </a:lnTo>
                  <a:lnTo>
                    <a:pt x="3786" y="838"/>
                  </a:lnTo>
                  <a:lnTo>
                    <a:pt x="3824" y="838"/>
                  </a:lnTo>
                  <a:lnTo>
                    <a:pt x="3875" y="838"/>
                  </a:lnTo>
                  <a:lnTo>
                    <a:pt x="3910" y="838"/>
                  </a:lnTo>
                  <a:lnTo>
                    <a:pt x="3951" y="838"/>
                  </a:lnTo>
                  <a:lnTo>
                    <a:pt x="3987" y="838"/>
                  </a:lnTo>
                  <a:lnTo>
                    <a:pt x="4026" y="838"/>
                  </a:lnTo>
                  <a:lnTo>
                    <a:pt x="4063" y="838"/>
                  </a:lnTo>
                  <a:lnTo>
                    <a:pt x="4101" y="838"/>
                  </a:lnTo>
                  <a:lnTo>
                    <a:pt x="4140" y="838"/>
                  </a:lnTo>
                  <a:lnTo>
                    <a:pt x="4177" y="838"/>
                  </a:lnTo>
                  <a:lnTo>
                    <a:pt x="4215" y="838"/>
                  </a:lnTo>
                  <a:lnTo>
                    <a:pt x="4264" y="838"/>
                  </a:lnTo>
                  <a:lnTo>
                    <a:pt x="4301" y="838"/>
                  </a:lnTo>
                  <a:lnTo>
                    <a:pt x="4341" y="838"/>
                  </a:lnTo>
                  <a:lnTo>
                    <a:pt x="4341" y="837"/>
                  </a:lnTo>
                  <a:lnTo>
                    <a:pt x="4349" y="833"/>
                  </a:lnTo>
                  <a:lnTo>
                    <a:pt x="4356" y="829"/>
                  </a:lnTo>
                  <a:lnTo>
                    <a:pt x="4359" y="822"/>
                  </a:lnTo>
                  <a:lnTo>
                    <a:pt x="4361" y="818"/>
                  </a:lnTo>
                  <a:lnTo>
                    <a:pt x="4398" y="492"/>
                  </a:lnTo>
                  <a:lnTo>
                    <a:pt x="4378" y="487"/>
                  </a:lnTo>
                  <a:lnTo>
                    <a:pt x="4378" y="510"/>
                  </a:lnTo>
                  <a:lnTo>
                    <a:pt x="4386" y="507"/>
                  </a:lnTo>
                  <a:lnTo>
                    <a:pt x="4393" y="503"/>
                  </a:lnTo>
                  <a:lnTo>
                    <a:pt x="4395" y="496"/>
                  </a:lnTo>
                  <a:lnTo>
                    <a:pt x="4378" y="512"/>
                  </a:lnTo>
                  <a:lnTo>
                    <a:pt x="4415" y="512"/>
                  </a:lnTo>
                  <a:lnTo>
                    <a:pt x="4454" y="512"/>
                  </a:lnTo>
                  <a:lnTo>
                    <a:pt x="4492" y="512"/>
                  </a:lnTo>
                  <a:lnTo>
                    <a:pt x="4531" y="512"/>
                  </a:lnTo>
                  <a:lnTo>
                    <a:pt x="4568" y="512"/>
                  </a:lnTo>
                  <a:lnTo>
                    <a:pt x="4606" y="512"/>
                  </a:lnTo>
                  <a:lnTo>
                    <a:pt x="4657" y="512"/>
                  </a:lnTo>
                  <a:lnTo>
                    <a:pt x="4693" y="512"/>
                  </a:lnTo>
                  <a:lnTo>
                    <a:pt x="4732" y="512"/>
                  </a:lnTo>
                  <a:lnTo>
                    <a:pt x="4769" y="512"/>
                  </a:lnTo>
                  <a:lnTo>
                    <a:pt x="4806" y="512"/>
                  </a:lnTo>
                  <a:lnTo>
                    <a:pt x="4846" y="512"/>
                  </a:lnTo>
                  <a:lnTo>
                    <a:pt x="4883" y="512"/>
                  </a:lnTo>
                  <a:lnTo>
                    <a:pt x="4920" y="512"/>
                  </a:lnTo>
                  <a:lnTo>
                    <a:pt x="4956" y="512"/>
                  </a:lnTo>
                  <a:lnTo>
                    <a:pt x="4956" y="467"/>
                  </a:lnTo>
                  <a:lnTo>
                    <a:pt x="4920" y="467"/>
                  </a:lnTo>
                  <a:lnTo>
                    <a:pt x="4883" y="467"/>
                  </a:lnTo>
                  <a:lnTo>
                    <a:pt x="4846" y="467"/>
                  </a:lnTo>
                  <a:lnTo>
                    <a:pt x="4806" y="467"/>
                  </a:lnTo>
                  <a:lnTo>
                    <a:pt x="4769" y="467"/>
                  </a:lnTo>
                  <a:lnTo>
                    <a:pt x="4732" y="467"/>
                  </a:lnTo>
                  <a:lnTo>
                    <a:pt x="4693" y="467"/>
                  </a:lnTo>
                  <a:lnTo>
                    <a:pt x="4657" y="467"/>
                  </a:lnTo>
                  <a:lnTo>
                    <a:pt x="4606" y="467"/>
                  </a:lnTo>
                  <a:lnTo>
                    <a:pt x="4568" y="467"/>
                  </a:lnTo>
                  <a:lnTo>
                    <a:pt x="4531" y="467"/>
                  </a:lnTo>
                  <a:lnTo>
                    <a:pt x="4492" y="467"/>
                  </a:lnTo>
                  <a:lnTo>
                    <a:pt x="4454" y="467"/>
                  </a:lnTo>
                  <a:lnTo>
                    <a:pt x="4415" y="467"/>
                  </a:lnTo>
                  <a:lnTo>
                    <a:pt x="4378" y="467"/>
                  </a:lnTo>
                  <a:lnTo>
                    <a:pt x="4369" y="467"/>
                  </a:lnTo>
                  <a:lnTo>
                    <a:pt x="4361" y="471"/>
                  </a:lnTo>
                  <a:lnTo>
                    <a:pt x="4359" y="478"/>
                  </a:lnTo>
                  <a:lnTo>
                    <a:pt x="4358" y="487"/>
                  </a:lnTo>
                  <a:lnTo>
                    <a:pt x="4358" y="485"/>
                  </a:lnTo>
                  <a:lnTo>
                    <a:pt x="4318" y="811"/>
                  </a:lnTo>
                  <a:lnTo>
                    <a:pt x="4341" y="793"/>
                  </a:lnTo>
                  <a:lnTo>
                    <a:pt x="4332" y="793"/>
                  </a:lnTo>
                  <a:lnTo>
                    <a:pt x="4325" y="797"/>
                  </a:lnTo>
                  <a:lnTo>
                    <a:pt x="4322" y="804"/>
                  </a:lnTo>
                  <a:lnTo>
                    <a:pt x="4318" y="813"/>
                  </a:lnTo>
                  <a:lnTo>
                    <a:pt x="4341" y="813"/>
                  </a:lnTo>
                  <a:lnTo>
                    <a:pt x="4341" y="793"/>
                  </a:lnTo>
                  <a:lnTo>
                    <a:pt x="4301" y="793"/>
                  </a:lnTo>
                  <a:lnTo>
                    <a:pt x="4264" y="793"/>
                  </a:lnTo>
                  <a:lnTo>
                    <a:pt x="4215" y="793"/>
                  </a:lnTo>
                  <a:lnTo>
                    <a:pt x="4177" y="793"/>
                  </a:lnTo>
                  <a:lnTo>
                    <a:pt x="4140" y="793"/>
                  </a:lnTo>
                  <a:lnTo>
                    <a:pt x="4101" y="793"/>
                  </a:lnTo>
                  <a:lnTo>
                    <a:pt x="4063" y="793"/>
                  </a:lnTo>
                  <a:lnTo>
                    <a:pt x="4026" y="793"/>
                  </a:lnTo>
                  <a:lnTo>
                    <a:pt x="3987" y="793"/>
                  </a:lnTo>
                  <a:lnTo>
                    <a:pt x="3951" y="793"/>
                  </a:lnTo>
                  <a:lnTo>
                    <a:pt x="3910" y="793"/>
                  </a:lnTo>
                  <a:lnTo>
                    <a:pt x="3875" y="793"/>
                  </a:lnTo>
                  <a:lnTo>
                    <a:pt x="3824" y="793"/>
                  </a:lnTo>
                  <a:lnTo>
                    <a:pt x="3786" y="793"/>
                  </a:lnTo>
                  <a:lnTo>
                    <a:pt x="3747" y="793"/>
                  </a:lnTo>
                  <a:lnTo>
                    <a:pt x="3766" y="804"/>
                  </a:lnTo>
                  <a:lnTo>
                    <a:pt x="3762" y="797"/>
                  </a:lnTo>
                  <a:lnTo>
                    <a:pt x="3756" y="793"/>
                  </a:lnTo>
                  <a:lnTo>
                    <a:pt x="3747" y="813"/>
                  </a:lnTo>
                  <a:lnTo>
                    <a:pt x="3766" y="811"/>
                  </a:lnTo>
                  <a:lnTo>
                    <a:pt x="3730" y="529"/>
                  </a:lnTo>
                  <a:lnTo>
                    <a:pt x="3728" y="521"/>
                  </a:lnTo>
                  <a:lnTo>
                    <a:pt x="3723" y="512"/>
                  </a:lnTo>
                  <a:lnTo>
                    <a:pt x="3718" y="510"/>
                  </a:lnTo>
                  <a:lnTo>
                    <a:pt x="3710" y="507"/>
                  </a:lnTo>
                  <a:lnTo>
                    <a:pt x="3672" y="507"/>
                  </a:lnTo>
                  <a:lnTo>
                    <a:pt x="3635" y="507"/>
                  </a:lnTo>
                  <a:lnTo>
                    <a:pt x="3596" y="507"/>
                  </a:lnTo>
                  <a:lnTo>
                    <a:pt x="3558" y="507"/>
                  </a:lnTo>
                  <a:lnTo>
                    <a:pt x="3519" y="507"/>
                  </a:lnTo>
                  <a:lnTo>
                    <a:pt x="3484" y="507"/>
                  </a:lnTo>
                  <a:lnTo>
                    <a:pt x="3433" y="507"/>
                  </a:lnTo>
                  <a:lnTo>
                    <a:pt x="3392" y="507"/>
                  </a:lnTo>
                  <a:lnTo>
                    <a:pt x="3356" y="507"/>
                  </a:lnTo>
                  <a:lnTo>
                    <a:pt x="3319" y="507"/>
                  </a:lnTo>
                  <a:lnTo>
                    <a:pt x="3281" y="507"/>
                  </a:lnTo>
                  <a:lnTo>
                    <a:pt x="3242" y="507"/>
                  </a:lnTo>
                  <a:lnTo>
                    <a:pt x="3205" y="507"/>
                  </a:lnTo>
                  <a:lnTo>
                    <a:pt x="3167" y="507"/>
                  </a:lnTo>
                  <a:lnTo>
                    <a:pt x="3128" y="507"/>
                  </a:lnTo>
                  <a:lnTo>
                    <a:pt x="3149" y="521"/>
                  </a:lnTo>
                  <a:lnTo>
                    <a:pt x="3145" y="512"/>
                  </a:lnTo>
                  <a:lnTo>
                    <a:pt x="3137" y="510"/>
                  </a:lnTo>
                  <a:lnTo>
                    <a:pt x="3128" y="530"/>
                  </a:lnTo>
                  <a:lnTo>
                    <a:pt x="3152" y="529"/>
                  </a:lnTo>
                  <a:lnTo>
                    <a:pt x="3115" y="21"/>
                  </a:lnTo>
                  <a:lnTo>
                    <a:pt x="3111" y="14"/>
                  </a:lnTo>
                  <a:lnTo>
                    <a:pt x="3108" y="5"/>
                  </a:lnTo>
                  <a:lnTo>
                    <a:pt x="3101" y="3"/>
                  </a:lnTo>
                  <a:lnTo>
                    <a:pt x="3092" y="0"/>
                  </a:lnTo>
                  <a:lnTo>
                    <a:pt x="3041" y="0"/>
                  </a:lnTo>
                  <a:lnTo>
                    <a:pt x="3004" y="0"/>
                  </a:lnTo>
                  <a:lnTo>
                    <a:pt x="2967" y="0"/>
                  </a:lnTo>
                  <a:lnTo>
                    <a:pt x="2929" y="0"/>
                  </a:lnTo>
                  <a:lnTo>
                    <a:pt x="2890" y="0"/>
                  </a:lnTo>
                  <a:lnTo>
                    <a:pt x="2853" y="0"/>
                  </a:lnTo>
                  <a:lnTo>
                    <a:pt x="2814" y="0"/>
                  </a:lnTo>
                  <a:lnTo>
                    <a:pt x="2776" y="0"/>
                  </a:lnTo>
                  <a:lnTo>
                    <a:pt x="2737" y="0"/>
                  </a:lnTo>
                  <a:lnTo>
                    <a:pt x="2700" y="0"/>
                  </a:lnTo>
                  <a:lnTo>
                    <a:pt x="2650" y="0"/>
                  </a:lnTo>
                  <a:lnTo>
                    <a:pt x="2613" y="0"/>
                  </a:lnTo>
                  <a:lnTo>
                    <a:pt x="2576" y="0"/>
                  </a:lnTo>
                  <a:lnTo>
                    <a:pt x="2536" y="0"/>
                  </a:lnTo>
                  <a:lnTo>
                    <a:pt x="2499" y="0"/>
                  </a:lnTo>
                  <a:lnTo>
                    <a:pt x="2491" y="3"/>
                  </a:lnTo>
                  <a:lnTo>
                    <a:pt x="2482" y="5"/>
                  </a:lnTo>
                  <a:lnTo>
                    <a:pt x="2480" y="14"/>
                  </a:lnTo>
                  <a:lnTo>
                    <a:pt x="2479" y="23"/>
                  </a:lnTo>
                  <a:lnTo>
                    <a:pt x="2440" y="1141"/>
                  </a:lnTo>
                  <a:lnTo>
                    <a:pt x="2462" y="1119"/>
                  </a:lnTo>
                  <a:lnTo>
                    <a:pt x="2453" y="1121"/>
                  </a:lnTo>
                  <a:lnTo>
                    <a:pt x="2446" y="1126"/>
                  </a:lnTo>
                  <a:lnTo>
                    <a:pt x="2443" y="1132"/>
                  </a:lnTo>
                  <a:lnTo>
                    <a:pt x="2440" y="1141"/>
                  </a:lnTo>
                  <a:lnTo>
                    <a:pt x="2462" y="1141"/>
                  </a:lnTo>
                  <a:lnTo>
                    <a:pt x="2462" y="1119"/>
                  </a:lnTo>
                  <a:lnTo>
                    <a:pt x="2423" y="1119"/>
                  </a:lnTo>
                  <a:lnTo>
                    <a:pt x="2385" y="1119"/>
                  </a:lnTo>
                  <a:lnTo>
                    <a:pt x="2346" y="1119"/>
                  </a:lnTo>
                  <a:lnTo>
                    <a:pt x="2310" y="1119"/>
                  </a:lnTo>
                  <a:lnTo>
                    <a:pt x="2259" y="1119"/>
                  </a:lnTo>
                  <a:lnTo>
                    <a:pt x="2218" y="1119"/>
                  </a:lnTo>
                  <a:lnTo>
                    <a:pt x="2183" y="1119"/>
                  </a:lnTo>
                  <a:lnTo>
                    <a:pt x="2145" y="1119"/>
                  </a:lnTo>
                  <a:lnTo>
                    <a:pt x="2108" y="1119"/>
                  </a:lnTo>
                  <a:lnTo>
                    <a:pt x="2071" y="1119"/>
                  </a:lnTo>
                  <a:lnTo>
                    <a:pt x="2031" y="1119"/>
                  </a:lnTo>
                  <a:lnTo>
                    <a:pt x="1994" y="1119"/>
                  </a:lnTo>
                  <a:lnTo>
                    <a:pt x="1955" y="1119"/>
                  </a:lnTo>
                  <a:lnTo>
                    <a:pt x="1919" y="1119"/>
                  </a:lnTo>
                  <a:lnTo>
                    <a:pt x="1868" y="1119"/>
                  </a:lnTo>
                  <a:lnTo>
                    <a:pt x="1860" y="1121"/>
                  </a:lnTo>
                  <a:lnTo>
                    <a:pt x="1853" y="1126"/>
                  </a:lnTo>
                  <a:lnTo>
                    <a:pt x="1850" y="1132"/>
                  </a:lnTo>
                  <a:lnTo>
                    <a:pt x="1848" y="1141"/>
                  </a:lnTo>
                  <a:lnTo>
                    <a:pt x="1810" y="2360"/>
                  </a:lnTo>
                  <a:lnTo>
                    <a:pt x="1831" y="2340"/>
                  </a:lnTo>
                  <a:lnTo>
                    <a:pt x="1822" y="2342"/>
                  </a:lnTo>
                  <a:lnTo>
                    <a:pt x="1816" y="2344"/>
                  </a:lnTo>
                  <a:lnTo>
                    <a:pt x="1810" y="2351"/>
                  </a:lnTo>
                  <a:lnTo>
                    <a:pt x="1810" y="2360"/>
                  </a:lnTo>
                  <a:lnTo>
                    <a:pt x="1831" y="2360"/>
                  </a:lnTo>
                  <a:lnTo>
                    <a:pt x="1831" y="2340"/>
                  </a:lnTo>
                  <a:lnTo>
                    <a:pt x="1792" y="2340"/>
                  </a:lnTo>
                  <a:lnTo>
                    <a:pt x="1754" y="2340"/>
                  </a:lnTo>
                  <a:lnTo>
                    <a:pt x="1717" y="2340"/>
                  </a:lnTo>
                  <a:lnTo>
                    <a:pt x="1678" y="2340"/>
                  </a:lnTo>
                  <a:lnTo>
                    <a:pt x="1640" y="2340"/>
                  </a:lnTo>
                  <a:lnTo>
                    <a:pt x="1603" y="2340"/>
                  </a:lnTo>
                  <a:lnTo>
                    <a:pt x="1564" y="2340"/>
                  </a:lnTo>
                  <a:lnTo>
                    <a:pt x="1526" y="2340"/>
                  </a:lnTo>
                  <a:lnTo>
                    <a:pt x="1477" y="2340"/>
                  </a:lnTo>
                  <a:lnTo>
                    <a:pt x="1440" y="2340"/>
                  </a:lnTo>
                  <a:lnTo>
                    <a:pt x="1402" y="2340"/>
                  </a:lnTo>
                  <a:lnTo>
                    <a:pt x="1365" y="2340"/>
                  </a:lnTo>
                  <a:lnTo>
                    <a:pt x="1326" y="2340"/>
                  </a:lnTo>
                  <a:lnTo>
                    <a:pt x="1288" y="2340"/>
                  </a:lnTo>
                  <a:lnTo>
                    <a:pt x="1249" y="2340"/>
                  </a:lnTo>
                  <a:lnTo>
                    <a:pt x="1270" y="2351"/>
                  </a:lnTo>
                  <a:lnTo>
                    <a:pt x="1266" y="2344"/>
                  </a:lnTo>
                  <a:lnTo>
                    <a:pt x="1258" y="2342"/>
                  </a:lnTo>
                  <a:lnTo>
                    <a:pt x="1249" y="2360"/>
                  </a:lnTo>
                  <a:lnTo>
                    <a:pt x="1271" y="2358"/>
                  </a:lnTo>
                  <a:lnTo>
                    <a:pt x="1232" y="2104"/>
                  </a:lnTo>
                  <a:lnTo>
                    <a:pt x="1232" y="2097"/>
                  </a:lnTo>
                  <a:lnTo>
                    <a:pt x="1229" y="2090"/>
                  </a:lnTo>
                  <a:lnTo>
                    <a:pt x="1222" y="2088"/>
                  </a:lnTo>
                  <a:lnTo>
                    <a:pt x="1214" y="2086"/>
                  </a:lnTo>
                  <a:lnTo>
                    <a:pt x="1173" y="2086"/>
                  </a:lnTo>
                  <a:lnTo>
                    <a:pt x="1137" y="2086"/>
                  </a:lnTo>
                  <a:lnTo>
                    <a:pt x="1086" y="2086"/>
                  </a:lnTo>
                  <a:lnTo>
                    <a:pt x="1049" y="2086"/>
                  </a:lnTo>
                  <a:lnTo>
                    <a:pt x="1010" y="2086"/>
                  </a:lnTo>
                  <a:lnTo>
                    <a:pt x="972" y="2086"/>
                  </a:lnTo>
                  <a:lnTo>
                    <a:pt x="935" y="2086"/>
                  </a:lnTo>
                  <a:lnTo>
                    <a:pt x="897" y="2086"/>
                  </a:lnTo>
                  <a:lnTo>
                    <a:pt x="858" y="2086"/>
                  </a:lnTo>
                  <a:lnTo>
                    <a:pt x="821" y="2086"/>
                  </a:lnTo>
                  <a:lnTo>
                    <a:pt x="782" y="2086"/>
                  </a:lnTo>
                  <a:lnTo>
                    <a:pt x="746" y="2086"/>
                  </a:lnTo>
                  <a:lnTo>
                    <a:pt x="695" y="2086"/>
                  </a:lnTo>
                  <a:lnTo>
                    <a:pt x="654" y="2086"/>
                  </a:lnTo>
                  <a:lnTo>
                    <a:pt x="618" y="2086"/>
                  </a:lnTo>
                  <a:lnTo>
                    <a:pt x="637" y="2097"/>
                  </a:lnTo>
                  <a:lnTo>
                    <a:pt x="634" y="2090"/>
                  </a:lnTo>
                  <a:lnTo>
                    <a:pt x="627" y="2088"/>
                  </a:lnTo>
                  <a:lnTo>
                    <a:pt x="618" y="2106"/>
                  </a:lnTo>
                  <a:lnTo>
                    <a:pt x="641" y="2106"/>
                  </a:lnTo>
                  <a:lnTo>
                    <a:pt x="603" y="1019"/>
                  </a:lnTo>
                  <a:lnTo>
                    <a:pt x="600" y="1010"/>
                  </a:lnTo>
                  <a:lnTo>
                    <a:pt x="595" y="1003"/>
                  </a:lnTo>
                  <a:lnTo>
                    <a:pt x="590" y="1001"/>
                  </a:lnTo>
                  <a:lnTo>
                    <a:pt x="581" y="1000"/>
                  </a:lnTo>
                  <a:lnTo>
                    <a:pt x="544" y="1000"/>
                  </a:lnTo>
                  <a:lnTo>
                    <a:pt x="506" y="1000"/>
                  </a:lnTo>
                  <a:lnTo>
                    <a:pt x="467" y="1000"/>
                  </a:lnTo>
                  <a:lnTo>
                    <a:pt x="430" y="1000"/>
                  </a:lnTo>
                  <a:lnTo>
                    <a:pt x="391" y="1000"/>
                  </a:lnTo>
                  <a:lnTo>
                    <a:pt x="355" y="1000"/>
                  </a:lnTo>
                  <a:lnTo>
                    <a:pt x="304" y="1000"/>
                  </a:lnTo>
                  <a:lnTo>
                    <a:pt x="266" y="1000"/>
                  </a:lnTo>
                  <a:lnTo>
                    <a:pt x="229" y="1000"/>
                  </a:lnTo>
                  <a:lnTo>
                    <a:pt x="192" y="1000"/>
                  </a:lnTo>
                  <a:lnTo>
                    <a:pt x="153" y="1000"/>
                  </a:lnTo>
                  <a:lnTo>
                    <a:pt x="113" y="1000"/>
                  </a:lnTo>
                  <a:lnTo>
                    <a:pt x="76" y="1000"/>
                  </a:lnTo>
                  <a:lnTo>
                    <a:pt x="39" y="1000"/>
                  </a:lnTo>
                  <a:lnTo>
                    <a:pt x="0" y="1000"/>
                  </a:lnTo>
                  <a:close/>
                </a:path>
              </a:pathLst>
            </a:cu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59" name="Line 115">
              <a:extLst>
                <a:ext uri="{FF2B5EF4-FFF2-40B4-BE49-F238E27FC236}">
                  <a16:creationId xmlns:a16="http://schemas.microsoft.com/office/drawing/2014/main" id="{2C88DE48-B86A-4B23-85EB-96B41D54A9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0" name="Line 116">
              <a:extLst>
                <a:ext uri="{FF2B5EF4-FFF2-40B4-BE49-F238E27FC236}">
                  <a16:creationId xmlns:a16="http://schemas.microsoft.com/office/drawing/2014/main" id="{77981251-8662-44FA-8332-D5E406DE50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1" name="Rectangle 117">
              <a:extLst>
                <a:ext uri="{FF2B5EF4-FFF2-40B4-BE49-F238E27FC236}">
                  <a16:creationId xmlns:a16="http://schemas.microsoft.com/office/drawing/2014/main" id="{964B98A8-3E70-4C52-A522-135B87F2B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390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2" name="Line 118">
              <a:extLst>
                <a:ext uri="{FF2B5EF4-FFF2-40B4-BE49-F238E27FC236}">
                  <a16:creationId xmlns:a16="http://schemas.microsoft.com/office/drawing/2014/main" id="{EEF453C4-9E89-4C65-9224-6F2672F407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48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3" name="Rectangle 119">
              <a:extLst>
                <a:ext uri="{FF2B5EF4-FFF2-40B4-BE49-F238E27FC236}">
                  <a16:creationId xmlns:a16="http://schemas.microsoft.com/office/drawing/2014/main" id="{3C4DEB24-CF06-44D9-9746-DDB1163609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3904"/>
              <a:ext cx="13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4" name="Rectangle 120">
              <a:extLst>
                <a:ext uri="{FF2B5EF4-FFF2-40B4-BE49-F238E27FC236}">
                  <a16:creationId xmlns:a16="http://schemas.microsoft.com/office/drawing/2014/main" id="{FBFD5CF5-8B2E-4413-9B0B-40B1935D44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2" y="393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20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65" name="Line 121">
              <a:extLst>
                <a:ext uri="{FF2B5EF4-FFF2-40B4-BE49-F238E27FC236}">
                  <a16:creationId xmlns:a16="http://schemas.microsoft.com/office/drawing/2014/main" id="{DF162833-F060-4DC1-88A9-2951919447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39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6" name="Rectangle 122">
              <a:extLst>
                <a:ext uri="{FF2B5EF4-FFF2-40B4-BE49-F238E27FC236}">
                  <a16:creationId xmlns:a16="http://schemas.microsoft.com/office/drawing/2014/main" id="{4C0C6C26-1978-4039-B2CB-81BEF7538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5" y="3904"/>
              <a:ext cx="134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7" name="Rectangle 123">
              <a:extLst>
                <a:ext uri="{FF2B5EF4-FFF2-40B4-BE49-F238E27FC236}">
                  <a16:creationId xmlns:a16="http://schemas.microsoft.com/office/drawing/2014/main" id="{6380B8E6-D3B9-4619-A09B-F93BD039F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6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40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68" name="Line 124">
              <a:extLst>
                <a:ext uri="{FF2B5EF4-FFF2-40B4-BE49-F238E27FC236}">
                  <a16:creationId xmlns:a16="http://schemas.microsoft.com/office/drawing/2014/main" id="{7664A400-AE05-443F-9772-E31504EED9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31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69" name="Rectangle 125">
              <a:extLst>
                <a:ext uri="{FF2B5EF4-FFF2-40B4-BE49-F238E27FC236}">
                  <a16:creationId xmlns:a16="http://schemas.microsoft.com/office/drawing/2014/main" id="{0BE28D03-DB71-4BEE-B3CA-4D76597C4B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6" y="3904"/>
              <a:ext cx="132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0" name="Rectangle 126">
              <a:extLst>
                <a:ext uri="{FF2B5EF4-FFF2-40B4-BE49-F238E27FC236}">
                  <a16:creationId xmlns:a16="http://schemas.microsoft.com/office/drawing/2014/main" id="{4E0B0AD5-CD5F-4738-9003-84633267CD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60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71" name="Line 127">
              <a:extLst>
                <a:ext uri="{FF2B5EF4-FFF2-40B4-BE49-F238E27FC236}">
                  <a16:creationId xmlns:a16="http://schemas.microsoft.com/office/drawing/2014/main" id="{FCABE8A6-29A8-4F6E-B119-587BBE8237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22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2" name="Rectangle 128">
              <a:extLst>
                <a:ext uri="{FF2B5EF4-FFF2-40B4-BE49-F238E27FC236}">
                  <a16:creationId xmlns:a16="http://schemas.microsoft.com/office/drawing/2014/main" id="{D8F6435E-B24B-47C0-A606-6594F2EC2E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" y="3904"/>
              <a:ext cx="133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3" name="Rectangle 129">
              <a:extLst>
                <a:ext uri="{FF2B5EF4-FFF2-40B4-BE49-F238E27FC236}">
                  <a16:creationId xmlns:a16="http://schemas.microsoft.com/office/drawing/2014/main" id="{8FB67099-3298-4258-A0C5-CDD065EE1C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6" y="3926"/>
              <a:ext cx="498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80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74" name="Line 130">
              <a:extLst>
                <a:ext uri="{FF2B5EF4-FFF2-40B4-BE49-F238E27FC236}">
                  <a16:creationId xmlns:a16="http://schemas.microsoft.com/office/drawing/2014/main" id="{140B220C-CDF9-47C5-BDFF-95172BEEBD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13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5" name="Rectangle 131">
              <a:extLst>
                <a:ext uri="{FF2B5EF4-FFF2-40B4-BE49-F238E27FC236}">
                  <a16:creationId xmlns:a16="http://schemas.microsoft.com/office/drawing/2014/main" id="{8E17D21C-4CD6-4A39-8159-BDC3008C3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" y="3904"/>
              <a:ext cx="181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6" name="Rectangle 132">
              <a:extLst>
                <a:ext uri="{FF2B5EF4-FFF2-40B4-BE49-F238E27FC236}">
                  <a16:creationId xmlns:a16="http://schemas.microsoft.com/office/drawing/2014/main" id="{41356D97-E98E-4E77-B550-4E5223986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" y="3926"/>
              <a:ext cx="54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77" name="Line 133">
              <a:extLst>
                <a:ext uri="{FF2B5EF4-FFF2-40B4-BE49-F238E27FC236}">
                  <a16:creationId xmlns:a16="http://schemas.microsoft.com/office/drawing/2014/main" id="{9114A6C5-7D17-41D2-9EC5-35728EEAC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04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8" name="Rectangle 134">
              <a:extLst>
                <a:ext uri="{FF2B5EF4-FFF2-40B4-BE49-F238E27FC236}">
                  <a16:creationId xmlns:a16="http://schemas.microsoft.com/office/drawing/2014/main" id="{82F0DBD4-83E4-4027-A952-143F2234E4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0" y="3904"/>
              <a:ext cx="181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79" name="Rectangle 135">
              <a:extLst>
                <a:ext uri="{FF2B5EF4-FFF2-40B4-BE49-F238E27FC236}">
                  <a16:creationId xmlns:a16="http://schemas.microsoft.com/office/drawing/2014/main" id="{EAEC2EF2-192E-452E-AEA6-BDA9F83448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3926"/>
              <a:ext cx="549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825">
                  <a:solidFill>
                    <a:srgbClr val="000000"/>
                  </a:solidFill>
                  <a:latin typeface="Helvetica" panose="020B0604020202020204" pitchFamily="34" charset="0"/>
                </a:rPr>
                <a:t>120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80" name="Line 136">
              <a:extLst>
                <a:ext uri="{FF2B5EF4-FFF2-40B4-BE49-F238E27FC236}">
                  <a16:creationId xmlns:a16="http://schemas.microsoft.com/office/drawing/2014/main" id="{E8493C5B-A7FD-4973-9BB9-F2A4E8C275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495" y="3853"/>
              <a:ext cx="1" cy="2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1" name="Line 137">
              <a:extLst>
                <a:ext uri="{FF2B5EF4-FFF2-40B4-BE49-F238E27FC236}">
                  <a16:creationId xmlns:a16="http://schemas.microsoft.com/office/drawing/2014/main" id="{BB66F1A7-1BAF-4155-B23D-12BBD9D29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464" y="3873"/>
              <a:ext cx="31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2" name="Line 138">
              <a:extLst>
                <a:ext uri="{FF2B5EF4-FFF2-40B4-BE49-F238E27FC236}">
                  <a16:creationId xmlns:a16="http://schemas.microsoft.com/office/drawing/2014/main" id="{D6DD127D-9893-49AC-975B-F0416BDC40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57" y="3873"/>
              <a:ext cx="2738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3" name="Rectangle 139">
              <a:extLst>
                <a:ext uri="{FF2B5EF4-FFF2-40B4-BE49-F238E27FC236}">
                  <a16:creationId xmlns:a16="http://schemas.microsoft.com/office/drawing/2014/main" id="{FC3B64F3-5C98-47DB-ADBA-7D3AA9DC6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8" y="3904"/>
              <a:ext cx="86" cy="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4" name="Freeform 140">
              <a:extLst>
                <a:ext uri="{FF2B5EF4-FFF2-40B4-BE49-F238E27FC236}">
                  <a16:creationId xmlns:a16="http://schemas.microsoft.com/office/drawing/2014/main" id="{28F9E69A-F34D-4659-8DE7-661E28735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6" y="2516"/>
              <a:ext cx="2454" cy="1276"/>
            </a:xfrm>
            <a:custGeom>
              <a:avLst/>
              <a:gdLst>
                <a:gd name="T0" fmla="*/ 63 w 4198"/>
                <a:gd name="T1" fmla="*/ 663 h 2098"/>
                <a:gd name="T2" fmla="*/ 159 w 4198"/>
                <a:gd name="T3" fmla="*/ 676 h 2098"/>
                <a:gd name="T4" fmla="*/ 254 w 4198"/>
                <a:gd name="T5" fmla="*/ 870 h 2098"/>
                <a:gd name="T6" fmla="*/ 362 w 4198"/>
                <a:gd name="T7" fmla="*/ 1033 h 2098"/>
                <a:gd name="T8" fmla="*/ 459 w 4198"/>
                <a:gd name="T9" fmla="*/ 1229 h 2098"/>
                <a:gd name="T10" fmla="*/ 554 w 4198"/>
                <a:gd name="T11" fmla="*/ 1403 h 2098"/>
                <a:gd name="T12" fmla="*/ 661 w 4198"/>
                <a:gd name="T13" fmla="*/ 1612 h 2098"/>
                <a:gd name="T14" fmla="*/ 757 w 4198"/>
                <a:gd name="T15" fmla="*/ 1761 h 2098"/>
                <a:gd name="T16" fmla="*/ 854 w 4198"/>
                <a:gd name="T17" fmla="*/ 1891 h 2098"/>
                <a:gd name="T18" fmla="*/ 960 w 4198"/>
                <a:gd name="T19" fmla="*/ 1988 h 2098"/>
                <a:gd name="T20" fmla="*/ 1057 w 4198"/>
                <a:gd name="T21" fmla="*/ 2047 h 2098"/>
                <a:gd name="T22" fmla="*/ 1153 w 4198"/>
                <a:gd name="T23" fmla="*/ 2098 h 2098"/>
                <a:gd name="T24" fmla="*/ 1248 w 4198"/>
                <a:gd name="T25" fmla="*/ 2039 h 2098"/>
                <a:gd name="T26" fmla="*/ 1356 w 4198"/>
                <a:gd name="T27" fmla="*/ 1956 h 2098"/>
                <a:gd name="T28" fmla="*/ 1453 w 4198"/>
                <a:gd name="T29" fmla="*/ 1826 h 2098"/>
                <a:gd name="T30" fmla="*/ 1548 w 4198"/>
                <a:gd name="T31" fmla="*/ 1651 h 2098"/>
                <a:gd name="T32" fmla="*/ 1655 w 4198"/>
                <a:gd name="T33" fmla="*/ 1429 h 2098"/>
                <a:gd name="T34" fmla="*/ 1752 w 4198"/>
                <a:gd name="T35" fmla="*/ 1229 h 2098"/>
                <a:gd name="T36" fmla="*/ 1848 w 4198"/>
                <a:gd name="T37" fmla="*/ 1007 h 2098"/>
                <a:gd name="T38" fmla="*/ 1954 w 4198"/>
                <a:gd name="T39" fmla="*/ 655 h 2098"/>
                <a:gd name="T40" fmla="*/ 2051 w 4198"/>
                <a:gd name="T41" fmla="*/ 396 h 2098"/>
                <a:gd name="T42" fmla="*/ 2146 w 4198"/>
                <a:gd name="T43" fmla="*/ 187 h 2098"/>
                <a:gd name="T44" fmla="*/ 2244 w 4198"/>
                <a:gd name="T45" fmla="*/ 78 h 2098"/>
                <a:gd name="T46" fmla="*/ 2350 w 4198"/>
                <a:gd name="T47" fmla="*/ 0 h 2098"/>
                <a:gd name="T48" fmla="*/ 2445 w 4198"/>
                <a:gd name="T49" fmla="*/ 52 h 2098"/>
                <a:gd name="T50" fmla="*/ 2542 w 4198"/>
                <a:gd name="T51" fmla="*/ 117 h 2098"/>
                <a:gd name="T52" fmla="*/ 2650 w 4198"/>
                <a:gd name="T53" fmla="*/ 130 h 2098"/>
                <a:gd name="T54" fmla="*/ 2745 w 4198"/>
                <a:gd name="T55" fmla="*/ 298 h 2098"/>
                <a:gd name="T56" fmla="*/ 2841 w 4198"/>
                <a:gd name="T57" fmla="*/ 461 h 2098"/>
                <a:gd name="T58" fmla="*/ 2948 w 4198"/>
                <a:gd name="T59" fmla="*/ 578 h 2098"/>
                <a:gd name="T60" fmla="*/ 3043 w 4198"/>
                <a:gd name="T61" fmla="*/ 696 h 2098"/>
                <a:gd name="T62" fmla="*/ 3141 w 4198"/>
                <a:gd name="T63" fmla="*/ 774 h 2098"/>
                <a:gd name="T64" fmla="*/ 3237 w 4198"/>
                <a:gd name="T65" fmla="*/ 825 h 2098"/>
                <a:gd name="T66" fmla="*/ 3344 w 4198"/>
                <a:gd name="T67" fmla="*/ 748 h 2098"/>
                <a:gd name="T68" fmla="*/ 3439 w 4198"/>
                <a:gd name="T69" fmla="*/ 748 h 2098"/>
                <a:gd name="T70" fmla="*/ 3536 w 4198"/>
                <a:gd name="T71" fmla="*/ 676 h 2098"/>
                <a:gd name="T72" fmla="*/ 3644 w 4198"/>
                <a:gd name="T73" fmla="*/ 596 h 2098"/>
                <a:gd name="T74" fmla="*/ 3739 w 4198"/>
                <a:gd name="T75" fmla="*/ 604 h 2098"/>
                <a:gd name="T76" fmla="*/ 3835 w 4198"/>
                <a:gd name="T77" fmla="*/ 513 h 2098"/>
                <a:gd name="T78" fmla="*/ 3942 w 4198"/>
                <a:gd name="T79" fmla="*/ 416 h 2098"/>
                <a:gd name="T80" fmla="*/ 4038 w 4198"/>
                <a:gd name="T81" fmla="*/ 344 h 2098"/>
                <a:gd name="T82" fmla="*/ 4135 w 4198"/>
                <a:gd name="T83" fmla="*/ 422 h 2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98" h="2098">
                  <a:moveTo>
                    <a:pt x="0" y="727"/>
                  </a:moveTo>
                  <a:lnTo>
                    <a:pt x="31" y="683"/>
                  </a:lnTo>
                  <a:lnTo>
                    <a:pt x="63" y="663"/>
                  </a:lnTo>
                  <a:lnTo>
                    <a:pt x="95" y="643"/>
                  </a:lnTo>
                  <a:lnTo>
                    <a:pt x="126" y="650"/>
                  </a:lnTo>
                  <a:lnTo>
                    <a:pt x="159" y="676"/>
                  </a:lnTo>
                  <a:lnTo>
                    <a:pt x="191" y="727"/>
                  </a:lnTo>
                  <a:lnTo>
                    <a:pt x="223" y="805"/>
                  </a:lnTo>
                  <a:lnTo>
                    <a:pt x="254" y="870"/>
                  </a:lnTo>
                  <a:lnTo>
                    <a:pt x="299" y="922"/>
                  </a:lnTo>
                  <a:lnTo>
                    <a:pt x="331" y="968"/>
                  </a:lnTo>
                  <a:lnTo>
                    <a:pt x="362" y="1033"/>
                  </a:lnTo>
                  <a:lnTo>
                    <a:pt x="394" y="1098"/>
                  </a:lnTo>
                  <a:lnTo>
                    <a:pt x="427" y="1162"/>
                  </a:lnTo>
                  <a:lnTo>
                    <a:pt x="459" y="1229"/>
                  </a:lnTo>
                  <a:lnTo>
                    <a:pt x="491" y="1293"/>
                  </a:lnTo>
                  <a:lnTo>
                    <a:pt x="522" y="1358"/>
                  </a:lnTo>
                  <a:lnTo>
                    <a:pt x="554" y="1403"/>
                  </a:lnTo>
                  <a:lnTo>
                    <a:pt x="587" y="1462"/>
                  </a:lnTo>
                  <a:lnTo>
                    <a:pt x="629" y="1532"/>
                  </a:lnTo>
                  <a:lnTo>
                    <a:pt x="661" y="1612"/>
                  </a:lnTo>
                  <a:lnTo>
                    <a:pt x="692" y="1676"/>
                  </a:lnTo>
                  <a:lnTo>
                    <a:pt x="725" y="1728"/>
                  </a:lnTo>
                  <a:lnTo>
                    <a:pt x="757" y="1761"/>
                  </a:lnTo>
                  <a:lnTo>
                    <a:pt x="789" y="1780"/>
                  </a:lnTo>
                  <a:lnTo>
                    <a:pt x="822" y="1832"/>
                  </a:lnTo>
                  <a:lnTo>
                    <a:pt x="854" y="1891"/>
                  </a:lnTo>
                  <a:lnTo>
                    <a:pt x="887" y="1923"/>
                  </a:lnTo>
                  <a:lnTo>
                    <a:pt x="918" y="1962"/>
                  </a:lnTo>
                  <a:lnTo>
                    <a:pt x="960" y="1988"/>
                  </a:lnTo>
                  <a:lnTo>
                    <a:pt x="992" y="2015"/>
                  </a:lnTo>
                  <a:lnTo>
                    <a:pt x="1025" y="2034"/>
                  </a:lnTo>
                  <a:lnTo>
                    <a:pt x="1057" y="2047"/>
                  </a:lnTo>
                  <a:lnTo>
                    <a:pt x="1088" y="2073"/>
                  </a:lnTo>
                  <a:lnTo>
                    <a:pt x="1120" y="2093"/>
                  </a:lnTo>
                  <a:lnTo>
                    <a:pt x="1153" y="2098"/>
                  </a:lnTo>
                  <a:lnTo>
                    <a:pt x="1185" y="2093"/>
                  </a:lnTo>
                  <a:lnTo>
                    <a:pt x="1217" y="2065"/>
                  </a:lnTo>
                  <a:lnTo>
                    <a:pt x="1248" y="2039"/>
                  </a:lnTo>
                  <a:lnTo>
                    <a:pt x="1292" y="2015"/>
                  </a:lnTo>
                  <a:lnTo>
                    <a:pt x="1325" y="1988"/>
                  </a:lnTo>
                  <a:lnTo>
                    <a:pt x="1356" y="1956"/>
                  </a:lnTo>
                  <a:lnTo>
                    <a:pt x="1388" y="1917"/>
                  </a:lnTo>
                  <a:lnTo>
                    <a:pt x="1420" y="1864"/>
                  </a:lnTo>
                  <a:lnTo>
                    <a:pt x="1453" y="1826"/>
                  </a:lnTo>
                  <a:lnTo>
                    <a:pt x="1485" y="1767"/>
                  </a:lnTo>
                  <a:lnTo>
                    <a:pt x="1516" y="1715"/>
                  </a:lnTo>
                  <a:lnTo>
                    <a:pt x="1548" y="1651"/>
                  </a:lnTo>
                  <a:lnTo>
                    <a:pt x="1580" y="1573"/>
                  </a:lnTo>
                  <a:lnTo>
                    <a:pt x="1623" y="1501"/>
                  </a:lnTo>
                  <a:lnTo>
                    <a:pt x="1655" y="1429"/>
                  </a:lnTo>
                  <a:lnTo>
                    <a:pt x="1688" y="1345"/>
                  </a:lnTo>
                  <a:lnTo>
                    <a:pt x="1719" y="1280"/>
                  </a:lnTo>
                  <a:lnTo>
                    <a:pt x="1752" y="1229"/>
                  </a:lnTo>
                  <a:lnTo>
                    <a:pt x="1784" y="1170"/>
                  </a:lnTo>
                  <a:lnTo>
                    <a:pt x="1816" y="1092"/>
                  </a:lnTo>
                  <a:lnTo>
                    <a:pt x="1848" y="1007"/>
                  </a:lnTo>
                  <a:lnTo>
                    <a:pt x="1879" y="897"/>
                  </a:lnTo>
                  <a:lnTo>
                    <a:pt x="1912" y="779"/>
                  </a:lnTo>
                  <a:lnTo>
                    <a:pt x="1954" y="655"/>
                  </a:lnTo>
                  <a:lnTo>
                    <a:pt x="1986" y="546"/>
                  </a:lnTo>
                  <a:lnTo>
                    <a:pt x="2017" y="467"/>
                  </a:lnTo>
                  <a:lnTo>
                    <a:pt x="2051" y="396"/>
                  </a:lnTo>
                  <a:lnTo>
                    <a:pt x="2082" y="330"/>
                  </a:lnTo>
                  <a:lnTo>
                    <a:pt x="2114" y="259"/>
                  </a:lnTo>
                  <a:lnTo>
                    <a:pt x="2146" y="187"/>
                  </a:lnTo>
                  <a:lnTo>
                    <a:pt x="2179" y="136"/>
                  </a:lnTo>
                  <a:lnTo>
                    <a:pt x="2210" y="104"/>
                  </a:lnTo>
                  <a:lnTo>
                    <a:pt x="2244" y="78"/>
                  </a:lnTo>
                  <a:lnTo>
                    <a:pt x="2285" y="52"/>
                  </a:lnTo>
                  <a:lnTo>
                    <a:pt x="2317" y="20"/>
                  </a:lnTo>
                  <a:lnTo>
                    <a:pt x="2350" y="0"/>
                  </a:lnTo>
                  <a:lnTo>
                    <a:pt x="2382" y="13"/>
                  </a:lnTo>
                  <a:lnTo>
                    <a:pt x="2414" y="20"/>
                  </a:lnTo>
                  <a:lnTo>
                    <a:pt x="2445" y="52"/>
                  </a:lnTo>
                  <a:lnTo>
                    <a:pt x="2478" y="85"/>
                  </a:lnTo>
                  <a:lnTo>
                    <a:pt x="2510" y="110"/>
                  </a:lnTo>
                  <a:lnTo>
                    <a:pt x="2542" y="117"/>
                  </a:lnTo>
                  <a:lnTo>
                    <a:pt x="2573" y="98"/>
                  </a:lnTo>
                  <a:lnTo>
                    <a:pt x="2618" y="104"/>
                  </a:lnTo>
                  <a:lnTo>
                    <a:pt x="2650" y="130"/>
                  </a:lnTo>
                  <a:lnTo>
                    <a:pt x="2681" y="176"/>
                  </a:lnTo>
                  <a:lnTo>
                    <a:pt x="2713" y="234"/>
                  </a:lnTo>
                  <a:lnTo>
                    <a:pt x="2745" y="298"/>
                  </a:lnTo>
                  <a:lnTo>
                    <a:pt x="2778" y="376"/>
                  </a:lnTo>
                  <a:lnTo>
                    <a:pt x="2810" y="429"/>
                  </a:lnTo>
                  <a:lnTo>
                    <a:pt x="2841" y="461"/>
                  </a:lnTo>
                  <a:lnTo>
                    <a:pt x="2873" y="494"/>
                  </a:lnTo>
                  <a:lnTo>
                    <a:pt x="2906" y="532"/>
                  </a:lnTo>
                  <a:lnTo>
                    <a:pt x="2948" y="578"/>
                  </a:lnTo>
                  <a:lnTo>
                    <a:pt x="2980" y="618"/>
                  </a:lnTo>
                  <a:lnTo>
                    <a:pt x="3011" y="663"/>
                  </a:lnTo>
                  <a:lnTo>
                    <a:pt x="3043" y="696"/>
                  </a:lnTo>
                  <a:lnTo>
                    <a:pt x="3076" y="727"/>
                  </a:lnTo>
                  <a:lnTo>
                    <a:pt x="3109" y="733"/>
                  </a:lnTo>
                  <a:lnTo>
                    <a:pt x="3141" y="774"/>
                  </a:lnTo>
                  <a:lnTo>
                    <a:pt x="3173" y="792"/>
                  </a:lnTo>
                  <a:lnTo>
                    <a:pt x="3206" y="812"/>
                  </a:lnTo>
                  <a:lnTo>
                    <a:pt x="3237" y="825"/>
                  </a:lnTo>
                  <a:lnTo>
                    <a:pt x="3279" y="805"/>
                  </a:lnTo>
                  <a:lnTo>
                    <a:pt x="3311" y="774"/>
                  </a:lnTo>
                  <a:lnTo>
                    <a:pt x="3344" y="748"/>
                  </a:lnTo>
                  <a:lnTo>
                    <a:pt x="3376" y="740"/>
                  </a:lnTo>
                  <a:lnTo>
                    <a:pt x="3407" y="753"/>
                  </a:lnTo>
                  <a:lnTo>
                    <a:pt x="3439" y="748"/>
                  </a:lnTo>
                  <a:lnTo>
                    <a:pt x="3471" y="733"/>
                  </a:lnTo>
                  <a:lnTo>
                    <a:pt x="3504" y="707"/>
                  </a:lnTo>
                  <a:lnTo>
                    <a:pt x="3536" y="676"/>
                  </a:lnTo>
                  <a:lnTo>
                    <a:pt x="3567" y="631"/>
                  </a:lnTo>
                  <a:lnTo>
                    <a:pt x="3611" y="604"/>
                  </a:lnTo>
                  <a:lnTo>
                    <a:pt x="3644" y="596"/>
                  </a:lnTo>
                  <a:lnTo>
                    <a:pt x="3675" y="596"/>
                  </a:lnTo>
                  <a:lnTo>
                    <a:pt x="3707" y="604"/>
                  </a:lnTo>
                  <a:lnTo>
                    <a:pt x="3739" y="604"/>
                  </a:lnTo>
                  <a:lnTo>
                    <a:pt x="3770" y="591"/>
                  </a:lnTo>
                  <a:lnTo>
                    <a:pt x="3804" y="559"/>
                  </a:lnTo>
                  <a:lnTo>
                    <a:pt x="3835" y="513"/>
                  </a:lnTo>
                  <a:lnTo>
                    <a:pt x="3867" y="474"/>
                  </a:lnTo>
                  <a:lnTo>
                    <a:pt x="3899" y="435"/>
                  </a:lnTo>
                  <a:lnTo>
                    <a:pt x="3942" y="416"/>
                  </a:lnTo>
                  <a:lnTo>
                    <a:pt x="3975" y="383"/>
                  </a:lnTo>
                  <a:lnTo>
                    <a:pt x="4007" y="357"/>
                  </a:lnTo>
                  <a:lnTo>
                    <a:pt x="4038" y="344"/>
                  </a:lnTo>
                  <a:lnTo>
                    <a:pt x="4070" y="352"/>
                  </a:lnTo>
                  <a:lnTo>
                    <a:pt x="4103" y="383"/>
                  </a:lnTo>
                  <a:lnTo>
                    <a:pt x="4135" y="422"/>
                  </a:lnTo>
                  <a:lnTo>
                    <a:pt x="4167" y="454"/>
                  </a:lnTo>
                  <a:lnTo>
                    <a:pt x="4198" y="494"/>
                  </a:lnTo>
                </a:path>
              </a:pathLst>
            </a:custGeom>
            <a:noFill/>
            <a:ln w="635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415885" name="Rectangle 141">
              <a:extLst>
                <a:ext uri="{FF2B5EF4-FFF2-40B4-BE49-F238E27FC236}">
                  <a16:creationId xmlns:a16="http://schemas.microsoft.com/office/drawing/2014/main" id="{295FE62A-D266-417C-88E4-596E862A8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2927"/>
              <a:ext cx="502" cy="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742950" indent="-285750"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algn="l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5000"/>
                <a:buFont typeface="Wingdings" panose="05000000000000000000" pitchFamily="2" charset="2"/>
                <a:buNone/>
              </a:pPr>
              <a:r>
                <a:rPr lang="en-US" altLang="en-NL" sz="1725" b="1">
                  <a:solidFill>
                    <a:srgbClr val="000000"/>
                  </a:solidFill>
                </a:rPr>
                <a:t>b</a:t>
              </a:r>
              <a:endParaRPr lang="en-US" altLang="en-NL" sz="1800">
                <a:effectLst>
                  <a:outerShdw blurRad="38100" dist="38100" dir="2700000" algn="tl">
                    <a:srgbClr val="C0C0C0"/>
                  </a:outerShdw>
                </a:effectLst>
                <a:latin typeface="Tahoma" panose="020B0604030504040204" pitchFamily="34" charset="0"/>
              </a:endParaRPr>
            </a:p>
          </p:txBody>
        </p:sp>
        <p:sp>
          <p:nvSpPr>
            <p:cNvPr id="415886" name="Rectangle 142">
              <a:extLst>
                <a:ext uri="{FF2B5EF4-FFF2-40B4-BE49-F238E27FC236}">
                  <a16:creationId xmlns:a16="http://schemas.microsoft.com/office/drawing/2014/main" id="{FFFFBF96-2785-482C-89EF-9F23DDF42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" y="2918"/>
              <a:ext cx="291" cy="4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grpSp>
          <p:nvGrpSpPr>
            <p:cNvPr id="415887" name="Group 143">
              <a:extLst>
                <a:ext uri="{FF2B5EF4-FFF2-40B4-BE49-F238E27FC236}">
                  <a16:creationId xmlns:a16="http://schemas.microsoft.com/office/drawing/2014/main" id="{819AEFA6-C5BB-4F29-AD58-6B997C5327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40" y="2304"/>
              <a:ext cx="2843" cy="1537"/>
              <a:chOff x="1440" y="2304"/>
              <a:chExt cx="2843" cy="1537"/>
            </a:xfrm>
          </p:grpSpPr>
          <p:sp>
            <p:nvSpPr>
              <p:cNvPr id="415888" name="Rectangle 144">
                <a:extLst>
                  <a:ext uri="{FF2B5EF4-FFF2-40B4-BE49-F238E27FC236}">
                    <a16:creationId xmlns:a16="http://schemas.microsoft.com/office/drawing/2014/main" id="{C14DAD23-68CB-48AD-95FB-291BB4D72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75" y="3022"/>
                <a:ext cx="292" cy="4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415889" name="Rectangle 145">
                <a:extLst>
                  <a:ext uri="{FF2B5EF4-FFF2-40B4-BE49-F238E27FC236}">
                    <a16:creationId xmlns:a16="http://schemas.microsoft.com/office/drawing/2014/main" id="{E82E1E9C-47FA-42C6-9284-D0F0BFDADC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9" y="2757"/>
                <a:ext cx="291" cy="45"/>
              </a:xfrm>
              <a:prstGeom prst="rect">
                <a:avLst/>
              </a:prstGeom>
              <a:solidFill>
                <a:srgbClr val="00FF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grpSp>
            <p:nvGrpSpPr>
              <p:cNvPr id="415890" name="Group 146">
                <a:extLst>
                  <a:ext uri="{FF2B5EF4-FFF2-40B4-BE49-F238E27FC236}">
                    <a16:creationId xmlns:a16="http://schemas.microsoft.com/office/drawing/2014/main" id="{20C7B437-76C1-445A-840F-A556CA7ADF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40" y="2304"/>
                <a:ext cx="2843" cy="1537"/>
                <a:chOff x="1440" y="2304"/>
                <a:chExt cx="2843" cy="1537"/>
              </a:xfrm>
            </p:grpSpPr>
            <p:sp>
              <p:nvSpPr>
                <p:cNvPr id="415891" name="Rectangle 147">
                  <a:extLst>
                    <a:ext uri="{FF2B5EF4-FFF2-40B4-BE49-F238E27FC236}">
                      <a16:creationId xmlns:a16="http://schemas.microsoft.com/office/drawing/2014/main" id="{D741C840-E05E-4E8F-9E3B-F82DA2523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440" y="3024"/>
                  <a:ext cx="750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b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  <p:sp>
              <p:nvSpPr>
                <p:cNvPr id="415892" name="Rectangle 148">
                  <a:extLst>
                    <a:ext uri="{FF2B5EF4-FFF2-40B4-BE49-F238E27FC236}">
                      <a16:creationId xmlns:a16="http://schemas.microsoft.com/office/drawing/2014/main" id="{819F0F7B-0ED9-430C-9414-246AA313BB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54" y="2880"/>
                  <a:ext cx="750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b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  <p:grpSp>
              <p:nvGrpSpPr>
                <p:cNvPr id="415893" name="Group 149">
                  <a:extLst>
                    <a:ext uri="{FF2B5EF4-FFF2-40B4-BE49-F238E27FC236}">
                      <a16:creationId xmlns:a16="http://schemas.microsoft.com/office/drawing/2014/main" id="{218F6061-2812-417B-B21C-5AAE259C809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78" y="2304"/>
                  <a:ext cx="2405" cy="1537"/>
                  <a:chOff x="1867" y="2304"/>
                  <a:chExt cx="2405" cy="1537"/>
                </a:xfrm>
              </p:grpSpPr>
              <p:sp>
                <p:nvSpPr>
                  <p:cNvPr id="415894" name="Rectangle 150">
                    <a:extLst>
                      <a:ext uri="{FF2B5EF4-FFF2-40B4-BE49-F238E27FC236}">
                        <a16:creationId xmlns:a16="http://schemas.microsoft.com/office/drawing/2014/main" id="{D4F267D5-BA17-4DC6-B01E-ACE35EB5C68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88" y="3567"/>
                    <a:ext cx="291" cy="46"/>
                  </a:xfrm>
                  <a:prstGeom prst="rect">
                    <a:avLst/>
                  </a:prstGeom>
                  <a:solidFill>
                    <a:srgbClr val="00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5" name="Rectangle 151">
                    <a:extLst>
                      <a:ext uri="{FF2B5EF4-FFF2-40B4-BE49-F238E27FC236}">
                        <a16:creationId xmlns:a16="http://schemas.microsoft.com/office/drawing/2014/main" id="{A56330E5-7E09-4F3F-97DF-AE6E85054A3B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403" y="3692"/>
                    <a:ext cx="290" cy="46"/>
                  </a:xfrm>
                  <a:prstGeom prst="rect">
                    <a:avLst/>
                  </a:prstGeom>
                  <a:solidFill>
                    <a:srgbClr val="00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6" name="Rectangle 152">
                    <a:extLst>
                      <a:ext uri="{FF2B5EF4-FFF2-40B4-BE49-F238E27FC236}">
                        <a16:creationId xmlns:a16="http://schemas.microsoft.com/office/drawing/2014/main" id="{E4318FFA-4C9E-4014-B3F5-9C3DC15E421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17" y="3087"/>
                    <a:ext cx="291" cy="4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7" name="Rectangle 153">
                    <a:extLst>
                      <a:ext uri="{FF2B5EF4-FFF2-40B4-BE49-F238E27FC236}">
                        <a16:creationId xmlns:a16="http://schemas.microsoft.com/office/drawing/2014/main" id="{8293A8DF-EE67-4D27-9023-5985A02AC7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29" y="2524"/>
                    <a:ext cx="292" cy="45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8" name="Rectangle 154">
                    <a:extLst>
                      <a:ext uri="{FF2B5EF4-FFF2-40B4-BE49-F238E27FC236}">
                        <a16:creationId xmlns:a16="http://schemas.microsoft.com/office/drawing/2014/main" id="{716908C4-9157-4952-B085-92B0C6DD5B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346" y="2770"/>
                    <a:ext cx="291" cy="46"/>
                  </a:xfrm>
                  <a:prstGeom prst="rect">
                    <a:avLst/>
                  </a:prstGeom>
                  <a:solidFill>
                    <a:srgbClr val="00FF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899" name="Rectangle 155">
                    <a:extLst>
                      <a:ext uri="{FF2B5EF4-FFF2-40B4-BE49-F238E27FC236}">
                        <a16:creationId xmlns:a16="http://schemas.microsoft.com/office/drawing/2014/main" id="{E6E2A285-6FCD-4A35-B1EF-60C73610CFC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867" y="3030"/>
                    <a:ext cx="168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0" name="Rectangle 156">
                    <a:extLst>
                      <a:ext uri="{FF2B5EF4-FFF2-40B4-BE49-F238E27FC236}">
                        <a16:creationId xmlns:a16="http://schemas.microsoft.com/office/drawing/2014/main" id="{96E5AF99-1767-4D0E-988D-CE4AE88C9F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2" y="3550"/>
                    <a:ext cx="219" cy="26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1" name="Rectangle 157">
                    <a:extLst>
                      <a:ext uri="{FF2B5EF4-FFF2-40B4-BE49-F238E27FC236}">
                        <a16:creationId xmlns:a16="http://schemas.microsoft.com/office/drawing/2014/main" id="{DF89DD65-8D12-4905-84CA-D05E661AE84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91" y="3596"/>
                    <a:ext cx="158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2" name="Rectangle 158">
                    <a:extLst>
                      <a:ext uri="{FF2B5EF4-FFF2-40B4-BE49-F238E27FC236}">
                        <a16:creationId xmlns:a16="http://schemas.microsoft.com/office/drawing/2014/main" id="{B70B08AC-AE71-48C0-B8E4-BE780A84B6E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018" y="3455"/>
                    <a:ext cx="739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	a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415903" name="Rectangle 159">
                    <a:extLst>
                      <a:ext uri="{FF2B5EF4-FFF2-40B4-BE49-F238E27FC236}">
                        <a16:creationId xmlns:a16="http://schemas.microsoft.com/office/drawing/2014/main" id="{7A616D72-688A-4F31-9210-54FC60127D3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3481"/>
                    <a:ext cx="219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4" name="Rectangle 160">
                    <a:extLst>
                      <a:ext uri="{FF2B5EF4-FFF2-40B4-BE49-F238E27FC236}">
                        <a16:creationId xmlns:a16="http://schemas.microsoft.com/office/drawing/2014/main" id="{154CC30A-5284-495C-931E-59FCC6D17B3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517" y="3490"/>
                    <a:ext cx="158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5" name="Rectangle 161">
                    <a:extLst>
                      <a:ext uri="{FF2B5EF4-FFF2-40B4-BE49-F238E27FC236}">
                        <a16:creationId xmlns:a16="http://schemas.microsoft.com/office/drawing/2014/main" id="{225AF6E4-6C8E-4EDA-A479-B623D3E63A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2" y="3490"/>
                    <a:ext cx="115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6" name="Rectangle 162">
                    <a:extLst>
                      <a:ext uri="{FF2B5EF4-FFF2-40B4-BE49-F238E27FC236}">
                        <a16:creationId xmlns:a16="http://schemas.microsoft.com/office/drawing/2014/main" id="{A8D9AE4C-0723-4AE2-ADD7-0AB481E059E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38" y="2555"/>
                    <a:ext cx="480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415907" name="Rectangle 163">
                    <a:extLst>
                      <a:ext uri="{FF2B5EF4-FFF2-40B4-BE49-F238E27FC236}">
                        <a16:creationId xmlns:a16="http://schemas.microsoft.com/office/drawing/2014/main" id="{CD65DA29-7797-4C8D-A383-D6332AF0D0A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9" y="2304"/>
                    <a:ext cx="728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	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  <p:sp>
                <p:nvSpPr>
                  <p:cNvPr id="415908" name="Rectangle 164">
                    <a:extLst>
                      <a:ext uri="{FF2B5EF4-FFF2-40B4-BE49-F238E27FC236}">
                        <a16:creationId xmlns:a16="http://schemas.microsoft.com/office/drawing/2014/main" id="{DE03A5B8-A6D6-45AA-8261-95AE01081E7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88" y="2961"/>
                    <a:ext cx="219" cy="268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09" name="Rectangle 165">
                    <a:extLst>
                      <a:ext uri="{FF2B5EF4-FFF2-40B4-BE49-F238E27FC236}">
                        <a16:creationId xmlns:a16="http://schemas.microsoft.com/office/drawing/2014/main" id="{81A5BBF4-58A1-4BAD-B61D-C8C599C9562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88" y="2969"/>
                    <a:ext cx="167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10" name="Rectangle 166">
                    <a:extLst>
                      <a:ext uri="{FF2B5EF4-FFF2-40B4-BE49-F238E27FC236}">
                        <a16:creationId xmlns:a16="http://schemas.microsoft.com/office/drawing/2014/main" id="{F94F99EA-937F-47CB-B803-ECFABD37463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882" y="2969"/>
                    <a:ext cx="116" cy="2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11" name="Rectangle 167">
                    <a:extLst>
                      <a:ext uri="{FF2B5EF4-FFF2-40B4-BE49-F238E27FC236}">
                        <a16:creationId xmlns:a16="http://schemas.microsoft.com/office/drawing/2014/main" id="{023ABC33-50F7-4F67-A1F0-6C0DA5B2D21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12" y="2544"/>
                    <a:ext cx="149" cy="24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NL" sz="1013"/>
                  </a:p>
                </p:txBody>
              </p:sp>
              <p:sp>
                <p:nvSpPr>
                  <p:cNvPr id="415912" name="Rectangle 168">
                    <a:extLst>
                      <a:ext uri="{FF2B5EF4-FFF2-40B4-BE49-F238E27FC236}">
                        <a16:creationId xmlns:a16="http://schemas.microsoft.com/office/drawing/2014/main" id="{1FC025E6-8ECB-4746-ABBA-5B67D15E4D5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792" y="2544"/>
                    <a:ext cx="480" cy="25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 marL="742950" indent="-285750"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algn="l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>
                      <a:spcBef>
                        <a:spcPct val="20000"/>
                      </a:spcBef>
                      <a:buClr>
                        <a:schemeClr val="folHlink"/>
                      </a:buClr>
                      <a:buSzPct val="65000"/>
                      <a:buFont typeface="Wingdings" panose="05000000000000000000" pitchFamily="2" charset="2"/>
                      <a:buNone/>
                    </a:pPr>
                    <a:r>
                      <a:rPr lang="en-US" altLang="en-NL" sz="1725" b="1">
                        <a:solidFill>
                          <a:srgbClr val="000000"/>
                        </a:solidFill>
                      </a:rPr>
                      <a:t>c</a:t>
                    </a:r>
                    <a:endParaRPr lang="en-US" altLang="en-NL" sz="1800">
                      <a:effectLst>
                        <a:outerShdw blurRad="38100" dist="38100" dir="2700000" algn="tl">
                          <a:srgbClr val="C0C0C0"/>
                        </a:outerShdw>
                      </a:effectLst>
                      <a:latin typeface="Tahoma" panose="020B0604030504040204" pitchFamily="34" charset="0"/>
                    </a:endParaRPr>
                  </a:p>
                </p:txBody>
              </p:sp>
            </p:grpSp>
            <p:sp>
              <p:nvSpPr>
                <p:cNvPr id="415913" name="Rectangle 169">
                  <a:extLst>
                    <a:ext uri="{FF2B5EF4-FFF2-40B4-BE49-F238E27FC236}">
                      <a16:creationId xmlns:a16="http://schemas.microsoft.com/office/drawing/2014/main" id="{2E2EFDC9-22D3-4197-B979-9D7B964AD8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28" y="3552"/>
                  <a:ext cx="739" cy="25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marL="742950" indent="-285750"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algn="l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>
                    <a:spcBef>
                      <a:spcPct val="20000"/>
                    </a:spcBef>
                    <a:buClr>
                      <a:schemeClr val="folHlink"/>
                    </a:buClr>
                    <a:buSzPct val="65000"/>
                    <a:buFont typeface="Wingdings" panose="05000000000000000000" pitchFamily="2" charset="2"/>
                    <a:buNone/>
                  </a:pPr>
                  <a:r>
                    <a:rPr lang="en-US" altLang="en-NL" sz="1725" b="1">
                      <a:solidFill>
                        <a:srgbClr val="000000"/>
                      </a:solidFill>
                    </a:rPr>
                    <a:t>	a</a:t>
                  </a:r>
                  <a:endParaRPr lang="en-US" altLang="en-NL" sz="1800"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Tahoma" panose="020B0604030504040204" pitchFamily="34" charset="0"/>
                  </a:endParaRPr>
                </a:p>
              </p:txBody>
            </p:sp>
          </p:grpSp>
        </p:grpSp>
      </p:grpSp>
      <p:pic>
        <p:nvPicPr>
          <p:cNvPr id="415914" name="Picture 170">
            <a:extLst>
              <a:ext uri="{FF2B5EF4-FFF2-40B4-BE49-F238E27FC236}">
                <a16:creationId xmlns:a16="http://schemas.microsoft.com/office/drawing/2014/main" id="{B0B6724E-CF29-4B9D-8FAA-F348F8F14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726" y="2963788"/>
            <a:ext cx="814388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5915" name="AutoShape 171">
            <a:extLst>
              <a:ext uri="{FF2B5EF4-FFF2-40B4-BE49-F238E27FC236}">
                <a16:creationId xmlns:a16="http://schemas.microsoft.com/office/drawing/2014/main" id="{0F071BD2-E1E4-4840-914E-76A633BD2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8554" y="2051448"/>
            <a:ext cx="1782365" cy="782240"/>
          </a:xfrm>
          <a:prstGeom prst="wedgeRoundRectCallout">
            <a:avLst>
              <a:gd name="adj1" fmla="val 27421"/>
              <a:gd name="adj2" fmla="val 150153"/>
              <a:gd name="adj3" fmla="val 16667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8100000" algn="ctr" rotWithShape="0">
              <a:schemeClr val="bg2"/>
            </a:outerShdw>
          </a:effectLst>
        </p:spPr>
        <p:txBody>
          <a:bodyPr/>
          <a:lstStyle/>
          <a:p>
            <a:pPr algn="l" eaLnBrk="1" hangingPunct="1"/>
            <a:r>
              <a:rPr lang="en-US" altLang="en-NL" sz="1013">
                <a:latin typeface="Comic Sans MS" panose="030F0702030302020204" pitchFamily="66" charset="0"/>
              </a:rPr>
              <a:t>Why a Gaussian?</a:t>
            </a:r>
            <a:endParaRPr lang="en-US" altLang="en-NL" sz="2175">
              <a:latin typeface="Comic Sans MS" panose="030F0702030302020204" pitchFamily="66" charset="0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2F1E83F-808C-46EC-A6A8-2D756DAFA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Steps in SAX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EB2B74-6499-4C79-8F90-9E0AB8421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2BCAFBD-5BA3-4E8F-BB34-C10EB8CA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14A99-8CBA-4F22-AC19-C22A1BD5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791" y="761236"/>
            <a:ext cx="4925435" cy="418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6994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1F4A8-66B2-4D91-91A9-9350DC05D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Snagit_SNG836">
            <a:extLst>
              <a:ext uri="{FF2B5EF4-FFF2-40B4-BE49-F238E27FC236}">
                <a16:creationId xmlns:a16="http://schemas.microsoft.com/office/drawing/2014/main" id="{9022198E-1AFD-470F-9541-88A9809F84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544" y="31500"/>
            <a:ext cx="4103256" cy="476173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103D9-D7C1-4324-9558-27E5EB008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C132D23-115F-4F3A-B200-55E6A609965D}"/>
              </a:ext>
            </a:extLst>
          </p:cNvPr>
          <p:cNvSpPr/>
          <p:nvPr/>
        </p:nvSpPr>
        <p:spPr>
          <a:xfrm>
            <a:off x="145143" y="435216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hlinkClick r:id="rId3"/>
              </a:rPr>
              <a:t>https://beta.vu.nl/nl/Images/stageverslag-roelofsen_tcm235-882304.pdf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255996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F2D0CC-FC14-4BD2-92BF-708F58D3F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(</a:t>
            </a:r>
            <a:r>
              <a:rPr lang="nl-NL" dirty="0" err="1"/>
              <a:t>logical</a:t>
            </a:r>
            <a:r>
              <a:rPr lang="nl-NL" dirty="0"/>
              <a:t>) </a:t>
            </a:r>
            <a:r>
              <a:rPr lang="nl-NL" dirty="0" err="1"/>
              <a:t>Distance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C0F5D-0EE4-4C0B-96B4-73F00CF016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Distance</a:t>
            </a:r>
            <a:r>
              <a:rPr lang="nl-NL" dirty="0"/>
              <a:t> is important in </a:t>
            </a:r>
            <a:r>
              <a:rPr lang="nl-NL" dirty="0" err="1"/>
              <a:t>comparison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similarity</a:t>
            </a:r>
            <a:endParaRPr lang="nl-NL" dirty="0"/>
          </a:p>
          <a:p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calculation</a:t>
            </a:r>
            <a:r>
              <a:rPr lang="nl-NL" dirty="0"/>
              <a:t> is </a:t>
            </a:r>
            <a:r>
              <a:rPr lang="nl-NL" dirty="0" err="1"/>
              <a:t>often</a:t>
            </a:r>
            <a:r>
              <a:rPr lang="nl-NL" dirty="0"/>
              <a:t> </a:t>
            </a:r>
            <a:r>
              <a:rPr lang="nl-NL" dirty="0" err="1"/>
              <a:t>expensive</a:t>
            </a:r>
            <a:endParaRPr lang="nl-NL" dirty="0"/>
          </a:p>
          <a:p>
            <a:pPr lvl="1"/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often</a:t>
            </a:r>
            <a:endParaRPr lang="nl-NL" dirty="0"/>
          </a:p>
          <a:p>
            <a:pPr lvl="1"/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floating</a:t>
            </a:r>
            <a:r>
              <a:rPr lang="nl-NL" dirty="0"/>
              <a:t> point </a:t>
            </a:r>
            <a:r>
              <a:rPr lang="nl-NL" dirty="0" err="1"/>
              <a:t>calculations</a:t>
            </a:r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comparison</a:t>
            </a:r>
            <a:r>
              <a:rPr lang="nl-NL" dirty="0"/>
              <a:t>, we 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exact </a:t>
            </a:r>
            <a:r>
              <a:rPr lang="nl-NL" dirty="0" err="1"/>
              <a:t>distance</a:t>
            </a:r>
            <a:endParaRPr lang="nl-NL" dirty="0"/>
          </a:p>
          <a:p>
            <a:pPr lvl="1"/>
            <a:r>
              <a:rPr lang="nl-NL" dirty="0"/>
              <a:t>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approximation</a:t>
            </a:r>
            <a:r>
              <a:rPr lang="nl-NL" dirty="0"/>
              <a:t> is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enough</a:t>
            </a:r>
            <a:endParaRPr lang="nl-NL" dirty="0"/>
          </a:p>
          <a:p>
            <a:r>
              <a:rPr lang="nl-NL" dirty="0" err="1"/>
              <a:t>There</a:t>
            </a:r>
            <a:r>
              <a:rPr lang="nl-NL" dirty="0"/>
              <a:t> are </a:t>
            </a:r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ways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measure</a:t>
            </a:r>
            <a:r>
              <a:rPr lang="nl-NL" dirty="0"/>
              <a:t> </a:t>
            </a:r>
            <a:r>
              <a:rPr lang="nl-NL" dirty="0" err="1"/>
              <a:t>similarity</a:t>
            </a:r>
            <a:r>
              <a:rPr lang="nl-NL" dirty="0"/>
              <a:t> (</a:t>
            </a:r>
            <a:r>
              <a:rPr lang="nl-NL" dirty="0" err="1"/>
              <a:t>calculate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Levenshtein</a:t>
            </a:r>
            <a:r>
              <a:rPr lang="nl-NL" dirty="0"/>
              <a:t>, </a:t>
            </a:r>
            <a:r>
              <a:rPr lang="nl-NL" dirty="0" err="1"/>
              <a:t>Euclidean</a:t>
            </a:r>
            <a:r>
              <a:rPr lang="nl-NL" dirty="0"/>
              <a:t>, PAA (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Euclidean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MINDIST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FB415E-E274-4F65-8ADF-BA513C658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</p:spTree>
    <p:extLst>
      <p:ext uri="{BB962C8B-B14F-4D97-AF65-F5344CB8AC3E}">
        <p14:creationId xmlns:p14="http://schemas.microsoft.com/office/powerpoint/2010/main" val="25184080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C620F-8AD5-492F-B705-63E55FC2C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B36EB-0321-4554-B22B-F41AF0CF2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2ADA71-EE16-4104-987A-16AFFD389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82F121-1E7A-47D7-8149-B297CDE62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10" y="738981"/>
            <a:ext cx="5524979" cy="36655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FB05F1F-DF6D-4F74-B2C8-AE598C7FFDC1}"/>
              </a:ext>
            </a:extLst>
          </p:cNvPr>
          <p:cNvSpPr/>
          <p:nvPr/>
        </p:nvSpPr>
        <p:spPr>
          <a:xfrm>
            <a:off x="145143" y="4352169"/>
            <a:ext cx="4572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hlinkClick r:id="rId3"/>
              </a:rPr>
              <a:t>https://beta.vu.nl/nl/Images/stageverslag-roelofsen_tcm235-882304.pdf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3104213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7383" name="Object 7">
            <a:extLst>
              <a:ext uri="{FF2B5EF4-FFF2-40B4-BE49-F238E27FC236}">
                <a16:creationId xmlns:a16="http://schemas.microsoft.com/office/drawing/2014/main" id="{D18227A1-0149-4846-A067-C720F72420C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-176213" y="-38100"/>
          <a:ext cx="8177213" cy="518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Bitmap Image" r:id="rId3" imgW="10012173" imgH="6342857" progId="Paint.Picture">
                  <p:embed/>
                </p:oleObj>
              </mc:Choice>
              <mc:Fallback>
                <p:oleObj name="Bitmap Image" r:id="rId3" imgW="10012173" imgH="6342857" progId="Paint.Picture">
                  <p:embed/>
                  <p:pic>
                    <p:nvPicPr>
                      <p:cNvPr id="357383" name="Object 7">
                        <a:extLst>
                          <a:ext uri="{FF2B5EF4-FFF2-40B4-BE49-F238E27FC236}">
                            <a16:creationId xmlns:a16="http://schemas.microsoft.com/office/drawing/2014/main" id="{D18227A1-0149-4846-A067-C720F72420C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76213" y="-38100"/>
                        <a:ext cx="8177213" cy="518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C0C0C0">
                                <a:alpha val="50000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7379" name="Rectangle 3">
            <a:extLst>
              <a:ext uri="{FF2B5EF4-FFF2-40B4-BE49-F238E27FC236}">
                <a16:creationId xmlns:a16="http://schemas.microsoft.com/office/drawing/2014/main" id="{D6BA47D1-7D87-4B5D-B295-64D400545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71497" y="428625"/>
            <a:ext cx="2381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NL" sz="1013"/>
          </a:p>
        </p:txBody>
      </p:sp>
      <p:sp>
        <p:nvSpPr>
          <p:cNvPr id="357724" name="Text Box 348">
            <a:extLst>
              <a:ext uri="{FF2B5EF4-FFF2-40B4-BE49-F238E27FC236}">
                <a16:creationId xmlns:a16="http://schemas.microsoft.com/office/drawing/2014/main" id="{25014200-4AD9-45E0-AA30-29FE1779A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0710" y="2701529"/>
            <a:ext cx="1310878" cy="807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2" rIns="68564" bIns="34282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NL" sz="1200" b="1">
                <a:solidFill>
                  <a:srgbClr val="FFFFCC"/>
                </a:solidFill>
                <a:latin typeface="Arial" panose="020B0604020202020204" pitchFamily="34" charset="0"/>
              </a:rPr>
              <a:t>PAA distance lower-bounds the Euclidean Distance</a:t>
            </a:r>
          </a:p>
        </p:txBody>
      </p:sp>
      <p:sp>
        <p:nvSpPr>
          <p:cNvPr id="357734" name="Line 358">
            <a:extLst>
              <a:ext uri="{FF2B5EF4-FFF2-40B4-BE49-F238E27FC236}">
                <a16:creationId xmlns:a16="http://schemas.microsoft.com/office/drawing/2014/main" id="{3D2A2984-F1DC-45FA-9E81-D4E755EF6C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9460" y="1743075"/>
            <a:ext cx="260270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7735" name="Line 359">
            <a:extLst>
              <a:ext uri="{FF2B5EF4-FFF2-40B4-BE49-F238E27FC236}">
                <a16:creationId xmlns:a16="http://schemas.microsoft.com/office/drawing/2014/main" id="{3FF979B7-7803-4E17-AB19-7F9607E4FE7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9460" y="1743075"/>
            <a:ext cx="260270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7736" name="Line 360">
            <a:extLst>
              <a:ext uri="{FF2B5EF4-FFF2-40B4-BE49-F238E27FC236}">
                <a16:creationId xmlns:a16="http://schemas.microsoft.com/office/drawing/2014/main" id="{58573A26-6982-401B-98EA-512EF373ADD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92167" y="1683544"/>
            <a:ext cx="1190" cy="15479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7737" name="Line 361">
            <a:extLst>
              <a:ext uri="{FF2B5EF4-FFF2-40B4-BE49-F238E27FC236}">
                <a16:creationId xmlns:a16="http://schemas.microsoft.com/office/drawing/2014/main" id="{69164248-B3DA-48E7-91A1-124C959269B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62400" y="1699023"/>
            <a:ext cx="29766" cy="119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7738" name="Line 362">
            <a:extLst>
              <a:ext uri="{FF2B5EF4-FFF2-40B4-BE49-F238E27FC236}">
                <a16:creationId xmlns:a16="http://schemas.microsoft.com/office/drawing/2014/main" id="{5CC63663-966C-4687-80D7-411E41A2F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89460" y="1743075"/>
            <a:ext cx="2602706" cy="1191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grpSp>
        <p:nvGrpSpPr>
          <p:cNvPr id="357740" name="Group 364">
            <a:extLst>
              <a:ext uri="{FF2B5EF4-FFF2-40B4-BE49-F238E27FC236}">
                <a16:creationId xmlns:a16="http://schemas.microsoft.com/office/drawing/2014/main" id="{26A8252E-44C9-4B67-9CA3-15DEEA8395B3}"/>
              </a:ext>
            </a:extLst>
          </p:cNvPr>
          <p:cNvGrpSpPr>
            <a:grpSpLocks/>
          </p:cNvGrpSpPr>
          <p:nvPr/>
        </p:nvGrpSpPr>
        <p:grpSpPr bwMode="auto">
          <a:xfrm>
            <a:off x="1177529" y="565547"/>
            <a:ext cx="2686050" cy="1337072"/>
            <a:chOff x="384" y="1148"/>
            <a:chExt cx="2256" cy="1123"/>
          </a:xfrm>
        </p:grpSpPr>
        <p:sp>
          <p:nvSpPr>
            <p:cNvPr id="357741" name="Rectangle 365">
              <a:extLst>
                <a:ext uri="{FF2B5EF4-FFF2-40B4-BE49-F238E27FC236}">
                  <a16:creationId xmlns:a16="http://schemas.microsoft.com/office/drawing/2014/main" id="{FBD5FA71-B083-4B93-B768-50412B2DF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202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742" name="Line 366">
              <a:extLst>
                <a:ext uri="{FF2B5EF4-FFF2-40B4-BE49-F238E27FC236}">
                  <a16:creationId xmlns:a16="http://schemas.microsoft.com/office/drawing/2014/main" id="{E2C752ED-41AF-4D28-84EE-2389D6849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6" y="1561"/>
              <a:ext cx="1" cy="3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3" name="Line 367">
              <a:extLst>
                <a:ext uri="{FF2B5EF4-FFF2-40B4-BE49-F238E27FC236}">
                  <a16:creationId xmlns:a16="http://schemas.microsoft.com/office/drawing/2014/main" id="{64E1C446-7076-4C6E-A251-CA369E0DC5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5" y="1536"/>
              <a:ext cx="1" cy="31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4" name="Line 368">
              <a:extLst>
                <a:ext uri="{FF2B5EF4-FFF2-40B4-BE49-F238E27FC236}">
                  <a16:creationId xmlns:a16="http://schemas.microsoft.com/office/drawing/2014/main" id="{ED78CC80-15FE-41D3-B5B1-75FC37268B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3" y="1529"/>
              <a:ext cx="1" cy="24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5" name="Line 369">
              <a:extLst>
                <a:ext uri="{FF2B5EF4-FFF2-40B4-BE49-F238E27FC236}">
                  <a16:creationId xmlns:a16="http://schemas.microsoft.com/office/drawing/2014/main" id="{E88ECB8F-9036-4C13-9C8A-0AF64753AF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" y="1561"/>
              <a:ext cx="1" cy="2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6" name="Line 370">
              <a:extLst>
                <a:ext uri="{FF2B5EF4-FFF2-40B4-BE49-F238E27FC236}">
                  <a16:creationId xmlns:a16="http://schemas.microsoft.com/office/drawing/2014/main" id="{8D33F228-B2EA-490A-91AB-D4C481D861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08" y="1619"/>
              <a:ext cx="1" cy="13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7" name="Line 371">
              <a:extLst>
                <a:ext uri="{FF2B5EF4-FFF2-40B4-BE49-F238E27FC236}">
                  <a16:creationId xmlns:a16="http://schemas.microsoft.com/office/drawing/2014/main" id="{AFC96DD4-36F7-41FA-8159-99B0155615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42" y="1660"/>
              <a:ext cx="1" cy="14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8" name="Line 372">
              <a:extLst>
                <a:ext uri="{FF2B5EF4-FFF2-40B4-BE49-F238E27FC236}">
                  <a16:creationId xmlns:a16="http://schemas.microsoft.com/office/drawing/2014/main" id="{D172CC0D-8E89-4C4D-B966-0DF7BC5C70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9" y="1709"/>
              <a:ext cx="1" cy="19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49" name="Line 373">
              <a:extLst>
                <a:ext uri="{FF2B5EF4-FFF2-40B4-BE49-F238E27FC236}">
                  <a16:creationId xmlns:a16="http://schemas.microsoft.com/office/drawing/2014/main" id="{00436B9E-CD0C-4DEB-884F-A285B756E5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7" y="1766"/>
              <a:ext cx="1" cy="18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0" name="Line 374">
              <a:extLst>
                <a:ext uri="{FF2B5EF4-FFF2-40B4-BE49-F238E27FC236}">
                  <a16:creationId xmlns:a16="http://schemas.microsoft.com/office/drawing/2014/main" id="{2B74D120-4096-4745-9B64-80F751F836B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26" y="1815"/>
              <a:ext cx="1" cy="15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1" name="Line 375">
              <a:extLst>
                <a:ext uri="{FF2B5EF4-FFF2-40B4-BE49-F238E27FC236}">
                  <a16:creationId xmlns:a16="http://schemas.microsoft.com/office/drawing/2014/main" id="{DE44E2C1-D784-4F7E-983B-D5076656DBC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54" y="1856"/>
              <a:ext cx="1" cy="17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2" name="Line 376">
              <a:extLst>
                <a:ext uri="{FF2B5EF4-FFF2-40B4-BE49-F238E27FC236}">
                  <a16:creationId xmlns:a16="http://schemas.microsoft.com/office/drawing/2014/main" id="{77696B62-BC86-4BB0-AB60-DED54923B35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86" y="1921"/>
              <a:ext cx="1" cy="11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3" name="Line 377">
              <a:extLst>
                <a:ext uri="{FF2B5EF4-FFF2-40B4-BE49-F238E27FC236}">
                  <a16:creationId xmlns:a16="http://schemas.microsoft.com/office/drawing/2014/main" id="{171073D1-F013-4505-AAED-81500578F6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14" y="1962"/>
              <a:ext cx="1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4" name="Oval 378">
              <a:extLst>
                <a:ext uri="{FF2B5EF4-FFF2-40B4-BE49-F238E27FC236}">
                  <a16:creationId xmlns:a16="http://schemas.microsoft.com/office/drawing/2014/main" id="{CD23DE90-1DF5-4335-9355-A73D7D2F4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" y="1970"/>
              <a:ext cx="9" cy="17"/>
            </a:xfrm>
            <a:prstGeom prst="ellipse">
              <a:avLst/>
            </a:pr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5" name="Line 379">
              <a:extLst>
                <a:ext uri="{FF2B5EF4-FFF2-40B4-BE49-F238E27FC236}">
                  <a16:creationId xmlns:a16="http://schemas.microsoft.com/office/drawing/2014/main" id="{8FC5421D-60E1-4377-BCEA-4B1F5A37EF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42" y="1987"/>
              <a:ext cx="1" cy="2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6" name="Line 380">
              <a:extLst>
                <a:ext uri="{FF2B5EF4-FFF2-40B4-BE49-F238E27FC236}">
                  <a16:creationId xmlns:a16="http://schemas.microsoft.com/office/drawing/2014/main" id="{C4BA0D9F-2F42-41BE-AEB7-006EFDD2C7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956" y="2003"/>
              <a:ext cx="1" cy="1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7" name="Line 381">
              <a:extLst>
                <a:ext uri="{FF2B5EF4-FFF2-40B4-BE49-F238E27FC236}">
                  <a16:creationId xmlns:a16="http://schemas.microsoft.com/office/drawing/2014/main" id="{C41F19A0-C96E-44AC-A334-0B39AF0397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70" y="2019"/>
              <a:ext cx="1" cy="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8" name="Oval 382">
              <a:extLst>
                <a:ext uri="{FF2B5EF4-FFF2-40B4-BE49-F238E27FC236}">
                  <a16:creationId xmlns:a16="http://schemas.microsoft.com/office/drawing/2014/main" id="{1E8F4721-C0FA-4719-9A46-617EDBBEDF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0" y="2035"/>
              <a:ext cx="10" cy="17"/>
            </a:xfrm>
            <a:prstGeom prst="ellipse">
              <a:avLst/>
            </a:prstGeom>
            <a:solidFill>
              <a:srgbClr val="808080"/>
            </a:solidFill>
            <a:ln w="1588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59" name="Line 383">
              <a:extLst>
                <a:ext uri="{FF2B5EF4-FFF2-40B4-BE49-F238E27FC236}">
                  <a16:creationId xmlns:a16="http://schemas.microsoft.com/office/drawing/2014/main" id="{22BB88AC-99D9-4A06-95D3-80929125739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17" y="1962"/>
              <a:ext cx="1" cy="10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0" name="Line 384">
              <a:extLst>
                <a:ext uri="{FF2B5EF4-FFF2-40B4-BE49-F238E27FC236}">
                  <a16:creationId xmlns:a16="http://schemas.microsoft.com/office/drawing/2014/main" id="{B9003FE6-2B24-4C98-8D54-F49623C09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5" y="1970"/>
              <a:ext cx="1" cy="11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1" name="Line 385">
              <a:extLst>
                <a:ext uri="{FF2B5EF4-FFF2-40B4-BE49-F238E27FC236}">
                  <a16:creationId xmlns:a16="http://schemas.microsoft.com/office/drawing/2014/main" id="{2048760C-140F-4AB5-9271-0BDC5C0388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73" y="1970"/>
              <a:ext cx="1" cy="13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2" name="Line 386">
              <a:extLst>
                <a:ext uri="{FF2B5EF4-FFF2-40B4-BE49-F238E27FC236}">
                  <a16:creationId xmlns:a16="http://schemas.microsoft.com/office/drawing/2014/main" id="{2C3A98B4-9504-4D37-84BA-DB440274D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1" y="1913"/>
              <a:ext cx="1" cy="20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3" name="Line 387">
              <a:extLst>
                <a:ext uri="{FF2B5EF4-FFF2-40B4-BE49-F238E27FC236}">
                  <a16:creationId xmlns:a16="http://schemas.microsoft.com/office/drawing/2014/main" id="{043CFECC-A73A-4B56-A13F-51721B34DC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9" y="1863"/>
              <a:ext cx="1" cy="2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4" name="Line 388">
              <a:extLst>
                <a:ext uri="{FF2B5EF4-FFF2-40B4-BE49-F238E27FC236}">
                  <a16:creationId xmlns:a16="http://schemas.microsoft.com/office/drawing/2014/main" id="{47657FF6-4D37-42C5-9EAA-5AA2AD827D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62" y="1872"/>
              <a:ext cx="1" cy="20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5" name="Line 389">
              <a:extLst>
                <a:ext uri="{FF2B5EF4-FFF2-40B4-BE49-F238E27FC236}">
                  <a16:creationId xmlns:a16="http://schemas.microsoft.com/office/drawing/2014/main" id="{0D323D28-D119-4F11-9918-48EC0A19D0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90" y="1733"/>
              <a:ext cx="1" cy="31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6" name="Line 390">
              <a:extLst>
                <a:ext uri="{FF2B5EF4-FFF2-40B4-BE49-F238E27FC236}">
                  <a16:creationId xmlns:a16="http://schemas.microsoft.com/office/drawing/2014/main" id="{882FDDC4-0634-4744-8B7F-073E2FBDB4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18" y="1749"/>
              <a:ext cx="1" cy="27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7" name="Line 391">
              <a:extLst>
                <a:ext uri="{FF2B5EF4-FFF2-40B4-BE49-F238E27FC236}">
                  <a16:creationId xmlns:a16="http://schemas.microsoft.com/office/drawing/2014/main" id="{29BAA396-B6E6-449A-A1F0-7659829405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45" y="1716"/>
              <a:ext cx="1" cy="26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8" name="Line 392">
              <a:extLst>
                <a:ext uri="{FF2B5EF4-FFF2-40B4-BE49-F238E27FC236}">
                  <a16:creationId xmlns:a16="http://schemas.microsoft.com/office/drawing/2014/main" id="{15CF314D-1B7D-4FC3-9E55-763F4C0449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74" y="1651"/>
              <a:ext cx="1" cy="27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69" name="Line 393">
              <a:extLst>
                <a:ext uri="{FF2B5EF4-FFF2-40B4-BE49-F238E27FC236}">
                  <a16:creationId xmlns:a16="http://schemas.microsoft.com/office/drawing/2014/main" id="{11CA678B-E43C-4C09-B3DE-2F156342DB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06" y="1594"/>
              <a:ext cx="1" cy="27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0" name="Line 394">
              <a:extLst>
                <a:ext uri="{FF2B5EF4-FFF2-40B4-BE49-F238E27FC236}">
                  <a16:creationId xmlns:a16="http://schemas.microsoft.com/office/drawing/2014/main" id="{2F44944D-127B-4687-A40E-ED764DA87E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4" y="1561"/>
              <a:ext cx="1" cy="2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1" name="Line 395">
              <a:extLst>
                <a:ext uri="{FF2B5EF4-FFF2-40B4-BE49-F238E27FC236}">
                  <a16:creationId xmlns:a16="http://schemas.microsoft.com/office/drawing/2014/main" id="{37DB0864-2DB3-4016-B7A2-4A6B8FCB2C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2" y="1496"/>
              <a:ext cx="1" cy="27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2" name="Line 396">
              <a:extLst>
                <a:ext uri="{FF2B5EF4-FFF2-40B4-BE49-F238E27FC236}">
                  <a16:creationId xmlns:a16="http://schemas.microsoft.com/office/drawing/2014/main" id="{EFFF4BE1-7D8E-415B-9DEC-88BEBA62CDD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0" y="1414"/>
              <a:ext cx="1" cy="29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3" name="Line 397">
              <a:extLst>
                <a:ext uri="{FF2B5EF4-FFF2-40B4-BE49-F238E27FC236}">
                  <a16:creationId xmlns:a16="http://schemas.microsoft.com/office/drawing/2014/main" id="{5CF5F9AB-D3A4-457A-9F5D-63B9B4B374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18" y="1455"/>
              <a:ext cx="1" cy="18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4" name="Line 398">
              <a:extLst>
                <a:ext uri="{FF2B5EF4-FFF2-40B4-BE49-F238E27FC236}">
                  <a16:creationId xmlns:a16="http://schemas.microsoft.com/office/drawing/2014/main" id="{5BF79D10-D260-4007-BED6-020C13377A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32" y="1545"/>
              <a:ext cx="1" cy="4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5" name="Line 399">
              <a:extLst>
                <a:ext uri="{FF2B5EF4-FFF2-40B4-BE49-F238E27FC236}">
                  <a16:creationId xmlns:a16="http://schemas.microsoft.com/office/drawing/2014/main" id="{361715C9-5D8E-4081-8EF5-5356FAE488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1" y="1536"/>
              <a:ext cx="1" cy="4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6" name="Line 400">
              <a:extLst>
                <a:ext uri="{FF2B5EF4-FFF2-40B4-BE49-F238E27FC236}">
                  <a16:creationId xmlns:a16="http://schemas.microsoft.com/office/drawing/2014/main" id="{3BB97782-11E1-46E1-B5E6-0B0CE18947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65" y="1487"/>
              <a:ext cx="1" cy="15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7" name="Line 401">
              <a:extLst>
                <a:ext uri="{FF2B5EF4-FFF2-40B4-BE49-F238E27FC236}">
                  <a16:creationId xmlns:a16="http://schemas.microsoft.com/office/drawing/2014/main" id="{3CF67936-8214-4C69-9A1F-2FCC7DB2E7E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3" y="1430"/>
              <a:ext cx="1" cy="22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8" name="Line 402">
              <a:extLst>
                <a:ext uri="{FF2B5EF4-FFF2-40B4-BE49-F238E27FC236}">
                  <a16:creationId xmlns:a16="http://schemas.microsoft.com/office/drawing/2014/main" id="{67EB9643-96BC-44EA-95CC-7BA64454A0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21" y="1373"/>
              <a:ext cx="1" cy="32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79" name="Line 403">
              <a:extLst>
                <a:ext uri="{FF2B5EF4-FFF2-40B4-BE49-F238E27FC236}">
                  <a16:creationId xmlns:a16="http://schemas.microsoft.com/office/drawing/2014/main" id="{5D9B7B42-031D-412B-A1F5-51F41EE4E1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50" y="1324"/>
              <a:ext cx="1" cy="49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0" name="Line 404">
              <a:extLst>
                <a:ext uri="{FF2B5EF4-FFF2-40B4-BE49-F238E27FC236}">
                  <a16:creationId xmlns:a16="http://schemas.microsoft.com/office/drawing/2014/main" id="{1F04D0AE-6C83-479D-9ADE-ED63BD479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77" y="1299"/>
              <a:ext cx="1" cy="63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1" name="Line 405">
              <a:extLst>
                <a:ext uri="{FF2B5EF4-FFF2-40B4-BE49-F238E27FC236}">
                  <a16:creationId xmlns:a16="http://schemas.microsoft.com/office/drawing/2014/main" id="{D6B282D5-AD9B-4596-B4EB-F0E807F63D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0" y="1275"/>
              <a:ext cx="1" cy="8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2" name="Line 406">
              <a:extLst>
                <a:ext uri="{FF2B5EF4-FFF2-40B4-BE49-F238E27FC236}">
                  <a16:creationId xmlns:a16="http://schemas.microsoft.com/office/drawing/2014/main" id="{5ACE5C19-4B34-44F0-AE90-CB0EC9EA7E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38" y="1275"/>
              <a:ext cx="1" cy="77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3" name="Line 407">
              <a:extLst>
                <a:ext uri="{FF2B5EF4-FFF2-40B4-BE49-F238E27FC236}">
                  <a16:creationId xmlns:a16="http://schemas.microsoft.com/office/drawing/2014/main" id="{4596CEB1-3BF0-4F49-A0E4-70EF7D4460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66" y="1291"/>
              <a:ext cx="1" cy="64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4" name="Line 408">
              <a:extLst>
                <a:ext uri="{FF2B5EF4-FFF2-40B4-BE49-F238E27FC236}">
                  <a16:creationId xmlns:a16="http://schemas.microsoft.com/office/drawing/2014/main" id="{72C79185-99AF-438B-A7E3-89A7FF329A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93" y="1315"/>
              <a:ext cx="1" cy="53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5" name="Line 409">
              <a:extLst>
                <a:ext uri="{FF2B5EF4-FFF2-40B4-BE49-F238E27FC236}">
                  <a16:creationId xmlns:a16="http://schemas.microsoft.com/office/drawing/2014/main" id="{02002CA3-5D0E-499B-BD73-5C221330D1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22" y="1308"/>
              <a:ext cx="1" cy="35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6" name="Line 410">
              <a:extLst>
                <a:ext uri="{FF2B5EF4-FFF2-40B4-BE49-F238E27FC236}">
                  <a16:creationId xmlns:a16="http://schemas.microsoft.com/office/drawing/2014/main" id="{C30BE7DB-9118-4C45-811A-0FA9AA9B5D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55" y="1324"/>
              <a:ext cx="1" cy="23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7" name="Line 411">
              <a:extLst>
                <a:ext uri="{FF2B5EF4-FFF2-40B4-BE49-F238E27FC236}">
                  <a16:creationId xmlns:a16="http://schemas.microsoft.com/office/drawing/2014/main" id="{50551042-E001-4C14-8E4A-2C6A0611F16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1365"/>
              <a:ext cx="1" cy="9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8" name="Line 412">
              <a:extLst>
                <a:ext uri="{FF2B5EF4-FFF2-40B4-BE49-F238E27FC236}">
                  <a16:creationId xmlns:a16="http://schemas.microsoft.com/office/drawing/2014/main" id="{34A892B7-F4B6-4A35-AFF4-DCA487499C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8" y="1365"/>
              <a:ext cx="1" cy="9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89" name="Line 413">
              <a:extLst>
                <a:ext uri="{FF2B5EF4-FFF2-40B4-BE49-F238E27FC236}">
                  <a16:creationId xmlns:a16="http://schemas.microsoft.com/office/drawing/2014/main" id="{4421ED38-BA25-4DA0-B808-D4EF5C1D11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7" y="1340"/>
              <a:ext cx="1" cy="14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0" name="Line 414">
              <a:extLst>
                <a:ext uri="{FF2B5EF4-FFF2-40B4-BE49-F238E27FC236}">
                  <a16:creationId xmlns:a16="http://schemas.microsoft.com/office/drawing/2014/main" id="{FED9C2A8-AF97-4385-9432-51A6BFA7AA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6" y="1315"/>
              <a:ext cx="1" cy="18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1" name="Line 415">
              <a:extLst>
                <a:ext uri="{FF2B5EF4-FFF2-40B4-BE49-F238E27FC236}">
                  <a16:creationId xmlns:a16="http://schemas.microsoft.com/office/drawing/2014/main" id="{558D4EFC-78DC-46F2-A235-12DEFDE2F8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13" y="1299"/>
              <a:ext cx="1" cy="23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2" name="Line 416">
              <a:extLst>
                <a:ext uri="{FF2B5EF4-FFF2-40B4-BE49-F238E27FC236}">
                  <a16:creationId xmlns:a16="http://schemas.microsoft.com/office/drawing/2014/main" id="{769CA3B5-F6F5-4A6F-9429-8F4F0727E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41" y="1365"/>
              <a:ext cx="1" cy="19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3" name="Line 417">
              <a:extLst>
                <a:ext uri="{FF2B5EF4-FFF2-40B4-BE49-F238E27FC236}">
                  <a16:creationId xmlns:a16="http://schemas.microsoft.com/office/drawing/2014/main" id="{74DD6EBF-C345-40C3-BC26-7E52AA1CCF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9" y="1373"/>
              <a:ext cx="1" cy="20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4" name="Line 418">
              <a:extLst>
                <a:ext uri="{FF2B5EF4-FFF2-40B4-BE49-F238E27FC236}">
                  <a16:creationId xmlns:a16="http://schemas.microsoft.com/office/drawing/2014/main" id="{7587B612-05A3-42E6-9EF5-098D83669F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98" y="1373"/>
              <a:ext cx="1" cy="22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5" name="Line 419">
              <a:extLst>
                <a:ext uri="{FF2B5EF4-FFF2-40B4-BE49-F238E27FC236}">
                  <a16:creationId xmlns:a16="http://schemas.microsoft.com/office/drawing/2014/main" id="{C568D617-B39A-4D63-AAB5-08F25966F8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30" y="1365"/>
              <a:ext cx="1" cy="22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6" name="Line 420">
              <a:extLst>
                <a:ext uri="{FF2B5EF4-FFF2-40B4-BE49-F238E27FC236}">
                  <a16:creationId xmlns:a16="http://schemas.microsoft.com/office/drawing/2014/main" id="{EBE02190-0EBF-4AE0-9B9C-EEB5ACBEA4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8" y="1406"/>
              <a:ext cx="1" cy="16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7" name="Line 421">
              <a:extLst>
                <a:ext uri="{FF2B5EF4-FFF2-40B4-BE49-F238E27FC236}">
                  <a16:creationId xmlns:a16="http://schemas.microsoft.com/office/drawing/2014/main" id="{90598B5B-3F8A-40D2-9F3F-4B8C4453287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86" y="1455"/>
              <a:ext cx="1" cy="11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8" name="Line 422">
              <a:extLst>
                <a:ext uri="{FF2B5EF4-FFF2-40B4-BE49-F238E27FC236}">
                  <a16:creationId xmlns:a16="http://schemas.microsoft.com/office/drawing/2014/main" id="{6D4CEDEA-EE8C-473A-9E8B-7D3639014A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9" y="1529"/>
              <a:ext cx="1" cy="4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799" name="Line 423">
              <a:extLst>
                <a:ext uri="{FF2B5EF4-FFF2-40B4-BE49-F238E27FC236}">
                  <a16:creationId xmlns:a16="http://schemas.microsoft.com/office/drawing/2014/main" id="{D095D0FE-9113-41E0-BBD5-EE7D596584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14" y="1561"/>
              <a:ext cx="1" cy="2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0" name="Line 424">
              <a:extLst>
                <a:ext uri="{FF2B5EF4-FFF2-40B4-BE49-F238E27FC236}">
                  <a16:creationId xmlns:a16="http://schemas.microsoft.com/office/drawing/2014/main" id="{A66A7672-C019-4E85-93E9-61289BF7159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8" y="1553"/>
              <a:ext cx="1" cy="4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1" name="Line 425">
              <a:extLst>
                <a:ext uri="{FF2B5EF4-FFF2-40B4-BE49-F238E27FC236}">
                  <a16:creationId xmlns:a16="http://schemas.microsoft.com/office/drawing/2014/main" id="{05B69E91-179C-4C6B-AEB0-19D09DD7F66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56" y="1520"/>
              <a:ext cx="1" cy="205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2" name="Line 426">
              <a:extLst>
                <a:ext uri="{FF2B5EF4-FFF2-40B4-BE49-F238E27FC236}">
                  <a16:creationId xmlns:a16="http://schemas.microsoft.com/office/drawing/2014/main" id="{48D14FBD-144D-452D-BEE2-07B028E044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88" y="1512"/>
              <a:ext cx="1" cy="246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3" name="Line 427">
              <a:extLst>
                <a:ext uri="{FF2B5EF4-FFF2-40B4-BE49-F238E27FC236}">
                  <a16:creationId xmlns:a16="http://schemas.microsoft.com/office/drawing/2014/main" id="{C16A9CDE-171F-4289-B519-7147F911A7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7" y="1512"/>
              <a:ext cx="1" cy="360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4" name="Line 428">
              <a:extLst>
                <a:ext uri="{FF2B5EF4-FFF2-40B4-BE49-F238E27FC236}">
                  <a16:creationId xmlns:a16="http://schemas.microsoft.com/office/drawing/2014/main" id="{EF2CF46B-F958-43F2-830F-1239BDA931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45" y="1512"/>
              <a:ext cx="1" cy="49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5" name="Line 429">
              <a:extLst>
                <a:ext uri="{FF2B5EF4-FFF2-40B4-BE49-F238E27FC236}">
                  <a16:creationId xmlns:a16="http://schemas.microsoft.com/office/drawing/2014/main" id="{B9179C57-E802-4B8E-83BD-AF4117AE33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73" y="1480"/>
              <a:ext cx="1" cy="63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6" name="Line 430">
              <a:extLst>
                <a:ext uri="{FF2B5EF4-FFF2-40B4-BE49-F238E27FC236}">
                  <a16:creationId xmlns:a16="http://schemas.microsoft.com/office/drawing/2014/main" id="{695F32A2-D12C-4922-9B62-0DF03E21C1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0" y="1447"/>
              <a:ext cx="1" cy="65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7" name="Line 431">
              <a:extLst>
                <a:ext uri="{FF2B5EF4-FFF2-40B4-BE49-F238E27FC236}">
                  <a16:creationId xmlns:a16="http://schemas.microsoft.com/office/drawing/2014/main" id="{257E9A4C-3956-4DEA-AA81-3F6AEABC50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34" y="1422"/>
              <a:ext cx="1" cy="68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8" name="Line 432">
              <a:extLst>
                <a:ext uri="{FF2B5EF4-FFF2-40B4-BE49-F238E27FC236}">
                  <a16:creationId xmlns:a16="http://schemas.microsoft.com/office/drawing/2014/main" id="{CBFDA3F6-0C60-4F7B-AF76-580BFA55B8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61" y="1406"/>
              <a:ext cx="1" cy="62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09" name="Line 433">
              <a:extLst>
                <a:ext uri="{FF2B5EF4-FFF2-40B4-BE49-F238E27FC236}">
                  <a16:creationId xmlns:a16="http://schemas.microsoft.com/office/drawing/2014/main" id="{38873D32-062B-4231-8961-BF20A88DF9D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9" y="1422"/>
              <a:ext cx="1" cy="507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0" name="Line 434">
              <a:extLst>
                <a:ext uri="{FF2B5EF4-FFF2-40B4-BE49-F238E27FC236}">
                  <a16:creationId xmlns:a16="http://schemas.microsoft.com/office/drawing/2014/main" id="{2E0819BA-4F02-48A9-A08A-4750ACA59A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17" y="1455"/>
              <a:ext cx="1" cy="40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1" name="Freeform 435">
              <a:extLst>
                <a:ext uri="{FF2B5EF4-FFF2-40B4-BE49-F238E27FC236}">
                  <a16:creationId xmlns:a16="http://schemas.microsoft.com/office/drawing/2014/main" id="{BE774DB9-E42A-423B-A98B-0508612892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" y="1268"/>
              <a:ext cx="1847" cy="856"/>
            </a:xfrm>
            <a:custGeom>
              <a:avLst/>
              <a:gdLst>
                <a:gd name="T0" fmla="*/ 96 w 3694"/>
                <a:gd name="T1" fmla="*/ 520 h 1710"/>
                <a:gd name="T2" fmla="*/ 168 w 3694"/>
                <a:gd name="T3" fmla="*/ 593 h 1710"/>
                <a:gd name="T4" fmla="*/ 302 w 3694"/>
                <a:gd name="T5" fmla="*/ 783 h 1710"/>
                <a:gd name="T6" fmla="*/ 400 w 3694"/>
                <a:gd name="T7" fmla="*/ 999 h 1710"/>
                <a:gd name="T8" fmla="*/ 563 w 3694"/>
                <a:gd name="T9" fmla="*/ 1239 h 1710"/>
                <a:gd name="T10" fmla="*/ 695 w 3694"/>
                <a:gd name="T11" fmla="*/ 1447 h 1710"/>
                <a:gd name="T12" fmla="*/ 805 w 3694"/>
                <a:gd name="T13" fmla="*/ 1593 h 1710"/>
                <a:gd name="T14" fmla="*/ 957 w 3694"/>
                <a:gd name="T15" fmla="*/ 1676 h 1710"/>
                <a:gd name="T16" fmla="*/ 1057 w 3694"/>
                <a:gd name="T17" fmla="*/ 1693 h 1710"/>
                <a:gd name="T18" fmla="*/ 1211 w 3694"/>
                <a:gd name="T19" fmla="*/ 1575 h 1710"/>
                <a:gd name="T20" fmla="*/ 1310 w 3694"/>
                <a:gd name="T21" fmla="*/ 1420 h 1710"/>
                <a:gd name="T22" fmla="*/ 1431 w 3694"/>
                <a:gd name="T23" fmla="*/ 1206 h 1710"/>
                <a:gd name="T24" fmla="*/ 1586 w 3694"/>
                <a:gd name="T25" fmla="*/ 951 h 1710"/>
                <a:gd name="T26" fmla="*/ 1736 w 3694"/>
                <a:gd name="T27" fmla="*/ 539 h 1710"/>
                <a:gd name="T28" fmla="*/ 1876 w 3694"/>
                <a:gd name="T29" fmla="*/ 214 h 1710"/>
                <a:gd name="T30" fmla="*/ 1972 w 3694"/>
                <a:gd name="T31" fmla="*/ 62 h 1710"/>
                <a:gd name="T32" fmla="*/ 2039 w 3694"/>
                <a:gd name="T33" fmla="*/ 27 h 1710"/>
                <a:gd name="T34" fmla="*/ 2138 w 3694"/>
                <a:gd name="T35" fmla="*/ 54 h 1710"/>
                <a:gd name="T36" fmla="*/ 2243 w 3694"/>
                <a:gd name="T37" fmla="*/ 106 h 1710"/>
                <a:gd name="T38" fmla="*/ 2328 w 3694"/>
                <a:gd name="T39" fmla="*/ 111 h 1710"/>
                <a:gd name="T40" fmla="*/ 2427 w 3694"/>
                <a:gd name="T41" fmla="*/ 313 h 1710"/>
                <a:gd name="T42" fmla="*/ 2579 w 3694"/>
                <a:gd name="T43" fmla="*/ 480 h 1710"/>
                <a:gd name="T44" fmla="*/ 2693 w 3694"/>
                <a:gd name="T45" fmla="*/ 595 h 1710"/>
                <a:gd name="T46" fmla="*/ 2806 w 3694"/>
                <a:gd name="T47" fmla="*/ 661 h 1710"/>
                <a:gd name="T48" fmla="*/ 2907 w 3694"/>
                <a:gd name="T49" fmla="*/ 618 h 1710"/>
                <a:gd name="T50" fmla="*/ 3026 w 3694"/>
                <a:gd name="T51" fmla="*/ 613 h 1710"/>
                <a:gd name="T52" fmla="*/ 3174 w 3694"/>
                <a:gd name="T53" fmla="*/ 499 h 1710"/>
                <a:gd name="T54" fmla="*/ 3319 w 3694"/>
                <a:gd name="T55" fmla="*/ 496 h 1710"/>
                <a:gd name="T56" fmla="*/ 3420 w 3694"/>
                <a:gd name="T57" fmla="*/ 356 h 1710"/>
                <a:gd name="T58" fmla="*/ 3522 w 3694"/>
                <a:gd name="T59" fmla="*/ 302 h 1710"/>
                <a:gd name="T60" fmla="*/ 3585 w 3694"/>
                <a:gd name="T61" fmla="*/ 315 h 1710"/>
                <a:gd name="T62" fmla="*/ 3665 w 3694"/>
                <a:gd name="T63" fmla="*/ 366 h 1710"/>
                <a:gd name="T64" fmla="*/ 3535 w 3694"/>
                <a:gd name="T65" fmla="*/ 263 h 1710"/>
                <a:gd name="T66" fmla="*/ 3409 w 3694"/>
                <a:gd name="T67" fmla="*/ 347 h 1710"/>
                <a:gd name="T68" fmla="*/ 3296 w 3694"/>
                <a:gd name="T69" fmla="*/ 479 h 1710"/>
                <a:gd name="T70" fmla="*/ 3167 w 3694"/>
                <a:gd name="T71" fmla="*/ 474 h 1710"/>
                <a:gd name="T72" fmla="*/ 3095 w 3694"/>
                <a:gd name="T73" fmla="*/ 542 h 1710"/>
                <a:gd name="T74" fmla="*/ 2930 w 3694"/>
                <a:gd name="T75" fmla="*/ 589 h 1710"/>
                <a:gd name="T76" fmla="*/ 2841 w 3694"/>
                <a:gd name="T77" fmla="*/ 654 h 1710"/>
                <a:gd name="T78" fmla="*/ 2765 w 3694"/>
                <a:gd name="T79" fmla="*/ 607 h 1710"/>
                <a:gd name="T80" fmla="*/ 2630 w 3694"/>
                <a:gd name="T81" fmla="*/ 496 h 1710"/>
                <a:gd name="T82" fmla="*/ 2468 w 3694"/>
                <a:gd name="T83" fmla="*/ 356 h 1710"/>
                <a:gd name="T84" fmla="*/ 2340 w 3694"/>
                <a:gd name="T85" fmla="*/ 104 h 1710"/>
                <a:gd name="T86" fmla="*/ 2226 w 3694"/>
                <a:gd name="T87" fmla="*/ 83 h 1710"/>
                <a:gd name="T88" fmla="*/ 2161 w 3694"/>
                <a:gd name="T89" fmla="*/ 36 h 1710"/>
                <a:gd name="T90" fmla="*/ 2039 w 3694"/>
                <a:gd name="T91" fmla="*/ 0 h 1710"/>
                <a:gd name="T92" fmla="*/ 1933 w 3694"/>
                <a:gd name="T93" fmla="*/ 87 h 1710"/>
                <a:gd name="T94" fmla="*/ 1833 w 3694"/>
                <a:gd name="T95" fmla="*/ 275 h 1710"/>
                <a:gd name="T96" fmla="*/ 1668 w 3694"/>
                <a:gd name="T97" fmla="*/ 632 h 1710"/>
                <a:gd name="T98" fmla="*/ 1530 w 3694"/>
                <a:gd name="T99" fmla="*/ 989 h 1710"/>
                <a:gd name="T100" fmla="*/ 1417 w 3694"/>
                <a:gd name="T101" fmla="*/ 1201 h 1710"/>
                <a:gd name="T102" fmla="*/ 1268 w 3694"/>
                <a:gd name="T103" fmla="*/ 1463 h 1710"/>
                <a:gd name="T104" fmla="*/ 1186 w 3694"/>
                <a:gd name="T105" fmla="*/ 1559 h 1710"/>
                <a:gd name="T106" fmla="*/ 1076 w 3694"/>
                <a:gd name="T107" fmla="*/ 1666 h 1710"/>
                <a:gd name="T108" fmla="*/ 1002 w 3694"/>
                <a:gd name="T109" fmla="*/ 1670 h 1710"/>
                <a:gd name="T110" fmla="*/ 822 w 3694"/>
                <a:gd name="T111" fmla="*/ 1571 h 1710"/>
                <a:gd name="T112" fmla="*/ 713 w 3694"/>
                <a:gd name="T113" fmla="*/ 1425 h 1710"/>
                <a:gd name="T114" fmla="*/ 605 w 3694"/>
                <a:gd name="T115" fmla="*/ 1299 h 1710"/>
                <a:gd name="T116" fmla="*/ 484 w 3694"/>
                <a:gd name="T117" fmla="*/ 1086 h 1710"/>
                <a:gd name="T118" fmla="*/ 345 w 3694"/>
                <a:gd name="T119" fmla="*/ 825 h 1710"/>
                <a:gd name="T120" fmla="*/ 221 w 3694"/>
                <a:gd name="T121" fmla="*/ 645 h 1710"/>
                <a:gd name="T122" fmla="*/ 130 w 3694"/>
                <a:gd name="T123" fmla="*/ 508 h 1710"/>
                <a:gd name="T124" fmla="*/ 0 w 3694"/>
                <a:gd name="T125" fmla="*/ 577 h 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4" h="1710">
                  <a:moveTo>
                    <a:pt x="0" y="577"/>
                  </a:moveTo>
                  <a:lnTo>
                    <a:pt x="24" y="593"/>
                  </a:lnTo>
                  <a:lnTo>
                    <a:pt x="53" y="561"/>
                  </a:lnTo>
                  <a:lnTo>
                    <a:pt x="40" y="553"/>
                  </a:lnTo>
                  <a:lnTo>
                    <a:pt x="50" y="564"/>
                  </a:lnTo>
                  <a:lnTo>
                    <a:pt x="78" y="546"/>
                  </a:lnTo>
                  <a:lnTo>
                    <a:pt x="69" y="535"/>
                  </a:lnTo>
                  <a:lnTo>
                    <a:pt x="77" y="547"/>
                  </a:lnTo>
                  <a:lnTo>
                    <a:pt x="104" y="532"/>
                  </a:lnTo>
                  <a:lnTo>
                    <a:pt x="96" y="520"/>
                  </a:lnTo>
                  <a:lnTo>
                    <a:pt x="96" y="534"/>
                  </a:lnTo>
                  <a:lnTo>
                    <a:pt x="125" y="534"/>
                  </a:lnTo>
                  <a:lnTo>
                    <a:pt x="125" y="520"/>
                  </a:lnTo>
                  <a:lnTo>
                    <a:pt x="114" y="529"/>
                  </a:lnTo>
                  <a:lnTo>
                    <a:pt x="119" y="533"/>
                  </a:lnTo>
                  <a:lnTo>
                    <a:pt x="112" y="528"/>
                  </a:lnTo>
                  <a:lnTo>
                    <a:pt x="141" y="561"/>
                  </a:lnTo>
                  <a:lnTo>
                    <a:pt x="153" y="553"/>
                  </a:lnTo>
                  <a:lnTo>
                    <a:pt x="141" y="561"/>
                  </a:lnTo>
                  <a:lnTo>
                    <a:pt x="168" y="593"/>
                  </a:lnTo>
                  <a:lnTo>
                    <a:pt x="180" y="585"/>
                  </a:lnTo>
                  <a:lnTo>
                    <a:pt x="167" y="589"/>
                  </a:lnTo>
                  <a:lnTo>
                    <a:pt x="194" y="655"/>
                  </a:lnTo>
                  <a:lnTo>
                    <a:pt x="194" y="657"/>
                  </a:lnTo>
                  <a:lnTo>
                    <a:pt x="222" y="706"/>
                  </a:lnTo>
                  <a:lnTo>
                    <a:pt x="224" y="708"/>
                  </a:lnTo>
                  <a:lnTo>
                    <a:pt x="262" y="757"/>
                  </a:lnTo>
                  <a:lnTo>
                    <a:pt x="262" y="757"/>
                  </a:lnTo>
                  <a:lnTo>
                    <a:pt x="290" y="791"/>
                  </a:lnTo>
                  <a:lnTo>
                    <a:pt x="302" y="783"/>
                  </a:lnTo>
                  <a:lnTo>
                    <a:pt x="289" y="788"/>
                  </a:lnTo>
                  <a:lnTo>
                    <a:pt x="316" y="837"/>
                  </a:lnTo>
                  <a:lnTo>
                    <a:pt x="330" y="831"/>
                  </a:lnTo>
                  <a:lnTo>
                    <a:pt x="316" y="837"/>
                  </a:lnTo>
                  <a:lnTo>
                    <a:pt x="343" y="886"/>
                  </a:lnTo>
                  <a:lnTo>
                    <a:pt x="343" y="886"/>
                  </a:lnTo>
                  <a:lnTo>
                    <a:pt x="372" y="936"/>
                  </a:lnTo>
                  <a:lnTo>
                    <a:pt x="385" y="930"/>
                  </a:lnTo>
                  <a:lnTo>
                    <a:pt x="372" y="934"/>
                  </a:lnTo>
                  <a:lnTo>
                    <a:pt x="400" y="999"/>
                  </a:lnTo>
                  <a:lnTo>
                    <a:pt x="400" y="1000"/>
                  </a:lnTo>
                  <a:lnTo>
                    <a:pt x="429" y="1049"/>
                  </a:lnTo>
                  <a:lnTo>
                    <a:pt x="457" y="1098"/>
                  </a:lnTo>
                  <a:lnTo>
                    <a:pt x="459" y="1100"/>
                  </a:lnTo>
                  <a:lnTo>
                    <a:pt x="486" y="1133"/>
                  </a:lnTo>
                  <a:lnTo>
                    <a:pt x="498" y="1125"/>
                  </a:lnTo>
                  <a:lnTo>
                    <a:pt x="484" y="1131"/>
                  </a:lnTo>
                  <a:lnTo>
                    <a:pt x="513" y="1181"/>
                  </a:lnTo>
                  <a:lnTo>
                    <a:pt x="550" y="1245"/>
                  </a:lnTo>
                  <a:lnTo>
                    <a:pt x="563" y="1239"/>
                  </a:lnTo>
                  <a:lnTo>
                    <a:pt x="550" y="1244"/>
                  </a:lnTo>
                  <a:lnTo>
                    <a:pt x="578" y="1310"/>
                  </a:lnTo>
                  <a:lnTo>
                    <a:pt x="578" y="1311"/>
                  </a:lnTo>
                  <a:lnTo>
                    <a:pt x="607" y="1360"/>
                  </a:lnTo>
                  <a:lnTo>
                    <a:pt x="608" y="1362"/>
                  </a:lnTo>
                  <a:lnTo>
                    <a:pt x="635" y="1395"/>
                  </a:lnTo>
                  <a:lnTo>
                    <a:pt x="635" y="1395"/>
                  </a:lnTo>
                  <a:lnTo>
                    <a:pt x="664" y="1428"/>
                  </a:lnTo>
                  <a:lnTo>
                    <a:pt x="668" y="1430"/>
                  </a:lnTo>
                  <a:lnTo>
                    <a:pt x="695" y="1447"/>
                  </a:lnTo>
                  <a:lnTo>
                    <a:pt x="703" y="1436"/>
                  </a:lnTo>
                  <a:lnTo>
                    <a:pt x="691" y="1444"/>
                  </a:lnTo>
                  <a:lnTo>
                    <a:pt x="719" y="1477"/>
                  </a:lnTo>
                  <a:lnTo>
                    <a:pt x="732" y="1469"/>
                  </a:lnTo>
                  <a:lnTo>
                    <a:pt x="718" y="1475"/>
                  </a:lnTo>
                  <a:lnTo>
                    <a:pt x="745" y="1524"/>
                  </a:lnTo>
                  <a:lnTo>
                    <a:pt x="746" y="1527"/>
                  </a:lnTo>
                  <a:lnTo>
                    <a:pt x="775" y="1559"/>
                  </a:lnTo>
                  <a:lnTo>
                    <a:pt x="803" y="1591"/>
                  </a:lnTo>
                  <a:lnTo>
                    <a:pt x="805" y="1593"/>
                  </a:lnTo>
                  <a:lnTo>
                    <a:pt x="809" y="1595"/>
                  </a:lnTo>
                  <a:lnTo>
                    <a:pt x="846" y="1612"/>
                  </a:lnTo>
                  <a:lnTo>
                    <a:pt x="852" y="1600"/>
                  </a:lnTo>
                  <a:lnTo>
                    <a:pt x="844" y="1612"/>
                  </a:lnTo>
                  <a:lnTo>
                    <a:pt x="873" y="1628"/>
                  </a:lnTo>
                  <a:lnTo>
                    <a:pt x="900" y="1643"/>
                  </a:lnTo>
                  <a:lnTo>
                    <a:pt x="928" y="1660"/>
                  </a:lnTo>
                  <a:lnTo>
                    <a:pt x="937" y="1648"/>
                  </a:lnTo>
                  <a:lnTo>
                    <a:pt x="928" y="1659"/>
                  </a:lnTo>
                  <a:lnTo>
                    <a:pt x="957" y="1676"/>
                  </a:lnTo>
                  <a:lnTo>
                    <a:pt x="957" y="1677"/>
                  </a:lnTo>
                  <a:lnTo>
                    <a:pt x="985" y="1693"/>
                  </a:lnTo>
                  <a:lnTo>
                    <a:pt x="994" y="1681"/>
                  </a:lnTo>
                  <a:lnTo>
                    <a:pt x="985" y="1692"/>
                  </a:lnTo>
                  <a:lnTo>
                    <a:pt x="1013" y="1708"/>
                  </a:lnTo>
                  <a:lnTo>
                    <a:pt x="1015" y="1710"/>
                  </a:lnTo>
                  <a:lnTo>
                    <a:pt x="1021" y="1710"/>
                  </a:lnTo>
                  <a:lnTo>
                    <a:pt x="1026" y="1710"/>
                  </a:lnTo>
                  <a:lnTo>
                    <a:pt x="1029" y="1709"/>
                  </a:lnTo>
                  <a:lnTo>
                    <a:pt x="1057" y="1693"/>
                  </a:lnTo>
                  <a:lnTo>
                    <a:pt x="1085" y="1677"/>
                  </a:lnTo>
                  <a:lnTo>
                    <a:pt x="1086" y="1676"/>
                  </a:lnTo>
                  <a:lnTo>
                    <a:pt x="1114" y="1659"/>
                  </a:lnTo>
                  <a:lnTo>
                    <a:pt x="1116" y="1657"/>
                  </a:lnTo>
                  <a:lnTo>
                    <a:pt x="1154" y="1626"/>
                  </a:lnTo>
                  <a:lnTo>
                    <a:pt x="1143" y="1616"/>
                  </a:lnTo>
                  <a:lnTo>
                    <a:pt x="1152" y="1627"/>
                  </a:lnTo>
                  <a:lnTo>
                    <a:pt x="1180" y="1610"/>
                  </a:lnTo>
                  <a:lnTo>
                    <a:pt x="1182" y="1608"/>
                  </a:lnTo>
                  <a:lnTo>
                    <a:pt x="1211" y="1575"/>
                  </a:lnTo>
                  <a:lnTo>
                    <a:pt x="1211" y="1575"/>
                  </a:lnTo>
                  <a:lnTo>
                    <a:pt x="1238" y="1542"/>
                  </a:lnTo>
                  <a:lnTo>
                    <a:pt x="1226" y="1534"/>
                  </a:lnTo>
                  <a:lnTo>
                    <a:pt x="1238" y="1542"/>
                  </a:lnTo>
                  <a:lnTo>
                    <a:pt x="1266" y="1509"/>
                  </a:lnTo>
                  <a:lnTo>
                    <a:pt x="1266" y="1509"/>
                  </a:lnTo>
                  <a:lnTo>
                    <a:pt x="1294" y="1477"/>
                  </a:lnTo>
                  <a:lnTo>
                    <a:pt x="1295" y="1475"/>
                  </a:lnTo>
                  <a:lnTo>
                    <a:pt x="1323" y="1425"/>
                  </a:lnTo>
                  <a:lnTo>
                    <a:pt x="1310" y="1420"/>
                  </a:lnTo>
                  <a:lnTo>
                    <a:pt x="1322" y="1428"/>
                  </a:lnTo>
                  <a:lnTo>
                    <a:pt x="1351" y="1395"/>
                  </a:lnTo>
                  <a:lnTo>
                    <a:pt x="1353" y="1391"/>
                  </a:lnTo>
                  <a:lnTo>
                    <a:pt x="1353" y="1391"/>
                  </a:lnTo>
                  <a:lnTo>
                    <a:pt x="1382" y="1327"/>
                  </a:lnTo>
                  <a:lnTo>
                    <a:pt x="1367" y="1322"/>
                  </a:lnTo>
                  <a:lnTo>
                    <a:pt x="1382" y="1328"/>
                  </a:lnTo>
                  <a:lnTo>
                    <a:pt x="1409" y="1278"/>
                  </a:lnTo>
                  <a:lnTo>
                    <a:pt x="1446" y="1212"/>
                  </a:lnTo>
                  <a:lnTo>
                    <a:pt x="1431" y="1206"/>
                  </a:lnTo>
                  <a:lnTo>
                    <a:pt x="1444" y="1212"/>
                  </a:lnTo>
                  <a:lnTo>
                    <a:pt x="1473" y="1164"/>
                  </a:lnTo>
                  <a:lnTo>
                    <a:pt x="1474" y="1163"/>
                  </a:lnTo>
                  <a:lnTo>
                    <a:pt x="1503" y="1097"/>
                  </a:lnTo>
                  <a:lnTo>
                    <a:pt x="1531" y="1032"/>
                  </a:lnTo>
                  <a:lnTo>
                    <a:pt x="1516" y="1027"/>
                  </a:lnTo>
                  <a:lnTo>
                    <a:pt x="1528" y="1036"/>
                  </a:lnTo>
                  <a:lnTo>
                    <a:pt x="1556" y="1003"/>
                  </a:lnTo>
                  <a:lnTo>
                    <a:pt x="1557" y="1000"/>
                  </a:lnTo>
                  <a:lnTo>
                    <a:pt x="1586" y="951"/>
                  </a:lnTo>
                  <a:lnTo>
                    <a:pt x="1587" y="950"/>
                  </a:lnTo>
                  <a:lnTo>
                    <a:pt x="1614" y="885"/>
                  </a:lnTo>
                  <a:lnTo>
                    <a:pt x="1643" y="819"/>
                  </a:lnTo>
                  <a:lnTo>
                    <a:pt x="1643" y="818"/>
                  </a:lnTo>
                  <a:lnTo>
                    <a:pt x="1670" y="737"/>
                  </a:lnTo>
                  <a:lnTo>
                    <a:pt x="1698" y="639"/>
                  </a:lnTo>
                  <a:lnTo>
                    <a:pt x="1683" y="635"/>
                  </a:lnTo>
                  <a:lnTo>
                    <a:pt x="1698" y="640"/>
                  </a:lnTo>
                  <a:lnTo>
                    <a:pt x="1736" y="540"/>
                  </a:lnTo>
                  <a:lnTo>
                    <a:pt x="1736" y="539"/>
                  </a:lnTo>
                  <a:lnTo>
                    <a:pt x="1763" y="441"/>
                  </a:lnTo>
                  <a:lnTo>
                    <a:pt x="1748" y="438"/>
                  </a:lnTo>
                  <a:lnTo>
                    <a:pt x="1763" y="442"/>
                  </a:lnTo>
                  <a:lnTo>
                    <a:pt x="1792" y="378"/>
                  </a:lnTo>
                  <a:lnTo>
                    <a:pt x="1777" y="373"/>
                  </a:lnTo>
                  <a:lnTo>
                    <a:pt x="1791" y="379"/>
                  </a:lnTo>
                  <a:lnTo>
                    <a:pt x="1819" y="329"/>
                  </a:lnTo>
                  <a:lnTo>
                    <a:pt x="1846" y="281"/>
                  </a:lnTo>
                  <a:lnTo>
                    <a:pt x="1848" y="280"/>
                  </a:lnTo>
                  <a:lnTo>
                    <a:pt x="1876" y="214"/>
                  </a:lnTo>
                  <a:lnTo>
                    <a:pt x="1861" y="209"/>
                  </a:lnTo>
                  <a:lnTo>
                    <a:pt x="1875" y="215"/>
                  </a:lnTo>
                  <a:lnTo>
                    <a:pt x="1903" y="166"/>
                  </a:lnTo>
                  <a:lnTo>
                    <a:pt x="1932" y="117"/>
                  </a:lnTo>
                  <a:lnTo>
                    <a:pt x="1918" y="111"/>
                  </a:lnTo>
                  <a:lnTo>
                    <a:pt x="1928" y="122"/>
                  </a:lnTo>
                  <a:lnTo>
                    <a:pt x="1955" y="104"/>
                  </a:lnTo>
                  <a:lnTo>
                    <a:pt x="1958" y="102"/>
                  </a:lnTo>
                  <a:lnTo>
                    <a:pt x="1985" y="70"/>
                  </a:lnTo>
                  <a:lnTo>
                    <a:pt x="1972" y="62"/>
                  </a:lnTo>
                  <a:lnTo>
                    <a:pt x="1979" y="74"/>
                  </a:lnTo>
                  <a:lnTo>
                    <a:pt x="2017" y="57"/>
                  </a:lnTo>
                  <a:lnTo>
                    <a:pt x="2021" y="55"/>
                  </a:lnTo>
                  <a:lnTo>
                    <a:pt x="2023" y="54"/>
                  </a:lnTo>
                  <a:lnTo>
                    <a:pt x="2051" y="21"/>
                  </a:lnTo>
                  <a:lnTo>
                    <a:pt x="2039" y="13"/>
                  </a:lnTo>
                  <a:lnTo>
                    <a:pt x="2039" y="25"/>
                  </a:lnTo>
                  <a:lnTo>
                    <a:pt x="2044" y="25"/>
                  </a:lnTo>
                  <a:lnTo>
                    <a:pt x="2050" y="22"/>
                  </a:lnTo>
                  <a:lnTo>
                    <a:pt x="2039" y="27"/>
                  </a:lnTo>
                  <a:lnTo>
                    <a:pt x="2067" y="27"/>
                  </a:lnTo>
                  <a:lnTo>
                    <a:pt x="2095" y="27"/>
                  </a:lnTo>
                  <a:lnTo>
                    <a:pt x="2095" y="13"/>
                  </a:lnTo>
                  <a:lnTo>
                    <a:pt x="2089" y="25"/>
                  </a:lnTo>
                  <a:lnTo>
                    <a:pt x="2086" y="23"/>
                  </a:lnTo>
                  <a:lnTo>
                    <a:pt x="2114" y="40"/>
                  </a:lnTo>
                  <a:lnTo>
                    <a:pt x="2114" y="41"/>
                  </a:lnTo>
                  <a:lnTo>
                    <a:pt x="2142" y="57"/>
                  </a:lnTo>
                  <a:lnTo>
                    <a:pt x="2150" y="46"/>
                  </a:lnTo>
                  <a:lnTo>
                    <a:pt x="2138" y="54"/>
                  </a:lnTo>
                  <a:lnTo>
                    <a:pt x="2167" y="87"/>
                  </a:lnTo>
                  <a:lnTo>
                    <a:pt x="2168" y="88"/>
                  </a:lnTo>
                  <a:lnTo>
                    <a:pt x="2171" y="90"/>
                  </a:lnTo>
                  <a:lnTo>
                    <a:pt x="2198" y="106"/>
                  </a:lnTo>
                  <a:lnTo>
                    <a:pt x="2201" y="107"/>
                  </a:lnTo>
                  <a:lnTo>
                    <a:pt x="2206" y="108"/>
                  </a:lnTo>
                  <a:lnTo>
                    <a:pt x="2234" y="108"/>
                  </a:lnTo>
                  <a:lnTo>
                    <a:pt x="2234" y="107"/>
                  </a:lnTo>
                  <a:lnTo>
                    <a:pt x="2240" y="107"/>
                  </a:lnTo>
                  <a:lnTo>
                    <a:pt x="2243" y="106"/>
                  </a:lnTo>
                  <a:lnTo>
                    <a:pt x="2271" y="90"/>
                  </a:lnTo>
                  <a:lnTo>
                    <a:pt x="2263" y="78"/>
                  </a:lnTo>
                  <a:lnTo>
                    <a:pt x="2263" y="93"/>
                  </a:lnTo>
                  <a:lnTo>
                    <a:pt x="2300" y="93"/>
                  </a:lnTo>
                  <a:lnTo>
                    <a:pt x="2300" y="78"/>
                  </a:lnTo>
                  <a:lnTo>
                    <a:pt x="2289" y="88"/>
                  </a:lnTo>
                  <a:lnTo>
                    <a:pt x="2294" y="91"/>
                  </a:lnTo>
                  <a:lnTo>
                    <a:pt x="2287" y="87"/>
                  </a:lnTo>
                  <a:lnTo>
                    <a:pt x="2316" y="120"/>
                  </a:lnTo>
                  <a:lnTo>
                    <a:pt x="2328" y="111"/>
                  </a:lnTo>
                  <a:lnTo>
                    <a:pt x="2316" y="120"/>
                  </a:lnTo>
                  <a:lnTo>
                    <a:pt x="2343" y="151"/>
                  </a:lnTo>
                  <a:lnTo>
                    <a:pt x="2355" y="143"/>
                  </a:lnTo>
                  <a:lnTo>
                    <a:pt x="2342" y="149"/>
                  </a:lnTo>
                  <a:lnTo>
                    <a:pt x="2370" y="199"/>
                  </a:lnTo>
                  <a:lnTo>
                    <a:pt x="2399" y="247"/>
                  </a:lnTo>
                  <a:lnTo>
                    <a:pt x="2412" y="241"/>
                  </a:lnTo>
                  <a:lnTo>
                    <a:pt x="2399" y="246"/>
                  </a:lnTo>
                  <a:lnTo>
                    <a:pt x="2427" y="312"/>
                  </a:lnTo>
                  <a:lnTo>
                    <a:pt x="2427" y="313"/>
                  </a:lnTo>
                  <a:lnTo>
                    <a:pt x="2454" y="362"/>
                  </a:lnTo>
                  <a:lnTo>
                    <a:pt x="2457" y="366"/>
                  </a:lnTo>
                  <a:lnTo>
                    <a:pt x="2460" y="367"/>
                  </a:lnTo>
                  <a:lnTo>
                    <a:pt x="2487" y="383"/>
                  </a:lnTo>
                  <a:lnTo>
                    <a:pt x="2495" y="373"/>
                  </a:lnTo>
                  <a:lnTo>
                    <a:pt x="2483" y="381"/>
                  </a:lnTo>
                  <a:lnTo>
                    <a:pt x="2511" y="414"/>
                  </a:lnTo>
                  <a:lnTo>
                    <a:pt x="2540" y="446"/>
                  </a:lnTo>
                  <a:lnTo>
                    <a:pt x="2541" y="447"/>
                  </a:lnTo>
                  <a:lnTo>
                    <a:pt x="2579" y="480"/>
                  </a:lnTo>
                  <a:lnTo>
                    <a:pt x="2590" y="471"/>
                  </a:lnTo>
                  <a:lnTo>
                    <a:pt x="2578" y="479"/>
                  </a:lnTo>
                  <a:lnTo>
                    <a:pt x="2605" y="512"/>
                  </a:lnTo>
                  <a:lnTo>
                    <a:pt x="2632" y="544"/>
                  </a:lnTo>
                  <a:lnTo>
                    <a:pt x="2661" y="578"/>
                  </a:lnTo>
                  <a:lnTo>
                    <a:pt x="2662" y="579"/>
                  </a:lnTo>
                  <a:lnTo>
                    <a:pt x="2665" y="581"/>
                  </a:lnTo>
                  <a:lnTo>
                    <a:pt x="2693" y="597"/>
                  </a:lnTo>
                  <a:lnTo>
                    <a:pt x="2702" y="585"/>
                  </a:lnTo>
                  <a:lnTo>
                    <a:pt x="2693" y="595"/>
                  </a:lnTo>
                  <a:lnTo>
                    <a:pt x="2721" y="612"/>
                  </a:lnTo>
                  <a:lnTo>
                    <a:pt x="2721" y="613"/>
                  </a:lnTo>
                  <a:lnTo>
                    <a:pt x="2749" y="630"/>
                  </a:lnTo>
                  <a:lnTo>
                    <a:pt x="2757" y="618"/>
                  </a:lnTo>
                  <a:lnTo>
                    <a:pt x="2749" y="628"/>
                  </a:lnTo>
                  <a:lnTo>
                    <a:pt x="2778" y="646"/>
                  </a:lnTo>
                  <a:lnTo>
                    <a:pt x="2778" y="647"/>
                  </a:lnTo>
                  <a:lnTo>
                    <a:pt x="2806" y="662"/>
                  </a:lnTo>
                  <a:lnTo>
                    <a:pt x="2814" y="651"/>
                  </a:lnTo>
                  <a:lnTo>
                    <a:pt x="2806" y="661"/>
                  </a:lnTo>
                  <a:lnTo>
                    <a:pt x="2833" y="678"/>
                  </a:lnTo>
                  <a:lnTo>
                    <a:pt x="2836" y="680"/>
                  </a:lnTo>
                  <a:lnTo>
                    <a:pt x="2841" y="680"/>
                  </a:lnTo>
                  <a:lnTo>
                    <a:pt x="2847" y="680"/>
                  </a:lnTo>
                  <a:lnTo>
                    <a:pt x="2848" y="679"/>
                  </a:lnTo>
                  <a:lnTo>
                    <a:pt x="2885" y="662"/>
                  </a:lnTo>
                  <a:lnTo>
                    <a:pt x="2889" y="660"/>
                  </a:lnTo>
                  <a:lnTo>
                    <a:pt x="2890" y="659"/>
                  </a:lnTo>
                  <a:lnTo>
                    <a:pt x="2919" y="626"/>
                  </a:lnTo>
                  <a:lnTo>
                    <a:pt x="2907" y="618"/>
                  </a:lnTo>
                  <a:lnTo>
                    <a:pt x="2915" y="630"/>
                  </a:lnTo>
                  <a:lnTo>
                    <a:pt x="2943" y="613"/>
                  </a:lnTo>
                  <a:lnTo>
                    <a:pt x="2935" y="601"/>
                  </a:lnTo>
                  <a:lnTo>
                    <a:pt x="2935" y="615"/>
                  </a:lnTo>
                  <a:lnTo>
                    <a:pt x="2964" y="615"/>
                  </a:lnTo>
                  <a:lnTo>
                    <a:pt x="2991" y="615"/>
                  </a:lnTo>
                  <a:lnTo>
                    <a:pt x="3018" y="615"/>
                  </a:lnTo>
                  <a:lnTo>
                    <a:pt x="3018" y="614"/>
                  </a:lnTo>
                  <a:lnTo>
                    <a:pt x="3023" y="614"/>
                  </a:lnTo>
                  <a:lnTo>
                    <a:pt x="3026" y="613"/>
                  </a:lnTo>
                  <a:lnTo>
                    <a:pt x="3055" y="597"/>
                  </a:lnTo>
                  <a:lnTo>
                    <a:pt x="3083" y="581"/>
                  </a:lnTo>
                  <a:lnTo>
                    <a:pt x="3112" y="565"/>
                  </a:lnTo>
                  <a:lnTo>
                    <a:pt x="3114" y="562"/>
                  </a:lnTo>
                  <a:lnTo>
                    <a:pt x="3118" y="559"/>
                  </a:lnTo>
                  <a:lnTo>
                    <a:pt x="3145" y="509"/>
                  </a:lnTo>
                  <a:lnTo>
                    <a:pt x="3131" y="504"/>
                  </a:lnTo>
                  <a:lnTo>
                    <a:pt x="3141" y="513"/>
                  </a:lnTo>
                  <a:lnTo>
                    <a:pt x="3137" y="515"/>
                  </a:lnTo>
                  <a:lnTo>
                    <a:pt x="3174" y="499"/>
                  </a:lnTo>
                  <a:lnTo>
                    <a:pt x="3167" y="487"/>
                  </a:lnTo>
                  <a:lnTo>
                    <a:pt x="3167" y="501"/>
                  </a:lnTo>
                  <a:lnTo>
                    <a:pt x="3196" y="501"/>
                  </a:lnTo>
                  <a:lnTo>
                    <a:pt x="3224" y="501"/>
                  </a:lnTo>
                  <a:lnTo>
                    <a:pt x="3253" y="501"/>
                  </a:lnTo>
                  <a:lnTo>
                    <a:pt x="3280" y="501"/>
                  </a:lnTo>
                  <a:lnTo>
                    <a:pt x="3308" y="501"/>
                  </a:lnTo>
                  <a:lnTo>
                    <a:pt x="3308" y="500"/>
                  </a:lnTo>
                  <a:lnTo>
                    <a:pt x="3314" y="500"/>
                  </a:lnTo>
                  <a:lnTo>
                    <a:pt x="3319" y="496"/>
                  </a:lnTo>
                  <a:lnTo>
                    <a:pt x="3321" y="495"/>
                  </a:lnTo>
                  <a:lnTo>
                    <a:pt x="3349" y="462"/>
                  </a:lnTo>
                  <a:lnTo>
                    <a:pt x="3349" y="462"/>
                  </a:lnTo>
                  <a:lnTo>
                    <a:pt x="3376" y="431"/>
                  </a:lnTo>
                  <a:lnTo>
                    <a:pt x="3378" y="431"/>
                  </a:lnTo>
                  <a:lnTo>
                    <a:pt x="3405" y="396"/>
                  </a:lnTo>
                  <a:lnTo>
                    <a:pt x="3391" y="388"/>
                  </a:lnTo>
                  <a:lnTo>
                    <a:pt x="3403" y="396"/>
                  </a:lnTo>
                  <a:lnTo>
                    <a:pt x="3432" y="365"/>
                  </a:lnTo>
                  <a:lnTo>
                    <a:pt x="3420" y="356"/>
                  </a:lnTo>
                  <a:lnTo>
                    <a:pt x="3427" y="368"/>
                  </a:lnTo>
                  <a:lnTo>
                    <a:pt x="3465" y="352"/>
                  </a:lnTo>
                  <a:lnTo>
                    <a:pt x="3469" y="349"/>
                  </a:lnTo>
                  <a:lnTo>
                    <a:pt x="3470" y="348"/>
                  </a:lnTo>
                  <a:lnTo>
                    <a:pt x="3498" y="315"/>
                  </a:lnTo>
                  <a:lnTo>
                    <a:pt x="3486" y="307"/>
                  </a:lnTo>
                  <a:lnTo>
                    <a:pt x="3496" y="317"/>
                  </a:lnTo>
                  <a:lnTo>
                    <a:pt x="3523" y="301"/>
                  </a:lnTo>
                  <a:lnTo>
                    <a:pt x="3513" y="290"/>
                  </a:lnTo>
                  <a:lnTo>
                    <a:pt x="3522" y="302"/>
                  </a:lnTo>
                  <a:lnTo>
                    <a:pt x="3549" y="287"/>
                  </a:lnTo>
                  <a:lnTo>
                    <a:pt x="3541" y="275"/>
                  </a:lnTo>
                  <a:lnTo>
                    <a:pt x="3535" y="288"/>
                  </a:lnTo>
                  <a:lnTo>
                    <a:pt x="3541" y="288"/>
                  </a:lnTo>
                  <a:lnTo>
                    <a:pt x="3546" y="288"/>
                  </a:lnTo>
                  <a:lnTo>
                    <a:pt x="3532" y="287"/>
                  </a:lnTo>
                  <a:lnTo>
                    <a:pt x="3561" y="302"/>
                  </a:lnTo>
                  <a:lnTo>
                    <a:pt x="3589" y="319"/>
                  </a:lnTo>
                  <a:lnTo>
                    <a:pt x="3598" y="307"/>
                  </a:lnTo>
                  <a:lnTo>
                    <a:pt x="3585" y="315"/>
                  </a:lnTo>
                  <a:lnTo>
                    <a:pt x="3614" y="348"/>
                  </a:lnTo>
                  <a:lnTo>
                    <a:pt x="3626" y="340"/>
                  </a:lnTo>
                  <a:lnTo>
                    <a:pt x="3614" y="348"/>
                  </a:lnTo>
                  <a:lnTo>
                    <a:pt x="3641" y="381"/>
                  </a:lnTo>
                  <a:lnTo>
                    <a:pt x="3641" y="381"/>
                  </a:lnTo>
                  <a:lnTo>
                    <a:pt x="3670" y="414"/>
                  </a:lnTo>
                  <a:lnTo>
                    <a:pt x="3694" y="398"/>
                  </a:lnTo>
                  <a:lnTo>
                    <a:pt x="3665" y="365"/>
                  </a:lnTo>
                  <a:lnTo>
                    <a:pt x="3653" y="373"/>
                  </a:lnTo>
                  <a:lnTo>
                    <a:pt x="3665" y="366"/>
                  </a:lnTo>
                  <a:lnTo>
                    <a:pt x="3638" y="333"/>
                  </a:lnTo>
                  <a:lnTo>
                    <a:pt x="3638" y="332"/>
                  </a:lnTo>
                  <a:lnTo>
                    <a:pt x="3610" y="299"/>
                  </a:lnTo>
                  <a:lnTo>
                    <a:pt x="3608" y="297"/>
                  </a:lnTo>
                  <a:lnTo>
                    <a:pt x="3606" y="296"/>
                  </a:lnTo>
                  <a:lnTo>
                    <a:pt x="3577" y="280"/>
                  </a:lnTo>
                  <a:lnTo>
                    <a:pt x="3549" y="265"/>
                  </a:lnTo>
                  <a:lnTo>
                    <a:pt x="3546" y="263"/>
                  </a:lnTo>
                  <a:lnTo>
                    <a:pt x="3541" y="262"/>
                  </a:lnTo>
                  <a:lnTo>
                    <a:pt x="3535" y="263"/>
                  </a:lnTo>
                  <a:lnTo>
                    <a:pt x="3532" y="265"/>
                  </a:lnTo>
                  <a:lnTo>
                    <a:pt x="3505" y="280"/>
                  </a:lnTo>
                  <a:lnTo>
                    <a:pt x="3505" y="280"/>
                  </a:lnTo>
                  <a:lnTo>
                    <a:pt x="3478" y="296"/>
                  </a:lnTo>
                  <a:lnTo>
                    <a:pt x="3474" y="299"/>
                  </a:lnTo>
                  <a:lnTo>
                    <a:pt x="3446" y="332"/>
                  </a:lnTo>
                  <a:lnTo>
                    <a:pt x="3458" y="340"/>
                  </a:lnTo>
                  <a:lnTo>
                    <a:pt x="3451" y="328"/>
                  </a:lnTo>
                  <a:lnTo>
                    <a:pt x="3413" y="345"/>
                  </a:lnTo>
                  <a:lnTo>
                    <a:pt x="3409" y="347"/>
                  </a:lnTo>
                  <a:lnTo>
                    <a:pt x="3408" y="348"/>
                  </a:lnTo>
                  <a:lnTo>
                    <a:pt x="3379" y="380"/>
                  </a:lnTo>
                  <a:lnTo>
                    <a:pt x="3379" y="381"/>
                  </a:lnTo>
                  <a:lnTo>
                    <a:pt x="3352" y="415"/>
                  </a:lnTo>
                  <a:lnTo>
                    <a:pt x="3364" y="422"/>
                  </a:lnTo>
                  <a:lnTo>
                    <a:pt x="3352" y="415"/>
                  </a:lnTo>
                  <a:lnTo>
                    <a:pt x="3325" y="447"/>
                  </a:lnTo>
                  <a:lnTo>
                    <a:pt x="3337" y="454"/>
                  </a:lnTo>
                  <a:lnTo>
                    <a:pt x="3325" y="446"/>
                  </a:lnTo>
                  <a:lnTo>
                    <a:pt x="3296" y="479"/>
                  </a:lnTo>
                  <a:lnTo>
                    <a:pt x="3308" y="474"/>
                  </a:lnTo>
                  <a:lnTo>
                    <a:pt x="3303" y="475"/>
                  </a:lnTo>
                  <a:lnTo>
                    <a:pt x="3298" y="478"/>
                  </a:lnTo>
                  <a:lnTo>
                    <a:pt x="3308" y="487"/>
                  </a:lnTo>
                  <a:lnTo>
                    <a:pt x="3308" y="474"/>
                  </a:lnTo>
                  <a:lnTo>
                    <a:pt x="3280" y="474"/>
                  </a:lnTo>
                  <a:lnTo>
                    <a:pt x="3253" y="474"/>
                  </a:lnTo>
                  <a:lnTo>
                    <a:pt x="3224" y="474"/>
                  </a:lnTo>
                  <a:lnTo>
                    <a:pt x="3196" y="474"/>
                  </a:lnTo>
                  <a:lnTo>
                    <a:pt x="3167" y="474"/>
                  </a:lnTo>
                  <a:lnTo>
                    <a:pt x="3167" y="474"/>
                  </a:lnTo>
                  <a:lnTo>
                    <a:pt x="3162" y="475"/>
                  </a:lnTo>
                  <a:lnTo>
                    <a:pt x="3160" y="475"/>
                  </a:lnTo>
                  <a:lnTo>
                    <a:pt x="3124" y="492"/>
                  </a:lnTo>
                  <a:lnTo>
                    <a:pt x="3120" y="494"/>
                  </a:lnTo>
                  <a:lnTo>
                    <a:pt x="3117" y="498"/>
                  </a:lnTo>
                  <a:lnTo>
                    <a:pt x="3090" y="547"/>
                  </a:lnTo>
                  <a:lnTo>
                    <a:pt x="3093" y="544"/>
                  </a:lnTo>
                  <a:lnTo>
                    <a:pt x="3103" y="553"/>
                  </a:lnTo>
                  <a:lnTo>
                    <a:pt x="3095" y="542"/>
                  </a:lnTo>
                  <a:lnTo>
                    <a:pt x="3067" y="559"/>
                  </a:lnTo>
                  <a:lnTo>
                    <a:pt x="3038" y="574"/>
                  </a:lnTo>
                  <a:lnTo>
                    <a:pt x="3010" y="591"/>
                  </a:lnTo>
                  <a:lnTo>
                    <a:pt x="3018" y="601"/>
                  </a:lnTo>
                  <a:lnTo>
                    <a:pt x="3018" y="588"/>
                  </a:lnTo>
                  <a:lnTo>
                    <a:pt x="2991" y="588"/>
                  </a:lnTo>
                  <a:lnTo>
                    <a:pt x="2964" y="588"/>
                  </a:lnTo>
                  <a:lnTo>
                    <a:pt x="2935" y="588"/>
                  </a:lnTo>
                  <a:lnTo>
                    <a:pt x="2935" y="588"/>
                  </a:lnTo>
                  <a:lnTo>
                    <a:pt x="2930" y="589"/>
                  </a:lnTo>
                  <a:lnTo>
                    <a:pt x="2927" y="591"/>
                  </a:lnTo>
                  <a:lnTo>
                    <a:pt x="2898" y="607"/>
                  </a:lnTo>
                  <a:lnTo>
                    <a:pt x="2896" y="608"/>
                  </a:lnTo>
                  <a:lnTo>
                    <a:pt x="2894" y="610"/>
                  </a:lnTo>
                  <a:lnTo>
                    <a:pt x="2866" y="642"/>
                  </a:lnTo>
                  <a:lnTo>
                    <a:pt x="2878" y="651"/>
                  </a:lnTo>
                  <a:lnTo>
                    <a:pt x="2871" y="639"/>
                  </a:lnTo>
                  <a:lnTo>
                    <a:pt x="2835" y="655"/>
                  </a:lnTo>
                  <a:lnTo>
                    <a:pt x="2847" y="655"/>
                  </a:lnTo>
                  <a:lnTo>
                    <a:pt x="2841" y="654"/>
                  </a:lnTo>
                  <a:lnTo>
                    <a:pt x="2836" y="655"/>
                  </a:lnTo>
                  <a:lnTo>
                    <a:pt x="2841" y="667"/>
                  </a:lnTo>
                  <a:lnTo>
                    <a:pt x="2851" y="657"/>
                  </a:lnTo>
                  <a:lnTo>
                    <a:pt x="2824" y="640"/>
                  </a:lnTo>
                  <a:lnTo>
                    <a:pt x="2822" y="640"/>
                  </a:lnTo>
                  <a:lnTo>
                    <a:pt x="2794" y="625"/>
                  </a:lnTo>
                  <a:lnTo>
                    <a:pt x="2786" y="635"/>
                  </a:lnTo>
                  <a:lnTo>
                    <a:pt x="2795" y="625"/>
                  </a:lnTo>
                  <a:lnTo>
                    <a:pt x="2767" y="607"/>
                  </a:lnTo>
                  <a:lnTo>
                    <a:pt x="2765" y="607"/>
                  </a:lnTo>
                  <a:lnTo>
                    <a:pt x="2737" y="591"/>
                  </a:lnTo>
                  <a:lnTo>
                    <a:pt x="2729" y="601"/>
                  </a:lnTo>
                  <a:lnTo>
                    <a:pt x="2738" y="591"/>
                  </a:lnTo>
                  <a:lnTo>
                    <a:pt x="2711" y="574"/>
                  </a:lnTo>
                  <a:lnTo>
                    <a:pt x="2710" y="574"/>
                  </a:lnTo>
                  <a:lnTo>
                    <a:pt x="2681" y="559"/>
                  </a:lnTo>
                  <a:lnTo>
                    <a:pt x="2673" y="569"/>
                  </a:lnTo>
                  <a:lnTo>
                    <a:pt x="2685" y="562"/>
                  </a:lnTo>
                  <a:lnTo>
                    <a:pt x="2657" y="528"/>
                  </a:lnTo>
                  <a:lnTo>
                    <a:pt x="2630" y="496"/>
                  </a:lnTo>
                  <a:lnTo>
                    <a:pt x="2602" y="463"/>
                  </a:lnTo>
                  <a:lnTo>
                    <a:pt x="2601" y="461"/>
                  </a:lnTo>
                  <a:lnTo>
                    <a:pt x="2563" y="428"/>
                  </a:lnTo>
                  <a:lnTo>
                    <a:pt x="2552" y="438"/>
                  </a:lnTo>
                  <a:lnTo>
                    <a:pt x="2564" y="429"/>
                  </a:lnTo>
                  <a:lnTo>
                    <a:pt x="2536" y="398"/>
                  </a:lnTo>
                  <a:lnTo>
                    <a:pt x="2507" y="365"/>
                  </a:lnTo>
                  <a:lnTo>
                    <a:pt x="2505" y="362"/>
                  </a:lnTo>
                  <a:lnTo>
                    <a:pt x="2478" y="346"/>
                  </a:lnTo>
                  <a:lnTo>
                    <a:pt x="2468" y="356"/>
                  </a:lnTo>
                  <a:lnTo>
                    <a:pt x="2483" y="350"/>
                  </a:lnTo>
                  <a:lnTo>
                    <a:pt x="2456" y="301"/>
                  </a:lnTo>
                  <a:lnTo>
                    <a:pt x="2441" y="307"/>
                  </a:lnTo>
                  <a:lnTo>
                    <a:pt x="2456" y="302"/>
                  </a:lnTo>
                  <a:lnTo>
                    <a:pt x="2427" y="236"/>
                  </a:lnTo>
                  <a:lnTo>
                    <a:pt x="2426" y="235"/>
                  </a:lnTo>
                  <a:lnTo>
                    <a:pt x="2397" y="187"/>
                  </a:lnTo>
                  <a:lnTo>
                    <a:pt x="2369" y="137"/>
                  </a:lnTo>
                  <a:lnTo>
                    <a:pt x="2368" y="136"/>
                  </a:lnTo>
                  <a:lnTo>
                    <a:pt x="2340" y="104"/>
                  </a:lnTo>
                  <a:lnTo>
                    <a:pt x="2340" y="103"/>
                  </a:lnTo>
                  <a:lnTo>
                    <a:pt x="2312" y="70"/>
                  </a:lnTo>
                  <a:lnTo>
                    <a:pt x="2311" y="69"/>
                  </a:lnTo>
                  <a:lnTo>
                    <a:pt x="2305" y="67"/>
                  </a:lnTo>
                  <a:lnTo>
                    <a:pt x="2300" y="66"/>
                  </a:lnTo>
                  <a:lnTo>
                    <a:pt x="2263" y="66"/>
                  </a:lnTo>
                  <a:lnTo>
                    <a:pt x="2263" y="66"/>
                  </a:lnTo>
                  <a:lnTo>
                    <a:pt x="2258" y="67"/>
                  </a:lnTo>
                  <a:lnTo>
                    <a:pt x="2255" y="68"/>
                  </a:lnTo>
                  <a:lnTo>
                    <a:pt x="2226" y="83"/>
                  </a:lnTo>
                  <a:lnTo>
                    <a:pt x="2234" y="94"/>
                  </a:lnTo>
                  <a:lnTo>
                    <a:pt x="2234" y="81"/>
                  </a:lnTo>
                  <a:lnTo>
                    <a:pt x="2206" y="81"/>
                  </a:lnTo>
                  <a:lnTo>
                    <a:pt x="2206" y="94"/>
                  </a:lnTo>
                  <a:lnTo>
                    <a:pt x="2214" y="83"/>
                  </a:lnTo>
                  <a:lnTo>
                    <a:pt x="2187" y="68"/>
                  </a:lnTo>
                  <a:lnTo>
                    <a:pt x="2179" y="78"/>
                  </a:lnTo>
                  <a:lnTo>
                    <a:pt x="2191" y="70"/>
                  </a:lnTo>
                  <a:lnTo>
                    <a:pt x="2163" y="37"/>
                  </a:lnTo>
                  <a:lnTo>
                    <a:pt x="2161" y="36"/>
                  </a:lnTo>
                  <a:lnTo>
                    <a:pt x="2158" y="35"/>
                  </a:lnTo>
                  <a:lnTo>
                    <a:pt x="2130" y="18"/>
                  </a:lnTo>
                  <a:lnTo>
                    <a:pt x="2122" y="29"/>
                  </a:lnTo>
                  <a:lnTo>
                    <a:pt x="2131" y="18"/>
                  </a:lnTo>
                  <a:lnTo>
                    <a:pt x="2104" y="2"/>
                  </a:lnTo>
                  <a:lnTo>
                    <a:pt x="2100" y="1"/>
                  </a:lnTo>
                  <a:lnTo>
                    <a:pt x="2095" y="0"/>
                  </a:lnTo>
                  <a:lnTo>
                    <a:pt x="2067" y="0"/>
                  </a:lnTo>
                  <a:lnTo>
                    <a:pt x="2039" y="0"/>
                  </a:lnTo>
                  <a:lnTo>
                    <a:pt x="2039" y="0"/>
                  </a:lnTo>
                  <a:lnTo>
                    <a:pt x="2034" y="1"/>
                  </a:lnTo>
                  <a:lnTo>
                    <a:pt x="2028" y="3"/>
                  </a:lnTo>
                  <a:lnTo>
                    <a:pt x="2027" y="4"/>
                  </a:lnTo>
                  <a:lnTo>
                    <a:pt x="1998" y="37"/>
                  </a:lnTo>
                  <a:lnTo>
                    <a:pt x="2010" y="46"/>
                  </a:lnTo>
                  <a:lnTo>
                    <a:pt x="2004" y="34"/>
                  </a:lnTo>
                  <a:lnTo>
                    <a:pt x="1966" y="50"/>
                  </a:lnTo>
                  <a:lnTo>
                    <a:pt x="1962" y="53"/>
                  </a:lnTo>
                  <a:lnTo>
                    <a:pt x="1960" y="55"/>
                  </a:lnTo>
                  <a:lnTo>
                    <a:pt x="1933" y="87"/>
                  </a:lnTo>
                  <a:lnTo>
                    <a:pt x="1945" y="94"/>
                  </a:lnTo>
                  <a:lnTo>
                    <a:pt x="1936" y="83"/>
                  </a:lnTo>
                  <a:lnTo>
                    <a:pt x="1909" y="101"/>
                  </a:lnTo>
                  <a:lnTo>
                    <a:pt x="1907" y="102"/>
                  </a:lnTo>
                  <a:lnTo>
                    <a:pt x="1905" y="106"/>
                  </a:lnTo>
                  <a:lnTo>
                    <a:pt x="1876" y="154"/>
                  </a:lnTo>
                  <a:lnTo>
                    <a:pt x="1848" y="203"/>
                  </a:lnTo>
                  <a:lnTo>
                    <a:pt x="1848" y="204"/>
                  </a:lnTo>
                  <a:lnTo>
                    <a:pt x="1819" y="270"/>
                  </a:lnTo>
                  <a:lnTo>
                    <a:pt x="1833" y="275"/>
                  </a:lnTo>
                  <a:lnTo>
                    <a:pt x="1819" y="269"/>
                  </a:lnTo>
                  <a:lnTo>
                    <a:pt x="1792" y="317"/>
                  </a:lnTo>
                  <a:lnTo>
                    <a:pt x="1763" y="367"/>
                  </a:lnTo>
                  <a:lnTo>
                    <a:pt x="1763" y="368"/>
                  </a:lnTo>
                  <a:lnTo>
                    <a:pt x="1735" y="433"/>
                  </a:lnTo>
                  <a:lnTo>
                    <a:pt x="1733" y="435"/>
                  </a:lnTo>
                  <a:lnTo>
                    <a:pt x="1706" y="533"/>
                  </a:lnTo>
                  <a:lnTo>
                    <a:pt x="1721" y="535"/>
                  </a:lnTo>
                  <a:lnTo>
                    <a:pt x="1706" y="532"/>
                  </a:lnTo>
                  <a:lnTo>
                    <a:pt x="1668" y="632"/>
                  </a:lnTo>
                  <a:lnTo>
                    <a:pt x="1668" y="632"/>
                  </a:lnTo>
                  <a:lnTo>
                    <a:pt x="1640" y="730"/>
                  </a:lnTo>
                  <a:lnTo>
                    <a:pt x="1613" y="811"/>
                  </a:lnTo>
                  <a:lnTo>
                    <a:pt x="1628" y="814"/>
                  </a:lnTo>
                  <a:lnTo>
                    <a:pt x="1614" y="810"/>
                  </a:lnTo>
                  <a:lnTo>
                    <a:pt x="1586" y="876"/>
                  </a:lnTo>
                  <a:lnTo>
                    <a:pt x="1558" y="940"/>
                  </a:lnTo>
                  <a:lnTo>
                    <a:pt x="1572" y="945"/>
                  </a:lnTo>
                  <a:lnTo>
                    <a:pt x="1558" y="939"/>
                  </a:lnTo>
                  <a:lnTo>
                    <a:pt x="1530" y="989"/>
                  </a:lnTo>
                  <a:lnTo>
                    <a:pt x="1543" y="995"/>
                  </a:lnTo>
                  <a:lnTo>
                    <a:pt x="1531" y="987"/>
                  </a:lnTo>
                  <a:lnTo>
                    <a:pt x="1504" y="1020"/>
                  </a:lnTo>
                  <a:lnTo>
                    <a:pt x="1501" y="1023"/>
                  </a:lnTo>
                  <a:lnTo>
                    <a:pt x="1503" y="1023"/>
                  </a:lnTo>
                  <a:lnTo>
                    <a:pt x="1474" y="1088"/>
                  </a:lnTo>
                  <a:lnTo>
                    <a:pt x="1446" y="1153"/>
                  </a:lnTo>
                  <a:lnTo>
                    <a:pt x="1459" y="1158"/>
                  </a:lnTo>
                  <a:lnTo>
                    <a:pt x="1446" y="1152"/>
                  </a:lnTo>
                  <a:lnTo>
                    <a:pt x="1417" y="1201"/>
                  </a:lnTo>
                  <a:lnTo>
                    <a:pt x="1417" y="1201"/>
                  </a:lnTo>
                  <a:lnTo>
                    <a:pt x="1380" y="1267"/>
                  </a:lnTo>
                  <a:lnTo>
                    <a:pt x="1353" y="1316"/>
                  </a:lnTo>
                  <a:lnTo>
                    <a:pt x="1353" y="1317"/>
                  </a:lnTo>
                  <a:lnTo>
                    <a:pt x="1325" y="1382"/>
                  </a:lnTo>
                  <a:lnTo>
                    <a:pt x="1338" y="1387"/>
                  </a:lnTo>
                  <a:lnTo>
                    <a:pt x="1326" y="1378"/>
                  </a:lnTo>
                  <a:lnTo>
                    <a:pt x="1298" y="1411"/>
                  </a:lnTo>
                  <a:lnTo>
                    <a:pt x="1296" y="1414"/>
                  </a:lnTo>
                  <a:lnTo>
                    <a:pt x="1268" y="1463"/>
                  </a:lnTo>
                  <a:lnTo>
                    <a:pt x="1281" y="1469"/>
                  </a:lnTo>
                  <a:lnTo>
                    <a:pt x="1269" y="1462"/>
                  </a:lnTo>
                  <a:lnTo>
                    <a:pt x="1242" y="1494"/>
                  </a:lnTo>
                  <a:lnTo>
                    <a:pt x="1254" y="1501"/>
                  </a:lnTo>
                  <a:lnTo>
                    <a:pt x="1242" y="1493"/>
                  </a:lnTo>
                  <a:lnTo>
                    <a:pt x="1214" y="1526"/>
                  </a:lnTo>
                  <a:lnTo>
                    <a:pt x="1214" y="1527"/>
                  </a:lnTo>
                  <a:lnTo>
                    <a:pt x="1186" y="1560"/>
                  </a:lnTo>
                  <a:lnTo>
                    <a:pt x="1199" y="1567"/>
                  </a:lnTo>
                  <a:lnTo>
                    <a:pt x="1186" y="1559"/>
                  </a:lnTo>
                  <a:lnTo>
                    <a:pt x="1158" y="1591"/>
                  </a:lnTo>
                  <a:lnTo>
                    <a:pt x="1170" y="1600"/>
                  </a:lnTo>
                  <a:lnTo>
                    <a:pt x="1162" y="1589"/>
                  </a:lnTo>
                  <a:lnTo>
                    <a:pt x="1135" y="1606"/>
                  </a:lnTo>
                  <a:lnTo>
                    <a:pt x="1132" y="1607"/>
                  </a:lnTo>
                  <a:lnTo>
                    <a:pt x="1094" y="1639"/>
                  </a:lnTo>
                  <a:lnTo>
                    <a:pt x="1105" y="1648"/>
                  </a:lnTo>
                  <a:lnTo>
                    <a:pt x="1097" y="1637"/>
                  </a:lnTo>
                  <a:lnTo>
                    <a:pt x="1068" y="1655"/>
                  </a:lnTo>
                  <a:lnTo>
                    <a:pt x="1076" y="1666"/>
                  </a:lnTo>
                  <a:lnTo>
                    <a:pt x="1068" y="1655"/>
                  </a:lnTo>
                  <a:lnTo>
                    <a:pt x="1041" y="1670"/>
                  </a:lnTo>
                  <a:lnTo>
                    <a:pt x="1013" y="1687"/>
                  </a:lnTo>
                  <a:lnTo>
                    <a:pt x="1026" y="1686"/>
                  </a:lnTo>
                  <a:lnTo>
                    <a:pt x="1021" y="1685"/>
                  </a:lnTo>
                  <a:lnTo>
                    <a:pt x="1015" y="1686"/>
                  </a:lnTo>
                  <a:lnTo>
                    <a:pt x="1021" y="1697"/>
                  </a:lnTo>
                  <a:lnTo>
                    <a:pt x="1030" y="1687"/>
                  </a:lnTo>
                  <a:lnTo>
                    <a:pt x="1003" y="1670"/>
                  </a:lnTo>
                  <a:lnTo>
                    <a:pt x="1002" y="1670"/>
                  </a:lnTo>
                  <a:lnTo>
                    <a:pt x="973" y="1655"/>
                  </a:lnTo>
                  <a:lnTo>
                    <a:pt x="965" y="1666"/>
                  </a:lnTo>
                  <a:lnTo>
                    <a:pt x="975" y="1655"/>
                  </a:lnTo>
                  <a:lnTo>
                    <a:pt x="946" y="1637"/>
                  </a:lnTo>
                  <a:lnTo>
                    <a:pt x="945" y="1637"/>
                  </a:lnTo>
                  <a:lnTo>
                    <a:pt x="916" y="1621"/>
                  </a:lnTo>
                  <a:lnTo>
                    <a:pt x="889" y="1606"/>
                  </a:lnTo>
                  <a:lnTo>
                    <a:pt x="861" y="1589"/>
                  </a:lnTo>
                  <a:lnTo>
                    <a:pt x="859" y="1588"/>
                  </a:lnTo>
                  <a:lnTo>
                    <a:pt x="822" y="1571"/>
                  </a:lnTo>
                  <a:lnTo>
                    <a:pt x="816" y="1583"/>
                  </a:lnTo>
                  <a:lnTo>
                    <a:pt x="828" y="1575"/>
                  </a:lnTo>
                  <a:lnTo>
                    <a:pt x="799" y="1542"/>
                  </a:lnTo>
                  <a:lnTo>
                    <a:pt x="771" y="1510"/>
                  </a:lnTo>
                  <a:lnTo>
                    <a:pt x="759" y="1518"/>
                  </a:lnTo>
                  <a:lnTo>
                    <a:pt x="774" y="1513"/>
                  </a:lnTo>
                  <a:lnTo>
                    <a:pt x="746" y="1463"/>
                  </a:lnTo>
                  <a:lnTo>
                    <a:pt x="744" y="1461"/>
                  </a:lnTo>
                  <a:lnTo>
                    <a:pt x="715" y="1428"/>
                  </a:lnTo>
                  <a:lnTo>
                    <a:pt x="713" y="1425"/>
                  </a:lnTo>
                  <a:lnTo>
                    <a:pt x="685" y="1409"/>
                  </a:lnTo>
                  <a:lnTo>
                    <a:pt x="676" y="1420"/>
                  </a:lnTo>
                  <a:lnTo>
                    <a:pt x="688" y="1411"/>
                  </a:lnTo>
                  <a:lnTo>
                    <a:pt x="660" y="1378"/>
                  </a:lnTo>
                  <a:lnTo>
                    <a:pt x="647" y="1387"/>
                  </a:lnTo>
                  <a:lnTo>
                    <a:pt x="660" y="1380"/>
                  </a:lnTo>
                  <a:lnTo>
                    <a:pt x="632" y="1347"/>
                  </a:lnTo>
                  <a:lnTo>
                    <a:pt x="620" y="1354"/>
                  </a:lnTo>
                  <a:lnTo>
                    <a:pt x="634" y="1348"/>
                  </a:lnTo>
                  <a:lnTo>
                    <a:pt x="605" y="1299"/>
                  </a:lnTo>
                  <a:lnTo>
                    <a:pt x="592" y="1305"/>
                  </a:lnTo>
                  <a:lnTo>
                    <a:pt x="607" y="1301"/>
                  </a:lnTo>
                  <a:lnTo>
                    <a:pt x="578" y="1235"/>
                  </a:lnTo>
                  <a:lnTo>
                    <a:pt x="577" y="1234"/>
                  </a:lnTo>
                  <a:lnTo>
                    <a:pt x="540" y="1169"/>
                  </a:lnTo>
                  <a:lnTo>
                    <a:pt x="512" y="1119"/>
                  </a:lnTo>
                  <a:lnTo>
                    <a:pt x="510" y="1118"/>
                  </a:lnTo>
                  <a:lnTo>
                    <a:pt x="483" y="1085"/>
                  </a:lnTo>
                  <a:lnTo>
                    <a:pt x="471" y="1092"/>
                  </a:lnTo>
                  <a:lnTo>
                    <a:pt x="484" y="1086"/>
                  </a:lnTo>
                  <a:lnTo>
                    <a:pt x="456" y="1037"/>
                  </a:lnTo>
                  <a:lnTo>
                    <a:pt x="427" y="989"/>
                  </a:lnTo>
                  <a:lnTo>
                    <a:pt x="414" y="995"/>
                  </a:lnTo>
                  <a:lnTo>
                    <a:pt x="429" y="990"/>
                  </a:lnTo>
                  <a:lnTo>
                    <a:pt x="400" y="925"/>
                  </a:lnTo>
                  <a:lnTo>
                    <a:pt x="399" y="924"/>
                  </a:lnTo>
                  <a:lnTo>
                    <a:pt x="370" y="874"/>
                  </a:lnTo>
                  <a:lnTo>
                    <a:pt x="357" y="880"/>
                  </a:lnTo>
                  <a:lnTo>
                    <a:pt x="372" y="874"/>
                  </a:lnTo>
                  <a:lnTo>
                    <a:pt x="345" y="825"/>
                  </a:lnTo>
                  <a:lnTo>
                    <a:pt x="343" y="825"/>
                  </a:lnTo>
                  <a:lnTo>
                    <a:pt x="316" y="777"/>
                  </a:lnTo>
                  <a:lnTo>
                    <a:pt x="315" y="776"/>
                  </a:lnTo>
                  <a:lnTo>
                    <a:pt x="286" y="741"/>
                  </a:lnTo>
                  <a:lnTo>
                    <a:pt x="274" y="748"/>
                  </a:lnTo>
                  <a:lnTo>
                    <a:pt x="288" y="741"/>
                  </a:lnTo>
                  <a:lnTo>
                    <a:pt x="250" y="693"/>
                  </a:lnTo>
                  <a:lnTo>
                    <a:pt x="236" y="700"/>
                  </a:lnTo>
                  <a:lnTo>
                    <a:pt x="250" y="694"/>
                  </a:lnTo>
                  <a:lnTo>
                    <a:pt x="221" y="645"/>
                  </a:lnTo>
                  <a:lnTo>
                    <a:pt x="207" y="651"/>
                  </a:lnTo>
                  <a:lnTo>
                    <a:pt x="222" y="646"/>
                  </a:lnTo>
                  <a:lnTo>
                    <a:pt x="195" y="580"/>
                  </a:lnTo>
                  <a:lnTo>
                    <a:pt x="195" y="580"/>
                  </a:lnTo>
                  <a:lnTo>
                    <a:pt x="193" y="578"/>
                  </a:lnTo>
                  <a:lnTo>
                    <a:pt x="165" y="546"/>
                  </a:lnTo>
                  <a:lnTo>
                    <a:pt x="165" y="545"/>
                  </a:lnTo>
                  <a:lnTo>
                    <a:pt x="137" y="512"/>
                  </a:lnTo>
                  <a:lnTo>
                    <a:pt x="136" y="511"/>
                  </a:lnTo>
                  <a:lnTo>
                    <a:pt x="130" y="508"/>
                  </a:lnTo>
                  <a:lnTo>
                    <a:pt x="125" y="507"/>
                  </a:lnTo>
                  <a:lnTo>
                    <a:pt x="96" y="507"/>
                  </a:lnTo>
                  <a:lnTo>
                    <a:pt x="96" y="507"/>
                  </a:lnTo>
                  <a:lnTo>
                    <a:pt x="91" y="508"/>
                  </a:lnTo>
                  <a:lnTo>
                    <a:pt x="88" y="509"/>
                  </a:lnTo>
                  <a:lnTo>
                    <a:pt x="61" y="525"/>
                  </a:lnTo>
                  <a:lnTo>
                    <a:pt x="61" y="525"/>
                  </a:lnTo>
                  <a:lnTo>
                    <a:pt x="32" y="542"/>
                  </a:lnTo>
                  <a:lnTo>
                    <a:pt x="28" y="545"/>
                  </a:lnTo>
                  <a:lnTo>
                    <a:pt x="0" y="577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2" name="Freeform 436">
              <a:extLst>
                <a:ext uri="{FF2B5EF4-FFF2-40B4-BE49-F238E27FC236}">
                  <a16:creationId xmlns:a16="http://schemas.microsoft.com/office/drawing/2014/main" id="{B3500893-F2F9-46DE-B54D-B2D2EC7F7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" y="1268"/>
              <a:ext cx="1846" cy="856"/>
            </a:xfrm>
            <a:custGeom>
              <a:avLst/>
              <a:gdLst>
                <a:gd name="T0" fmla="*/ 136 w 3693"/>
                <a:gd name="T1" fmla="*/ 1023 h 1710"/>
                <a:gd name="T2" fmla="*/ 224 w 3693"/>
                <a:gd name="T3" fmla="*/ 983 h 1710"/>
                <a:gd name="T4" fmla="*/ 349 w 3693"/>
                <a:gd name="T5" fmla="*/ 1282 h 1710"/>
                <a:gd name="T6" fmla="*/ 489 w 3693"/>
                <a:gd name="T7" fmla="*/ 1444 h 1710"/>
                <a:gd name="T8" fmla="*/ 589 w 3693"/>
                <a:gd name="T9" fmla="*/ 1547 h 1710"/>
                <a:gd name="T10" fmla="*/ 673 w 3693"/>
                <a:gd name="T11" fmla="*/ 1433 h 1710"/>
                <a:gd name="T12" fmla="*/ 779 w 3693"/>
                <a:gd name="T13" fmla="*/ 1560 h 1710"/>
                <a:gd name="T14" fmla="*/ 843 w 3693"/>
                <a:gd name="T15" fmla="*/ 1395 h 1710"/>
                <a:gd name="T16" fmla="*/ 963 w 3693"/>
                <a:gd name="T17" fmla="*/ 1416 h 1710"/>
                <a:gd name="T18" fmla="*/ 1040 w 3693"/>
                <a:gd name="T19" fmla="*/ 1330 h 1710"/>
                <a:gd name="T20" fmla="*/ 1113 w 3693"/>
                <a:gd name="T21" fmla="*/ 1122 h 1710"/>
                <a:gd name="T22" fmla="*/ 1187 w 3693"/>
                <a:gd name="T23" fmla="*/ 934 h 1710"/>
                <a:gd name="T24" fmla="*/ 1272 w 3693"/>
                <a:gd name="T25" fmla="*/ 966 h 1710"/>
                <a:gd name="T26" fmla="*/ 1326 w 3693"/>
                <a:gd name="T27" fmla="*/ 902 h 1710"/>
                <a:gd name="T28" fmla="*/ 1462 w 3693"/>
                <a:gd name="T29" fmla="*/ 599 h 1710"/>
                <a:gd name="T30" fmla="*/ 1631 w 3693"/>
                <a:gd name="T31" fmla="*/ 259 h 1710"/>
                <a:gd name="T32" fmla="*/ 1736 w 3693"/>
                <a:gd name="T33" fmla="*/ 751 h 1710"/>
                <a:gd name="T34" fmla="*/ 1823 w 3693"/>
                <a:gd name="T35" fmla="*/ 770 h 1710"/>
                <a:gd name="T36" fmla="*/ 2013 w 3693"/>
                <a:gd name="T37" fmla="*/ 1420 h 1710"/>
                <a:gd name="T38" fmla="*/ 2140 w 3693"/>
                <a:gd name="T39" fmla="*/ 1424 h 1710"/>
                <a:gd name="T40" fmla="*/ 2402 w 3693"/>
                <a:gd name="T41" fmla="*/ 392 h 1710"/>
                <a:gd name="T42" fmla="*/ 2539 w 3693"/>
                <a:gd name="T43" fmla="*/ 168 h 1710"/>
                <a:gd name="T44" fmla="*/ 2634 w 3693"/>
                <a:gd name="T45" fmla="*/ 68 h 1710"/>
                <a:gd name="T46" fmla="*/ 2817 w 3693"/>
                <a:gd name="T47" fmla="*/ 223 h 1710"/>
                <a:gd name="T48" fmla="*/ 2873 w 3693"/>
                <a:gd name="T49" fmla="*/ 204 h 1710"/>
                <a:gd name="T50" fmla="*/ 3034 w 3693"/>
                <a:gd name="T51" fmla="*/ 639 h 1710"/>
                <a:gd name="T52" fmla="*/ 3170 w 3693"/>
                <a:gd name="T53" fmla="*/ 926 h 1710"/>
                <a:gd name="T54" fmla="*/ 3268 w 3693"/>
                <a:gd name="T55" fmla="*/ 1324 h 1710"/>
                <a:gd name="T56" fmla="*/ 3434 w 3693"/>
                <a:gd name="T57" fmla="*/ 1675 h 1710"/>
                <a:gd name="T58" fmla="*/ 3529 w 3693"/>
                <a:gd name="T59" fmla="*/ 1656 h 1710"/>
                <a:gd name="T60" fmla="*/ 3667 w 3693"/>
                <a:gd name="T61" fmla="*/ 1199 h 1710"/>
                <a:gd name="T62" fmla="*/ 3559 w 3693"/>
                <a:gd name="T63" fmla="*/ 1382 h 1710"/>
                <a:gd name="T64" fmla="*/ 3474 w 3693"/>
                <a:gd name="T65" fmla="*/ 1626 h 1710"/>
                <a:gd name="T66" fmla="*/ 3362 w 3693"/>
                <a:gd name="T67" fmla="*/ 1686 h 1710"/>
                <a:gd name="T68" fmla="*/ 3199 w 3693"/>
                <a:gd name="T69" fmla="*/ 978 h 1710"/>
                <a:gd name="T70" fmla="*/ 3089 w 3693"/>
                <a:gd name="T71" fmla="*/ 641 h 1710"/>
                <a:gd name="T72" fmla="*/ 2953 w 3693"/>
                <a:gd name="T73" fmla="*/ 270 h 1710"/>
                <a:gd name="T74" fmla="*/ 2804 w 3693"/>
                <a:gd name="T75" fmla="*/ 204 h 1710"/>
                <a:gd name="T76" fmla="*/ 2710 w 3693"/>
                <a:gd name="T77" fmla="*/ 181 h 1710"/>
                <a:gd name="T78" fmla="*/ 2593 w 3693"/>
                <a:gd name="T79" fmla="*/ 94 h 1710"/>
                <a:gd name="T80" fmla="*/ 2400 w 3693"/>
                <a:gd name="T81" fmla="*/ 369 h 1710"/>
                <a:gd name="T82" fmla="*/ 2223 w 3693"/>
                <a:gd name="T83" fmla="*/ 1010 h 1710"/>
                <a:gd name="T84" fmla="*/ 2083 w 3693"/>
                <a:gd name="T85" fmla="*/ 1564 h 1710"/>
                <a:gd name="T86" fmla="*/ 1990 w 3693"/>
                <a:gd name="T87" fmla="*/ 1332 h 1710"/>
                <a:gd name="T88" fmla="*/ 1798 w 3693"/>
                <a:gd name="T89" fmla="*/ 756 h 1710"/>
                <a:gd name="T90" fmla="*/ 1739 w 3693"/>
                <a:gd name="T91" fmla="*/ 613 h 1710"/>
                <a:gd name="T92" fmla="*/ 1587 w 3693"/>
                <a:gd name="T93" fmla="*/ 288 h 1710"/>
                <a:gd name="T94" fmla="*/ 1457 w 3693"/>
                <a:gd name="T95" fmla="*/ 573 h 1710"/>
                <a:gd name="T96" fmla="*/ 1324 w 3693"/>
                <a:gd name="T97" fmla="*/ 886 h 1710"/>
                <a:gd name="T98" fmla="*/ 1245 w 3693"/>
                <a:gd name="T99" fmla="*/ 953 h 1710"/>
                <a:gd name="T100" fmla="*/ 1187 w 3693"/>
                <a:gd name="T101" fmla="*/ 925 h 1710"/>
                <a:gd name="T102" fmla="*/ 1123 w 3693"/>
                <a:gd name="T103" fmla="*/ 1104 h 1710"/>
                <a:gd name="T104" fmla="*/ 1037 w 3693"/>
                <a:gd name="T105" fmla="*/ 1317 h 1710"/>
                <a:gd name="T106" fmla="*/ 957 w 3693"/>
                <a:gd name="T107" fmla="*/ 1394 h 1710"/>
                <a:gd name="T108" fmla="*/ 896 w 3693"/>
                <a:gd name="T109" fmla="*/ 1411 h 1710"/>
                <a:gd name="T110" fmla="*/ 779 w 3693"/>
                <a:gd name="T111" fmla="*/ 1541 h 1710"/>
                <a:gd name="T112" fmla="*/ 690 w 3693"/>
                <a:gd name="T113" fmla="*/ 1410 h 1710"/>
                <a:gd name="T114" fmla="*/ 589 w 3693"/>
                <a:gd name="T115" fmla="*/ 1522 h 1710"/>
                <a:gd name="T116" fmla="*/ 516 w 3693"/>
                <a:gd name="T117" fmla="*/ 1431 h 1710"/>
                <a:gd name="T118" fmla="*/ 375 w 3693"/>
                <a:gd name="T119" fmla="*/ 1268 h 1710"/>
                <a:gd name="T120" fmla="*/ 250 w 3693"/>
                <a:gd name="T121" fmla="*/ 969 h 1710"/>
                <a:gd name="T122" fmla="*/ 148 w 3693"/>
                <a:gd name="T123" fmla="*/ 984 h 1710"/>
                <a:gd name="T124" fmla="*/ 0 w 3693"/>
                <a:gd name="T125" fmla="*/ 1269 h 1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693" h="1710">
                  <a:moveTo>
                    <a:pt x="0" y="1269"/>
                  </a:moveTo>
                  <a:lnTo>
                    <a:pt x="30" y="1277"/>
                  </a:lnTo>
                  <a:lnTo>
                    <a:pt x="58" y="1195"/>
                  </a:lnTo>
                  <a:lnTo>
                    <a:pt x="43" y="1190"/>
                  </a:lnTo>
                  <a:lnTo>
                    <a:pt x="56" y="1198"/>
                  </a:lnTo>
                  <a:lnTo>
                    <a:pt x="84" y="1166"/>
                  </a:lnTo>
                  <a:lnTo>
                    <a:pt x="72" y="1158"/>
                  </a:lnTo>
                  <a:lnTo>
                    <a:pt x="81" y="1169"/>
                  </a:lnTo>
                  <a:lnTo>
                    <a:pt x="109" y="1152"/>
                  </a:lnTo>
                  <a:lnTo>
                    <a:pt x="110" y="1151"/>
                  </a:lnTo>
                  <a:lnTo>
                    <a:pt x="114" y="1146"/>
                  </a:lnTo>
                  <a:lnTo>
                    <a:pt x="114" y="1144"/>
                  </a:lnTo>
                  <a:lnTo>
                    <a:pt x="143" y="1013"/>
                  </a:lnTo>
                  <a:lnTo>
                    <a:pt x="128" y="1011"/>
                  </a:lnTo>
                  <a:lnTo>
                    <a:pt x="139" y="1020"/>
                  </a:lnTo>
                  <a:lnTo>
                    <a:pt x="143" y="1016"/>
                  </a:lnTo>
                  <a:lnTo>
                    <a:pt x="136" y="1023"/>
                  </a:lnTo>
                  <a:lnTo>
                    <a:pt x="164" y="1006"/>
                  </a:lnTo>
                  <a:lnTo>
                    <a:pt x="156" y="995"/>
                  </a:lnTo>
                  <a:lnTo>
                    <a:pt x="151" y="1007"/>
                  </a:lnTo>
                  <a:lnTo>
                    <a:pt x="156" y="1007"/>
                  </a:lnTo>
                  <a:lnTo>
                    <a:pt x="162" y="1007"/>
                  </a:lnTo>
                  <a:lnTo>
                    <a:pt x="148" y="1005"/>
                  </a:lnTo>
                  <a:lnTo>
                    <a:pt x="175" y="1022"/>
                  </a:lnTo>
                  <a:lnTo>
                    <a:pt x="178" y="1024"/>
                  </a:lnTo>
                  <a:lnTo>
                    <a:pt x="183" y="1024"/>
                  </a:lnTo>
                  <a:lnTo>
                    <a:pt x="189" y="1024"/>
                  </a:lnTo>
                  <a:lnTo>
                    <a:pt x="193" y="1022"/>
                  </a:lnTo>
                  <a:lnTo>
                    <a:pt x="220" y="1005"/>
                  </a:lnTo>
                  <a:lnTo>
                    <a:pt x="210" y="995"/>
                  </a:lnTo>
                  <a:lnTo>
                    <a:pt x="219" y="1006"/>
                  </a:lnTo>
                  <a:lnTo>
                    <a:pt x="247" y="990"/>
                  </a:lnTo>
                  <a:lnTo>
                    <a:pt x="239" y="978"/>
                  </a:lnTo>
                  <a:lnTo>
                    <a:pt x="224" y="983"/>
                  </a:lnTo>
                  <a:lnTo>
                    <a:pt x="228" y="987"/>
                  </a:lnTo>
                  <a:lnTo>
                    <a:pt x="234" y="991"/>
                  </a:lnTo>
                  <a:lnTo>
                    <a:pt x="239" y="991"/>
                  </a:lnTo>
                  <a:lnTo>
                    <a:pt x="244" y="991"/>
                  </a:lnTo>
                  <a:lnTo>
                    <a:pt x="225" y="984"/>
                  </a:lnTo>
                  <a:lnTo>
                    <a:pt x="263" y="1065"/>
                  </a:lnTo>
                  <a:lnTo>
                    <a:pt x="262" y="1064"/>
                  </a:lnTo>
                  <a:lnTo>
                    <a:pt x="266" y="1069"/>
                  </a:lnTo>
                  <a:lnTo>
                    <a:pt x="269" y="1070"/>
                  </a:lnTo>
                  <a:lnTo>
                    <a:pt x="297" y="1088"/>
                  </a:lnTo>
                  <a:lnTo>
                    <a:pt x="305" y="1077"/>
                  </a:lnTo>
                  <a:lnTo>
                    <a:pt x="291" y="1080"/>
                  </a:lnTo>
                  <a:lnTo>
                    <a:pt x="318" y="1194"/>
                  </a:lnTo>
                  <a:lnTo>
                    <a:pt x="318" y="1194"/>
                  </a:lnTo>
                  <a:lnTo>
                    <a:pt x="345" y="1276"/>
                  </a:lnTo>
                  <a:lnTo>
                    <a:pt x="345" y="1277"/>
                  </a:lnTo>
                  <a:lnTo>
                    <a:pt x="349" y="1282"/>
                  </a:lnTo>
                  <a:lnTo>
                    <a:pt x="354" y="1285"/>
                  </a:lnTo>
                  <a:lnTo>
                    <a:pt x="360" y="1287"/>
                  </a:lnTo>
                  <a:lnTo>
                    <a:pt x="388" y="1287"/>
                  </a:lnTo>
                  <a:lnTo>
                    <a:pt x="388" y="1272"/>
                  </a:lnTo>
                  <a:lnTo>
                    <a:pt x="373" y="1277"/>
                  </a:lnTo>
                  <a:lnTo>
                    <a:pt x="377" y="1282"/>
                  </a:lnTo>
                  <a:lnTo>
                    <a:pt x="383" y="1285"/>
                  </a:lnTo>
                  <a:lnTo>
                    <a:pt x="373" y="1276"/>
                  </a:lnTo>
                  <a:lnTo>
                    <a:pt x="402" y="1375"/>
                  </a:lnTo>
                  <a:lnTo>
                    <a:pt x="402" y="1376"/>
                  </a:lnTo>
                  <a:lnTo>
                    <a:pt x="406" y="1381"/>
                  </a:lnTo>
                  <a:lnTo>
                    <a:pt x="409" y="1383"/>
                  </a:lnTo>
                  <a:lnTo>
                    <a:pt x="437" y="1398"/>
                  </a:lnTo>
                  <a:lnTo>
                    <a:pt x="466" y="1415"/>
                  </a:lnTo>
                  <a:lnTo>
                    <a:pt x="474" y="1403"/>
                  </a:lnTo>
                  <a:lnTo>
                    <a:pt x="462" y="1411"/>
                  </a:lnTo>
                  <a:lnTo>
                    <a:pt x="489" y="1444"/>
                  </a:lnTo>
                  <a:lnTo>
                    <a:pt x="501" y="1436"/>
                  </a:lnTo>
                  <a:lnTo>
                    <a:pt x="486" y="1440"/>
                  </a:lnTo>
                  <a:lnTo>
                    <a:pt x="515" y="1537"/>
                  </a:lnTo>
                  <a:lnTo>
                    <a:pt x="515" y="1539"/>
                  </a:lnTo>
                  <a:lnTo>
                    <a:pt x="519" y="1543"/>
                  </a:lnTo>
                  <a:lnTo>
                    <a:pt x="524" y="1547"/>
                  </a:lnTo>
                  <a:lnTo>
                    <a:pt x="530" y="1547"/>
                  </a:lnTo>
                  <a:lnTo>
                    <a:pt x="535" y="1547"/>
                  </a:lnTo>
                  <a:lnTo>
                    <a:pt x="536" y="1546"/>
                  </a:lnTo>
                  <a:lnTo>
                    <a:pt x="573" y="1530"/>
                  </a:lnTo>
                  <a:lnTo>
                    <a:pt x="566" y="1518"/>
                  </a:lnTo>
                  <a:lnTo>
                    <a:pt x="561" y="1531"/>
                  </a:lnTo>
                  <a:lnTo>
                    <a:pt x="566" y="1531"/>
                  </a:lnTo>
                  <a:lnTo>
                    <a:pt x="572" y="1531"/>
                  </a:lnTo>
                  <a:lnTo>
                    <a:pt x="558" y="1530"/>
                  </a:lnTo>
                  <a:lnTo>
                    <a:pt x="587" y="1546"/>
                  </a:lnTo>
                  <a:lnTo>
                    <a:pt x="589" y="1547"/>
                  </a:lnTo>
                  <a:lnTo>
                    <a:pt x="595" y="1547"/>
                  </a:lnTo>
                  <a:lnTo>
                    <a:pt x="600" y="1547"/>
                  </a:lnTo>
                  <a:lnTo>
                    <a:pt x="603" y="1546"/>
                  </a:lnTo>
                  <a:lnTo>
                    <a:pt x="631" y="1530"/>
                  </a:lnTo>
                  <a:lnTo>
                    <a:pt x="634" y="1528"/>
                  </a:lnTo>
                  <a:lnTo>
                    <a:pt x="638" y="1523"/>
                  </a:lnTo>
                  <a:lnTo>
                    <a:pt x="638" y="1522"/>
                  </a:lnTo>
                  <a:lnTo>
                    <a:pt x="665" y="1440"/>
                  </a:lnTo>
                  <a:lnTo>
                    <a:pt x="650" y="1436"/>
                  </a:lnTo>
                  <a:lnTo>
                    <a:pt x="661" y="1445"/>
                  </a:lnTo>
                  <a:lnTo>
                    <a:pt x="665" y="1441"/>
                  </a:lnTo>
                  <a:lnTo>
                    <a:pt x="658" y="1448"/>
                  </a:lnTo>
                  <a:lnTo>
                    <a:pt x="687" y="1431"/>
                  </a:lnTo>
                  <a:lnTo>
                    <a:pt x="679" y="1420"/>
                  </a:lnTo>
                  <a:lnTo>
                    <a:pt x="664" y="1424"/>
                  </a:lnTo>
                  <a:lnTo>
                    <a:pt x="668" y="1429"/>
                  </a:lnTo>
                  <a:lnTo>
                    <a:pt x="673" y="1433"/>
                  </a:lnTo>
                  <a:lnTo>
                    <a:pt x="679" y="1433"/>
                  </a:lnTo>
                  <a:lnTo>
                    <a:pt x="684" y="1433"/>
                  </a:lnTo>
                  <a:lnTo>
                    <a:pt x="665" y="1424"/>
                  </a:lnTo>
                  <a:lnTo>
                    <a:pt x="692" y="1489"/>
                  </a:lnTo>
                  <a:lnTo>
                    <a:pt x="691" y="1489"/>
                  </a:lnTo>
                  <a:lnTo>
                    <a:pt x="695" y="1494"/>
                  </a:lnTo>
                  <a:lnTo>
                    <a:pt x="698" y="1496"/>
                  </a:lnTo>
                  <a:lnTo>
                    <a:pt x="726" y="1513"/>
                  </a:lnTo>
                  <a:lnTo>
                    <a:pt x="729" y="1514"/>
                  </a:lnTo>
                  <a:lnTo>
                    <a:pt x="735" y="1515"/>
                  </a:lnTo>
                  <a:lnTo>
                    <a:pt x="762" y="1515"/>
                  </a:lnTo>
                  <a:lnTo>
                    <a:pt x="762" y="1501"/>
                  </a:lnTo>
                  <a:lnTo>
                    <a:pt x="751" y="1510"/>
                  </a:lnTo>
                  <a:lnTo>
                    <a:pt x="756" y="1514"/>
                  </a:lnTo>
                  <a:lnTo>
                    <a:pt x="748" y="1507"/>
                  </a:lnTo>
                  <a:lnTo>
                    <a:pt x="777" y="1556"/>
                  </a:lnTo>
                  <a:lnTo>
                    <a:pt x="779" y="1560"/>
                  </a:lnTo>
                  <a:lnTo>
                    <a:pt x="785" y="1563"/>
                  </a:lnTo>
                  <a:lnTo>
                    <a:pt x="790" y="1563"/>
                  </a:lnTo>
                  <a:lnTo>
                    <a:pt x="796" y="1563"/>
                  </a:lnTo>
                  <a:lnTo>
                    <a:pt x="801" y="1560"/>
                  </a:lnTo>
                  <a:lnTo>
                    <a:pt x="802" y="1559"/>
                  </a:lnTo>
                  <a:lnTo>
                    <a:pt x="831" y="1527"/>
                  </a:lnTo>
                  <a:lnTo>
                    <a:pt x="834" y="1523"/>
                  </a:lnTo>
                  <a:lnTo>
                    <a:pt x="834" y="1522"/>
                  </a:lnTo>
                  <a:lnTo>
                    <a:pt x="870" y="1390"/>
                  </a:lnTo>
                  <a:lnTo>
                    <a:pt x="855" y="1387"/>
                  </a:lnTo>
                  <a:lnTo>
                    <a:pt x="844" y="1396"/>
                  </a:lnTo>
                  <a:lnTo>
                    <a:pt x="850" y="1400"/>
                  </a:lnTo>
                  <a:lnTo>
                    <a:pt x="855" y="1400"/>
                  </a:lnTo>
                  <a:lnTo>
                    <a:pt x="861" y="1400"/>
                  </a:lnTo>
                  <a:lnTo>
                    <a:pt x="866" y="1396"/>
                  </a:lnTo>
                  <a:lnTo>
                    <a:pt x="870" y="1391"/>
                  </a:lnTo>
                  <a:lnTo>
                    <a:pt x="843" y="1395"/>
                  </a:lnTo>
                  <a:lnTo>
                    <a:pt x="872" y="1428"/>
                  </a:lnTo>
                  <a:lnTo>
                    <a:pt x="873" y="1429"/>
                  </a:lnTo>
                  <a:lnTo>
                    <a:pt x="878" y="1433"/>
                  </a:lnTo>
                  <a:lnTo>
                    <a:pt x="884" y="1433"/>
                  </a:lnTo>
                  <a:lnTo>
                    <a:pt x="889" y="1433"/>
                  </a:lnTo>
                  <a:lnTo>
                    <a:pt x="893" y="1430"/>
                  </a:lnTo>
                  <a:lnTo>
                    <a:pt x="921" y="1414"/>
                  </a:lnTo>
                  <a:lnTo>
                    <a:pt x="911" y="1403"/>
                  </a:lnTo>
                  <a:lnTo>
                    <a:pt x="919" y="1415"/>
                  </a:lnTo>
                  <a:lnTo>
                    <a:pt x="948" y="1398"/>
                  </a:lnTo>
                  <a:lnTo>
                    <a:pt x="940" y="1387"/>
                  </a:lnTo>
                  <a:lnTo>
                    <a:pt x="934" y="1400"/>
                  </a:lnTo>
                  <a:lnTo>
                    <a:pt x="940" y="1400"/>
                  </a:lnTo>
                  <a:lnTo>
                    <a:pt x="945" y="1400"/>
                  </a:lnTo>
                  <a:lnTo>
                    <a:pt x="931" y="1398"/>
                  </a:lnTo>
                  <a:lnTo>
                    <a:pt x="960" y="1415"/>
                  </a:lnTo>
                  <a:lnTo>
                    <a:pt x="963" y="1416"/>
                  </a:lnTo>
                  <a:lnTo>
                    <a:pt x="968" y="1416"/>
                  </a:lnTo>
                  <a:lnTo>
                    <a:pt x="973" y="1416"/>
                  </a:lnTo>
                  <a:lnTo>
                    <a:pt x="979" y="1413"/>
                  </a:lnTo>
                  <a:lnTo>
                    <a:pt x="983" y="1408"/>
                  </a:lnTo>
                  <a:lnTo>
                    <a:pt x="983" y="1408"/>
                  </a:lnTo>
                  <a:lnTo>
                    <a:pt x="1011" y="1342"/>
                  </a:lnTo>
                  <a:lnTo>
                    <a:pt x="997" y="1337"/>
                  </a:lnTo>
                  <a:lnTo>
                    <a:pt x="1010" y="1343"/>
                  </a:lnTo>
                  <a:lnTo>
                    <a:pt x="1037" y="1295"/>
                  </a:lnTo>
                  <a:lnTo>
                    <a:pt x="1024" y="1289"/>
                  </a:lnTo>
                  <a:lnTo>
                    <a:pt x="1013" y="1298"/>
                  </a:lnTo>
                  <a:lnTo>
                    <a:pt x="1018" y="1302"/>
                  </a:lnTo>
                  <a:lnTo>
                    <a:pt x="1024" y="1302"/>
                  </a:lnTo>
                  <a:lnTo>
                    <a:pt x="1029" y="1302"/>
                  </a:lnTo>
                  <a:lnTo>
                    <a:pt x="1035" y="1298"/>
                  </a:lnTo>
                  <a:lnTo>
                    <a:pt x="1011" y="1297"/>
                  </a:lnTo>
                  <a:lnTo>
                    <a:pt x="1040" y="1330"/>
                  </a:lnTo>
                  <a:lnTo>
                    <a:pt x="1041" y="1331"/>
                  </a:lnTo>
                  <a:lnTo>
                    <a:pt x="1047" y="1335"/>
                  </a:lnTo>
                  <a:lnTo>
                    <a:pt x="1052" y="1335"/>
                  </a:lnTo>
                  <a:lnTo>
                    <a:pt x="1058" y="1335"/>
                  </a:lnTo>
                  <a:lnTo>
                    <a:pt x="1063" y="1331"/>
                  </a:lnTo>
                  <a:lnTo>
                    <a:pt x="1067" y="1327"/>
                  </a:lnTo>
                  <a:lnTo>
                    <a:pt x="1067" y="1324"/>
                  </a:lnTo>
                  <a:lnTo>
                    <a:pt x="1094" y="1192"/>
                  </a:lnTo>
                  <a:lnTo>
                    <a:pt x="1079" y="1190"/>
                  </a:lnTo>
                  <a:lnTo>
                    <a:pt x="1094" y="1195"/>
                  </a:lnTo>
                  <a:lnTo>
                    <a:pt x="1123" y="1113"/>
                  </a:lnTo>
                  <a:lnTo>
                    <a:pt x="1108" y="1109"/>
                  </a:lnTo>
                  <a:lnTo>
                    <a:pt x="1093" y="1113"/>
                  </a:lnTo>
                  <a:lnTo>
                    <a:pt x="1097" y="1118"/>
                  </a:lnTo>
                  <a:lnTo>
                    <a:pt x="1102" y="1122"/>
                  </a:lnTo>
                  <a:lnTo>
                    <a:pt x="1108" y="1122"/>
                  </a:lnTo>
                  <a:lnTo>
                    <a:pt x="1113" y="1122"/>
                  </a:lnTo>
                  <a:lnTo>
                    <a:pt x="1119" y="1118"/>
                  </a:lnTo>
                  <a:lnTo>
                    <a:pt x="1123" y="1113"/>
                  </a:lnTo>
                  <a:lnTo>
                    <a:pt x="1094" y="1113"/>
                  </a:lnTo>
                  <a:lnTo>
                    <a:pt x="1132" y="1211"/>
                  </a:lnTo>
                  <a:lnTo>
                    <a:pt x="1131" y="1211"/>
                  </a:lnTo>
                  <a:lnTo>
                    <a:pt x="1135" y="1216"/>
                  </a:lnTo>
                  <a:lnTo>
                    <a:pt x="1140" y="1219"/>
                  </a:lnTo>
                  <a:lnTo>
                    <a:pt x="1146" y="1219"/>
                  </a:lnTo>
                  <a:lnTo>
                    <a:pt x="1151" y="1219"/>
                  </a:lnTo>
                  <a:lnTo>
                    <a:pt x="1157" y="1216"/>
                  </a:lnTo>
                  <a:lnTo>
                    <a:pt x="1161" y="1211"/>
                  </a:lnTo>
                  <a:lnTo>
                    <a:pt x="1161" y="1210"/>
                  </a:lnTo>
                  <a:lnTo>
                    <a:pt x="1188" y="1112"/>
                  </a:lnTo>
                  <a:lnTo>
                    <a:pt x="1188" y="1111"/>
                  </a:lnTo>
                  <a:lnTo>
                    <a:pt x="1217" y="932"/>
                  </a:lnTo>
                  <a:lnTo>
                    <a:pt x="1202" y="930"/>
                  </a:lnTo>
                  <a:lnTo>
                    <a:pt x="1187" y="934"/>
                  </a:lnTo>
                  <a:lnTo>
                    <a:pt x="1191" y="939"/>
                  </a:lnTo>
                  <a:lnTo>
                    <a:pt x="1196" y="943"/>
                  </a:lnTo>
                  <a:lnTo>
                    <a:pt x="1202" y="943"/>
                  </a:lnTo>
                  <a:lnTo>
                    <a:pt x="1207" y="943"/>
                  </a:lnTo>
                  <a:lnTo>
                    <a:pt x="1212" y="939"/>
                  </a:lnTo>
                  <a:lnTo>
                    <a:pt x="1217" y="934"/>
                  </a:lnTo>
                  <a:lnTo>
                    <a:pt x="1188" y="934"/>
                  </a:lnTo>
                  <a:lnTo>
                    <a:pt x="1215" y="999"/>
                  </a:lnTo>
                  <a:lnTo>
                    <a:pt x="1214" y="999"/>
                  </a:lnTo>
                  <a:lnTo>
                    <a:pt x="1218" y="1004"/>
                  </a:lnTo>
                  <a:lnTo>
                    <a:pt x="1223" y="1007"/>
                  </a:lnTo>
                  <a:lnTo>
                    <a:pt x="1229" y="1007"/>
                  </a:lnTo>
                  <a:lnTo>
                    <a:pt x="1234" y="1007"/>
                  </a:lnTo>
                  <a:lnTo>
                    <a:pt x="1240" y="1004"/>
                  </a:lnTo>
                  <a:lnTo>
                    <a:pt x="1241" y="1003"/>
                  </a:lnTo>
                  <a:lnTo>
                    <a:pt x="1269" y="970"/>
                  </a:lnTo>
                  <a:lnTo>
                    <a:pt x="1272" y="966"/>
                  </a:lnTo>
                  <a:lnTo>
                    <a:pt x="1272" y="965"/>
                  </a:lnTo>
                  <a:lnTo>
                    <a:pt x="1299" y="867"/>
                  </a:lnTo>
                  <a:lnTo>
                    <a:pt x="1284" y="864"/>
                  </a:lnTo>
                  <a:lnTo>
                    <a:pt x="1274" y="873"/>
                  </a:lnTo>
                  <a:lnTo>
                    <a:pt x="1279" y="877"/>
                  </a:lnTo>
                  <a:lnTo>
                    <a:pt x="1284" y="877"/>
                  </a:lnTo>
                  <a:lnTo>
                    <a:pt x="1290" y="877"/>
                  </a:lnTo>
                  <a:lnTo>
                    <a:pt x="1295" y="873"/>
                  </a:lnTo>
                  <a:lnTo>
                    <a:pt x="1299" y="869"/>
                  </a:lnTo>
                  <a:lnTo>
                    <a:pt x="1272" y="872"/>
                  </a:lnTo>
                  <a:lnTo>
                    <a:pt x="1301" y="904"/>
                  </a:lnTo>
                  <a:lnTo>
                    <a:pt x="1302" y="905"/>
                  </a:lnTo>
                  <a:lnTo>
                    <a:pt x="1307" y="909"/>
                  </a:lnTo>
                  <a:lnTo>
                    <a:pt x="1313" y="909"/>
                  </a:lnTo>
                  <a:lnTo>
                    <a:pt x="1318" y="909"/>
                  </a:lnTo>
                  <a:lnTo>
                    <a:pt x="1324" y="905"/>
                  </a:lnTo>
                  <a:lnTo>
                    <a:pt x="1326" y="902"/>
                  </a:lnTo>
                  <a:lnTo>
                    <a:pt x="1355" y="853"/>
                  </a:lnTo>
                  <a:lnTo>
                    <a:pt x="1356" y="852"/>
                  </a:lnTo>
                  <a:lnTo>
                    <a:pt x="1385" y="770"/>
                  </a:lnTo>
                  <a:lnTo>
                    <a:pt x="1385" y="768"/>
                  </a:lnTo>
                  <a:lnTo>
                    <a:pt x="1412" y="687"/>
                  </a:lnTo>
                  <a:lnTo>
                    <a:pt x="1397" y="684"/>
                  </a:lnTo>
                  <a:lnTo>
                    <a:pt x="1408" y="693"/>
                  </a:lnTo>
                  <a:lnTo>
                    <a:pt x="1445" y="660"/>
                  </a:lnTo>
                  <a:lnTo>
                    <a:pt x="1449" y="655"/>
                  </a:lnTo>
                  <a:lnTo>
                    <a:pt x="1449" y="655"/>
                  </a:lnTo>
                  <a:lnTo>
                    <a:pt x="1477" y="589"/>
                  </a:lnTo>
                  <a:lnTo>
                    <a:pt x="1462" y="585"/>
                  </a:lnTo>
                  <a:lnTo>
                    <a:pt x="1462" y="598"/>
                  </a:lnTo>
                  <a:lnTo>
                    <a:pt x="1468" y="598"/>
                  </a:lnTo>
                  <a:lnTo>
                    <a:pt x="1473" y="594"/>
                  </a:lnTo>
                  <a:lnTo>
                    <a:pt x="1477" y="589"/>
                  </a:lnTo>
                  <a:lnTo>
                    <a:pt x="1462" y="599"/>
                  </a:lnTo>
                  <a:lnTo>
                    <a:pt x="1491" y="599"/>
                  </a:lnTo>
                  <a:lnTo>
                    <a:pt x="1491" y="598"/>
                  </a:lnTo>
                  <a:lnTo>
                    <a:pt x="1496" y="598"/>
                  </a:lnTo>
                  <a:lnTo>
                    <a:pt x="1502" y="594"/>
                  </a:lnTo>
                  <a:lnTo>
                    <a:pt x="1504" y="591"/>
                  </a:lnTo>
                  <a:lnTo>
                    <a:pt x="1533" y="541"/>
                  </a:lnTo>
                  <a:lnTo>
                    <a:pt x="1534" y="539"/>
                  </a:lnTo>
                  <a:lnTo>
                    <a:pt x="1561" y="458"/>
                  </a:lnTo>
                  <a:lnTo>
                    <a:pt x="1546" y="454"/>
                  </a:lnTo>
                  <a:lnTo>
                    <a:pt x="1560" y="460"/>
                  </a:lnTo>
                  <a:lnTo>
                    <a:pt x="1589" y="412"/>
                  </a:lnTo>
                  <a:lnTo>
                    <a:pt x="1590" y="409"/>
                  </a:lnTo>
                  <a:lnTo>
                    <a:pt x="1617" y="294"/>
                  </a:lnTo>
                  <a:lnTo>
                    <a:pt x="1602" y="290"/>
                  </a:lnTo>
                  <a:lnTo>
                    <a:pt x="1614" y="299"/>
                  </a:lnTo>
                  <a:lnTo>
                    <a:pt x="1643" y="267"/>
                  </a:lnTo>
                  <a:lnTo>
                    <a:pt x="1631" y="259"/>
                  </a:lnTo>
                  <a:lnTo>
                    <a:pt x="1616" y="263"/>
                  </a:lnTo>
                  <a:lnTo>
                    <a:pt x="1620" y="268"/>
                  </a:lnTo>
                  <a:lnTo>
                    <a:pt x="1625" y="272"/>
                  </a:lnTo>
                  <a:lnTo>
                    <a:pt x="1631" y="272"/>
                  </a:lnTo>
                  <a:lnTo>
                    <a:pt x="1636" y="272"/>
                  </a:lnTo>
                  <a:lnTo>
                    <a:pt x="1641" y="268"/>
                  </a:lnTo>
                  <a:lnTo>
                    <a:pt x="1616" y="262"/>
                  </a:lnTo>
                  <a:lnTo>
                    <a:pt x="1643" y="376"/>
                  </a:lnTo>
                  <a:lnTo>
                    <a:pt x="1658" y="373"/>
                  </a:lnTo>
                  <a:lnTo>
                    <a:pt x="1643" y="375"/>
                  </a:lnTo>
                  <a:lnTo>
                    <a:pt x="1671" y="555"/>
                  </a:lnTo>
                  <a:lnTo>
                    <a:pt x="1671" y="558"/>
                  </a:lnTo>
                  <a:lnTo>
                    <a:pt x="1673" y="559"/>
                  </a:lnTo>
                  <a:lnTo>
                    <a:pt x="1711" y="624"/>
                  </a:lnTo>
                  <a:lnTo>
                    <a:pt x="1724" y="618"/>
                  </a:lnTo>
                  <a:lnTo>
                    <a:pt x="1709" y="620"/>
                  </a:lnTo>
                  <a:lnTo>
                    <a:pt x="1736" y="751"/>
                  </a:lnTo>
                  <a:lnTo>
                    <a:pt x="1736" y="752"/>
                  </a:lnTo>
                  <a:lnTo>
                    <a:pt x="1765" y="851"/>
                  </a:lnTo>
                  <a:lnTo>
                    <a:pt x="1765" y="852"/>
                  </a:lnTo>
                  <a:lnTo>
                    <a:pt x="1769" y="857"/>
                  </a:lnTo>
                  <a:lnTo>
                    <a:pt x="1775" y="860"/>
                  </a:lnTo>
                  <a:lnTo>
                    <a:pt x="1780" y="860"/>
                  </a:lnTo>
                  <a:lnTo>
                    <a:pt x="1785" y="860"/>
                  </a:lnTo>
                  <a:lnTo>
                    <a:pt x="1791" y="857"/>
                  </a:lnTo>
                  <a:lnTo>
                    <a:pt x="1795" y="852"/>
                  </a:lnTo>
                  <a:lnTo>
                    <a:pt x="1795" y="852"/>
                  </a:lnTo>
                  <a:lnTo>
                    <a:pt x="1823" y="770"/>
                  </a:lnTo>
                  <a:lnTo>
                    <a:pt x="1808" y="765"/>
                  </a:lnTo>
                  <a:lnTo>
                    <a:pt x="1803" y="778"/>
                  </a:lnTo>
                  <a:lnTo>
                    <a:pt x="1808" y="778"/>
                  </a:lnTo>
                  <a:lnTo>
                    <a:pt x="1814" y="778"/>
                  </a:lnTo>
                  <a:lnTo>
                    <a:pt x="1819" y="774"/>
                  </a:lnTo>
                  <a:lnTo>
                    <a:pt x="1823" y="770"/>
                  </a:lnTo>
                  <a:lnTo>
                    <a:pt x="1799" y="776"/>
                  </a:lnTo>
                  <a:lnTo>
                    <a:pt x="1826" y="793"/>
                  </a:lnTo>
                  <a:lnTo>
                    <a:pt x="1836" y="783"/>
                  </a:lnTo>
                  <a:lnTo>
                    <a:pt x="1821" y="787"/>
                  </a:lnTo>
                  <a:lnTo>
                    <a:pt x="1849" y="869"/>
                  </a:lnTo>
                  <a:lnTo>
                    <a:pt x="1864" y="864"/>
                  </a:lnTo>
                  <a:lnTo>
                    <a:pt x="1849" y="867"/>
                  </a:lnTo>
                  <a:lnTo>
                    <a:pt x="1878" y="982"/>
                  </a:lnTo>
                  <a:lnTo>
                    <a:pt x="1906" y="1096"/>
                  </a:lnTo>
                  <a:lnTo>
                    <a:pt x="1921" y="1092"/>
                  </a:lnTo>
                  <a:lnTo>
                    <a:pt x="1906" y="1095"/>
                  </a:lnTo>
                  <a:lnTo>
                    <a:pt x="1933" y="1275"/>
                  </a:lnTo>
                  <a:lnTo>
                    <a:pt x="1935" y="1277"/>
                  </a:lnTo>
                  <a:lnTo>
                    <a:pt x="1962" y="1342"/>
                  </a:lnTo>
                  <a:lnTo>
                    <a:pt x="1962" y="1343"/>
                  </a:lnTo>
                  <a:lnTo>
                    <a:pt x="2000" y="1425"/>
                  </a:lnTo>
                  <a:lnTo>
                    <a:pt x="2013" y="1420"/>
                  </a:lnTo>
                  <a:lnTo>
                    <a:pt x="1999" y="1422"/>
                  </a:lnTo>
                  <a:lnTo>
                    <a:pt x="2027" y="1619"/>
                  </a:lnTo>
                  <a:lnTo>
                    <a:pt x="2027" y="1621"/>
                  </a:lnTo>
                  <a:lnTo>
                    <a:pt x="2028" y="1622"/>
                  </a:lnTo>
                  <a:lnTo>
                    <a:pt x="2057" y="1672"/>
                  </a:lnTo>
                  <a:lnTo>
                    <a:pt x="2060" y="1675"/>
                  </a:lnTo>
                  <a:lnTo>
                    <a:pt x="2065" y="1679"/>
                  </a:lnTo>
                  <a:lnTo>
                    <a:pt x="2070" y="1679"/>
                  </a:lnTo>
                  <a:lnTo>
                    <a:pt x="2076" y="1679"/>
                  </a:lnTo>
                  <a:lnTo>
                    <a:pt x="2081" y="1675"/>
                  </a:lnTo>
                  <a:lnTo>
                    <a:pt x="2085" y="1670"/>
                  </a:lnTo>
                  <a:lnTo>
                    <a:pt x="2085" y="1669"/>
                  </a:lnTo>
                  <a:lnTo>
                    <a:pt x="2113" y="1570"/>
                  </a:lnTo>
                  <a:lnTo>
                    <a:pt x="2113" y="1569"/>
                  </a:lnTo>
                  <a:lnTo>
                    <a:pt x="2140" y="1422"/>
                  </a:lnTo>
                  <a:lnTo>
                    <a:pt x="2125" y="1420"/>
                  </a:lnTo>
                  <a:lnTo>
                    <a:pt x="2140" y="1424"/>
                  </a:lnTo>
                  <a:lnTo>
                    <a:pt x="2168" y="1342"/>
                  </a:lnTo>
                  <a:lnTo>
                    <a:pt x="2153" y="1337"/>
                  </a:lnTo>
                  <a:lnTo>
                    <a:pt x="2166" y="1345"/>
                  </a:lnTo>
                  <a:lnTo>
                    <a:pt x="2194" y="1314"/>
                  </a:lnTo>
                  <a:lnTo>
                    <a:pt x="2197" y="1310"/>
                  </a:lnTo>
                  <a:lnTo>
                    <a:pt x="2197" y="1308"/>
                  </a:lnTo>
                  <a:lnTo>
                    <a:pt x="2224" y="1161"/>
                  </a:lnTo>
                  <a:lnTo>
                    <a:pt x="2252" y="1013"/>
                  </a:lnTo>
                  <a:lnTo>
                    <a:pt x="2252" y="1013"/>
                  </a:lnTo>
                  <a:lnTo>
                    <a:pt x="2281" y="800"/>
                  </a:lnTo>
                  <a:lnTo>
                    <a:pt x="2266" y="798"/>
                  </a:lnTo>
                  <a:lnTo>
                    <a:pt x="2281" y="801"/>
                  </a:lnTo>
                  <a:lnTo>
                    <a:pt x="2318" y="687"/>
                  </a:lnTo>
                  <a:lnTo>
                    <a:pt x="2346" y="588"/>
                  </a:lnTo>
                  <a:lnTo>
                    <a:pt x="2373" y="507"/>
                  </a:lnTo>
                  <a:lnTo>
                    <a:pt x="2373" y="507"/>
                  </a:lnTo>
                  <a:lnTo>
                    <a:pt x="2402" y="392"/>
                  </a:lnTo>
                  <a:lnTo>
                    <a:pt x="2387" y="388"/>
                  </a:lnTo>
                  <a:lnTo>
                    <a:pt x="2398" y="398"/>
                  </a:lnTo>
                  <a:lnTo>
                    <a:pt x="2402" y="393"/>
                  </a:lnTo>
                  <a:lnTo>
                    <a:pt x="2395" y="400"/>
                  </a:lnTo>
                  <a:lnTo>
                    <a:pt x="2423" y="385"/>
                  </a:lnTo>
                  <a:lnTo>
                    <a:pt x="2426" y="382"/>
                  </a:lnTo>
                  <a:lnTo>
                    <a:pt x="2430" y="378"/>
                  </a:lnTo>
                  <a:lnTo>
                    <a:pt x="2430" y="376"/>
                  </a:lnTo>
                  <a:lnTo>
                    <a:pt x="2459" y="279"/>
                  </a:lnTo>
                  <a:lnTo>
                    <a:pt x="2444" y="275"/>
                  </a:lnTo>
                  <a:lnTo>
                    <a:pt x="2457" y="283"/>
                  </a:lnTo>
                  <a:lnTo>
                    <a:pt x="2485" y="249"/>
                  </a:lnTo>
                  <a:lnTo>
                    <a:pt x="2485" y="247"/>
                  </a:lnTo>
                  <a:lnTo>
                    <a:pt x="2512" y="199"/>
                  </a:lnTo>
                  <a:lnTo>
                    <a:pt x="2498" y="193"/>
                  </a:lnTo>
                  <a:lnTo>
                    <a:pt x="2510" y="201"/>
                  </a:lnTo>
                  <a:lnTo>
                    <a:pt x="2539" y="168"/>
                  </a:lnTo>
                  <a:lnTo>
                    <a:pt x="2527" y="160"/>
                  </a:lnTo>
                  <a:lnTo>
                    <a:pt x="2535" y="171"/>
                  </a:lnTo>
                  <a:lnTo>
                    <a:pt x="2563" y="155"/>
                  </a:lnTo>
                  <a:lnTo>
                    <a:pt x="2566" y="153"/>
                  </a:lnTo>
                  <a:lnTo>
                    <a:pt x="2569" y="150"/>
                  </a:lnTo>
                  <a:lnTo>
                    <a:pt x="2607" y="101"/>
                  </a:lnTo>
                  <a:lnTo>
                    <a:pt x="2608" y="97"/>
                  </a:lnTo>
                  <a:lnTo>
                    <a:pt x="2635" y="16"/>
                  </a:lnTo>
                  <a:lnTo>
                    <a:pt x="2620" y="13"/>
                  </a:lnTo>
                  <a:lnTo>
                    <a:pt x="2609" y="22"/>
                  </a:lnTo>
                  <a:lnTo>
                    <a:pt x="2615" y="25"/>
                  </a:lnTo>
                  <a:lnTo>
                    <a:pt x="2620" y="25"/>
                  </a:lnTo>
                  <a:lnTo>
                    <a:pt x="2626" y="25"/>
                  </a:lnTo>
                  <a:lnTo>
                    <a:pt x="2631" y="22"/>
                  </a:lnTo>
                  <a:lnTo>
                    <a:pt x="2635" y="17"/>
                  </a:lnTo>
                  <a:lnTo>
                    <a:pt x="2607" y="18"/>
                  </a:lnTo>
                  <a:lnTo>
                    <a:pt x="2634" y="68"/>
                  </a:lnTo>
                  <a:lnTo>
                    <a:pt x="2634" y="68"/>
                  </a:lnTo>
                  <a:lnTo>
                    <a:pt x="2662" y="117"/>
                  </a:lnTo>
                  <a:lnTo>
                    <a:pt x="2676" y="111"/>
                  </a:lnTo>
                  <a:lnTo>
                    <a:pt x="2661" y="116"/>
                  </a:lnTo>
                  <a:lnTo>
                    <a:pt x="2690" y="197"/>
                  </a:lnTo>
                  <a:lnTo>
                    <a:pt x="2690" y="197"/>
                  </a:lnTo>
                  <a:lnTo>
                    <a:pt x="2694" y="202"/>
                  </a:lnTo>
                  <a:lnTo>
                    <a:pt x="2699" y="206"/>
                  </a:lnTo>
                  <a:lnTo>
                    <a:pt x="2705" y="207"/>
                  </a:lnTo>
                  <a:lnTo>
                    <a:pt x="2732" y="207"/>
                  </a:lnTo>
                  <a:lnTo>
                    <a:pt x="2732" y="193"/>
                  </a:lnTo>
                  <a:lnTo>
                    <a:pt x="2724" y="204"/>
                  </a:lnTo>
                  <a:lnTo>
                    <a:pt x="2752" y="221"/>
                  </a:lnTo>
                  <a:lnTo>
                    <a:pt x="2755" y="222"/>
                  </a:lnTo>
                  <a:lnTo>
                    <a:pt x="2760" y="223"/>
                  </a:lnTo>
                  <a:lnTo>
                    <a:pt x="2789" y="223"/>
                  </a:lnTo>
                  <a:lnTo>
                    <a:pt x="2817" y="223"/>
                  </a:lnTo>
                  <a:lnTo>
                    <a:pt x="2817" y="222"/>
                  </a:lnTo>
                  <a:lnTo>
                    <a:pt x="2823" y="222"/>
                  </a:lnTo>
                  <a:lnTo>
                    <a:pt x="2828" y="219"/>
                  </a:lnTo>
                  <a:lnTo>
                    <a:pt x="2832" y="214"/>
                  </a:lnTo>
                  <a:lnTo>
                    <a:pt x="2832" y="214"/>
                  </a:lnTo>
                  <a:lnTo>
                    <a:pt x="2859" y="148"/>
                  </a:lnTo>
                  <a:lnTo>
                    <a:pt x="2844" y="143"/>
                  </a:lnTo>
                  <a:lnTo>
                    <a:pt x="2833" y="153"/>
                  </a:lnTo>
                  <a:lnTo>
                    <a:pt x="2839" y="156"/>
                  </a:lnTo>
                  <a:lnTo>
                    <a:pt x="2844" y="156"/>
                  </a:lnTo>
                  <a:lnTo>
                    <a:pt x="2850" y="156"/>
                  </a:lnTo>
                  <a:lnTo>
                    <a:pt x="2855" y="153"/>
                  </a:lnTo>
                  <a:lnTo>
                    <a:pt x="2859" y="148"/>
                  </a:lnTo>
                  <a:lnTo>
                    <a:pt x="2832" y="150"/>
                  </a:lnTo>
                  <a:lnTo>
                    <a:pt x="2869" y="200"/>
                  </a:lnTo>
                  <a:lnTo>
                    <a:pt x="2870" y="202"/>
                  </a:lnTo>
                  <a:lnTo>
                    <a:pt x="2873" y="204"/>
                  </a:lnTo>
                  <a:lnTo>
                    <a:pt x="2901" y="221"/>
                  </a:lnTo>
                  <a:lnTo>
                    <a:pt x="2910" y="209"/>
                  </a:lnTo>
                  <a:lnTo>
                    <a:pt x="2895" y="214"/>
                  </a:lnTo>
                  <a:lnTo>
                    <a:pt x="2899" y="219"/>
                  </a:lnTo>
                  <a:lnTo>
                    <a:pt x="2896" y="214"/>
                  </a:lnTo>
                  <a:lnTo>
                    <a:pt x="2924" y="280"/>
                  </a:lnTo>
                  <a:lnTo>
                    <a:pt x="2923" y="280"/>
                  </a:lnTo>
                  <a:lnTo>
                    <a:pt x="2926" y="283"/>
                  </a:lnTo>
                  <a:lnTo>
                    <a:pt x="2954" y="315"/>
                  </a:lnTo>
                  <a:lnTo>
                    <a:pt x="2967" y="307"/>
                  </a:lnTo>
                  <a:lnTo>
                    <a:pt x="2953" y="312"/>
                  </a:lnTo>
                  <a:lnTo>
                    <a:pt x="2980" y="378"/>
                  </a:lnTo>
                  <a:lnTo>
                    <a:pt x="2994" y="373"/>
                  </a:lnTo>
                  <a:lnTo>
                    <a:pt x="2979" y="375"/>
                  </a:lnTo>
                  <a:lnTo>
                    <a:pt x="3006" y="522"/>
                  </a:lnTo>
                  <a:lnTo>
                    <a:pt x="3006" y="524"/>
                  </a:lnTo>
                  <a:lnTo>
                    <a:pt x="3034" y="639"/>
                  </a:lnTo>
                  <a:lnTo>
                    <a:pt x="3034" y="640"/>
                  </a:lnTo>
                  <a:lnTo>
                    <a:pt x="3039" y="645"/>
                  </a:lnTo>
                  <a:lnTo>
                    <a:pt x="3041" y="647"/>
                  </a:lnTo>
                  <a:lnTo>
                    <a:pt x="3070" y="662"/>
                  </a:lnTo>
                  <a:lnTo>
                    <a:pt x="3078" y="651"/>
                  </a:lnTo>
                  <a:lnTo>
                    <a:pt x="3063" y="655"/>
                  </a:lnTo>
                  <a:lnTo>
                    <a:pt x="3067" y="660"/>
                  </a:lnTo>
                  <a:lnTo>
                    <a:pt x="3063" y="655"/>
                  </a:lnTo>
                  <a:lnTo>
                    <a:pt x="3091" y="738"/>
                  </a:lnTo>
                  <a:lnTo>
                    <a:pt x="3106" y="733"/>
                  </a:lnTo>
                  <a:lnTo>
                    <a:pt x="3091" y="735"/>
                  </a:lnTo>
                  <a:lnTo>
                    <a:pt x="3119" y="914"/>
                  </a:lnTo>
                  <a:lnTo>
                    <a:pt x="3119" y="917"/>
                  </a:lnTo>
                  <a:lnTo>
                    <a:pt x="3123" y="922"/>
                  </a:lnTo>
                  <a:lnTo>
                    <a:pt x="3128" y="925"/>
                  </a:lnTo>
                  <a:lnTo>
                    <a:pt x="3134" y="926"/>
                  </a:lnTo>
                  <a:lnTo>
                    <a:pt x="3170" y="926"/>
                  </a:lnTo>
                  <a:lnTo>
                    <a:pt x="3170" y="912"/>
                  </a:lnTo>
                  <a:lnTo>
                    <a:pt x="3155" y="917"/>
                  </a:lnTo>
                  <a:lnTo>
                    <a:pt x="3159" y="922"/>
                  </a:lnTo>
                  <a:lnTo>
                    <a:pt x="3165" y="925"/>
                  </a:lnTo>
                  <a:lnTo>
                    <a:pt x="3157" y="917"/>
                  </a:lnTo>
                  <a:lnTo>
                    <a:pt x="3185" y="983"/>
                  </a:lnTo>
                  <a:lnTo>
                    <a:pt x="3184" y="983"/>
                  </a:lnTo>
                  <a:lnTo>
                    <a:pt x="3186" y="986"/>
                  </a:lnTo>
                  <a:lnTo>
                    <a:pt x="3215" y="1019"/>
                  </a:lnTo>
                  <a:lnTo>
                    <a:pt x="3227" y="1011"/>
                  </a:lnTo>
                  <a:lnTo>
                    <a:pt x="3212" y="1016"/>
                  </a:lnTo>
                  <a:lnTo>
                    <a:pt x="3212" y="1013"/>
                  </a:lnTo>
                  <a:lnTo>
                    <a:pt x="3241" y="1209"/>
                  </a:lnTo>
                  <a:lnTo>
                    <a:pt x="3241" y="1210"/>
                  </a:lnTo>
                  <a:lnTo>
                    <a:pt x="3268" y="1325"/>
                  </a:lnTo>
                  <a:lnTo>
                    <a:pt x="3283" y="1322"/>
                  </a:lnTo>
                  <a:lnTo>
                    <a:pt x="3268" y="1324"/>
                  </a:lnTo>
                  <a:lnTo>
                    <a:pt x="3296" y="1487"/>
                  </a:lnTo>
                  <a:lnTo>
                    <a:pt x="3296" y="1489"/>
                  </a:lnTo>
                  <a:lnTo>
                    <a:pt x="3325" y="1571"/>
                  </a:lnTo>
                  <a:lnTo>
                    <a:pt x="3340" y="1567"/>
                  </a:lnTo>
                  <a:lnTo>
                    <a:pt x="3325" y="1569"/>
                  </a:lnTo>
                  <a:lnTo>
                    <a:pt x="3352" y="1700"/>
                  </a:lnTo>
                  <a:lnTo>
                    <a:pt x="3352" y="1702"/>
                  </a:lnTo>
                  <a:lnTo>
                    <a:pt x="3356" y="1707"/>
                  </a:lnTo>
                  <a:lnTo>
                    <a:pt x="3362" y="1710"/>
                  </a:lnTo>
                  <a:lnTo>
                    <a:pt x="3367" y="1710"/>
                  </a:lnTo>
                  <a:lnTo>
                    <a:pt x="3372" y="1710"/>
                  </a:lnTo>
                  <a:lnTo>
                    <a:pt x="3377" y="1708"/>
                  </a:lnTo>
                  <a:lnTo>
                    <a:pt x="3404" y="1692"/>
                  </a:lnTo>
                  <a:lnTo>
                    <a:pt x="3394" y="1681"/>
                  </a:lnTo>
                  <a:lnTo>
                    <a:pt x="3402" y="1693"/>
                  </a:lnTo>
                  <a:lnTo>
                    <a:pt x="3431" y="1677"/>
                  </a:lnTo>
                  <a:lnTo>
                    <a:pt x="3434" y="1675"/>
                  </a:lnTo>
                  <a:lnTo>
                    <a:pt x="3434" y="1675"/>
                  </a:lnTo>
                  <a:lnTo>
                    <a:pt x="3472" y="1641"/>
                  </a:lnTo>
                  <a:lnTo>
                    <a:pt x="3461" y="1632"/>
                  </a:lnTo>
                  <a:lnTo>
                    <a:pt x="3450" y="1641"/>
                  </a:lnTo>
                  <a:lnTo>
                    <a:pt x="3455" y="1644"/>
                  </a:lnTo>
                  <a:lnTo>
                    <a:pt x="3461" y="1644"/>
                  </a:lnTo>
                  <a:lnTo>
                    <a:pt x="3466" y="1644"/>
                  </a:lnTo>
                  <a:lnTo>
                    <a:pt x="3472" y="1641"/>
                  </a:lnTo>
                  <a:lnTo>
                    <a:pt x="3447" y="1637"/>
                  </a:lnTo>
                  <a:lnTo>
                    <a:pt x="3476" y="1687"/>
                  </a:lnTo>
                  <a:lnTo>
                    <a:pt x="3478" y="1690"/>
                  </a:lnTo>
                  <a:lnTo>
                    <a:pt x="3484" y="1694"/>
                  </a:lnTo>
                  <a:lnTo>
                    <a:pt x="3489" y="1694"/>
                  </a:lnTo>
                  <a:lnTo>
                    <a:pt x="3495" y="1694"/>
                  </a:lnTo>
                  <a:lnTo>
                    <a:pt x="3500" y="1690"/>
                  </a:lnTo>
                  <a:lnTo>
                    <a:pt x="3501" y="1689"/>
                  </a:lnTo>
                  <a:lnTo>
                    <a:pt x="3529" y="1656"/>
                  </a:lnTo>
                  <a:lnTo>
                    <a:pt x="3531" y="1653"/>
                  </a:lnTo>
                  <a:lnTo>
                    <a:pt x="3531" y="1650"/>
                  </a:lnTo>
                  <a:lnTo>
                    <a:pt x="3559" y="1521"/>
                  </a:lnTo>
                  <a:lnTo>
                    <a:pt x="3587" y="1389"/>
                  </a:lnTo>
                  <a:lnTo>
                    <a:pt x="3572" y="1387"/>
                  </a:lnTo>
                  <a:lnTo>
                    <a:pt x="3587" y="1391"/>
                  </a:lnTo>
                  <a:lnTo>
                    <a:pt x="3616" y="1327"/>
                  </a:lnTo>
                  <a:lnTo>
                    <a:pt x="3601" y="1322"/>
                  </a:lnTo>
                  <a:lnTo>
                    <a:pt x="3614" y="1328"/>
                  </a:lnTo>
                  <a:lnTo>
                    <a:pt x="3643" y="1278"/>
                  </a:lnTo>
                  <a:lnTo>
                    <a:pt x="3644" y="1276"/>
                  </a:lnTo>
                  <a:lnTo>
                    <a:pt x="3671" y="1194"/>
                  </a:lnTo>
                  <a:lnTo>
                    <a:pt x="3656" y="1190"/>
                  </a:lnTo>
                  <a:lnTo>
                    <a:pt x="3651" y="1203"/>
                  </a:lnTo>
                  <a:lnTo>
                    <a:pt x="3656" y="1203"/>
                  </a:lnTo>
                  <a:lnTo>
                    <a:pt x="3662" y="1203"/>
                  </a:lnTo>
                  <a:lnTo>
                    <a:pt x="3667" y="1199"/>
                  </a:lnTo>
                  <a:lnTo>
                    <a:pt x="3671" y="1195"/>
                  </a:lnTo>
                  <a:lnTo>
                    <a:pt x="3648" y="1202"/>
                  </a:lnTo>
                  <a:lnTo>
                    <a:pt x="3677" y="1218"/>
                  </a:lnTo>
                  <a:lnTo>
                    <a:pt x="3693" y="1196"/>
                  </a:lnTo>
                  <a:lnTo>
                    <a:pt x="3664" y="1179"/>
                  </a:lnTo>
                  <a:lnTo>
                    <a:pt x="3662" y="1178"/>
                  </a:lnTo>
                  <a:lnTo>
                    <a:pt x="3656" y="1177"/>
                  </a:lnTo>
                  <a:lnTo>
                    <a:pt x="3651" y="1178"/>
                  </a:lnTo>
                  <a:lnTo>
                    <a:pt x="3645" y="1181"/>
                  </a:lnTo>
                  <a:lnTo>
                    <a:pt x="3641" y="1185"/>
                  </a:lnTo>
                  <a:lnTo>
                    <a:pt x="3641" y="1186"/>
                  </a:lnTo>
                  <a:lnTo>
                    <a:pt x="3614" y="1269"/>
                  </a:lnTo>
                  <a:lnTo>
                    <a:pt x="3629" y="1272"/>
                  </a:lnTo>
                  <a:lnTo>
                    <a:pt x="3616" y="1267"/>
                  </a:lnTo>
                  <a:lnTo>
                    <a:pt x="3587" y="1316"/>
                  </a:lnTo>
                  <a:lnTo>
                    <a:pt x="3587" y="1317"/>
                  </a:lnTo>
                  <a:lnTo>
                    <a:pt x="3559" y="1382"/>
                  </a:lnTo>
                  <a:lnTo>
                    <a:pt x="3557" y="1387"/>
                  </a:lnTo>
                  <a:lnTo>
                    <a:pt x="3557" y="1384"/>
                  </a:lnTo>
                  <a:lnTo>
                    <a:pt x="3529" y="1516"/>
                  </a:lnTo>
                  <a:lnTo>
                    <a:pt x="3501" y="1646"/>
                  </a:lnTo>
                  <a:lnTo>
                    <a:pt x="3501" y="1643"/>
                  </a:lnTo>
                  <a:lnTo>
                    <a:pt x="3501" y="1648"/>
                  </a:lnTo>
                  <a:lnTo>
                    <a:pt x="3516" y="1648"/>
                  </a:lnTo>
                  <a:lnTo>
                    <a:pt x="3504" y="1641"/>
                  </a:lnTo>
                  <a:lnTo>
                    <a:pt x="3477" y="1674"/>
                  </a:lnTo>
                  <a:lnTo>
                    <a:pt x="3500" y="1672"/>
                  </a:lnTo>
                  <a:lnTo>
                    <a:pt x="3495" y="1669"/>
                  </a:lnTo>
                  <a:lnTo>
                    <a:pt x="3489" y="1668"/>
                  </a:lnTo>
                  <a:lnTo>
                    <a:pt x="3484" y="1669"/>
                  </a:lnTo>
                  <a:lnTo>
                    <a:pt x="3478" y="1672"/>
                  </a:lnTo>
                  <a:lnTo>
                    <a:pt x="3489" y="1681"/>
                  </a:lnTo>
                  <a:lnTo>
                    <a:pt x="3503" y="1675"/>
                  </a:lnTo>
                  <a:lnTo>
                    <a:pt x="3474" y="1626"/>
                  </a:lnTo>
                  <a:lnTo>
                    <a:pt x="3472" y="1622"/>
                  </a:lnTo>
                  <a:lnTo>
                    <a:pt x="3466" y="1620"/>
                  </a:lnTo>
                  <a:lnTo>
                    <a:pt x="3461" y="1619"/>
                  </a:lnTo>
                  <a:lnTo>
                    <a:pt x="3455" y="1620"/>
                  </a:lnTo>
                  <a:lnTo>
                    <a:pt x="3450" y="1622"/>
                  </a:lnTo>
                  <a:lnTo>
                    <a:pt x="3450" y="1622"/>
                  </a:lnTo>
                  <a:lnTo>
                    <a:pt x="3412" y="1656"/>
                  </a:lnTo>
                  <a:lnTo>
                    <a:pt x="3423" y="1666"/>
                  </a:lnTo>
                  <a:lnTo>
                    <a:pt x="3415" y="1655"/>
                  </a:lnTo>
                  <a:lnTo>
                    <a:pt x="3386" y="1670"/>
                  </a:lnTo>
                  <a:lnTo>
                    <a:pt x="3386" y="1670"/>
                  </a:lnTo>
                  <a:lnTo>
                    <a:pt x="3359" y="1687"/>
                  </a:lnTo>
                  <a:lnTo>
                    <a:pt x="3382" y="1693"/>
                  </a:lnTo>
                  <a:lnTo>
                    <a:pt x="3378" y="1688"/>
                  </a:lnTo>
                  <a:lnTo>
                    <a:pt x="3372" y="1686"/>
                  </a:lnTo>
                  <a:lnTo>
                    <a:pt x="3367" y="1685"/>
                  </a:lnTo>
                  <a:lnTo>
                    <a:pt x="3362" y="1686"/>
                  </a:lnTo>
                  <a:lnTo>
                    <a:pt x="3367" y="1697"/>
                  </a:lnTo>
                  <a:lnTo>
                    <a:pt x="3382" y="1695"/>
                  </a:lnTo>
                  <a:lnTo>
                    <a:pt x="3355" y="1564"/>
                  </a:lnTo>
                  <a:lnTo>
                    <a:pt x="3355" y="1563"/>
                  </a:lnTo>
                  <a:lnTo>
                    <a:pt x="3326" y="1481"/>
                  </a:lnTo>
                  <a:lnTo>
                    <a:pt x="3311" y="1484"/>
                  </a:lnTo>
                  <a:lnTo>
                    <a:pt x="3326" y="1483"/>
                  </a:lnTo>
                  <a:lnTo>
                    <a:pt x="3298" y="1321"/>
                  </a:lnTo>
                  <a:lnTo>
                    <a:pt x="3298" y="1320"/>
                  </a:lnTo>
                  <a:lnTo>
                    <a:pt x="3271" y="1204"/>
                  </a:lnTo>
                  <a:lnTo>
                    <a:pt x="3256" y="1206"/>
                  </a:lnTo>
                  <a:lnTo>
                    <a:pt x="3271" y="1205"/>
                  </a:lnTo>
                  <a:lnTo>
                    <a:pt x="3242" y="1010"/>
                  </a:lnTo>
                  <a:lnTo>
                    <a:pt x="3242" y="1006"/>
                  </a:lnTo>
                  <a:lnTo>
                    <a:pt x="3239" y="1003"/>
                  </a:lnTo>
                  <a:lnTo>
                    <a:pt x="3211" y="970"/>
                  </a:lnTo>
                  <a:lnTo>
                    <a:pt x="3199" y="978"/>
                  </a:lnTo>
                  <a:lnTo>
                    <a:pt x="3214" y="973"/>
                  </a:lnTo>
                  <a:lnTo>
                    <a:pt x="3185" y="907"/>
                  </a:lnTo>
                  <a:lnTo>
                    <a:pt x="3185" y="907"/>
                  </a:lnTo>
                  <a:lnTo>
                    <a:pt x="3181" y="903"/>
                  </a:lnTo>
                  <a:lnTo>
                    <a:pt x="3176" y="900"/>
                  </a:lnTo>
                  <a:lnTo>
                    <a:pt x="3170" y="899"/>
                  </a:lnTo>
                  <a:lnTo>
                    <a:pt x="3134" y="899"/>
                  </a:lnTo>
                  <a:lnTo>
                    <a:pt x="3148" y="907"/>
                  </a:lnTo>
                  <a:lnTo>
                    <a:pt x="3144" y="903"/>
                  </a:lnTo>
                  <a:lnTo>
                    <a:pt x="3139" y="900"/>
                  </a:lnTo>
                  <a:lnTo>
                    <a:pt x="3134" y="912"/>
                  </a:lnTo>
                  <a:lnTo>
                    <a:pt x="3148" y="911"/>
                  </a:lnTo>
                  <a:lnTo>
                    <a:pt x="3121" y="732"/>
                  </a:lnTo>
                  <a:lnTo>
                    <a:pt x="3121" y="730"/>
                  </a:lnTo>
                  <a:lnTo>
                    <a:pt x="3093" y="647"/>
                  </a:lnTo>
                  <a:lnTo>
                    <a:pt x="3093" y="646"/>
                  </a:lnTo>
                  <a:lnTo>
                    <a:pt x="3089" y="641"/>
                  </a:lnTo>
                  <a:lnTo>
                    <a:pt x="3086" y="640"/>
                  </a:lnTo>
                  <a:lnTo>
                    <a:pt x="3058" y="625"/>
                  </a:lnTo>
                  <a:lnTo>
                    <a:pt x="3064" y="631"/>
                  </a:lnTo>
                  <a:lnTo>
                    <a:pt x="3060" y="626"/>
                  </a:lnTo>
                  <a:lnTo>
                    <a:pt x="3049" y="635"/>
                  </a:lnTo>
                  <a:lnTo>
                    <a:pt x="3064" y="633"/>
                  </a:lnTo>
                  <a:lnTo>
                    <a:pt x="3036" y="518"/>
                  </a:lnTo>
                  <a:lnTo>
                    <a:pt x="3021" y="520"/>
                  </a:lnTo>
                  <a:lnTo>
                    <a:pt x="3036" y="518"/>
                  </a:lnTo>
                  <a:lnTo>
                    <a:pt x="3009" y="370"/>
                  </a:lnTo>
                  <a:lnTo>
                    <a:pt x="3009" y="368"/>
                  </a:lnTo>
                  <a:lnTo>
                    <a:pt x="2981" y="302"/>
                  </a:lnTo>
                  <a:lnTo>
                    <a:pt x="2981" y="302"/>
                  </a:lnTo>
                  <a:lnTo>
                    <a:pt x="2979" y="299"/>
                  </a:lnTo>
                  <a:lnTo>
                    <a:pt x="2950" y="267"/>
                  </a:lnTo>
                  <a:lnTo>
                    <a:pt x="2938" y="275"/>
                  </a:lnTo>
                  <a:lnTo>
                    <a:pt x="2953" y="270"/>
                  </a:lnTo>
                  <a:lnTo>
                    <a:pt x="2924" y="204"/>
                  </a:lnTo>
                  <a:lnTo>
                    <a:pt x="2924" y="204"/>
                  </a:lnTo>
                  <a:lnTo>
                    <a:pt x="2920" y="200"/>
                  </a:lnTo>
                  <a:lnTo>
                    <a:pt x="2918" y="199"/>
                  </a:lnTo>
                  <a:lnTo>
                    <a:pt x="2889" y="182"/>
                  </a:lnTo>
                  <a:lnTo>
                    <a:pt x="2892" y="183"/>
                  </a:lnTo>
                  <a:lnTo>
                    <a:pt x="2881" y="193"/>
                  </a:lnTo>
                  <a:lnTo>
                    <a:pt x="2895" y="186"/>
                  </a:lnTo>
                  <a:lnTo>
                    <a:pt x="2858" y="136"/>
                  </a:lnTo>
                  <a:lnTo>
                    <a:pt x="2855" y="134"/>
                  </a:lnTo>
                  <a:lnTo>
                    <a:pt x="2850" y="131"/>
                  </a:lnTo>
                  <a:lnTo>
                    <a:pt x="2844" y="130"/>
                  </a:lnTo>
                  <a:lnTo>
                    <a:pt x="2839" y="131"/>
                  </a:lnTo>
                  <a:lnTo>
                    <a:pt x="2833" y="134"/>
                  </a:lnTo>
                  <a:lnTo>
                    <a:pt x="2829" y="139"/>
                  </a:lnTo>
                  <a:lnTo>
                    <a:pt x="2831" y="139"/>
                  </a:lnTo>
                  <a:lnTo>
                    <a:pt x="2804" y="204"/>
                  </a:lnTo>
                  <a:lnTo>
                    <a:pt x="2817" y="196"/>
                  </a:lnTo>
                  <a:lnTo>
                    <a:pt x="2812" y="197"/>
                  </a:lnTo>
                  <a:lnTo>
                    <a:pt x="2806" y="200"/>
                  </a:lnTo>
                  <a:lnTo>
                    <a:pt x="2802" y="204"/>
                  </a:lnTo>
                  <a:lnTo>
                    <a:pt x="2817" y="209"/>
                  </a:lnTo>
                  <a:lnTo>
                    <a:pt x="2817" y="196"/>
                  </a:lnTo>
                  <a:lnTo>
                    <a:pt x="2789" y="196"/>
                  </a:lnTo>
                  <a:lnTo>
                    <a:pt x="2760" y="196"/>
                  </a:lnTo>
                  <a:lnTo>
                    <a:pt x="2760" y="209"/>
                  </a:lnTo>
                  <a:lnTo>
                    <a:pt x="2768" y="199"/>
                  </a:lnTo>
                  <a:lnTo>
                    <a:pt x="2740" y="182"/>
                  </a:lnTo>
                  <a:lnTo>
                    <a:pt x="2737" y="181"/>
                  </a:lnTo>
                  <a:lnTo>
                    <a:pt x="2732" y="180"/>
                  </a:lnTo>
                  <a:lnTo>
                    <a:pt x="2705" y="180"/>
                  </a:lnTo>
                  <a:lnTo>
                    <a:pt x="2719" y="188"/>
                  </a:lnTo>
                  <a:lnTo>
                    <a:pt x="2715" y="183"/>
                  </a:lnTo>
                  <a:lnTo>
                    <a:pt x="2710" y="181"/>
                  </a:lnTo>
                  <a:lnTo>
                    <a:pt x="2705" y="193"/>
                  </a:lnTo>
                  <a:lnTo>
                    <a:pt x="2719" y="189"/>
                  </a:lnTo>
                  <a:lnTo>
                    <a:pt x="2691" y="108"/>
                  </a:lnTo>
                  <a:lnTo>
                    <a:pt x="2690" y="106"/>
                  </a:lnTo>
                  <a:lnTo>
                    <a:pt x="2661" y="56"/>
                  </a:lnTo>
                  <a:lnTo>
                    <a:pt x="2647" y="62"/>
                  </a:lnTo>
                  <a:lnTo>
                    <a:pt x="2662" y="56"/>
                  </a:lnTo>
                  <a:lnTo>
                    <a:pt x="2635" y="7"/>
                  </a:lnTo>
                  <a:lnTo>
                    <a:pt x="2631" y="3"/>
                  </a:lnTo>
                  <a:lnTo>
                    <a:pt x="2626" y="1"/>
                  </a:lnTo>
                  <a:lnTo>
                    <a:pt x="2620" y="0"/>
                  </a:lnTo>
                  <a:lnTo>
                    <a:pt x="2615" y="1"/>
                  </a:lnTo>
                  <a:lnTo>
                    <a:pt x="2609" y="3"/>
                  </a:lnTo>
                  <a:lnTo>
                    <a:pt x="2605" y="8"/>
                  </a:lnTo>
                  <a:lnTo>
                    <a:pt x="2605" y="9"/>
                  </a:lnTo>
                  <a:lnTo>
                    <a:pt x="2578" y="90"/>
                  </a:lnTo>
                  <a:lnTo>
                    <a:pt x="2593" y="94"/>
                  </a:lnTo>
                  <a:lnTo>
                    <a:pt x="2581" y="87"/>
                  </a:lnTo>
                  <a:lnTo>
                    <a:pt x="2543" y="136"/>
                  </a:lnTo>
                  <a:lnTo>
                    <a:pt x="2544" y="134"/>
                  </a:lnTo>
                  <a:lnTo>
                    <a:pt x="2555" y="143"/>
                  </a:lnTo>
                  <a:lnTo>
                    <a:pt x="2547" y="133"/>
                  </a:lnTo>
                  <a:lnTo>
                    <a:pt x="2519" y="149"/>
                  </a:lnTo>
                  <a:lnTo>
                    <a:pt x="2516" y="150"/>
                  </a:lnTo>
                  <a:lnTo>
                    <a:pt x="2514" y="151"/>
                  </a:lnTo>
                  <a:lnTo>
                    <a:pt x="2486" y="184"/>
                  </a:lnTo>
                  <a:lnTo>
                    <a:pt x="2485" y="187"/>
                  </a:lnTo>
                  <a:lnTo>
                    <a:pt x="2457" y="235"/>
                  </a:lnTo>
                  <a:lnTo>
                    <a:pt x="2471" y="241"/>
                  </a:lnTo>
                  <a:lnTo>
                    <a:pt x="2459" y="234"/>
                  </a:lnTo>
                  <a:lnTo>
                    <a:pt x="2432" y="268"/>
                  </a:lnTo>
                  <a:lnTo>
                    <a:pt x="2429" y="270"/>
                  </a:lnTo>
                  <a:lnTo>
                    <a:pt x="2429" y="272"/>
                  </a:lnTo>
                  <a:lnTo>
                    <a:pt x="2400" y="369"/>
                  </a:lnTo>
                  <a:lnTo>
                    <a:pt x="2404" y="363"/>
                  </a:lnTo>
                  <a:lnTo>
                    <a:pt x="2400" y="368"/>
                  </a:lnTo>
                  <a:lnTo>
                    <a:pt x="2415" y="373"/>
                  </a:lnTo>
                  <a:lnTo>
                    <a:pt x="2407" y="362"/>
                  </a:lnTo>
                  <a:lnTo>
                    <a:pt x="2379" y="378"/>
                  </a:lnTo>
                  <a:lnTo>
                    <a:pt x="2376" y="379"/>
                  </a:lnTo>
                  <a:lnTo>
                    <a:pt x="2372" y="383"/>
                  </a:lnTo>
                  <a:lnTo>
                    <a:pt x="2372" y="386"/>
                  </a:lnTo>
                  <a:lnTo>
                    <a:pt x="2343" y="501"/>
                  </a:lnTo>
                  <a:lnTo>
                    <a:pt x="2358" y="504"/>
                  </a:lnTo>
                  <a:lnTo>
                    <a:pt x="2343" y="500"/>
                  </a:lnTo>
                  <a:lnTo>
                    <a:pt x="2316" y="581"/>
                  </a:lnTo>
                  <a:lnTo>
                    <a:pt x="2288" y="680"/>
                  </a:lnTo>
                  <a:lnTo>
                    <a:pt x="2251" y="794"/>
                  </a:lnTo>
                  <a:lnTo>
                    <a:pt x="2251" y="798"/>
                  </a:lnTo>
                  <a:lnTo>
                    <a:pt x="2251" y="797"/>
                  </a:lnTo>
                  <a:lnTo>
                    <a:pt x="2223" y="1010"/>
                  </a:lnTo>
                  <a:lnTo>
                    <a:pt x="2237" y="1011"/>
                  </a:lnTo>
                  <a:lnTo>
                    <a:pt x="2223" y="1009"/>
                  </a:lnTo>
                  <a:lnTo>
                    <a:pt x="2194" y="1156"/>
                  </a:lnTo>
                  <a:lnTo>
                    <a:pt x="2167" y="1303"/>
                  </a:lnTo>
                  <a:lnTo>
                    <a:pt x="2167" y="1301"/>
                  </a:lnTo>
                  <a:lnTo>
                    <a:pt x="2167" y="1305"/>
                  </a:lnTo>
                  <a:lnTo>
                    <a:pt x="2182" y="1305"/>
                  </a:lnTo>
                  <a:lnTo>
                    <a:pt x="2170" y="1297"/>
                  </a:lnTo>
                  <a:lnTo>
                    <a:pt x="2141" y="1329"/>
                  </a:lnTo>
                  <a:lnTo>
                    <a:pt x="2138" y="1332"/>
                  </a:lnTo>
                  <a:lnTo>
                    <a:pt x="2138" y="1334"/>
                  </a:lnTo>
                  <a:lnTo>
                    <a:pt x="2110" y="1416"/>
                  </a:lnTo>
                  <a:lnTo>
                    <a:pt x="2110" y="1420"/>
                  </a:lnTo>
                  <a:lnTo>
                    <a:pt x="2110" y="1417"/>
                  </a:lnTo>
                  <a:lnTo>
                    <a:pt x="2083" y="1564"/>
                  </a:lnTo>
                  <a:lnTo>
                    <a:pt x="2098" y="1567"/>
                  </a:lnTo>
                  <a:lnTo>
                    <a:pt x="2083" y="1564"/>
                  </a:lnTo>
                  <a:lnTo>
                    <a:pt x="2056" y="1663"/>
                  </a:lnTo>
                  <a:lnTo>
                    <a:pt x="2081" y="1656"/>
                  </a:lnTo>
                  <a:lnTo>
                    <a:pt x="2076" y="1654"/>
                  </a:lnTo>
                  <a:lnTo>
                    <a:pt x="2070" y="1653"/>
                  </a:lnTo>
                  <a:lnTo>
                    <a:pt x="2065" y="1654"/>
                  </a:lnTo>
                  <a:lnTo>
                    <a:pt x="2060" y="1656"/>
                  </a:lnTo>
                  <a:lnTo>
                    <a:pt x="2056" y="1661"/>
                  </a:lnTo>
                  <a:lnTo>
                    <a:pt x="2070" y="1666"/>
                  </a:lnTo>
                  <a:lnTo>
                    <a:pt x="2084" y="1660"/>
                  </a:lnTo>
                  <a:lnTo>
                    <a:pt x="2056" y="1610"/>
                  </a:lnTo>
                  <a:lnTo>
                    <a:pt x="2042" y="1616"/>
                  </a:lnTo>
                  <a:lnTo>
                    <a:pt x="2057" y="1615"/>
                  </a:lnTo>
                  <a:lnTo>
                    <a:pt x="2028" y="1418"/>
                  </a:lnTo>
                  <a:lnTo>
                    <a:pt x="2028" y="1415"/>
                  </a:lnTo>
                  <a:lnTo>
                    <a:pt x="1990" y="1332"/>
                  </a:lnTo>
                  <a:lnTo>
                    <a:pt x="1975" y="1337"/>
                  </a:lnTo>
                  <a:lnTo>
                    <a:pt x="1990" y="1332"/>
                  </a:lnTo>
                  <a:lnTo>
                    <a:pt x="1963" y="1268"/>
                  </a:lnTo>
                  <a:lnTo>
                    <a:pt x="1948" y="1272"/>
                  </a:lnTo>
                  <a:lnTo>
                    <a:pt x="1963" y="1271"/>
                  </a:lnTo>
                  <a:lnTo>
                    <a:pt x="1936" y="1091"/>
                  </a:lnTo>
                  <a:lnTo>
                    <a:pt x="1936" y="1090"/>
                  </a:lnTo>
                  <a:lnTo>
                    <a:pt x="1908" y="976"/>
                  </a:lnTo>
                  <a:lnTo>
                    <a:pt x="1879" y="861"/>
                  </a:lnTo>
                  <a:lnTo>
                    <a:pt x="1879" y="860"/>
                  </a:lnTo>
                  <a:lnTo>
                    <a:pt x="1851" y="779"/>
                  </a:lnTo>
                  <a:lnTo>
                    <a:pt x="1851" y="778"/>
                  </a:lnTo>
                  <a:lnTo>
                    <a:pt x="1846" y="773"/>
                  </a:lnTo>
                  <a:lnTo>
                    <a:pt x="1845" y="772"/>
                  </a:lnTo>
                  <a:lnTo>
                    <a:pt x="1818" y="754"/>
                  </a:lnTo>
                  <a:lnTo>
                    <a:pt x="1814" y="753"/>
                  </a:lnTo>
                  <a:lnTo>
                    <a:pt x="1808" y="752"/>
                  </a:lnTo>
                  <a:lnTo>
                    <a:pt x="1803" y="753"/>
                  </a:lnTo>
                  <a:lnTo>
                    <a:pt x="1798" y="756"/>
                  </a:lnTo>
                  <a:lnTo>
                    <a:pt x="1794" y="760"/>
                  </a:lnTo>
                  <a:lnTo>
                    <a:pt x="1794" y="761"/>
                  </a:lnTo>
                  <a:lnTo>
                    <a:pt x="1765" y="844"/>
                  </a:lnTo>
                  <a:lnTo>
                    <a:pt x="1795" y="843"/>
                  </a:lnTo>
                  <a:lnTo>
                    <a:pt x="1791" y="838"/>
                  </a:lnTo>
                  <a:lnTo>
                    <a:pt x="1785" y="836"/>
                  </a:lnTo>
                  <a:lnTo>
                    <a:pt x="1780" y="834"/>
                  </a:lnTo>
                  <a:lnTo>
                    <a:pt x="1775" y="836"/>
                  </a:lnTo>
                  <a:lnTo>
                    <a:pt x="1769" y="838"/>
                  </a:lnTo>
                  <a:lnTo>
                    <a:pt x="1765" y="843"/>
                  </a:lnTo>
                  <a:lnTo>
                    <a:pt x="1780" y="847"/>
                  </a:lnTo>
                  <a:lnTo>
                    <a:pt x="1795" y="844"/>
                  </a:lnTo>
                  <a:lnTo>
                    <a:pt x="1766" y="745"/>
                  </a:lnTo>
                  <a:lnTo>
                    <a:pt x="1751" y="748"/>
                  </a:lnTo>
                  <a:lnTo>
                    <a:pt x="1766" y="746"/>
                  </a:lnTo>
                  <a:lnTo>
                    <a:pt x="1739" y="615"/>
                  </a:lnTo>
                  <a:lnTo>
                    <a:pt x="1739" y="613"/>
                  </a:lnTo>
                  <a:lnTo>
                    <a:pt x="1738" y="612"/>
                  </a:lnTo>
                  <a:lnTo>
                    <a:pt x="1700" y="547"/>
                  </a:lnTo>
                  <a:lnTo>
                    <a:pt x="1686" y="553"/>
                  </a:lnTo>
                  <a:lnTo>
                    <a:pt x="1701" y="552"/>
                  </a:lnTo>
                  <a:lnTo>
                    <a:pt x="1673" y="372"/>
                  </a:lnTo>
                  <a:lnTo>
                    <a:pt x="1673" y="370"/>
                  </a:lnTo>
                  <a:lnTo>
                    <a:pt x="1646" y="256"/>
                  </a:lnTo>
                  <a:lnTo>
                    <a:pt x="1646" y="254"/>
                  </a:lnTo>
                  <a:lnTo>
                    <a:pt x="1641" y="249"/>
                  </a:lnTo>
                  <a:lnTo>
                    <a:pt x="1636" y="247"/>
                  </a:lnTo>
                  <a:lnTo>
                    <a:pt x="1631" y="246"/>
                  </a:lnTo>
                  <a:lnTo>
                    <a:pt x="1625" y="247"/>
                  </a:lnTo>
                  <a:lnTo>
                    <a:pt x="1620" y="249"/>
                  </a:lnTo>
                  <a:lnTo>
                    <a:pt x="1618" y="250"/>
                  </a:lnTo>
                  <a:lnTo>
                    <a:pt x="1590" y="282"/>
                  </a:lnTo>
                  <a:lnTo>
                    <a:pt x="1587" y="286"/>
                  </a:lnTo>
                  <a:lnTo>
                    <a:pt x="1587" y="288"/>
                  </a:lnTo>
                  <a:lnTo>
                    <a:pt x="1560" y="403"/>
                  </a:lnTo>
                  <a:lnTo>
                    <a:pt x="1575" y="406"/>
                  </a:lnTo>
                  <a:lnTo>
                    <a:pt x="1561" y="400"/>
                  </a:lnTo>
                  <a:lnTo>
                    <a:pt x="1533" y="448"/>
                  </a:lnTo>
                  <a:lnTo>
                    <a:pt x="1531" y="451"/>
                  </a:lnTo>
                  <a:lnTo>
                    <a:pt x="1504" y="532"/>
                  </a:lnTo>
                  <a:lnTo>
                    <a:pt x="1519" y="535"/>
                  </a:lnTo>
                  <a:lnTo>
                    <a:pt x="1506" y="529"/>
                  </a:lnTo>
                  <a:lnTo>
                    <a:pt x="1477" y="579"/>
                  </a:lnTo>
                  <a:lnTo>
                    <a:pt x="1491" y="572"/>
                  </a:lnTo>
                  <a:lnTo>
                    <a:pt x="1485" y="573"/>
                  </a:lnTo>
                  <a:lnTo>
                    <a:pt x="1480" y="575"/>
                  </a:lnTo>
                  <a:lnTo>
                    <a:pt x="1491" y="585"/>
                  </a:lnTo>
                  <a:lnTo>
                    <a:pt x="1491" y="572"/>
                  </a:lnTo>
                  <a:lnTo>
                    <a:pt x="1462" y="572"/>
                  </a:lnTo>
                  <a:lnTo>
                    <a:pt x="1462" y="572"/>
                  </a:lnTo>
                  <a:lnTo>
                    <a:pt x="1457" y="573"/>
                  </a:lnTo>
                  <a:lnTo>
                    <a:pt x="1451" y="575"/>
                  </a:lnTo>
                  <a:lnTo>
                    <a:pt x="1447" y="580"/>
                  </a:lnTo>
                  <a:lnTo>
                    <a:pt x="1449" y="580"/>
                  </a:lnTo>
                  <a:lnTo>
                    <a:pt x="1420" y="646"/>
                  </a:lnTo>
                  <a:lnTo>
                    <a:pt x="1434" y="651"/>
                  </a:lnTo>
                  <a:lnTo>
                    <a:pt x="1423" y="641"/>
                  </a:lnTo>
                  <a:lnTo>
                    <a:pt x="1386" y="674"/>
                  </a:lnTo>
                  <a:lnTo>
                    <a:pt x="1382" y="679"/>
                  </a:lnTo>
                  <a:lnTo>
                    <a:pt x="1382" y="680"/>
                  </a:lnTo>
                  <a:lnTo>
                    <a:pt x="1355" y="761"/>
                  </a:lnTo>
                  <a:lnTo>
                    <a:pt x="1370" y="765"/>
                  </a:lnTo>
                  <a:lnTo>
                    <a:pt x="1355" y="761"/>
                  </a:lnTo>
                  <a:lnTo>
                    <a:pt x="1326" y="844"/>
                  </a:lnTo>
                  <a:lnTo>
                    <a:pt x="1341" y="847"/>
                  </a:lnTo>
                  <a:lnTo>
                    <a:pt x="1328" y="841"/>
                  </a:lnTo>
                  <a:lnTo>
                    <a:pt x="1299" y="890"/>
                  </a:lnTo>
                  <a:lnTo>
                    <a:pt x="1324" y="886"/>
                  </a:lnTo>
                  <a:lnTo>
                    <a:pt x="1318" y="884"/>
                  </a:lnTo>
                  <a:lnTo>
                    <a:pt x="1313" y="883"/>
                  </a:lnTo>
                  <a:lnTo>
                    <a:pt x="1307" y="884"/>
                  </a:lnTo>
                  <a:lnTo>
                    <a:pt x="1302" y="886"/>
                  </a:lnTo>
                  <a:lnTo>
                    <a:pt x="1313" y="896"/>
                  </a:lnTo>
                  <a:lnTo>
                    <a:pt x="1325" y="887"/>
                  </a:lnTo>
                  <a:lnTo>
                    <a:pt x="1297" y="856"/>
                  </a:lnTo>
                  <a:lnTo>
                    <a:pt x="1295" y="854"/>
                  </a:lnTo>
                  <a:lnTo>
                    <a:pt x="1290" y="852"/>
                  </a:lnTo>
                  <a:lnTo>
                    <a:pt x="1284" y="851"/>
                  </a:lnTo>
                  <a:lnTo>
                    <a:pt x="1279" y="852"/>
                  </a:lnTo>
                  <a:lnTo>
                    <a:pt x="1274" y="854"/>
                  </a:lnTo>
                  <a:lnTo>
                    <a:pt x="1269" y="859"/>
                  </a:lnTo>
                  <a:lnTo>
                    <a:pt x="1269" y="861"/>
                  </a:lnTo>
                  <a:lnTo>
                    <a:pt x="1242" y="959"/>
                  </a:lnTo>
                  <a:lnTo>
                    <a:pt x="1257" y="962"/>
                  </a:lnTo>
                  <a:lnTo>
                    <a:pt x="1245" y="953"/>
                  </a:lnTo>
                  <a:lnTo>
                    <a:pt x="1217" y="986"/>
                  </a:lnTo>
                  <a:lnTo>
                    <a:pt x="1244" y="990"/>
                  </a:lnTo>
                  <a:lnTo>
                    <a:pt x="1240" y="985"/>
                  </a:lnTo>
                  <a:lnTo>
                    <a:pt x="1234" y="983"/>
                  </a:lnTo>
                  <a:lnTo>
                    <a:pt x="1229" y="982"/>
                  </a:lnTo>
                  <a:lnTo>
                    <a:pt x="1223" y="983"/>
                  </a:lnTo>
                  <a:lnTo>
                    <a:pt x="1218" y="985"/>
                  </a:lnTo>
                  <a:lnTo>
                    <a:pt x="1229" y="995"/>
                  </a:lnTo>
                  <a:lnTo>
                    <a:pt x="1244" y="990"/>
                  </a:lnTo>
                  <a:lnTo>
                    <a:pt x="1217" y="925"/>
                  </a:lnTo>
                  <a:lnTo>
                    <a:pt x="1217" y="925"/>
                  </a:lnTo>
                  <a:lnTo>
                    <a:pt x="1212" y="920"/>
                  </a:lnTo>
                  <a:lnTo>
                    <a:pt x="1207" y="918"/>
                  </a:lnTo>
                  <a:lnTo>
                    <a:pt x="1202" y="917"/>
                  </a:lnTo>
                  <a:lnTo>
                    <a:pt x="1196" y="918"/>
                  </a:lnTo>
                  <a:lnTo>
                    <a:pt x="1191" y="920"/>
                  </a:lnTo>
                  <a:lnTo>
                    <a:pt x="1187" y="925"/>
                  </a:lnTo>
                  <a:lnTo>
                    <a:pt x="1187" y="930"/>
                  </a:lnTo>
                  <a:lnTo>
                    <a:pt x="1187" y="929"/>
                  </a:lnTo>
                  <a:lnTo>
                    <a:pt x="1158" y="1108"/>
                  </a:lnTo>
                  <a:lnTo>
                    <a:pt x="1173" y="1109"/>
                  </a:lnTo>
                  <a:lnTo>
                    <a:pt x="1158" y="1106"/>
                  </a:lnTo>
                  <a:lnTo>
                    <a:pt x="1131" y="1204"/>
                  </a:lnTo>
                  <a:lnTo>
                    <a:pt x="1161" y="1202"/>
                  </a:lnTo>
                  <a:lnTo>
                    <a:pt x="1157" y="1197"/>
                  </a:lnTo>
                  <a:lnTo>
                    <a:pt x="1151" y="1195"/>
                  </a:lnTo>
                  <a:lnTo>
                    <a:pt x="1146" y="1194"/>
                  </a:lnTo>
                  <a:lnTo>
                    <a:pt x="1140" y="1195"/>
                  </a:lnTo>
                  <a:lnTo>
                    <a:pt x="1135" y="1197"/>
                  </a:lnTo>
                  <a:lnTo>
                    <a:pt x="1131" y="1202"/>
                  </a:lnTo>
                  <a:lnTo>
                    <a:pt x="1146" y="1206"/>
                  </a:lnTo>
                  <a:lnTo>
                    <a:pt x="1161" y="1203"/>
                  </a:lnTo>
                  <a:lnTo>
                    <a:pt x="1123" y="1105"/>
                  </a:lnTo>
                  <a:lnTo>
                    <a:pt x="1123" y="1104"/>
                  </a:lnTo>
                  <a:lnTo>
                    <a:pt x="1119" y="1099"/>
                  </a:lnTo>
                  <a:lnTo>
                    <a:pt x="1113" y="1097"/>
                  </a:lnTo>
                  <a:lnTo>
                    <a:pt x="1108" y="1096"/>
                  </a:lnTo>
                  <a:lnTo>
                    <a:pt x="1102" y="1097"/>
                  </a:lnTo>
                  <a:lnTo>
                    <a:pt x="1097" y="1099"/>
                  </a:lnTo>
                  <a:lnTo>
                    <a:pt x="1093" y="1104"/>
                  </a:lnTo>
                  <a:lnTo>
                    <a:pt x="1093" y="1105"/>
                  </a:lnTo>
                  <a:lnTo>
                    <a:pt x="1064" y="1186"/>
                  </a:lnTo>
                  <a:lnTo>
                    <a:pt x="1064" y="1190"/>
                  </a:lnTo>
                  <a:lnTo>
                    <a:pt x="1064" y="1188"/>
                  </a:lnTo>
                  <a:lnTo>
                    <a:pt x="1037" y="1320"/>
                  </a:lnTo>
                  <a:lnTo>
                    <a:pt x="1063" y="1312"/>
                  </a:lnTo>
                  <a:lnTo>
                    <a:pt x="1058" y="1310"/>
                  </a:lnTo>
                  <a:lnTo>
                    <a:pt x="1052" y="1309"/>
                  </a:lnTo>
                  <a:lnTo>
                    <a:pt x="1047" y="1310"/>
                  </a:lnTo>
                  <a:lnTo>
                    <a:pt x="1041" y="1312"/>
                  </a:lnTo>
                  <a:lnTo>
                    <a:pt x="1037" y="1317"/>
                  </a:lnTo>
                  <a:lnTo>
                    <a:pt x="1037" y="1322"/>
                  </a:lnTo>
                  <a:lnTo>
                    <a:pt x="1052" y="1322"/>
                  </a:lnTo>
                  <a:lnTo>
                    <a:pt x="1064" y="1314"/>
                  </a:lnTo>
                  <a:lnTo>
                    <a:pt x="1036" y="1281"/>
                  </a:lnTo>
                  <a:lnTo>
                    <a:pt x="1035" y="1279"/>
                  </a:lnTo>
                  <a:lnTo>
                    <a:pt x="1029" y="1277"/>
                  </a:lnTo>
                  <a:lnTo>
                    <a:pt x="1024" y="1276"/>
                  </a:lnTo>
                  <a:lnTo>
                    <a:pt x="1018" y="1277"/>
                  </a:lnTo>
                  <a:lnTo>
                    <a:pt x="1013" y="1279"/>
                  </a:lnTo>
                  <a:lnTo>
                    <a:pt x="1010" y="1283"/>
                  </a:lnTo>
                  <a:lnTo>
                    <a:pt x="983" y="1331"/>
                  </a:lnTo>
                  <a:lnTo>
                    <a:pt x="983" y="1332"/>
                  </a:lnTo>
                  <a:lnTo>
                    <a:pt x="954" y="1398"/>
                  </a:lnTo>
                  <a:lnTo>
                    <a:pt x="973" y="1391"/>
                  </a:lnTo>
                  <a:lnTo>
                    <a:pt x="968" y="1390"/>
                  </a:lnTo>
                  <a:lnTo>
                    <a:pt x="963" y="1391"/>
                  </a:lnTo>
                  <a:lnTo>
                    <a:pt x="957" y="1394"/>
                  </a:lnTo>
                  <a:lnTo>
                    <a:pt x="953" y="1398"/>
                  </a:lnTo>
                  <a:lnTo>
                    <a:pt x="968" y="1403"/>
                  </a:lnTo>
                  <a:lnTo>
                    <a:pt x="976" y="1393"/>
                  </a:lnTo>
                  <a:lnTo>
                    <a:pt x="948" y="1376"/>
                  </a:lnTo>
                  <a:lnTo>
                    <a:pt x="945" y="1375"/>
                  </a:lnTo>
                  <a:lnTo>
                    <a:pt x="940" y="1374"/>
                  </a:lnTo>
                  <a:lnTo>
                    <a:pt x="934" y="1375"/>
                  </a:lnTo>
                  <a:lnTo>
                    <a:pt x="931" y="1376"/>
                  </a:lnTo>
                  <a:lnTo>
                    <a:pt x="903" y="1393"/>
                  </a:lnTo>
                  <a:lnTo>
                    <a:pt x="903" y="1393"/>
                  </a:lnTo>
                  <a:lnTo>
                    <a:pt x="876" y="1409"/>
                  </a:lnTo>
                  <a:lnTo>
                    <a:pt x="895" y="1410"/>
                  </a:lnTo>
                  <a:lnTo>
                    <a:pt x="889" y="1408"/>
                  </a:lnTo>
                  <a:lnTo>
                    <a:pt x="884" y="1407"/>
                  </a:lnTo>
                  <a:lnTo>
                    <a:pt x="878" y="1408"/>
                  </a:lnTo>
                  <a:lnTo>
                    <a:pt x="884" y="1420"/>
                  </a:lnTo>
                  <a:lnTo>
                    <a:pt x="896" y="1411"/>
                  </a:lnTo>
                  <a:lnTo>
                    <a:pt x="868" y="1378"/>
                  </a:lnTo>
                  <a:lnTo>
                    <a:pt x="866" y="1377"/>
                  </a:lnTo>
                  <a:lnTo>
                    <a:pt x="861" y="1375"/>
                  </a:lnTo>
                  <a:lnTo>
                    <a:pt x="855" y="1374"/>
                  </a:lnTo>
                  <a:lnTo>
                    <a:pt x="850" y="1375"/>
                  </a:lnTo>
                  <a:lnTo>
                    <a:pt x="844" y="1377"/>
                  </a:lnTo>
                  <a:lnTo>
                    <a:pt x="840" y="1382"/>
                  </a:lnTo>
                  <a:lnTo>
                    <a:pt x="840" y="1384"/>
                  </a:lnTo>
                  <a:lnTo>
                    <a:pt x="804" y="1516"/>
                  </a:lnTo>
                  <a:lnTo>
                    <a:pt x="819" y="1518"/>
                  </a:lnTo>
                  <a:lnTo>
                    <a:pt x="806" y="1510"/>
                  </a:lnTo>
                  <a:lnTo>
                    <a:pt x="778" y="1542"/>
                  </a:lnTo>
                  <a:lnTo>
                    <a:pt x="801" y="1541"/>
                  </a:lnTo>
                  <a:lnTo>
                    <a:pt x="796" y="1539"/>
                  </a:lnTo>
                  <a:lnTo>
                    <a:pt x="790" y="1537"/>
                  </a:lnTo>
                  <a:lnTo>
                    <a:pt x="785" y="1539"/>
                  </a:lnTo>
                  <a:lnTo>
                    <a:pt x="779" y="1541"/>
                  </a:lnTo>
                  <a:lnTo>
                    <a:pt x="790" y="1550"/>
                  </a:lnTo>
                  <a:lnTo>
                    <a:pt x="804" y="1544"/>
                  </a:lnTo>
                  <a:lnTo>
                    <a:pt x="775" y="1495"/>
                  </a:lnTo>
                  <a:lnTo>
                    <a:pt x="773" y="1491"/>
                  </a:lnTo>
                  <a:lnTo>
                    <a:pt x="767" y="1489"/>
                  </a:lnTo>
                  <a:lnTo>
                    <a:pt x="762" y="1488"/>
                  </a:lnTo>
                  <a:lnTo>
                    <a:pt x="735" y="1488"/>
                  </a:lnTo>
                  <a:lnTo>
                    <a:pt x="735" y="1501"/>
                  </a:lnTo>
                  <a:lnTo>
                    <a:pt x="743" y="1490"/>
                  </a:lnTo>
                  <a:lnTo>
                    <a:pt x="714" y="1474"/>
                  </a:lnTo>
                  <a:lnTo>
                    <a:pt x="721" y="1480"/>
                  </a:lnTo>
                  <a:lnTo>
                    <a:pt x="717" y="1475"/>
                  </a:lnTo>
                  <a:lnTo>
                    <a:pt x="706" y="1484"/>
                  </a:lnTo>
                  <a:lnTo>
                    <a:pt x="721" y="1480"/>
                  </a:lnTo>
                  <a:lnTo>
                    <a:pt x="694" y="1415"/>
                  </a:lnTo>
                  <a:lnTo>
                    <a:pt x="694" y="1415"/>
                  </a:lnTo>
                  <a:lnTo>
                    <a:pt x="690" y="1410"/>
                  </a:lnTo>
                  <a:lnTo>
                    <a:pt x="684" y="1408"/>
                  </a:lnTo>
                  <a:lnTo>
                    <a:pt x="679" y="1407"/>
                  </a:lnTo>
                  <a:lnTo>
                    <a:pt x="673" y="1408"/>
                  </a:lnTo>
                  <a:lnTo>
                    <a:pt x="671" y="1409"/>
                  </a:lnTo>
                  <a:lnTo>
                    <a:pt x="642" y="1425"/>
                  </a:lnTo>
                  <a:lnTo>
                    <a:pt x="639" y="1427"/>
                  </a:lnTo>
                  <a:lnTo>
                    <a:pt x="635" y="1431"/>
                  </a:lnTo>
                  <a:lnTo>
                    <a:pt x="635" y="1433"/>
                  </a:lnTo>
                  <a:lnTo>
                    <a:pt x="608" y="1515"/>
                  </a:lnTo>
                  <a:lnTo>
                    <a:pt x="612" y="1509"/>
                  </a:lnTo>
                  <a:lnTo>
                    <a:pt x="608" y="1514"/>
                  </a:lnTo>
                  <a:lnTo>
                    <a:pt x="623" y="1518"/>
                  </a:lnTo>
                  <a:lnTo>
                    <a:pt x="615" y="1508"/>
                  </a:lnTo>
                  <a:lnTo>
                    <a:pt x="587" y="1523"/>
                  </a:lnTo>
                  <a:lnTo>
                    <a:pt x="600" y="1522"/>
                  </a:lnTo>
                  <a:lnTo>
                    <a:pt x="595" y="1521"/>
                  </a:lnTo>
                  <a:lnTo>
                    <a:pt x="589" y="1522"/>
                  </a:lnTo>
                  <a:lnTo>
                    <a:pt x="595" y="1534"/>
                  </a:lnTo>
                  <a:lnTo>
                    <a:pt x="603" y="1523"/>
                  </a:lnTo>
                  <a:lnTo>
                    <a:pt x="574" y="1508"/>
                  </a:lnTo>
                  <a:lnTo>
                    <a:pt x="572" y="1507"/>
                  </a:lnTo>
                  <a:lnTo>
                    <a:pt x="566" y="1506"/>
                  </a:lnTo>
                  <a:lnTo>
                    <a:pt x="561" y="1507"/>
                  </a:lnTo>
                  <a:lnTo>
                    <a:pt x="559" y="1507"/>
                  </a:lnTo>
                  <a:lnTo>
                    <a:pt x="523" y="1522"/>
                  </a:lnTo>
                  <a:lnTo>
                    <a:pt x="544" y="1529"/>
                  </a:lnTo>
                  <a:lnTo>
                    <a:pt x="540" y="1524"/>
                  </a:lnTo>
                  <a:lnTo>
                    <a:pt x="535" y="1522"/>
                  </a:lnTo>
                  <a:lnTo>
                    <a:pt x="530" y="1521"/>
                  </a:lnTo>
                  <a:lnTo>
                    <a:pt x="524" y="1522"/>
                  </a:lnTo>
                  <a:lnTo>
                    <a:pt x="530" y="1534"/>
                  </a:lnTo>
                  <a:lnTo>
                    <a:pt x="544" y="1530"/>
                  </a:lnTo>
                  <a:lnTo>
                    <a:pt x="516" y="1433"/>
                  </a:lnTo>
                  <a:lnTo>
                    <a:pt x="516" y="1431"/>
                  </a:lnTo>
                  <a:lnTo>
                    <a:pt x="513" y="1429"/>
                  </a:lnTo>
                  <a:lnTo>
                    <a:pt x="486" y="1396"/>
                  </a:lnTo>
                  <a:lnTo>
                    <a:pt x="485" y="1394"/>
                  </a:lnTo>
                  <a:lnTo>
                    <a:pt x="482" y="1393"/>
                  </a:lnTo>
                  <a:lnTo>
                    <a:pt x="453" y="1376"/>
                  </a:lnTo>
                  <a:lnTo>
                    <a:pt x="425" y="1361"/>
                  </a:lnTo>
                  <a:lnTo>
                    <a:pt x="432" y="1367"/>
                  </a:lnTo>
                  <a:lnTo>
                    <a:pt x="428" y="1362"/>
                  </a:lnTo>
                  <a:lnTo>
                    <a:pt x="417" y="1371"/>
                  </a:lnTo>
                  <a:lnTo>
                    <a:pt x="432" y="1368"/>
                  </a:lnTo>
                  <a:lnTo>
                    <a:pt x="403" y="1269"/>
                  </a:lnTo>
                  <a:lnTo>
                    <a:pt x="403" y="1268"/>
                  </a:lnTo>
                  <a:lnTo>
                    <a:pt x="399" y="1263"/>
                  </a:lnTo>
                  <a:lnTo>
                    <a:pt x="394" y="1261"/>
                  </a:lnTo>
                  <a:lnTo>
                    <a:pt x="388" y="1259"/>
                  </a:lnTo>
                  <a:lnTo>
                    <a:pt x="360" y="1259"/>
                  </a:lnTo>
                  <a:lnTo>
                    <a:pt x="375" y="1268"/>
                  </a:lnTo>
                  <a:lnTo>
                    <a:pt x="371" y="1263"/>
                  </a:lnTo>
                  <a:lnTo>
                    <a:pt x="365" y="1261"/>
                  </a:lnTo>
                  <a:lnTo>
                    <a:pt x="360" y="1272"/>
                  </a:lnTo>
                  <a:lnTo>
                    <a:pt x="375" y="1269"/>
                  </a:lnTo>
                  <a:lnTo>
                    <a:pt x="348" y="1186"/>
                  </a:lnTo>
                  <a:lnTo>
                    <a:pt x="333" y="1190"/>
                  </a:lnTo>
                  <a:lnTo>
                    <a:pt x="348" y="1188"/>
                  </a:lnTo>
                  <a:lnTo>
                    <a:pt x="320" y="1075"/>
                  </a:lnTo>
                  <a:lnTo>
                    <a:pt x="320" y="1072"/>
                  </a:lnTo>
                  <a:lnTo>
                    <a:pt x="316" y="1068"/>
                  </a:lnTo>
                  <a:lnTo>
                    <a:pt x="315" y="1066"/>
                  </a:lnTo>
                  <a:lnTo>
                    <a:pt x="286" y="1049"/>
                  </a:lnTo>
                  <a:lnTo>
                    <a:pt x="277" y="1059"/>
                  </a:lnTo>
                  <a:lnTo>
                    <a:pt x="292" y="1055"/>
                  </a:lnTo>
                  <a:lnTo>
                    <a:pt x="254" y="973"/>
                  </a:lnTo>
                  <a:lnTo>
                    <a:pt x="254" y="973"/>
                  </a:lnTo>
                  <a:lnTo>
                    <a:pt x="250" y="969"/>
                  </a:lnTo>
                  <a:lnTo>
                    <a:pt x="244" y="966"/>
                  </a:lnTo>
                  <a:lnTo>
                    <a:pt x="239" y="965"/>
                  </a:lnTo>
                  <a:lnTo>
                    <a:pt x="234" y="966"/>
                  </a:lnTo>
                  <a:lnTo>
                    <a:pt x="231" y="967"/>
                  </a:lnTo>
                  <a:lnTo>
                    <a:pt x="202" y="984"/>
                  </a:lnTo>
                  <a:lnTo>
                    <a:pt x="202" y="984"/>
                  </a:lnTo>
                  <a:lnTo>
                    <a:pt x="175" y="1000"/>
                  </a:lnTo>
                  <a:lnTo>
                    <a:pt x="189" y="999"/>
                  </a:lnTo>
                  <a:lnTo>
                    <a:pt x="183" y="998"/>
                  </a:lnTo>
                  <a:lnTo>
                    <a:pt x="178" y="999"/>
                  </a:lnTo>
                  <a:lnTo>
                    <a:pt x="183" y="1011"/>
                  </a:lnTo>
                  <a:lnTo>
                    <a:pt x="193" y="1000"/>
                  </a:lnTo>
                  <a:lnTo>
                    <a:pt x="166" y="984"/>
                  </a:lnTo>
                  <a:lnTo>
                    <a:pt x="162" y="983"/>
                  </a:lnTo>
                  <a:lnTo>
                    <a:pt x="156" y="982"/>
                  </a:lnTo>
                  <a:lnTo>
                    <a:pt x="151" y="983"/>
                  </a:lnTo>
                  <a:lnTo>
                    <a:pt x="148" y="984"/>
                  </a:lnTo>
                  <a:lnTo>
                    <a:pt x="119" y="1000"/>
                  </a:lnTo>
                  <a:lnTo>
                    <a:pt x="117" y="1002"/>
                  </a:lnTo>
                  <a:lnTo>
                    <a:pt x="113" y="1006"/>
                  </a:lnTo>
                  <a:lnTo>
                    <a:pt x="113" y="1011"/>
                  </a:lnTo>
                  <a:lnTo>
                    <a:pt x="113" y="1009"/>
                  </a:lnTo>
                  <a:lnTo>
                    <a:pt x="84" y="1139"/>
                  </a:lnTo>
                  <a:lnTo>
                    <a:pt x="88" y="1132"/>
                  </a:lnTo>
                  <a:lnTo>
                    <a:pt x="84" y="1137"/>
                  </a:lnTo>
                  <a:lnTo>
                    <a:pt x="84" y="1142"/>
                  </a:lnTo>
                  <a:lnTo>
                    <a:pt x="99" y="1142"/>
                  </a:lnTo>
                  <a:lnTo>
                    <a:pt x="91" y="1131"/>
                  </a:lnTo>
                  <a:lnTo>
                    <a:pt x="64" y="1148"/>
                  </a:lnTo>
                  <a:lnTo>
                    <a:pt x="60" y="1150"/>
                  </a:lnTo>
                  <a:lnTo>
                    <a:pt x="31" y="1182"/>
                  </a:lnTo>
                  <a:lnTo>
                    <a:pt x="29" y="1185"/>
                  </a:lnTo>
                  <a:lnTo>
                    <a:pt x="29" y="1186"/>
                  </a:lnTo>
                  <a:lnTo>
                    <a:pt x="0" y="1269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3" name="Line 437">
              <a:extLst>
                <a:ext uri="{FF2B5EF4-FFF2-40B4-BE49-F238E27FC236}">
                  <a16:creationId xmlns:a16="http://schemas.microsoft.com/office/drawing/2014/main" id="{259A7562-AE64-4A3A-B741-F650641D8B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" y="1228"/>
              <a:ext cx="1" cy="90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4" name="Line 438">
              <a:extLst>
                <a:ext uri="{FF2B5EF4-FFF2-40B4-BE49-F238E27FC236}">
                  <a16:creationId xmlns:a16="http://schemas.microsoft.com/office/drawing/2014/main" id="{0901DA41-B6F6-4E31-ABCD-FAA565F39A2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" y="1228"/>
              <a:ext cx="1" cy="90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5" name="Line 439">
              <a:extLst>
                <a:ext uri="{FF2B5EF4-FFF2-40B4-BE49-F238E27FC236}">
                  <a16:creationId xmlns:a16="http://schemas.microsoft.com/office/drawing/2014/main" id="{6508AD69-923A-4D85-80A2-AE477447DD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6" name="Rectangle 440">
              <a:extLst>
                <a:ext uri="{FF2B5EF4-FFF2-40B4-BE49-F238E27FC236}">
                  <a16:creationId xmlns:a16="http://schemas.microsoft.com/office/drawing/2014/main" id="{C4FD6B23-1D3B-4819-A866-90623B3BD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2156"/>
              <a:ext cx="7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17" name="Rectangle 441">
              <a:extLst>
                <a:ext uri="{FF2B5EF4-FFF2-40B4-BE49-F238E27FC236}">
                  <a16:creationId xmlns:a16="http://schemas.microsoft.com/office/drawing/2014/main" id="{4C892813-83A0-4D57-B044-8ECC27135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7" y="2157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18" name="Rectangle 442">
              <a:extLst>
                <a:ext uri="{FF2B5EF4-FFF2-40B4-BE49-F238E27FC236}">
                  <a16:creationId xmlns:a16="http://schemas.microsoft.com/office/drawing/2014/main" id="{98D1E474-0236-43B5-ACB3-D25AF2968C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19" name="Line 443">
              <a:extLst>
                <a:ext uri="{FF2B5EF4-FFF2-40B4-BE49-F238E27FC236}">
                  <a16:creationId xmlns:a16="http://schemas.microsoft.com/office/drawing/2014/main" id="{587F2518-FA72-4E85-929D-7F356FAAD4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74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0" name="Rectangle 444">
              <a:extLst>
                <a:ext uri="{FF2B5EF4-FFF2-40B4-BE49-F238E27FC236}">
                  <a16:creationId xmlns:a16="http://schemas.microsoft.com/office/drawing/2014/main" id="{E695FA6F-69ED-4276-B18A-04F1D152B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2156"/>
              <a:ext cx="12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1" name="Rectangle 445">
              <a:extLst>
                <a:ext uri="{FF2B5EF4-FFF2-40B4-BE49-F238E27FC236}">
                  <a16:creationId xmlns:a16="http://schemas.microsoft.com/office/drawing/2014/main" id="{E42E4CCF-9A94-4C97-9BF0-7E38B5C1E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" y="2157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20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22" name="Rectangle 446">
              <a:extLst>
                <a:ext uri="{FF2B5EF4-FFF2-40B4-BE49-F238E27FC236}">
                  <a16:creationId xmlns:a16="http://schemas.microsoft.com/office/drawing/2014/main" id="{D712B727-C8EB-4B25-9165-31DACE1E8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5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23" name="Line 447">
              <a:extLst>
                <a:ext uri="{FF2B5EF4-FFF2-40B4-BE49-F238E27FC236}">
                  <a16:creationId xmlns:a16="http://schemas.microsoft.com/office/drawing/2014/main" id="{FA289831-7CD9-44DC-BAA1-38C66A74C6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86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4" name="Rectangle 448">
              <a:extLst>
                <a:ext uri="{FF2B5EF4-FFF2-40B4-BE49-F238E27FC236}">
                  <a16:creationId xmlns:a16="http://schemas.microsoft.com/office/drawing/2014/main" id="{1350E835-E6C8-4DBD-A454-3ED7A2617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56"/>
              <a:ext cx="12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5" name="Rectangle 449">
              <a:extLst>
                <a:ext uri="{FF2B5EF4-FFF2-40B4-BE49-F238E27FC236}">
                  <a16:creationId xmlns:a16="http://schemas.microsoft.com/office/drawing/2014/main" id="{92F7138B-D076-47AF-AE9E-53C8458929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2" y="2157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40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26" name="Rectangle 450">
              <a:extLst>
                <a:ext uri="{FF2B5EF4-FFF2-40B4-BE49-F238E27FC236}">
                  <a16:creationId xmlns:a16="http://schemas.microsoft.com/office/drawing/2014/main" id="{EA7D5511-7DC5-4F7D-A574-6CA20909C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8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27" name="Line 451">
              <a:extLst>
                <a:ext uri="{FF2B5EF4-FFF2-40B4-BE49-F238E27FC236}">
                  <a16:creationId xmlns:a16="http://schemas.microsoft.com/office/drawing/2014/main" id="{DA40AA57-0163-4524-B5C3-7580477F42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99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8" name="Rectangle 452">
              <a:extLst>
                <a:ext uri="{FF2B5EF4-FFF2-40B4-BE49-F238E27FC236}">
                  <a16:creationId xmlns:a16="http://schemas.microsoft.com/office/drawing/2014/main" id="{A5524872-6BDC-4862-B584-F807C2623A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2156"/>
              <a:ext cx="12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29" name="Rectangle 453">
              <a:extLst>
                <a:ext uri="{FF2B5EF4-FFF2-40B4-BE49-F238E27FC236}">
                  <a16:creationId xmlns:a16="http://schemas.microsoft.com/office/drawing/2014/main" id="{3EE04E12-CB85-4F00-BB4F-A8B4A991E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" y="2157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60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0" name="Rectangle 454">
              <a:extLst>
                <a:ext uri="{FF2B5EF4-FFF2-40B4-BE49-F238E27FC236}">
                  <a16:creationId xmlns:a16="http://schemas.microsoft.com/office/drawing/2014/main" id="{639E2F73-71D3-403B-952B-D1FAEAC9B3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9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1" name="Line 455">
              <a:extLst>
                <a:ext uri="{FF2B5EF4-FFF2-40B4-BE49-F238E27FC236}">
                  <a16:creationId xmlns:a16="http://schemas.microsoft.com/office/drawing/2014/main" id="{1F31DC00-8327-4123-BA92-D11437E221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11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32" name="Rectangle 456">
              <a:extLst>
                <a:ext uri="{FF2B5EF4-FFF2-40B4-BE49-F238E27FC236}">
                  <a16:creationId xmlns:a16="http://schemas.microsoft.com/office/drawing/2014/main" id="{08DDD751-AD46-42BD-A17E-46EE5E613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156"/>
              <a:ext cx="12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33" name="Rectangle 457">
              <a:extLst>
                <a:ext uri="{FF2B5EF4-FFF2-40B4-BE49-F238E27FC236}">
                  <a16:creationId xmlns:a16="http://schemas.microsoft.com/office/drawing/2014/main" id="{D5B6DBA5-C8B1-43D5-BD28-C43F61B93D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2157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80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4" name="Rectangle 458">
              <a:extLst>
                <a:ext uri="{FF2B5EF4-FFF2-40B4-BE49-F238E27FC236}">
                  <a16:creationId xmlns:a16="http://schemas.microsoft.com/office/drawing/2014/main" id="{3C9E7BF0-42C1-4266-A75C-FBA9369523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5" name="Line 459">
              <a:extLst>
                <a:ext uri="{FF2B5EF4-FFF2-40B4-BE49-F238E27FC236}">
                  <a16:creationId xmlns:a16="http://schemas.microsoft.com/office/drawing/2014/main" id="{A5C00DBC-462B-4667-BAA9-44540276FF1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23" y="2124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36" name="Rectangle 460">
              <a:extLst>
                <a:ext uri="{FF2B5EF4-FFF2-40B4-BE49-F238E27FC236}">
                  <a16:creationId xmlns:a16="http://schemas.microsoft.com/office/drawing/2014/main" id="{2634A8D5-53E2-4AC5-B744-BC1602FB8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2156"/>
              <a:ext cx="16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37" name="Rectangle 461">
              <a:extLst>
                <a:ext uri="{FF2B5EF4-FFF2-40B4-BE49-F238E27FC236}">
                  <a16:creationId xmlns:a16="http://schemas.microsoft.com/office/drawing/2014/main" id="{5CD7CFA9-1CA9-4F8F-B80D-5F67711083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3" y="2157"/>
              <a:ext cx="9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8" name="Rectangle 462">
              <a:extLst>
                <a:ext uri="{FF2B5EF4-FFF2-40B4-BE49-F238E27FC236}">
                  <a16:creationId xmlns:a16="http://schemas.microsoft.com/office/drawing/2014/main" id="{EA0DA61F-0AD5-42CF-B462-9F674BA2DC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87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39" name="Line 463">
              <a:extLst>
                <a:ext uri="{FF2B5EF4-FFF2-40B4-BE49-F238E27FC236}">
                  <a16:creationId xmlns:a16="http://schemas.microsoft.com/office/drawing/2014/main" id="{C2A5809C-5C00-4CEF-93AD-5716C485A7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35" y="2124"/>
              <a:ext cx="2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0" name="Rectangle 464">
              <a:extLst>
                <a:ext uri="{FF2B5EF4-FFF2-40B4-BE49-F238E27FC236}">
                  <a16:creationId xmlns:a16="http://schemas.microsoft.com/office/drawing/2014/main" id="{84AB031F-E195-400E-A59C-A373B1314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2156"/>
              <a:ext cx="16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1" name="Rectangle 465">
              <a:extLst>
                <a:ext uri="{FF2B5EF4-FFF2-40B4-BE49-F238E27FC236}">
                  <a16:creationId xmlns:a16="http://schemas.microsoft.com/office/drawing/2014/main" id="{4764E401-5CDB-42DB-A14E-9BC19FB1D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5" y="2157"/>
              <a:ext cx="9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120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2" name="Rectangle 466">
              <a:extLst>
                <a:ext uri="{FF2B5EF4-FFF2-40B4-BE49-F238E27FC236}">
                  <a16:creationId xmlns:a16="http://schemas.microsoft.com/office/drawing/2014/main" id="{92A02CAC-139D-4152-86DE-7EF5D0CD2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9" y="21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3" name="Line 467">
              <a:extLst>
                <a:ext uri="{FF2B5EF4-FFF2-40B4-BE49-F238E27FC236}">
                  <a16:creationId xmlns:a16="http://schemas.microsoft.com/office/drawing/2014/main" id="{182B6E76-076A-4F19-98AE-1E916AC5C8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2137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4" name="Line 468">
              <a:extLst>
                <a:ext uri="{FF2B5EF4-FFF2-40B4-BE49-F238E27FC236}">
                  <a16:creationId xmlns:a16="http://schemas.microsoft.com/office/drawing/2014/main" id="{7A0125BF-F778-48BF-A5E3-F125DE0FAC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2007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5" name="Rectangle 469">
              <a:extLst>
                <a:ext uri="{FF2B5EF4-FFF2-40B4-BE49-F238E27FC236}">
                  <a16:creationId xmlns:a16="http://schemas.microsoft.com/office/drawing/2014/main" id="{5A6474E4-F6D5-43A7-914F-592804095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978"/>
              <a:ext cx="166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46" name="Rectangle 470">
              <a:extLst>
                <a:ext uri="{FF2B5EF4-FFF2-40B4-BE49-F238E27FC236}">
                  <a16:creationId xmlns:a16="http://schemas.microsoft.com/office/drawing/2014/main" id="{986D464A-C914-4876-9049-8A32F0CB44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979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7" name="Rectangle 471">
              <a:extLst>
                <a:ext uri="{FF2B5EF4-FFF2-40B4-BE49-F238E27FC236}">
                  <a16:creationId xmlns:a16="http://schemas.microsoft.com/office/drawing/2014/main" id="{ACD2FE86-6ADB-464F-B499-26E1E6193F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" y="1979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8" name="Rectangle 472">
              <a:extLst>
                <a:ext uri="{FF2B5EF4-FFF2-40B4-BE49-F238E27FC236}">
                  <a16:creationId xmlns:a16="http://schemas.microsoft.com/office/drawing/2014/main" id="{67662FE1-AC16-41C7-894F-039DB99B1C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192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49" name="Line 473">
              <a:extLst>
                <a:ext uri="{FF2B5EF4-FFF2-40B4-BE49-F238E27FC236}">
                  <a16:creationId xmlns:a16="http://schemas.microsoft.com/office/drawing/2014/main" id="{49308D9F-9E03-4A5D-8C9D-535E65030A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87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50" name="Rectangle 474">
              <a:extLst>
                <a:ext uri="{FF2B5EF4-FFF2-40B4-BE49-F238E27FC236}">
                  <a16:creationId xmlns:a16="http://schemas.microsoft.com/office/drawing/2014/main" id="{373836C7-07C8-44CA-9B85-701E6D682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" y="1848"/>
              <a:ext cx="10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51" name="Rectangle 475">
              <a:extLst>
                <a:ext uri="{FF2B5EF4-FFF2-40B4-BE49-F238E27FC236}">
                  <a16:creationId xmlns:a16="http://schemas.microsoft.com/office/drawing/2014/main" id="{CCD6F126-F7A0-4BB1-873B-5A0822EC53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" y="1849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2" name="Rectangle 476">
              <a:extLst>
                <a:ext uri="{FF2B5EF4-FFF2-40B4-BE49-F238E27FC236}">
                  <a16:creationId xmlns:a16="http://schemas.microsoft.com/office/drawing/2014/main" id="{2A0E4E2A-E6A7-414D-960B-0CD6E3A596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849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3" name="Rectangle 477">
              <a:extLst>
                <a:ext uri="{FF2B5EF4-FFF2-40B4-BE49-F238E27FC236}">
                  <a16:creationId xmlns:a16="http://schemas.microsoft.com/office/drawing/2014/main" id="{3D45E7B1-3679-4745-A804-390DE878F8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" y="179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4" name="Line 478">
              <a:extLst>
                <a:ext uri="{FF2B5EF4-FFF2-40B4-BE49-F238E27FC236}">
                  <a16:creationId xmlns:a16="http://schemas.microsoft.com/office/drawing/2014/main" id="{66A285B5-C01C-4A15-9499-B8015C3648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74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55" name="Rectangle 479">
              <a:extLst>
                <a:ext uri="{FF2B5EF4-FFF2-40B4-BE49-F238E27FC236}">
                  <a16:creationId xmlns:a16="http://schemas.microsoft.com/office/drawing/2014/main" id="{E478E66C-9EFD-42AE-AFC4-6B4A931E13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718"/>
              <a:ext cx="166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56" name="Rectangle 480">
              <a:extLst>
                <a:ext uri="{FF2B5EF4-FFF2-40B4-BE49-F238E27FC236}">
                  <a16:creationId xmlns:a16="http://schemas.microsoft.com/office/drawing/2014/main" id="{CA8C5A10-EBA4-4A65-AF42-ACFC87C5E5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1719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7" name="Rectangle 481">
              <a:extLst>
                <a:ext uri="{FF2B5EF4-FFF2-40B4-BE49-F238E27FC236}">
                  <a16:creationId xmlns:a16="http://schemas.microsoft.com/office/drawing/2014/main" id="{ABBBBF3F-0BE4-4C0B-988C-304128DEC0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" y="1719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8" name="Rectangle 482">
              <a:extLst>
                <a:ext uri="{FF2B5EF4-FFF2-40B4-BE49-F238E27FC236}">
                  <a16:creationId xmlns:a16="http://schemas.microsoft.com/office/drawing/2014/main" id="{433BB7F8-1E39-4C5F-A6C5-77380F477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166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59" name="Line 483">
              <a:extLst>
                <a:ext uri="{FF2B5EF4-FFF2-40B4-BE49-F238E27FC236}">
                  <a16:creationId xmlns:a16="http://schemas.microsoft.com/office/drawing/2014/main" id="{90C8CFDB-83ED-460E-B3E8-B65349A58D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61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0" name="Rectangle 484">
              <a:extLst>
                <a:ext uri="{FF2B5EF4-FFF2-40B4-BE49-F238E27FC236}">
                  <a16:creationId xmlns:a16="http://schemas.microsoft.com/office/drawing/2014/main" id="{17A8AD85-40C0-47CA-8916-46A5117D3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587"/>
              <a:ext cx="75" cy="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1" name="Rectangle 485">
              <a:extLst>
                <a:ext uri="{FF2B5EF4-FFF2-40B4-BE49-F238E27FC236}">
                  <a16:creationId xmlns:a16="http://schemas.microsoft.com/office/drawing/2014/main" id="{E35E6F14-7B9C-4F42-90CB-2122D7C449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" y="1589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62" name="Rectangle 486">
              <a:extLst>
                <a:ext uri="{FF2B5EF4-FFF2-40B4-BE49-F238E27FC236}">
                  <a16:creationId xmlns:a16="http://schemas.microsoft.com/office/drawing/2014/main" id="{EB4A9255-66C9-4CDB-A143-E05C0FBD3E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" y="153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63" name="Line 487">
              <a:extLst>
                <a:ext uri="{FF2B5EF4-FFF2-40B4-BE49-F238E27FC236}">
                  <a16:creationId xmlns:a16="http://schemas.microsoft.com/office/drawing/2014/main" id="{BE410450-2603-40EA-B7AD-9DB505DB44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48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4" name="Rectangle 488">
              <a:extLst>
                <a:ext uri="{FF2B5EF4-FFF2-40B4-BE49-F238E27FC236}">
                  <a16:creationId xmlns:a16="http://schemas.microsoft.com/office/drawing/2014/main" id="{A1A73B32-C647-44B5-9427-C629D80F8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" y="1457"/>
              <a:ext cx="142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5" name="Rectangle 489">
              <a:extLst>
                <a:ext uri="{FF2B5EF4-FFF2-40B4-BE49-F238E27FC236}">
                  <a16:creationId xmlns:a16="http://schemas.microsoft.com/office/drawing/2014/main" id="{0807A090-6D21-4389-861B-B596210B4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" y="1458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66" name="Rectangle 490">
              <a:extLst>
                <a:ext uri="{FF2B5EF4-FFF2-40B4-BE49-F238E27FC236}">
                  <a16:creationId xmlns:a16="http://schemas.microsoft.com/office/drawing/2014/main" id="{D46A2927-7A86-42D4-B2F6-10E30370F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" y="1405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67" name="Line 491">
              <a:extLst>
                <a:ext uri="{FF2B5EF4-FFF2-40B4-BE49-F238E27FC236}">
                  <a16:creationId xmlns:a16="http://schemas.microsoft.com/office/drawing/2014/main" id="{6F49D88C-E160-48A8-93A6-AE293D0595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62" y="1356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8" name="Rectangle 492">
              <a:extLst>
                <a:ext uri="{FF2B5EF4-FFF2-40B4-BE49-F238E27FC236}">
                  <a16:creationId xmlns:a16="http://schemas.microsoft.com/office/drawing/2014/main" id="{00B69597-6BC6-4411-A910-E7FC867FD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" y="1328"/>
              <a:ext cx="75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69" name="Rectangle 493">
              <a:extLst>
                <a:ext uri="{FF2B5EF4-FFF2-40B4-BE49-F238E27FC236}">
                  <a16:creationId xmlns:a16="http://schemas.microsoft.com/office/drawing/2014/main" id="{C234ACAC-665E-4C34-8D9D-16DCD8D20C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" y="1329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0" name="Rectangle 494">
              <a:extLst>
                <a:ext uri="{FF2B5EF4-FFF2-40B4-BE49-F238E27FC236}">
                  <a16:creationId xmlns:a16="http://schemas.microsoft.com/office/drawing/2014/main" id="{B488F2AB-7BFB-4BFD-965C-FB6161CC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" y="1276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1" name="Rectangle 495">
              <a:extLst>
                <a:ext uri="{FF2B5EF4-FFF2-40B4-BE49-F238E27FC236}">
                  <a16:creationId xmlns:a16="http://schemas.microsoft.com/office/drawing/2014/main" id="{3B5D5934-A73C-4111-8DEE-E90615199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" y="1200"/>
              <a:ext cx="142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72" name="Rectangle 496">
              <a:extLst>
                <a:ext uri="{FF2B5EF4-FFF2-40B4-BE49-F238E27FC236}">
                  <a16:creationId xmlns:a16="http://schemas.microsoft.com/office/drawing/2014/main" id="{5B91BAE7-03E6-41A1-A70C-20481BD02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" y="1201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3" name="Rectangle 497">
              <a:extLst>
                <a:ext uri="{FF2B5EF4-FFF2-40B4-BE49-F238E27FC236}">
                  <a16:creationId xmlns:a16="http://schemas.microsoft.com/office/drawing/2014/main" id="{A41E441F-50B5-494C-BE5F-F6A3AEE5A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" y="1148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4" name="Line 498">
              <a:extLst>
                <a:ext uri="{FF2B5EF4-FFF2-40B4-BE49-F238E27FC236}">
                  <a16:creationId xmlns:a16="http://schemas.microsoft.com/office/drawing/2014/main" id="{286F2994-6003-408B-902F-4D3713F637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62" y="1228"/>
              <a:ext cx="1" cy="909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75" name="Rectangle 499">
              <a:extLst>
                <a:ext uri="{FF2B5EF4-FFF2-40B4-BE49-F238E27FC236}">
                  <a16:creationId xmlns:a16="http://schemas.microsoft.com/office/drawing/2014/main" id="{AF78DDD4-69C7-4A0B-8031-DF5C3B31B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1219"/>
              <a:ext cx="166" cy="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76" name="Rectangle 500">
              <a:extLst>
                <a:ext uri="{FF2B5EF4-FFF2-40B4-BE49-F238E27FC236}">
                  <a16:creationId xmlns:a16="http://schemas.microsoft.com/office/drawing/2014/main" id="{53357C09-C96C-4584-AC63-E7236E415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" y="1224"/>
              <a:ext cx="8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C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7" name="Rectangle 501">
              <a:extLst>
                <a:ext uri="{FF2B5EF4-FFF2-40B4-BE49-F238E27FC236}">
                  <a16:creationId xmlns:a16="http://schemas.microsoft.com/office/drawing/2014/main" id="{FEEE76AC-0B72-4FA2-B0E1-58EFC0CFB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8" y="122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78" name="Rectangle 502">
              <a:extLst>
                <a:ext uri="{FF2B5EF4-FFF2-40B4-BE49-F238E27FC236}">
                  <a16:creationId xmlns:a16="http://schemas.microsoft.com/office/drawing/2014/main" id="{FD35A850-2712-4750-8D0C-8B9A3320E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1879"/>
              <a:ext cx="16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79" name="Rectangle 503">
              <a:extLst>
                <a:ext uri="{FF2B5EF4-FFF2-40B4-BE49-F238E27FC236}">
                  <a16:creationId xmlns:a16="http://schemas.microsoft.com/office/drawing/2014/main" id="{E2C7E6F9-44E8-41FF-9A02-0AEE5CC2C3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8" y="1884"/>
              <a:ext cx="9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Q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80" name="Rectangle 504">
              <a:extLst>
                <a:ext uri="{FF2B5EF4-FFF2-40B4-BE49-F238E27FC236}">
                  <a16:creationId xmlns:a16="http://schemas.microsoft.com/office/drawing/2014/main" id="{0403B226-4295-4A7E-84C6-A5A432296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5" y="188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grpSp>
          <p:nvGrpSpPr>
            <p:cNvPr id="357881" name="Group 505">
              <a:extLst>
                <a:ext uri="{FF2B5EF4-FFF2-40B4-BE49-F238E27FC236}">
                  <a16:creationId xmlns:a16="http://schemas.microsoft.com/office/drawing/2014/main" id="{4FE13A1F-E99A-4615-AA7C-DDC20A6BD5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4" y="1265"/>
              <a:ext cx="430" cy="77"/>
              <a:chOff x="1074" y="1265"/>
              <a:chExt cx="430" cy="77"/>
            </a:xfrm>
          </p:grpSpPr>
          <p:sp>
            <p:nvSpPr>
              <p:cNvPr id="357882" name="Line 506">
                <a:extLst>
                  <a:ext uri="{FF2B5EF4-FFF2-40B4-BE49-F238E27FC236}">
                    <a16:creationId xmlns:a16="http://schemas.microsoft.com/office/drawing/2014/main" id="{2CBE35AF-7833-4A2A-ACCE-165B905A84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4" y="1278"/>
                <a:ext cx="343" cy="2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883" name="Freeform 507">
                <a:extLst>
                  <a:ext uri="{FF2B5EF4-FFF2-40B4-BE49-F238E27FC236}">
                    <a16:creationId xmlns:a16="http://schemas.microsoft.com/office/drawing/2014/main" id="{206583BD-4077-46ED-B326-EB56B1D2B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2" y="1265"/>
                <a:ext cx="92" cy="77"/>
              </a:xfrm>
              <a:custGeom>
                <a:avLst/>
                <a:gdLst>
                  <a:gd name="T0" fmla="*/ 0 w 184"/>
                  <a:gd name="T1" fmla="*/ 154 h 154"/>
                  <a:gd name="T2" fmla="*/ 184 w 184"/>
                  <a:gd name="T3" fmla="*/ 90 h 154"/>
                  <a:gd name="T4" fmla="*/ 14 w 184"/>
                  <a:gd name="T5" fmla="*/ 0 h 154"/>
                  <a:gd name="T6" fmla="*/ 0 w 184"/>
                  <a:gd name="T7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4" h="154">
                    <a:moveTo>
                      <a:pt x="0" y="154"/>
                    </a:moveTo>
                    <a:lnTo>
                      <a:pt x="184" y="90"/>
                    </a:lnTo>
                    <a:lnTo>
                      <a:pt x="14" y="0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884" name="Group 508">
              <a:extLst>
                <a:ext uri="{FF2B5EF4-FFF2-40B4-BE49-F238E27FC236}">
                  <a16:creationId xmlns:a16="http://schemas.microsoft.com/office/drawing/2014/main" id="{F496B72C-AAFA-4599-8BD3-A763EB81DA2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1" y="1842"/>
              <a:ext cx="246" cy="96"/>
              <a:chOff x="1931" y="1842"/>
              <a:chExt cx="246" cy="96"/>
            </a:xfrm>
          </p:grpSpPr>
          <p:sp>
            <p:nvSpPr>
              <p:cNvPr id="357885" name="Line 509">
                <a:extLst>
                  <a:ext uri="{FF2B5EF4-FFF2-40B4-BE49-F238E27FC236}">
                    <a16:creationId xmlns:a16="http://schemas.microsoft.com/office/drawing/2014/main" id="{5EC62BE4-2BBC-45E8-9EC4-08DFB6C37E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31" y="1877"/>
                <a:ext cx="166" cy="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886" name="Freeform 510">
                <a:extLst>
                  <a:ext uri="{FF2B5EF4-FFF2-40B4-BE49-F238E27FC236}">
                    <a16:creationId xmlns:a16="http://schemas.microsoft.com/office/drawing/2014/main" id="{2223204C-6852-487C-892F-C29DDF8973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8" y="1842"/>
                <a:ext cx="99" cy="71"/>
              </a:xfrm>
              <a:custGeom>
                <a:avLst/>
                <a:gdLst>
                  <a:gd name="T0" fmla="*/ 69 w 198"/>
                  <a:gd name="T1" fmla="*/ 143 h 143"/>
                  <a:gd name="T2" fmla="*/ 198 w 198"/>
                  <a:gd name="T3" fmla="*/ 11 h 143"/>
                  <a:gd name="T4" fmla="*/ 0 w 198"/>
                  <a:gd name="T5" fmla="*/ 0 h 143"/>
                  <a:gd name="T6" fmla="*/ 69 w 198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8" h="143">
                    <a:moveTo>
                      <a:pt x="69" y="143"/>
                    </a:moveTo>
                    <a:lnTo>
                      <a:pt x="198" y="11"/>
                    </a:lnTo>
                    <a:lnTo>
                      <a:pt x="0" y="0"/>
                    </a:lnTo>
                    <a:lnTo>
                      <a:pt x="69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sp>
          <p:nvSpPr>
            <p:cNvPr id="357887" name="Rectangle 511">
              <a:extLst>
                <a:ext uri="{FF2B5EF4-FFF2-40B4-BE49-F238E27FC236}">
                  <a16:creationId xmlns:a16="http://schemas.microsoft.com/office/drawing/2014/main" id="{5EEBA794-C464-4FA4-A6A4-A62671519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4" y="1348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endParaRPr lang="en-NL" altLang="en-NL">
                <a:latin typeface="Arial" panose="020B0604020202020204" pitchFamily="34" charset="0"/>
              </a:endParaRPr>
            </a:p>
          </p:txBody>
        </p:sp>
        <p:sp>
          <p:nvSpPr>
            <p:cNvPr id="357888" name="Rectangle 512">
              <a:extLst>
                <a:ext uri="{FF2B5EF4-FFF2-40B4-BE49-F238E27FC236}">
                  <a16:creationId xmlns:a16="http://schemas.microsoft.com/office/drawing/2014/main" id="{5E447DD2-5D03-466E-ACFE-B679158DC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1347"/>
              <a:ext cx="0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endParaRPr lang="en-NL" altLang="en-NL">
                <a:latin typeface="Arial" panose="020B0604020202020204" pitchFamily="34" charset="0"/>
              </a:endParaRPr>
            </a:p>
          </p:txBody>
        </p:sp>
      </p:grpSp>
      <p:sp>
        <p:nvSpPr>
          <p:cNvPr id="357889" name="Rectangle 513">
            <a:extLst>
              <a:ext uri="{FF2B5EF4-FFF2-40B4-BE49-F238E27FC236}">
                <a16:creationId xmlns:a16="http://schemas.microsoft.com/office/drawing/2014/main" id="{AD79FBB2-BA74-45CF-91E4-B4C7375290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260" y="803673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08" name="Rectangle 632">
            <a:extLst>
              <a:ext uri="{FF2B5EF4-FFF2-40B4-BE49-F238E27FC236}">
                <a16:creationId xmlns:a16="http://schemas.microsoft.com/office/drawing/2014/main" id="{078401F5-950A-431B-977B-6D3D08890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5479" y="2282429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09" name="Rectangle 633">
            <a:extLst>
              <a:ext uri="{FF2B5EF4-FFF2-40B4-BE49-F238E27FC236}">
                <a16:creationId xmlns:a16="http://schemas.microsoft.com/office/drawing/2014/main" id="{AE70A87B-DCF6-4291-8955-C9AE10FDA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0248" y="2280048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grpSp>
        <p:nvGrpSpPr>
          <p:cNvPr id="358068" name="Group 692">
            <a:extLst>
              <a:ext uri="{FF2B5EF4-FFF2-40B4-BE49-F238E27FC236}">
                <a16:creationId xmlns:a16="http://schemas.microsoft.com/office/drawing/2014/main" id="{B7B55C75-77E1-462F-81E4-DF4D8A9BD49F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2466975"/>
            <a:ext cx="2867025" cy="1338263"/>
            <a:chOff x="0" y="1712"/>
            <a:chExt cx="2408" cy="1124"/>
          </a:xfrm>
        </p:grpSpPr>
        <p:sp>
          <p:nvSpPr>
            <p:cNvPr id="357731" name="Rectangle 355">
              <a:extLst>
                <a:ext uri="{FF2B5EF4-FFF2-40B4-BE49-F238E27FC236}">
                  <a16:creationId xmlns:a16="http://schemas.microsoft.com/office/drawing/2014/main" id="{59194D67-EBCA-47D3-92FB-257666740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712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891" name="Rectangle 515">
              <a:extLst>
                <a:ext uri="{FF2B5EF4-FFF2-40B4-BE49-F238E27FC236}">
                  <a16:creationId xmlns:a16="http://schemas.microsoft.com/office/drawing/2014/main" id="{B69D8BC4-C3AC-4BDB-B42F-F7B2FEDE48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6" y="1911"/>
              <a:ext cx="224" cy="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4" name="Line 518">
              <a:extLst>
                <a:ext uri="{FF2B5EF4-FFF2-40B4-BE49-F238E27FC236}">
                  <a16:creationId xmlns:a16="http://schemas.microsoft.com/office/drawing/2014/main" id="{489CCD8F-DFC4-4011-B42E-023763918F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701"/>
              <a:ext cx="2186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5" name="Line 519">
              <a:extLst>
                <a:ext uri="{FF2B5EF4-FFF2-40B4-BE49-F238E27FC236}">
                  <a16:creationId xmlns:a16="http://schemas.microsoft.com/office/drawing/2014/main" id="{DDCFC76F-DE69-45BC-ACEE-FF950B0E32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" y="1793"/>
              <a:ext cx="1" cy="90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6" name="Line 520">
              <a:extLst>
                <a:ext uri="{FF2B5EF4-FFF2-40B4-BE49-F238E27FC236}">
                  <a16:creationId xmlns:a16="http://schemas.microsoft.com/office/drawing/2014/main" id="{428020D7-1EF6-45C7-B510-92A416A090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701"/>
              <a:ext cx="2186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7" name="Line 521">
              <a:extLst>
                <a:ext uri="{FF2B5EF4-FFF2-40B4-BE49-F238E27FC236}">
                  <a16:creationId xmlns:a16="http://schemas.microsoft.com/office/drawing/2014/main" id="{95B7EE84-1FCD-4B51-AE24-7A4D0E7224D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" y="1793"/>
              <a:ext cx="1" cy="90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8" name="Line 522">
              <a:extLst>
                <a:ext uri="{FF2B5EF4-FFF2-40B4-BE49-F238E27FC236}">
                  <a16:creationId xmlns:a16="http://schemas.microsoft.com/office/drawing/2014/main" id="{C4F13202-313E-4B10-9E21-E83D337D0A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899" name="Rectangle 523">
              <a:extLst>
                <a:ext uri="{FF2B5EF4-FFF2-40B4-BE49-F238E27FC236}">
                  <a16:creationId xmlns:a16="http://schemas.microsoft.com/office/drawing/2014/main" id="{6B616132-9A2A-4B01-8FEB-5C9D3E1D8E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" y="2721"/>
              <a:ext cx="76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0" name="Rectangle 524">
              <a:extLst>
                <a:ext uri="{FF2B5EF4-FFF2-40B4-BE49-F238E27FC236}">
                  <a16:creationId xmlns:a16="http://schemas.microsoft.com/office/drawing/2014/main" id="{CCC536D2-89D9-46AB-BB49-ABF85CFEA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" y="2722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1" name="Rectangle 525">
              <a:extLst>
                <a:ext uri="{FF2B5EF4-FFF2-40B4-BE49-F238E27FC236}">
                  <a16:creationId xmlns:a16="http://schemas.microsoft.com/office/drawing/2014/main" id="{6CED11C2-E6EF-4B62-949E-4D2B21A0BE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2" name="Line 526">
              <a:extLst>
                <a:ext uri="{FF2B5EF4-FFF2-40B4-BE49-F238E27FC236}">
                  <a16:creationId xmlns:a16="http://schemas.microsoft.com/office/drawing/2014/main" id="{A897861E-A58B-49CC-ADC0-0FCEFA7F0B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3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3" name="Rectangle 527">
              <a:extLst>
                <a:ext uri="{FF2B5EF4-FFF2-40B4-BE49-F238E27FC236}">
                  <a16:creationId xmlns:a16="http://schemas.microsoft.com/office/drawing/2014/main" id="{7DC1E899-EED3-482D-BBFA-B41282B6B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2721"/>
              <a:ext cx="12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4" name="Rectangle 528">
              <a:extLst>
                <a:ext uri="{FF2B5EF4-FFF2-40B4-BE49-F238E27FC236}">
                  <a16:creationId xmlns:a16="http://schemas.microsoft.com/office/drawing/2014/main" id="{018D9C5C-B7FC-417D-B813-D141800212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8" y="2722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20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5" name="Rectangle 529">
              <a:extLst>
                <a:ext uri="{FF2B5EF4-FFF2-40B4-BE49-F238E27FC236}">
                  <a16:creationId xmlns:a16="http://schemas.microsoft.com/office/drawing/2014/main" id="{FF907643-73DB-4707-8E4C-BFECFC9F4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4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6" name="Line 530">
              <a:extLst>
                <a:ext uri="{FF2B5EF4-FFF2-40B4-BE49-F238E27FC236}">
                  <a16:creationId xmlns:a16="http://schemas.microsoft.com/office/drawing/2014/main" id="{B68B7480-8ED7-4703-B206-5E9EA82575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45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7" name="Rectangle 531">
              <a:extLst>
                <a:ext uri="{FF2B5EF4-FFF2-40B4-BE49-F238E27FC236}">
                  <a16:creationId xmlns:a16="http://schemas.microsoft.com/office/drawing/2014/main" id="{FAA714E3-82FB-4387-A336-23461AF19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" y="2721"/>
              <a:ext cx="121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08" name="Rectangle 532">
              <a:extLst>
                <a:ext uri="{FF2B5EF4-FFF2-40B4-BE49-F238E27FC236}">
                  <a16:creationId xmlns:a16="http://schemas.microsoft.com/office/drawing/2014/main" id="{2B2DC1F4-5424-49F7-870B-CDFF7DEDCA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" y="2722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40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09" name="Rectangle 533">
              <a:extLst>
                <a:ext uri="{FF2B5EF4-FFF2-40B4-BE49-F238E27FC236}">
                  <a16:creationId xmlns:a16="http://schemas.microsoft.com/office/drawing/2014/main" id="{77B57BC0-1F47-4193-82D9-B5579D23D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7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0" name="Line 534">
              <a:extLst>
                <a:ext uri="{FF2B5EF4-FFF2-40B4-BE49-F238E27FC236}">
                  <a16:creationId xmlns:a16="http://schemas.microsoft.com/office/drawing/2014/main" id="{F4C63934-F699-4FAD-83E1-6FD1FF7295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8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1" name="Rectangle 535">
              <a:extLst>
                <a:ext uri="{FF2B5EF4-FFF2-40B4-BE49-F238E27FC236}">
                  <a16:creationId xmlns:a16="http://schemas.microsoft.com/office/drawing/2014/main" id="{AF0B37E5-E29C-4172-AA42-1ED715730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" y="2721"/>
              <a:ext cx="12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2" name="Rectangle 536">
              <a:extLst>
                <a:ext uri="{FF2B5EF4-FFF2-40B4-BE49-F238E27FC236}">
                  <a16:creationId xmlns:a16="http://schemas.microsoft.com/office/drawing/2014/main" id="{80FE6FE4-2B01-4545-9FE4-EE3D52B096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2" y="2722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60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3" name="Rectangle 537">
              <a:extLst>
                <a:ext uri="{FF2B5EF4-FFF2-40B4-BE49-F238E27FC236}">
                  <a16:creationId xmlns:a16="http://schemas.microsoft.com/office/drawing/2014/main" id="{03750F87-7ABE-4D85-90CD-6AC043DA7C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8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4" name="Line 538">
              <a:extLst>
                <a:ext uri="{FF2B5EF4-FFF2-40B4-BE49-F238E27FC236}">
                  <a16:creationId xmlns:a16="http://schemas.microsoft.com/office/drawing/2014/main" id="{02C842E8-0390-4852-80B5-703471E038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70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5" name="Rectangle 539">
              <a:extLst>
                <a:ext uri="{FF2B5EF4-FFF2-40B4-BE49-F238E27FC236}">
                  <a16:creationId xmlns:a16="http://schemas.microsoft.com/office/drawing/2014/main" id="{F76B4E15-6453-4644-B9D3-8E39F796C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" y="2721"/>
              <a:ext cx="12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6" name="Rectangle 540">
              <a:extLst>
                <a:ext uri="{FF2B5EF4-FFF2-40B4-BE49-F238E27FC236}">
                  <a16:creationId xmlns:a16="http://schemas.microsoft.com/office/drawing/2014/main" id="{1ECE232B-EF60-4F49-A819-D2C5E2E801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" y="2722"/>
              <a:ext cx="62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80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7" name="Rectangle 541">
              <a:extLst>
                <a:ext uri="{FF2B5EF4-FFF2-40B4-BE49-F238E27FC236}">
                  <a16:creationId xmlns:a16="http://schemas.microsoft.com/office/drawing/2014/main" id="{C6E29F95-9263-492F-9392-31E95654E1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11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18" name="Line 542">
              <a:extLst>
                <a:ext uri="{FF2B5EF4-FFF2-40B4-BE49-F238E27FC236}">
                  <a16:creationId xmlns:a16="http://schemas.microsoft.com/office/drawing/2014/main" id="{D4592667-BCC9-4E52-B099-A7633E36A7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82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19" name="Rectangle 543">
              <a:extLst>
                <a:ext uri="{FF2B5EF4-FFF2-40B4-BE49-F238E27FC236}">
                  <a16:creationId xmlns:a16="http://schemas.microsoft.com/office/drawing/2014/main" id="{FFBC6FF0-0ACC-4F31-BE96-9F0040B5C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2721"/>
              <a:ext cx="16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0" name="Rectangle 544">
              <a:extLst>
                <a:ext uri="{FF2B5EF4-FFF2-40B4-BE49-F238E27FC236}">
                  <a16:creationId xmlns:a16="http://schemas.microsoft.com/office/drawing/2014/main" id="{56F7019B-EC1D-4D12-A48E-9DF64A7426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" y="2722"/>
              <a:ext cx="9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100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21" name="Rectangle 545">
              <a:extLst>
                <a:ext uri="{FF2B5EF4-FFF2-40B4-BE49-F238E27FC236}">
                  <a16:creationId xmlns:a16="http://schemas.microsoft.com/office/drawing/2014/main" id="{8FFB557E-0678-419F-B29D-B5194916A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6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22" name="Line 546">
              <a:extLst>
                <a:ext uri="{FF2B5EF4-FFF2-40B4-BE49-F238E27FC236}">
                  <a16:creationId xmlns:a16="http://schemas.microsoft.com/office/drawing/2014/main" id="{1763911F-5511-4529-BE51-4603C99E09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94" y="2688"/>
              <a:ext cx="2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3" name="Rectangle 547">
              <a:extLst>
                <a:ext uri="{FF2B5EF4-FFF2-40B4-BE49-F238E27FC236}">
                  <a16:creationId xmlns:a16="http://schemas.microsoft.com/office/drawing/2014/main" id="{173A5F95-8118-4C20-8121-5B795B208F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" y="2721"/>
              <a:ext cx="162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4" name="Rectangle 548">
              <a:extLst>
                <a:ext uri="{FF2B5EF4-FFF2-40B4-BE49-F238E27FC236}">
                  <a16:creationId xmlns:a16="http://schemas.microsoft.com/office/drawing/2014/main" id="{BD6F94D9-76D3-4AD4-B973-E800C701E8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4" y="2722"/>
              <a:ext cx="93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120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25" name="Rectangle 549">
              <a:extLst>
                <a:ext uri="{FF2B5EF4-FFF2-40B4-BE49-F238E27FC236}">
                  <a16:creationId xmlns:a16="http://schemas.microsoft.com/office/drawing/2014/main" id="{C5229436-0309-450A-8B19-25E9093C9C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" y="2669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26" name="Line 550">
              <a:extLst>
                <a:ext uri="{FF2B5EF4-FFF2-40B4-BE49-F238E27FC236}">
                  <a16:creationId xmlns:a16="http://schemas.microsoft.com/office/drawing/2014/main" id="{1074EF9A-7BFA-47E0-B2D7-C39099F514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07" y="2688"/>
              <a:ext cx="1" cy="13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7" name="Line 551">
              <a:extLst>
                <a:ext uri="{FF2B5EF4-FFF2-40B4-BE49-F238E27FC236}">
                  <a16:creationId xmlns:a16="http://schemas.microsoft.com/office/drawing/2014/main" id="{3BF17B7D-05A2-4102-BF3D-4130161E1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70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8" name="Line 552">
              <a:extLst>
                <a:ext uri="{FF2B5EF4-FFF2-40B4-BE49-F238E27FC236}">
                  <a16:creationId xmlns:a16="http://schemas.microsoft.com/office/drawing/2014/main" id="{3E380BA4-B5DF-42B4-96AE-F889855330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82" y="2701"/>
              <a:ext cx="25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29" name="Line 553">
              <a:extLst>
                <a:ext uri="{FF2B5EF4-FFF2-40B4-BE49-F238E27FC236}">
                  <a16:creationId xmlns:a16="http://schemas.microsoft.com/office/drawing/2014/main" id="{AF42353E-7525-4B8C-8081-1D0B2BC83C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57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30" name="Rectangle 554">
              <a:extLst>
                <a:ext uri="{FF2B5EF4-FFF2-40B4-BE49-F238E27FC236}">
                  <a16:creationId xmlns:a16="http://schemas.microsoft.com/office/drawing/2014/main" id="{16242C41-813A-4AFC-9B66-6DA4EB231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542"/>
              <a:ext cx="166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31" name="Rectangle 555">
              <a:extLst>
                <a:ext uri="{FF2B5EF4-FFF2-40B4-BE49-F238E27FC236}">
                  <a16:creationId xmlns:a16="http://schemas.microsoft.com/office/drawing/2014/main" id="{D87BD736-6C6D-4BB6-99E3-D1C96E904D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543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2" name="Rectangle 556">
              <a:extLst>
                <a:ext uri="{FF2B5EF4-FFF2-40B4-BE49-F238E27FC236}">
                  <a16:creationId xmlns:a16="http://schemas.microsoft.com/office/drawing/2014/main" id="{F029CA8C-EAB2-4CDE-AE9D-E3D2297042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2543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3" name="Rectangle 557">
              <a:extLst>
                <a:ext uri="{FF2B5EF4-FFF2-40B4-BE49-F238E27FC236}">
                  <a16:creationId xmlns:a16="http://schemas.microsoft.com/office/drawing/2014/main" id="{B85ABD97-D2AC-47D8-A2A1-218188CFB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" y="249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4" name="Line 558">
              <a:extLst>
                <a:ext uri="{FF2B5EF4-FFF2-40B4-BE49-F238E27FC236}">
                  <a16:creationId xmlns:a16="http://schemas.microsoft.com/office/drawing/2014/main" id="{94C06526-3FD7-4B7A-A25D-A88BDBBAF8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44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35" name="Rectangle 559">
              <a:extLst>
                <a:ext uri="{FF2B5EF4-FFF2-40B4-BE49-F238E27FC236}">
                  <a16:creationId xmlns:a16="http://schemas.microsoft.com/office/drawing/2014/main" id="{BE1C27A1-FAD2-4D07-A2D8-D914F7B3B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" y="2412"/>
              <a:ext cx="101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36" name="Rectangle 560">
              <a:extLst>
                <a:ext uri="{FF2B5EF4-FFF2-40B4-BE49-F238E27FC236}">
                  <a16:creationId xmlns:a16="http://schemas.microsoft.com/office/drawing/2014/main" id="{80DB964C-691B-43AD-8864-998270BEE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" y="2413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7" name="Rectangle 561">
              <a:extLst>
                <a:ext uri="{FF2B5EF4-FFF2-40B4-BE49-F238E27FC236}">
                  <a16:creationId xmlns:a16="http://schemas.microsoft.com/office/drawing/2014/main" id="{84256BBD-5971-4C95-A5A3-F57F27F1EA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2413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8" name="Rectangle 562">
              <a:extLst>
                <a:ext uri="{FF2B5EF4-FFF2-40B4-BE49-F238E27FC236}">
                  <a16:creationId xmlns:a16="http://schemas.microsoft.com/office/drawing/2014/main" id="{C1404015-EA71-4FEC-B5AB-F4B07B3F9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" y="236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39" name="Line 563">
              <a:extLst>
                <a:ext uri="{FF2B5EF4-FFF2-40B4-BE49-F238E27FC236}">
                  <a16:creationId xmlns:a16="http://schemas.microsoft.com/office/drawing/2014/main" id="{D7302E6C-7601-4692-ABBA-8C74DE0633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31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0" name="Rectangle 564">
              <a:extLst>
                <a:ext uri="{FF2B5EF4-FFF2-40B4-BE49-F238E27FC236}">
                  <a16:creationId xmlns:a16="http://schemas.microsoft.com/office/drawing/2014/main" id="{FE5407E8-DB36-445E-A52F-16EAA03439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283"/>
              <a:ext cx="166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1" name="Rectangle 565">
              <a:extLst>
                <a:ext uri="{FF2B5EF4-FFF2-40B4-BE49-F238E27FC236}">
                  <a16:creationId xmlns:a16="http://schemas.microsoft.com/office/drawing/2014/main" id="{89D8A64D-DC3D-460C-9511-00816B3387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" y="2283"/>
              <a:ext cx="19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-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2" name="Rectangle 566">
              <a:extLst>
                <a:ext uri="{FF2B5EF4-FFF2-40B4-BE49-F238E27FC236}">
                  <a16:creationId xmlns:a16="http://schemas.microsoft.com/office/drawing/2014/main" id="{32A64DA7-3D58-479D-AD20-897A513B9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" y="2283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3" name="Rectangle 567">
              <a:extLst>
                <a:ext uri="{FF2B5EF4-FFF2-40B4-BE49-F238E27FC236}">
                  <a16:creationId xmlns:a16="http://schemas.microsoft.com/office/drawing/2014/main" id="{EDF23CB5-A0C2-488C-8159-481B02242A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" y="223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4" name="Line 568">
              <a:extLst>
                <a:ext uri="{FF2B5EF4-FFF2-40B4-BE49-F238E27FC236}">
                  <a16:creationId xmlns:a16="http://schemas.microsoft.com/office/drawing/2014/main" id="{C32D9963-D49D-4C50-81F1-4052911CFF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181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5" name="Rectangle 569">
              <a:extLst>
                <a:ext uri="{FF2B5EF4-FFF2-40B4-BE49-F238E27FC236}">
                  <a16:creationId xmlns:a16="http://schemas.microsoft.com/office/drawing/2014/main" id="{F7417442-1531-430F-B7C9-D07CC9BEC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2152"/>
              <a:ext cx="75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6" name="Rectangle 570">
              <a:extLst>
                <a:ext uri="{FF2B5EF4-FFF2-40B4-BE49-F238E27FC236}">
                  <a16:creationId xmlns:a16="http://schemas.microsoft.com/office/drawing/2014/main" id="{C7D5E2B6-F5BE-4BA9-B85E-487E82FE4E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2153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7" name="Rectangle 571">
              <a:extLst>
                <a:ext uri="{FF2B5EF4-FFF2-40B4-BE49-F238E27FC236}">
                  <a16:creationId xmlns:a16="http://schemas.microsoft.com/office/drawing/2014/main" id="{00C7E0A3-7D52-4743-818F-9550BF1D65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" y="210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48" name="Line 572">
              <a:extLst>
                <a:ext uri="{FF2B5EF4-FFF2-40B4-BE49-F238E27FC236}">
                  <a16:creationId xmlns:a16="http://schemas.microsoft.com/office/drawing/2014/main" id="{B2B7F25F-FAEE-4457-9A0D-E9FFBE8EAF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050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49" name="Rectangle 573">
              <a:extLst>
                <a:ext uri="{FF2B5EF4-FFF2-40B4-BE49-F238E27FC236}">
                  <a16:creationId xmlns:a16="http://schemas.microsoft.com/office/drawing/2014/main" id="{330E52E6-40B2-45A8-A501-EA7C79D3BB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2022"/>
              <a:ext cx="142" cy="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0" name="Rectangle 574">
              <a:extLst>
                <a:ext uri="{FF2B5EF4-FFF2-40B4-BE49-F238E27FC236}">
                  <a16:creationId xmlns:a16="http://schemas.microsoft.com/office/drawing/2014/main" id="{8917F949-2155-4110-913E-49A829B54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2023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0.5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1" name="Rectangle 575">
              <a:extLst>
                <a:ext uri="{FF2B5EF4-FFF2-40B4-BE49-F238E27FC236}">
                  <a16:creationId xmlns:a16="http://schemas.microsoft.com/office/drawing/2014/main" id="{2D0BA3B2-6634-4B44-8CB8-2AA793CAE7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" y="197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2" name="Line 576">
              <a:extLst>
                <a:ext uri="{FF2B5EF4-FFF2-40B4-BE49-F238E27FC236}">
                  <a16:creationId xmlns:a16="http://schemas.microsoft.com/office/drawing/2014/main" id="{E4B08D69-50FF-4A18-966A-F8496CA94B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1920"/>
              <a:ext cx="20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3" name="Rectangle 577">
              <a:extLst>
                <a:ext uri="{FF2B5EF4-FFF2-40B4-BE49-F238E27FC236}">
                  <a16:creationId xmlns:a16="http://schemas.microsoft.com/office/drawing/2014/main" id="{3C65F756-EF9A-4C7A-ABAC-9291952A37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" y="1892"/>
              <a:ext cx="75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4" name="Rectangle 578">
              <a:extLst>
                <a:ext uri="{FF2B5EF4-FFF2-40B4-BE49-F238E27FC236}">
                  <a16:creationId xmlns:a16="http://schemas.microsoft.com/office/drawing/2014/main" id="{04A06BA1-4999-4AEC-B827-0415492D20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" y="1893"/>
              <a:ext cx="31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5" name="Rectangle 579">
              <a:extLst>
                <a:ext uri="{FF2B5EF4-FFF2-40B4-BE49-F238E27FC236}">
                  <a16:creationId xmlns:a16="http://schemas.microsoft.com/office/drawing/2014/main" id="{4DDF9B4A-5D9F-4E46-A852-454ABB2A0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" y="1840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6" name="Rectangle 580">
              <a:extLst>
                <a:ext uri="{FF2B5EF4-FFF2-40B4-BE49-F238E27FC236}">
                  <a16:creationId xmlns:a16="http://schemas.microsoft.com/office/drawing/2014/main" id="{630D41A6-5048-48C2-B2C1-BA636EDE6E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1764"/>
              <a:ext cx="142" cy="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7" name="Rectangle 581">
              <a:extLst>
                <a:ext uri="{FF2B5EF4-FFF2-40B4-BE49-F238E27FC236}">
                  <a16:creationId xmlns:a16="http://schemas.microsoft.com/office/drawing/2014/main" id="{C0358235-63A5-493A-A869-FAE8FB437E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" y="1765"/>
              <a:ext cx="78" cy="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525">
                  <a:solidFill>
                    <a:srgbClr val="000000"/>
                  </a:solidFill>
                  <a:latin typeface="Helvetica" panose="020B0604020202020204" pitchFamily="34" charset="0"/>
                </a:rPr>
                <a:t>1.5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58" name="Line 582">
              <a:extLst>
                <a:ext uri="{FF2B5EF4-FFF2-40B4-BE49-F238E27FC236}">
                  <a16:creationId xmlns:a16="http://schemas.microsoft.com/office/drawing/2014/main" id="{ADA22BAA-DC98-4FEC-9543-724B386BA4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" y="2701"/>
              <a:ext cx="2186" cy="1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59" name="Line 583">
              <a:extLst>
                <a:ext uri="{FF2B5EF4-FFF2-40B4-BE49-F238E27FC236}">
                  <a16:creationId xmlns:a16="http://schemas.microsoft.com/office/drawing/2014/main" id="{0AD1A289-C8CD-4A91-A656-B679FA6393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1" y="1793"/>
              <a:ext cx="1" cy="908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grpSp>
          <p:nvGrpSpPr>
            <p:cNvPr id="357960" name="Group 584">
              <a:extLst>
                <a:ext uri="{FF2B5EF4-FFF2-40B4-BE49-F238E27FC236}">
                  <a16:creationId xmlns:a16="http://schemas.microsoft.com/office/drawing/2014/main" id="{5F493FC8-7A8A-4FB7-87F9-72E9DA5D7A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8" y="2185"/>
              <a:ext cx="58" cy="123"/>
              <a:chOff x="659" y="2858"/>
              <a:chExt cx="58" cy="123"/>
            </a:xfrm>
          </p:grpSpPr>
          <p:sp>
            <p:nvSpPr>
              <p:cNvPr id="357961" name="Line 585">
                <a:extLst>
                  <a:ext uri="{FF2B5EF4-FFF2-40B4-BE49-F238E27FC236}">
                    <a16:creationId xmlns:a16="http://schemas.microsoft.com/office/drawing/2014/main" id="{5DA5F9C0-D700-45DB-96B7-52538568BB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7" y="2891"/>
                <a:ext cx="1" cy="56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62" name="Freeform 586">
                <a:extLst>
                  <a:ext uri="{FF2B5EF4-FFF2-40B4-BE49-F238E27FC236}">
                    <a16:creationId xmlns:a16="http://schemas.microsoft.com/office/drawing/2014/main" id="{47C6AF3C-0357-4D49-8AFB-0ACE3E822C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" y="2930"/>
                <a:ext cx="58" cy="51"/>
              </a:xfrm>
              <a:custGeom>
                <a:avLst/>
                <a:gdLst>
                  <a:gd name="T0" fmla="*/ 0 w 115"/>
                  <a:gd name="T1" fmla="*/ 0 h 101"/>
                  <a:gd name="T2" fmla="*/ 58 w 115"/>
                  <a:gd name="T3" fmla="*/ 101 h 101"/>
                  <a:gd name="T4" fmla="*/ 115 w 115"/>
                  <a:gd name="T5" fmla="*/ 0 h 101"/>
                  <a:gd name="T6" fmla="*/ 58 w 115"/>
                  <a:gd name="T7" fmla="*/ 31 h 101"/>
                  <a:gd name="T8" fmla="*/ 0 w 115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1">
                    <a:moveTo>
                      <a:pt x="0" y="0"/>
                    </a:moveTo>
                    <a:lnTo>
                      <a:pt x="58" y="101"/>
                    </a:lnTo>
                    <a:lnTo>
                      <a:pt x="115" y="0"/>
                    </a:lnTo>
                    <a:lnTo>
                      <a:pt x="5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63" name="Freeform 587">
                <a:extLst>
                  <a:ext uri="{FF2B5EF4-FFF2-40B4-BE49-F238E27FC236}">
                    <a16:creationId xmlns:a16="http://schemas.microsoft.com/office/drawing/2014/main" id="{BA716DDB-C125-4DE4-A976-1CE725178A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" y="2858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64" name="Group 588">
              <a:extLst>
                <a:ext uri="{FF2B5EF4-FFF2-40B4-BE49-F238E27FC236}">
                  <a16:creationId xmlns:a16="http://schemas.microsoft.com/office/drawing/2014/main" id="{01F6003A-D1E6-416A-9D9A-2DE5E967EB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6" y="2492"/>
              <a:ext cx="57" cy="70"/>
              <a:chOff x="897" y="3165"/>
              <a:chExt cx="57" cy="70"/>
            </a:xfrm>
          </p:grpSpPr>
          <p:sp>
            <p:nvSpPr>
              <p:cNvPr id="357965" name="Line 589">
                <a:extLst>
                  <a:ext uri="{FF2B5EF4-FFF2-40B4-BE49-F238E27FC236}">
                    <a16:creationId xmlns:a16="http://schemas.microsoft.com/office/drawing/2014/main" id="{02183B3D-DBE0-4FBC-A80C-B1A50A6199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925" y="3197"/>
                <a:ext cx="1" cy="5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66" name="Freeform 590">
                <a:extLst>
                  <a:ext uri="{FF2B5EF4-FFF2-40B4-BE49-F238E27FC236}">
                    <a16:creationId xmlns:a16="http://schemas.microsoft.com/office/drawing/2014/main" id="{FA37C77A-C5A6-4A80-9B47-E7E11BBAA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" y="3185"/>
                <a:ext cx="57" cy="50"/>
              </a:xfrm>
              <a:custGeom>
                <a:avLst/>
                <a:gdLst>
                  <a:gd name="T0" fmla="*/ 0 w 115"/>
                  <a:gd name="T1" fmla="*/ 0 h 101"/>
                  <a:gd name="T2" fmla="*/ 58 w 115"/>
                  <a:gd name="T3" fmla="*/ 101 h 101"/>
                  <a:gd name="T4" fmla="*/ 115 w 115"/>
                  <a:gd name="T5" fmla="*/ 0 h 101"/>
                  <a:gd name="T6" fmla="*/ 58 w 115"/>
                  <a:gd name="T7" fmla="*/ 32 h 101"/>
                  <a:gd name="T8" fmla="*/ 0 w 115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1">
                    <a:moveTo>
                      <a:pt x="0" y="0"/>
                    </a:moveTo>
                    <a:lnTo>
                      <a:pt x="58" y="101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67" name="Freeform 591">
                <a:extLst>
                  <a:ext uri="{FF2B5EF4-FFF2-40B4-BE49-F238E27FC236}">
                    <a16:creationId xmlns:a16="http://schemas.microsoft.com/office/drawing/2014/main" id="{75C85106-AF51-42D4-A2BF-A098F39F5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" y="3165"/>
                <a:ext cx="57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68" name="Group 592">
              <a:extLst>
                <a:ext uri="{FF2B5EF4-FFF2-40B4-BE49-F238E27FC236}">
                  <a16:creationId xmlns:a16="http://schemas.microsoft.com/office/drawing/2014/main" id="{A3D4D2D4-DA1C-40F8-B564-95B754B0429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" y="2278"/>
              <a:ext cx="58" cy="374"/>
              <a:chOff x="1134" y="2951"/>
              <a:chExt cx="58" cy="374"/>
            </a:xfrm>
          </p:grpSpPr>
          <p:sp>
            <p:nvSpPr>
              <p:cNvPr id="357969" name="Line 593">
                <a:extLst>
                  <a:ext uri="{FF2B5EF4-FFF2-40B4-BE49-F238E27FC236}">
                    <a16:creationId xmlns:a16="http://schemas.microsoft.com/office/drawing/2014/main" id="{473BBE37-293B-40DB-98DC-7C484B76D9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163" y="2984"/>
                <a:ext cx="1" cy="308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0" name="Freeform 594">
                <a:extLst>
                  <a:ext uri="{FF2B5EF4-FFF2-40B4-BE49-F238E27FC236}">
                    <a16:creationId xmlns:a16="http://schemas.microsoft.com/office/drawing/2014/main" id="{73EE73FF-94D9-441D-9124-E9B134B57D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3275"/>
                <a:ext cx="58" cy="50"/>
              </a:xfrm>
              <a:custGeom>
                <a:avLst/>
                <a:gdLst>
                  <a:gd name="T0" fmla="*/ 0 w 116"/>
                  <a:gd name="T1" fmla="*/ 0 h 100"/>
                  <a:gd name="T2" fmla="*/ 59 w 116"/>
                  <a:gd name="T3" fmla="*/ 100 h 100"/>
                  <a:gd name="T4" fmla="*/ 116 w 116"/>
                  <a:gd name="T5" fmla="*/ 0 h 100"/>
                  <a:gd name="T6" fmla="*/ 59 w 116"/>
                  <a:gd name="T7" fmla="*/ 32 h 100"/>
                  <a:gd name="T8" fmla="*/ 0 w 116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0" y="0"/>
                    </a:moveTo>
                    <a:lnTo>
                      <a:pt x="59" y="100"/>
                    </a:lnTo>
                    <a:lnTo>
                      <a:pt x="116" y="0"/>
                    </a:lnTo>
                    <a:lnTo>
                      <a:pt x="59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1" name="Freeform 595">
                <a:extLst>
                  <a:ext uri="{FF2B5EF4-FFF2-40B4-BE49-F238E27FC236}">
                    <a16:creationId xmlns:a16="http://schemas.microsoft.com/office/drawing/2014/main" id="{7B4CBACA-318C-467E-9071-30038E970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4" y="2951"/>
                <a:ext cx="58" cy="50"/>
              </a:xfrm>
              <a:custGeom>
                <a:avLst/>
                <a:gdLst>
                  <a:gd name="T0" fmla="*/ 116 w 116"/>
                  <a:gd name="T1" fmla="*/ 100 h 100"/>
                  <a:gd name="T2" fmla="*/ 59 w 116"/>
                  <a:gd name="T3" fmla="*/ 0 h 100"/>
                  <a:gd name="T4" fmla="*/ 0 w 116"/>
                  <a:gd name="T5" fmla="*/ 100 h 100"/>
                  <a:gd name="T6" fmla="*/ 59 w 116"/>
                  <a:gd name="T7" fmla="*/ 68 h 100"/>
                  <a:gd name="T8" fmla="*/ 116 w 116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116" y="100"/>
                    </a:moveTo>
                    <a:lnTo>
                      <a:pt x="59" y="0"/>
                    </a:lnTo>
                    <a:lnTo>
                      <a:pt x="0" y="100"/>
                    </a:lnTo>
                    <a:lnTo>
                      <a:pt x="59" y="68"/>
                    </a:lnTo>
                    <a:lnTo>
                      <a:pt x="116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72" name="Group 596">
              <a:extLst>
                <a:ext uri="{FF2B5EF4-FFF2-40B4-BE49-F238E27FC236}">
                  <a16:creationId xmlns:a16="http://schemas.microsoft.com/office/drawing/2014/main" id="{3CE908F2-7710-4A7D-86DA-A616BB4E34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31" y="1972"/>
              <a:ext cx="57" cy="259"/>
              <a:chOff x="1372" y="2645"/>
              <a:chExt cx="57" cy="259"/>
            </a:xfrm>
          </p:grpSpPr>
          <p:sp>
            <p:nvSpPr>
              <p:cNvPr id="357973" name="Line 597">
                <a:extLst>
                  <a:ext uri="{FF2B5EF4-FFF2-40B4-BE49-F238E27FC236}">
                    <a16:creationId xmlns:a16="http://schemas.microsoft.com/office/drawing/2014/main" id="{EFDF9C3F-5EE2-4586-A1E3-598D9EBEBED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400" y="2678"/>
                <a:ext cx="1" cy="19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4" name="Freeform 598">
                <a:extLst>
                  <a:ext uri="{FF2B5EF4-FFF2-40B4-BE49-F238E27FC236}">
                    <a16:creationId xmlns:a16="http://schemas.microsoft.com/office/drawing/2014/main" id="{0894DCFC-37FA-4444-8917-3D4A1DABCC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2" y="2854"/>
                <a:ext cx="57" cy="50"/>
              </a:xfrm>
              <a:custGeom>
                <a:avLst/>
                <a:gdLst>
                  <a:gd name="T0" fmla="*/ 0 w 116"/>
                  <a:gd name="T1" fmla="*/ 0 h 102"/>
                  <a:gd name="T2" fmla="*/ 59 w 116"/>
                  <a:gd name="T3" fmla="*/ 102 h 102"/>
                  <a:gd name="T4" fmla="*/ 116 w 116"/>
                  <a:gd name="T5" fmla="*/ 0 h 102"/>
                  <a:gd name="T6" fmla="*/ 59 w 116"/>
                  <a:gd name="T7" fmla="*/ 32 h 102"/>
                  <a:gd name="T8" fmla="*/ 0 w 11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2">
                    <a:moveTo>
                      <a:pt x="0" y="0"/>
                    </a:moveTo>
                    <a:lnTo>
                      <a:pt x="59" y="102"/>
                    </a:lnTo>
                    <a:lnTo>
                      <a:pt x="116" y="0"/>
                    </a:lnTo>
                    <a:lnTo>
                      <a:pt x="59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5" name="Freeform 599">
                <a:extLst>
                  <a:ext uri="{FF2B5EF4-FFF2-40B4-BE49-F238E27FC236}">
                    <a16:creationId xmlns:a16="http://schemas.microsoft.com/office/drawing/2014/main" id="{DBD64B31-3902-494B-A7A6-A592284AD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72" y="2645"/>
                <a:ext cx="57" cy="50"/>
              </a:xfrm>
              <a:custGeom>
                <a:avLst/>
                <a:gdLst>
                  <a:gd name="T0" fmla="*/ 116 w 116"/>
                  <a:gd name="T1" fmla="*/ 100 h 100"/>
                  <a:gd name="T2" fmla="*/ 59 w 116"/>
                  <a:gd name="T3" fmla="*/ 0 h 100"/>
                  <a:gd name="T4" fmla="*/ 0 w 116"/>
                  <a:gd name="T5" fmla="*/ 100 h 100"/>
                  <a:gd name="T6" fmla="*/ 59 w 116"/>
                  <a:gd name="T7" fmla="*/ 68 h 100"/>
                  <a:gd name="T8" fmla="*/ 116 w 116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116" y="100"/>
                    </a:moveTo>
                    <a:lnTo>
                      <a:pt x="59" y="0"/>
                    </a:lnTo>
                    <a:lnTo>
                      <a:pt x="0" y="100"/>
                    </a:lnTo>
                    <a:lnTo>
                      <a:pt x="59" y="68"/>
                    </a:lnTo>
                    <a:lnTo>
                      <a:pt x="116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76" name="Group 600">
              <a:extLst>
                <a:ext uri="{FF2B5EF4-FFF2-40B4-BE49-F238E27FC236}">
                  <a16:creationId xmlns:a16="http://schemas.microsoft.com/office/drawing/2014/main" id="{107E2ACE-0C01-4729-8368-4400B751F4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68" y="1838"/>
              <a:ext cx="58" cy="509"/>
              <a:chOff x="1609" y="2511"/>
              <a:chExt cx="58" cy="509"/>
            </a:xfrm>
          </p:grpSpPr>
          <p:sp>
            <p:nvSpPr>
              <p:cNvPr id="357977" name="Line 601">
                <a:extLst>
                  <a:ext uri="{FF2B5EF4-FFF2-40B4-BE49-F238E27FC236}">
                    <a16:creationId xmlns:a16="http://schemas.microsoft.com/office/drawing/2014/main" id="{2B170F10-7F98-40F3-B538-F33099F54C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638" y="2543"/>
                <a:ext cx="1" cy="444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8" name="Freeform 602">
                <a:extLst>
                  <a:ext uri="{FF2B5EF4-FFF2-40B4-BE49-F238E27FC236}">
                    <a16:creationId xmlns:a16="http://schemas.microsoft.com/office/drawing/2014/main" id="{4F5ABE9D-DF1E-4E6B-B013-ECCF52AE28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2970"/>
                <a:ext cx="58" cy="50"/>
              </a:xfrm>
              <a:custGeom>
                <a:avLst/>
                <a:gdLst>
                  <a:gd name="T0" fmla="*/ 0 w 115"/>
                  <a:gd name="T1" fmla="*/ 0 h 100"/>
                  <a:gd name="T2" fmla="*/ 58 w 115"/>
                  <a:gd name="T3" fmla="*/ 100 h 100"/>
                  <a:gd name="T4" fmla="*/ 115 w 115"/>
                  <a:gd name="T5" fmla="*/ 0 h 100"/>
                  <a:gd name="T6" fmla="*/ 58 w 115"/>
                  <a:gd name="T7" fmla="*/ 32 h 100"/>
                  <a:gd name="T8" fmla="*/ 0 w 115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0" y="0"/>
                    </a:moveTo>
                    <a:lnTo>
                      <a:pt x="58" y="100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79" name="Freeform 603">
                <a:extLst>
                  <a:ext uri="{FF2B5EF4-FFF2-40B4-BE49-F238E27FC236}">
                    <a16:creationId xmlns:a16="http://schemas.microsoft.com/office/drawing/2014/main" id="{DAFB2334-B71A-42C8-B3C3-9FDBBF472C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9" y="2511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80" name="Group 604">
              <a:extLst>
                <a:ext uri="{FF2B5EF4-FFF2-40B4-BE49-F238E27FC236}">
                  <a16:creationId xmlns:a16="http://schemas.microsoft.com/office/drawing/2014/main" id="{16583E49-7FC8-48FC-9D7A-CE4B95A52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06" y="1778"/>
              <a:ext cx="58" cy="238"/>
              <a:chOff x="1847" y="2451"/>
              <a:chExt cx="58" cy="238"/>
            </a:xfrm>
          </p:grpSpPr>
          <p:sp>
            <p:nvSpPr>
              <p:cNvPr id="357981" name="Line 605">
                <a:extLst>
                  <a:ext uri="{FF2B5EF4-FFF2-40B4-BE49-F238E27FC236}">
                    <a16:creationId xmlns:a16="http://schemas.microsoft.com/office/drawing/2014/main" id="{224A2EE5-F588-4242-A0A0-5628A4C570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5" y="2483"/>
                <a:ext cx="1" cy="173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82" name="Freeform 606">
                <a:extLst>
                  <a:ext uri="{FF2B5EF4-FFF2-40B4-BE49-F238E27FC236}">
                    <a16:creationId xmlns:a16="http://schemas.microsoft.com/office/drawing/2014/main" id="{B3C14D5B-CC4C-48B5-BA96-FC2A4E739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" y="2639"/>
                <a:ext cx="58" cy="50"/>
              </a:xfrm>
              <a:custGeom>
                <a:avLst/>
                <a:gdLst>
                  <a:gd name="T0" fmla="*/ 0 w 115"/>
                  <a:gd name="T1" fmla="*/ 0 h 100"/>
                  <a:gd name="T2" fmla="*/ 58 w 115"/>
                  <a:gd name="T3" fmla="*/ 100 h 100"/>
                  <a:gd name="T4" fmla="*/ 115 w 115"/>
                  <a:gd name="T5" fmla="*/ 0 h 100"/>
                  <a:gd name="T6" fmla="*/ 58 w 115"/>
                  <a:gd name="T7" fmla="*/ 31 h 100"/>
                  <a:gd name="T8" fmla="*/ 0 w 115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0" y="0"/>
                    </a:moveTo>
                    <a:lnTo>
                      <a:pt x="58" y="100"/>
                    </a:lnTo>
                    <a:lnTo>
                      <a:pt x="115" y="0"/>
                    </a:lnTo>
                    <a:lnTo>
                      <a:pt x="58" y="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83" name="Freeform 607">
                <a:extLst>
                  <a:ext uri="{FF2B5EF4-FFF2-40B4-BE49-F238E27FC236}">
                    <a16:creationId xmlns:a16="http://schemas.microsoft.com/office/drawing/2014/main" id="{D2E49247-3226-4544-BBA7-376891B2DD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47" y="2451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84" name="Group 608">
              <a:extLst>
                <a:ext uri="{FF2B5EF4-FFF2-40B4-BE49-F238E27FC236}">
                  <a16:creationId xmlns:a16="http://schemas.microsoft.com/office/drawing/2014/main" id="{DDC3E5C6-B042-40B2-AAF1-2D60E6491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43" y="1943"/>
              <a:ext cx="58" cy="165"/>
              <a:chOff x="2084" y="2616"/>
              <a:chExt cx="58" cy="165"/>
            </a:xfrm>
          </p:grpSpPr>
          <p:sp>
            <p:nvSpPr>
              <p:cNvPr id="357985" name="Line 609">
                <a:extLst>
                  <a:ext uri="{FF2B5EF4-FFF2-40B4-BE49-F238E27FC236}">
                    <a16:creationId xmlns:a16="http://schemas.microsoft.com/office/drawing/2014/main" id="{4494FC90-8124-461B-B1AD-A251157D99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113" y="2648"/>
                <a:ext cx="1" cy="99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86" name="Freeform 610">
                <a:extLst>
                  <a:ext uri="{FF2B5EF4-FFF2-40B4-BE49-F238E27FC236}">
                    <a16:creationId xmlns:a16="http://schemas.microsoft.com/office/drawing/2014/main" id="{F4DD1E5F-3747-4EC4-9E77-92846E5546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" y="2730"/>
                <a:ext cx="58" cy="51"/>
              </a:xfrm>
              <a:custGeom>
                <a:avLst/>
                <a:gdLst>
                  <a:gd name="T0" fmla="*/ 0 w 115"/>
                  <a:gd name="T1" fmla="*/ 0 h 101"/>
                  <a:gd name="T2" fmla="*/ 58 w 115"/>
                  <a:gd name="T3" fmla="*/ 101 h 101"/>
                  <a:gd name="T4" fmla="*/ 115 w 115"/>
                  <a:gd name="T5" fmla="*/ 0 h 101"/>
                  <a:gd name="T6" fmla="*/ 58 w 115"/>
                  <a:gd name="T7" fmla="*/ 32 h 101"/>
                  <a:gd name="T8" fmla="*/ 0 w 115"/>
                  <a:gd name="T9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1">
                    <a:moveTo>
                      <a:pt x="0" y="0"/>
                    </a:moveTo>
                    <a:lnTo>
                      <a:pt x="58" y="101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87" name="Freeform 611">
                <a:extLst>
                  <a:ext uri="{FF2B5EF4-FFF2-40B4-BE49-F238E27FC236}">
                    <a16:creationId xmlns:a16="http://schemas.microsoft.com/office/drawing/2014/main" id="{21178F7B-D2E9-477A-99E8-1D26DB128D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4" y="2616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7988" name="Group 612">
              <a:extLst>
                <a:ext uri="{FF2B5EF4-FFF2-40B4-BE49-F238E27FC236}">
                  <a16:creationId xmlns:a16="http://schemas.microsoft.com/office/drawing/2014/main" id="{58380595-F2AF-43FE-A275-CB853A38C2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0" y="1998"/>
              <a:ext cx="59" cy="495"/>
              <a:chOff x="2321" y="2671"/>
              <a:chExt cx="59" cy="495"/>
            </a:xfrm>
          </p:grpSpPr>
          <p:sp>
            <p:nvSpPr>
              <p:cNvPr id="357989" name="Line 613">
                <a:extLst>
                  <a:ext uri="{FF2B5EF4-FFF2-40B4-BE49-F238E27FC236}">
                    <a16:creationId xmlns:a16="http://schemas.microsoft.com/office/drawing/2014/main" id="{AECE7DB9-7A37-4C9B-9057-713261228B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350" y="2704"/>
                <a:ext cx="1" cy="429"/>
              </a:xfrm>
              <a:prstGeom prst="line">
                <a:avLst/>
              </a:prstGeom>
              <a:noFill/>
              <a:ln w="1588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90" name="Freeform 614">
                <a:extLst>
                  <a:ext uri="{FF2B5EF4-FFF2-40B4-BE49-F238E27FC236}">
                    <a16:creationId xmlns:a16="http://schemas.microsoft.com/office/drawing/2014/main" id="{1FEDD7EA-05A5-4E63-AE68-F299AAAC8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1" y="3116"/>
                <a:ext cx="58" cy="50"/>
              </a:xfrm>
              <a:custGeom>
                <a:avLst/>
                <a:gdLst>
                  <a:gd name="T0" fmla="*/ 0 w 115"/>
                  <a:gd name="T1" fmla="*/ 0 h 100"/>
                  <a:gd name="T2" fmla="*/ 57 w 115"/>
                  <a:gd name="T3" fmla="*/ 100 h 100"/>
                  <a:gd name="T4" fmla="*/ 115 w 115"/>
                  <a:gd name="T5" fmla="*/ 0 h 100"/>
                  <a:gd name="T6" fmla="*/ 57 w 115"/>
                  <a:gd name="T7" fmla="*/ 32 h 100"/>
                  <a:gd name="T8" fmla="*/ 0 w 115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0" y="0"/>
                    </a:moveTo>
                    <a:lnTo>
                      <a:pt x="57" y="100"/>
                    </a:lnTo>
                    <a:lnTo>
                      <a:pt x="115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91" name="Freeform 615">
                <a:extLst>
                  <a:ext uri="{FF2B5EF4-FFF2-40B4-BE49-F238E27FC236}">
                    <a16:creationId xmlns:a16="http://schemas.microsoft.com/office/drawing/2014/main" id="{E2CC5E28-706E-4FAC-A527-82E15BC1DC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2" y="2671"/>
                <a:ext cx="58" cy="51"/>
              </a:xfrm>
              <a:custGeom>
                <a:avLst/>
                <a:gdLst>
                  <a:gd name="T0" fmla="*/ 116 w 116"/>
                  <a:gd name="T1" fmla="*/ 102 h 102"/>
                  <a:gd name="T2" fmla="*/ 59 w 116"/>
                  <a:gd name="T3" fmla="*/ 0 h 102"/>
                  <a:gd name="T4" fmla="*/ 0 w 116"/>
                  <a:gd name="T5" fmla="*/ 102 h 102"/>
                  <a:gd name="T6" fmla="*/ 59 w 116"/>
                  <a:gd name="T7" fmla="*/ 70 h 102"/>
                  <a:gd name="T8" fmla="*/ 116 w 116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2">
                    <a:moveTo>
                      <a:pt x="116" y="102"/>
                    </a:moveTo>
                    <a:lnTo>
                      <a:pt x="59" y="0"/>
                    </a:lnTo>
                    <a:lnTo>
                      <a:pt x="0" y="102"/>
                    </a:lnTo>
                    <a:lnTo>
                      <a:pt x="59" y="70"/>
                    </a:lnTo>
                    <a:lnTo>
                      <a:pt x="116" y="102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sp>
          <p:nvSpPr>
            <p:cNvPr id="357992" name="Freeform 616">
              <a:extLst>
                <a:ext uri="{FF2B5EF4-FFF2-40B4-BE49-F238E27FC236}">
                  <a16:creationId xmlns:a16="http://schemas.microsoft.com/office/drawing/2014/main" id="{4DD8359E-3B5F-4547-83E1-10C99E269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1830"/>
              <a:ext cx="1882" cy="833"/>
            </a:xfrm>
            <a:custGeom>
              <a:avLst/>
              <a:gdLst>
                <a:gd name="T0" fmla="*/ 144 w 3763"/>
                <a:gd name="T1" fmla="*/ 727 h 1667"/>
                <a:gd name="T2" fmla="*/ 354 w 3763"/>
                <a:gd name="T3" fmla="*/ 727 h 1667"/>
                <a:gd name="T4" fmla="*/ 434 w 3763"/>
                <a:gd name="T5" fmla="*/ 725 h 1667"/>
                <a:gd name="T6" fmla="*/ 498 w 3763"/>
                <a:gd name="T7" fmla="*/ 1484 h 1667"/>
                <a:gd name="T8" fmla="*/ 709 w 3763"/>
                <a:gd name="T9" fmla="*/ 1484 h 1667"/>
                <a:gd name="T10" fmla="*/ 919 w 3763"/>
                <a:gd name="T11" fmla="*/ 1484 h 1667"/>
                <a:gd name="T12" fmla="*/ 934 w 3763"/>
                <a:gd name="T13" fmla="*/ 1658 h 1667"/>
                <a:gd name="T14" fmla="*/ 1063 w 3763"/>
                <a:gd name="T15" fmla="*/ 1667 h 1667"/>
                <a:gd name="T16" fmla="*/ 1273 w 3763"/>
                <a:gd name="T17" fmla="*/ 1667 h 1667"/>
                <a:gd name="T18" fmla="*/ 1401 w 3763"/>
                <a:gd name="T19" fmla="*/ 1662 h 1667"/>
                <a:gd name="T20" fmla="*/ 1430 w 3763"/>
                <a:gd name="T21" fmla="*/ 807 h 1667"/>
                <a:gd name="T22" fmla="*/ 1571 w 3763"/>
                <a:gd name="T23" fmla="*/ 812 h 1667"/>
                <a:gd name="T24" fmla="*/ 1781 w 3763"/>
                <a:gd name="T25" fmla="*/ 812 h 1667"/>
                <a:gd name="T26" fmla="*/ 1883 w 3763"/>
                <a:gd name="T27" fmla="*/ 803 h 1667"/>
                <a:gd name="T28" fmla="*/ 1911 w 3763"/>
                <a:gd name="T29" fmla="*/ 20 h 1667"/>
                <a:gd name="T30" fmla="*/ 2078 w 3763"/>
                <a:gd name="T31" fmla="*/ 29 h 1667"/>
                <a:gd name="T32" fmla="*/ 2279 w 3763"/>
                <a:gd name="T33" fmla="*/ 29 h 1667"/>
                <a:gd name="T34" fmla="*/ 2331 w 3763"/>
                <a:gd name="T35" fmla="*/ 15 h 1667"/>
                <a:gd name="T36" fmla="*/ 2433 w 3763"/>
                <a:gd name="T37" fmla="*/ 388 h 1667"/>
                <a:gd name="T38" fmla="*/ 2643 w 3763"/>
                <a:gd name="T39" fmla="*/ 388 h 1667"/>
                <a:gd name="T40" fmla="*/ 2816 w 3763"/>
                <a:gd name="T41" fmla="*/ 373 h 1667"/>
                <a:gd name="T42" fmla="*/ 2832 w 3763"/>
                <a:gd name="T43" fmla="*/ 579 h 1667"/>
                <a:gd name="T44" fmla="*/ 2998 w 3763"/>
                <a:gd name="T45" fmla="*/ 584 h 1667"/>
                <a:gd name="T46" fmla="*/ 3199 w 3763"/>
                <a:gd name="T47" fmla="*/ 584 h 1667"/>
                <a:gd name="T48" fmla="*/ 3310 w 3763"/>
                <a:gd name="T49" fmla="*/ 574 h 1667"/>
                <a:gd name="T50" fmla="*/ 3338 w 3763"/>
                <a:gd name="T51" fmla="*/ 346 h 1667"/>
                <a:gd name="T52" fmla="*/ 3496 w 3763"/>
                <a:gd name="T53" fmla="*/ 355 h 1667"/>
                <a:gd name="T54" fmla="*/ 3706 w 3763"/>
                <a:gd name="T55" fmla="*/ 355 h 1667"/>
                <a:gd name="T56" fmla="*/ 3649 w 3763"/>
                <a:gd name="T57" fmla="*/ 326 h 1667"/>
                <a:gd name="T58" fmla="*/ 3438 w 3763"/>
                <a:gd name="T59" fmla="*/ 326 h 1667"/>
                <a:gd name="T60" fmla="*/ 3311 w 3763"/>
                <a:gd name="T61" fmla="*/ 329 h 1667"/>
                <a:gd name="T62" fmla="*/ 3283 w 3763"/>
                <a:gd name="T63" fmla="*/ 558 h 1667"/>
                <a:gd name="T64" fmla="*/ 3199 w 3763"/>
                <a:gd name="T65" fmla="*/ 554 h 1667"/>
                <a:gd name="T66" fmla="*/ 2998 w 3763"/>
                <a:gd name="T67" fmla="*/ 554 h 1667"/>
                <a:gd name="T68" fmla="*/ 2856 w 3763"/>
                <a:gd name="T69" fmla="*/ 558 h 1667"/>
                <a:gd name="T70" fmla="*/ 2822 w 3763"/>
                <a:gd name="T71" fmla="*/ 360 h 1667"/>
                <a:gd name="T72" fmla="*/ 2643 w 3763"/>
                <a:gd name="T73" fmla="*/ 359 h 1667"/>
                <a:gd name="T74" fmla="*/ 2433 w 3763"/>
                <a:gd name="T75" fmla="*/ 359 h 1667"/>
                <a:gd name="T76" fmla="*/ 2393 w 3763"/>
                <a:gd name="T77" fmla="*/ 372 h 1667"/>
                <a:gd name="T78" fmla="*/ 2279 w 3763"/>
                <a:gd name="T79" fmla="*/ 0 h 1667"/>
                <a:gd name="T80" fmla="*/ 2078 w 3763"/>
                <a:gd name="T81" fmla="*/ 0 h 1667"/>
                <a:gd name="T82" fmla="*/ 1897 w 3763"/>
                <a:gd name="T83" fmla="*/ 0 h 1667"/>
                <a:gd name="T84" fmla="*/ 1868 w 3763"/>
                <a:gd name="T85" fmla="*/ 783 h 1667"/>
                <a:gd name="T86" fmla="*/ 1840 w 3763"/>
                <a:gd name="T87" fmla="*/ 783 h 1667"/>
                <a:gd name="T88" fmla="*/ 1628 w 3763"/>
                <a:gd name="T89" fmla="*/ 783 h 1667"/>
                <a:gd name="T90" fmla="*/ 1417 w 3763"/>
                <a:gd name="T91" fmla="*/ 783 h 1667"/>
                <a:gd name="T92" fmla="*/ 1372 w 3763"/>
                <a:gd name="T93" fmla="*/ 1652 h 1667"/>
                <a:gd name="T94" fmla="*/ 1389 w 3763"/>
                <a:gd name="T95" fmla="*/ 1638 h 1667"/>
                <a:gd name="T96" fmla="*/ 1188 w 3763"/>
                <a:gd name="T97" fmla="*/ 1638 h 1667"/>
                <a:gd name="T98" fmla="*/ 977 w 3763"/>
                <a:gd name="T99" fmla="*/ 1638 h 1667"/>
                <a:gd name="T100" fmla="*/ 935 w 3763"/>
                <a:gd name="T101" fmla="*/ 1468 h 1667"/>
                <a:gd name="T102" fmla="*/ 824 w 3763"/>
                <a:gd name="T103" fmla="*/ 1455 h 1667"/>
                <a:gd name="T104" fmla="*/ 623 w 3763"/>
                <a:gd name="T105" fmla="*/ 1455 h 1667"/>
                <a:gd name="T106" fmla="*/ 482 w 3763"/>
                <a:gd name="T107" fmla="*/ 1459 h 1667"/>
                <a:gd name="T108" fmla="*/ 448 w 3763"/>
                <a:gd name="T109" fmla="*/ 699 h 1667"/>
                <a:gd name="T110" fmla="*/ 269 w 3763"/>
                <a:gd name="T111" fmla="*/ 698 h 1667"/>
                <a:gd name="T112" fmla="*/ 58 w 3763"/>
                <a:gd name="T113" fmla="*/ 698 h 1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3" h="1667">
                  <a:moveTo>
                    <a:pt x="0" y="698"/>
                  </a:moveTo>
                  <a:lnTo>
                    <a:pt x="0" y="727"/>
                  </a:lnTo>
                  <a:lnTo>
                    <a:pt x="30" y="727"/>
                  </a:lnTo>
                  <a:lnTo>
                    <a:pt x="58" y="727"/>
                  </a:lnTo>
                  <a:lnTo>
                    <a:pt x="87" y="727"/>
                  </a:lnTo>
                  <a:lnTo>
                    <a:pt x="115" y="727"/>
                  </a:lnTo>
                  <a:lnTo>
                    <a:pt x="144" y="727"/>
                  </a:lnTo>
                  <a:lnTo>
                    <a:pt x="172" y="727"/>
                  </a:lnTo>
                  <a:lnTo>
                    <a:pt x="202" y="727"/>
                  </a:lnTo>
                  <a:lnTo>
                    <a:pt x="231" y="727"/>
                  </a:lnTo>
                  <a:lnTo>
                    <a:pt x="269" y="727"/>
                  </a:lnTo>
                  <a:lnTo>
                    <a:pt x="297" y="727"/>
                  </a:lnTo>
                  <a:lnTo>
                    <a:pt x="326" y="727"/>
                  </a:lnTo>
                  <a:lnTo>
                    <a:pt x="354" y="727"/>
                  </a:lnTo>
                  <a:lnTo>
                    <a:pt x="384" y="727"/>
                  </a:lnTo>
                  <a:lnTo>
                    <a:pt x="413" y="727"/>
                  </a:lnTo>
                  <a:lnTo>
                    <a:pt x="441" y="727"/>
                  </a:lnTo>
                  <a:lnTo>
                    <a:pt x="441" y="712"/>
                  </a:lnTo>
                  <a:lnTo>
                    <a:pt x="426" y="718"/>
                  </a:lnTo>
                  <a:lnTo>
                    <a:pt x="429" y="723"/>
                  </a:lnTo>
                  <a:lnTo>
                    <a:pt x="434" y="725"/>
                  </a:lnTo>
                  <a:lnTo>
                    <a:pt x="425" y="713"/>
                  </a:lnTo>
                  <a:lnTo>
                    <a:pt x="453" y="1470"/>
                  </a:lnTo>
                  <a:lnTo>
                    <a:pt x="455" y="1475"/>
                  </a:lnTo>
                  <a:lnTo>
                    <a:pt x="457" y="1480"/>
                  </a:lnTo>
                  <a:lnTo>
                    <a:pt x="463" y="1482"/>
                  </a:lnTo>
                  <a:lnTo>
                    <a:pt x="470" y="1484"/>
                  </a:lnTo>
                  <a:lnTo>
                    <a:pt x="498" y="1484"/>
                  </a:lnTo>
                  <a:lnTo>
                    <a:pt x="527" y="1484"/>
                  </a:lnTo>
                  <a:lnTo>
                    <a:pt x="566" y="1484"/>
                  </a:lnTo>
                  <a:lnTo>
                    <a:pt x="595" y="1484"/>
                  </a:lnTo>
                  <a:lnTo>
                    <a:pt x="623" y="1484"/>
                  </a:lnTo>
                  <a:lnTo>
                    <a:pt x="652" y="1484"/>
                  </a:lnTo>
                  <a:lnTo>
                    <a:pt x="680" y="1484"/>
                  </a:lnTo>
                  <a:lnTo>
                    <a:pt x="709" y="1484"/>
                  </a:lnTo>
                  <a:lnTo>
                    <a:pt x="737" y="1484"/>
                  </a:lnTo>
                  <a:lnTo>
                    <a:pt x="767" y="1484"/>
                  </a:lnTo>
                  <a:lnTo>
                    <a:pt x="795" y="1484"/>
                  </a:lnTo>
                  <a:lnTo>
                    <a:pt x="824" y="1484"/>
                  </a:lnTo>
                  <a:lnTo>
                    <a:pt x="862" y="1484"/>
                  </a:lnTo>
                  <a:lnTo>
                    <a:pt x="891" y="1484"/>
                  </a:lnTo>
                  <a:lnTo>
                    <a:pt x="919" y="1484"/>
                  </a:lnTo>
                  <a:lnTo>
                    <a:pt x="919" y="1469"/>
                  </a:lnTo>
                  <a:lnTo>
                    <a:pt x="904" y="1475"/>
                  </a:lnTo>
                  <a:lnTo>
                    <a:pt x="907" y="1480"/>
                  </a:lnTo>
                  <a:lnTo>
                    <a:pt x="912" y="1482"/>
                  </a:lnTo>
                  <a:lnTo>
                    <a:pt x="903" y="1472"/>
                  </a:lnTo>
                  <a:lnTo>
                    <a:pt x="933" y="1654"/>
                  </a:lnTo>
                  <a:lnTo>
                    <a:pt x="934" y="1658"/>
                  </a:lnTo>
                  <a:lnTo>
                    <a:pt x="937" y="1662"/>
                  </a:lnTo>
                  <a:lnTo>
                    <a:pt x="942" y="1665"/>
                  </a:lnTo>
                  <a:lnTo>
                    <a:pt x="949" y="1667"/>
                  </a:lnTo>
                  <a:lnTo>
                    <a:pt x="977" y="1667"/>
                  </a:lnTo>
                  <a:lnTo>
                    <a:pt x="1006" y="1667"/>
                  </a:lnTo>
                  <a:lnTo>
                    <a:pt x="1034" y="1667"/>
                  </a:lnTo>
                  <a:lnTo>
                    <a:pt x="1063" y="1667"/>
                  </a:lnTo>
                  <a:lnTo>
                    <a:pt x="1091" y="1667"/>
                  </a:lnTo>
                  <a:lnTo>
                    <a:pt x="1121" y="1667"/>
                  </a:lnTo>
                  <a:lnTo>
                    <a:pt x="1159" y="1667"/>
                  </a:lnTo>
                  <a:lnTo>
                    <a:pt x="1188" y="1667"/>
                  </a:lnTo>
                  <a:lnTo>
                    <a:pt x="1216" y="1667"/>
                  </a:lnTo>
                  <a:lnTo>
                    <a:pt x="1245" y="1667"/>
                  </a:lnTo>
                  <a:lnTo>
                    <a:pt x="1273" y="1667"/>
                  </a:lnTo>
                  <a:lnTo>
                    <a:pt x="1302" y="1667"/>
                  </a:lnTo>
                  <a:lnTo>
                    <a:pt x="1332" y="1667"/>
                  </a:lnTo>
                  <a:lnTo>
                    <a:pt x="1360" y="1667"/>
                  </a:lnTo>
                  <a:lnTo>
                    <a:pt x="1389" y="1667"/>
                  </a:lnTo>
                  <a:lnTo>
                    <a:pt x="1389" y="1666"/>
                  </a:lnTo>
                  <a:lnTo>
                    <a:pt x="1396" y="1665"/>
                  </a:lnTo>
                  <a:lnTo>
                    <a:pt x="1401" y="1662"/>
                  </a:lnTo>
                  <a:lnTo>
                    <a:pt x="1404" y="1658"/>
                  </a:lnTo>
                  <a:lnTo>
                    <a:pt x="1406" y="1653"/>
                  </a:lnTo>
                  <a:lnTo>
                    <a:pt x="1435" y="798"/>
                  </a:lnTo>
                  <a:lnTo>
                    <a:pt x="1417" y="797"/>
                  </a:lnTo>
                  <a:lnTo>
                    <a:pt x="1417" y="811"/>
                  </a:lnTo>
                  <a:lnTo>
                    <a:pt x="1424" y="810"/>
                  </a:lnTo>
                  <a:lnTo>
                    <a:pt x="1430" y="807"/>
                  </a:lnTo>
                  <a:lnTo>
                    <a:pt x="1432" y="803"/>
                  </a:lnTo>
                  <a:lnTo>
                    <a:pt x="1417" y="812"/>
                  </a:lnTo>
                  <a:lnTo>
                    <a:pt x="1455" y="812"/>
                  </a:lnTo>
                  <a:lnTo>
                    <a:pt x="1484" y="812"/>
                  </a:lnTo>
                  <a:lnTo>
                    <a:pt x="1514" y="812"/>
                  </a:lnTo>
                  <a:lnTo>
                    <a:pt x="1542" y="812"/>
                  </a:lnTo>
                  <a:lnTo>
                    <a:pt x="1571" y="812"/>
                  </a:lnTo>
                  <a:lnTo>
                    <a:pt x="1599" y="812"/>
                  </a:lnTo>
                  <a:lnTo>
                    <a:pt x="1628" y="812"/>
                  </a:lnTo>
                  <a:lnTo>
                    <a:pt x="1656" y="812"/>
                  </a:lnTo>
                  <a:lnTo>
                    <a:pt x="1686" y="812"/>
                  </a:lnTo>
                  <a:lnTo>
                    <a:pt x="1715" y="812"/>
                  </a:lnTo>
                  <a:lnTo>
                    <a:pt x="1753" y="812"/>
                  </a:lnTo>
                  <a:lnTo>
                    <a:pt x="1781" y="812"/>
                  </a:lnTo>
                  <a:lnTo>
                    <a:pt x="1811" y="812"/>
                  </a:lnTo>
                  <a:lnTo>
                    <a:pt x="1840" y="812"/>
                  </a:lnTo>
                  <a:lnTo>
                    <a:pt x="1868" y="812"/>
                  </a:lnTo>
                  <a:lnTo>
                    <a:pt x="1868" y="811"/>
                  </a:lnTo>
                  <a:lnTo>
                    <a:pt x="1875" y="810"/>
                  </a:lnTo>
                  <a:lnTo>
                    <a:pt x="1880" y="807"/>
                  </a:lnTo>
                  <a:lnTo>
                    <a:pt x="1883" y="803"/>
                  </a:lnTo>
                  <a:lnTo>
                    <a:pt x="1886" y="798"/>
                  </a:lnTo>
                  <a:lnTo>
                    <a:pt x="1914" y="15"/>
                  </a:lnTo>
                  <a:lnTo>
                    <a:pt x="1897" y="14"/>
                  </a:lnTo>
                  <a:lnTo>
                    <a:pt x="1897" y="28"/>
                  </a:lnTo>
                  <a:lnTo>
                    <a:pt x="1903" y="27"/>
                  </a:lnTo>
                  <a:lnTo>
                    <a:pt x="1909" y="24"/>
                  </a:lnTo>
                  <a:lnTo>
                    <a:pt x="1911" y="20"/>
                  </a:lnTo>
                  <a:lnTo>
                    <a:pt x="1897" y="29"/>
                  </a:lnTo>
                  <a:lnTo>
                    <a:pt x="1925" y="29"/>
                  </a:lnTo>
                  <a:lnTo>
                    <a:pt x="1954" y="29"/>
                  </a:lnTo>
                  <a:lnTo>
                    <a:pt x="1983" y="29"/>
                  </a:lnTo>
                  <a:lnTo>
                    <a:pt x="2012" y="29"/>
                  </a:lnTo>
                  <a:lnTo>
                    <a:pt x="2050" y="29"/>
                  </a:lnTo>
                  <a:lnTo>
                    <a:pt x="2078" y="29"/>
                  </a:lnTo>
                  <a:lnTo>
                    <a:pt x="2107" y="29"/>
                  </a:lnTo>
                  <a:lnTo>
                    <a:pt x="2135" y="29"/>
                  </a:lnTo>
                  <a:lnTo>
                    <a:pt x="2165" y="29"/>
                  </a:lnTo>
                  <a:lnTo>
                    <a:pt x="2194" y="29"/>
                  </a:lnTo>
                  <a:lnTo>
                    <a:pt x="2222" y="29"/>
                  </a:lnTo>
                  <a:lnTo>
                    <a:pt x="2251" y="29"/>
                  </a:lnTo>
                  <a:lnTo>
                    <a:pt x="2279" y="29"/>
                  </a:lnTo>
                  <a:lnTo>
                    <a:pt x="2308" y="29"/>
                  </a:lnTo>
                  <a:lnTo>
                    <a:pt x="2347" y="29"/>
                  </a:lnTo>
                  <a:lnTo>
                    <a:pt x="2347" y="14"/>
                  </a:lnTo>
                  <a:lnTo>
                    <a:pt x="2332" y="20"/>
                  </a:lnTo>
                  <a:lnTo>
                    <a:pt x="2335" y="24"/>
                  </a:lnTo>
                  <a:lnTo>
                    <a:pt x="2341" y="27"/>
                  </a:lnTo>
                  <a:lnTo>
                    <a:pt x="2331" y="15"/>
                  </a:lnTo>
                  <a:lnTo>
                    <a:pt x="2360" y="374"/>
                  </a:lnTo>
                  <a:lnTo>
                    <a:pt x="2361" y="379"/>
                  </a:lnTo>
                  <a:lnTo>
                    <a:pt x="2364" y="384"/>
                  </a:lnTo>
                  <a:lnTo>
                    <a:pt x="2369" y="386"/>
                  </a:lnTo>
                  <a:lnTo>
                    <a:pt x="2376" y="388"/>
                  </a:lnTo>
                  <a:lnTo>
                    <a:pt x="2404" y="388"/>
                  </a:lnTo>
                  <a:lnTo>
                    <a:pt x="2433" y="388"/>
                  </a:lnTo>
                  <a:lnTo>
                    <a:pt x="2461" y="388"/>
                  </a:lnTo>
                  <a:lnTo>
                    <a:pt x="2490" y="388"/>
                  </a:lnTo>
                  <a:lnTo>
                    <a:pt x="2518" y="388"/>
                  </a:lnTo>
                  <a:lnTo>
                    <a:pt x="2548" y="388"/>
                  </a:lnTo>
                  <a:lnTo>
                    <a:pt x="2577" y="388"/>
                  </a:lnTo>
                  <a:lnTo>
                    <a:pt x="2605" y="388"/>
                  </a:lnTo>
                  <a:lnTo>
                    <a:pt x="2643" y="388"/>
                  </a:lnTo>
                  <a:lnTo>
                    <a:pt x="2672" y="388"/>
                  </a:lnTo>
                  <a:lnTo>
                    <a:pt x="2700" y="388"/>
                  </a:lnTo>
                  <a:lnTo>
                    <a:pt x="2730" y="388"/>
                  </a:lnTo>
                  <a:lnTo>
                    <a:pt x="2759" y="388"/>
                  </a:lnTo>
                  <a:lnTo>
                    <a:pt x="2787" y="388"/>
                  </a:lnTo>
                  <a:lnTo>
                    <a:pt x="2816" y="388"/>
                  </a:lnTo>
                  <a:lnTo>
                    <a:pt x="2816" y="373"/>
                  </a:lnTo>
                  <a:lnTo>
                    <a:pt x="2801" y="379"/>
                  </a:lnTo>
                  <a:lnTo>
                    <a:pt x="2803" y="384"/>
                  </a:lnTo>
                  <a:lnTo>
                    <a:pt x="2809" y="386"/>
                  </a:lnTo>
                  <a:lnTo>
                    <a:pt x="2799" y="375"/>
                  </a:lnTo>
                  <a:lnTo>
                    <a:pt x="2828" y="571"/>
                  </a:lnTo>
                  <a:lnTo>
                    <a:pt x="2829" y="574"/>
                  </a:lnTo>
                  <a:lnTo>
                    <a:pt x="2832" y="579"/>
                  </a:lnTo>
                  <a:lnTo>
                    <a:pt x="2837" y="581"/>
                  </a:lnTo>
                  <a:lnTo>
                    <a:pt x="2844" y="584"/>
                  </a:lnTo>
                  <a:lnTo>
                    <a:pt x="2873" y="584"/>
                  </a:lnTo>
                  <a:lnTo>
                    <a:pt x="2903" y="584"/>
                  </a:lnTo>
                  <a:lnTo>
                    <a:pt x="2941" y="584"/>
                  </a:lnTo>
                  <a:lnTo>
                    <a:pt x="2969" y="584"/>
                  </a:lnTo>
                  <a:lnTo>
                    <a:pt x="2998" y="584"/>
                  </a:lnTo>
                  <a:lnTo>
                    <a:pt x="3026" y="584"/>
                  </a:lnTo>
                  <a:lnTo>
                    <a:pt x="3055" y="584"/>
                  </a:lnTo>
                  <a:lnTo>
                    <a:pt x="3085" y="584"/>
                  </a:lnTo>
                  <a:lnTo>
                    <a:pt x="3113" y="584"/>
                  </a:lnTo>
                  <a:lnTo>
                    <a:pt x="3142" y="584"/>
                  </a:lnTo>
                  <a:lnTo>
                    <a:pt x="3170" y="584"/>
                  </a:lnTo>
                  <a:lnTo>
                    <a:pt x="3199" y="584"/>
                  </a:lnTo>
                  <a:lnTo>
                    <a:pt x="3237" y="584"/>
                  </a:lnTo>
                  <a:lnTo>
                    <a:pt x="3265" y="584"/>
                  </a:lnTo>
                  <a:lnTo>
                    <a:pt x="3295" y="584"/>
                  </a:lnTo>
                  <a:lnTo>
                    <a:pt x="3295" y="583"/>
                  </a:lnTo>
                  <a:lnTo>
                    <a:pt x="3302" y="581"/>
                  </a:lnTo>
                  <a:lnTo>
                    <a:pt x="3307" y="579"/>
                  </a:lnTo>
                  <a:lnTo>
                    <a:pt x="3310" y="574"/>
                  </a:lnTo>
                  <a:lnTo>
                    <a:pt x="3311" y="571"/>
                  </a:lnTo>
                  <a:lnTo>
                    <a:pt x="3340" y="342"/>
                  </a:lnTo>
                  <a:lnTo>
                    <a:pt x="3323" y="340"/>
                  </a:lnTo>
                  <a:lnTo>
                    <a:pt x="3323" y="354"/>
                  </a:lnTo>
                  <a:lnTo>
                    <a:pt x="3330" y="353"/>
                  </a:lnTo>
                  <a:lnTo>
                    <a:pt x="3336" y="351"/>
                  </a:lnTo>
                  <a:lnTo>
                    <a:pt x="3338" y="346"/>
                  </a:lnTo>
                  <a:lnTo>
                    <a:pt x="3323" y="355"/>
                  </a:lnTo>
                  <a:lnTo>
                    <a:pt x="3352" y="355"/>
                  </a:lnTo>
                  <a:lnTo>
                    <a:pt x="3380" y="355"/>
                  </a:lnTo>
                  <a:lnTo>
                    <a:pt x="3409" y="355"/>
                  </a:lnTo>
                  <a:lnTo>
                    <a:pt x="3438" y="355"/>
                  </a:lnTo>
                  <a:lnTo>
                    <a:pt x="3467" y="355"/>
                  </a:lnTo>
                  <a:lnTo>
                    <a:pt x="3496" y="355"/>
                  </a:lnTo>
                  <a:lnTo>
                    <a:pt x="3534" y="355"/>
                  </a:lnTo>
                  <a:lnTo>
                    <a:pt x="3562" y="355"/>
                  </a:lnTo>
                  <a:lnTo>
                    <a:pt x="3591" y="355"/>
                  </a:lnTo>
                  <a:lnTo>
                    <a:pt x="3619" y="355"/>
                  </a:lnTo>
                  <a:lnTo>
                    <a:pt x="3649" y="355"/>
                  </a:lnTo>
                  <a:lnTo>
                    <a:pt x="3678" y="355"/>
                  </a:lnTo>
                  <a:lnTo>
                    <a:pt x="3706" y="355"/>
                  </a:lnTo>
                  <a:lnTo>
                    <a:pt x="3735" y="355"/>
                  </a:lnTo>
                  <a:lnTo>
                    <a:pt x="3763" y="355"/>
                  </a:lnTo>
                  <a:lnTo>
                    <a:pt x="3763" y="326"/>
                  </a:lnTo>
                  <a:lnTo>
                    <a:pt x="3735" y="326"/>
                  </a:lnTo>
                  <a:lnTo>
                    <a:pt x="3706" y="326"/>
                  </a:lnTo>
                  <a:lnTo>
                    <a:pt x="3678" y="326"/>
                  </a:lnTo>
                  <a:lnTo>
                    <a:pt x="3649" y="326"/>
                  </a:lnTo>
                  <a:lnTo>
                    <a:pt x="3619" y="326"/>
                  </a:lnTo>
                  <a:lnTo>
                    <a:pt x="3591" y="326"/>
                  </a:lnTo>
                  <a:lnTo>
                    <a:pt x="3562" y="326"/>
                  </a:lnTo>
                  <a:lnTo>
                    <a:pt x="3534" y="326"/>
                  </a:lnTo>
                  <a:lnTo>
                    <a:pt x="3496" y="326"/>
                  </a:lnTo>
                  <a:lnTo>
                    <a:pt x="3467" y="326"/>
                  </a:lnTo>
                  <a:lnTo>
                    <a:pt x="3438" y="326"/>
                  </a:lnTo>
                  <a:lnTo>
                    <a:pt x="3409" y="326"/>
                  </a:lnTo>
                  <a:lnTo>
                    <a:pt x="3380" y="326"/>
                  </a:lnTo>
                  <a:lnTo>
                    <a:pt x="3352" y="326"/>
                  </a:lnTo>
                  <a:lnTo>
                    <a:pt x="3323" y="326"/>
                  </a:lnTo>
                  <a:lnTo>
                    <a:pt x="3323" y="326"/>
                  </a:lnTo>
                  <a:lnTo>
                    <a:pt x="3317" y="327"/>
                  </a:lnTo>
                  <a:lnTo>
                    <a:pt x="3311" y="329"/>
                  </a:lnTo>
                  <a:lnTo>
                    <a:pt x="3309" y="334"/>
                  </a:lnTo>
                  <a:lnTo>
                    <a:pt x="3307" y="340"/>
                  </a:lnTo>
                  <a:lnTo>
                    <a:pt x="3307" y="339"/>
                  </a:lnTo>
                  <a:lnTo>
                    <a:pt x="3279" y="567"/>
                  </a:lnTo>
                  <a:lnTo>
                    <a:pt x="3295" y="554"/>
                  </a:lnTo>
                  <a:lnTo>
                    <a:pt x="3288" y="555"/>
                  </a:lnTo>
                  <a:lnTo>
                    <a:pt x="3283" y="558"/>
                  </a:lnTo>
                  <a:lnTo>
                    <a:pt x="3280" y="563"/>
                  </a:lnTo>
                  <a:lnTo>
                    <a:pt x="3279" y="568"/>
                  </a:lnTo>
                  <a:lnTo>
                    <a:pt x="3295" y="568"/>
                  </a:lnTo>
                  <a:lnTo>
                    <a:pt x="3295" y="554"/>
                  </a:lnTo>
                  <a:lnTo>
                    <a:pt x="3265" y="554"/>
                  </a:lnTo>
                  <a:lnTo>
                    <a:pt x="3237" y="554"/>
                  </a:lnTo>
                  <a:lnTo>
                    <a:pt x="3199" y="554"/>
                  </a:lnTo>
                  <a:lnTo>
                    <a:pt x="3170" y="554"/>
                  </a:lnTo>
                  <a:lnTo>
                    <a:pt x="3142" y="554"/>
                  </a:lnTo>
                  <a:lnTo>
                    <a:pt x="3113" y="554"/>
                  </a:lnTo>
                  <a:lnTo>
                    <a:pt x="3085" y="554"/>
                  </a:lnTo>
                  <a:lnTo>
                    <a:pt x="3055" y="554"/>
                  </a:lnTo>
                  <a:lnTo>
                    <a:pt x="3026" y="554"/>
                  </a:lnTo>
                  <a:lnTo>
                    <a:pt x="2998" y="554"/>
                  </a:lnTo>
                  <a:lnTo>
                    <a:pt x="2969" y="554"/>
                  </a:lnTo>
                  <a:lnTo>
                    <a:pt x="2941" y="554"/>
                  </a:lnTo>
                  <a:lnTo>
                    <a:pt x="2903" y="554"/>
                  </a:lnTo>
                  <a:lnTo>
                    <a:pt x="2873" y="554"/>
                  </a:lnTo>
                  <a:lnTo>
                    <a:pt x="2844" y="554"/>
                  </a:lnTo>
                  <a:lnTo>
                    <a:pt x="2859" y="563"/>
                  </a:lnTo>
                  <a:lnTo>
                    <a:pt x="2856" y="558"/>
                  </a:lnTo>
                  <a:lnTo>
                    <a:pt x="2851" y="555"/>
                  </a:lnTo>
                  <a:lnTo>
                    <a:pt x="2844" y="568"/>
                  </a:lnTo>
                  <a:lnTo>
                    <a:pt x="2860" y="567"/>
                  </a:lnTo>
                  <a:lnTo>
                    <a:pt x="2832" y="372"/>
                  </a:lnTo>
                  <a:lnTo>
                    <a:pt x="2831" y="367"/>
                  </a:lnTo>
                  <a:lnTo>
                    <a:pt x="2828" y="362"/>
                  </a:lnTo>
                  <a:lnTo>
                    <a:pt x="2822" y="360"/>
                  </a:lnTo>
                  <a:lnTo>
                    <a:pt x="2816" y="359"/>
                  </a:lnTo>
                  <a:lnTo>
                    <a:pt x="2787" y="359"/>
                  </a:lnTo>
                  <a:lnTo>
                    <a:pt x="2759" y="359"/>
                  </a:lnTo>
                  <a:lnTo>
                    <a:pt x="2730" y="359"/>
                  </a:lnTo>
                  <a:lnTo>
                    <a:pt x="2700" y="359"/>
                  </a:lnTo>
                  <a:lnTo>
                    <a:pt x="2672" y="359"/>
                  </a:lnTo>
                  <a:lnTo>
                    <a:pt x="2643" y="359"/>
                  </a:lnTo>
                  <a:lnTo>
                    <a:pt x="2605" y="359"/>
                  </a:lnTo>
                  <a:lnTo>
                    <a:pt x="2577" y="359"/>
                  </a:lnTo>
                  <a:lnTo>
                    <a:pt x="2548" y="359"/>
                  </a:lnTo>
                  <a:lnTo>
                    <a:pt x="2518" y="359"/>
                  </a:lnTo>
                  <a:lnTo>
                    <a:pt x="2490" y="359"/>
                  </a:lnTo>
                  <a:lnTo>
                    <a:pt x="2461" y="359"/>
                  </a:lnTo>
                  <a:lnTo>
                    <a:pt x="2433" y="359"/>
                  </a:lnTo>
                  <a:lnTo>
                    <a:pt x="2404" y="359"/>
                  </a:lnTo>
                  <a:lnTo>
                    <a:pt x="2376" y="359"/>
                  </a:lnTo>
                  <a:lnTo>
                    <a:pt x="2391" y="367"/>
                  </a:lnTo>
                  <a:lnTo>
                    <a:pt x="2388" y="362"/>
                  </a:lnTo>
                  <a:lnTo>
                    <a:pt x="2383" y="360"/>
                  </a:lnTo>
                  <a:lnTo>
                    <a:pt x="2376" y="373"/>
                  </a:lnTo>
                  <a:lnTo>
                    <a:pt x="2393" y="372"/>
                  </a:lnTo>
                  <a:lnTo>
                    <a:pt x="2365" y="13"/>
                  </a:lnTo>
                  <a:lnTo>
                    <a:pt x="2362" y="8"/>
                  </a:lnTo>
                  <a:lnTo>
                    <a:pt x="2360" y="3"/>
                  </a:lnTo>
                  <a:lnTo>
                    <a:pt x="2354" y="1"/>
                  </a:lnTo>
                  <a:lnTo>
                    <a:pt x="2347" y="0"/>
                  </a:lnTo>
                  <a:lnTo>
                    <a:pt x="2308" y="0"/>
                  </a:lnTo>
                  <a:lnTo>
                    <a:pt x="2279" y="0"/>
                  </a:lnTo>
                  <a:lnTo>
                    <a:pt x="2251" y="0"/>
                  </a:lnTo>
                  <a:lnTo>
                    <a:pt x="2222" y="0"/>
                  </a:lnTo>
                  <a:lnTo>
                    <a:pt x="2194" y="0"/>
                  </a:lnTo>
                  <a:lnTo>
                    <a:pt x="2165" y="0"/>
                  </a:lnTo>
                  <a:lnTo>
                    <a:pt x="2135" y="0"/>
                  </a:lnTo>
                  <a:lnTo>
                    <a:pt x="2107" y="0"/>
                  </a:lnTo>
                  <a:lnTo>
                    <a:pt x="2078" y="0"/>
                  </a:lnTo>
                  <a:lnTo>
                    <a:pt x="2050" y="0"/>
                  </a:lnTo>
                  <a:lnTo>
                    <a:pt x="2012" y="0"/>
                  </a:lnTo>
                  <a:lnTo>
                    <a:pt x="1983" y="0"/>
                  </a:lnTo>
                  <a:lnTo>
                    <a:pt x="1954" y="0"/>
                  </a:lnTo>
                  <a:lnTo>
                    <a:pt x="1925" y="0"/>
                  </a:lnTo>
                  <a:lnTo>
                    <a:pt x="1897" y="0"/>
                  </a:lnTo>
                  <a:lnTo>
                    <a:pt x="1897" y="0"/>
                  </a:lnTo>
                  <a:lnTo>
                    <a:pt x="1890" y="1"/>
                  </a:lnTo>
                  <a:lnTo>
                    <a:pt x="1884" y="3"/>
                  </a:lnTo>
                  <a:lnTo>
                    <a:pt x="1882" y="8"/>
                  </a:lnTo>
                  <a:lnTo>
                    <a:pt x="1880" y="14"/>
                  </a:lnTo>
                  <a:lnTo>
                    <a:pt x="1880" y="14"/>
                  </a:lnTo>
                  <a:lnTo>
                    <a:pt x="1852" y="797"/>
                  </a:lnTo>
                  <a:lnTo>
                    <a:pt x="1868" y="783"/>
                  </a:lnTo>
                  <a:lnTo>
                    <a:pt x="1861" y="784"/>
                  </a:lnTo>
                  <a:lnTo>
                    <a:pt x="1856" y="786"/>
                  </a:lnTo>
                  <a:lnTo>
                    <a:pt x="1853" y="791"/>
                  </a:lnTo>
                  <a:lnTo>
                    <a:pt x="1852" y="797"/>
                  </a:lnTo>
                  <a:lnTo>
                    <a:pt x="1868" y="797"/>
                  </a:lnTo>
                  <a:lnTo>
                    <a:pt x="1868" y="783"/>
                  </a:lnTo>
                  <a:lnTo>
                    <a:pt x="1840" y="783"/>
                  </a:lnTo>
                  <a:lnTo>
                    <a:pt x="1811" y="783"/>
                  </a:lnTo>
                  <a:lnTo>
                    <a:pt x="1781" y="783"/>
                  </a:lnTo>
                  <a:lnTo>
                    <a:pt x="1753" y="783"/>
                  </a:lnTo>
                  <a:lnTo>
                    <a:pt x="1715" y="783"/>
                  </a:lnTo>
                  <a:lnTo>
                    <a:pt x="1686" y="783"/>
                  </a:lnTo>
                  <a:lnTo>
                    <a:pt x="1656" y="783"/>
                  </a:lnTo>
                  <a:lnTo>
                    <a:pt x="1628" y="783"/>
                  </a:lnTo>
                  <a:lnTo>
                    <a:pt x="1599" y="783"/>
                  </a:lnTo>
                  <a:lnTo>
                    <a:pt x="1571" y="783"/>
                  </a:lnTo>
                  <a:lnTo>
                    <a:pt x="1542" y="783"/>
                  </a:lnTo>
                  <a:lnTo>
                    <a:pt x="1514" y="783"/>
                  </a:lnTo>
                  <a:lnTo>
                    <a:pt x="1484" y="783"/>
                  </a:lnTo>
                  <a:lnTo>
                    <a:pt x="1455" y="783"/>
                  </a:lnTo>
                  <a:lnTo>
                    <a:pt x="1417" y="783"/>
                  </a:lnTo>
                  <a:lnTo>
                    <a:pt x="1417" y="783"/>
                  </a:lnTo>
                  <a:lnTo>
                    <a:pt x="1410" y="784"/>
                  </a:lnTo>
                  <a:lnTo>
                    <a:pt x="1405" y="786"/>
                  </a:lnTo>
                  <a:lnTo>
                    <a:pt x="1402" y="791"/>
                  </a:lnTo>
                  <a:lnTo>
                    <a:pt x="1401" y="797"/>
                  </a:lnTo>
                  <a:lnTo>
                    <a:pt x="1401" y="797"/>
                  </a:lnTo>
                  <a:lnTo>
                    <a:pt x="1372" y="1652"/>
                  </a:lnTo>
                  <a:lnTo>
                    <a:pt x="1389" y="1638"/>
                  </a:lnTo>
                  <a:lnTo>
                    <a:pt x="1382" y="1639"/>
                  </a:lnTo>
                  <a:lnTo>
                    <a:pt x="1377" y="1641"/>
                  </a:lnTo>
                  <a:lnTo>
                    <a:pt x="1374" y="1646"/>
                  </a:lnTo>
                  <a:lnTo>
                    <a:pt x="1372" y="1652"/>
                  </a:lnTo>
                  <a:lnTo>
                    <a:pt x="1389" y="1652"/>
                  </a:lnTo>
                  <a:lnTo>
                    <a:pt x="1389" y="1638"/>
                  </a:lnTo>
                  <a:lnTo>
                    <a:pt x="1360" y="1638"/>
                  </a:lnTo>
                  <a:lnTo>
                    <a:pt x="1332" y="1638"/>
                  </a:lnTo>
                  <a:lnTo>
                    <a:pt x="1302" y="1638"/>
                  </a:lnTo>
                  <a:lnTo>
                    <a:pt x="1273" y="1638"/>
                  </a:lnTo>
                  <a:lnTo>
                    <a:pt x="1245" y="1638"/>
                  </a:lnTo>
                  <a:lnTo>
                    <a:pt x="1216" y="1638"/>
                  </a:lnTo>
                  <a:lnTo>
                    <a:pt x="1188" y="1638"/>
                  </a:lnTo>
                  <a:lnTo>
                    <a:pt x="1159" y="1638"/>
                  </a:lnTo>
                  <a:lnTo>
                    <a:pt x="1121" y="1638"/>
                  </a:lnTo>
                  <a:lnTo>
                    <a:pt x="1091" y="1638"/>
                  </a:lnTo>
                  <a:lnTo>
                    <a:pt x="1063" y="1638"/>
                  </a:lnTo>
                  <a:lnTo>
                    <a:pt x="1034" y="1638"/>
                  </a:lnTo>
                  <a:lnTo>
                    <a:pt x="1006" y="1638"/>
                  </a:lnTo>
                  <a:lnTo>
                    <a:pt x="977" y="1638"/>
                  </a:lnTo>
                  <a:lnTo>
                    <a:pt x="949" y="1638"/>
                  </a:lnTo>
                  <a:lnTo>
                    <a:pt x="964" y="1646"/>
                  </a:lnTo>
                  <a:lnTo>
                    <a:pt x="961" y="1641"/>
                  </a:lnTo>
                  <a:lnTo>
                    <a:pt x="956" y="1639"/>
                  </a:lnTo>
                  <a:lnTo>
                    <a:pt x="949" y="1652"/>
                  </a:lnTo>
                  <a:lnTo>
                    <a:pt x="965" y="1650"/>
                  </a:lnTo>
                  <a:lnTo>
                    <a:pt x="935" y="1468"/>
                  </a:lnTo>
                  <a:lnTo>
                    <a:pt x="934" y="1463"/>
                  </a:lnTo>
                  <a:lnTo>
                    <a:pt x="931" y="1459"/>
                  </a:lnTo>
                  <a:lnTo>
                    <a:pt x="926" y="1456"/>
                  </a:lnTo>
                  <a:lnTo>
                    <a:pt x="919" y="1455"/>
                  </a:lnTo>
                  <a:lnTo>
                    <a:pt x="891" y="1455"/>
                  </a:lnTo>
                  <a:lnTo>
                    <a:pt x="862" y="1455"/>
                  </a:lnTo>
                  <a:lnTo>
                    <a:pt x="824" y="1455"/>
                  </a:lnTo>
                  <a:lnTo>
                    <a:pt x="795" y="1455"/>
                  </a:lnTo>
                  <a:lnTo>
                    <a:pt x="767" y="1455"/>
                  </a:lnTo>
                  <a:lnTo>
                    <a:pt x="737" y="1455"/>
                  </a:lnTo>
                  <a:lnTo>
                    <a:pt x="709" y="1455"/>
                  </a:lnTo>
                  <a:lnTo>
                    <a:pt x="680" y="1455"/>
                  </a:lnTo>
                  <a:lnTo>
                    <a:pt x="652" y="1455"/>
                  </a:lnTo>
                  <a:lnTo>
                    <a:pt x="623" y="1455"/>
                  </a:lnTo>
                  <a:lnTo>
                    <a:pt x="595" y="1455"/>
                  </a:lnTo>
                  <a:lnTo>
                    <a:pt x="566" y="1455"/>
                  </a:lnTo>
                  <a:lnTo>
                    <a:pt x="527" y="1455"/>
                  </a:lnTo>
                  <a:lnTo>
                    <a:pt x="498" y="1455"/>
                  </a:lnTo>
                  <a:lnTo>
                    <a:pt x="470" y="1455"/>
                  </a:lnTo>
                  <a:lnTo>
                    <a:pt x="485" y="1463"/>
                  </a:lnTo>
                  <a:lnTo>
                    <a:pt x="482" y="1459"/>
                  </a:lnTo>
                  <a:lnTo>
                    <a:pt x="476" y="1456"/>
                  </a:lnTo>
                  <a:lnTo>
                    <a:pt x="470" y="1469"/>
                  </a:lnTo>
                  <a:lnTo>
                    <a:pt x="487" y="1469"/>
                  </a:lnTo>
                  <a:lnTo>
                    <a:pt x="459" y="712"/>
                  </a:lnTo>
                  <a:lnTo>
                    <a:pt x="456" y="706"/>
                  </a:lnTo>
                  <a:lnTo>
                    <a:pt x="453" y="701"/>
                  </a:lnTo>
                  <a:lnTo>
                    <a:pt x="448" y="699"/>
                  </a:lnTo>
                  <a:lnTo>
                    <a:pt x="441" y="698"/>
                  </a:lnTo>
                  <a:lnTo>
                    <a:pt x="413" y="698"/>
                  </a:lnTo>
                  <a:lnTo>
                    <a:pt x="384" y="698"/>
                  </a:lnTo>
                  <a:lnTo>
                    <a:pt x="354" y="698"/>
                  </a:lnTo>
                  <a:lnTo>
                    <a:pt x="326" y="698"/>
                  </a:lnTo>
                  <a:lnTo>
                    <a:pt x="297" y="698"/>
                  </a:lnTo>
                  <a:lnTo>
                    <a:pt x="269" y="698"/>
                  </a:lnTo>
                  <a:lnTo>
                    <a:pt x="231" y="698"/>
                  </a:lnTo>
                  <a:lnTo>
                    <a:pt x="202" y="698"/>
                  </a:lnTo>
                  <a:lnTo>
                    <a:pt x="172" y="698"/>
                  </a:lnTo>
                  <a:lnTo>
                    <a:pt x="144" y="698"/>
                  </a:lnTo>
                  <a:lnTo>
                    <a:pt x="115" y="698"/>
                  </a:lnTo>
                  <a:lnTo>
                    <a:pt x="87" y="698"/>
                  </a:lnTo>
                  <a:lnTo>
                    <a:pt x="58" y="698"/>
                  </a:lnTo>
                  <a:lnTo>
                    <a:pt x="30" y="698"/>
                  </a:lnTo>
                  <a:lnTo>
                    <a:pt x="0" y="698"/>
                  </a:lnTo>
                  <a:close/>
                </a:path>
              </a:pathLst>
            </a:custGeom>
            <a:solidFill>
              <a:srgbClr val="0000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93" name="Freeform 617">
              <a:extLst>
                <a:ext uri="{FF2B5EF4-FFF2-40B4-BE49-F238E27FC236}">
                  <a16:creationId xmlns:a16="http://schemas.microsoft.com/office/drawing/2014/main" id="{1F6535CD-87BB-41C5-B33F-ED0E2577B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" y="1771"/>
              <a:ext cx="1882" cy="729"/>
            </a:xfrm>
            <a:custGeom>
              <a:avLst/>
              <a:gdLst>
                <a:gd name="T0" fmla="*/ 144 w 3763"/>
                <a:gd name="T1" fmla="*/ 1087 h 1459"/>
                <a:gd name="T2" fmla="*/ 354 w 3763"/>
                <a:gd name="T3" fmla="*/ 1087 h 1459"/>
                <a:gd name="T4" fmla="*/ 434 w 3763"/>
                <a:gd name="T5" fmla="*/ 1084 h 1459"/>
                <a:gd name="T6" fmla="*/ 498 w 3763"/>
                <a:gd name="T7" fmla="*/ 1459 h 1459"/>
                <a:gd name="T8" fmla="*/ 709 w 3763"/>
                <a:gd name="T9" fmla="*/ 1459 h 1459"/>
                <a:gd name="T10" fmla="*/ 919 w 3763"/>
                <a:gd name="T11" fmla="*/ 1459 h 1459"/>
                <a:gd name="T12" fmla="*/ 949 w 3763"/>
                <a:gd name="T13" fmla="*/ 1013 h 1459"/>
                <a:gd name="T14" fmla="*/ 1006 w 3763"/>
                <a:gd name="T15" fmla="*/ 1028 h 1459"/>
                <a:gd name="T16" fmla="*/ 1216 w 3763"/>
                <a:gd name="T17" fmla="*/ 1028 h 1459"/>
                <a:gd name="T18" fmla="*/ 1389 w 3763"/>
                <a:gd name="T19" fmla="*/ 1027 h 1459"/>
                <a:gd name="T20" fmla="*/ 1417 w 3763"/>
                <a:gd name="T21" fmla="*/ 413 h 1459"/>
                <a:gd name="T22" fmla="*/ 1514 w 3763"/>
                <a:gd name="T23" fmla="*/ 414 h 1459"/>
                <a:gd name="T24" fmla="*/ 1715 w 3763"/>
                <a:gd name="T25" fmla="*/ 414 h 1459"/>
                <a:gd name="T26" fmla="*/ 1853 w 3763"/>
                <a:gd name="T27" fmla="*/ 405 h 1459"/>
                <a:gd name="T28" fmla="*/ 1890 w 3763"/>
                <a:gd name="T29" fmla="*/ 1169 h 1459"/>
                <a:gd name="T30" fmla="*/ 2078 w 3763"/>
                <a:gd name="T31" fmla="*/ 1172 h 1459"/>
                <a:gd name="T32" fmla="*/ 2279 w 3763"/>
                <a:gd name="T33" fmla="*/ 1172 h 1459"/>
                <a:gd name="T34" fmla="*/ 2365 w 3763"/>
                <a:gd name="T35" fmla="*/ 1157 h 1459"/>
                <a:gd name="T36" fmla="*/ 2376 w 3763"/>
                <a:gd name="T37" fmla="*/ 29 h 1459"/>
                <a:gd name="T38" fmla="*/ 2577 w 3763"/>
                <a:gd name="T39" fmla="*/ 29 h 1459"/>
                <a:gd name="T40" fmla="*/ 2787 w 3763"/>
                <a:gd name="T41" fmla="*/ 29 h 1459"/>
                <a:gd name="T42" fmla="*/ 2828 w 3763"/>
                <a:gd name="T43" fmla="*/ 341 h 1459"/>
                <a:gd name="T44" fmla="*/ 2941 w 3763"/>
                <a:gd name="T45" fmla="*/ 356 h 1459"/>
                <a:gd name="T46" fmla="*/ 3142 w 3763"/>
                <a:gd name="T47" fmla="*/ 356 h 1459"/>
                <a:gd name="T48" fmla="*/ 3280 w 3763"/>
                <a:gd name="T49" fmla="*/ 346 h 1459"/>
                <a:gd name="T50" fmla="*/ 3317 w 3763"/>
                <a:gd name="T51" fmla="*/ 1456 h 1459"/>
                <a:gd name="T52" fmla="*/ 3496 w 3763"/>
                <a:gd name="T53" fmla="*/ 1459 h 1459"/>
                <a:gd name="T54" fmla="*/ 3706 w 3763"/>
                <a:gd name="T55" fmla="*/ 1459 h 1459"/>
                <a:gd name="T56" fmla="*/ 3649 w 3763"/>
                <a:gd name="T57" fmla="*/ 1429 h 1459"/>
                <a:gd name="T58" fmla="*/ 3438 w 3763"/>
                <a:gd name="T59" fmla="*/ 1429 h 1459"/>
                <a:gd name="T60" fmla="*/ 3330 w 3763"/>
                <a:gd name="T61" fmla="*/ 1431 h 1459"/>
                <a:gd name="T62" fmla="*/ 3295 w 3763"/>
                <a:gd name="T63" fmla="*/ 326 h 1459"/>
                <a:gd name="T64" fmla="*/ 3085 w 3763"/>
                <a:gd name="T65" fmla="*/ 326 h 1459"/>
                <a:gd name="T66" fmla="*/ 2873 w 3763"/>
                <a:gd name="T67" fmla="*/ 326 h 1459"/>
                <a:gd name="T68" fmla="*/ 2833 w 3763"/>
                <a:gd name="T69" fmla="*/ 13 h 1459"/>
                <a:gd name="T70" fmla="*/ 2730 w 3763"/>
                <a:gd name="T71" fmla="*/ 0 h 1459"/>
                <a:gd name="T72" fmla="*/ 2518 w 3763"/>
                <a:gd name="T73" fmla="*/ 0 h 1459"/>
                <a:gd name="T74" fmla="*/ 2369 w 3763"/>
                <a:gd name="T75" fmla="*/ 1 h 1459"/>
                <a:gd name="T76" fmla="*/ 2341 w 3763"/>
                <a:gd name="T77" fmla="*/ 1143 h 1459"/>
                <a:gd name="T78" fmla="*/ 2279 w 3763"/>
                <a:gd name="T79" fmla="*/ 1142 h 1459"/>
                <a:gd name="T80" fmla="*/ 2078 w 3763"/>
                <a:gd name="T81" fmla="*/ 1142 h 1459"/>
                <a:gd name="T82" fmla="*/ 1911 w 3763"/>
                <a:gd name="T83" fmla="*/ 1150 h 1459"/>
                <a:gd name="T84" fmla="*/ 1880 w 3763"/>
                <a:gd name="T85" fmla="*/ 389 h 1459"/>
                <a:gd name="T86" fmla="*/ 1715 w 3763"/>
                <a:gd name="T87" fmla="*/ 385 h 1459"/>
                <a:gd name="T88" fmla="*/ 1514 w 3763"/>
                <a:gd name="T89" fmla="*/ 385 h 1459"/>
                <a:gd name="T90" fmla="*/ 1402 w 3763"/>
                <a:gd name="T91" fmla="*/ 393 h 1459"/>
                <a:gd name="T92" fmla="*/ 1374 w 3763"/>
                <a:gd name="T93" fmla="*/ 1007 h 1459"/>
                <a:gd name="T94" fmla="*/ 1273 w 3763"/>
                <a:gd name="T95" fmla="*/ 998 h 1459"/>
                <a:gd name="T96" fmla="*/ 1063 w 3763"/>
                <a:gd name="T97" fmla="*/ 998 h 1459"/>
                <a:gd name="T98" fmla="*/ 937 w 3763"/>
                <a:gd name="T99" fmla="*/ 1002 h 1459"/>
                <a:gd name="T100" fmla="*/ 907 w 3763"/>
                <a:gd name="T101" fmla="*/ 1433 h 1459"/>
                <a:gd name="T102" fmla="*/ 824 w 3763"/>
                <a:gd name="T103" fmla="*/ 1429 h 1459"/>
                <a:gd name="T104" fmla="*/ 623 w 3763"/>
                <a:gd name="T105" fmla="*/ 1429 h 1459"/>
                <a:gd name="T106" fmla="*/ 482 w 3763"/>
                <a:gd name="T107" fmla="*/ 1433 h 1459"/>
                <a:gd name="T108" fmla="*/ 448 w 3763"/>
                <a:gd name="T109" fmla="*/ 1058 h 1459"/>
                <a:gd name="T110" fmla="*/ 269 w 3763"/>
                <a:gd name="T111" fmla="*/ 1057 h 1459"/>
                <a:gd name="T112" fmla="*/ 58 w 3763"/>
                <a:gd name="T113" fmla="*/ 1057 h 1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3" h="1459">
                  <a:moveTo>
                    <a:pt x="0" y="1057"/>
                  </a:moveTo>
                  <a:lnTo>
                    <a:pt x="0" y="1087"/>
                  </a:lnTo>
                  <a:lnTo>
                    <a:pt x="30" y="1087"/>
                  </a:lnTo>
                  <a:lnTo>
                    <a:pt x="58" y="1087"/>
                  </a:lnTo>
                  <a:lnTo>
                    <a:pt x="87" y="1087"/>
                  </a:lnTo>
                  <a:lnTo>
                    <a:pt x="115" y="1087"/>
                  </a:lnTo>
                  <a:lnTo>
                    <a:pt x="144" y="1087"/>
                  </a:lnTo>
                  <a:lnTo>
                    <a:pt x="172" y="1087"/>
                  </a:lnTo>
                  <a:lnTo>
                    <a:pt x="202" y="1087"/>
                  </a:lnTo>
                  <a:lnTo>
                    <a:pt x="231" y="1087"/>
                  </a:lnTo>
                  <a:lnTo>
                    <a:pt x="269" y="1087"/>
                  </a:lnTo>
                  <a:lnTo>
                    <a:pt x="297" y="1087"/>
                  </a:lnTo>
                  <a:lnTo>
                    <a:pt x="326" y="1087"/>
                  </a:lnTo>
                  <a:lnTo>
                    <a:pt x="354" y="1087"/>
                  </a:lnTo>
                  <a:lnTo>
                    <a:pt x="384" y="1087"/>
                  </a:lnTo>
                  <a:lnTo>
                    <a:pt x="413" y="1087"/>
                  </a:lnTo>
                  <a:lnTo>
                    <a:pt x="441" y="1087"/>
                  </a:lnTo>
                  <a:lnTo>
                    <a:pt x="441" y="1071"/>
                  </a:lnTo>
                  <a:lnTo>
                    <a:pt x="426" y="1077"/>
                  </a:lnTo>
                  <a:lnTo>
                    <a:pt x="429" y="1082"/>
                  </a:lnTo>
                  <a:lnTo>
                    <a:pt x="434" y="1084"/>
                  </a:lnTo>
                  <a:lnTo>
                    <a:pt x="425" y="1073"/>
                  </a:lnTo>
                  <a:lnTo>
                    <a:pt x="453" y="1445"/>
                  </a:lnTo>
                  <a:lnTo>
                    <a:pt x="455" y="1449"/>
                  </a:lnTo>
                  <a:lnTo>
                    <a:pt x="457" y="1454"/>
                  </a:lnTo>
                  <a:lnTo>
                    <a:pt x="463" y="1456"/>
                  </a:lnTo>
                  <a:lnTo>
                    <a:pt x="470" y="1459"/>
                  </a:lnTo>
                  <a:lnTo>
                    <a:pt x="498" y="1459"/>
                  </a:lnTo>
                  <a:lnTo>
                    <a:pt x="527" y="1459"/>
                  </a:lnTo>
                  <a:lnTo>
                    <a:pt x="566" y="1459"/>
                  </a:lnTo>
                  <a:lnTo>
                    <a:pt x="595" y="1459"/>
                  </a:lnTo>
                  <a:lnTo>
                    <a:pt x="623" y="1459"/>
                  </a:lnTo>
                  <a:lnTo>
                    <a:pt x="652" y="1459"/>
                  </a:lnTo>
                  <a:lnTo>
                    <a:pt x="680" y="1459"/>
                  </a:lnTo>
                  <a:lnTo>
                    <a:pt x="709" y="1459"/>
                  </a:lnTo>
                  <a:lnTo>
                    <a:pt x="737" y="1459"/>
                  </a:lnTo>
                  <a:lnTo>
                    <a:pt x="767" y="1459"/>
                  </a:lnTo>
                  <a:lnTo>
                    <a:pt x="795" y="1459"/>
                  </a:lnTo>
                  <a:lnTo>
                    <a:pt x="824" y="1459"/>
                  </a:lnTo>
                  <a:lnTo>
                    <a:pt x="862" y="1459"/>
                  </a:lnTo>
                  <a:lnTo>
                    <a:pt x="891" y="1459"/>
                  </a:lnTo>
                  <a:lnTo>
                    <a:pt x="919" y="1459"/>
                  </a:lnTo>
                  <a:lnTo>
                    <a:pt x="919" y="1458"/>
                  </a:lnTo>
                  <a:lnTo>
                    <a:pt x="926" y="1456"/>
                  </a:lnTo>
                  <a:lnTo>
                    <a:pt x="931" y="1454"/>
                  </a:lnTo>
                  <a:lnTo>
                    <a:pt x="934" y="1449"/>
                  </a:lnTo>
                  <a:lnTo>
                    <a:pt x="937" y="1445"/>
                  </a:lnTo>
                  <a:lnTo>
                    <a:pt x="967" y="1014"/>
                  </a:lnTo>
                  <a:lnTo>
                    <a:pt x="949" y="1013"/>
                  </a:lnTo>
                  <a:lnTo>
                    <a:pt x="949" y="1027"/>
                  </a:lnTo>
                  <a:lnTo>
                    <a:pt x="956" y="1026"/>
                  </a:lnTo>
                  <a:lnTo>
                    <a:pt x="961" y="1023"/>
                  </a:lnTo>
                  <a:lnTo>
                    <a:pt x="964" y="1018"/>
                  </a:lnTo>
                  <a:lnTo>
                    <a:pt x="949" y="1028"/>
                  </a:lnTo>
                  <a:lnTo>
                    <a:pt x="977" y="1028"/>
                  </a:lnTo>
                  <a:lnTo>
                    <a:pt x="1006" y="1028"/>
                  </a:lnTo>
                  <a:lnTo>
                    <a:pt x="1034" y="1028"/>
                  </a:lnTo>
                  <a:lnTo>
                    <a:pt x="1063" y="1028"/>
                  </a:lnTo>
                  <a:lnTo>
                    <a:pt x="1091" y="1028"/>
                  </a:lnTo>
                  <a:lnTo>
                    <a:pt x="1121" y="1028"/>
                  </a:lnTo>
                  <a:lnTo>
                    <a:pt x="1159" y="1028"/>
                  </a:lnTo>
                  <a:lnTo>
                    <a:pt x="1188" y="1028"/>
                  </a:lnTo>
                  <a:lnTo>
                    <a:pt x="1216" y="1028"/>
                  </a:lnTo>
                  <a:lnTo>
                    <a:pt x="1245" y="1028"/>
                  </a:lnTo>
                  <a:lnTo>
                    <a:pt x="1273" y="1028"/>
                  </a:lnTo>
                  <a:lnTo>
                    <a:pt x="1302" y="1028"/>
                  </a:lnTo>
                  <a:lnTo>
                    <a:pt x="1332" y="1028"/>
                  </a:lnTo>
                  <a:lnTo>
                    <a:pt x="1360" y="1028"/>
                  </a:lnTo>
                  <a:lnTo>
                    <a:pt x="1389" y="1028"/>
                  </a:lnTo>
                  <a:lnTo>
                    <a:pt x="1389" y="1027"/>
                  </a:lnTo>
                  <a:lnTo>
                    <a:pt x="1396" y="1026"/>
                  </a:lnTo>
                  <a:lnTo>
                    <a:pt x="1401" y="1023"/>
                  </a:lnTo>
                  <a:lnTo>
                    <a:pt x="1404" y="1018"/>
                  </a:lnTo>
                  <a:lnTo>
                    <a:pt x="1406" y="1014"/>
                  </a:lnTo>
                  <a:lnTo>
                    <a:pt x="1435" y="400"/>
                  </a:lnTo>
                  <a:lnTo>
                    <a:pt x="1417" y="399"/>
                  </a:lnTo>
                  <a:lnTo>
                    <a:pt x="1417" y="413"/>
                  </a:lnTo>
                  <a:lnTo>
                    <a:pt x="1424" y="412"/>
                  </a:lnTo>
                  <a:lnTo>
                    <a:pt x="1430" y="410"/>
                  </a:lnTo>
                  <a:lnTo>
                    <a:pt x="1432" y="405"/>
                  </a:lnTo>
                  <a:lnTo>
                    <a:pt x="1417" y="414"/>
                  </a:lnTo>
                  <a:lnTo>
                    <a:pt x="1455" y="414"/>
                  </a:lnTo>
                  <a:lnTo>
                    <a:pt x="1484" y="414"/>
                  </a:lnTo>
                  <a:lnTo>
                    <a:pt x="1514" y="414"/>
                  </a:lnTo>
                  <a:lnTo>
                    <a:pt x="1542" y="414"/>
                  </a:lnTo>
                  <a:lnTo>
                    <a:pt x="1571" y="414"/>
                  </a:lnTo>
                  <a:lnTo>
                    <a:pt x="1599" y="414"/>
                  </a:lnTo>
                  <a:lnTo>
                    <a:pt x="1628" y="414"/>
                  </a:lnTo>
                  <a:lnTo>
                    <a:pt x="1656" y="414"/>
                  </a:lnTo>
                  <a:lnTo>
                    <a:pt x="1686" y="414"/>
                  </a:lnTo>
                  <a:lnTo>
                    <a:pt x="1715" y="414"/>
                  </a:lnTo>
                  <a:lnTo>
                    <a:pt x="1753" y="414"/>
                  </a:lnTo>
                  <a:lnTo>
                    <a:pt x="1781" y="414"/>
                  </a:lnTo>
                  <a:lnTo>
                    <a:pt x="1811" y="414"/>
                  </a:lnTo>
                  <a:lnTo>
                    <a:pt x="1840" y="414"/>
                  </a:lnTo>
                  <a:lnTo>
                    <a:pt x="1868" y="414"/>
                  </a:lnTo>
                  <a:lnTo>
                    <a:pt x="1868" y="399"/>
                  </a:lnTo>
                  <a:lnTo>
                    <a:pt x="1853" y="405"/>
                  </a:lnTo>
                  <a:lnTo>
                    <a:pt x="1856" y="410"/>
                  </a:lnTo>
                  <a:lnTo>
                    <a:pt x="1861" y="412"/>
                  </a:lnTo>
                  <a:lnTo>
                    <a:pt x="1852" y="400"/>
                  </a:lnTo>
                  <a:lnTo>
                    <a:pt x="1880" y="1157"/>
                  </a:lnTo>
                  <a:lnTo>
                    <a:pt x="1882" y="1162"/>
                  </a:lnTo>
                  <a:lnTo>
                    <a:pt x="1884" y="1167"/>
                  </a:lnTo>
                  <a:lnTo>
                    <a:pt x="1890" y="1169"/>
                  </a:lnTo>
                  <a:lnTo>
                    <a:pt x="1897" y="1172"/>
                  </a:lnTo>
                  <a:lnTo>
                    <a:pt x="1925" y="1172"/>
                  </a:lnTo>
                  <a:lnTo>
                    <a:pt x="1954" y="1172"/>
                  </a:lnTo>
                  <a:lnTo>
                    <a:pt x="1983" y="1172"/>
                  </a:lnTo>
                  <a:lnTo>
                    <a:pt x="2012" y="1172"/>
                  </a:lnTo>
                  <a:lnTo>
                    <a:pt x="2050" y="1172"/>
                  </a:lnTo>
                  <a:lnTo>
                    <a:pt x="2078" y="1172"/>
                  </a:lnTo>
                  <a:lnTo>
                    <a:pt x="2107" y="1172"/>
                  </a:lnTo>
                  <a:lnTo>
                    <a:pt x="2135" y="1172"/>
                  </a:lnTo>
                  <a:lnTo>
                    <a:pt x="2165" y="1172"/>
                  </a:lnTo>
                  <a:lnTo>
                    <a:pt x="2194" y="1172"/>
                  </a:lnTo>
                  <a:lnTo>
                    <a:pt x="2222" y="1172"/>
                  </a:lnTo>
                  <a:lnTo>
                    <a:pt x="2251" y="1172"/>
                  </a:lnTo>
                  <a:lnTo>
                    <a:pt x="2279" y="1172"/>
                  </a:lnTo>
                  <a:lnTo>
                    <a:pt x="2308" y="1172"/>
                  </a:lnTo>
                  <a:lnTo>
                    <a:pt x="2347" y="1172"/>
                  </a:lnTo>
                  <a:lnTo>
                    <a:pt x="2347" y="1170"/>
                  </a:lnTo>
                  <a:lnTo>
                    <a:pt x="2354" y="1169"/>
                  </a:lnTo>
                  <a:lnTo>
                    <a:pt x="2360" y="1167"/>
                  </a:lnTo>
                  <a:lnTo>
                    <a:pt x="2362" y="1162"/>
                  </a:lnTo>
                  <a:lnTo>
                    <a:pt x="2365" y="1157"/>
                  </a:lnTo>
                  <a:lnTo>
                    <a:pt x="2393" y="15"/>
                  </a:lnTo>
                  <a:lnTo>
                    <a:pt x="2376" y="14"/>
                  </a:lnTo>
                  <a:lnTo>
                    <a:pt x="2376" y="28"/>
                  </a:lnTo>
                  <a:lnTo>
                    <a:pt x="2383" y="27"/>
                  </a:lnTo>
                  <a:lnTo>
                    <a:pt x="2388" y="25"/>
                  </a:lnTo>
                  <a:lnTo>
                    <a:pt x="2391" y="20"/>
                  </a:lnTo>
                  <a:lnTo>
                    <a:pt x="2376" y="29"/>
                  </a:lnTo>
                  <a:lnTo>
                    <a:pt x="2404" y="29"/>
                  </a:lnTo>
                  <a:lnTo>
                    <a:pt x="2433" y="29"/>
                  </a:lnTo>
                  <a:lnTo>
                    <a:pt x="2461" y="29"/>
                  </a:lnTo>
                  <a:lnTo>
                    <a:pt x="2490" y="29"/>
                  </a:lnTo>
                  <a:lnTo>
                    <a:pt x="2518" y="29"/>
                  </a:lnTo>
                  <a:lnTo>
                    <a:pt x="2548" y="29"/>
                  </a:lnTo>
                  <a:lnTo>
                    <a:pt x="2577" y="29"/>
                  </a:lnTo>
                  <a:lnTo>
                    <a:pt x="2605" y="29"/>
                  </a:lnTo>
                  <a:lnTo>
                    <a:pt x="2643" y="29"/>
                  </a:lnTo>
                  <a:lnTo>
                    <a:pt x="2672" y="29"/>
                  </a:lnTo>
                  <a:lnTo>
                    <a:pt x="2700" y="29"/>
                  </a:lnTo>
                  <a:lnTo>
                    <a:pt x="2730" y="29"/>
                  </a:lnTo>
                  <a:lnTo>
                    <a:pt x="2759" y="29"/>
                  </a:lnTo>
                  <a:lnTo>
                    <a:pt x="2787" y="29"/>
                  </a:lnTo>
                  <a:lnTo>
                    <a:pt x="2816" y="29"/>
                  </a:lnTo>
                  <a:lnTo>
                    <a:pt x="2816" y="14"/>
                  </a:lnTo>
                  <a:lnTo>
                    <a:pt x="2801" y="20"/>
                  </a:lnTo>
                  <a:lnTo>
                    <a:pt x="2803" y="25"/>
                  </a:lnTo>
                  <a:lnTo>
                    <a:pt x="2809" y="27"/>
                  </a:lnTo>
                  <a:lnTo>
                    <a:pt x="2799" y="15"/>
                  </a:lnTo>
                  <a:lnTo>
                    <a:pt x="2828" y="341"/>
                  </a:lnTo>
                  <a:lnTo>
                    <a:pt x="2829" y="346"/>
                  </a:lnTo>
                  <a:lnTo>
                    <a:pt x="2832" y="351"/>
                  </a:lnTo>
                  <a:lnTo>
                    <a:pt x="2837" y="353"/>
                  </a:lnTo>
                  <a:lnTo>
                    <a:pt x="2844" y="356"/>
                  </a:lnTo>
                  <a:lnTo>
                    <a:pt x="2873" y="356"/>
                  </a:lnTo>
                  <a:lnTo>
                    <a:pt x="2903" y="356"/>
                  </a:lnTo>
                  <a:lnTo>
                    <a:pt x="2941" y="356"/>
                  </a:lnTo>
                  <a:lnTo>
                    <a:pt x="2969" y="356"/>
                  </a:lnTo>
                  <a:lnTo>
                    <a:pt x="2998" y="356"/>
                  </a:lnTo>
                  <a:lnTo>
                    <a:pt x="3026" y="356"/>
                  </a:lnTo>
                  <a:lnTo>
                    <a:pt x="3055" y="356"/>
                  </a:lnTo>
                  <a:lnTo>
                    <a:pt x="3085" y="356"/>
                  </a:lnTo>
                  <a:lnTo>
                    <a:pt x="3113" y="356"/>
                  </a:lnTo>
                  <a:lnTo>
                    <a:pt x="3142" y="356"/>
                  </a:lnTo>
                  <a:lnTo>
                    <a:pt x="3170" y="356"/>
                  </a:lnTo>
                  <a:lnTo>
                    <a:pt x="3199" y="356"/>
                  </a:lnTo>
                  <a:lnTo>
                    <a:pt x="3237" y="356"/>
                  </a:lnTo>
                  <a:lnTo>
                    <a:pt x="3265" y="356"/>
                  </a:lnTo>
                  <a:lnTo>
                    <a:pt x="3295" y="356"/>
                  </a:lnTo>
                  <a:lnTo>
                    <a:pt x="3295" y="340"/>
                  </a:lnTo>
                  <a:lnTo>
                    <a:pt x="3280" y="346"/>
                  </a:lnTo>
                  <a:lnTo>
                    <a:pt x="3283" y="351"/>
                  </a:lnTo>
                  <a:lnTo>
                    <a:pt x="3288" y="353"/>
                  </a:lnTo>
                  <a:lnTo>
                    <a:pt x="3279" y="341"/>
                  </a:lnTo>
                  <a:lnTo>
                    <a:pt x="3307" y="1445"/>
                  </a:lnTo>
                  <a:lnTo>
                    <a:pt x="3309" y="1449"/>
                  </a:lnTo>
                  <a:lnTo>
                    <a:pt x="3311" y="1454"/>
                  </a:lnTo>
                  <a:lnTo>
                    <a:pt x="3317" y="1456"/>
                  </a:lnTo>
                  <a:lnTo>
                    <a:pt x="3323" y="1459"/>
                  </a:lnTo>
                  <a:lnTo>
                    <a:pt x="3352" y="1459"/>
                  </a:lnTo>
                  <a:lnTo>
                    <a:pt x="3380" y="1459"/>
                  </a:lnTo>
                  <a:lnTo>
                    <a:pt x="3409" y="1459"/>
                  </a:lnTo>
                  <a:lnTo>
                    <a:pt x="3438" y="1459"/>
                  </a:lnTo>
                  <a:lnTo>
                    <a:pt x="3467" y="1459"/>
                  </a:lnTo>
                  <a:lnTo>
                    <a:pt x="3496" y="1459"/>
                  </a:lnTo>
                  <a:lnTo>
                    <a:pt x="3534" y="1459"/>
                  </a:lnTo>
                  <a:lnTo>
                    <a:pt x="3562" y="1459"/>
                  </a:lnTo>
                  <a:lnTo>
                    <a:pt x="3591" y="1459"/>
                  </a:lnTo>
                  <a:lnTo>
                    <a:pt x="3619" y="1459"/>
                  </a:lnTo>
                  <a:lnTo>
                    <a:pt x="3649" y="1459"/>
                  </a:lnTo>
                  <a:lnTo>
                    <a:pt x="3678" y="1459"/>
                  </a:lnTo>
                  <a:lnTo>
                    <a:pt x="3706" y="1459"/>
                  </a:lnTo>
                  <a:lnTo>
                    <a:pt x="3735" y="1459"/>
                  </a:lnTo>
                  <a:lnTo>
                    <a:pt x="3763" y="1459"/>
                  </a:lnTo>
                  <a:lnTo>
                    <a:pt x="3763" y="1429"/>
                  </a:lnTo>
                  <a:lnTo>
                    <a:pt x="3735" y="1429"/>
                  </a:lnTo>
                  <a:lnTo>
                    <a:pt x="3706" y="1429"/>
                  </a:lnTo>
                  <a:lnTo>
                    <a:pt x="3678" y="1429"/>
                  </a:lnTo>
                  <a:lnTo>
                    <a:pt x="3649" y="1429"/>
                  </a:lnTo>
                  <a:lnTo>
                    <a:pt x="3619" y="1429"/>
                  </a:lnTo>
                  <a:lnTo>
                    <a:pt x="3591" y="1429"/>
                  </a:lnTo>
                  <a:lnTo>
                    <a:pt x="3562" y="1429"/>
                  </a:lnTo>
                  <a:lnTo>
                    <a:pt x="3534" y="1429"/>
                  </a:lnTo>
                  <a:lnTo>
                    <a:pt x="3496" y="1429"/>
                  </a:lnTo>
                  <a:lnTo>
                    <a:pt x="3467" y="1429"/>
                  </a:lnTo>
                  <a:lnTo>
                    <a:pt x="3438" y="1429"/>
                  </a:lnTo>
                  <a:lnTo>
                    <a:pt x="3409" y="1429"/>
                  </a:lnTo>
                  <a:lnTo>
                    <a:pt x="3380" y="1429"/>
                  </a:lnTo>
                  <a:lnTo>
                    <a:pt x="3352" y="1429"/>
                  </a:lnTo>
                  <a:lnTo>
                    <a:pt x="3323" y="1429"/>
                  </a:lnTo>
                  <a:lnTo>
                    <a:pt x="3338" y="1438"/>
                  </a:lnTo>
                  <a:lnTo>
                    <a:pt x="3336" y="1433"/>
                  </a:lnTo>
                  <a:lnTo>
                    <a:pt x="3330" y="1431"/>
                  </a:lnTo>
                  <a:lnTo>
                    <a:pt x="3323" y="1443"/>
                  </a:lnTo>
                  <a:lnTo>
                    <a:pt x="3341" y="1443"/>
                  </a:lnTo>
                  <a:lnTo>
                    <a:pt x="3313" y="340"/>
                  </a:lnTo>
                  <a:lnTo>
                    <a:pt x="3310" y="334"/>
                  </a:lnTo>
                  <a:lnTo>
                    <a:pt x="3307" y="330"/>
                  </a:lnTo>
                  <a:lnTo>
                    <a:pt x="3302" y="327"/>
                  </a:lnTo>
                  <a:lnTo>
                    <a:pt x="3295" y="326"/>
                  </a:lnTo>
                  <a:lnTo>
                    <a:pt x="3265" y="326"/>
                  </a:lnTo>
                  <a:lnTo>
                    <a:pt x="3237" y="326"/>
                  </a:lnTo>
                  <a:lnTo>
                    <a:pt x="3199" y="326"/>
                  </a:lnTo>
                  <a:lnTo>
                    <a:pt x="3170" y="326"/>
                  </a:lnTo>
                  <a:lnTo>
                    <a:pt x="3142" y="326"/>
                  </a:lnTo>
                  <a:lnTo>
                    <a:pt x="3113" y="326"/>
                  </a:lnTo>
                  <a:lnTo>
                    <a:pt x="3085" y="326"/>
                  </a:lnTo>
                  <a:lnTo>
                    <a:pt x="3055" y="326"/>
                  </a:lnTo>
                  <a:lnTo>
                    <a:pt x="3026" y="326"/>
                  </a:lnTo>
                  <a:lnTo>
                    <a:pt x="2998" y="326"/>
                  </a:lnTo>
                  <a:lnTo>
                    <a:pt x="2969" y="326"/>
                  </a:lnTo>
                  <a:lnTo>
                    <a:pt x="2941" y="326"/>
                  </a:lnTo>
                  <a:lnTo>
                    <a:pt x="2903" y="326"/>
                  </a:lnTo>
                  <a:lnTo>
                    <a:pt x="2873" y="326"/>
                  </a:lnTo>
                  <a:lnTo>
                    <a:pt x="2844" y="326"/>
                  </a:lnTo>
                  <a:lnTo>
                    <a:pt x="2859" y="334"/>
                  </a:lnTo>
                  <a:lnTo>
                    <a:pt x="2856" y="330"/>
                  </a:lnTo>
                  <a:lnTo>
                    <a:pt x="2851" y="327"/>
                  </a:lnTo>
                  <a:lnTo>
                    <a:pt x="2844" y="340"/>
                  </a:lnTo>
                  <a:lnTo>
                    <a:pt x="2862" y="339"/>
                  </a:lnTo>
                  <a:lnTo>
                    <a:pt x="2833" y="13"/>
                  </a:lnTo>
                  <a:lnTo>
                    <a:pt x="2831" y="8"/>
                  </a:lnTo>
                  <a:lnTo>
                    <a:pt x="2828" y="3"/>
                  </a:lnTo>
                  <a:lnTo>
                    <a:pt x="2822" y="1"/>
                  </a:lnTo>
                  <a:lnTo>
                    <a:pt x="2816" y="0"/>
                  </a:lnTo>
                  <a:lnTo>
                    <a:pt x="2787" y="0"/>
                  </a:lnTo>
                  <a:lnTo>
                    <a:pt x="2759" y="0"/>
                  </a:lnTo>
                  <a:lnTo>
                    <a:pt x="2730" y="0"/>
                  </a:lnTo>
                  <a:lnTo>
                    <a:pt x="2700" y="0"/>
                  </a:lnTo>
                  <a:lnTo>
                    <a:pt x="2672" y="0"/>
                  </a:lnTo>
                  <a:lnTo>
                    <a:pt x="2643" y="0"/>
                  </a:lnTo>
                  <a:lnTo>
                    <a:pt x="2605" y="0"/>
                  </a:lnTo>
                  <a:lnTo>
                    <a:pt x="2577" y="0"/>
                  </a:lnTo>
                  <a:lnTo>
                    <a:pt x="2548" y="0"/>
                  </a:lnTo>
                  <a:lnTo>
                    <a:pt x="2518" y="0"/>
                  </a:lnTo>
                  <a:lnTo>
                    <a:pt x="2490" y="0"/>
                  </a:lnTo>
                  <a:lnTo>
                    <a:pt x="2461" y="0"/>
                  </a:lnTo>
                  <a:lnTo>
                    <a:pt x="2433" y="0"/>
                  </a:lnTo>
                  <a:lnTo>
                    <a:pt x="2404" y="0"/>
                  </a:lnTo>
                  <a:lnTo>
                    <a:pt x="2376" y="0"/>
                  </a:lnTo>
                  <a:lnTo>
                    <a:pt x="2376" y="0"/>
                  </a:lnTo>
                  <a:lnTo>
                    <a:pt x="2369" y="1"/>
                  </a:lnTo>
                  <a:lnTo>
                    <a:pt x="2364" y="3"/>
                  </a:lnTo>
                  <a:lnTo>
                    <a:pt x="2361" y="8"/>
                  </a:lnTo>
                  <a:lnTo>
                    <a:pt x="2360" y="14"/>
                  </a:lnTo>
                  <a:lnTo>
                    <a:pt x="2360" y="14"/>
                  </a:lnTo>
                  <a:lnTo>
                    <a:pt x="2331" y="1156"/>
                  </a:lnTo>
                  <a:lnTo>
                    <a:pt x="2347" y="1142"/>
                  </a:lnTo>
                  <a:lnTo>
                    <a:pt x="2341" y="1143"/>
                  </a:lnTo>
                  <a:lnTo>
                    <a:pt x="2335" y="1146"/>
                  </a:lnTo>
                  <a:lnTo>
                    <a:pt x="2332" y="1150"/>
                  </a:lnTo>
                  <a:lnTo>
                    <a:pt x="2331" y="1156"/>
                  </a:lnTo>
                  <a:lnTo>
                    <a:pt x="2347" y="1156"/>
                  </a:lnTo>
                  <a:lnTo>
                    <a:pt x="2347" y="1142"/>
                  </a:lnTo>
                  <a:lnTo>
                    <a:pt x="2308" y="1142"/>
                  </a:lnTo>
                  <a:lnTo>
                    <a:pt x="2279" y="1142"/>
                  </a:lnTo>
                  <a:lnTo>
                    <a:pt x="2251" y="1142"/>
                  </a:lnTo>
                  <a:lnTo>
                    <a:pt x="2222" y="1142"/>
                  </a:lnTo>
                  <a:lnTo>
                    <a:pt x="2194" y="1142"/>
                  </a:lnTo>
                  <a:lnTo>
                    <a:pt x="2165" y="1142"/>
                  </a:lnTo>
                  <a:lnTo>
                    <a:pt x="2135" y="1142"/>
                  </a:lnTo>
                  <a:lnTo>
                    <a:pt x="2107" y="1142"/>
                  </a:lnTo>
                  <a:lnTo>
                    <a:pt x="2078" y="1142"/>
                  </a:lnTo>
                  <a:lnTo>
                    <a:pt x="2050" y="1142"/>
                  </a:lnTo>
                  <a:lnTo>
                    <a:pt x="2012" y="1142"/>
                  </a:lnTo>
                  <a:lnTo>
                    <a:pt x="1983" y="1142"/>
                  </a:lnTo>
                  <a:lnTo>
                    <a:pt x="1954" y="1142"/>
                  </a:lnTo>
                  <a:lnTo>
                    <a:pt x="1925" y="1142"/>
                  </a:lnTo>
                  <a:lnTo>
                    <a:pt x="1897" y="1142"/>
                  </a:lnTo>
                  <a:lnTo>
                    <a:pt x="1911" y="1150"/>
                  </a:lnTo>
                  <a:lnTo>
                    <a:pt x="1909" y="1146"/>
                  </a:lnTo>
                  <a:lnTo>
                    <a:pt x="1903" y="1143"/>
                  </a:lnTo>
                  <a:lnTo>
                    <a:pt x="1897" y="1156"/>
                  </a:lnTo>
                  <a:lnTo>
                    <a:pt x="1914" y="1156"/>
                  </a:lnTo>
                  <a:lnTo>
                    <a:pt x="1886" y="399"/>
                  </a:lnTo>
                  <a:lnTo>
                    <a:pt x="1883" y="393"/>
                  </a:lnTo>
                  <a:lnTo>
                    <a:pt x="1880" y="389"/>
                  </a:lnTo>
                  <a:lnTo>
                    <a:pt x="1875" y="386"/>
                  </a:lnTo>
                  <a:lnTo>
                    <a:pt x="1868" y="385"/>
                  </a:lnTo>
                  <a:lnTo>
                    <a:pt x="1840" y="385"/>
                  </a:lnTo>
                  <a:lnTo>
                    <a:pt x="1811" y="385"/>
                  </a:lnTo>
                  <a:lnTo>
                    <a:pt x="1781" y="385"/>
                  </a:lnTo>
                  <a:lnTo>
                    <a:pt x="1753" y="385"/>
                  </a:lnTo>
                  <a:lnTo>
                    <a:pt x="1715" y="385"/>
                  </a:lnTo>
                  <a:lnTo>
                    <a:pt x="1686" y="385"/>
                  </a:lnTo>
                  <a:lnTo>
                    <a:pt x="1656" y="385"/>
                  </a:lnTo>
                  <a:lnTo>
                    <a:pt x="1628" y="385"/>
                  </a:lnTo>
                  <a:lnTo>
                    <a:pt x="1599" y="385"/>
                  </a:lnTo>
                  <a:lnTo>
                    <a:pt x="1571" y="385"/>
                  </a:lnTo>
                  <a:lnTo>
                    <a:pt x="1542" y="385"/>
                  </a:lnTo>
                  <a:lnTo>
                    <a:pt x="1514" y="385"/>
                  </a:lnTo>
                  <a:lnTo>
                    <a:pt x="1484" y="385"/>
                  </a:lnTo>
                  <a:lnTo>
                    <a:pt x="1455" y="385"/>
                  </a:lnTo>
                  <a:lnTo>
                    <a:pt x="1417" y="385"/>
                  </a:lnTo>
                  <a:lnTo>
                    <a:pt x="1417" y="385"/>
                  </a:lnTo>
                  <a:lnTo>
                    <a:pt x="1410" y="386"/>
                  </a:lnTo>
                  <a:lnTo>
                    <a:pt x="1405" y="389"/>
                  </a:lnTo>
                  <a:lnTo>
                    <a:pt x="1402" y="393"/>
                  </a:lnTo>
                  <a:lnTo>
                    <a:pt x="1401" y="399"/>
                  </a:lnTo>
                  <a:lnTo>
                    <a:pt x="1401" y="399"/>
                  </a:lnTo>
                  <a:lnTo>
                    <a:pt x="1372" y="1013"/>
                  </a:lnTo>
                  <a:lnTo>
                    <a:pt x="1389" y="998"/>
                  </a:lnTo>
                  <a:lnTo>
                    <a:pt x="1382" y="1000"/>
                  </a:lnTo>
                  <a:lnTo>
                    <a:pt x="1377" y="1002"/>
                  </a:lnTo>
                  <a:lnTo>
                    <a:pt x="1374" y="1007"/>
                  </a:lnTo>
                  <a:lnTo>
                    <a:pt x="1372" y="1013"/>
                  </a:lnTo>
                  <a:lnTo>
                    <a:pt x="1389" y="1013"/>
                  </a:lnTo>
                  <a:lnTo>
                    <a:pt x="1389" y="998"/>
                  </a:lnTo>
                  <a:lnTo>
                    <a:pt x="1360" y="998"/>
                  </a:lnTo>
                  <a:lnTo>
                    <a:pt x="1332" y="998"/>
                  </a:lnTo>
                  <a:lnTo>
                    <a:pt x="1302" y="998"/>
                  </a:lnTo>
                  <a:lnTo>
                    <a:pt x="1273" y="998"/>
                  </a:lnTo>
                  <a:lnTo>
                    <a:pt x="1245" y="998"/>
                  </a:lnTo>
                  <a:lnTo>
                    <a:pt x="1216" y="998"/>
                  </a:lnTo>
                  <a:lnTo>
                    <a:pt x="1188" y="998"/>
                  </a:lnTo>
                  <a:lnTo>
                    <a:pt x="1159" y="998"/>
                  </a:lnTo>
                  <a:lnTo>
                    <a:pt x="1121" y="998"/>
                  </a:lnTo>
                  <a:lnTo>
                    <a:pt x="1091" y="998"/>
                  </a:lnTo>
                  <a:lnTo>
                    <a:pt x="1063" y="998"/>
                  </a:lnTo>
                  <a:lnTo>
                    <a:pt x="1034" y="998"/>
                  </a:lnTo>
                  <a:lnTo>
                    <a:pt x="1006" y="998"/>
                  </a:lnTo>
                  <a:lnTo>
                    <a:pt x="977" y="998"/>
                  </a:lnTo>
                  <a:lnTo>
                    <a:pt x="949" y="998"/>
                  </a:lnTo>
                  <a:lnTo>
                    <a:pt x="949" y="998"/>
                  </a:lnTo>
                  <a:lnTo>
                    <a:pt x="942" y="1000"/>
                  </a:lnTo>
                  <a:lnTo>
                    <a:pt x="937" y="1002"/>
                  </a:lnTo>
                  <a:lnTo>
                    <a:pt x="934" y="1007"/>
                  </a:lnTo>
                  <a:lnTo>
                    <a:pt x="933" y="1013"/>
                  </a:lnTo>
                  <a:lnTo>
                    <a:pt x="933" y="1013"/>
                  </a:lnTo>
                  <a:lnTo>
                    <a:pt x="903" y="1443"/>
                  </a:lnTo>
                  <a:lnTo>
                    <a:pt x="919" y="1429"/>
                  </a:lnTo>
                  <a:lnTo>
                    <a:pt x="912" y="1431"/>
                  </a:lnTo>
                  <a:lnTo>
                    <a:pt x="907" y="1433"/>
                  </a:lnTo>
                  <a:lnTo>
                    <a:pt x="904" y="1438"/>
                  </a:lnTo>
                  <a:lnTo>
                    <a:pt x="903" y="1443"/>
                  </a:lnTo>
                  <a:lnTo>
                    <a:pt x="919" y="1443"/>
                  </a:lnTo>
                  <a:lnTo>
                    <a:pt x="919" y="1429"/>
                  </a:lnTo>
                  <a:lnTo>
                    <a:pt x="891" y="1429"/>
                  </a:lnTo>
                  <a:lnTo>
                    <a:pt x="862" y="1429"/>
                  </a:lnTo>
                  <a:lnTo>
                    <a:pt x="824" y="1429"/>
                  </a:lnTo>
                  <a:lnTo>
                    <a:pt x="795" y="1429"/>
                  </a:lnTo>
                  <a:lnTo>
                    <a:pt x="767" y="1429"/>
                  </a:lnTo>
                  <a:lnTo>
                    <a:pt x="737" y="1429"/>
                  </a:lnTo>
                  <a:lnTo>
                    <a:pt x="709" y="1429"/>
                  </a:lnTo>
                  <a:lnTo>
                    <a:pt x="680" y="1429"/>
                  </a:lnTo>
                  <a:lnTo>
                    <a:pt x="652" y="1429"/>
                  </a:lnTo>
                  <a:lnTo>
                    <a:pt x="623" y="1429"/>
                  </a:lnTo>
                  <a:lnTo>
                    <a:pt x="595" y="1429"/>
                  </a:lnTo>
                  <a:lnTo>
                    <a:pt x="566" y="1429"/>
                  </a:lnTo>
                  <a:lnTo>
                    <a:pt x="527" y="1429"/>
                  </a:lnTo>
                  <a:lnTo>
                    <a:pt x="498" y="1429"/>
                  </a:lnTo>
                  <a:lnTo>
                    <a:pt x="470" y="1429"/>
                  </a:lnTo>
                  <a:lnTo>
                    <a:pt x="485" y="1438"/>
                  </a:lnTo>
                  <a:lnTo>
                    <a:pt x="482" y="1433"/>
                  </a:lnTo>
                  <a:lnTo>
                    <a:pt x="476" y="1431"/>
                  </a:lnTo>
                  <a:lnTo>
                    <a:pt x="470" y="1443"/>
                  </a:lnTo>
                  <a:lnTo>
                    <a:pt x="487" y="1442"/>
                  </a:lnTo>
                  <a:lnTo>
                    <a:pt x="459" y="1070"/>
                  </a:lnTo>
                  <a:lnTo>
                    <a:pt x="456" y="1066"/>
                  </a:lnTo>
                  <a:lnTo>
                    <a:pt x="453" y="1061"/>
                  </a:lnTo>
                  <a:lnTo>
                    <a:pt x="448" y="1058"/>
                  </a:lnTo>
                  <a:lnTo>
                    <a:pt x="441" y="1057"/>
                  </a:lnTo>
                  <a:lnTo>
                    <a:pt x="413" y="1057"/>
                  </a:lnTo>
                  <a:lnTo>
                    <a:pt x="384" y="1057"/>
                  </a:lnTo>
                  <a:lnTo>
                    <a:pt x="354" y="1057"/>
                  </a:lnTo>
                  <a:lnTo>
                    <a:pt x="326" y="1057"/>
                  </a:lnTo>
                  <a:lnTo>
                    <a:pt x="297" y="1057"/>
                  </a:lnTo>
                  <a:lnTo>
                    <a:pt x="269" y="1057"/>
                  </a:lnTo>
                  <a:lnTo>
                    <a:pt x="231" y="1057"/>
                  </a:lnTo>
                  <a:lnTo>
                    <a:pt x="202" y="1057"/>
                  </a:lnTo>
                  <a:lnTo>
                    <a:pt x="172" y="1057"/>
                  </a:lnTo>
                  <a:lnTo>
                    <a:pt x="144" y="1057"/>
                  </a:lnTo>
                  <a:lnTo>
                    <a:pt x="115" y="1057"/>
                  </a:lnTo>
                  <a:lnTo>
                    <a:pt x="87" y="1057"/>
                  </a:lnTo>
                  <a:lnTo>
                    <a:pt x="58" y="1057"/>
                  </a:lnTo>
                  <a:lnTo>
                    <a:pt x="30" y="1057"/>
                  </a:lnTo>
                  <a:lnTo>
                    <a:pt x="0" y="1057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94" name="Rectangle 618">
              <a:extLst>
                <a:ext uri="{FF2B5EF4-FFF2-40B4-BE49-F238E27FC236}">
                  <a16:creationId xmlns:a16="http://schemas.microsoft.com/office/drawing/2014/main" id="{E7A7729F-A54A-4759-AE63-295137400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" y="1800"/>
              <a:ext cx="166" cy="1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7995" name="Rectangle 619">
              <a:extLst>
                <a:ext uri="{FF2B5EF4-FFF2-40B4-BE49-F238E27FC236}">
                  <a16:creationId xmlns:a16="http://schemas.microsoft.com/office/drawing/2014/main" id="{64C182DD-BE66-41C4-8D69-2E6A8D8455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" y="1804"/>
              <a:ext cx="88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C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7996" name="Rectangle 620">
              <a:extLst>
                <a:ext uri="{FF2B5EF4-FFF2-40B4-BE49-F238E27FC236}">
                  <a16:creationId xmlns:a16="http://schemas.microsoft.com/office/drawing/2014/main" id="{D1F8950E-C59A-4086-97A3-F26AEE876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" y="1804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grpSp>
          <p:nvGrpSpPr>
            <p:cNvPr id="357997" name="Group 621">
              <a:extLst>
                <a:ext uri="{FF2B5EF4-FFF2-40B4-BE49-F238E27FC236}">
                  <a16:creationId xmlns:a16="http://schemas.microsoft.com/office/drawing/2014/main" id="{80FB738E-550C-4106-AAAD-835FC77EF1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0" y="1843"/>
              <a:ext cx="407" cy="77"/>
              <a:chOff x="1071" y="2516"/>
              <a:chExt cx="407" cy="77"/>
            </a:xfrm>
          </p:grpSpPr>
          <p:sp>
            <p:nvSpPr>
              <p:cNvPr id="357998" name="Line 622">
                <a:extLst>
                  <a:ext uri="{FF2B5EF4-FFF2-40B4-BE49-F238E27FC236}">
                    <a16:creationId xmlns:a16="http://schemas.microsoft.com/office/drawing/2014/main" id="{5CBD40B3-047B-4F76-9FC9-916B32B58F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71" y="2531"/>
                <a:ext cx="320" cy="23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7999" name="Freeform 623">
                <a:extLst>
                  <a:ext uri="{FF2B5EF4-FFF2-40B4-BE49-F238E27FC236}">
                    <a16:creationId xmlns:a16="http://schemas.microsoft.com/office/drawing/2014/main" id="{0B4781F3-D938-4201-A4B7-76074B5DAC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86" y="2516"/>
                <a:ext cx="92" cy="77"/>
              </a:xfrm>
              <a:custGeom>
                <a:avLst/>
                <a:gdLst>
                  <a:gd name="T0" fmla="*/ 0 w 185"/>
                  <a:gd name="T1" fmla="*/ 154 h 154"/>
                  <a:gd name="T2" fmla="*/ 185 w 185"/>
                  <a:gd name="T3" fmla="*/ 89 h 154"/>
                  <a:gd name="T4" fmla="*/ 15 w 185"/>
                  <a:gd name="T5" fmla="*/ 0 h 154"/>
                  <a:gd name="T6" fmla="*/ 0 w 185"/>
                  <a:gd name="T7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5" h="154">
                    <a:moveTo>
                      <a:pt x="0" y="154"/>
                    </a:moveTo>
                    <a:lnTo>
                      <a:pt x="185" y="89"/>
                    </a:lnTo>
                    <a:lnTo>
                      <a:pt x="15" y="0"/>
                    </a:lnTo>
                    <a:lnTo>
                      <a:pt x="0" y="15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sp>
          <p:nvSpPr>
            <p:cNvPr id="358000" name="Rectangle 624">
              <a:extLst>
                <a:ext uri="{FF2B5EF4-FFF2-40B4-BE49-F238E27FC236}">
                  <a16:creationId xmlns:a16="http://schemas.microsoft.com/office/drawing/2014/main" id="{93DB88C5-05C8-474D-9FB1-DA4743718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" y="2443"/>
              <a:ext cx="166" cy="1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001" name="Rectangle 625">
              <a:extLst>
                <a:ext uri="{FF2B5EF4-FFF2-40B4-BE49-F238E27FC236}">
                  <a16:creationId xmlns:a16="http://schemas.microsoft.com/office/drawing/2014/main" id="{EED5C3F3-128B-45F5-996F-A9DAA75B31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" y="2447"/>
              <a:ext cx="9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Q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8002" name="Rectangle 626">
              <a:extLst>
                <a:ext uri="{FF2B5EF4-FFF2-40B4-BE49-F238E27FC236}">
                  <a16:creationId xmlns:a16="http://schemas.microsoft.com/office/drawing/2014/main" id="{CBCECCEA-21F2-4CE8-9717-89BD3AB8DB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79" y="2447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 i="1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grpSp>
          <p:nvGrpSpPr>
            <p:cNvPr id="358003" name="Group 627">
              <a:extLst>
                <a:ext uri="{FF2B5EF4-FFF2-40B4-BE49-F238E27FC236}">
                  <a16:creationId xmlns:a16="http://schemas.microsoft.com/office/drawing/2014/main" id="{EB2B3636-C6DB-4F9B-A6E1-2522C196A1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4" y="2405"/>
              <a:ext cx="246" cy="96"/>
              <a:chOff x="1945" y="3078"/>
              <a:chExt cx="246" cy="96"/>
            </a:xfrm>
          </p:grpSpPr>
          <p:sp>
            <p:nvSpPr>
              <p:cNvPr id="358004" name="Line 628">
                <a:extLst>
                  <a:ext uri="{FF2B5EF4-FFF2-40B4-BE49-F238E27FC236}">
                    <a16:creationId xmlns:a16="http://schemas.microsoft.com/office/drawing/2014/main" id="{46EF946B-4602-4874-AB26-F6934FB6B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45" y="3113"/>
                <a:ext cx="165" cy="61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05" name="Freeform 629">
                <a:extLst>
                  <a:ext uri="{FF2B5EF4-FFF2-40B4-BE49-F238E27FC236}">
                    <a16:creationId xmlns:a16="http://schemas.microsoft.com/office/drawing/2014/main" id="{19A04854-2325-4C92-A079-8F12A5093F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2" y="3078"/>
                <a:ext cx="99" cy="71"/>
              </a:xfrm>
              <a:custGeom>
                <a:avLst/>
                <a:gdLst>
                  <a:gd name="T0" fmla="*/ 69 w 198"/>
                  <a:gd name="T1" fmla="*/ 143 h 143"/>
                  <a:gd name="T2" fmla="*/ 198 w 198"/>
                  <a:gd name="T3" fmla="*/ 11 h 143"/>
                  <a:gd name="T4" fmla="*/ 0 w 198"/>
                  <a:gd name="T5" fmla="*/ 0 h 143"/>
                  <a:gd name="T6" fmla="*/ 69 w 198"/>
                  <a:gd name="T7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8" h="143">
                    <a:moveTo>
                      <a:pt x="69" y="143"/>
                    </a:moveTo>
                    <a:lnTo>
                      <a:pt x="198" y="11"/>
                    </a:lnTo>
                    <a:lnTo>
                      <a:pt x="0" y="0"/>
                    </a:lnTo>
                    <a:lnTo>
                      <a:pt x="69" y="14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sp>
          <p:nvSpPr>
            <p:cNvPr id="358006" name="Line 630">
              <a:extLst>
                <a:ext uri="{FF2B5EF4-FFF2-40B4-BE49-F238E27FC236}">
                  <a16:creationId xmlns:a16="http://schemas.microsoft.com/office/drawing/2014/main" id="{B2C9039B-BED1-482C-876D-D47823611C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6" y="1799"/>
              <a:ext cx="7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007" name="Line 631">
              <a:extLst>
                <a:ext uri="{FF2B5EF4-FFF2-40B4-BE49-F238E27FC236}">
                  <a16:creationId xmlns:a16="http://schemas.microsoft.com/office/drawing/2014/main" id="{FA62CEA5-E4F7-4AA1-A560-06A3F8E828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0" y="2444"/>
              <a:ext cx="79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13"/>
            </a:p>
          </p:txBody>
        </p:sp>
        <p:sp>
          <p:nvSpPr>
            <p:cNvPr id="358011" name="Rectangle 635">
              <a:extLst>
                <a:ext uri="{FF2B5EF4-FFF2-40B4-BE49-F238E27FC236}">
                  <a16:creationId xmlns:a16="http://schemas.microsoft.com/office/drawing/2014/main" id="{033B571B-9CD4-45B8-9E7B-34E7583EED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7" y="1917"/>
              <a:ext cx="34" cy="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125">
                  <a:solidFill>
                    <a:srgbClr val="000000"/>
                  </a:solidFill>
                </a:rPr>
                <a:t> 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</p:grpSp>
      <p:sp>
        <p:nvSpPr>
          <p:cNvPr id="358069" name="Rectangle 693">
            <a:extLst>
              <a:ext uri="{FF2B5EF4-FFF2-40B4-BE49-F238E27FC236}">
                <a16:creationId xmlns:a16="http://schemas.microsoft.com/office/drawing/2014/main" id="{F410D395-C6C9-46BF-A9C1-7B1A97AF46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1894" y="360760"/>
            <a:ext cx="1953816" cy="539353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58013" name="Rectangle 637">
            <a:extLst>
              <a:ext uri="{FF2B5EF4-FFF2-40B4-BE49-F238E27FC236}">
                <a16:creationId xmlns:a16="http://schemas.microsoft.com/office/drawing/2014/main" id="{BD66D427-F623-474B-A7F0-46AA18BD3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844" y="4267200"/>
            <a:ext cx="1277541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014" name="Rectangle 638">
            <a:extLst>
              <a:ext uri="{FF2B5EF4-FFF2-40B4-BE49-F238E27FC236}">
                <a16:creationId xmlns:a16="http://schemas.microsoft.com/office/drawing/2014/main" id="{708E2BCC-D4EB-4082-BADA-D10E9593CD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844" y="4271963"/>
            <a:ext cx="1009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>
                <a:solidFill>
                  <a:srgbClr val="000000"/>
                </a:solidFill>
              </a:rPr>
              <a:t>=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15" name="Rectangle 639">
            <a:extLst>
              <a:ext uri="{FF2B5EF4-FFF2-40B4-BE49-F238E27FC236}">
                <a16:creationId xmlns:a16="http://schemas.microsoft.com/office/drawing/2014/main" id="{B87BEC6A-263F-4519-BEB9-68273F2EB2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9953" y="4271963"/>
            <a:ext cx="480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16" name="Rectangle 640">
            <a:extLst>
              <a:ext uri="{FF2B5EF4-FFF2-40B4-BE49-F238E27FC236}">
                <a16:creationId xmlns:a16="http://schemas.microsoft.com/office/drawing/2014/main" id="{6FD4CC01-F645-4504-97F6-AD1E316BB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1150" y="4269582"/>
            <a:ext cx="97462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650" b="1">
                <a:solidFill>
                  <a:srgbClr val="0000FF"/>
                </a:solidFill>
              </a:rPr>
              <a:t>baabccbc</a:t>
            </a:r>
          </a:p>
          <a:p>
            <a:pPr algn="l" eaLnBrk="1" hangingPunct="1"/>
            <a:endParaRPr lang="en-US" altLang="en-NL" sz="1650" b="1">
              <a:solidFill>
                <a:srgbClr val="0000FF"/>
              </a:solidFill>
            </a:endParaRPr>
          </a:p>
        </p:txBody>
      </p:sp>
      <p:sp>
        <p:nvSpPr>
          <p:cNvPr id="358017" name="Rectangle 641">
            <a:extLst>
              <a:ext uri="{FF2B5EF4-FFF2-40B4-BE49-F238E27FC236}">
                <a16:creationId xmlns:a16="http://schemas.microsoft.com/office/drawing/2014/main" id="{7D794339-DC6A-4AF9-98CE-A760318670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93069" y="4269582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18" name="Rectangle 642">
            <a:extLst>
              <a:ext uri="{FF2B5EF4-FFF2-40B4-BE49-F238E27FC236}">
                <a16:creationId xmlns:a16="http://schemas.microsoft.com/office/drawing/2014/main" id="{22B11C66-0590-49BE-9DD9-6BD0ECE4D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8394" y="4269582"/>
            <a:ext cx="480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b="1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grpSp>
        <p:nvGrpSpPr>
          <p:cNvPr id="358019" name="Group 643">
            <a:extLst>
              <a:ext uri="{FF2B5EF4-FFF2-40B4-BE49-F238E27FC236}">
                <a16:creationId xmlns:a16="http://schemas.microsoft.com/office/drawing/2014/main" id="{7C0FDA70-634D-4266-95C1-3C3DB6CE43AE}"/>
              </a:ext>
            </a:extLst>
          </p:cNvPr>
          <p:cNvGrpSpPr>
            <a:grpSpLocks/>
          </p:cNvGrpSpPr>
          <p:nvPr/>
        </p:nvGrpSpPr>
        <p:grpSpPr bwMode="auto">
          <a:xfrm>
            <a:off x="1182305" y="4245780"/>
            <a:ext cx="110729" cy="226220"/>
            <a:chOff x="1023" y="3591"/>
            <a:chExt cx="93" cy="190"/>
          </a:xfrm>
        </p:grpSpPr>
        <p:sp>
          <p:nvSpPr>
            <p:cNvPr id="358020" name="Rectangle 644">
              <a:extLst>
                <a:ext uri="{FF2B5EF4-FFF2-40B4-BE49-F238E27FC236}">
                  <a16:creationId xmlns:a16="http://schemas.microsoft.com/office/drawing/2014/main" id="{F6D0947B-D761-48D2-B28F-B381DFDF5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3626"/>
              <a:ext cx="9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200" i="1">
                  <a:solidFill>
                    <a:srgbClr val="000000"/>
                  </a:solidFill>
                </a:rPr>
                <a:t>C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8021" name="Rectangle 645">
              <a:extLst>
                <a:ext uri="{FF2B5EF4-FFF2-40B4-BE49-F238E27FC236}">
                  <a16:creationId xmlns:a16="http://schemas.microsoft.com/office/drawing/2014/main" id="{98B1D9C8-5B3C-4825-B33A-77973B7B7E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4" y="3591"/>
              <a:ext cx="4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200">
                  <a:solidFill>
                    <a:srgbClr val="000000"/>
                  </a:solidFill>
                </a:rPr>
                <a:t>ˆ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</p:grpSp>
      <p:sp>
        <p:nvSpPr>
          <p:cNvPr id="358022" name="Rectangle 646">
            <a:extLst>
              <a:ext uri="{FF2B5EF4-FFF2-40B4-BE49-F238E27FC236}">
                <a16:creationId xmlns:a16="http://schemas.microsoft.com/office/drawing/2014/main" id="{E5B6040B-D692-4A8E-960D-BCE9ECFCBD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3954" y="4395788"/>
            <a:ext cx="266700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58023" name="Rectangle 647">
            <a:extLst>
              <a:ext uri="{FF2B5EF4-FFF2-40B4-BE49-F238E27FC236}">
                <a16:creationId xmlns:a16="http://schemas.microsoft.com/office/drawing/2014/main" id="{00A69666-4111-4B3E-A2F9-20B461710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7791" y="4402931"/>
            <a:ext cx="40076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125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25" name="Rectangle 649">
            <a:extLst>
              <a:ext uri="{FF2B5EF4-FFF2-40B4-BE49-F238E27FC236}">
                <a16:creationId xmlns:a16="http://schemas.microsoft.com/office/drawing/2014/main" id="{2460C803-47DE-42D1-A6FD-F439DA876B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985" y="4675585"/>
            <a:ext cx="1009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>
                <a:solidFill>
                  <a:srgbClr val="000000"/>
                </a:solidFill>
              </a:rPr>
              <a:t>=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26" name="Rectangle 650">
            <a:extLst>
              <a:ext uri="{FF2B5EF4-FFF2-40B4-BE49-F238E27FC236}">
                <a16:creationId xmlns:a16="http://schemas.microsoft.com/office/drawing/2014/main" id="{5207636D-D05B-473A-9AD2-32876B224F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2094" y="4672013"/>
            <a:ext cx="48090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b="1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sp>
        <p:nvSpPr>
          <p:cNvPr id="358027" name="Rectangle 651">
            <a:extLst>
              <a:ext uri="{FF2B5EF4-FFF2-40B4-BE49-F238E27FC236}">
                <a16:creationId xmlns:a16="http://schemas.microsoft.com/office/drawing/2014/main" id="{23161B23-FC49-4DCA-B29E-0107A46890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3291" y="4672013"/>
            <a:ext cx="961802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650" b="1">
                <a:solidFill>
                  <a:srgbClr val="FF0000"/>
                </a:solidFill>
              </a:rPr>
              <a:t>babcacca</a:t>
            </a:r>
          </a:p>
        </p:txBody>
      </p:sp>
      <p:sp>
        <p:nvSpPr>
          <p:cNvPr id="358028" name="Rectangle 652">
            <a:extLst>
              <a:ext uri="{FF2B5EF4-FFF2-40B4-BE49-F238E27FC236}">
                <a16:creationId xmlns:a16="http://schemas.microsoft.com/office/drawing/2014/main" id="{4573ED05-E01A-416A-9695-C914FE757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819" y="4706541"/>
            <a:ext cx="40076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125">
                <a:solidFill>
                  <a:srgbClr val="000000"/>
                </a:solidFill>
              </a:rPr>
              <a:t> </a:t>
            </a:r>
            <a:endParaRPr lang="en-US" altLang="en-NL">
              <a:latin typeface="Arial" panose="020B0604020202020204" pitchFamily="34" charset="0"/>
            </a:endParaRPr>
          </a:p>
        </p:txBody>
      </p:sp>
      <p:grpSp>
        <p:nvGrpSpPr>
          <p:cNvPr id="358029" name="Group 653">
            <a:extLst>
              <a:ext uri="{FF2B5EF4-FFF2-40B4-BE49-F238E27FC236}">
                <a16:creationId xmlns:a16="http://schemas.microsoft.com/office/drawing/2014/main" id="{25FBAC31-D0E2-47DB-B6D2-D984912EF1EF}"/>
              </a:ext>
            </a:extLst>
          </p:cNvPr>
          <p:cNvGrpSpPr>
            <a:grpSpLocks/>
          </p:cNvGrpSpPr>
          <p:nvPr/>
        </p:nvGrpSpPr>
        <p:grpSpPr bwMode="auto">
          <a:xfrm>
            <a:off x="1164433" y="4658944"/>
            <a:ext cx="120254" cy="226220"/>
            <a:chOff x="1023" y="3938"/>
            <a:chExt cx="101" cy="190"/>
          </a:xfrm>
        </p:grpSpPr>
        <p:sp>
          <p:nvSpPr>
            <p:cNvPr id="358030" name="Rectangle 654">
              <a:extLst>
                <a:ext uri="{FF2B5EF4-FFF2-40B4-BE49-F238E27FC236}">
                  <a16:creationId xmlns:a16="http://schemas.microsoft.com/office/drawing/2014/main" id="{966A6D61-FE14-4672-8388-B95BB2ED00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3" y="3973"/>
              <a:ext cx="101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200" i="1">
                  <a:solidFill>
                    <a:srgbClr val="000000"/>
                  </a:solidFill>
                </a:rPr>
                <a:t>Q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  <p:sp>
          <p:nvSpPr>
            <p:cNvPr id="358031" name="Rectangle 655">
              <a:extLst>
                <a:ext uri="{FF2B5EF4-FFF2-40B4-BE49-F238E27FC236}">
                  <a16:creationId xmlns:a16="http://schemas.microsoft.com/office/drawing/2014/main" id="{92C97A9E-FC67-4DE0-AE67-E067B87F51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5" y="3938"/>
              <a:ext cx="43" cy="1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l" eaLnBrk="1" hangingPunct="1"/>
              <a:r>
                <a:rPr lang="en-US" altLang="en-NL" sz="1200">
                  <a:solidFill>
                    <a:srgbClr val="000000"/>
                  </a:solidFill>
                </a:rPr>
                <a:t>ˆ</a:t>
              </a:r>
              <a:endParaRPr lang="en-US" altLang="en-NL">
                <a:latin typeface="Arial" panose="020B0604020202020204" pitchFamily="34" charset="0"/>
              </a:endParaRPr>
            </a:p>
          </p:txBody>
        </p:sp>
      </p:grpSp>
      <p:sp>
        <p:nvSpPr>
          <p:cNvPr id="358032" name="Rectangle 656">
            <a:extLst>
              <a:ext uri="{FF2B5EF4-FFF2-40B4-BE49-F238E27FC236}">
                <a16:creationId xmlns:a16="http://schemas.microsoft.com/office/drawing/2014/main" id="{C0880A9D-03F2-48CA-94D4-D1E6747C5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4904" y="4402932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33" name="Rectangle 657">
            <a:extLst>
              <a:ext uri="{FF2B5EF4-FFF2-40B4-BE49-F238E27FC236}">
                <a16:creationId xmlns:a16="http://schemas.microsoft.com/office/drawing/2014/main" id="{FBA43A3D-7F01-4A8C-AFB5-BEC8ECC15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9673" y="4401741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sp>
        <p:nvSpPr>
          <p:cNvPr id="358034" name="Rectangle 658">
            <a:extLst>
              <a:ext uri="{FF2B5EF4-FFF2-40B4-BE49-F238E27FC236}">
                <a16:creationId xmlns:a16="http://schemas.microsoft.com/office/drawing/2014/main" id="{D9A19292-5034-464F-B253-F6C7A4FC6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6354" y="4402932"/>
            <a:ext cx="65" cy="207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endParaRPr lang="en-NL" altLang="en-NL">
              <a:latin typeface="Arial" panose="020B0604020202020204" pitchFamily="34" charset="0"/>
            </a:endParaRPr>
          </a:p>
        </p:txBody>
      </p:sp>
      <p:grpSp>
        <p:nvGrpSpPr>
          <p:cNvPr id="358035" name="Group 659">
            <a:extLst>
              <a:ext uri="{FF2B5EF4-FFF2-40B4-BE49-F238E27FC236}">
                <a16:creationId xmlns:a16="http://schemas.microsoft.com/office/drawing/2014/main" id="{A68B78A2-CAFE-42A7-A5D6-37FE267FDB1D}"/>
              </a:ext>
            </a:extLst>
          </p:cNvPr>
          <p:cNvGrpSpPr>
            <a:grpSpLocks/>
          </p:cNvGrpSpPr>
          <p:nvPr/>
        </p:nvGrpSpPr>
        <p:grpSpPr bwMode="auto">
          <a:xfrm>
            <a:off x="1571625" y="4500563"/>
            <a:ext cx="791766" cy="171450"/>
            <a:chOff x="1365" y="3805"/>
            <a:chExt cx="665" cy="144"/>
          </a:xfrm>
        </p:grpSpPr>
        <p:grpSp>
          <p:nvGrpSpPr>
            <p:cNvPr id="358036" name="Group 660">
              <a:extLst>
                <a:ext uri="{FF2B5EF4-FFF2-40B4-BE49-F238E27FC236}">
                  <a16:creationId xmlns:a16="http://schemas.microsoft.com/office/drawing/2014/main" id="{D80189E3-96DE-4AF9-BA44-A85D5A5EA0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5" y="3805"/>
              <a:ext cx="58" cy="144"/>
              <a:chOff x="1365" y="3805"/>
              <a:chExt cx="58" cy="144"/>
            </a:xfrm>
          </p:grpSpPr>
          <p:sp>
            <p:nvSpPr>
              <p:cNvPr id="358037" name="Line 661">
                <a:extLst>
                  <a:ext uri="{FF2B5EF4-FFF2-40B4-BE49-F238E27FC236}">
                    <a16:creationId xmlns:a16="http://schemas.microsoft.com/office/drawing/2014/main" id="{12D496FD-C20E-4D7F-A660-4DF50669FC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393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38" name="Freeform 662">
                <a:extLst>
                  <a:ext uri="{FF2B5EF4-FFF2-40B4-BE49-F238E27FC236}">
                    <a16:creationId xmlns:a16="http://schemas.microsoft.com/office/drawing/2014/main" id="{377C0F89-C0E0-4A8A-B59E-CEFAA3BD0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39" name="Freeform 663">
                <a:extLst>
                  <a:ext uri="{FF2B5EF4-FFF2-40B4-BE49-F238E27FC236}">
                    <a16:creationId xmlns:a16="http://schemas.microsoft.com/office/drawing/2014/main" id="{A023A152-9C1C-48EA-8DF1-A1BFFD8CE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8 w 115"/>
                  <a:gd name="T3" fmla="*/ 102 h 102"/>
                  <a:gd name="T4" fmla="*/ 115 w 115"/>
                  <a:gd name="T5" fmla="*/ 0 h 102"/>
                  <a:gd name="T6" fmla="*/ 58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8" y="102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40" name="Group 664">
              <a:extLst>
                <a:ext uri="{FF2B5EF4-FFF2-40B4-BE49-F238E27FC236}">
                  <a16:creationId xmlns:a16="http://schemas.microsoft.com/office/drawing/2014/main" id="{0EEF775E-1CD6-4917-BE74-301D25A28B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52" y="3805"/>
              <a:ext cx="58" cy="144"/>
              <a:chOff x="1452" y="3805"/>
              <a:chExt cx="58" cy="144"/>
            </a:xfrm>
          </p:grpSpPr>
          <p:sp>
            <p:nvSpPr>
              <p:cNvPr id="358041" name="Line 665">
                <a:extLst>
                  <a:ext uri="{FF2B5EF4-FFF2-40B4-BE49-F238E27FC236}">
                    <a16:creationId xmlns:a16="http://schemas.microsoft.com/office/drawing/2014/main" id="{2DC6B8D7-8EEB-4EF7-9C91-CE60DDF6C7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0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42" name="Freeform 666">
                <a:extLst>
                  <a:ext uri="{FF2B5EF4-FFF2-40B4-BE49-F238E27FC236}">
                    <a16:creationId xmlns:a16="http://schemas.microsoft.com/office/drawing/2014/main" id="{8DAAD6C0-44F2-41F1-A76D-CD3214D525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2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43" name="Freeform 667">
                <a:extLst>
                  <a:ext uri="{FF2B5EF4-FFF2-40B4-BE49-F238E27FC236}">
                    <a16:creationId xmlns:a16="http://schemas.microsoft.com/office/drawing/2014/main" id="{6335258B-8F41-4BB0-B218-C3DC8FC21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2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8 w 115"/>
                  <a:gd name="T3" fmla="*/ 102 h 102"/>
                  <a:gd name="T4" fmla="*/ 115 w 115"/>
                  <a:gd name="T5" fmla="*/ 0 h 102"/>
                  <a:gd name="T6" fmla="*/ 58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8" y="102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44" name="Group 668">
              <a:extLst>
                <a:ext uri="{FF2B5EF4-FFF2-40B4-BE49-F238E27FC236}">
                  <a16:creationId xmlns:a16="http://schemas.microsoft.com/office/drawing/2014/main" id="{34EA6D0F-3722-412E-8CD6-138E4197B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38" y="3805"/>
              <a:ext cx="58" cy="144"/>
              <a:chOff x="1538" y="3805"/>
              <a:chExt cx="58" cy="144"/>
            </a:xfrm>
          </p:grpSpPr>
          <p:sp>
            <p:nvSpPr>
              <p:cNvPr id="358045" name="Line 669">
                <a:extLst>
                  <a:ext uri="{FF2B5EF4-FFF2-40B4-BE49-F238E27FC236}">
                    <a16:creationId xmlns:a16="http://schemas.microsoft.com/office/drawing/2014/main" id="{FA391F57-D720-436B-9F71-EF4799873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567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46" name="Freeform 670">
                <a:extLst>
                  <a:ext uri="{FF2B5EF4-FFF2-40B4-BE49-F238E27FC236}">
                    <a16:creationId xmlns:a16="http://schemas.microsoft.com/office/drawing/2014/main" id="{142577FF-A1CF-467F-9BEE-8B13C5347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7 w 115"/>
                  <a:gd name="T3" fmla="*/ 0 h 100"/>
                  <a:gd name="T4" fmla="*/ 0 w 115"/>
                  <a:gd name="T5" fmla="*/ 100 h 100"/>
                  <a:gd name="T6" fmla="*/ 57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7" y="0"/>
                    </a:lnTo>
                    <a:lnTo>
                      <a:pt x="0" y="100"/>
                    </a:lnTo>
                    <a:lnTo>
                      <a:pt x="57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47" name="Freeform 671">
                <a:extLst>
                  <a:ext uri="{FF2B5EF4-FFF2-40B4-BE49-F238E27FC236}">
                    <a16:creationId xmlns:a16="http://schemas.microsoft.com/office/drawing/2014/main" id="{B6706E7D-1F22-4B05-ABD5-11B351D30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7 w 115"/>
                  <a:gd name="T3" fmla="*/ 102 h 102"/>
                  <a:gd name="T4" fmla="*/ 115 w 115"/>
                  <a:gd name="T5" fmla="*/ 0 h 102"/>
                  <a:gd name="T6" fmla="*/ 57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7" y="102"/>
                    </a:lnTo>
                    <a:lnTo>
                      <a:pt x="115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48" name="Group 672">
              <a:extLst>
                <a:ext uri="{FF2B5EF4-FFF2-40B4-BE49-F238E27FC236}">
                  <a16:creationId xmlns:a16="http://schemas.microsoft.com/office/drawing/2014/main" id="{624CF0BE-A991-4DCB-BD8C-9BF6EBDB29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5" y="3805"/>
              <a:ext cx="58" cy="144"/>
              <a:chOff x="1625" y="3805"/>
              <a:chExt cx="58" cy="144"/>
            </a:xfrm>
          </p:grpSpPr>
          <p:sp>
            <p:nvSpPr>
              <p:cNvPr id="358049" name="Line 673">
                <a:extLst>
                  <a:ext uri="{FF2B5EF4-FFF2-40B4-BE49-F238E27FC236}">
                    <a16:creationId xmlns:a16="http://schemas.microsoft.com/office/drawing/2014/main" id="{B6F37FAB-A71C-4E68-AA2C-564A848D50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53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0" name="Freeform 674">
                <a:extLst>
                  <a:ext uri="{FF2B5EF4-FFF2-40B4-BE49-F238E27FC236}">
                    <a16:creationId xmlns:a16="http://schemas.microsoft.com/office/drawing/2014/main" id="{5E968CFF-A80E-4774-8C0F-4A8D29CCB0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5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7 w 115"/>
                  <a:gd name="T3" fmla="*/ 0 h 100"/>
                  <a:gd name="T4" fmla="*/ 0 w 115"/>
                  <a:gd name="T5" fmla="*/ 100 h 100"/>
                  <a:gd name="T6" fmla="*/ 57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7" y="0"/>
                    </a:lnTo>
                    <a:lnTo>
                      <a:pt x="0" y="100"/>
                    </a:lnTo>
                    <a:lnTo>
                      <a:pt x="57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1" name="Freeform 675">
                <a:extLst>
                  <a:ext uri="{FF2B5EF4-FFF2-40B4-BE49-F238E27FC236}">
                    <a16:creationId xmlns:a16="http://schemas.microsoft.com/office/drawing/2014/main" id="{1D6B344C-3EF0-472F-A854-0F2D4B709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5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7 w 115"/>
                  <a:gd name="T3" fmla="*/ 102 h 102"/>
                  <a:gd name="T4" fmla="*/ 115 w 115"/>
                  <a:gd name="T5" fmla="*/ 0 h 102"/>
                  <a:gd name="T6" fmla="*/ 57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7" y="102"/>
                    </a:lnTo>
                    <a:lnTo>
                      <a:pt x="115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52" name="Group 676">
              <a:extLst>
                <a:ext uri="{FF2B5EF4-FFF2-40B4-BE49-F238E27FC236}">
                  <a16:creationId xmlns:a16="http://schemas.microsoft.com/office/drawing/2014/main" id="{26478DBA-476B-444D-BA04-5D55CEB8BF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12" y="3805"/>
              <a:ext cx="58" cy="144"/>
              <a:chOff x="1712" y="3805"/>
              <a:chExt cx="58" cy="144"/>
            </a:xfrm>
          </p:grpSpPr>
          <p:sp>
            <p:nvSpPr>
              <p:cNvPr id="358053" name="Line 677">
                <a:extLst>
                  <a:ext uri="{FF2B5EF4-FFF2-40B4-BE49-F238E27FC236}">
                    <a16:creationId xmlns:a16="http://schemas.microsoft.com/office/drawing/2014/main" id="{58D4F2EB-6018-4DCD-8B47-CC334F2772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40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4" name="Freeform 678">
                <a:extLst>
                  <a:ext uri="{FF2B5EF4-FFF2-40B4-BE49-F238E27FC236}">
                    <a16:creationId xmlns:a16="http://schemas.microsoft.com/office/drawing/2014/main" id="{2E3CC1E4-8E2E-47F6-A66C-8AEF8067AC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7 w 115"/>
                  <a:gd name="T3" fmla="*/ 0 h 100"/>
                  <a:gd name="T4" fmla="*/ 0 w 115"/>
                  <a:gd name="T5" fmla="*/ 100 h 100"/>
                  <a:gd name="T6" fmla="*/ 57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7" y="0"/>
                    </a:lnTo>
                    <a:lnTo>
                      <a:pt x="0" y="100"/>
                    </a:lnTo>
                    <a:lnTo>
                      <a:pt x="57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5" name="Freeform 679">
                <a:extLst>
                  <a:ext uri="{FF2B5EF4-FFF2-40B4-BE49-F238E27FC236}">
                    <a16:creationId xmlns:a16="http://schemas.microsoft.com/office/drawing/2014/main" id="{1EB5812E-6249-4123-BAE8-CEACF2C99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12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7 w 115"/>
                  <a:gd name="T3" fmla="*/ 102 h 102"/>
                  <a:gd name="T4" fmla="*/ 115 w 115"/>
                  <a:gd name="T5" fmla="*/ 0 h 102"/>
                  <a:gd name="T6" fmla="*/ 57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7" y="102"/>
                    </a:lnTo>
                    <a:lnTo>
                      <a:pt x="115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56" name="Group 680">
              <a:extLst>
                <a:ext uri="{FF2B5EF4-FFF2-40B4-BE49-F238E27FC236}">
                  <a16:creationId xmlns:a16="http://schemas.microsoft.com/office/drawing/2014/main" id="{52F5239E-B5F5-4743-A993-004C571D2F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99" y="3805"/>
              <a:ext cx="57" cy="144"/>
              <a:chOff x="1799" y="3805"/>
              <a:chExt cx="57" cy="144"/>
            </a:xfrm>
          </p:grpSpPr>
          <p:sp>
            <p:nvSpPr>
              <p:cNvPr id="358057" name="Line 681">
                <a:extLst>
                  <a:ext uri="{FF2B5EF4-FFF2-40B4-BE49-F238E27FC236}">
                    <a16:creationId xmlns:a16="http://schemas.microsoft.com/office/drawing/2014/main" id="{E00D83EF-EADD-41E1-A582-E15D99528F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27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8" name="Freeform 682">
                <a:extLst>
                  <a:ext uri="{FF2B5EF4-FFF2-40B4-BE49-F238E27FC236}">
                    <a16:creationId xmlns:a16="http://schemas.microsoft.com/office/drawing/2014/main" id="{6879F820-B4B9-4BA3-87EA-37AFD6482A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3805"/>
                <a:ext cx="57" cy="50"/>
              </a:xfrm>
              <a:custGeom>
                <a:avLst/>
                <a:gdLst>
                  <a:gd name="T0" fmla="*/ 116 w 116"/>
                  <a:gd name="T1" fmla="*/ 100 h 100"/>
                  <a:gd name="T2" fmla="*/ 57 w 116"/>
                  <a:gd name="T3" fmla="*/ 0 h 100"/>
                  <a:gd name="T4" fmla="*/ 0 w 116"/>
                  <a:gd name="T5" fmla="*/ 100 h 100"/>
                  <a:gd name="T6" fmla="*/ 57 w 116"/>
                  <a:gd name="T7" fmla="*/ 68 h 100"/>
                  <a:gd name="T8" fmla="*/ 116 w 116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0">
                    <a:moveTo>
                      <a:pt x="116" y="100"/>
                    </a:moveTo>
                    <a:lnTo>
                      <a:pt x="57" y="0"/>
                    </a:lnTo>
                    <a:lnTo>
                      <a:pt x="0" y="100"/>
                    </a:lnTo>
                    <a:lnTo>
                      <a:pt x="57" y="68"/>
                    </a:lnTo>
                    <a:lnTo>
                      <a:pt x="116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59" name="Freeform 683">
                <a:extLst>
                  <a:ext uri="{FF2B5EF4-FFF2-40B4-BE49-F238E27FC236}">
                    <a16:creationId xmlns:a16="http://schemas.microsoft.com/office/drawing/2014/main" id="{7A00764E-2870-46FB-800E-153A1358F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3898"/>
                <a:ext cx="57" cy="51"/>
              </a:xfrm>
              <a:custGeom>
                <a:avLst/>
                <a:gdLst>
                  <a:gd name="T0" fmla="*/ 0 w 116"/>
                  <a:gd name="T1" fmla="*/ 0 h 102"/>
                  <a:gd name="T2" fmla="*/ 57 w 116"/>
                  <a:gd name="T3" fmla="*/ 102 h 102"/>
                  <a:gd name="T4" fmla="*/ 116 w 116"/>
                  <a:gd name="T5" fmla="*/ 0 h 102"/>
                  <a:gd name="T6" fmla="*/ 57 w 116"/>
                  <a:gd name="T7" fmla="*/ 32 h 102"/>
                  <a:gd name="T8" fmla="*/ 0 w 116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6" h="102">
                    <a:moveTo>
                      <a:pt x="0" y="0"/>
                    </a:moveTo>
                    <a:lnTo>
                      <a:pt x="57" y="102"/>
                    </a:lnTo>
                    <a:lnTo>
                      <a:pt x="116" y="0"/>
                    </a:lnTo>
                    <a:lnTo>
                      <a:pt x="57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60" name="Group 684">
              <a:extLst>
                <a:ext uri="{FF2B5EF4-FFF2-40B4-BE49-F238E27FC236}">
                  <a16:creationId xmlns:a16="http://schemas.microsoft.com/office/drawing/2014/main" id="{3CE5EB1D-981A-4D82-A29E-697B8CF82D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85" y="3805"/>
              <a:ext cx="58" cy="144"/>
              <a:chOff x="1885" y="3805"/>
              <a:chExt cx="58" cy="144"/>
            </a:xfrm>
          </p:grpSpPr>
          <p:sp>
            <p:nvSpPr>
              <p:cNvPr id="358061" name="Line 685">
                <a:extLst>
                  <a:ext uri="{FF2B5EF4-FFF2-40B4-BE49-F238E27FC236}">
                    <a16:creationId xmlns:a16="http://schemas.microsoft.com/office/drawing/2014/main" id="{DB9F9EF7-05EE-4DC4-9E84-76CC22B783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3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62" name="Freeform 686">
                <a:extLst>
                  <a:ext uri="{FF2B5EF4-FFF2-40B4-BE49-F238E27FC236}">
                    <a16:creationId xmlns:a16="http://schemas.microsoft.com/office/drawing/2014/main" id="{4AAC9D80-1FFF-4C9C-AA1B-94340E1198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63" name="Freeform 687">
                <a:extLst>
                  <a:ext uri="{FF2B5EF4-FFF2-40B4-BE49-F238E27FC236}">
                    <a16:creationId xmlns:a16="http://schemas.microsoft.com/office/drawing/2014/main" id="{826BC8D7-6EFD-4076-AC50-272E6CEDB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85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8 w 115"/>
                  <a:gd name="T3" fmla="*/ 102 h 102"/>
                  <a:gd name="T4" fmla="*/ 115 w 115"/>
                  <a:gd name="T5" fmla="*/ 0 h 102"/>
                  <a:gd name="T6" fmla="*/ 58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8" y="102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  <p:grpSp>
          <p:nvGrpSpPr>
            <p:cNvPr id="358064" name="Group 688">
              <a:extLst>
                <a:ext uri="{FF2B5EF4-FFF2-40B4-BE49-F238E27FC236}">
                  <a16:creationId xmlns:a16="http://schemas.microsoft.com/office/drawing/2014/main" id="{2C9A9847-F8E4-4467-A267-E495FEDFE3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72" y="3805"/>
              <a:ext cx="58" cy="144"/>
              <a:chOff x="1972" y="3805"/>
              <a:chExt cx="58" cy="144"/>
            </a:xfrm>
          </p:grpSpPr>
          <p:sp>
            <p:nvSpPr>
              <p:cNvPr id="358065" name="Line 689">
                <a:extLst>
                  <a:ext uri="{FF2B5EF4-FFF2-40B4-BE49-F238E27FC236}">
                    <a16:creationId xmlns:a16="http://schemas.microsoft.com/office/drawing/2014/main" id="{8BD7E5F1-8D56-4AFC-9733-0AA622DCB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0" y="3837"/>
                <a:ext cx="1" cy="78"/>
              </a:xfrm>
              <a:prstGeom prst="line">
                <a:avLst/>
              </a:prstGeom>
              <a:noFill/>
              <a:ln w="12700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66" name="Freeform 690">
                <a:extLst>
                  <a:ext uri="{FF2B5EF4-FFF2-40B4-BE49-F238E27FC236}">
                    <a16:creationId xmlns:a16="http://schemas.microsoft.com/office/drawing/2014/main" id="{1638AA89-3CE0-44D9-910B-EFB6D30A9B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2" y="3805"/>
                <a:ext cx="58" cy="50"/>
              </a:xfrm>
              <a:custGeom>
                <a:avLst/>
                <a:gdLst>
                  <a:gd name="T0" fmla="*/ 115 w 115"/>
                  <a:gd name="T1" fmla="*/ 100 h 100"/>
                  <a:gd name="T2" fmla="*/ 58 w 115"/>
                  <a:gd name="T3" fmla="*/ 0 h 100"/>
                  <a:gd name="T4" fmla="*/ 0 w 115"/>
                  <a:gd name="T5" fmla="*/ 100 h 100"/>
                  <a:gd name="T6" fmla="*/ 58 w 115"/>
                  <a:gd name="T7" fmla="*/ 68 h 100"/>
                  <a:gd name="T8" fmla="*/ 115 w 115"/>
                  <a:gd name="T9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0">
                    <a:moveTo>
                      <a:pt x="115" y="100"/>
                    </a:moveTo>
                    <a:lnTo>
                      <a:pt x="58" y="0"/>
                    </a:lnTo>
                    <a:lnTo>
                      <a:pt x="0" y="100"/>
                    </a:lnTo>
                    <a:lnTo>
                      <a:pt x="58" y="68"/>
                    </a:lnTo>
                    <a:lnTo>
                      <a:pt x="115" y="10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  <p:sp>
            <p:nvSpPr>
              <p:cNvPr id="358067" name="Freeform 691">
                <a:extLst>
                  <a:ext uri="{FF2B5EF4-FFF2-40B4-BE49-F238E27FC236}">
                    <a16:creationId xmlns:a16="http://schemas.microsoft.com/office/drawing/2014/main" id="{0BC80432-003E-4797-8193-887690D249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2" y="3898"/>
                <a:ext cx="58" cy="51"/>
              </a:xfrm>
              <a:custGeom>
                <a:avLst/>
                <a:gdLst>
                  <a:gd name="T0" fmla="*/ 0 w 115"/>
                  <a:gd name="T1" fmla="*/ 0 h 102"/>
                  <a:gd name="T2" fmla="*/ 58 w 115"/>
                  <a:gd name="T3" fmla="*/ 102 h 102"/>
                  <a:gd name="T4" fmla="*/ 115 w 115"/>
                  <a:gd name="T5" fmla="*/ 0 h 102"/>
                  <a:gd name="T6" fmla="*/ 58 w 115"/>
                  <a:gd name="T7" fmla="*/ 32 h 102"/>
                  <a:gd name="T8" fmla="*/ 0 w 115"/>
                  <a:gd name="T9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02">
                    <a:moveTo>
                      <a:pt x="0" y="0"/>
                    </a:moveTo>
                    <a:lnTo>
                      <a:pt x="58" y="102"/>
                    </a:lnTo>
                    <a:lnTo>
                      <a:pt x="115" y="0"/>
                    </a:lnTo>
                    <a:lnTo>
                      <a:pt x="58" y="3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NL" sz="1013"/>
              </a:p>
            </p:txBody>
          </p:sp>
        </p:grpSp>
      </p:grpSp>
      <p:sp>
        <p:nvSpPr>
          <p:cNvPr id="358073" name="Rectangle 697">
            <a:extLst>
              <a:ext uri="{FF2B5EF4-FFF2-40B4-BE49-F238E27FC236}">
                <a16:creationId xmlns:a16="http://schemas.microsoft.com/office/drawing/2014/main" id="{8E2ED36E-2212-4A71-BB41-85EC2FFC1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6082" y="2070497"/>
            <a:ext cx="2107406" cy="39885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grpSp>
        <p:nvGrpSpPr>
          <p:cNvPr id="357725" name="Group 349">
            <a:extLst>
              <a:ext uri="{FF2B5EF4-FFF2-40B4-BE49-F238E27FC236}">
                <a16:creationId xmlns:a16="http://schemas.microsoft.com/office/drawing/2014/main" id="{CB4C6CD0-6000-4BE9-A273-284F5E19B034}"/>
              </a:ext>
            </a:extLst>
          </p:cNvPr>
          <p:cNvGrpSpPr>
            <a:grpSpLocks/>
          </p:cNvGrpSpPr>
          <p:nvPr/>
        </p:nvGrpSpPr>
        <p:grpSpPr bwMode="auto">
          <a:xfrm>
            <a:off x="3677841" y="390524"/>
            <a:ext cx="2057400" cy="825103"/>
            <a:chOff x="2976" y="1344"/>
            <a:chExt cx="1728" cy="693"/>
          </a:xfrm>
        </p:grpSpPr>
        <p:graphicFrame>
          <p:nvGraphicFramePr>
            <p:cNvPr id="357726" name="Object 350">
              <a:extLst>
                <a:ext uri="{FF2B5EF4-FFF2-40B4-BE49-F238E27FC236}">
                  <a16:creationId xmlns:a16="http://schemas.microsoft.com/office/drawing/2014/main" id="{47F2EFA4-9E30-4811-A518-941ED8FA3D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1344"/>
            <a:ext cx="1615" cy="43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Equation" r:id="rId5" imgW="1511280" imgH="419040" progId="Equation.3">
                    <p:embed/>
                  </p:oleObj>
                </mc:Choice>
                <mc:Fallback>
                  <p:oleObj name="Equation" r:id="rId5" imgW="1511280" imgH="419040" progId="Equation.3">
                    <p:embed/>
                    <p:pic>
                      <p:nvPicPr>
                        <p:cNvPr id="357726" name="Object 350">
                          <a:extLst>
                            <a:ext uri="{FF2B5EF4-FFF2-40B4-BE49-F238E27FC236}">
                              <a16:creationId xmlns:a16="http://schemas.microsoft.com/office/drawing/2014/main" id="{47F2EFA4-9E30-4811-A518-941ED8FA3D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344"/>
                          <a:ext cx="1615" cy="43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7727" name="Text Box 351">
              <a:extLst>
                <a:ext uri="{FF2B5EF4-FFF2-40B4-BE49-F238E27FC236}">
                  <a16:creationId xmlns:a16="http://schemas.microsoft.com/office/drawing/2014/main" id="{BD40562D-8DB7-405A-9CD6-0E2A7B46E9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1824"/>
              <a:ext cx="172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8564" tIns="34282" rIns="68564" bIns="34282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NL" sz="1200" b="1">
                  <a:solidFill>
                    <a:srgbClr val="FFFFCC"/>
                  </a:solidFill>
                  <a:latin typeface="Arial" panose="020B0604020202020204" pitchFamily="34" charset="0"/>
                </a:rPr>
                <a:t>Euclidean Distance</a:t>
              </a:r>
            </a:p>
          </p:txBody>
        </p:sp>
      </p:grpSp>
      <p:graphicFrame>
        <p:nvGraphicFramePr>
          <p:cNvPr id="357723" name="Object 347">
            <a:extLst>
              <a:ext uri="{FF2B5EF4-FFF2-40B4-BE49-F238E27FC236}">
                <a16:creationId xmlns:a16="http://schemas.microsoft.com/office/drawing/2014/main" id="{FC3CBEFA-5112-4CDD-A6FB-DB9F1127303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56322" y="2094310"/>
          <a:ext cx="2071688" cy="400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Equation" r:id="rId7" imgW="1930400" imgH="342900" progId="Equation.3">
                  <p:embed/>
                </p:oleObj>
              </mc:Choice>
              <mc:Fallback>
                <p:oleObj name="Equation" r:id="rId7" imgW="1930400" imgH="342900" progId="Equation.3">
                  <p:embed/>
                  <p:pic>
                    <p:nvPicPr>
                      <p:cNvPr id="357723" name="Object 347">
                        <a:extLst>
                          <a:ext uri="{FF2B5EF4-FFF2-40B4-BE49-F238E27FC236}">
                            <a16:creationId xmlns:a16="http://schemas.microsoft.com/office/drawing/2014/main" id="{FC3CBEFA-5112-4CDD-A6FB-DB9F112730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6322" y="2094310"/>
                        <a:ext cx="2071688" cy="400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074" name="Rectangle 698">
            <a:extLst>
              <a:ext uri="{FF2B5EF4-FFF2-40B4-BE49-F238E27FC236}">
                <a16:creationId xmlns:a16="http://schemas.microsoft.com/office/drawing/2014/main" id="{8229026F-1F99-42EB-90DD-41F804A3E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4366" y="4068366"/>
            <a:ext cx="2813447" cy="436959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grpSp>
        <p:nvGrpSpPr>
          <p:cNvPr id="357728" name="Group 352">
            <a:extLst>
              <a:ext uri="{FF2B5EF4-FFF2-40B4-BE49-F238E27FC236}">
                <a16:creationId xmlns:a16="http://schemas.microsoft.com/office/drawing/2014/main" id="{96B7F7EC-3E00-41BF-AB9D-8FD5E8DE8329}"/>
              </a:ext>
            </a:extLst>
          </p:cNvPr>
          <p:cNvGrpSpPr>
            <a:grpSpLocks/>
          </p:cNvGrpSpPr>
          <p:nvPr/>
        </p:nvGrpSpPr>
        <p:grpSpPr bwMode="auto">
          <a:xfrm>
            <a:off x="2564606" y="4090986"/>
            <a:ext cx="2938463" cy="884634"/>
            <a:chOff x="2976" y="3408"/>
            <a:chExt cx="2256" cy="743"/>
          </a:xfrm>
        </p:grpSpPr>
        <p:graphicFrame>
          <p:nvGraphicFramePr>
            <p:cNvPr id="357729" name="Object 353">
              <a:extLst>
                <a:ext uri="{FF2B5EF4-FFF2-40B4-BE49-F238E27FC236}">
                  <a16:creationId xmlns:a16="http://schemas.microsoft.com/office/drawing/2014/main" id="{A67CD61B-B63A-4D40-AC3D-F07525DC58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76" y="3408"/>
            <a:ext cx="2160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Equation" r:id="rId9" imgW="2565400" imgH="342900" progId="Equation.3">
                    <p:embed/>
                  </p:oleObj>
                </mc:Choice>
                <mc:Fallback>
                  <p:oleObj name="Equation" r:id="rId9" imgW="2565400" imgH="342900" progId="Equation.3">
                    <p:embed/>
                    <p:pic>
                      <p:nvPicPr>
                        <p:cNvPr id="357729" name="Object 353">
                          <a:extLst>
                            <a:ext uri="{FF2B5EF4-FFF2-40B4-BE49-F238E27FC236}">
                              <a16:creationId xmlns:a16="http://schemas.microsoft.com/office/drawing/2014/main" id="{A67CD61B-B63A-4D40-AC3D-F07525DC58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6" y="3408"/>
                          <a:ext cx="2160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7730" name="Text Box 354">
              <a:extLst>
                <a:ext uri="{FF2B5EF4-FFF2-40B4-BE49-F238E27FC236}">
                  <a16:creationId xmlns:a16="http://schemas.microsoft.com/office/drawing/2014/main" id="{83DE86E0-346C-4B61-B7B8-DC028FD2BA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6" y="3744"/>
              <a:ext cx="2256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68564" tIns="34282" rIns="68564" bIns="34282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NL" b="1">
                  <a:solidFill>
                    <a:srgbClr val="FFFFCC"/>
                  </a:solidFill>
                  <a:latin typeface="Arial" panose="020B0604020202020204" pitchFamily="34" charset="0"/>
                </a:rPr>
                <a:t>dist() can be implemented using a table lookup.</a:t>
              </a: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FD6A23A-39F8-4709-BAAD-A47804D2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5" name="Snagit_SNG846">
            <a:extLst>
              <a:ext uri="{FF2B5EF4-FFF2-40B4-BE49-F238E27FC236}">
                <a16:creationId xmlns:a16="http://schemas.microsoft.com/office/drawing/2014/main" id="{7E286E28-49B6-47F9-9911-D9E2658E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877" y="92918"/>
            <a:ext cx="3052488" cy="131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Snagit_SNG81B">
            <a:extLst>
              <a:ext uri="{FF2B5EF4-FFF2-40B4-BE49-F238E27FC236}">
                <a16:creationId xmlns:a16="http://schemas.microsoft.com/office/drawing/2014/main" id="{753D454C-D6F7-4013-89D3-8AA229B8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3" y="441815"/>
            <a:ext cx="5864051" cy="42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5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015" name="Text Box 1527">
            <a:extLst>
              <a:ext uri="{FF2B5EF4-FFF2-40B4-BE49-F238E27FC236}">
                <a16:creationId xmlns:a16="http://schemas.microsoft.com/office/drawing/2014/main" id="{A3A3580D-9FD1-4629-B836-3FDF6AB8B7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5" y="32147"/>
            <a:ext cx="6869188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2250"/>
              <a:t>Image data, may best be thought of as time series…</a:t>
            </a:r>
          </a:p>
        </p:txBody>
      </p:sp>
      <p:sp>
        <p:nvSpPr>
          <p:cNvPr id="321017" name="Rectangle 1529">
            <a:extLst>
              <a:ext uri="{FF2B5EF4-FFF2-40B4-BE49-F238E27FC236}">
                <a16:creationId xmlns:a16="http://schemas.microsoft.com/office/drawing/2014/main" id="{CC65FAFE-49F2-4233-AF8B-2960D1285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935" y="-239316"/>
            <a:ext cx="0" cy="248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NL" sz="1013"/>
          </a:p>
        </p:txBody>
      </p:sp>
      <p:pic>
        <p:nvPicPr>
          <p:cNvPr id="321020" name="Picture 1532">
            <a:extLst>
              <a:ext uri="{FF2B5EF4-FFF2-40B4-BE49-F238E27FC236}">
                <a16:creationId xmlns:a16="http://schemas.microsoft.com/office/drawing/2014/main" id="{26C5A756-7037-4CF2-A5F5-D14359EF0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435" y="200025"/>
            <a:ext cx="2611040" cy="2359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1021" name="Picture 1533">
            <a:extLst>
              <a:ext uri="{FF2B5EF4-FFF2-40B4-BE49-F238E27FC236}">
                <a16:creationId xmlns:a16="http://schemas.microsoft.com/office/drawing/2014/main" id="{357C4046-1177-4730-8C37-E852F5055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1" y="2875360"/>
            <a:ext cx="8574881" cy="2595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1023" name="Line 1535">
            <a:extLst>
              <a:ext uri="{FF2B5EF4-FFF2-40B4-BE49-F238E27FC236}">
                <a16:creationId xmlns:a16="http://schemas.microsoft.com/office/drawing/2014/main" id="{F41FFC86-F865-4388-8153-28AD1B73AB4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371725" y="1379935"/>
            <a:ext cx="3618310" cy="1824038"/>
          </a:xfrm>
          <a:prstGeom prst="line">
            <a:avLst/>
          </a:prstGeom>
          <a:noFill/>
          <a:ln w="3175">
            <a:solidFill>
              <a:srgbClr val="C4C4C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21024" name="Line 1536">
            <a:extLst>
              <a:ext uri="{FF2B5EF4-FFF2-40B4-BE49-F238E27FC236}">
                <a16:creationId xmlns:a16="http://schemas.microsoft.com/office/drawing/2014/main" id="{B03829E0-AB5E-4212-8E2D-C70557F476FB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8888" y="1931194"/>
            <a:ext cx="4326731" cy="1464469"/>
          </a:xfrm>
          <a:prstGeom prst="line">
            <a:avLst/>
          </a:prstGeom>
          <a:noFill/>
          <a:ln w="3175">
            <a:solidFill>
              <a:srgbClr val="C4C4C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21025" name="Line 1537">
            <a:extLst>
              <a:ext uri="{FF2B5EF4-FFF2-40B4-BE49-F238E27FC236}">
                <a16:creationId xmlns:a16="http://schemas.microsoft.com/office/drawing/2014/main" id="{F9150E5F-3B80-443C-A1FF-46F8155E52E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405063" y="1632348"/>
            <a:ext cx="4137422" cy="2601515"/>
          </a:xfrm>
          <a:prstGeom prst="line">
            <a:avLst/>
          </a:prstGeom>
          <a:noFill/>
          <a:ln w="9525">
            <a:solidFill>
              <a:srgbClr val="C4C4C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pic>
        <p:nvPicPr>
          <p:cNvPr id="321026" name="Picture 1538" descr="sandeep_paper">
            <a:extLst>
              <a:ext uri="{FF2B5EF4-FFF2-40B4-BE49-F238E27FC236}">
                <a16:creationId xmlns:a16="http://schemas.microsoft.com/office/drawing/2014/main" id="{DC09B89A-EFF5-4D9D-9190-855371A09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41" y="529829"/>
            <a:ext cx="1651397" cy="171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CF6A85-E6D8-4E0A-9C48-E6C70E722158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148D9A0-FD22-410F-B70B-2CA2E9826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en-NL"/>
          </a:p>
        </p:txBody>
      </p:sp>
      <p:pic>
        <p:nvPicPr>
          <p:cNvPr id="4" name="Snagit_SNG83F">
            <a:extLst>
              <a:ext uri="{FF2B5EF4-FFF2-40B4-BE49-F238E27FC236}">
                <a16:creationId xmlns:a16="http://schemas.microsoft.com/office/drawing/2014/main" id="{E75E4032-10B5-44BD-9FD3-F6871C8C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32" y="3701845"/>
            <a:ext cx="3968353" cy="689759"/>
          </a:xfrm>
          <a:prstGeom prst="rect">
            <a:avLst/>
          </a:prstGeom>
        </p:spPr>
      </p:pic>
      <p:pic>
        <p:nvPicPr>
          <p:cNvPr id="6" name="Snagit_SNG842">
            <a:extLst>
              <a:ext uri="{FF2B5EF4-FFF2-40B4-BE49-F238E27FC236}">
                <a16:creationId xmlns:a16="http://schemas.microsoft.com/office/drawing/2014/main" id="{451851BD-4951-44A0-AE7B-555CE24195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13" y="582291"/>
            <a:ext cx="4752809" cy="2351989"/>
          </a:xfrm>
          <a:prstGeom prst="rect">
            <a:avLst/>
          </a:prstGeom>
        </p:spPr>
      </p:pic>
      <p:pic>
        <p:nvPicPr>
          <p:cNvPr id="7" name="Snagit_SNG846">
            <a:extLst>
              <a:ext uri="{FF2B5EF4-FFF2-40B4-BE49-F238E27FC236}">
                <a16:creationId xmlns:a16="http://schemas.microsoft.com/office/drawing/2014/main" id="{8EAE70BC-E126-45DC-A898-34C3C278E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032" y="3337563"/>
            <a:ext cx="3052488" cy="13188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592CB04-2173-41B5-8045-130F3846D240}"/>
              </a:ext>
            </a:extLst>
          </p:cNvPr>
          <p:cNvSpPr/>
          <p:nvPr/>
        </p:nvSpPr>
        <p:spPr>
          <a:xfrm>
            <a:off x="4741606" y="3701845"/>
            <a:ext cx="929149" cy="689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987254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850CF-EF73-4DCB-92B2-E1AB986B2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Snagit_SNG850">
            <a:extLst>
              <a:ext uri="{FF2B5EF4-FFF2-40B4-BE49-F238E27FC236}">
                <a16:creationId xmlns:a16="http://schemas.microsoft.com/office/drawing/2014/main" id="{0AB43C1B-6865-43FE-9F8F-FB720CFFCA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6208" y="1075913"/>
            <a:ext cx="6950365" cy="341388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AEF5-6FBF-493F-B009-CD5C9F34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CC71A-D8DE-42EE-BA10-84E7D2759F3D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545031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5899B-6AD2-4E64-961A-88CAA1051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4A4BE7-39A5-49B1-BA80-7252E99E8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hlinkClick r:id="rId2"/>
              </a:rPr>
              <a:t>http://www.facom.ufu.br/~elaine/disc/MFCD/time-series.pdf</a:t>
            </a:r>
            <a:endParaRPr lang="nl-NL" dirty="0"/>
          </a:p>
          <a:p>
            <a:endParaRPr lang="nl-NL" dirty="0"/>
          </a:p>
          <a:p>
            <a:r>
              <a:rPr lang="nl-NL" dirty="0"/>
              <a:t>Plaatjes van </a:t>
            </a:r>
            <a:r>
              <a:rPr lang="nl-NL" dirty="0" err="1"/>
              <a:t>motif</a:t>
            </a:r>
            <a:r>
              <a:rPr lang="nl-NL" dirty="0"/>
              <a:t> </a:t>
            </a:r>
            <a:r>
              <a:rPr lang="nl-NL" dirty="0" err="1"/>
              <a:t>discovery</a:t>
            </a:r>
            <a:r>
              <a:rPr lang="nl-NL" dirty="0"/>
              <a:t>, hot sax, DTW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C50A8E-6534-4F9A-8B2B-759FECC6E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36163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A0EA3-B611-4C81-B7F1-2E836842E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Use</a:t>
            </a:r>
            <a:r>
              <a:rPr lang="nl-NL" dirty="0"/>
              <a:t> SAX for Language </a:t>
            </a:r>
            <a:r>
              <a:rPr lang="nl-NL" dirty="0" err="1"/>
              <a:t>Detection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AAA46-7D81-447A-8083-C1D046A2D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Determine</a:t>
            </a:r>
            <a:r>
              <a:rPr lang="nl-NL" dirty="0"/>
              <a:t> Language </a:t>
            </a:r>
            <a:r>
              <a:rPr lang="nl-NL" dirty="0" err="1"/>
              <a:t>Fingerprint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SAX </a:t>
            </a:r>
            <a:r>
              <a:rPr lang="nl-NL" dirty="0" err="1"/>
              <a:t>representation</a:t>
            </a:r>
            <a:r>
              <a:rPr lang="nl-NL" dirty="0"/>
              <a:t> of Letter </a:t>
            </a:r>
            <a:r>
              <a:rPr lang="nl-NL" dirty="0" err="1"/>
              <a:t>Frequencies</a:t>
            </a:r>
            <a:endParaRPr lang="nl-NL" dirty="0"/>
          </a:p>
          <a:p>
            <a:r>
              <a:rPr lang="nl-NL" dirty="0" err="1"/>
              <a:t>Determine</a:t>
            </a:r>
            <a:r>
              <a:rPr lang="nl-NL" dirty="0"/>
              <a:t> SAX Document </a:t>
            </a:r>
            <a:r>
              <a:rPr lang="nl-NL" dirty="0" err="1"/>
              <a:t>Fingerprint</a:t>
            </a:r>
            <a:r>
              <a:rPr lang="nl-NL" dirty="0"/>
              <a:t> for </a:t>
            </a:r>
            <a:r>
              <a:rPr lang="nl-NL" dirty="0" err="1"/>
              <a:t>several</a:t>
            </a:r>
            <a:r>
              <a:rPr lang="nl-NL" dirty="0"/>
              <a:t> </a:t>
            </a:r>
            <a:r>
              <a:rPr lang="nl-NL" dirty="0" err="1"/>
              <a:t>documents</a:t>
            </a:r>
            <a:endParaRPr lang="nl-NL" dirty="0"/>
          </a:p>
          <a:p>
            <a:r>
              <a:rPr lang="nl-NL" dirty="0" err="1"/>
              <a:t>Calculate</a:t>
            </a:r>
            <a:r>
              <a:rPr lang="nl-NL" dirty="0"/>
              <a:t> MINDIST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fingerprints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determine</a:t>
            </a:r>
            <a:r>
              <a:rPr lang="nl-NL" dirty="0"/>
              <a:t> top 3 most </a:t>
            </a:r>
            <a:r>
              <a:rPr lang="nl-NL" dirty="0" err="1"/>
              <a:t>likely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/>
              <a:t>As a first </a:t>
            </a:r>
            <a:r>
              <a:rPr lang="nl-NL" dirty="0" err="1"/>
              <a:t>guess</a:t>
            </a:r>
            <a:r>
              <a:rPr lang="nl-NL" dirty="0"/>
              <a:t> –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</a:t>
            </a:r>
            <a:r>
              <a:rPr lang="nl-NL" dirty="0" err="1"/>
              <a:t>pretty</a:t>
            </a:r>
            <a:r>
              <a:rPr lang="nl-NL" dirty="0"/>
              <a:t> well!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</a:t>
            </a:r>
            <a:r>
              <a:rPr lang="nl-NL" dirty="0" err="1"/>
              <a:t>alternative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: </a:t>
            </a:r>
            <a:r>
              <a:rPr lang="nl-NL" dirty="0" err="1"/>
              <a:t>Weighted</a:t>
            </a:r>
            <a:r>
              <a:rPr lang="nl-NL" dirty="0"/>
              <a:t> </a:t>
            </a:r>
            <a:r>
              <a:rPr lang="nl-NL" dirty="0" err="1"/>
              <a:t>Levenshtein</a:t>
            </a:r>
            <a:r>
              <a:rPr lang="nl-NL" dirty="0"/>
              <a:t> in </a:t>
            </a:r>
            <a:r>
              <a:rPr lang="nl-NL" dirty="0" err="1"/>
              <a:t>Similarity</a:t>
            </a:r>
            <a:r>
              <a:rPr lang="nl-NL" dirty="0"/>
              <a:t> Search (</a:t>
            </a:r>
            <a:r>
              <a:rPr lang="nl-NL" dirty="0" err="1"/>
              <a:t>fuzzy</a:t>
            </a:r>
            <a:r>
              <a:rPr lang="nl-NL" dirty="0"/>
              <a:t> </a:t>
            </a:r>
            <a:r>
              <a:rPr lang="nl-NL" dirty="0" err="1"/>
              <a:t>subsequence</a:t>
            </a:r>
            <a:r>
              <a:rPr lang="nl-NL" dirty="0"/>
              <a:t> search in SAX string)</a:t>
            </a:r>
          </a:p>
          <a:p>
            <a:pPr lvl="1"/>
            <a:r>
              <a:rPr lang="nl-NL" dirty="0"/>
              <a:t>Make </a:t>
            </a:r>
            <a:r>
              <a:rPr lang="nl-NL" dirty="0" err="1"/>
              <a:t>substition</a:t>
            </a:r>
            <a:r>
              <a:rPr lang="nl-NL" dirty="0"/>
              <a:t> of </a:t>
            </a:r>
            <a:r>
              <a:rPr lang="nl-NL" dirty="0" err="1"/>
              <a:t>adjacent</a:t>
            </a:r>
            <a:r>
              <a:rPr lang="nl-NL" dirty="0"/>
              <a:t> </a:t>
            </a:r>
            <a:r>
              <a:rPr lang="nl-NL" dirty="0" err="1"/>
              <a:t>symbols</a:t>
            </a:r>
            <a:r>
              <a:rPr lang="nl-NL" dirty="0"/>
              <a:t> </a:t>
            </a:r>
            <a:r>
              <a:rPr lang="nl-NL" dirty="0" err="1"/>
              <a:t>cheap</a:t>
            </a:r>
            <a:r>
              <a:rPr lang="nl-NL" dirty="0"/>
              <a:t> </a:t>
            </a:r>
            <a:r>
              <a:rPr lang="nl-NL" dirty="0" err="1"/>
              <a:t>compared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far </a:t>
            </a:r>
            <a:r>
              <a:rPr lang="nl-NL" dirty="0" err="1"/>
              <a:t>removed</a:t>
            </a:r>
            <a:r>
              <a:rPr lang="nl-NL" dirty="0"/>
              <a:t> </a:t>
            </a:r>
            <a:r>
              <a:rPr lang="nl-NL" dirty="0" err="1"/>
              <a:t>symbols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E657E-EE12-498C-9A26-684C39366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6934000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8BDE-B616-4ADF-B2BA-606A9CDC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SAX </a:t>
            </a:r>
            <a:r>
              <a:rPr lang="nl-NL" dirty="0" err="1"/>
              <a:t>representation</a:t>
            </a:r>
            <a:r>
              <a:rPr lang="nl-NL" dirty="0"/>
              <a:t> of letter </a:t>
            </a:r>
            <a:r>
              <a:rPr lang="nl-NL" dirty="0" err="1"/>
              <a:t>frequencies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E12A5-A807-4AB4-98B8-9B390E3E8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315EA-57FB-4567-8F7D-AF85D76F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72362-8B0C-4749-AD5B-6BD51D23D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6228776" cy="347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36751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98BDE-B616-4ADF-B2BA-606A9CDCC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Calculate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SAX of </a:t>
            </a:r>
            <a:r>
              <a:rPr lang="nl-NL" dirty="0" err="1"/>
              <a:t>unknown</a:t>
            </a:r>
            <a:r>
              <a:rPr lang="nl-NL" dirty="0"/>
              <a:t> document </a:t>
            </a:r>
            <a:r>
              <a:rPr lang="nl-NL" dirty="0" err="1"/>
              <a:t>and</a:t>
            </a:r>
            <a:r>
              <a:rPr lang="nl-NL" dirty="0"/>
              <a:t> SAX of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languages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shortest</a:t>
            </a:r>
            <a:r>
              <a:rPr lang="nl-NL" dirty="0"/>
              <a:t> </a:t>
            </a:r>
            <a:r>
              <a:rPr lang="nl-NL" dirty="0" err="1"/>
              <a:t>distance</a:t>
            </a:r>
            <a:endParaRPr lang="en-NL" dirty="0"/>
          </a:p>
        </p:txBody>
      </p:sp>
      <p:pic>
        <p:nvPicPr>
          <p:cNvPr id="7" name="Snagit_SNG80F">
            <a:extLst>
              <a:ext uri="{FF2B5EF4-FFF2-40B4-BE49-F238E27FC236}">
                <a16:creationId xmlns:a16="http://schemas.microsoft.com/office/drawing/2014/main" id="{C35515E0-018B-4D6B-B61A-C50A2FBC1C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5" y="1518418"/>
            <a:ext cx="6623050" cy="322093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7315EA-57FB-4567-8F7D-AF85D76F0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AB3297-027C-49A6-8863-9070538BF4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168" b="7288"/>
          <a:stretch/>
        </p:blipFill>
        <p:spPr>
          <a:xfrm>
            <a:off x="783771" y="889072"/>
            <a:ext cx="7482700" cy="36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3801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2BCB2-BEC1-46A0-8624-677FC2817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SAX Representation of Stage in Tour de France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93EAC-674C-461C-A480-E0752B496B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8DA67-57A0-458F-A7E0-BE9986EDC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3944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21825-9F3D-4B3D-BF21-6275AA5D1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Matrix Profile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AE747-626B-4F2E-A15F-C65414CF2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Matrix Profile is a recently developed algorithm with the potential to revolutionize time-series analysis</a:t>
            </a:r>
          </a:p>
          <a:p>
            <a:pPr lvl="1"/>
            <a:r>
              <a:rPr lang="en-US" dirty="0"/>
              <a:t>It supports </a:t>
            </a:r>
            <a:r>
              <a:rPr lang="en-US" sz="1600" dirty="0"/>
              <a:t>motif discovery, density </a:t>
            </a:r>
            <a:br>
              <a:rPr lang="en-US" sz="1600" dirty="0"/>
            </a:br>
            <a:r>
              <a:rPr lang="en-US" sz="1600" dirty="0"/>
              <a:t>estimation, anomaly detection, </a:t>
            </a:r>
            <a:br>
              <a:rPr lang="en-US" sz="1600" dirty="0"/>
            </a:br>
            <a:r>
              <a:rPr lang="en-US" sz="1600" dirty="0"/>
              <a:t>rule discovery, joins, segmentation, </a:t>
            </a:r>
            <a:br>
              <a:rPr lang="en-US" sz="1600" dirty="0"/>
            </a:br>
            <a:r>
              <a:rPr lang="en-US" sz="1600" dirty="0"/>
              <a:t>clustering</a:t>
            </a:r>
            <a:endParaRPr lang="en-US" dirty="0"/>
          </a:p>
          <a:p>
            <a:endParaRPr lang="en-US" dirty="0"/>
          </a:p>
          <a:p>
            <a:r>
              <a:rPr lang="en-US" sz="1600" dirty="0"/>
              <a:t>The Matrix Profile (MP) is a data </a:t>
            </a:r>
            <a:br>
              <a:rPr lang="en-US" sz="1600" dirty="0"/>
            </a:br>
            <a:r>
              <a:rPr lang="en-US" sz="1600" dirty="0"/>
              <a:t>structure that annotates a time series.</a:t>
            </a:r>
          </a:p>
          <a:p>
            <a:pPr lvl="1"/>
            <a:r>
              <a:rPr lang="en-US" sz="1600" dirty="0"/>
              <a:t>With the smallest distance with its </a:t>
            </a:r>
            <a:br>
              <a:rPr lang="en-US" sz="1600" dirty="0"/>
            </a:br>
            <a:r>
              <a:rPr lang="en-US" sz="1600" dirty="0"/>
              <a:t>nearest neighbor (most similar </a:t>
            </a:r>
            <a:br>
              <a:rPr lang="en-US" sz="1600" dirty="0"/>
            </a:br>
            <a:r>
              <a:rPr lang="en-US" sz="1600" dirty="0"/>
              <a:t>subsequence) and a reference </a:t>
            </a:r>
            <a:br>
              <a:rPr lang="en-US" sz="1600" dirty="0"/>
            </a:br>
            <a:r>
              <a:rPr lang="en-US" sz="1600" dirty="0"/>
              <a:t>to that </a:t>
            </a:r>
            <a:r>
              <a:rPr lang="en-US" sz="1600" dirty="0" err="1"/>
              <a:t>neighbour</a:t>
            </a:r>
            <a:endParaRPr lang="en-US" sz="1600" dirty="0"/>
          </a:p>
          <a:p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ABA550-8B00-4006-B0C4-E7B23AF5C0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6" name="Snagit_SNG848">
            <a:extLst>
              <a:ext uri="{FF2B5EF4-FFF2-40B4-BE49-F238E27FC236}">
                <a16:creationId xmlns:a16="http://schemas.microsoft.com/office/drawing/2014/main" id="{62109F93-8202-47FF-9ECE-B6C8DCFF5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07886"/>
            <a:ext cx="3549638" cy="31100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9605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50" dirty="0"/>
              <a:t>The Highly Desirable Properties of the Matrix Profile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/>
              <a:t>•    It is </a:t>
            </a:r>
            <a:r>
              <a:rPr lang="en-US" sz="1200" b="1" dirty="0"/>
              <a:t>exact</a:t>
            </a:r>
            <a:r>
              <a:rPr lang="en-US" sz="1200" dirty="0"/>
              <a:t>: </a:t>
            </a:r>
            <a:r>
              <a:rPr lang="en-US" sz="1400" dirty="0"/>
              <a:t>For motif discovery, discord discovery, time series joins etc., the Matrix Profile based methods provide no false positives or false dismissals. </a:t>
            </a:r>
            <a:br>
              <a:rPr lang="en-US" sz="1200" dirty="0"/>
            </a:br>
            <a:r>
              <a:rPr lang="en-US" sz="1200" dirty="0"/>
              <a:t>•    It is </a:t>
            </a:r>
            <a:r>
              <a:rPr lang="en-US" sz="1200" b="1" dirty="0"/>
              <a:t>simple</a:t>
            </a:r>
            <a:r>
              <a:rPr lang="en-US" sz="1200" dirty="0"/>
              <a:t> and </a:t>
            </a:r>
            <a:r>
              <a:rPr lang="en-US" sz="1200" b="1" dirty="0"/>
              <a:t>parameter-free</a:t>
            </a:r>
            <a:r>
              <a:rPr lang="en-US" sz="1200" dirty="0"/>
              <a:t>: </a:t>
            </a:r>
            <a:r>
              <a:rPr lang="en-US" sz="1400" dirty="0"/>
              <a:t>In contrast, the more general algorithms in this space that typically require building and tuning spatial access methods and/or hash functions.</a:t>
            </a:r>
            <a:br>
              <a:rPr lang="en-US" sz="1100" dirty="0"/>
            </a:br>
            <a:r>
              <a:rPr lang="en-US" sz="1200" dirty="0"/>
              <a:t>•    It is </a:t>
            </a:r>
            <a:r>
              <a:rPr lang="en-US" sz="1200" b="1" dirty="0"/>
              <a:t>space efficient</a:t>
            </a:r>
            <a:r>
              <a:rPr lang="en-US" sz="1200" dirty="0"/>
              <a:t>: </a:t>
            </a:r>
            <a:r>
              <a:rPr lang="en-US" sz="1400" dirty="0"/>
              <a:t>Matrix Profile construction algorithms requires an inconsequential space overhead, just linear in the time series length with a small constant factor, allowing massive datasets to be processed in main memory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(for most data mining, </a:t>
            </a:r>
            <a:r>
              <a:rPr lang="en-US" sz="1400" i="1" dirty="0">
                <a:solidFill>
                  <a:schemeClr val="bg1">
                    <a:lumMod val="50000"/>
                  </a:schemeClr>
                </a:solidFill>
              </a:rPr>
              <a:t>disk is death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).</a:t>
            </a:r>
            <a:br>
              <a:rPr lang="en-US" sz="1400" dirty="0"/>
            </a:br>
            <a:r>
              <a:rPr lang="en-US" sz="1200" dirty="0"/>
              <a:t>•    It allows </a:t>
            </a:r>
            <a:r>
              <a:rPr lang="en-US" sz="1200" b="1" dirty="0"/>
              <a:t>anytime algorithms</a:t>
            </a:r>
            <a:r>
              <a:rPr lang="en-US" sz="1200" dirty="0"/>
              <a:t>: </a:t>
            </a:r>
            <a:r>
              <a:rPr lang="en-US" sz="1400" dirty="0"/>
              <a:t>While exact MP algorithms are extremely scalable, for extremely large datasets we can compute the Matrix Profile in an anytime fashion, allowing ultra-fast approximate solutions and real-time data interaction.</a:t>
            </a:r>
            <a:br>
              <a:rPr lang="en-US" sz="1100" dirty="0"/>
            </a:br>
            <a:r>
              <a:rPr lang="en-US" sz="1200" dirty="0"/>
              <a:t>•    It is </a:t>
            </a:r>
            <a:r>
              <a:rPr lang="en-US" sz="1200" b="1" dirty="0"/>
              <a:t>incrementally maintainable</a:t>
            </a:r>
            <a:r>
              <a:rPr lang="en-US" sz="1200" dirty="0"/>
              <a:t>: </a:t>
            </a:r>
            <a:r>
              <a:rPr lang="en-US" sz="1400" dirty="0"/>
              <a:t>Having computed the Matrix Profile for a dataset, we can incrementally update it very efficiently. In many domains this means we can effectively maintain exact joins/motifs/discords on streaming data forever. </a:t>
            </a:r>
            <a:endParaRPr lang="en-US" sz="1400" i="1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051361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50" dirty="0"/>
              <a:t>The Highly Desirable Properties of the Matrix Profile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1200" dirty="0"/>
              <a:t>•    It can </a:t>
            </a:r>
            <a:r>
              <a:rPr lang="en-US" sz="1200" b="1" dirty="0"/>
              <a:t>leverage hardware</a:t>
            </a:r>
            <a:r>
              <a:rPr lang="en-US" sz="1200" dirty="0"/>
              <a:t>: </a:t>
            </a:r>
            <a:r>
              <a:rPr lang="en-US" sz="1400" dirty="0"/>
              <a:t>Matrix Profile construction is embarrassingly parallelizable, both on multicore processors, GPUs, distributed systems etc.</a:t>
            </a:r>
            <a:br>
              <a:rPr lang="en-US" sz="1400" dirty="0"/>
            </a:br>
            <a:r>
              <a:rPr lang="en-US" sz="1200" dirty="0"/>
              <a:t>•    It is </a:t>
            </a:r>
            <a:r>
              <a:rPr lang="en-US" sz="1200" b="1" dirty="0"/>
              <a:t>free of the curse of dimensionality</a:t>
            </a:r>
            <a:r>
              <a:rPr lang="en-US" sz="1200" dirty="0"/>
              <a:t>: </a:t>
            </a:r>
            <a:r>
              <a:rPr lang="en-US" sz="1400" dirty="0"/>
              <a:t>That is to say, It has</a:t>
            </a:r>
            <a:r>
              <a:rPr lang="en-US" sz="1400" i="1" dirty="0"/>
              <a:t> time complexity that is constant in subsequence length</a:t>
            </a:r>
            <a:r>
              <a:rPr lang="en-US" sz="1400" dirty="0"/>
              <a:t>: This is a very unusual and desirable property; virtually all existing algorithms in the time series scale poorly as the subsequence length grows.</a:t>
            </a:r>
            <a:br>
              <a:rPr lang="en-US" sz="1400" dirty="0"/>
            </a:br>
            <a:r>
              <a:rPr lang="en-US" sz="1200" dirty="0"/>
              <a:t>•    It can be constructed in </a:t>
            </a:r>
            <a:r>
              <a:rPr lang="en-US" sz="1200" b="1" dirty="0"/>
              <a:t>deterministic time</a:t>
            </a:r>
            <a:r>
              <a:rPr lang="en-US" sz="1200" dirty="0"/>
              <a:t>: </a:t>
            </a:r>
            <a:r>
              <a:rPr lang="en-US" sz="1400" dirty="0"/>
              <a:t>Almost all algorithms for time series data mining can take radically different times to finish on two (even slightly) different datasets. In contrast, given </a:t>
            </a:r>
            <a:r>
              <a:rPr lang="en-US" sz="1400" i="1" dirty="0"/>
              <a:t>only</a:t>
            </a:r>
            <a:r>
              <a:rPr lang="en-US" sz="1400" dirty="0"/>
              <a:t> the length of the time series, we can precisely predict in advance how long it will take to compute the Matrix Profile.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</a:rPr>
              <a:t>(this allows resource planning)</a:t>
            </a:r>
            <a:br>
              <a:rPr lang="en-US" sz="1200" dirty="0"/>
            </a:br>
            <a:r>
              <a:rPr lang="en-US" sz="1200" dirty="0"/>
              <a:t>•    It can handle </a:t>
            </a:r>
            <a:r>
              <a:rPr lang="en-US" sz="1200" b="1" dirty="0"/>
              <a:t>missing data</a:t>
            </a:r>
            <a:r>
              <a:rPr lang="en-US" sz="1200" dirty="0"/>
              <a:t>: </a:t>
            </a:r>
            <a:r>
              <a:rPr lang="en-US" sz="1400" dirty="0"/>
              <a:t>Even in the presence of missing data, we can provide answers which are guaranteed to have no false negatives.</a:t>
            </a:r>
            <a:br>
              <a:rPr lang="en-US" sz="1400" dirty="0"/>
            </a:br>
            <a:r>
              <a:rPr lang="en-US" sz="1400" dirty="0"/>
              <a:t>•    </a:t>
            </a:r>
            <a:r>
              <a:rPr lang="en-US" sz="1200" dirty="0"/>
              <a:t>Finally, and subjectively: </a:t>
            </a:r>
            <a:r>
              <a:rPr lang="en-US" sz="1200" b="1" dirty="0"/>
              <a:t>Simplicity and Intuitiveness:</a:t>
            </a:r>
            <a:r>
              <a:rPr lang="en-US" sz="1200" dirty="0"/>
              <a:t> </a:t>
            </a:r>
            <a:r>
              <a:rPr lang="en-US" sz="1400" dirty="0"/>
              <a:t>Seeing the world through the MP lens often invites/suggests simple and elegant solutions. </a:t>
            </a:r>
            <a:endParaRPr lang="en-US" sz="12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  <a:p>
            <a:pPr marL="0" indent="0">
              <a:lnSpc>
                <a:spcPct val="110000"/>
              </a:lnSpc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59902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3" name="Line 3">
            <a:extLst>
              <a:ext uri="{FF2B5EF4-FFF2-40B4-BE49-F238E27FC236}">
                <a16:creationId xmlns:a16="http://schemas.microsoft.com/office/drawing/2014/main" id="{A0E06ED8-FB6D-44FC-935F-765C3F54954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1701" y="623888"/>
            <a:ext cx="2381" cy="208478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4" name="Line 4">
            <a:extLst>
              <a:ext uri="{FF2B5EF4-FFF2-40B4-BE49-F238E27FC236}">
                <a16:creationId xmlns:a16="http://schemas.microsoft.com/office/drawing/2014/main" id="{46DF920B-FC4C-408B-8739-FA1DA63C1A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2708672"/>
            <a:ext cx="16525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5" name="Line 5">
            <a:extLst>
              <a:ext uri="{FF2B5EF4-FFF2-40B4-BE49-F238E27FC236}">
                <a16:creationId xmlns:a16="http://schemas.microsoft.com/office/drawing/2014/main" id="{FD9798AC-8B65-4360-B55B-D3476B5AE7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1701" y="623888"/>
            <a:ext cx="2381" cy="208478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6" name="Line 6">
            <a:extLst>
              <a:ext uri="{FF2B5EF4-FFF2-40B4-BE49-F238E27FC236}">
                <a16:creationId xmlns:a16="http://schemas.microsoft.com/office/drawing/2014/main" id="{648EBF94-3E89-4FD7-A5EB-A6CE3373413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1701" y="2676526"/>
            <a:ext cx="2381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7" name="Line 7">
            <a:extLst>
              <a:ext uri="{FF2B5EF4-FFF2-40B4-BE49-F238E27FC236}">
                <a16:creationId xmlns:a16="http://schemas.microsoft.com/office/drawing/2014/main" id="{0327688A-60DE-4045-95A8-ACCFF011C14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1" y="629841"/>
            <a:ext cx="2381" cy="261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48" name="Rectangle 8">
            <a:extLst>
              <a:ext uri="{FF2B5EF4-FFF2-40B4-BE49-F238E27FC236}">
                <a16:creationId xmlns:a16="http://schemas.microsoft.com/office/drawing/2014/main" id="{09A16A77-8467-4B1E-8594-E13E0BF39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0985" y="2724150"/>
            <a:ext cx="78581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317449" name="Line 9">
            <a:extLst>
              <a:ext uri="{FF2B5EF4-FFF2-40B4-BE49-F238E27FC236}">
                <a16:creationId xmlns:a16="http://schemas.microsoft.com/office/drawing/2014/main" id="{A6229061-7659-4EFE-B147-41419CC84C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65056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0" name="Rectangle 10">
            <a:extLst>
              <a:ext uri="{FF2B5EF4-FFF2-40B4-BE49-F238E27FC236}">
                <a16:creationId xmlns:a16="http://schemas.microsoft.com/office/drawing/2014/main" id="{C120D61A-0CB5-4537-8139-7B06BC29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672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317451" name="Line 11">
            <a:extLst>
              <a:ext uri="{FF2B5EF4-FFF2-40B4-BE49-F238E27FC236}">
                <a16:creationId xmlns:a16="http://schemas.microsoft.com/office/drawing/2014/main" id="{C9761E20-59E3-4B5B-B0EC-CFD2DC825C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48413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2" name="Rectangle 12">
            <a:extLst>
              <a:ext uri="{FF2B5EF4-FFF2-40B4-BE49-F238E27FC236}">
                <a16:creationId xmlns:a16="http://schemas.microsoft.com/office/drawing/2014/main" id="{55D08AAF-06AA-42D1-8A53-AAF19AD41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1028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20</a:t>
            </a:r>
          </a:p>
        </p:txBody>
      </p:sp>
      <p:sp>
        <p:nvSpPr>
          <p:cNvPr id="317453" name="Line 13">
            <a:extLst>
              <a:ext uri="{FF2B5EF4-FFF2-40B4-BE49-F238E27FC236}">
                <a16:creationId xmlns:a16="http://schemas.microsoft.com/office/drawing/2014/main" id="{BBF5BACA-40C0-4C23-9D8C-A7727705FA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9388" y="2676526"/>
            <a:ext cx="2381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4" name="Rectangle 14">
            <a:extLst>
              <a:ext uri="{FF2B5EF4-FFF2-40B4-BE49-F238E27FC236}">
                <a16:creationId xmlns:a16="http://schemas.microsoft.com/office/drawing/2014/main" id="{FE8ACA33-1E47-4E9F-B396-D44FC8C44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4385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30</a:t>
            </a:r>
          </a:p>
        </p:txBody>
      </p:sp>
      <p:sp>
        <p:nvSpPr>
          <p:cNvPr id="317455" name="Line 15">
            <a:extLst>
              <a:ext uri="{FF2B5EF4-FFF2-40B4-BE49-F238E27FC236}">
                <a16:creationId xmlns:a16="http://schemas.microsoft.com/office/drawing/2014/main" id="{8C013944-B959-4C1C-97AD-E660AB2BDCB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12744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6" name="Rectangle 16">
            <a:extLst>
              <a:ext uri="{FF2B5EF4-FFF2-40B4-BE49-F238E27FC236}">
                <a16:creationId xmlns:a16="http://schemas.microsoft.com/office/drawing/2014/main" id="{3AEA11A4-5E72-4E45-8AC7-0F3B66B71A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7741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40</a:t>
            </a:r>
          </a:p>
        </p:txBody>
      </p:sp>
      <p:sp>
        <p:nvSpPr>
          <p:cNvPr id="317457" name="Line 17">
            <a:extLst>
              <a:ext uri="{FF2B5EF4-FFF2-40B4-BE49-F238E27FC236}">
                <a16:creationId xmlns:a16="http://schemas.microsoft.com/office/drawing/2014/main" id="{D21F16AA-052F-4567-B24F-D3B78E734C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98482" y="2676526"/>
            <a:ext cx="2381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58" name="Rectangle 18">
            <a:extLst>
              <a:ext uri="{FF2B5EF4-FFF2-40B4-BE49-F238E27FC236}">
                <a16:creationId xmlns:a16="http://schemas.microsoft.com/office/drawing/2014/main" id="{64481298-CA2D-4AFD-B75C-0BE029EC7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287" y="2724150"/>
            <a:ext cx="158354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50</a:t>
            </a:r>
          </a:p>
        </p:txBody>
      </p:sp>
      <p:sp>
        <p:nvSpPr>
          <p:cNvPr id="317459" name="Line 19">
            <a:extLst>
              <a:ext uri="{FF2B5EF4-FFF2-40B4-BE49-F238E27FC236}">
                <a16:creationId xmlns:a16="http://schemas.microsoft.com/office/drawing/2014/main" id="{DB3352F3-C847-4D02-941E-3655C51F57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81838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0" name="Rectangle 20">
            <a:extLst>
              <a:ext uri="{FF2B5EF4-FFF2-40B4-BE49-F238E27FC236}">
                <a16:creationId xmlns:a16="http://schemas.microsoft.com/office/drawing/2014/main" id="{C364000E-F17B-415B-A623-53A4EE29F6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453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60</a:t>
            </a:r>
          </a:p>
        </p:txBody>
      </p:sp>
      <p:sp>
        <p:nvSpPr>
          <p:cNvPr id="317461" name="Line 21">
            <a:extLst>
              <a:ext uri="{FF2B5EF4-FFF2-40B4-BE49-F238E27FC236}">
                <a16:creationId xmlns:a16="http://schemas.microsoft.com/office/drawing/2014/main" id="{13114336-B2BC-4E9B-A9D5-A79DF454D6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65194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2" name="Rectangle 22">
            <a:extLst>
              <a:ext uri="{FF2B5EF4-FFF2-40B4-BE49-F238E27FC236}">
                <a16:creationId xmlns:a16="http://schemas.microsoft.com/office/drawing/2014/main" id="{36509CCB-601C-4B9E-8754-5A7A0A6BAD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9000" y="2724150"/>
            <a:ext cx="158354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70</a:t>
            </a:r>
          </a:p>
        </p:txBody>
      </p:sp>
      <p:sp>
        <p:nvSpPr>
          <p:cNvPr id="317463" name="Line 23">
            <a:extLst>
              <a:ext uri="{FF2B5EF4-FFF2-40B4-BE49-F238E27FC236}">
                <a16:creationId xmlns:a16="http://schemas.microsoft.com/office/drawing/2014/main" id="{D330C6EB-5A2A-495C-95DA-ED790DDF29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46169" y="2676526"/>
            <a:ext cx="2381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4" name="Rectangle 24">
            <a:extLst>
              <a:ext uri="{FF2B5EF4-FFF2-40B4-BE49-F238E27FC236}">
                <a16:creationId xmlns:a16="http://schemas.microsoft.com/office/drawing/2014/main" id="{32FFD24B-85CA-43B3-A982-335CE8C94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1166" y="2724150"/>
            <a:ext cx="157163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80</a:t>
            </a:r>
          </a:p>
        </p:txBody>
      </p:sp>
      <p:sp>
        <p:nvSpPr>
          <p:cNvPr id="317465" name="Line 25">
            <a:extLst>
              <a:ext uri="{FF2B5EF4-FFF2-40B4-BE49-F238E27FC236}">
                <a16:creationId xmlns:a16="http://schemas.microsoft.com/office/drawing/2014/main" id="{B68E47A1-2FB8-4748-9680-1A131194D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34288" y="2676526"/>
            <a:ext cx="0" cy="3214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6" name="Rectangle 26">
            <a:extLst>
              <a:ext uri="{FF2B5EF4-FFF2-40B4-BE49-F238E27FC236}">
                <a16:creationId xmlns:a16="http://schemas.microsoft.com/office/drawing/2014/main" id="{0DC7875B-A096-4715-BEB8-6498B1618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5712" y="2724150"/>
            <a:ext cx="158354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90</a:t>
            </a:r>
          </a:p>
        </p:txBody>
      </p:sp>
      <p:sp>
        <p:nvSpPr>
          <p:cNvPr id="317467" name="Line 27">
            <a:extLst>
              <a:ext uri="{FF2B5EF4-FFF2-40B4-BE49-F238E27FC236}">
                <a16:creationId xmlns:a16="http://schemas.microsoft.com/office/drawing/2014/main" id="{2BDA79A7-35B0-437E-A68A-5586CCD969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2708672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8" name="Line 28">
            <a:extLst>
              <a:ext uri="{FF2B5EF4-FFF2-40B4-BE49-F238E27FC236}">
                <a16:creationId xmlns:a16="http://schemas.microsoft.com/office/drawing/2014/main" id="{7E50AA3F-2D6E-4714-BBEB-B77E1BC00EA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15238" y="2708672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69" name="Line 29">
            <a:extLst>
              <a:ext uri="{FF2B5EF4-FFF2-40B4-BE49-F238E27FC236}">
                <a16:creationId xmlns:a16="http://schemas.microsoft.com/office/drawing/2014/main" id="{1025FF53-92AB-43CB-B11E-A4B84E1B36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2362200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0" name="Line 30">
            <a:extLst>
              <a:ext uri="{FF2B5EF4-FFF2-40B4-BE49-F238E27FC236}">
                <a16:creationId xmlns:a16="http://schemas.microsoft.com/office/drawing/2014/main" id="{9441CCCB-649E-4FE1-8207-8BE752BA84AA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2015729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1" name="Line 31">
            <a:extLst>
              <a:ext uri="{FF2B5EF4-FFF2-40B4-BE49-F238E27FC236}">
                <a16:creationId xmlns:a16="http://schemas.microsoft.com/office/drawing/2014/main" id="{298F8288-2826-4322-97B3-691F14BDB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1669256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2" name="Line 32">
            <a:extLst>
              <a:ext uri="{FF2B5EF4-FFF2-40B4-BE49-F238E27FC236}">
                <a16:creationId xmlns:a16="http://schemas.microsoft.com/office/drawing/2014/main" id="{BE4E3386-F6A9-40A5-99ED-E038A820BD6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1322785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3" name="Line 33">
            <a:extLst>
              <a:ext uri="{FF2B5EF4-FFF2-40B4-BE49-F238E27FC236}">
                <a16:creationId xmlns:a16="http://schemas.microsoft.com/office/drawing/2014/main" id="{31759F7D-CA56-4C25-9895-208A73FA1DD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976313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4" name="Line 34">
            <a:extLst>
              <a:ext uri="{FF2B5EF4-FFF2-40B4-BE49-F238E27FC236}">
                <a16:creationId xmlns:a16="http://schemas.microsoft.com/office/drawing/2014/main" id="{64A399B0-997C-4EE0-AA8A-AC0B1B4B3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5981700" y="629841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5" name="Line 35">
            <a:extLst>
              <a:ext uri="{FF2B5EF4-FFF2-40B4-BE49-F238E27FC236}">
                <a16:creationId xmlns:a16="http://schemas.microsoft.com/office/drawing/2014/main" id="{69CB1A15-A212-4F15-AA45-B8231D4C666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81701" y="623888"/>
            <a:ext cx="2381" cy="208478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6" name="Freeform 36">
            <a:extLst>
              <a:ext uri="{FF2B5EF4-FFF2-40B4-BE49-F238E27FC236}">
                <a16:creationId xmlns:a16="http://schemas.microsoft.com/office/drawing/2014/main" id="{2ED7DDBE-42E5-4163-B3B2-8B2051E9E238}"/>
              </a:ext>
            </a:extLst>
          </p:cNvPr>
          <p:cNvSpPr>
            <a:spLocks/>
          </p:cNvSpPr>
          <p:nvPr/>
        </p:nvSpPr>
        <p:spPr bwMode="auto">
          <a:xfrm>
            <a:off x="5998369" y="914400"/>
            <a:ext cx="1558529" cy="1683544"/>
          </a:xfrm>
          <a:custGeom>
            <a:avLst/>
            <a:gdLst>
              <a:gd name="T0" fmla="*/ 28 w 2324"/>
              <a:gd name="T1" fmla="*/ 1648 h 1653"/>
              <a:gd name="T2" fmla="*/ 85 w 2324"/>
              <a:gd name="T3" fmla="*/ 1653 h 1653"/>
              <a:gd name="T4" fmla="*/ 136 w 2324"/>
              <a:gd name="T5" fmla="*/ 1653 h 1653"/>
              <a:gd name="T6" fmla="*/ 192 w 2324"/>
              <a:gd name="T7" fmla="*/ 1637 h 1653"/>
              <a:gd name="T8" fmla="*/ 249 w 2324"/>
              <a:gd name="T9" fmla="*/ 1616 h 1653"/>
              <a:gd name="T10" fmla="*/ 300 w 2324"/>
              <a:gd name="T11" fmla="*/ 1573 h 1653"/>
              <a:gd name="T12" fmla="*/ 357 w 2324"/>
              <a:gd name="T13" fmla="*/ 1531 h 1653"/>
              <a:gd name="T14" fmla="*/ 413 w 2324"/>
              <a:gd name="T15" fmla="*/ 1462 h 1653"/>
              <a:gd name="T16" fmla="*/ 464 w 2324"/>
              <a:gd name="T17" fmla="*/ 1313 h 1653"/>
              <a:gd name="T18" fmla="*/ 521 w 2324"/>
              <a:gd name="T19" fmla="*/ 1052 h 1653"/>
              <a:gd name="T20" fmla="*/ 578 w 2324"/>
              <a:gd name="T21" fmla="*/ 675 h 1653"/>
              <a:gd name="T22" fmla="*/ 629 w 2324"/>
              <a:gd name="T23" fmla="*/ 298 h 1653"/>
              <a:gd name="T24" fmla="*/ 686 w 2324"/>
              <a:gd name="T25" fmla="*/ 85 h 1653"/>
              <a:gd name="T26" fmla="*/ 742 w 2324"/>
              <a:gd name="T27" fmla="*/ 27 h 1653"/>
              <a:gd name="T28" fmla="*/ 793 w 2324"/>
              <a:gd name="T29" fmla="*/ 0 h 1653"/>
              <a:gd name="T30" fmla="*/ 850 w 2324"/>
              <a:gd name="T31" fmla="*/ 5 h 1653"/>
              <a:gd name="T32" fmla="*/ 901 w 2324"/>
              <a:gd name="T33" fmla="*/ 21 h 1653"/>
              <a:gd name="T34" fmla="*/ 958 w 2324"/>
              <a:gd name="T35" fmla="*/ 21 h 1653"/>
              <a:gd name="T36" fmla="*/ 1014 w 2324"/>
              <a:gd name="T37" fmla="*/ 21 h 1653"/>
              <a:gd name="T38" fmla="*/ 1065 w 2324"/>
              <a:gd name="T39" fmla="*/ 21 h 1653"/>
              <a:gd name="T40" fmla="*/ 1122 w 2324"/>
              <a:gd name="T41" fmla="*/ 16 h 1653"/>
              <a:gd name="T42" fmla="*/ 1179 w 2324"/>
              <a:gd name="T43" fmla="*/ 32 h 1653"/>
              <a:gd name="T44" fmla="*/ 1230 w 2324"/>
              <a:gd name="T45" fmla="*/ 32 h 1653"/>
              <a:gd name="T46" fmla="*/ 1287 w 2324"/>
              <a:gd name="T47" fmla="*/ 37 h 1653"/>
              <a:gd name="T48" fmla="*/ 1343 w 2324"/>
              <a:gd name="T49" fmla="*/ 37 h 1653"/>
              <a:gd name="T50" fmla="*/ 1394 w 2324"/>
              <a:gd name="T51" fmla="*/ 37 h 1653"/>
              <a:gd name="T52" fmla="*/ 1451 w 2324"/>
              <a:gd name="T53" fmla="*/ 37 h 1653"/>
              <a:gd name="T54" fmla="*/ 1508 w 2324"/>
              <a:gd name="T55" fmla="*/ 43 h 1653"/>
              <a:gd name="T56" fmla="*/ 1559 w 2324"/>
              <a:gd name="T57" fmla="*/ 37 h 1653"/>
              <a:gd name="T58" fmla="*/ 1615 w 2324"/>
              <a:gd name="T59" fmla="*/ 37 h 1653"/>
              <a:gd name="T60" fmla="*/ 1666 w 2324"/>
              <a:gd name="T61" fmla="*/ 37 h 1653"/>
              <a:gd name="T62" fmla="*/ 1723 w 2324"/>
              <a:gd name="T63" fmla="*/ 37 h 1653"/>
              <a:gd name="T64" fmla="*/ 1780 w 2324"/>
              <a:gd name="T65" fmla="*/ 32 h 1653"/>
              <a:gd name="T66" fmla="*/ 1831 w 2324"/>
              <a:gd name="T67" fmla="*/ 32 h 1653"/>
              <a:gd name="T68" fmla="*/ 1888 w 2324"/>
              <a:gd name="T69" fmla="*/ 37 h 1653"/>
              <a:gd name="T70" fmla="*/ 1944 w 2324"/>
              <a:gd name="T71" fmla="*/ 37 h 1653"/>
              <a:gd name="T72" fmla="*/ 1995 w 2324"/>
              <a:gd name="T73" fmla="*/ 37 h 1653"/>
              <a:gd name="T74" fmla="*/ 2052 w 2324"/>
              <a:gd name="T75" fmla="*/ 37 h 1653"/>
              <a:gd name="T76" fmla="*/ 2109 w 2324"/>
              <a:gd name="T77" fmla="*/ 37 h 1653"/>
              <a:gd name="T78" fmla="*/ 2160 w 2324"/>
              <a:gd name="T79" fmla="*/ 37 h 1653"/>
              <a:gd name="T80" fmla="*/ 2216 w 2324"/>
              <a:gd name="T81" fmla="*/ 37 h 1653"/>
              <a:gd name="T82" fmla="*/ 2273 w 2324"/>
              <a:gd name="T83" fmla="*/ 37 h 1653"/>
              <a:gd name="T84" fmla="*/ 2324 w 2324"/>
              <a:gd name="T85" fmla="*/ 37 h 1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653">
                <a:moveTo>
                  <a:pt x="0" y="1648"/>
                </a:moveTo>
                <a:lnTo>
                  <a:pt x="28" y="1648"/>
                </a:lnTo>
                <a:lnTo>
                  <a:pt x="56" y="1648"/>
                </a:lnTo>
                <a:lnTo>
                  <a:pt x="85" y="1653"/>
                </a:lnTo>
                <a:lnTo>
                  <a:pt x="113" y="1653"/>
                </a:lnTo>
                <a:lnTo>
                  <a:pt x="136" y="1653"/>
                </a:lnTo>
                <a:lnTo>
                  <a:pt x="164" y="1648"/>
                </a:lnTo>
                <a:lnTo>
                  <a:pt x="192" y="1637"/>
                </a:lnTo>
                <a:lnTo>
                  <a:pt x="221" y="1626"/>
                </a:lnTo>
                <a:lnTo>
                  <a:pt x="249" y="1616"/>
                </a:lnTo>
                <a:lnTo>
                  <a:pt x="277" y="1594"/>
                </a:lnTo>
                <a:lnTo>
                  <a:pt x="300" y="1573"/>
                </a:lnTo>
                <a:lnTo>
                  <a:pt x="328" y="1552"/>
                </a:lnTo>
                <a:lnTo>
                  <a:pt x="357" y="1531"/>
                </a:lnTo>
                <a:lnTo>
                  <a:pt x="385" y="1504"/>
                </a:lnTo>
                <a:lnTo>
                  <a:pt x="413" y="1462"/>
                </a:lnTo>
                <a:lnTo>
                  <a:pt x="436" y="1398"/>
                </a:lnTo>
                <a:lnTo>
                  <a:pt x="464" y="1313"/>
                </a:lnTo>
                <a:lnTo>
                  <a:pt x="493" y="1196"/>
                </a:lnTo>
                <a:lnTo>
                  <a:pt x="521" y="1052"/>
                </a:lnTo>
                <a:lnTo>
                  <a:pt x="550" y="872"/>
                </a:lnTo>
                <a:lnTo>
                  <a:pt x="578" y="675"/>
                </a:lnTo>
                <a:lnTo>
                  <a:pt x="601" y="478"/>
                </a:lnTo>
                <a:lnTo>
                  <a:pt x="629" y="298"/>
                </a:lnTo>
                <a:lnTo>
                  <a:pt x="657" y="176"/>
                </a:lnTo>
                <a:lnTo>
                  <a:pt x="686" y="85"/>
                </a:lnTo>
                <a:lnTo>
                  <a:pt x="714" y="53"/>
                </a:lnTo>
                <a:lnTo>
                  <a:pt x="742" y="27"/>
                </a:lnTo>
                <a:lnTo>
                  <a:pt x="765" y="5"/>
                </a:lnTo>
                <a:lnTo>
                  <a:pt x="793" y="0"/>
                </a:lnTo>
                <a:lnTo>
                  <a:pt x="822" y="5"/>
                </a:lnTo>
                <a:lnTo>
                  <a:pt x="850" y="5"/>
                </a:lnTo>
                <a:lnTo>
                  <a:pt x="878" y="11"/>
                </a:lnTo>
                <a:lnTo>
                  <a:pt x="901" y="21"/>
                </a:lnTo>
                <a:lnTo>
                  <a:pt x="929" y="16"/>
                </a:lnTo>
                <a:lnTo>
                  <a:pt x="958" y="21"/>
                </a:lnTo>
                <a:lnTo>
                  <a:pt x="986" y="21"/>
                </a:lnTo>
                <a:lnTo>
                  <a:pt x="1014" y="21"/>
                </a:lnTo>
                <a:lnTo>
                  <a:pt x="1043" y="27"/>
                </a:lnTo>
                <a:lnTo>
                  <a:pt x="1065" y="21"/>
                </a:lnTo>
                <a:lnTo>
                  <a:pt x="1094" y="21"/>
                </a:lnTo>
                <a:lnTo>
                  <a:pt x="1122" y="16"/>
                </a:lnTo>
                <a:lnTo>
                  <a:pt x="1151" y="21"/>
                </a:lnTo>
                <a:lnTo>
                  <a:pt x="1179" y="32"/>
                </a:lnTo>
                <a:lnTo>
                  <a:pt x="1207" y="32"/>
                </a:lnTo>
                <a:lnTo>
                  <a:pt x="1230" y="32"/>
                </a:lnTo>
                <a:lnTo>
                  <a:pt x="1258" y="32"/>
                </a:lnTo>
                <a:lnTo>
                  <a:pt x="1287" y="37"/>
                </a:lnTo>
                <a:lnTo>
                  <a:pt x="1315" y="37"/>
                </a:lnTo>
                <a:lnTo>
                  <a:pt x="1343" y="37"/>
                </a:lnTo>
                <a:lnTo>
                  <a:pt x="1366" y="37"/>
                </a:lnTo>
                <a:lnTo>
                  <a:pt x="1394" y="37"/>
                </a:lnTo>
                <a:lnTo>
                  <a:pt x="1423" y="37"/>
                </a:lnTo>
                <a:lnTo>
                  <a:pt x="1451" y="37"/>
                </a:lnTo>
                <a:lnTo>
                  <a:pt x="1479" y="43"/>
                </a:lnTo>
                <a:lnTo>
                  <a:pt x="1508" y="43"/>
                </a:lnTo>
                <a:lnTo>
                  <a:pt x="1530" y="37"/>
                </a:lnTo>
                <a:lnTo>
                  <a:pt x="1559" y="37"/>
                </a:lnTo>
                <a:lnTo>
                  <a:pt x="1587" y="37"/>
                </a:lnTo>
                <a:lnTo>
                  <a:pt x="1615" y="37"/>
                </a:lnTo>
                <a:lnTo>
                  <a:pt x="1644" y="37"/>
                </a:lnTo>
                <a:lnTo>
                  <a:pt x="1666" y="37"/>
                </a:lnTo>
                <a:lnTo>
                  <a:pt x="1695" y="37"/>
                </a:lnTo>
                <a:lnTo>
                  <a:pt x="1723" y="37"/>
                </a:lnTo>
                <a:lnTo>
                  <a:pt x="1751" y="37"/>
                </a:lnTo>
                <a:lnTo>
                  <a:pt x="1780" y="32"/>
                </a:lnTo>
                <a:lnTo>
                  <a:pt x="1808" y="32"/>
                </a:lnTo>
                <a:lnTo>
                  <a:pt x="1831" y="32"/>
                </a:lnTo>
                <a:lnTo>
                  <a:pt x="1859" y="32"/>
                </a:lnTo>
                <a:lnTo>
                  <a:pt x="1888" y="37"/>
                </a:lnTo>
                <a:lnTo>
                  <a:pt x="1916" y="37"/>
                </a:lnTo>
                <a:lnTo>
                  <a:pt x="1944" y="37"/>
                </a:lnTo>
                <a:lnTo>
                  <a:pt x="1973" y="37"/>
                </a:lnTo>
                <a:lnTo>
                  <a:pt x="1995" y="37"/>
                </a:lnTo>
                <a:lnTo>
                  <a:pt x="2024" y="37"/>
                </a:lnTo>
                <a:lnTo>
                  <a:pt x="2052" y="37"/>
                </a:lnTo>
                <a:lnTo>
                  <a:pt x="2080" y="37"/>
                </a:lnTo>
                <a:lnTo>
                  <a:pt x="2109" y="37"/>
                </a:lnTo>
                <a:lnTo>
                  <a:pt x="2131" y="37"/>
                </a:lnTo>
                <a:lnTo>
                  <a:pt x="2160" y="37"/>
                </a:lnTo>
                <a:lnTo>
                  <a:pt x="2188" y="37"/>
                </a:lnTo>
                <a:lnTo>
                  <a:pt x="2216" y="37"/>
                </a:lnTo>
                <a:lnTo>
                  <a:pt x="2245" y="37"/>
                </a:lnTo>
                <a:lnTo>
                  <a:pt x="2273" y="37"/>
                </a:lnTo>
                <a:lnTo>
                  <a:pt x="2296" y="37"/>
                </a:lnTo>
                <a:lnTo>
                  <a:pt x="2324" y="37"/>
                </a:lnTo>
              </a:path>
            </a:pathLst>
          </a:custGeom>
          <a:noFill/>
          <a:ln w="15875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7" name="Freeform 37">
            <a:extLst>
              <a:ext uri="{FF2B5EF4-FFF2-40B4-BE49-F238E27FC236}">
                <a16:creationId xmlns:a16="http://schemas.microsoft.com/office/drawing/2014/main" id="{ED18915F-1369-4BC2-8B6D-6005D7021956}"/>
              </a:ext>
            </a:extLst>
          </p:cNvPr>
          <p:cNvSpPr>
            <a:spLocks/>
          </p:cNvSpPr>
          <p:nvPr/>
        </p:nvSpPr>
        <p:spPr bwMode="auto">
          <a:xfrm>
            <a:off x="5998369" y="652463"/>
            <a:ext cx="1558529" cy="1860947"/>
          </a:xfrm>
          <a:custGeom>
            <a:avLst/>
            <a:gdLst>
              <a:gd name="T0" fmla="*/ 28 w 2324"/>
              <a:gd name="T1" fmla="*/ 1551 h 1567"/>
              <a:gd name="T2" fmla="*/ 85 w 2324"/>
              <a:gd name="T3" fmla="*/ 1551 h 1567"/>
              <a:gd name="T4" fmla="*/ 136 w 2324"/>
              <a:gd name="T5" fmla="*/ 1557 h 1567"/>
              <a:gd name="T6" fmla="*/ 192 w 2324"/>
              <a:gd name="T7" fmla="*/ 1567 h 1567"/>
              <a:gd name="T8" fmla="*/ 249 w 2324"/>
              <a:gd name="T9" fmla="*/ 1551 h 1567"/>
              <a:gd name="T10" fmla="*/ 300 w 2324"/>
              <a:gd name="T11" fmla="*/ 1488 h 1567"/>
              <a:gd name="T12" fmla="*/ 357 w 2324"/>
              <a:gd name="T13" fmla="*/ 1365 h 1567"/>
              <a:gd name="T14" fmla="*/ 413 w 2324"/>
              <a:gd name="T15" fmla="*/ 1185 h 1567"/>
              <a:gd name="T16" fmla="*/ 464 w 2324"/>
              <a:gd name="T17" fmla="*/ 946 h 1567"/>
              <a:gd name="T18" fmla="*/ 521 w 2324"/>
              <a:gd name="T19" fmla="*/ 685 h 1567"/>
              <a:gd name="T20" fmla="*/ 578 w 2324"/>
              <a:gd name="T21" fmla="*/ 462 h 1567"/>
              <a:gd name="T22" fmla="*/ 629 w 2324"/>
              <a:gd name="T23" fmla="*/ 303 h 1567"/>
              <a:gd name="T24" fmla="*/ 686 w 2324"/>
              <a:gd name="T25" fmla="*/ 196 h 1567"/>
              <a:gd name="T26" fmla="*/ 742 w 2324"/>
              <a:gd name="T27" fmla="*/ 133 h 1567"/>
              <a:gd name="T28" fmla="*/ 793 w 2324"/>
              <a:gd name="T29" fmla="*/ 74 h 1567"/>
              <a:gd name="T30" fmla="*/ 850 w 2324"/>
              <a:gd name="T31" fmla="*/ 32 h 1567"/>
              <a:gd name="T32" fmla="*/ 901 w 2324"/>
              <a:gd name="T33" fmla="*/ 10 h 1567"/>
              <a:gd name="T34" fmla="*/ 958 w 2324"/>
              <a:gd name="T35" fmla="*/ 5 h 1567"/>
              <a:gd name="T36" fmla="*/ 1014 w 2324"/>
              <a:gd name="T37" fmla="*/ 5 h 1567"/>
              <a:gd name="T38" fmla="*/ 1065 w 2324"/>
              <a:gd name="T39" fmla="*/ 10 h 1567"/>
              <a:gd name="T40" fmla="*/ 1122 w 2324"/>
              <a:gd name="T41" fmla="*/ 10 h 1567"/>
              <a:gd name="T42" fmla="*/ 1179 w 2324"/>
              <a:gd name="T43" fmla="*/ 16 h 1567"/>
              <a:gd name="T44" fmla="*/ 1230 w 2324"/>
              <a:gd name="T45" fmla="*/ 16 h 1567"/>
              <a:gd name="T46" fmla="*/ 1287 w 2324"/>
              <a:gd name="T47" fmla="*/ 21 h 1567"/>
              <a:gd name="T48" fmla="*/ 1343 w 2324"/>
              <a:gd name="T49" fmla="*/ 16 h 1567"/>
              <a:gd name="T50" fmla="*/ 1394 w 2324"/>
              <a:gd name="T51" fmla="*/ 16 h 1567"/>
              <a:gd name="T52" fmla="*/ 1451 w 2324"/>
              <a:gd name="T53" fmla="*/ 16 h 1567"/>
              <a:gd name="T54" fmla="*/ 1508 w 2324"/>
              <a:gd name="T55" fmla="*/ 10 h 1567"/>
              <a:gd name="T56" fmla="*/ 1559 w 2324"/>
              <a:gd name="T57" fmla="*/ 10 h 1567"/>
              <a:gd name="T58" fmla="*/ 1615 w 2324"/>
              <a:gd name="T59" fmla="*/ 10 h 1567"/>
              <a:gd name="T60" fmla="*/ 1666 w 2324"/>
              <a:gd name="T61" fmla="*/ 5 h 1567"/>
              <a:gd name="T62" fmla="*/ 1723 w 2324"/>
              <a:gd name="T63" fmla="*/ 10 h 1567"/>
              <a:gd name="T64" fmla="*/ 1780 w 2324"/>
              <a:gd name="T65" fmla="*/ 5 h 1567"/>
              <a:gd name="T66" fmla="*/ 1831 w 2324"/>
              <a:gd name="T67" fmla="*/ 5 h 1567"/>
              <a:gd name="T68" fmla="*/ 1888 w 2324"/>
              <a:gd name="T69" fmla="*/ 5 h 1567"/>
              <a:gd name="T70" fmla="*/ 1944 w 2324"/>
              <a:gd name="T71" fmla="*/ 5 h 1567"/>
              <a:gd name="T72" fmla="*/ 1995 w 2324"/>
              <a:gd name="T73" fmla="*/ 0 h 1567"/>
              <a:gd name="T74" fmla="*/ 2052 w 2324"/>
              <a:gd name="T75" fmla="*/ 0 h 1567"/>
              <a:gd name="T76" fmla="*/ 2109 w 2324"/>
              <a:gd name="T77" fmla="*/ 0 h 1567"/>
              <a:gd name="T78" fmla="*/ 2160 w 2324"/>
              <a:gd name="T79" fmla="*/ 0 h 1567"/>
              <a:gd name="T80" fmla="*/ 2216 w 2324"/>
              <a:gd name="T81" fmla="*/ 0 h 1567"/>
              <a:gd name="T82" fmla="*/ 2273 w 2324"/>
              <a:gd name="T83" fmla="*/ 0 h 1567"/>
              <a:gd name="T84" fmla="*/ 2324 w 2324"/>
              <a:gd name="T85" fmla="*/ 0 h 15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567">
                <a:moveTo>
                  <a:pt x="0" y="1551"/>
                </a:moveTo>
                <a:lnTo>
                  <a:pt x="28" y="1551"/>
                </a:lnTo>
                <a:lnTo>
                  <a:pt x="56" y="1551"/>
                </a:lnTo>
                <a:lnTo>
                  <a:pt x="85" y="1551"/>
                </a:lnTo>
                <a:lnTo>
                  <a:pt x="113" y="1551"/>
                </a:lnTo>
                <a:lnTo>
                  <a:pt x="136" y="1557"/>
                </a:lnTo>
                <a:lnTo>
                  <a:pt x="164" y="1562"/>
                </a:lnTo>
                <a:lnTo>
                  <a:pt x="192" y="1567"/>
                </a:lnTo>
                <a:lnTo>
                  <a:pt x="221" y="1562"/>
                </a:lnTo>
                <a:lnTo>
                  <a:pt x="249" y="1551"/>
                </a:lnTo>
                <a:lnTo>
                  <a:pt x="277" y="1530"/>
                </a:lnTo>
                <a:lnTo>
                  <a:pt x="300" y="1488"/>
                </a:lnTo>
                <a:lnTo>
                  <a:pt x="328" y="1440"/>
                </a:lnTo>
                <a:lnTo>
                  <a:pt x="357" y="1365"/>
                </a:lnTo>
                <a:lnTo>
                  <a:pt x="385" y="1280"/>
                </a:lnTo>
                <a:lnTo>
                  <a:pt x="413" y="1185"/>
                </a:lnTo>
                <a:lnTo>
                  <a:pt x="436" y="1068"/>
                </a:lnTo>
                <a:lnTo>
                  <a:pt x="464" y="946"/>
                </a:lnTo>
                <a:lnTo>
                  <a:pt x="493" y="813"/>
                </a:lnTo>
                <a:lnTo>
                  <a:pt x="521" y="685"/>
                </a:lnTo>
                <a:lnTo>
                  <a:pt x="550" y="568"/>
                </a:lnTo>
                <a:lnTo>
                  <a:pt x="578" y="462"/>
                </a:lnTo>
                <a:lnTo>
                  <a:pt x="601" y="366"/>
                </a:lnTo>
                <a:lnTo>
                  <a:pt x="629" y="303"/>
                </a:lnTo>
                <a:lnTo>
                  <a:pt x="657" y="249"/>
                </a:lnTo>
                <a:lnTo>
                  <a:pt x="686" y="196"/>
                </a:lnTo>
                <a:lnTo>
                  <a:pt x="714" y="159"/>
                </a:lnTo>
                <a:lnTo>
                  <a:pt x="742" y="133"/>
                </a:lnTo>
                <a:lnTo>
                  <a:pt x="765" y="101"/>
                </a:lnTo>
                <a:lnTo>
                  <a:pt x="793" y="74"/>
                </a:lnTo>
                <a:lnTo>
                  <a:pt x="822" y="58"/>
                </a:lnTo>
                <a:lnTo>
                  <a:pt x="850" y="32"/>
                </a:lnTo>
                <a:lnTo>
                  <a:pt x="878" y="21"/>
                </a:lnTo>
                <a:lnTo>
                  <a:pt x="901" y="10"/>
                </a:lnTo>
                <a:lnTo>
                  <a:pt x="929" y="5"/>
                </a:lnTo>
                <a:lnTo>
                  <a:pt x="958" y="5"/>
                </a:lnTo>
                <a:lnTo>
                  <a:pt x="986" y="5"/>
                </a:lnTo>
                <a:lnTo>
                  <a:pt x="1014" y="5"/>
                </a:lnTo>
                <a:lnTo>
                  <a:pt x="1043" y="5"/>
                </a:lnTo>
                <a:lnTo>
                  <a:pt x="1065" y="10"/>
                </a:lnTo>
                <a:lnTo>
                  <a:pt x="1094" y="10"/>
                </a:lnTo>
                <a:lnTo>
                  <a:pt x="1122" y="10"/>
                </a:lnTo>
                <a:lnTo>
                  <a:pt x="1151" y="16"/>
                </a:lnTo>
                <a:lnTo>
                  <a:pt x="1179" y="16"/>
                </a:lnTo>
                <a:lnTo>
                  <a:pt x="1207" y="16"/>
                </a:lnTo>
                <a:lnTo>
                  <a:pt x="1230" y="16"/>
                </a:lnTo>
                <a:lnTo>
                  <a:pt x="1258" y="21"/>
                </a:lnTo>
                <a:lnTo>
                  <a:pt x="1287" y="21"/>
                </a:lnTo>
                <a:lnTo>
                  <a:pt x="1315" y="21"/>
                </a:lnTo>
                <a:lnTo>
                  <a:pt x="1343" y="16"/>
                </a:lnTo>
                <a:lnTo>
                  <a:pt x="1366" y="16"/>
                </a:lnTo>
                <a:lnTo>
                  <a:pt x="1394" y="16"/>
                </a:lnTo>
                <a:lnTo>
                  <a:pt x="1423" y="16"/>
                </a:lnTo>
                <a:lnTo>
                  <a:pt x="1451" y="16"/>
                </a:lnTo>
                <a:lnTo>
                  <a:pt x="1479" y="16"/>
                </a:lnTo>
                <a:lnTo>
                  <a:pt x="1508" y="10"/>
                </a:lnTo>
                <a:lnTo>
                  <a:pt x="1530" y="10"/>
                </a:lnTo>
                <a:lnTo>
                  <a:pt x="1559" y="10"/>
                </a:lnTo>
                <a:lnTo>
                  <a:pt x="1587" y="10"/>
                </a:lnTo>
                <a:lnTo>
                  <a:pt x="1615" y="10"/>
                </a:lnTo>
                <a:lnTo>
                  <a:pt x="1644" y="5"/>
                </a:lnTo>
                <a:lnTo>
                  <a:pt x="1666" y="5"/>
                </a:lnTo>
                <a:lnTo>
                  <a:pt x="1695" y="10"/>
                </a:lnTo>
                <a:lnTo>
                  <a:pt x="1723" y="10"/>
                </a:lnTo>
                <a:lnTo>
                  <a:pt x="1751" y="5"/>
                </a:lnTo>
                <a:lnTo>
                  <a:pt x="1780" y="5"/>
                </a:lnTo>
                <a:lnTo>
                  <a:pt x="1808" y="10"/>
                </a:lnTo>
                <a:lnTo>
                  <a:pt x="1831" y="5"/>
                </a:lnTo>
                <a:lnTo>
                  <a:pt x="1859" y="5"/>
                </a:lnTo>
                <a:lnTo>
                  <a:pt x="1888" y="5"/>
                </a:lnTo>
                <a:lnTo>
                  <a:pt x="1916" y="5"/>
                </a:lnTo>
                <a:lnTo>
                  <a:pt x="1944" y="5"/>
                </a:lnTo>
                <a:lnTo>
                  <a:pt x="1973" y="0"/>
                </a:lnTo>
                <a:lnTo>
                  <a:pt x="1995" y="0"/>
                </a:lnTo>
                <a:lnTo>
                  <a:pt x="2024" y="0"/>
                </a:lnTo>
                <a:lnTo>
                  <a:pt x="2052" y="0"/>
                </a:lnTo>
                <a:lnTo>
                  <a:pt x="2080" y="0"/>
                </a:lnTo>
                <a:lnTo>
                  <a:pt x="2109" y="0"/>
                </a:lnTo>
                <a:lnTo>
                  <a:pt x="2131" y="0"/>
                </a:lnTo>
                <a:lnTo>
                  <a:pt x="2160" y="0"/>
                </a:lnTo>
                <a:lnTo>
                  <a:pt x="2188" y="0"/>
                </a:lnTo>
                <a:lnTo>
                  <a:pt x="2216" y="0"/>
                </a:lnTo>
                <a:lnTo>
                  <a:pt x="2245" y="5"/>
                </a:lnTo>
                <a:lnTo>
                  <a:pt x="2273" y="0"/>
                </a:lnTo>
                <a:lnTo>
                  <a:pt x="2296" y="0"/>
                </a:lnTo>
                <a:lnTo>
                  <a:pt x="2324" y="0"/>
                </a:lnTo>
              </a:path>
            </a:pathLst>
          </a:custGeom>
          <a:noFill/>
          <a:ln w="15875">
            <a:solidFill>
              <a:srgbClr val="007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8" name="Freeform 38">
            <a:extLst>
              <a:ext uri="{FF2B5EF4-FFF2-40B4-BE49-F238E27FC236}">
                <a16:creationId xmlns:a16="http://schemas.microsoft.com/office/drawing/2014/main" id="{24E70E03-98A9-4490-A24D-1868508CEB92}"/>
              </a:ext>
            </a:extLst>
          </p:cNvPr>
          <p:cNvSpPr>
            <a:spLocks/>
          </p:cNvSpPr>
          <p:nvPr/>
        </p:nvSpPr>
        <p:spPr bwMode="auto">
          <a:xfrm>
            <a:off x="5994798" y="998935"/>
            <a:ext cx="1558528" cy="1664494"/>
          </a:xfrm>
          <a:custGeom>
            <a:avLst/>
            <a:gdLst>
              <a:gd name="T0" fmla="*/ 28 w 2324"/>
              <a:gd name="T1" fmla="*/ 1658 h 1663"/>
              <a:gd name="T2" fmla="*/ 85 w 2324"/>
              <a:gd name="T3" fmla="*/ 1658 h 1663"/>
              <a:gd name="T4" fmla="*/ 136 w 2324"/>
              <a:gd name="T5" fmla="*/ 1653 h 1663"/>
              <a:gd name="T6" fmla="*/ 192 w 2324"/>
              <a:gd name="T7" fmla="*/ 1647 h 1663"/>
              <a:gd name="T8" fmla="*/ 249 w 2324"/>
              <a:gd name="T9" fmla="*/ 1647 h 1663"/>
              <a:gd name="T10" fmla="*/ 300 w 2324"/>
              <a:gd name="T11" fmla="*/ 1647 h 1663"/>
              <a:gd name="T12" fmla="*/ 357 w 2324"/>
              <a:gd name="T13" fmla="*/ 1653 h 1663"/>
              <a:gd name="T14" fmla="*/ 413 w 2324"/>
              <a:gd name="T15" fmla="*/ 1663 h 1663"/>
              <a:gd name="T16" fmla="*/ 464 w 2324"/>
              <a:gd name="T17" fmla="*/ 1642 h 1663"/>
              <a:gd name="T18" fmla="*/ 521 w 2324"/>
              <a:gd name="T19" fmla="*/ 1573 h 1663"/>
              <a:gd name="T20" fmla="*/ 578 w 2324"/>
              <a:gd name="T21" fmla="*/ 1446 h 1663"/>
              <a:gd name="T22" fmla="*/ 629 w 2324"/>
              <a:gd name="T23" fmla="*/ 1265 h 1663"/>
              <a:gd name="T24" fmla="*/ 686 w 2324"/>
              <a:gd name="T25" fmla="*/ 1047 h 1663"/>
              <a:gd name="T26" fmla="*/ 742 w 2324"/>
              <a:gd name="T27" fmla="*/ 787 h 1663"/>
              <a:gd name="T28" fmla="*/ 793 w 2324"/>
              <a:gd name="T29" fmla="*/ 526 h 1663"/>
              <a:gd name="T30" fmla="*/ 850 w 2324"/>
              <a:gd name="T31" fmla="*/ 314 h 1663"/>
              <a:gd name="T32" fmla="*/ 901 w 2324"/>
              <a:gd name="T33" fmla="*/ 181 h 1663"/>
              <a:gd name="T34" fmla="*/ 958 w 2324"/>
              <a:gd name="T35" fmla="*/ 74 h 1663"/>
              <a:gd name="T36" fmla="*/ 1014 w 2324"/>
              <a:gd name="T37" fmla="*/ 32 h 1663"/>
              <a:gd name="T38" fmla="*/ 1065 w 2324"/>
              <a:gd name="T39" fmla="*/ 5 h 1663"/>
              <a:gd name="T40" fmla="*/ 1122 w 2324"/>
              <a:gd name="T41" fmla="*/ 5 h 1663"/>
              <a:gd name="T42" fmla="*/ 1179 w 2324"/>
              <a:gd name="T43" fmla="*/ 0 h 1663"/>
              <a:gd name="T44" fmla="*/ 1230 w 2324"/>
              <a:gd name="T45" fmla="*/ 5 h 1663"/>
              <a:gd name="T46" fmla="*/ 1287 w 2324"/>
              <a:gd name="T47" fmla="*/ 16 h 1663"/>
              <a:gd name="T48" fmla="*/ 1343 w 2324"/>
              <a:gd name="T49" fmla="*/ 11 h 1663"/>
              <a:gd name="T50" fmla="*/ 1394 w 2324"/>
              <a:gd name="T51" fmla="*/ 5 h 1663"/>
              <a:gd name="T52" fmla="*/ 1451 w 2324"/>
              <a:gd name="T53" fmla="*/ 5 h 1663"/>
              <a:gd name="T54" fmla="*/ 1508 w 2324"/>
              <a:gd name="T55" fmla="*/ 5 h 1663"/>
              <a:gd name="T56" fmla="*/ 1559 w 2324"/>
              <a:gd name="T57" fmla="*/ 0 h 1663"/>
              <a:gd name="T58" fmla="*/ 1615 w 2324"/>
              <a:gd name="T59" fmla="*/ 0 h 1663"/>
              <a:gd name="T60" fmla="*/ 1666 w 2324"/>
              <a:gd name="T61" fmla="*/ 5 h 1663"/>
              <a:gd name="T62" fmla="*/ 1723 w 2324"/>
              <a:gd name="T63" fmla="*/ 0 h 1663"/>
              <a:gd name="T64" fmla="*/ 1780 w 2324"/>
              <a:gd name="T65" fmla="*/ 0 h 1663"/>
              <a:gd name="T66" fmla="*/ 1831 w 2324"/>
              <a:gd name="T67" fmla="*/ 5 h 1663"/>
              <a:gd name="T68" fmla="*/ 1888 w 2324"/>
              <a:gd name="T69" fmla="*/ 0 h 1663"/>
              <a:gd name="T70" fmla="*/ 1944 w 2324"/>
              <a:gd name="T71" fmla="*/ 5 h 1663"/>
              <a:gd name="T72" fmla="*/ 1995 w 2324"/>
              <a:gd name="T73" fmla="*/ 5 h 1663"/>
              <a:gd name="T74" fmla="*/ 2052 w 2324"/>
              <a:gd name="T75" fmla="*/ 5 h 1663"/>
              <a:gd name="T76" fmla="*/ 2109 w 2324"/>
              <a:gd name="T77" fmla="*/ 5 h 1663"/>
              <a:gd name="T78" fmla="*/ 2160 w 2324"/>
              <a:gd name="T79" fmla="*/ 5 h 1663"/>
              <a:gd name="T80" fmla="*/ 2216 w 2324"/>
              <a:gd name="T81" fmla="*/ 11 h 1663"/>
              <a:gd name="T82" fmla="*/ 2273 w 2324"/>
              <a:gd name="T83" fmla="*/ 5 h 1663"/>
              <a:gd name="T84" fmla="*/ 2324 w 2324"/>
              <a:gd name="T85" fmla="*/ 5 h 16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663">
                <a:moveTo>
                  <a:pt x="0" y="1663"/>
                </a:moveTo>
                <a:lnTo>
                  <a:pt x="28" y="1658"/>
                </a:lnTo>
                <a:lnTo>
                  <a:pt x="56" y="1658"/>
                </a:lnTo>
                <a:lnTo>
                  <a:pt x="85" y="1658"/>
                </a:lnTo>
                <a:lnTo>
                  <a:pt x="113" y="1653"/>
                </a:lnTo>
                <a:lnTo>
                  <a:pt x="136" y="1653"/>
                </a:lnTo>
                <a:lnTo>
                  <a:pt x="164" y="1653"/>
                </a:lnTo>
                <a:lnTo>
                  <a:pt x="192" y="1647"/>
                </a:lnTo>
                <a:lnTo>
                  <a:pt x="221" y="1647"/>
                </a:lnTo>
                <a:lnTo>
                  <a:pt x="249" y="1647"/>
                </a:lnTo>
                <a:lnTo>
                  <a:pt x="277" y="1642"/>
                </a:lnTo>
                <a:lnTo>
                  <a:pt x="300" y="1647"/>
                </a:lnTo>
                <a:lnTo>
                  <a:pt x="328" y="1647"/>
                </a:lnTo>
                <a:lnTo>
                  <a:pt x="357" y="1653"/>
                </a:lnTo>
                <a:lnTo>
                  <a:pt x="385" y="1658"/>
                </a:lnTo>
                <a:lnTo>
                  <a:pt x="413" y="1663"/>
                </a:lnTo>
                <a:lnTo>
                  <a:pt x="436" y="1658"/>
                </a:lnTo>
                <a:lnTo>
                  <a:pt x="464" y="1642"/>
                </a:lnTo>
                <a:lnTo>
                  <a:pt x="493" y="1616"/>
                </a:lnTo>
                <a:lnTo>
                  <a:pt x="521" y="1573"/>
                </a:lnTo>
                <a:lnTo>
                  <a:pt x="550" y="1520"/>
                </a:lnTo>
                <a:lnTo>
                  <a:pt x="578" y="1446"/>
                </a:lnTo>
                <a:lnTo>
                  <a:pt x="601" y="1360"/>
                </a:lnTo>
                <a:lnTo>
                  <a:pt x="629" y="1265"/>
                </a:lnTo>
                <a:lnTo>
                  <a:pt x="657" y="1159"/>
                </a:lnTo>
                <a:lnTo>
                  <a:pt x="686" y="1047"/>
                </a:lnTo>
                <a:lnTo>
                  <a:pt x="714" y="919"/>
                </a:lnTo>
                <a:lnTo>
                  <a:pt x="742" y="787"/>
                </a:lnTo>
                <a:lnTo>
                  <a:pt x="765" y="654"/>
                </a:lnTo>
                <a:lnTo>
                  <a:pt x="793" y="526"/>
                </a:lnTo>
                <a:lnTo>
                  <a:pt x="822" y="404"/>
                </a:lnTo>
                <a:lnTo>
                  <a:pt x="850" y="314"/>
                </a:lnTo>
                <a:lnTo>
                  <a:pt x="878" y="239"/>
                </a:lnTo>
                <a:lnTo>
                  <a:pt x="901" y="181"/>
                </a:lnTo>
                <a:lnTo>
                  <a:pt x="929" y="122"/>
                </a:lnTo>
                <a:lnTo>
                  <a:pt x="958" y="74"/>
                </a:lnTo>
                <a:lnTo>
                  <a:pt x="986" y="53"/>
                </a:lnTo>
                <a:lnTo>
                  <a:pt x="1014" y="32"/>
                </a:lnTo>
                <a:lnTo>
                  <a:pt x="1043" y="11"/>
                </a:lnTo>
                <a:lnTo>
                  <a:pt x="1065" y="5"/>
                </a:lnTo>
                <a:lnTo>
                  <a:pt x="1094" y="5"/>
                </a:lnTo>
                <a:lnTo>
                  <a:pt x="1122" y="5"/>
                </a:lnTo>
                <a:lnTo>
                  <a:pt x="1151" y="0"/>
                </a:lnTo>
                <a:lnTo>
                  <a:pt x="1179" y="0"/>
                </a:lnTo>
                <a:lnTo>
                  <a:pt x="1207" y="0"/>
                </a:lnTo>
                <a:lnTo>
                  <a:pt x="1230" y="5"/>
                </a:lnTo>
                <a:lnTo>
                  <a:pt x="1258" y="11"/>
                </a:lnTo>
                <a:lnTo>
                  <a:pt x="1287" y="16"/>
                </a:lnTo>
                <a:lnTo>
                  <a:pt x="1315" y="16"/>
                </a:lnTo>
                <a:lnTo>
                  <a:pt x="1343" y="11"/>
                </a:lnTo>
                <a:lnTo>
                  <a:pt x="1366" y="11"/>
                </a:lnTo>
                <a:lnTo>
                  <a:pt x="1394" y="5"/>
                </a:lnTo>
                <a:lnTo>
                  <a:pt x="1423" y="5"/>
                </a:lnTo>
                <a:lnTo>
                  <a:pt x="1451" y="5"/>
                </a:lnTo>
                <a:lnTo>
                  <a:pt x="1479" y="5"/>
                </a:lnTo>
                <a:lnTo>
                  <a:pt x="1508" y="5"/>
                </a:lnTo>
                <a:lnTo>
                  <a:pt x="1530" y="0"/>
                </a:lnTo>
                <a:lnTo>
                  <a:pt x="1559" y="0"/>
                </a:lnTo>
                <a:lnTo>
                  <a:pt x="1587" y="0"/>
                </a:lnTo>
                <a:lnTo>
                  <a:pt x="1615" y="0"/>
                </a:lnTo>
                <a:lnTo>
                  <a:pt x="1644" y="0"/>
                </a:lnTo>
                <a:lnTo>
                  <a:pt x="1666" y="5"/>
                </a:lnTo>
                <a:lnTo>
                  <a:pt x="1695" y="0"/>
                </a:lnTo>
                <a:lnTo>
                  <a:pt x="1723" y="0"/>
                </a:lnTo>
                <a:lnTo>
                  <a:pt x="1751" y="5"/>
                </a:lnTo>
                <a:lnTo>
                  <a:pt x="1780" y="0"/>
                </a:lnTo>
                <a:lnTo>
                  <a:pt x="1808" y="5"/>
                </a:lnTo>
                <a:lnTo>
                  <a:pt x="1831" y="5"/>
                </a:lnTo>
                <a:lnTo>
                  <a:pt x="1859" y="5"/>
                </a:lnTo>
                <a:lnTo>
                  <a:pt x="1888" y="0"/>
                </a:lnTo>
                <a:lnTo>
                  <a:pt x="1916" y="5"/>
                </a:lnTo>
                <a:lnTo>
                  <a:pt x="1944" y="5"/>
                </a:lnTo>
                <a:lnTo>
                  <a:pt x="1973" y="5"/>
                </a:lnTo>
                <a:lnTo>
                  <a:pt x="1995" y="5"/>
                </a:lnTo>
                <a:lnTo>
                  <a:pt x="2024" y="5"/>
                </a:lnTo>
                <a:lnTo>
                  <a:pt x="2052" y="5"/>
                </a:lnTo>
                <a:lnTo>
                  <a:pt x="2080" y="11"/>
                </a:lnTo>
                <a:lnTo>
                  <a:pt x="2109" y="5"/>
                </a:lnTo>
                <a:lnTo>
                  <a:pt x="2131" y="5"/>
                </a:lnTo>
                <a:lnTo>
                  <a:pt x="2160" y="5"/>
                </a:lnTo>
                <a:lnTo>
                  <a:pt x="2188" y="0"/>
                </a:lnTo>
                <a:lnTo>
                  <a:pt x="2216" y="11"/>
                </a:lnTo>
                <a:lnTo>
                  <a:pt x="2245" y="5"/>
                </a:lnTo>
                <a:lnTo>
                  <a:pt x="2273" y="5"/>
                </a:lnTo>
                <a:lnTo>
                  <a:pt x="2296" y="5"/>
                </a:lnTo>
                <a:lnTo>
                  <a:pt x="2324" y="5"/>
                </a:lnTo>
              </a:path>
            </a:pathLst>
          </a:custGeom>
          <a:noFill/>
          <a:ln w="15875">
            <a:solidFill>
              <a:srgbClr val="BF00B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5" name="Text Box 75">
            <a:extLst>
              <a:ext uri="{FF2B5EF4-FFF2-40B4-BE49-F238E27FC236}">
                <a16:creationId xmlns:a16="http://schemas.microsoft.com/office/drawing/2014/main" id="{37E355C9-5C0A-4A5D-90CD-FC037A603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7031" y="2420541"/>
            <a:ext cx="1281113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200"/>
              <a:t>Hand at rest</a:t>
            </a:r>
          </a:p>
        </p:txBody>
      </p:sp>
      <p:sp>
        <p:nvSpPr>
          <p:cNvPr id="317516" name="Text Box 76">
            <a:extLst>
              <a:ext uri="{FF2B5EF4-FFF2-40B4-BE49-F238E27FC236}">
                <a16:creationId xmlns:a16="http://schemas.microsoft.com/office/drawing/2014/main" id="{58E4A021-0A0D-4566-823F-E28A2B3A7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2763" y="1772841"/>
            <a:ext cx="101203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200"/>
              <a:t>Hand moving to shoulder level</a:t>
            </a:r>
          </a:p>
        </p:txBody>
      </p:sp>
      <p:sp>
        <p:nvSpPr>
          <p:cNvPr id="317517" name="Text Box 77">
            <a:extLst>
              <a:ext uri="{FF2B5EF4-FFF2-40B4-BE49-F238E27FC236}">
                <a16:creationId xmlns:a16="http://schemas.microsoft.com/office/drawing/2014/main" id="{D7362F86-7D28-4988-89A5-10EA3D26EF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9457" y="1306116"/>
            <a:ext cx="773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200"/>
              <a:t>Steady pointing</a:t>
            </a:r>
          </a:p>
        </p:txBody>
      </p:sp>
      <p:sp>
        <p:nvSpPr>
          <p:cNvPr id="317518" name="Line 78">
            <a:extLst>
              <a:ext uri="{FF2B5EF4-FFF2-40B4-BE49-F238E27FC236}">
                <a16:creationId xmlns:a16="http://schemas.microsoft.com/office/drawing/2014/main" id="{083A1EFE-78A5-40F9-84CE-C484FF88D5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8963" y="1102519"/>
            <a:ext cx="123825" cy="236935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9" name="Line 79">
            <a:extLst>
              <a:ext uri="{FF2B5EF4-FFF2-40B4-BE49-F238E27FC236}">
                <a16:creationId xmlns:a16="http://schemas.microsoft.com/office/drawing/2014/main" id="{B40520F6-DF4D-4701-89DA-F68825A383A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640116" y="1766888"/>
            <a:ext cx="171450" cy="102394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0" name="Line 80">
            <a:extLst>
              <a:ext uri="{FF2B5EF4-FFF2-40B4-BE49-F238E27FC236}">
                <a16:creationId xmlns:a16="http://schemas.microsoft.com/office/drawing/2014/main" id="{27630583-AE1D-4E51-A4D3-BD370556652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409135" y="2521744"/>
            <a:ext cx="267890" cy="97631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79" name="Line 39">
            <a:extLst>
              <a:ext uri="{FF2B5EF4-FFF2-40B4-BE49-F238E27FC236}">
                <a16:creationId xmlns:a16="http://schemas.microsoft.com/office/drawing/2014/main" id="{86B2203F-29B9-418E-AE45-3A79F948193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0269" y="2921794"/>
            <a:ext cx="2381" cy="20835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0" name="Line 40">
            <a:extLst>
              <a:ext uri="{FF2B5EF4-FFF2-40B4-BE49-F238E27FC236}">
                <a16:creationId xmlns:a16="http://schemas.microsoft.com/office/drawing/2014/main" id="{EBA2B768-34BC-4FA2-A4FF-EEC3A0FC1A6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5005388"/>
            <a:ext cx="1652588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1" name="Line 41">
            <a:extLst>
              <a:ext uri="{FF2B5EF4-FFF2-40B4-BE49-F238E27FC236}">
                <a16:creationId xmlns:a16="http://schemas.microsoft.com/office/drawing/2014/main" id="{2AF1B3DE-67BF-4A0F-A8CF-16497C2FBB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0269" y="2921794"/>
            <a:ext cx="2381" cy="20835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2" name="Line 42">
            <a:extLst>
              <a:ext uri="{FF2B5EF4-FFF2-40B4-BE49-F238E27FC236}">
                <a16:creationId xmlns:a16="http://schemas.microsoft.com/office/drawing/2014/main" id="{DF19B957-815F-4C73-9AC9-B2E2E8DD4C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0269" y="4974432"/>
            <a:ext cx="2381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3" name="Line 43">
            <a:extLst>
              <a:ext uri="{FF2B5EF4-FFF2-40B4-BE49-F238E27FC236}">
                <a16:creationId xmlns:a16="http://schemas.microsoft.com/office/drawing/2014/main" id="{8DAEB0AD-1743-4EB8-810D-06F0FD0EFE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2926557"/>
            <a:ext cx="2381" cy="261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4" name="Rectangle 44">
            <a:extLst>
              <a:ext uri="{FF2B5EF4-FFF2-40B4-BE49-F238E27FC236}">
                <a16:creationId xmlns:a16="http://schemas.microsoft.com/office/drawing/2014/main" id="{18432257-3E72-436A-ACD6-3E6DF13019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9554" y="5020866"/>
            <a:ext cx="72628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317485" name="Line 45">
            <a:extLst>
              <a:ext uri="{FF2B5EF4-FFF2-40B4-BE49-F238E27FC236}">
                <a16:creationId xmlns:a16="http://schemas.microsoft.com/office/drawing/2014/main" id="{D332E231-6CCC-42BC-9117-3F31211435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143625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6" name="Rectangle 46">
            <a:extLst>
              <a:ext uri="{FF2B5EF4-FFF2-40B4-BE49-F238E27FC236}">
                <a16:creationId xmlns:a16="http://schemas.microsoft.com/office/drawing/2014/main" id="{6927EC23-A006-40FA-8DD5-66A0CFD13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6242" y="5020866"/>
            <a:ext cx="144065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10</a:t>
            </a:r>
          </a:p>
        </p:txBody>
      </p:sp>
      <p:sp>
        <p:nvSpPr>
          <p:cNvPr id="317487" name="Line 47">
            <a:extLst>
              <a:ext uri="{FF2B5EF4-FFF2-40B4-BE49-F238E27FC236}">
                <a16:creationId xmlns:a16="http://schemas.microsoft.com/office/drawing/2014/main" id="{90204752-A9B0-42A3-BC07-34002768F8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6981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88" name="Rectangle 48">
            <a:extLst>
              <a:ext uri="{FF2B5EF4-FFF2-40B4-BE49-F238E27FC236}">
                <a16:creationId xmlns:a16="http://schemas.microsoft.com/office/drawing/2014/main" id="{C59324EE-8AAF-44F9-8F4D-54C35D6050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9598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20</a:t>
            </a:r>
          </a:p>
        </p:txBody>
      </p:sp>
      <p:sp>
        <p:nvSpPr>
          <p:cNvPr id="317489" name="Line 49">
            <a:extLst>
              <a:ext uri="{FF2B5EF4-FFF2-40B4-BE49-F238E27FC236}">
                <a16:creationId xmlns:a16="http://schemas.microsoft.com/office/drawing/2014/main" id="{634D7284-5B8D-4689-AA76-FDE5ADE5F7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7957" y="4974432"/>
            <a:ext cx="2381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0" name="Rectangle 50">
            <a:extLst>
              <a:ext uri="{FF2B5EF4-FFF2-40B4-BE49-F238E27FC236}">
                <a16:creationId xmlns:a16="http://schemas.microsoft.com/office/drawing/2014/main" id="{618A9FF3-6437-4EFB-A884-489808DDF9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2954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30</a:t>
            </a:r>
          </a:p>
        </p:txBody>
      </p:sp>
      <p:sp>
        <p:nvSpPr>
          <p:cNvPr id="317491" name="Line 51">
            <a:extLst>
              <a:ext uri="{FF2B5EF4-FFF2-40B4-BE49-F238E27FC236}">
                <a16:creationId xmlns:a16="http://schemas.microsoft.com/office/drawing/2014/main" id="{FFABD067-80E8-44CC-8B01-BC42E762D5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91313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2" name="Rectangle 52">
            <a:extLst>
              <a:ext uri="{FF2B5EF4-FFF2-40B4-BE49-F238E27FC236}">
                <a16:creationId xmlns:a16="http://schemas.microsoft.com/office/drawing/2014/main" id="{BF8D360E-D02B-474F-9EF3-9160215369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6310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40</a:t>
            </a:r>
          </a:p>
        </p:txBody>
      </p:sp>
      <p:sp>
        <p:nvSpPr>
          <p:cNvPr id="317493" name="Line 53">
            <a:extLst>
              <a:ext uri="{FF2B5EF4-FFF2-40B4-BE49-F238E27FC236}">
                <a16:creationId xmlns:a16="http://schemas.microsoft.com/office/drawing/2014/main" id="{9C11342B-84AA-4569-B717-5FD151A7E5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877051" y="4974432"/>
            <a:ext cx="2381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4" name="Rectangle 54">
            <a:extLst>
              <a:ext uri="{FF2B5EF4-FFF2-40B4-BE49-F238E27FC236}">
                <a16:creationId xmlns:a16="http://schemas.microsoft.com/office/drawing/2014/main" id="{AE661B06-50E4-46A0-8088-B765F20D8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2048" y="5020866"/>
            <a:ext cx="144065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50</a:t>
            </a:r>
          </a:p>
        </p:txBody>
      </p:sp>
      <p:sp>
        <p:nvSpPr>
          <p:cNvPr id="317495" name="Line 55">
            <a:extLst>
              <a:ext uri="{FF2B5EF4-FFF2-40B4-BE49-F238E27FC236}">
                <a16:creationId xmlns:a16="http://schemas.microsoft.com/office/drawing/2014/main" id="{A8DB7D1B-9A6C-4F84-9150-54DB75C85A7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60406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6" name="Rectangle 56">
            <a:extLst>
              <a:ext uri="{FF2B5EF4-FFF2-40B4-BE49-F238E27FC236}">
                <a16:creationId xmlns:a16="http://schemas.microsoft.com/office/drawing/2014/main" id="{FBF32A71-4CF0-4C2E-B40D-9B5C790A4A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3023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60</a:t>
            </a:r>
          </a:p>
        </p:txBody>
      </p:sp>
      <p:sp>
        <p:nvSpPr>
          <p:cNvPr id="317497" name="Line 57">
            <a:extLst>
              <a:ext uri="{FF2B5EF4-FFF2-40B4-BE49-F238E27FC236}">
                <a16:creationId xmlns:a16="http://schemas.microsoft.com/office/drawing/2014/main" id="{CFFEC383-F98E-4F16-B04E-CCC5EF9BF41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243763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498" name="Rectangle 58">
            <a:extLst>
              <a:ext uri="{FF2B5EF4-FFF2-40B4-BE49-F238E27FC236}">
                <a16:creationId xmlns:a16="http://schemas.microsoft.com/office/drawing/2014/main" id="{BD1B2E3B-B024-4E04-8B74-AD166B694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8760" y="5020866"/>
            <a:ext cx="144065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70</a:t>
            </a:r>
          </a:p>
        </p:txBody>
      </p:sp>
      <p:sp>
        <p:nvSpPr>
          <p:cNvPr id="317499" name="Line 59">
            <a:extLst>
              <a:ext uri="{FF2B5EF4-FFF2-40B4-BE49-F238E27FC236}">
                <a16:creationId xmlns:a16="http://schemas.microsoft.com/office/drawing/2014/main" id="{DF089783-42DE-4FC0-89E0-0F1990E7574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24738" y="4974432"/>
            <a:ext cx="2381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0" name="Rectangle 60">
            <a:extLst>
              <a:ext uri="{FF2B5EF4-FFF2-40B4-BE49-F238E27FC236}">
                <a16:creationId xmlns:a16="http://schemas.microsoft.com/office/drawing/2014/main" id="{9AAEA2D0-F69F-4BF5-ADD7-F9819BC20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9735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80</a:t>
            </a:r>
          </a:p>
        </p:txBody>
      </p:sp>
      <p:sp>
        <p:nvSpPr>
          <p:cNvPr id="317501" name="Line 61">
            <a:extLst>
              <a:ext uri="{FF2B5EF4-FFF2-40B4-BE49-F238E27FC236}">
                <a16:creationId xmlns:a16="http://schemas.microsoft.com/office/drawing/2014/main" id="{D3079874-2F0A-446D-97CF-3D7B0BD73B4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2856" y="4974432"/>
            <a:ext cx="0" cy="30956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2" name="Rectangle 62">
            <a:extLst>
              <a:ext uri="{FF2B5EF4-FFF2-40B4-BE49-F238E27FC236}">
                <a16:creationId xmlns:a16="http://schemas.microsoft.com/office/drawing/2014/main" id="{B74CB0C0-9832-4F3F-A44D-6EA72E10D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85473" y="5020866"/>
            <a:ext cx="145256" cy="57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375">
                <a:solidFill>
                  <a:srgbClr val="000000"/>
                </a:solidFill>
                <a:latin typeface="Helvetica" panose="020B0604020202020204" pitchFamily="34" charset="0"/>
              </a:rPr>
              <a:t>90</a:t>
            </a:r>
          </a:p>
        </p:txBody>
      </p:sp>
      <p:sp>
        <p:nvSpPr>
          <p:cNvPr id="317503" name="Line 63">
            <a:extLst>
              <a:ext uri="{FF2B5EF4-FFF2-40B4-BE49-F238E27FC236}">
                <a16:creationId xmlns:a16="http://schemas.microsoft.com/office/drawing/2014/main" id="{5DD8674E-3A6A-4045-AF56-746B3E4A6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5005388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4" name="Line 64">
            <a:extLst>
              <a:ext uri="{FF2B5EF4-FFF2-40B4-BE49-F238E27FC236}">
                <a16:creationId xmlns:a16="http://schemas.microsoft.com/office/drawing/2014/main" id="{ECC37015-2BE9-41F1-A102-2B7C4B21B7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93806" y="5005388"/>
            <a:ext cx="19050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5" name="Line 65">
            <a:extLst>
              <a:ext uri="{FF2B5EF4-FFF2-40B4-BE49-F238E27FC236}">
                <a16:creationId xmlns:a16="http://schemas.microsoft.com/office/drawing/2014/main" id="{0DA667D6-9807-48BA-BAAF-0331CFFD828E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4658916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6" name="Line 66">
            <a:extLst>
              <a:ext uri="{FF2B5EF4-FFF2-40B4-BE49-F238E27FC236}">
                <a16:creationId xmlns:a16="http://schemas.microsoft.com/office/drawing/2014/main" id="{2F22AA6C-C2D1-498A-8CE2-CDAD92169577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4312444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7" name="Line 67">
            <a:extLst>
              <a:ext uri="{FF2B5EF4-FFF2-40B4-BE49-F238E27FC236}">
                <a16:creationId xmlns:a16="http://schemas.microsoft.com/office/drawing/2014/main" id="{BBA94D98-D48B-410D-A4A6-8F17F30A1B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3965972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8" name="Line 68">
            <a:extLst>
              <a:ext uri="{FF2B5EF4-FFF2-40B4-BE49-F238E27FC236}">
                <a16:creationId xmlns:a16="http://schemas.microsoft.com/office/drawing/2014/main" id="{71AE37AB-3635-4B7D-AA8B-6B1BAC9F9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3619500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09" name="Line 69">
            <a:extLst>
              <a:ext uri="{FF2B5EF4-FFF2-40B4-BE49-F238E27FC236}">
                <a16:creationId xmlns:a16="http://schemas.microsoft.com/office/drawing/2014/main" id="{09A4BD6D-E8CA-472A-83C6-C190476701A8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3273029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0" name="Line 70">
            <a:extLst>
              <a:ext uri="{FF2B5EF4-FFF2-40B4-BE49-F238E27FC236}">
                <a16:creationId xmlns:a16="http://schemas.microsoft.com/office/drawing/2014/main" id="{004ACBEA-425B-45D8-9BF6-BF367C6517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60269" y="2926556"/>
            <a:ext cx="16669" cy="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1" name="Line 71">
            <a:extLst>
              <a:ext uri="{FF2B5EF4-FFF2-40B4-BE49-F238E27FC236}">
                <a16:creationId xmlns:a16="http://schemas.microsoft.com/office/drawing/2014/main" id="{EC1F59E3-724F-4671-A586-9BE091CE9D8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60269" y="2921794"/>
            <a:ext cx="2381" cy="2083594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2" name="Freeform 72">
            <a:extLst>
              <a:ext uri="{FF2B5EF4-FFF2-40B4-BE49-F238E27FC236}">
                <a16:creationId xmlns:a16="http://schemas.microsoft.com/office/drawing/2014/main" id="{21AF78C8-2BBD-4242-B137-11F0CBF90E49}"/>
              </a:ext>
            </a:extLst>
          </p:cNvPr>
          <p:cNvSpPr>
            <a:spLocks/>
          </p:cNvSpPr>
          <p:nvPr/>
        </p:nvSpPr>
        <p:spPr bwMode="auto">
          <a:xfrm>
            <a:off x="5976938" y="3076576"/>
            <a:ext cx="1559719" cy="1697831"/>
          </a:xfrm>
          <a:custGeom>
            <a:avLst/>
            <a:gdLst>
              <a:gd name="T0" fmla="*/ 28 w 2324"/>
              <a:gd name="T1" fmla="*/ 1636 h 1636"/>
              <a:gd name="T2" fmla="*/ 85 w 2324"/>
              <a:gd name="T3" fmla="*/ 1631 h 1636"/>
              <a:gd name="T4" fmla="*/ 136 w 2324"/>
              <a:gd name="T5" fmla="*/ 1631 h 1636"/>
              <a:gd name="T6" fmla="*/ 192 w 2324"/>
              <a:gd name="T7" fmla="*/ 1631 h 1636"/>
              <a:gd name="T8" fmla="*/ 249 w 2324"/>
              <a:gd name="T9" fmla="*/ 1631 h 1636"/>
              <a:gd name="T10" fmla="*/ 300 w 2324"/>
              <a:gd name="T11" fmla="*/ 1631 h 1636"/>
              <a:gd name="T12" fmla="*/ 357 w 2324"/>
              <a:gd name="T13" fmla="*/ 1631 h 1636"/>
              <a:gd name="T14" fmla="*/ 413 w 2324"/>
              <a:gd name="T15" fmla="*/ 1610 h 1636"/>
              <a:gd name="T16" fmla="*/ 464 w 2324"/>
              <a:gd name="T17" fmla="*/ 1567 h 1636"/>
              <a:gd name="T18" fmla="*/ 521 w 2324"/>
              <a:gd name="T19" fmla="*/ 1493 h 1636"/>
              <a:gd name="T20" fmla="*/ 578 w 2324"/>
              <a:gd name="T21" fmla="*/ 1403 h 1636"/>
              <a:gd name="T22" fmla="*/ 629 w 2324"/>
              <a:gd name="T23" fmla="*/ 1270 h 1636"/>
              <a:gd name="T24" fmla="*/ 686 w 2324"/>
              <a:gd name="T25" fmla="*/ 1110 h 1636"/>
              <a:gd name="T26" fmla="*/ 742 w 2324"/>
              <a:gd name="T27" fmla="*/ 930 h 1636"/>
              <a:gd name="T28" fmla="*/ 793 w 2324"/>
              <a:gd name="T29" fmla="*/ 754 h 1636"/>
              <a:gd name="T30" fmla="*/ 850 w 2324"/>
              <a:gd name="T31" fmla="*/ 637 h 1636"/>
              <a:gd name="T32" fmla="*/ 901 w 2324"/>
              <a:gd name="T33" fmla="*/ 558 h 1636"/>
              <a:gd name="T34" fmla="*/ 958 w 2324"/>
              <a:gd name="T35" fmla="*/ 494 h 1636"/>
              <a:gd name="T36" fmla="*/ 1014 w 2324"/>
              <a:gd name="T37" fmla="*/ 425 h 1636"/>
              <a:gd name="T38" fmla="*/ 1065 w 2324"/>
              <a:gd name="T39" fmla="*/ 350 h 1636"/>
              <a:gd name="T40" fmla="*/ 1122 w 2324"/>
              <a:gd name="T41" fmla="*/ 287 h 1636"/>
              <a:gd name="T42" fmla="*/ 1179 w 2324"/>
              <a:gd name="T43" fmla="*/ 271 h 1636"/>
              <a:gd name="T44" fmla="*/ 1230 w 2324"/>
              <a:gd name="T45" fmla="*/ 281 h 1636"/>
              <a:gd name="T46" fmla="*/ 1287 w 2324"/>
              <a:gd name="T47" fmla="*/ 303 h 1636"/>
              <a:gd name="T48" fmla="*/ 1343 w 2324"/>
              <a:gd name="T49" fmla="*/ 297 h 1636"/>
              <a:gd name="T50" fmla="*/ 1394 w 2324"/>
              <a:gd name="T51" fmla="*/ 271 h 1636"/>
              <a:gd name="T52" fmla="*/ 1451 w 2324"/>
              <a:gd name="T53" fmla="*/ 218 h 1636"/>
              <a:gd name="T54" fmla="*/ 1508 w 2324"/>
              <a:gd name="T55" fmla="*/ 133 h 1636"/>
              <a:gd name="T56" fmla="*/ 1559 w 2324"/>
              <a:gd name="T57" fmla="*/ 63 h 1636"/>
              <a:gd name="T58" fmla="*/ 1615 w 2324"/>
              <a:gd name="T59" fmla="*/ 37 h 1636"/>
              <a:gd name="T60" fmla="*/ 1666 w 2324"/>
              <a:gd name="T61" fmla="*/ 21 h 1636"/>
              <a:gd name="T62" fmla="*/ 1723 w 2324"/>
              <a:gd name="T63" fmla="*/ 16 h 1636"/>
              <a:gd name="T64" fmla="*/ 1780 w 2324"/>
              <a:gd name="T65" fmla="*/ 10 h 1636"/>
              <a:gd name="T66" fmla="*/ 1831 w 2324"/>
              <a:gd name="T67" fmla="*/ 5 h 1636"/>
              <a:gd name="T68" fmla="*/ 1888 w 2324"/>
              <a:gd name="T69" fmla="*/ 0 h 1636"/>
              <a:gd name="T70" fmla="*/ 1944 w 2324"/>
              <a:gd name="T71" fmla="*/ 5 h 1636"/>
              <a:gd name="T72" fmla="*/ 1995 w 2324"/>
              <a:gd name="T73" fmla="*/ 0 h 1636"/>
              <a:gd name="T74" fmla="*/ 2052 w 2324"/>
              <a:gd name="T75" fmla="*/ 0 h 1636"/>
              <a:gd name="T76" fmla="*/ 2109 w 2324"/>
              <a:gd name="T77" fmla="*/ 0 h 1636"/>
              <a:gd name="T78" fmla="*/ 2160 w 2324"/>
              <a:gd name="T79" fmla="*/ 5 h 1636"/>
              <a:gd name="T80" fmla="*/ 2216 w 2324"/>
              <a:gd name="T81" fmla="*/ 5 h 1636"/>
              <a:gd name="T82" fmla="*/ 2273 w 2324"/>
              <a:gd name="T83" fmla="*/ 5 h 1636"/>
              <a:gd name="T84" fmla="*/ 2324 w 2324"/>
              <a:gd name="T85" fmla="*/ 5 h 16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636">
                <a:moveTo>
                  <a:pt x="0" y="1636"/>
                </a:moveTo>
                <a:lnTo>
                  <a:pt x="28" y="1636"/>
                </a:lnTo>
                <a:lnTo>
                  <a:pt x="56" y="1631"/>
                </a:lnTo>
                <a:lnTo>
                  <a:pt x="85" y="1631"/>
                </a:lnTo>
                <a:lnTo>
                  <a:pt x="113" y="1631"/>
                </a:lnTo>
                <a:lnTo>
                  <a:pt x="136" y="1631"/>
                </a:lnTo>
                <a:lnTo>
                  <a:pt x="164" y="1631"/>
                </a:lnTo>
                <a:lnTo>
                  <a:pt x="192" y="1631"/>
                </a:lnTo>
                <a:lnTo>
                  <a:pt x="221" y="1631"/>
                </a:lnTo>
                <a:lnTo>
                  <a:pt x="249" y="1631"/>
                </a:lnTo>
                <a:lnTo>
                  <a:pt x="277" y="1631"/>
                </a:lnTo>
                <a:lnTo>
                  <a:pt x="300" y="1631"/>
                </a:lnTo>
                <a:lnTo>
                  <a:pt x="328" y="1626"/>
                </a:lnTo>
                <a:lnTo>
                  <a:pt x="357" y="1631"/>
                </a:lnTo>
                <a:lnTo>
                  <a:pt x="385" y="1621"/>
                </a:lnTo>
                <a:lnTo>
                  <a:pt x="413" y="1610"/>
                </a:lnTo>
                <a:lnTo>
                  <a:pt x="436" y="1589"/>
                </a:lnTo>
                <a:lnTo>
                  <a:pt x="464" y="1567"/>
                </a:lnTo>
                <a:lnTo>
                  <a:pt x="493" y="1541"/>
                </a:lnTo>
                <a:lnTo>
                  <a:pt x="521" y="1493"/>
                </a:lnTo>
                <a:lnTo>
                  <a:pt x="550" y="1456"/>
                </a:lnTo>
                <a:lnTo>
                  <a:pt x="578" y="1403"/>
                </a:lnTo>
                <a:lnTo>
                  <a:pt x="601" y="1339"/>
                </a:lnTo>
                <a:lnTo>
                  <a:pt x="629" y="1270"/>
                </a:lnTo>
                <a:lnTo>
                  <a:pt x="657" y="1190"/>
                </a:lnTo>
                <a:lnTo>
                  <a:pt x="686" y="1110"/>
                </a:lnTo>
                <a:lnTo>
                  <a:pt x="714" y="1020"/>
                </a:lnTo>
                <a:lnTo>
                  <a:pt x="742" y="930"/>
                </a:lnTo>
                <a:lnTo>
                  <a:pt x="765" y="839"/>
                </a:lnTo>
                <a:lnTo>
                  <a:pt x="793" y="754"/>
                </a:lnTo>
                <a:lnTo>
                  <a:pt x="822" y="691"/>
                </a:lnTo>
                <a:lnTo>
                  <a:pt x="850" y="637"/>
                </a:lnTo>
                <a:lnTo>
                  <a:pt x="878" y="595"/>
                </a:lnTo>
                <a:lnTo>
                  <a:pt x="901" y="558"/>
                </a:lnTo>
                <a:lnTo>
                  <a:pt x="929" y="520"/>
                </a:lnTo>
                <a:lnTo>
                  <a:pt x="958" y="494"/>
                </a:lnTo>
                <a:lnTo>
                  <a:pt x="986" y="457"/>
                </a:lnTo>
                <a:lnTo>
                  <a:pt x="1014" y="425"/>
                </a:lnTo>
                <a:lnTo>
                  <a:pt x="1043" y="388"/>
                </a:lnTo>
                <a:lnTo>
                  <a:pt x="1065" y="350"/>
                </a:lnTo>
                <a:lnTo>
                  <a:pt x="1094" y="313"/>
                </a:lnTo>
                <a:lnTo>
                  <a:pt x="1122" y="287"/>
                </a:lnTo>
                <a:lnTo>
                  <a:pt x="1151" y="271"/>
                </a:lnTo>
                <a:lnTo>
                  <a:pt x="1179" y="271"/>
                </a:lnTo>
                <a:lnTo>
                  <a:pt x="1207" y="271"/>
                </a:lnTo>
                <a:lnTo>
                  <a:pt x="1230" y="281"/>
                </a:lnTo>
                <a:lnTo>
                  <a:pt x="1258" y="292"/>
                </a:lnTo>
                <a:lnTo>
                  <a:pt x="1287" y="303"/>
                </a:lnTo>
                <a:lnTo>
                  <a:pt x="1315" y="297"/>
                </a:lnTo>
                <a:lnTo>
                  <a:pt x="1343" y="297"/>
                </a:lnTo>
                <a:lnTo>
                  <a:pt x="1366" y="287"/>
                </a:lnTo>
                <a:lnTo>
                  <a:pt x="1394" y="271"/>
                </a:lnTo>
                <a:lnTo>
                  <a:pt x="1423" y="249"/>
                </a:lnTo>
                <a:lnTo>
                  <a:pt x="1451" y="218"/>
                </a:lnTo>
                <a:lnTo>
                  <a:pt x="1479" y="175"/>
                </a:lnTo>
                <a:lnTo>
                  <a:pt x="1508" y="133"/>
                </a:lnTo>
                <a:lnTo>
                  <a:pt x="1530" y="95"/>
                </a:lnTo>
                <a:lnTo>
                  <a:pt x="1559" y="63"/>
                </a:lnTo>
                <a:lnTo>
                  <a:pt x="1587" y="48"/>
                </a:lnTo>
                <a:lnTo>
                  <a:pt x="1615" y="37"/>
                </a:lnTo>
                <a:lnTo>
                  <a:pt x="1644" y="26"/>
                </a:lnTo>
                <a:lnTo>
                  <a:pt x="1666" y="21"/>
                </a:lnTo>
                <a:lnTo>
                  <a:pt x="1695" y="21"/>
                </a:lnTo>
                <a:lnTo>
                  <a:pt x="1723" y="16"/>
                </a:lnTo>
                <a:lnTo>
                  <a:pt x="1751" y="10"/>
                </a:lnTo>
                <a:lnTo>
                  <a:pt x="1780" y="10"/>
                </a:lnTo>
                <a:lnTo>
                  <a:pt x="1808" y="10"/>
                </a:lnTo>
                <a:lnTo>
                  <a:pt x="1831" y="5"/>
                </a:lnTo>
                <a:lnTo>
                  <a:pt x="1859" y="0"/>
                </a:lnTo>
                <a:lnTo>
                  <a:pt x="1888" y="0"/>
                </a:lnTo>
                <a:lnTo>
                  <a:pt x="1916" y="0"/>
                </a:lnTo>
                <a:lnTo>
                  <a:pt x="1944" y="5"/>
                </a:lnTo>
                <a:lnTo>
                  <a:pt x="1973" y="0"/>
                </a:lnTo>
                <a:lnTo>
                  <a:pt x="1995" y="0"/>
                </a:lnTo>
                <a:lnTo>
                  <a:pt x="2024" y="0"/>
                </a:lnTo>
                <a:lnTo>
                  <a:pt x="2052" y="0"/>
                </a:lnTo>
                <a:lnTo>
                  <a:pt x="2080" y="0"/>
                </a:lnTo>
                <a:lnTo>
                  <a:pt x="2109" y="0"/>
                </a:lnTo>
                <a:lnTo>
                  <a:pt x="2131" y="0"/>
                </a:lnTo>
                <a:lnTo>
                  <a:pt x="2160" y="5"/>
                </a:lnTo>
                <a:lnTo>
                  <a:pt x="2188" y="0"/>
                </a:lnTo>
                <a:lnTo>
                  <a:pt x="2216" y="5"/>
                </a:lnTo>
                <a:lnTo>
                  <a:pt x="2245" y="5"/>
                </a:lnTo>
                <a:lnTo>
                  <a:pt x="2273" y="5"/>
                </a:lnTo>
                <a:lnTo>
                  <a:pt x="2296" y="5"/>
                </a:lnTo>
                <a:lnTo>
                  <a:pt x="2324" y="5"/>
                </a:lnTo>
              </a:path>
            </a:pathLst>
          </a:custGeom>
          <a:noFill/>
          <a:ln w="15875">
            <a:solidFill>
              <a:srgbClr val="007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3" name="Freeform 73">
            <a:extLst>
              <a:ext uri="{FF2B5EF4-FFF2-40B4-BE49-F238E27FC236}">
                <a16:creationId xmlns:a16="http://schemas.microsoft.com/office/drawing/2014/main" id="{D7D19D6F-A618-4D8C-9B1D-4DFAF81B4E7A}"/>
              </a:ext>
            </a:extLst>
          </p:cNvPr>
          <p:cNvSpPr>
            <a:spLocks/>
          </p:cNvSpPr>
          <p:nvPr/>
        </p:nvSpPr>
        <p:spPr bwMode="auto">
          <a:xfrm>
            <a:off x="5976938" y="2983707"/>
            <a:ext cx="1559719" cy="1664494"/>
          </a:xfrm>
          <a:custGeom>
            <a:avLst/>
            <a:gdLst>
              <a:gd name="T0" fmla="*/ 28 w 2324"/>
              <a:gd name="T1" fmla="*/ 1541 h 1605"/>
              <a:gd name="T2" fmla="*/ 85 w 2324"/>
              <a:gd name="T3" fmla="*/ 1557 h 1605"/>
              <a:gd name="T4" fmla="*/ 136 w 2324"/>
              <a:gd name="T5" fmla="*/ 1573 h 1605"/>
              <a:gd name="T6" fmla="*/ 192 w 2324"/>
              <a:gd name="T7" fmla="*/ 1584 h 1605"/>
              <a:gd name="T8" fmla="*/ 249 w 2324"/>
              <a:gd name="T9" fmla="*/ 1595 h 1605"/>
              <a:gd name="T10" fmla="*/ 300 w 2324"/>
              <a:gd name="T11" fmla="*/ 1605 h 1605"/>
              <a:gd name="T12" fmla="*/ 357 w 2324"/>
              <a:gd name="T13" fmla="*/ 1573 h 1605"/>
              <a:gd name="T14" fmla="*/ 413 w 2324"/>
              <a:gd name="T15" fmla="*/ 1478 h 1605"/>
              <a:gd name="T16" fmla="*/ 464 w 2324"/>
              <a:gd name="T17" fmla="*/ 1329 h 1605"/>
              <a:gd name="T18" fmla="*/ 521 w 2324"/>
              <a:gd name="T19" fmla="*/ 1153 h 1605"/>
              <a:gd name="T20" fmla="*/ 578 w 2324"/>
              <a:gd name="T21" fmla="*/ 967 h 1605"/>
              <a:gd name="T22" fmla="*/ 629 w 2324"/>
              <a:gd name="T23" fmla="*/ 792 h 1605"/>
              <a:gd name="T24" fmla="*/ 686 w 2324"/>
              <a:gd name="T25" fmla="*/ 665 h 1605"/>
              <a:gd name="T26" fmla="*/ 742 w 2324"/>
              <a:gd name="T27" fmla="*/ 564 h 1605"/>
              <a:gd name="T28" fmla="*/ 793 w 2324"/>
              <a:gd name="T29" fmla="*/ 489 h 1605"/>
              <a:gd name="T30" fmla="*/ 850 w 2324"/>
              <a:gd name="T31" fmla="*/ 404 h 1605"/>
              <a:gd name="T32" fmla="*/ 901 w 2324"/>
              <a:gd name="T33" fmla="*/ 335 h 1605"/>
              <a:gd name="T34" fmla="*/ 958 w 2324"/>
              <a:gd name="T35" fmla="*/ 277 h 1605"/>
              <a:gd name="T36" fmla="*/ 1014 w 2324"/>
              <a:gd name="T37" fmla="*/ 255 h 1605"/>
              <a:gd name="T38" fmla="*/ 1065 w 2324"/>
              <a:gd name="T39" fmla="*/ 271 h 1605"/>
              <a:gd name="T40" fmla="*/ 1122 w 2324"/>
              <a:gd name="T41" fmla="*/ 293 h 1605"/>
              <a:gd name="T42" fmla="*/ 1179 w 2324"/>
              <a:gd name="T43" fmla="*/ 277 h 1605"/>
              <a:gd name="T44" fmla="*/ 1230 w 2324"/>
              <a:gd name="T45" fmla="*/ 202 h 1605"/>
              <a:gd name="T46" fmla="*/ 1287 w 2324"/>
              <a:gd name="T47" fmla="*/ 112 h 1605"/>
              <a:gd name="T48" fmla="*/ 1343 w 2324"/>
              <a:gd name="T49" fmla="*/ 43 h 1605"/>
              <a:gd name="T50" fmla="*/ 1394 w 2324"/>
              <a:gd name="T51" fmla="*/ 11 h 1605"/>
              <a:gd name="T52" fmla="*/ 1451 w 2324"/>
              <a:gd name="T53" fmla="*/ 6 h 1605"/>
              <a:gd name="T54" fmla="*/ 1508 w 2324"/>
              <a:gd name="T55" fmla="*/ 6 h 1605"/>
              <a:gd name="T56" fmla="*/ 1559 w 2324"/>
              <a:gd name="T57" fmla="*/ 0 h 1605"/>
              <a:gd name="T58" fmla="*/ 1615 w 2324"/>
              <a:gd name="T59" fmla="*/ 0 h 1605"/>
              <a:gd name="T60" fmla="*/ 1666 w 2324"/>
              <a:gd name="T61" fmla="*/ 0 h 1605"/>
              <a:gd name="T62" fmla="*/ 1723 w 2324"/>
              <a:gd name="T63" fmla="*/ 0 h 1605"/>
              <a:gd name="T64" fmla="*/ 1780 w 2324"/>
              <a:gd name="T65" fmla="*/ 0 h 1605"/>
              <a:gd name="T66" fmla="*/ 1831 w 2324"/>
              <a:gd name="T67" fmla="*/ 6 h 1605"/>
              <a:gd name="T68" fmla="*/ 1888 w 2324"/>
              <a:gd name="T69" fmla="*/ 0 h 1605"/>
              <a:gd name="T70" fmla="*/ 1944 w 2324"/>
              <a:gd name="T71" fmla="*/ 6 h 1605"/>
              <a:gd name="T72" fmla="*/ 1995 w 2324"/>
              <a:gd name="T73" fmla="*/ 6 h 1605"/>
              <a:gd name="T74" fmla="*/ 2052 w 2324"/>
              <a:gd name="T75" fmla="*/ 6 h 1605"/>
              <a:gd name="T76" fmla="*/ 2109 w 2324"/>
              <a:gd name="T77" fmla="*/ 6 h 1605"/>
              <a:gd name="T78" fmla="*/ 2160 w 2324"/>
              <a:gd name="T79" fmla="*/ 6 h 1605"/>
              <a:gd name="T80" fmla="*/ 2216 w 2324"/>
              <a:gd name="T81" fmla="*/ 6 h 1605"/>
              <a:gd name="T82" fmla="*/ 2273 w 2324"/>
              <a:gd name="T83" fmla="*/ 6 h 1605"/>
              <a:gd name="T84" fmla="*/ 2324 w 2324"/>
              <a:gd name="T85" fmla="*/ 6 h 1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605">
                <a:moveTo>
                  <a:pt x="0" y="1531"/>
                </a:moveTo>
                <a:lnTo>
                  <a:pt x="28" y="1541"/>
                </a:lnTo>
                <a:lnTo>
                  <a:pt x="56" y="1547"/>
                </a:lnTo>
                <a:lnTo>
                  <a:pt x="85" y="1557"/>
                </a:lnTo>
                <a:lnTo>
                  <a:pt x="113" y="1563"/>
                </a:lnTo>
                <a:lnTo>
                  <a:pt x="136" y="1573"/>
                </a:lnTo>
                <a:lnTo>
                  <a:pt x="164" y="1579"/>
                </a:lnTo>
                <a:lnTo>
                  <a:pt x="192" y="1584"/>
                </a:lnTo>
                <a:lnTo>
                  <a:pt x="221" y="1589"/>
                </a:lnTo>
                <a:lnTo>
                  <a:pt x="249" y="1595"/>
                </a:lnTo>
                <a:lnTo>
                  <a:pt x="277" y="1600"/>
                </a:lnTo>
                <a:lnTo>
                  <a:pt x="300" y="1605"/>
                </a:lnTo>
                <a:lnTo>
                  <a:pt x="328" y="1589"/>
                </a:lnTo>
                <a:lnTo>
                  <a:pt x="357" y="1573"/>
                </a:lnTo>
                <a:lnTo>
                  <a:pt x="385" y="1531"/>
                </a:lnTo>
                <a:lnTo>
                  <a:pt x="413" y="1478"/>
                </a:lnTo>
                <a:lnTo>
                  <a:pt x="436" y="1414"/>
                </a:lnTo>
                <a:lnTo>
                  <a:pt x="464" y="1329"/>
                </a:lnTo>
                <a:lnTo>
                  <a:pt x="493" y="1244"/>
                </a:lnTo>
                <a:lnTo>
                  <a:pt x="521" y="1153"/>
                </a:lnTo>
                <a:lnTo>
                  <a:pt x="550" y="1058"/>
                </a:lnTo>
                <a:lnTo>
                  <a:pt x="578" y="967"/>
                </a:lnTo>
                <a:lnTo>
                  <a:pt x="601" y="893"/>
                </a:lnTo>
                <a:lnTo>
                  <a:pt x="629" y="792"/>
                </a:lnTo>
                <a:lnTo>
                  <a:pt x="657" y="718"/>
                </a:lnTo>
                <a:lnTo>
                  <a:pt x="686" y="665"/>
                </a:lnTo>
                <a:lnTo>
                  <a:pt x="714" y="611"/>
                </a:lnTo>
                <a:lnTo>
                  <a:pt x="742" y="564"/>
                </a:lnTo>
                <a:lnTo>
                  <a:pt x="765" y="526"/>
                </a:lnTo>
                <a:lnTo>
                  <a:pt x="793" y="489"/>
                </a:lnTo>
                <a:lnTo>
                  <a:pt x="822" y="447"/>
                </a:lnTo>
                <a:lnTo>
                  <a:pt x="850" y="404"/>
                </a:lnTo>
                <a:lnTo>
                  <a:pt x="878" y="372"/>
                </a:lnTo>
                <a:lnTo>
                  <a:pt x="901" y="335"/>
                </a:lnTo>
                <a:lnTo>
                  <a:pt x="929" y="303"/>
                </a:lnTo>
                <a:lnTo>
                  <a:pt x="958" y="277"/>
                </a:lnTo>
                <a:lnTo>
                  <a:pt x="986" y="261"/>
                </a:lnTo>
                <a:lnTo>
                  <a:pt x="1014" y="255"/>
                </a:lnTo>
                <a:lnTo>
                  <a:pt x="1043" y="255"/>
                </a:lnTo>
                <a:lnTo>
                  <a:pt x="1065" y="271"/>
                </a:lnTo>
                <a:lnTo>
                  <a:pt x="1094" y="282"/>
                </a:lnTo>
                <a:lnTo>
                  <a:pt x="1122" y="293"/>
                </a:lnTo>
                <a:lnTo>
                  <a:pt x="1151" y="287"/>
                </a:lnTo>
                <a:lnTo>
                  <a:pt x="1179" y="277"/>
                </a:lnTo>
                <a:lnTo>
                  <a:pt x="1207" y="250"/>
                </a:lnTo>
                <a:lnTo>
                  <a:pt x="1230" y="202"/>
                </a:lnTo>
                <a:lnTo>
                  <a:pt x="1258" y="154"/>
                </a:lnTo>
                <a:lnTo>
                  <a:pt x="1287" y="112"/>
                </a:lnTo>
                <a:lnTo>
                  <a:pt x="1315" y="75"/>
                </a:lnTo>
                <a:lnTo>
                  <a:pt x="1343" y="43"/>
                </a:lnTo>
                <a:lnTo>
                  <a:pt x="1366" y="22"/>
                </a:lnTo>
                <a:lnTo>
                  <a:pt x="1394" y="11"/>
                </a:lnTo>
                <a:lnTo>
                  <a:pt x="1423" y="6"/>
                </a:lnTo>
                <a:lnTo>
                  <a:pt x="1451" y="6"/>
                </a:lnTo>
                <a:lnTo>
                  <a:pt x="1479" y="6"/>
                </a:lnTo>
                <a:lnTo>
                  <a:pt x="1508" y="6"/>
                </a:lnTo>
                <a:lnTo>
                  <a:pt x="1530" y="0"/>
                </a:lnTo>
                <a:lnTo>
                  <a:pt x="1559" y="0"/>
                </a:lnTo>
                <a:lnTo>
                  <a:pt x="1587" y="0"/>
                </a:lnTo>
                <a:lnTo>
                  <a:pt x="1615" y="0"/>
                </a:lnTo>
                <a:lnTo>
                  <a:pt x="1644" y="0"/>
                </a:lnTo>
                <a:lnTo>
                  <a:pt x="1666" y="0"/>
                </a:lnTo>
                <a:lnTo>
                  <a:pt x="1695" y="0"/>
                </a:lnTo>
                <a:lnTo>
                  <a:pt x="1723" y="0"/>
                </a:lnTo>
                <a:lnTo>
                  <a:pt x="1751" y="0"/>
                </a:lnTo>
                <a:lnTo>
                  <a:pt x="1780" y="0"/>
                </a:lnTo>
                <a:lnTo>
                  <a:pt x="1808" y="0"/>
                </a:lnTo>
                <a:lnTo>
                  <a:pt x="1831" y="6"/>
                </a:lnTo>
                <a:lnTo>
                  <a:pt x="1859" y="0"/>
                </a:lnTo>
                <a:lnTo>
                  <a:pt x="1888" y="0"/>
                </a:lnTo>
                <a:lnTo>
                  <a:pt x="1916" y="6"/>
                </a:lnTo>
                <a:lnTo>
                  <a:pt x="1944" y="6"/>
                </a:lnTo>
                <a:lnTo>
                  <a:pt x="1973" y="6"/>
                </a:lnTo>
                <a:lnTo>
                  <a:pt x="1995" y="6"/>
                </a:lnTo>
                <a:lnTo>
                  <a:pt x="2024" y="6"/>
                </a:lnTo>
                <a:lnTo>
                  <a:pt x="2052" y="6"/>
                </a:lnTo>
                <a:lnTo>
                  <a:pt x="2080" y="6"/>
                </a:lnTo>
                <a:lnTo>
                  <a:pt x="2109" y="6"/>
                </a:lnTo>
                <a:lnTo>
                  <a:pt x="2131" y="6"/>
                </a:lnTo>
                <a:lnTo>
                  <a:pt x="2160" y="6"/>
                </a:lnTo>
                <a:lnTo>
                  <a:pt x="2188" y="6"/>
                </a:lnTo>
                <a:lnTo>
                  <a:pt x="2216" y="6"/>
                </a:lnTo>
                <a:lnTo>
                  <a:pt x="2245" y="6"/>
                </a:lnTo>
                <a:lnTo>
                  <a:pt x="2273" y="6"/>
                </a:lnTo>
                <a:lnTo>
                  <a:pt x="2296" y="6"/>
                </a:lnTo>
                <a:lnTo>
                  <a:pt x="2324" y="6"/>
                </a:lnTo>
              </a:path>
            </a:pathLst>
          </a:custGeom>
          <a:noFill/>
          <a:ln w="15875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14" name="Freeform 74">
            <a:extLst>
              <a:ext uri="{FF2B5EF4-FFF2-40B4-BE49-F238E27FC236}">
                <a16:creationId xmlns:a16="http://schemas.microsoft.com/office/drawing/2014/main" id="{63472C7C-B87E-4F03-8798-E04D8F03DDB9}"/>
              </a:ext>
            </a:extLst>
          </p:cNvPr>
          <p:cNvSpPr>
            <a:spLocks/>
          </p:cNvSpPr>
          <p:nvPr/>
        </p:nvSpPr>
        <p:spPr bwMode="auto">
          <a:xfrm>
            <a:off x="5976938" y="3339704"/>
            <a:ext cx="1559719" cy="1640681"/>
          </a:xfrm>
          <a:custGeom>
            <a:avLst/>
            <a:gdLst>
              <a:gd name="T0" fmla="*/ 28 w 2324"/>
              <a:gd name="T1" fmla="*/ 1563 h 1579"/>
              <a:gd name="T2" fmla="*/ 85 w 2324"/>
              <a:gd name="T3" fmla="*/ 1552 h 1579"/>
              <a:gd name="T4" fmla="*/ 136 w 2324"/>
              <a:gd name="T5" fmla="*/ 1541 h 1579"/>
              <a:gd name="T6" fmla="*/ 192 w 2324"/>
              <a:gd name="T7" fmla="*/ 1541 h 1579"/>
              <a:gd name="T8" fmla="*/ 249 w 2324"/>
              <a:gd name="T9" fmla="*/ 1541 h 1579"/>
              <a:gd name="T10" fmla="*/ 300 w 2324"/>
              <a:gd name="T11" fmla="*/ 1557 h 1579"/>
              <a:gd name="T12" fmla="*/ 357 w 2324"/>
              <a:gd name="T13" fmla="*/ 1579 h 1579"/>
              <a:gd name="T14" fmla="*/ 413 w 2324"/>
              <a:gd name="T15" fmla="*/ 1573 h 1579"/>
              <a:gd name="T16" fmla="*/ 464 w 2324"/>
              <a:gd name="T17" fmla="*/ 1547 h 1579"/>
              <a:gd name="T18" fmla="*/ 521 w 2324"/>
              <a:gd name="T19" fmla="*/ 1478 h 1579"/>
              <a:gd name="T20" fmla="*/ 578 w 2324"/>
              <a:gd name="T21" fmla="*/ 1414 h 1579"/>
              <a:gd name="T22" fmla="*/ 629 w 2324"/>
              <a:gd name="T23" fmla="*/ 1302 h 1579"/>
              <a:gd name="T24" fmla="*/ 686 w 2324"/>
              <a:gd name="T25" fmla="*/ 1148 h 1579"/>
              <a:gd name="T26" fmla="*/ 742 w 2324"/>
              <a:gd name="T27" fmla="*/ 978 h 1579"/>
              <a:gd name="T28" fmla="*/ 793 w 2324"/>
              <a:gd name="T29" fmla="*/ 819 h 1579"/>
              <a:gd name="T30" fmla="*/ 850 w 2324"/>
              <a:gd name="T31" fmla="*/ 691 h 1579"/>
              <a:gd name="T32" fmla="*/ 901 w 2324"/>
              <a:gd name="T33" fmla="*/ 596 h 1579"/>
              <a:gd name="T34" fmla="*/ 958 w 2324"/>
              <a:gd name="T35" fmla="*/ 521 h 1579"/>
              <a:gd name="T36" fmla="*/ 1014 w 2324"/>
              <a:gd name="T37" fmla="*/ 441 h 1579"/>
              <a:gd name="T38" fmla="*/ 1065 w 2324"/>
              <a:gd name="T39" fmla="*/ 362 h 1579"/>
              <a:gd name="T40" fmla="*/ 1122 w 2324"/>
              <a:gd name="T41" fmla="*/ 324 h 1579"/>
              <a:gd name="T42" fmla="*/ 1179 w 2324"/>
              <a:gd name="T43" fmla="*/ 340 h 1579"/>
              <a:gd name="T44" fmla="*/ 1230 w 2324"/>
              <a:gd name="T45" fmla="*/ 351 h 1579"/>
              <a:gd name="T46" fmla="*/ 1287 w 2324"/>
              <a:gd name="T47" fmla="*/ 314 h 1579"/>
              <a:gd name="T48" fmla="*/ 1343 w 2324"/>
              <a:gd name="T49" fmla="*/ 208 h 1579"/>
              <a:gd name="T50" fmla="*/ 1394 w 2324"/>
              <a:gd name="T51" fmla="*/ 112 h 1579"/>
              <a:gd name="T52" fmla="*/ 1451 w 2324"/>
              <a:gd name="T53" fmla="*/ 38 h 1579"/>
              <a:gd name="T54" fmla="*/ 1508 w 2324"/>
              <a:gd name="T55" fmla="*/ 6 h 1579"/>
              <a:gd name="T56" fmla="*/ 1559 w 2324"/>
              <a:gd name="T57" fmla="*/ 0 h 1579"/>
              <a:gd name="T58" fmla="*/ 1615 w 2324"/>
              <a:gd name="T59" fmla="*/ 6 h 1579"/>
              <a:gd name="T60" fmla="*/ 1666 w 2324"/>
              <a:gd name="T61" fmla="*/ 6 h 1579"/>
              <a:gd name="T62" fmla="*/ 1723 w 2324"/>
              <a:gd name="T63" fmla="*/ 0 h 1579"/>
              <a:gd name="T64" fmla="*/ 1780 w 2324"/>
              <a:gd name="T65" fmla="*/ 0 h 1579"/>
              <a:gd name="T66" fmla="*/ 1831 w 2324"/>
              <a:gd name="T67" fmla="*/ 0 h 1579"/>
              <a:gd name="T68" fmla="*/ 1888 w 2324"/>
              <a:gd name="T69" fmla="*/ 6 h 1579"/>
              <a:gd name="T70" fmla="*/ 1944 w 2324"/>
              <a:gd name="T71" fmla="*/ 6 h 1579"/>
              <a:gd name="T72" fmla="*/ 1995 w 2324"/>
              <a:gd name="T73" fmla="*/ 6 h 1579"/>
              <a:gd name="T74" fmla="*/ 2052 w 2324"/>
              <a:gd name="T75" fmla="*/ 6 h 1579"/>
              <a:gd name="T76" fmla="*/ 2109 w 2324"/>
              <a:gd name="T77" fmla="*/ 0 h 1579"/>
              <a:gd name="T78" fmla="*/ 2160 w 2324"/>
              <a:gd name="T79" fmla="*/ 6 h 1579"/>
              <a:gd name="T80" fmla="*/ 2216 w 2324"/>
              <a:gd name="T81" fmla="*/ 0 h 1579"/>
              <a:gd name="T82" fmla="*/ 2273 w 2324"/>
              <a:gd name="T83" fmla="*/ 0 h 1579"/>
              <a:gd name="T84" fmla="*/ 2324 w 2324"/>
              <a:gd name="T85" fmla="*/ 0 h 1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4" h="1579">
                <a:moveTo>
                  <a:pt x="0" y="1563"/>
                </a:moveTo>
                <a:lnTo>
                  <a:pt x="28" y="1563"/>
                </a:lnTo>
                <a:lnTo>
                  <a:pt x="56" y="1557"/>
                </a:lnTo>
                <a:lnTo>
                  <a:pt x="85" y="1552"/>
                </a:lnTo>
                <a:lnTo>
                  <a:pt x="113" y="1552"/>
                </a:lnTo>
                <a:lnTo>
                  <a:pt x="136" y="1541"/>
                </a:lnTo>
                <a:lnTo>
                  <a:pt x="164" y="1541"/>
                </a:lnTo>
                <a:lnTo>
                  <a:pt x="192" y="1541"/>
                </a:lnTo>
                <a:lnTo>
                  <a:pt x="221" y="1541"/>
                </a:lnTo>
                <a:lnTo>
                  <a:pt x="249" y="1541"/>
                </a:lnTo>
                <a:lnTo>
                  <a:pt x="277" y="1547"/>
                </a:lnTo>
                <a:lnTo>
                  <a:pt x="300" y="1557"/>
                </a:lnTo>
                <a:lnTo>
                  <a:pt x="328" y="1563"/>
                </a:lnTo>
                <a:lnTo>
                  <a:pt x="357" y="1579"/>
                </a:lnTo>
                <a:lnTo>
                  <a:pt x="385" y="1579"/>
                </a:lnTo>
                <a:lnTo>
                  <a:pt x="413" y="1573"/>
                </a:lnTo>
                <a:lnTo>
                  <a:pt x="436" y="1563"/>
                </a:lnTo>
                <a:lnTo>
                  <a:pt x="464" y="1547"/>
                </a:lnTo>
                <a:lnTo>
                  <a:pt x="493" y="1520"/>
                </a:lnTo>
                <a:lnTo>
                  <a:pt x="521" y="1478"/>
                </a:lnTo>
                <a:lnTo>
                  <a:pt x="550" y="1451"/>
                </a:lnTo>
                <a:lnTo>
                  <a:pt x="578" y="1414"/>
                </a:lnTo>
                <a:lnTo>
                  <a:pt x="601" y="1366"/>
                </a:lnTo>
                <a:lnTo>
                  <a:pt x="629" y="1302"/>
                </a:lnTo>
                <a:lnTo>
                  <a:pt x="657" y="1228"/>
                </a:lnTo>
                <a:lnTo>
                  <a:pt x="686" y="1148"/>
                </a:lnTo>
                <a:lnTo>
                  <a:pt x="714" y="1058"/>
                </a:lnTo>
                <a:lnTo>
                  <a:pt x="742" y="978"/>
                </a:lnTo>
                <a:lnTo>
                  <a:pt x="765" y="904"/>
                </a:lnTo>
                <a:lnTo>
                  <a:pt x="793" y="819"/>
                </a:lnTo>
                <a:lnTo>
                  <a:pt x="822" y="755"/>
                </a:lnTo>
                <a:lnTo>
                  <a:pt x="850" y="691"/>
                </a:lnTo>
                <a:lnTo>
                  <a:pt x="878" y="643"/>
                </a:lnTo>
                <a:lnTo>
                  <a:pt x="901" y="596"/>
                </a:lnTo>
                <a:lnTo>
                  <a:pt x="929" y="558"/>
                </a:lnTo>
                <a:lnTo>
                  <a:pt x="958" y="521"/>
                </a:lnTo>
                <a:lnTo>
                  <a:pt x="986" y="484"/>
                </a:lnTo>
                <a:lnTo>
                  <a:pt x="1014" y="441"/>
                </a:lnTo>
                <a:lnTo>
                  <a:pt x="1043" y="399"/>
                </a:lnTo>
                <a:lnTo>
                  <a:pt x="1065" y="362"/>
                </a:lnTo>
                <a:lnTo>
                  <a:pt x="1094" y="340"/>
                </a:lnTo>
                <a:lnTo>
                  <a:pt x="1122" y="324"/>
                </a:lnTo>
                <a:lnTo>
                  <a:pt x="1151" y="330"/>
                </a:lnTo>
                <a:lnTo>
                  <a:pt x="1179" y="340"/>
                </a:lnTo>
                <a:lnTo>
                  <a:pt x="1207" y="351"/>
                </a:lnTo>
                <a:lnTo>
                  <a:pt x="1230" y="351"/>
                </a:lnTo>
                <a:lnTo>
                  <a:pt x="1258" y="340"/>
                </a:lnTo>
                <a:lnTo>
                  <a:pt x="1287" y="314"/>
                </a:lnTo>
                <a:lnTo>
                  <a:pt x="1315" y="271"/>
                </a:lnTo>
                <a:lnTo>
                  <a:pt x="1343" y="208"/>
                </a:lnTo>
                <a:lnTo>
                  <a:pt x="1366" y="154"/>
                </a:lnTo>
                <a:lnTo>
                  <a:pt x="1394" y="112"/>
                </a:lnTo>
                <a:lnTo>
                  <a:pt x="1423" y="64"/>
                </a:lnTo>
                <a:lnTo>
                  <a:pt x="1451" y="38"/>
                </a:lnTo>
                <a:lnTo>
                  <a:pt x="1479" y="16"/>
                </a:lnTo>
                <a:lnTo>
                  <a:pt x="1508" y="6"/>
                </a:lnTo>
                <a:lnTo>
                  <a:pt x="1530" y="0"/>
                </a:lnTo>
                <a:lnTo>
                  <a:pt x="1559" y="0"/>
                </a:lnTo>
                <a:lnTo>
                  <a:pt x="1587" y="6"/>
                </a:lnTo>
                <a:lnTo>
                  <a:pt x="1615" y="6"/>
                </a:lnTo>
                <a:lnTo>
                  <a:pt x="1644" y="6"/>
                </a:lnTo>
                <a:lnTo>
                  <a:pt x="1666" y="6"/>
                </a:lnTo>
                <a:lnTo>
                  <a:pt x="1695" y="0"/>
                </a:lnTo>
                <a:lnTo>
                  <a:pt x="1723" y="0"/>
                </a:lnTo>
                <a:lnTo>
                  <a:pt x="1751" y="6"/>
                </a:lnTo>
                <a:lnTo>
                  <a:pt x="1780" y="0"/>
                </a:lnTo>
                <a:lnTo>
                  <a:pt x="1808" y="0"/>
                </a:lnTo>
                <a:lnTo>
                  <a:pt x="1831" y="0"/>
                </a:lnTo>
                <a:lnTo>
                  <a:pt x="1859" y="6"/>
                </a:lnTo>
                <a:lnTo>
                  <a:pt x="1888" y="6"/>
                </a:lnTo>
                <a:lnTo>
                  <a:pt x="1916" y="0"/>
                </a:lnTo>
                <a:lnTo>
                  <a:pt x="1944" y="6"/>
                </a:lnTo>
                <a:lnTo>
                  <a:pt x="1973" y="0"/>
                </a:lnTo>
                <a:lnTo>
                  <a:pt x="1995" y="6"/>
                </a:lnTo>
                <a:lnTo>
                  <a:pt x="2024" y="6"/>
                </a:lnTo>
                <a:lnTo>
                  <a:pt x="2052" y="6"/>
                </a:lnTo>
                <a:lnTo>
                  <a:pt x="2080" y="6"/>
                </a:lnTo>
                <a:lnTo>
                  <a:pt x="2109" y="0"/>
                </a:lnTo>
                <a:lnTo>
                  <a:pt x="2131" y="0"/>
                </a:lnTo>
                <a:lnTo>
                  <a:pt x="2160" y="6"/>
                </a:lnTo>
                <a:lnTo>
                  <a:pt x="2188" y="0"/>
                </a:lnTo>
                <a:lnTo>
                  <a:pt x="2216" y="0"/>
                </a:lnTo>
                <a:lnTo>
                  <a:pt x="2245" y="0"/>
                </a:lnTo>
                <a:lnTo>
                  <a:pt x="2273" y="0"/>
                </a:lnTo>
                <a:lnTo>
                  <a:pt x="2296" y="0"/>
                </a:lnTo>
                <a:lnTo>
                  <a:pt x="2324" y="0"/>
                </a:lnTo>
              </a:path>
            </a:pathLst>
          </a:custGeom>
          <a:noFill/>
          <a:ln w="15875">
            <a:solidFill>
              <a:srgbClr val="BF00B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1" name="Line 81">
            <a:extLst>
              <a:ext uri="{FF2B5EF4-FFF2-40B4-BE49-F238E27FC236}">
                <a16:creationId xmlns:a16="http://schemas.microsoft.com/office/drawing/2014/main" id="{6AB35953-5EC7-4456-B75A-54CFBFDC96A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72225" y="4882754"/>
            <a:ext cx="204788" cy="26194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2" name="Text Box 82">
            <a:extLst>
              <a:ext uri="{FF2B5EF4-FFF2-40B4-BE49-F238E27FC236}">
                <a16:creationId xmlns:a16="http://schemas.microsoft.com/office/drawing/2014/main" id="{5F49073D-B1EF-45FB-A69A-358C14B51A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18685" y="4797029"/>
            <a:ext cx="1214438" cy="161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Hand at rest</a:t>
            </a:r>
          </a:p>
        </p:txBody>
      </p:sp>
      <p:sp>
        <p:nvSpPr>
          <p:cNvPr id="317523" name="Text Box 83">
            <a:extLst>
              <a:ext uri="{FF2B5EF4-FFF2-40B4-BE49-F238E27FC236}">
                <a16:creationId xmlns:a16="http://schemas.microsoft.com/office/drawing/2014/main" id="{5C9F07AF-12C7-4151-A5C5-C94F612752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5854" y="4476750"/>
            <a:ext cx="105608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Hand moving above holster</a:t>
            </a:r>
          </a:p>
        </p:txBody>
      </p:sp>
      <p:sp>
        <p:nvSpPr>
          <p:cNvPr id="317524" name="Line 84">
            <a:extLst>
              <a:ext uri="{FF2B5EF4-FFF2-40B4-BE49-F238E27FC236}">
                <a16:creationId xmlns:a16="http://schemas.microsoft.com/office/drawing/2014/main" id="{85ABAD82-2432-44E3-AAF6-1F9AFE30F92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565107" y="4460082"/>
            <a:ext cx="179785" cy="151210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5" name="Line 85">
            <a:extLst>
              <a:ext uri="{FF2B5EF4-FFF2-40B4-BE49-F238E27FC236}">
                <a16:creationId xmlns:a16="http://schemas.microsoft.com/office/drawing/2014/main" id="{D02F5791-45E3-4DFC-9F10-A3A2C7427049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793707" y="3759994"/>
            <a:ext cx="135731" cy="388144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6" name="Text Box 86">
            <a:extLst>
              <a:ext uri="{FF2B5EF4-FFF2-40B4-BE49-F238E27FC236}">
                <a16:creationId xmlns:a16="http://schemas.microsoft.com/office/drawing/2014/main" id="{A8099566-1912-41F9-8D7C-54290F248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61585" y="4138613"/>
            <a:ext cx="1017984" cy="484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Hand moving down to grasp gun</a:t>
            </a:r>
          </a:p>
        </p:txBody>
      </p:sp>
      <p:sp>
        <p:nvSpPr>
          <p:cNvPr id="317527" name="Line 87">
            <a:extLst>
              <a:ext uri="{FF2B5EF4-FFF2-40B4-BE49-F238E27FC236}">
                <a16:creationId xmlns:a16="http://schemas.microsoft.com/office/drawing/2014/main" id="{A22B1B35-24FE-46FE-B0DF-DA37EAA880C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930629" y="3586163"/>
            <a:ext cx="115490" cy="172641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sp>
        <p:nvSpPr>
          <p:cNvPr id="317528" name="Text Box 88">
            <a:extLst>
              <a:ext uri="{FF2B5EF4-FFF2-40B4-BE49-F238E27FC236}">
                <a16:creationId xmlns:a16="http://schemas.microsoft.com/office/drawing/2014/main" id="{FE71E78A-BA7C-458A-82B9-EC21257D7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7076" y="3770710"/>
            <a:ext cx="1059656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Hand moving to shoulder level</a:t>
            </a:r>
          </a:p>
        </p:txBody>
      </p:sp>
      <p:sp>
        <p:nvSpPr>
          <p:cNvPr id="317529" name="Text Box 89">
            <a:extLst>
              <a:ext uri="{FF2B5EF4-FFF2-40B4-BE49-F238E27FC236}">
                <a16:creationId xmlns:a16="http://schemas.microsoft.com/office/drawing/2014/main" id="{8B424BC9-B003-48D6-BC9D-401E0E0E2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18785" y="3369469"/>
            <a:ext cx="56078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050"/>
              <a:t>Steady pointing</a:t>
            </a:r>
          </a:p>
        </p:txBody>
      </p:sp>
      <p:sp>
        <p:nvSpPr>
          <p:cNvPr id="317530" name="Line 90">
            <a:extLst>
              <a:ext uri="{FF2B5EF4-FFF2-40B4-BE49-F238E27FC236}">
                <a16:creationId xmlns:a16="http://schemas.microsoft.com/office/drawing/2014/main" id="{05653628-1636-463B-A5E7-82CB52988B6F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7203281" y="3382566"/>
            <a:ext cx="158354" cy="151209"/>
          </a:xfrm>
          <a:prstGeom prst="line">
            <a:avLst/>
          </a:prstGeom>
          <a:noFill/>
          <a:ln w="3175">
            <a:solidFill>
              <a:srgbClr val="333333"/>
            </a:solidFill>
            <a:round/>
            <a:headEnd/>
            <a:tailEnd type="stealth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NL" sz="1013"/>
          </a:p>
        </p:txBody>
      </p:sp>
      <p:pic>
        <p:nvPicPr>
          <p:cNvPr id="317538" name="Picture 98" descr="C:\Documents and Settings\eamonn\Desktop\Microsoft\ann_nogun.jpg">
            <a:extLst>
              <a:ext uri="{FF2B5EF4-FFF2-40B4-BE49-F238E27FC236}">
                <a16:creationId xmlns:a16="http://schemas.microsoft.com/office/drawing/2014/main" id="{CFA0649F-5AAA-4558-B898-26D69ED7B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6" y="967978"/>
            <a:ext cx="4536281" cy="1814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0" name="Picture 100" descr="C:\Documents and Settings\eamonn\Desktop\Microsoft\ann_gun.jpg">
            <a:extLst>
              <a:ext uri="{FF2B5EF4-FFF2-40B4-BE49-F238E27FC236}">
                <a16:creationId xmlns:a16="http://schemas.microsoft.com/office/drawing/2014/main" id="{93A18771-4924-43BC-AF3F-EEA1B994B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725" y="3043237"/>
            <a:ext cx="4704160" cy="188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542" name="Text Box 102">
            <a:extLst>
              <a:ext uri="{FF2B5EF4-FFF2-40B4-BE49-F238E27FC236}">
                <a16:creationId xmlns:a16="http://schemas.microsoft.com/office/drawing/2014/main" id="{53E68902-8BEB-4B95-9E1F-B6C0322DA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28726" y="32147"/>
            <a:ext cx="6799875" cy="438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en-US" altLang="en-NL" sz="2250"/>
              <a:t>Video data, may best be thought of as time series…</a:t>
            </a:r>
          </a:p>
        </p:txBody>
      </p:sp>
      <p:sp>
        <p:nvSpPr>
          <p:cNvPr id="317541" name="Rectangle 101">
            <a:extLst>
              <a:ext uri="{FF2B5EF4-FFF2-40B4-BE49-F238E27FC236}">
                <a16:creationId xmlns:a16="http://schemas.microsoft.com/office/drawing/2014/main" id="{90355172-5B13-4EB1-B2A9-39E3E18CA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0144" y="2771776"/>
            <a:ext cx="6858000" cy="154781"/>
          </a:xfrm>
          <a:prstGeom prst="rect">
            <a:avLst/>
          </a:prstGeom>
          <a:solidFill>
            <a:srgbClr val="EAEAE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NL" sz="1013"/>
          </a:p>
        </p:txBody>
      </p:sp>
      <p:sp>
        <p:nvSpPr>
          <p:cNvPr id="317531" name="Text Box 91">
            <a:extLst>
              <a:ext uri="{FF2B5EF4-FFF2-40B4-BE49-F238E27FC236}">
                <a16:creationId xmlns:a16="http://schemas.microsoft.com/office/drawing/2014/main" id="{E8057CF9-07BA-4C5E-8340-B832655B5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5160" y="2247900"/>
            <a:ext cx="517922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500" b="1"/>
              <a:t>Point</a:t>
            </a:r>
          </a:p>
        </p:txBody>
      </p:sp>
      <p:sp>
        <p:nvSpPr>
          <p:cNvPr id="317532" name="Text Box 92">
            <a:extLst>
              <a:ext uri="{FF2B5EF4-FFF2-40B4-BE49-F238E27FC236}">
                <a16:creationId xmlns:a16="http://schemas.microsoft.com/office/drawing/2014/main" id="{F2F128A0-ED69-4080-B6EF-6F3AC90C4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94673" y="4312444"/>
            <a:ext cx="105489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algn="l" eaLnBrk="1" hangingPunct="1"/>
            <a:r>
              <a:rPr lang="en-US" altLang="en-NL" sz="1500" b="1"/>
              <a:t>Gun-Draw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EB73CC4-51EE-4D2B-BB0C-141E8320B57D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5" name="Freeform 81"/>
          <p:cNvSpPr>
            <a:spLocks/>
          </p:cNvSpPr>
          <p:nvPr/>
        </p:nvSpPr>
        <p:spPr bwMode="auto">
          <a:xfrm>
            <a:off x="171011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591588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047083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488293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21567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362778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791289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18217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653078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080004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556130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4989407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17919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851193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273358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686002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00231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576358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30264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471474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19033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42" name="Rectangle 41"/>
          <p:cNvSpPr/>
          <p:nvPr/>
        </p:nvSpPr>
        <p:spPr>
          <a:xfrm>
            <a:off x="3657601" y="4514850"/>
            <a:ext cx="200247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100" dirty="0"/>
              <a:t>|</a:t>
            </a:r>
            <a:r>
              <a:rPr lang="en-US" sz="2100" i="1" dirty="0"/>
              <a:t>T </a:t>
            </a:r>
            <a:r>
              <a:rPr lang="en-US" sz="2100" dirty="0"/>
              <a:t>| = </a:t>
            </a:r>
            <a:r>
              <a:rPr lang="en-US" sz="2100" i="1" dirty="0"/>
              <a:t>n</a:t>
            </a:r>
            <a:r>
              <a:rPr lang="en-US" sz="2100" dirty="0"/>
              <a:t> </a:t>
            </a:r>
            <a:r>
              <a:rPr lang="en-US" sz="2100" i="1" dirty="0"/>
              <a:t>= 3,000</a:t>
            </a:r>
            <a:endParaRPr lang="en-US" sz="2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B92B3C-52E3-4423-B492-BC7A9D37F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behind the Matrix Profile: </a:t>
            </a:r>
            <a:br>
              <a:rPr lang="en-US" dirty="0"/>
            </a:br>
            <a:r>
              <a:rPr lang="en-US" dirty="0"/>
              <a:t>Assume we have a time series </a:t>
            </a:r>
            <a:r>
              <a:rPr lang="en-US" i="1" dirty="0"/>
              <a:t>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42A6A-E92F-49FC-B9BA-D2FC82DE9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705564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5" name="Freeform 81"/>
          <p:cNvSpPr>
            <a:spLocks/>
          </p:cNvSpPr>
          <p:nvPr/>
        </p:nvSpPr>
        <p:spPr bwMode="auto">
          <a:xfrm>
            <a:off x="171011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591588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047083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488293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21567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362778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791289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18217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653078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080004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556130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4989407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17919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851193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273358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686002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00231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576358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30264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471474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19033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457068" cy="2325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Note that for most time series data mining tasks, we are not interested in any </a:t>
            </a:r>
            <a:r>
              <a:rPr lang="en-US" sz="1500" i="1" dirty="0"/>
              <a:t>global</a:t>
            </a:r>
            <a:r>
              <a:rPr lang="en-US" sz="1500" dirty="0"/>
              <a:t> properties of the time series, we are only interested in small </a:t>
            </a:r>
            <a:r>
              <a:rPr lang="en-US" sz="1500" i="1" dirty="0"/>
              <a:t>local</a:t>
            </a:r>
            <a:r>
              <a:rPr lang="en-US" sz="1500" dirty="0"/>
              <a:t> subsequences, of this length, </a:t>
            </a:r>
            <a:r>
              <a:rPr lang="en-US" sz="1500" i="1" dirty="0"/>
              <a:t>m</a:t>
            </a:r>
          </a:p>
          <a:p>
            <a:endParaRPr lang="en-US" sz="1500" dirty="0"/>
          </a:p>
          <a:p>
            <a:r>
              <a:rPr lang="en-US" sz="1500" dirty="0"/>
              <a:t>These subsequences might be about the length of individual heartbeats (for ECGs), individual days (for social media behavior), individual words (for speech analysis) etc</a:t>
            </a:r>
          </a:p>
          <a:p>
            <a:endParaRPr lang="en-US" sz="1500" dirty="0"/>
          </a:p>
          <a:p>
            <a:r>
              <a:rPr lang="en-US" sz="1500" dirty="0"/>
              <a:t> </a:t>
            </a:r>
          </a:p>
          <a:p>
            <a:r>
              <a:rPr lang="en-US" sz="1013" dirty="0"/>
              <a:t> </a:t>
            </a:r>
          </a:p>
        </p:txBody>
      </p:sp>
      <p:sp>
        <p:nvSpPr>
          <p:cNvPr id="42" name="Right Brace 41"/>
          <p:cNvSpPr/>
          <p:nvPr/>
        </p:nvSpPr>
        <p:spPr>
          <a:xfrm rot="5400000">
            <a:off x="209510" y="281944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3" name="Right Brace 42"/>
          <p:cNvSpPr/>
          <p:nvPr/>
        </p:nvSpPr>
        <p:spPr>
          <a:xfrm rot="5400000">
            <a:off x="7584776" y="88951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44" name="Rectangle 43"/>
          <p:cNvSpPr/>
          <p:nvPr/>
        </p:nvSpPr>
        <p:spPr>
          <a:xfrm>
            <a:off x="114301" y="3086100"/>
            <a:ext cx="65915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i="1" dirty="0"/>
              <a:t>m = 100</a:t>
            </a:r>
            <a:endParaRPr lang="en-US" sz="1013" dirty="0"/>
          </a:p>
        </p:txBody>
      </p:sp>
    </p:spTree>
    <p:extLst>
      <p:ext uri="{BB962C8B-B14F-4D97-AF65-F5344CB8AC3E}">
        <p14:creationId xmlns:p14="http://schemas.microsoft.com/office/powerpoint/2010/main" val="25055592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18490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71828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650043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20538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110162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84553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89327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71653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76428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65081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555592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136331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906203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9042694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grpSp>
        <p:nvGrpSpPr>
          <p:cNvPr id="2" name="Group 103"/>
          <p:cNvGrpSpPr/>
          <p:nvPr/>
        </p:nvGrpSpPr>
        <p:grpSpPr>
          <a:xfrm>
            <a:off x="239123" y="3214690"/>
            <a:ext cx="8598836" cy="650081"/>
            <a:chOff x="169863" y="1038225"/>
            <a:chExt cx="8601075" cy="2419350"/>
          </a:xfrm>
        </p:grpSpPr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69863" y="1114425"/>
              <a:ext cx="461963" cy="304800"/>
            </a:xfrm>
            <a:custGeom>
              <a:avLst/>
              <a:gdLst/>
              <a:ahLst/>
              <a:cxnLst>
                <a:cxn ang="0">
                  <a:pos x="4" y="90"/>
                </a:cxn>
                <a:cxn ang="0">
                  <a:pos x="8" y="84"/>
                </a:cxn>
                <a:cxn ang="0">
                  <a:pos x="13" y="102"/>
                </a:cxn>
                <a:cxn ang="0">
                  <a:pos x="21" y="162"/>
                </a:cxn>
                <a:cxn ang="0">
                  <a:pos x="30" y="150"/>
                </a:cxn>
                <a:cxn ang="0">
                  <a:pos x="34" y="132"/>
                </a:cxn>
                <a:cxn ang="0">
                  <a:pos x="43" y="162"/>
                </a:cxn>
                <a:cxn ang="0">
                  <a:pos x="51" y="90"/>
                </a:cxn>
                <a:cxn ang="0">
                  <a:pos x="55" y="18"/>
                </a:cxn>
                <a:cxn ang="0">
                  <a:pos x="68" y="90"/>
                </a:cxn>
                <a:cxn ang="0">
                  <a:pos x="73" y="84"/>
                </a:cxn>
                <a:cxn ang="0">
                  <a:pos x="81" y="96"/>
                </a:cxn>
                <a:cxn ang="0">
                  <a:pos x="90" y="66"/>
                </a:cxn>
                <a:cxn ang="0">
                  <a:pos x="98" y="36"/>
                </a:cxn>
                <a:cxn ang="0">
                  <a:pos x="102" y="108"/>
                </a:cxn>
                <a:cxn ang="0">
                  <a:pos x="111" y="30"/>
                </a:cxn>
                <a:cxn ang="0">
                  <a:pos x="115" y="90"/>
                </a:cxn>
                <a:cxn ang="0">
                  <a:pos x="124" y="48"/>
                </a:cxn>
                <a:cxn ang="0">
                  <a:pos x="132" y="30"/>
                </a:cxn>
                <a:cxn ang="0">
                  <a:pos x="137" y="78"/>
                </a:cxn>
                <a:cxn ang="0">
                  <a:pos x="145" y="54"/>
                </a:cxn>
                <a:cxn ang="0">
                  <a:pos x="154" y="12"/>
                </a:cxn>
                <a:cxn ang="0">
                  <a:pos x="158" y="36"/>
                </a:cxn>
                <a:cxn ang="0">
                  <a:pos x="162" y="60"/>
                </a:cxn>
                <a:cxn ang="0">
                  <a:pos x="171" y="18"/>
                </a:cxn>
                <a:cxn ang="0">
                  <a:pos x="175" y="72"/>
                </a:cxn>
                <a:cxn ang="0">
                  <a:pos x="184" y="18"/>
                </a:cxn>
                <a:cxn ang="0">
                  <a:pos x="188" y="120"/>
                </a:cxn>
                <a:cxn ang="0">
                  <a:pos x="197" y="78"/>
                </a:cxn>
                <a:cxn ang="0">
                  <a:pos x="201" y="138"/>
                </a:cxn>
                <a:cxn ang="0">
                  <a:pos x="209" y="108"/>
                </a:cxn>
                <a:cxn ang="0">
                  <a:pos x="218" y="114"/>
                </a:cxn>
                <a:cxn ang="0">
                  <a:pos x="222" y="84"/>
                </a:cxn>
                <a:cxn ang="0">
                  <a:pos x="231" y="78"/>
                </a:cxn>
                <a:cxn ang="0">
                  <a:pos x="235" y="66"/>
                </a:cxn>
                <a:cxn ang="0">
                  <a:pos x="244" y="36"/>
                </a:cxn>
                <a:cxn ang="0">
                  <a:pos x="248" y="84"/>
                </a:cxn>
                <a:cxn ang="0">
                  <a:pos x="252" y="102"/>
                </a:cxn>
                <a:cxn ang="0">
                  <a:pos x="265" y="114"/>
                </a:cxn>
                <a:cxn ang="0">
                  <a:pos x="269" y="108"/>
                </a:cxn>
                <a:cxn ang="0">
                  <a:pos x="278" y="90"/>
                </a:cxn>
                <a:cxn ang="0">
                  <a:pos x="286" y="96"/>
                </a:cxn>
              </a:cxnLst>
              <a:rect l="0" t="0" r="r" b="b"/>
              <a:pathLst>
                <a:path w="291" h="192">
                  <a:moveTo>
                    <a:pt x="0" y="78"/>
                  </a:moveTo>
                  <a:lnTo>
                    <a:pt x="0" y="96"/>
                  </a:lnTo>
                  <a:lnTo>
                    <a:pt x="4" y="90"/>
                  </a:lnTo>
                  <a:lnTo>
                    <a:pt x="4" y="60"/>
                  </a:lnTo>
                  <a:lnTo>
                    <a:pt x="8" y="66"/>
                  </a:lnTo>
                  <a:lnTo>
                    <a:pt x="8" y="84"/>
                  </a:lnTo>
                  <a:lnTo>
                    <a:pt x="13" y="102"/>
                  </a:lnTo>
                  <a:lnTo>
                    <a:pt x="13" y="96"/>
                  </a:lnTo>
                  <a:lnTo>
                    <a:pt x="13" y="102"/>
                  </a:lnTo>
                  <a:lnTo>
                    <a:pt x="17" y="120"/>
                  </a:lnTo>
                  <a:lnTo>
                    <a:pt x="17" y="156"/>
                  </a:lnTo>
                  <a:lnTo>
                    <a:pt x="21" y="162"/>
                  </a:lnTo>
                  <a:lnTo>
                    <a:pt x="26" y="192"/>
                  </a:lnTo>
                  <a:lnTo>
                    <a:pt x="26" y="144"/>
                  </a:lnTo>
                  <a:lnTo>
                    <a:pt x="30" y="150"/>
                  </a:lnTo>
                  <a:lnTo>
                    <a:pt x="30" y="138"/>
                  </a:lnTo>
                  <a:lnTo>
                    <a:pt x="38" y="132"/>
                  </a:lnTo>
                  <a:lnTo>
                    <a:pt x="34" y="132"/>
                  </a:lnTo>
                  <a:lnTo>
                    <a:pt x="38" y="132"/>
                  </a:lnTo>
                  <a:lnTo>
                    <a:pt x="43" y="144"/>
                  </a:lnTo>
                  <a:lnTo>
                    <a:pt x="43" y="162"/>
                  </a:lnTo>
                  <a:lnTo>
                    <a:pt x="47" y="156"/>
                  </a:lnTo>
                  <a:lnTo>
                    <a:pt x="47" y="132"/>
                  </a:lnTo>
                  <a:lnTo>
                    <a:pt x="51" y="90"/>
                  </a:lnTo>
                  <a:lnTo>
                    <a:pt x="51" y="72"/>
                  </a:lnTo>
                  <a:lnTo>
                    <a:pt x="55" y="108"/>
                  </a:lnTo>
                  <a:lnTo>
                    <a:pt x="55" y="18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8" y="72"/>
                  </a:lnTo>
                  <a:lnTo>
                    <a:pt x="73" y="84"/>
                  </a:lnTo>
                  <a:lnTo>
                    <a:pt x="73" y="102"/>
                  </a:lnTo>
                  <a:lnTo>
                    <a:pt x="77" y="96"/>
                  </a:lnTo>
                  <a:lnTo>
                    <a:pt x="81" y="96"/>
                  </a:lnTo>
                  <a:lnTo>
                    <a:pt x="81" y="84"/>
                  </a:lnTo>
                  <a:lnTo>
                    <a:pt x="90" y="90"/>
                  </a:lnTo>
                  <a:lnTo>
                    <a:pt x="90" y="66"/>
                  </a:lnTo>
                  <a:lnTo>
                    <a:pt x="94" y="60"/>
                  </a:lnTo>
                  <a:lnTo>
                    <a:pt x="94" y="36"/>
                  </a:lnTo>
                  <a:lnTo>
                    <a:pt x="98" y="36"/>
                  </a:lnTo>
                  <a:lnTo>
                    <a:pt x="98" y="60"/>
                  </a:lnTo>
                  <a:lnTo>
                    <a:pt x="102" y="90"/>
                  </a:lnTo>
                  <a:lnTo>
                    <a:pt x="102" y="108"/>
                  </a:lnTo>
                  <a:lnTo>
                    <a:pt x="107" y="36"/>
                  </a:lnTo>
                  <a:lnTo>
                    <a:pt x="107" y="18"/>
                  </a:lnTo>
                  <a:lnTo>
                    <a:pt x="111" y="30"/>
                  </a:lnTo>
                  <a:lnTo>
                    <a:pt x="111" y="42"/>
                  </a:lnTo>
                  <a:lnTo>
                    <a:pt x="115" y="66"/>
                  </a:lnTo>
                  <a:lnTo>
                    <a:pt x="115" y="90"/>
                  </a:lnTo>
                  <a:lnTo>
                    <a:pt x="120" y="66"/>
                  </a:lnTo>
                  <a:lnTo>
                    <a:pt x="120" y="54"/>
                  </a:lnTo>
                  <a:lnTo>
                    <a:pt x="124" y="48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7" y="60"/>
                  </a:lnTo>
                  <a:lnTo>
                    <a:pt x="137" y="78"/>
                  </a:lnTo>
                  <a:lnTo>
                    <a:pt x="141" y="84"/>
                  </a:lnTo>
                  <a:lnTo>
                    <a:pt x="145" y="102"/>
                  </a:lnTo>
                  <a:lnTo>
                    <a:pt x="145" y="54"/>
                  </a:lnTo>
                  <a:lnTo>
                    <a:pt x="150" y="36"/>
                  </a:lnTo>
                  <a:lnTo>
                    <a:pt x="150" y="24"/>
                  </a:lnTo>
                  <a:lnTo>
                    <a:pt x="154" y="12"/>
                  </a:lnTo>
                  <a:lnTo>
                    <a:pt x="154" y="24"/>
                  </a:lnTo>
                  <a:lnTo>
                    <a:pt x="158" y="30"/>
                  </a:lnTo>
                  <a:lnTo>
                    <a:pt x="158" y="36"/>
                  </a:lnTo>
                  <a:lnTo>
                    <a:pt x="162" y="54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7" y="42"/>
                  </a:lnTo>
                  <a:lnTo>
                    <a:pt x="167" y="0"/>
                  </a:lnTo>
                  <a:lnTo>
                    <a:pt x="171" y="18"/>
                  </a:lnTo>
                  <a:lnTo>
                    <a:pt x="171" y="24"/>
                  </a:lnTo>
                  <a:lnTo>
                    <a:pt x="175" y="36"/>
                  </a:lnTo>
                  <a:lnTo>
                    <a:pt x="175" y="72"/>
                  </a:lnTo>
                  <a:lnTo>
                    <a:pt x="179" y="54"/>
                  </a:lnTo>
                  <a:lnTo>
                    <a:pt x="179" y="12"/>
                  </a:lnTo>
                  <a:lnTo>
                    <a:pt x="184" y="18"/>
                  </a:lnTo>
                  <a:lnTo>
                    <a:pt x="184" y="72"/>
                  </a:lnTo>
                  <a:lnTo>
                    <a:pt x="188" y="132"/>
                  </a:lnTo>
                  <a:lnTo>
                    <a:pt x="188" y="120"/>
                  </a:lnTo>
                  <a:lnTo>
                    <a:pt x="192" y="84"/>
                  </a:lnTo>
                  <a:lnTo>
                    <a:pt x="192" y="72"/>
                  </a:lnTo>
                  <a:lnTo>
                    <a:pt x="197" y="78"/>
                  </a:lnTo>
                  <a:lnTo>
                    <a:pt x="197" y="96"/>
                  </a:lnTo>
                  <a:lnTo>
                    <a:pt x="201" y="126"/>
                  </a:lnTo>
                  <a:lnTo>
                    <a:pt x="201" y="138"/>
                  </a:lnTo>
                  <a:lnTo>
                    <a:pt x="205" y="138"/>
                  </a:lnTo>
                  <a:lnTo>
                    <a:pt x="209" y="132"/>
                  </a:lnTo>
                  <a:lnTo>
                    <a:pt x="209" y="108"/>
                  </a:lnTo>
                  <a:lnTo>
                    <a:pt x="214" y="114"/>
                  </a:lnTo>
                  <a:lnTo>
                    <a:pt x="218" y="120"/>
                  </a:lnTo>
                  <a:lnTo>
                    <a:pt x="218" y="114"/>
                  </a:lnTo>
                  <a:lnTo>
                    <a:pt x="222" y="108"/>
                  </a:lnTo>
                  <a:lnTo>
                    <a:pt x="222" y="78"/>
                  </a:lnTo>
                  <a:lnTo>
                    <a:pt x="222" y="84"/>
                  </a:lnTo>
                  <a:lnTo>
                    <a:pt x="227" y="90"/>
                  </a:lnTo>
                  <a:lnTo>
                    <a:pt x="227" y="78"/>
                  </a:lnTo>
                  <a:lnTo>
                    <a:pt x="231" y="78"/>
                  </a:lnTo>
                  <a:lnTo>
                    <a:pt x="231" y="90"/>
                  </a:lnTo>
                  <a:lnTo>
                    <a:pt x="235" y="84"/>
                  </a:lnTo>
                  <a:lnTo>
                    <a:pt x="235" y="66"/>
                  </a:lnTo>
                  <a:lnTo>
                    <a:pt x="239" y="42"/>
                  </a:lnTo>
                  <a:lnTo>
                    <a:pt x="239" y="24"/>
                  </a:lnTo>
                  <a:lnTo>
                    <a:pt x="244" y="36"/>
                  </a:lnTo>
                  <a:lnTo>
                    <a:pt x="244" y="72"/>
                  </a:lnTo>
                  <a:lnTo>
                    <a:pt x="248" y="78"/>
                  </a:lnTo>
                  <a:lnTo>
                    <a:pt x="248" y="84"/>
                  </a:lnTo>
                  <a:lnTo>
                    <a:pt x="248" y="78"/>
                  </a:lnTo>
                  <a:lnTo>
                    <a:pt x="256" y="102"/>
                  </a:lnTo>
                  <a:lnTo>
                    <a:pt x="252" y="102"/>
                  </a:lnTo>
                  <a:lnTo>
                    <a:pt x="256" y="120"/>
                  </a:lnTo>
                  <a:lnTo>
                    <a:pt x="261" y="132"/>
                  </a:lnTo>
                  <a:lnTo>
                    <a:pt x="265" y="114"/>
                  </a:lnTo>
                  <a:lnTo>
                    <a:pt x="265" y="120"/>
                  </a:lnTo>
                  <a:lnTo>
                    <a:pt x="265" y="114"/>
                  </a:lnTo>
                  <a:lnTo>
                    <a:pt x="269" y="108"/>
                  </a:lnTo>
                  <a:lnTo>
                    <a:pt x="274" y="102"/>
                  </a:lnTo>
                  <a:lnTo>
                    <a:pt x="278" y="84"/>
                  </a:lnTo>
                  <a:lnTo>
                    <a:pt x="278" y="90"/>
                  </a:lnTo>
                  <a:lnTo>
                    <a:pt x="282" y="96"/>
                  </a:lnTo>
                  <a:lnTo>
                    <a:pt x="282" y="102"/>
                  </a:lnTo>
                  <a:lnTo>
                    <a:pt x="286" y="96"/>
                  </a:lnTo>
                  <a:lnTo>
                    <a:pt x="291" y="120"/>
                  </a:lnTo>
                  <a:lnTo>
                    <a:pt x="29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631825" y="1190625"/>
              <a:ext cx="522288" cy="2228850"/>
            </a:xfrm>
            <a:custGeom>
              <a:avLst/>
              <a:gdLst/>
              <a:ahLst/>
              <a:cxnLst>
                <a:cxn ang="0">
                  <a:pos x="4" y="102"/>
                </a:cxn>
                <a:cxn ang="0">
                  <a:pos x="12" y="102"/>
                </a:cxn>
                <a:cxn ang="0">
                  <a:pos x="21" y="30"/>
                </a:cxn>
                <a:cxn ang="0">
                  <a:pos x="30" y="30"/>
                </a:cxn>
                <a:cxn ang="0">
                  <a:pos x="38" y="6"/>
                </a:cxn>
                <a:cxn ang="0">
                  <a:pos x="47" y="72"/>
                </a:cxn>
                <a:cxn ang="0">
                  <a:pos x="51" y="24"/>
                </a:cxn>
                <a:cxn ang="0">
                  <a:pos x="60" y="54"/>
                </a:cxn>
                <a:cxn ang="0">
                  <a:pos x="64" y="12"/>
                </a:cxn>
                <a:cxn ang="0">
                  <a:pos x="72" y="42"/>
                </a:cxn>
                <a:cxn ang="0">
                  <a:pos x="77" y="132"/>
                </a:cxn>
                <a:cxn ang="0">
                  <a:pos x="89" y="114"/>
                </a:cxn>
                <a:cxn ang="0">
                  <a:pos x="94" y="120"/>
                </a:cxn>
                <a:cxn ang="0">
                  <a:pos x="111" y="114"/>
                </a:cxn>
                <a:cxn ang="0">
                  <a:pos x="115" y="156"/>
                </a:cxn>
                <a:cxn ang="0">
                  <a:pos x="119" y="138"/>
                </a:cxn>
                <a:cxn ang="0">
                  <a:pos x="128" y="42"/>
                </a:cxn>
                <a:cxn ang="0">
                  <a:pos x="132" y="30"/>
                </a:cxn>
                <a:cxn ang="0">
                  <a:pos x="145" y="60"/>
                </a:cxn>
                <a:cxn ang="0">
                  <a:pos x="149" y="66"/>
                </a:cxn>
                <a:cxn ang="0">
                  <a:pos x="158" y="6"/>
                </a:cxn>
                <a:cxn ang="0">
                  <a:pos x="162" y="294"/>
                </a:cxn>
                <a:cxn ang="0">
                  <a:pos x="171" y="540"/>
                </a:cxn>
                <a:cxn ang="0">
                  <a:pos x="175" y="654"/>
                </a:cxn>
                <a:cxn ang="0">
                  <a:pos x="184" y="708"/>
                </a:cxn>
                <a:cxn ang="0">
                  <a:pos x="188" y="756"/>
                </a:cxn>
                <a:cxn ang="0">
                  <a:pos x="196" y="804"/>
                </a:cxn>
                <a:cxn ang="0">
                  <a:pos x="205" y="822"/>
                </a:cxn>
                <a:cxn ang="0">
                  <a:pos x="213" y="876"/>
                </a:cxn>
                <a:cxn ang="0">
                  <a:pos x="218" y="942"/>
                </a:cxn>
                <a:cxn ang="0">
                  <a:pos x="226" y="996"/>
                </a:cxn>
                <a:cxn ang="0">
                  <a:pos x="231" y="1086"/>
                </a:cxn>
                <a:cxn ang="0">
                  <a:pos x="239" y="1122"/>
                </a:cxn>
                <a:cxn ang="0">
                  <a:pos x="243" y="1146"/>
                </a:cxn>
                <a:cxn ang="0">
                  <a:pos x="252" y="1152"/>
                </a:cxn>
                <a:cxn ang="0">
                  <a:pos x="256" y="1182"/>
                </a:cxn>
                <a:cxn ang="0">
                  <a:pos x="269" y="1224"/>
                </a:cxn>
                <a:cxn ang="0">
                  <a:pos x="286" y="1284"/>
                </a:cxn>
                <a:cxn ang="0">
                  <a:pos x="290" y="1308"/>
                </a:cxn>
                <a:cxn ang="0">
                  <a:pos x="303" y="1320"/>
                </a:cxn>
                <a:cxn ang="0">
                  <a:pos x="316" y="1368"/>
                </a:cxn>
                <a:cxn ang="0">
                  <a:pos x="325" y="1374"/>
                </a:cxn>
              </a:cxnLst>
              <a:rect l="0" t="0" r="r" b="b"/>
              <a:pathLst>
                <a:path w="329" h="1404">
                  <a:moveTo>
                    <a:pt x="0" y="96"/>
                  </a:moveTo>
                  <a:lnTo>
                    <a:pt x="4" y="84"/>
                  </a:lnTo>
                  <a:lnTo>
                    <a:pt x="4" y="102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12" y="102"/>
                  </a:lnTo>
                  <a:lnTo>
                    <a:pt x="17" y="84"/>
                  </a:lnTo>
                  <a:lnTo>
                    <a:pt x="25" y="30"/>
                  </a:lnTo>
                  <a:lnTo>
                    <a:pt x="21" y="30"/>
                  </a:lnTo>
                  <a:lnTo>
                    <a:pt x="25" y="36"/>
                  </a:lnTo>
                  <a:lnTo>
                    <a:pt x="30" y="48"/>
                  </a:lnTo>
                  <a:lnTo>
                    <a:pt x="30" y="30"/>
                  </a:lnTo>
                  <a:lnTo>
                    <a:pt x="34" y="18"/>
                  </a:lnTo>
                  <a:lnTo>
                    <a:pt x="38" y="0"/>
                  </a:lnTo>
                  <a:lnTo>
                    <a:pt x="38" y="6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7" y="72"/>
                  </a:lnTo>
                  <a:lnTo>
                    <a:pt x="47" y="108"/>
                  </a:lnTo>
                  <a:lnTo>
                    <a:pt x="47" y="60"/>
                  </a:lnTo>
                  <a:lnTo>
                    <a:pt x="51" y="24"/>
                  </a:lnTo>
                  <a:lnTo>
                    <a:pt x="51" y="30"/>
                  </a:lnTo>
                  <a:lnTo>
                    <a:pt x="55" y="60"/>
                  </a:lnTo>
                  <a:lnTo>
                    <a:pt x="60" y="54"/>
                  </a:lnTo>
                  <a:lnTo>
                    <a:pt x="60" y="48"/>
                  </a:lnTo>
                  <a:lnTo>
                    <a:pt x="64" y="30"/>
                  </a:lnTo>
                  <a:lnTo>
                    <a:pt x="64" y="12"/>
                  </a:lnTo>
                  <a:lnTo>
                    <a:pt x="64" y="48"/>
                  </a:lnTo>
                  <a:lnTo>
                    <a:pt x="68" y="66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7" y="90"/>
                  </a:lnTo>
                  <a:lnTo>
                    <a:pt x="77" y="132"/>
                  </a:lnTo>
                  <a:lnTo>
                    <a:pt x="81" y="144"/>
                  </a:lnTo>
                  <a:lnTo>
                    <a:pt x="85" y="138"/>
                  </a:lnTo>
                  <a:lnTo>
                    <a:pt x="89" y="114"/>
                  </a:lnTo>
                  <a:lnTo>
                    <a:pt x="89" y="102"/>
                  </a:lnTo>
                  <a:lnTo>
                    <a:pt x="94" y="114"/>
                  </a:lnTo>
                  <a:lnTo>
                    <a:pt x="94" y="120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11" y="114"/>
                  </a:lnTo>
                  <a:lnTo>
                    <a:pt x="107" y="114"/>
                  </a:lnTo>
                  <a:lnTo>
                    <a:pt x="111" y="126"/>
                  </a:lnTo>
                  <a:lnTo>
                    <a:pt x="115" y="156"/>
                  </a:lnTo>
                  <a:lnTo>
                    <a:pt x="115" y="144"/>
                  </a:lnTo>
                  <a:lnTo>
                    <a:pt x="119" y="108"/>
                  </a:lnTo>
                  <a:lnTo>
                    <a:pt x="119" y="138"/>
                  </a:lnTo>
                  <a:lnTo>
                    <a:pt x="124" y="108"/>
                  </a:lnTo>
                  <a:lnTo>
                    <a:pt x="124" y="54"/>
                  </a:lnTo>
                  <a:lnTo>
                    <a:pt x="128" y="42"/>
                  </a:lnTo>
                  <a:lnTo>
                    <a:pt x="128" y="36"/>
                  </a:lnTo>
                  <a:lnTo>
                    <a:pt x="132" y="42"/>
                  </a:lnTo>
                  <a:lnTo>
                    <a:pt x="132" y="30"/>
                  </a:lnTo>
                  <a:lnTo>
                    <a:pt x="137" y="36"/>
                  </a:lnTo>
                  <a:lnTo>
                    <a:pt x="141" y="48"/>
                  </a:lnTo>
                  <a:lnTo>
                    <a:pt x="145" y="60"/>
                  </a:lnTo>
                  <a:lnTo>
                    <a:pt x="145" y="36"/>
                  </a:lnTo>
                  <a:lnTo>
                    <a:pt x="149" y="48"/>
                  </a:lnTo>
                  <a:lnTo>
                    <a:pt x="149" y="66"/>
                  </a:lnTo>
                  <a:lnTo>
                    <a:pt x="154" y="66"/>
                  </a:lnTo>
                  <a:lnTo>
                    <a:pt x="154" y="6"/>
                  </a:lnTo>
                  <a:lnTo>
                    <a:pt x="158" y="6"/>
                  </a:lnTo>
                  <a:lnTo>
                    <a:pt x="158" y="114"/>
                  </a:lnTo>
                  <a:lnTo>
                    <a:pt x="162" y="210"/>
                  </a:lnTo>
                  <a:lnTo>
                    <a:pt x="162" y="294"/>
                  </a:lnTo>
                  <a:lnTo>
                    <a:pt x="166" y="360"/>
                  </a:lnTo>
                  <a:lnTo>
                    <a:pt x="166" y="492"/>
                  </a:lnTo>
                  <a:lnTo>
                    <a:pt x="171" y="540"/>
                  </a:lnTo>
                  <a:lnTo>
                    <a:pt x="171" y="582"/>
                  </a:lnTo>
                  <a:lnTo>
                    <a:pt x="175" y="618"/>
                  </a:lnTo>
                  <a:lnTo>
                    <a:pt x="175" y="654"/>
                  </a:lnTo>
                  <a:lnTo>
                    <a:pt x="179" y="672"/>
                  </a:lnTo>
                  <a:lnTo>
                    <a:pt x="179" y="684"/>
                  </a:lnTo>
                  <a:lnTo>
                    <a:pt x="184" y="708"/>
                  </a:lnTo>
                  <a:lnTo>
                    <a:pt x="184" y="732"/>
                  </a:lnTo>
                  <a:lnTo>
                    <a:pt x="188" y="738"/>
                  </a:lnTo>
                  <a:lnTo>
                    <a:pt x="188" y="756"/>
                  </a:lnTo>
                  <a:lnTo>
                    <a:pt x="192" y="792"/>
                  </a:lnTo>
                  <a:lnTo>
                    <a:pt x="192" y="804"/>
                  </a:lnTo>
                  <a:lnTo>
                    <a:pt x="196" y="804"/>
                  </a:lnTo>
                  <a:lnTo>
                    <a:pt x="201" y="810"/>
                  </a:lnTo>
                  <a:lnTo>
                    <a:pt x="201" y="816"/>
                  </a:lnTo>
                  <a:lnTo>
                    <a:pt x="205" y="822"/>
                  </a:lnTo>
                  <a:lnTo>
                    <a:pt x="209" y="828"/>
                  </a:lnTo>
                  <a:lnTo>
                    <a:pt x="209" y="864"/>
                  </a:lnTo>
                  <a:lnTo>
                    <a:pt x="213" y="876"/>
                  </a:lnTo>
                  <a:lnTo>
                    <a:pt x="213" y="900"/>
                  </a:lnTo>
                  <a:lnTo>
                    <a:pt x="218" y="918"/>
                  </a:lnTo>
                  <a:lnTo>
                    <a:pt x="218" y="942"/>
                  </a:lnTo>
                  <a:lnTo>
                    <a:pt x="222" y="966"/>
                  </a:lnTo>
                  <a:lnTo>
                    <a:pt x="222" y="984"/>
                  </a:lnTo>
                  <a:lnTo>
                    <a:pt x="226" y="996"/>
                  </a:lnTo>
                  <a:lnTo>
                    <a:pt x="226" y="1020"/>
                  </a:lnTo>
                  <a:lnTo>
                    <a:pt x="231" y="1050"/>
                  </a:lnTo>
                  <a:lnTo>
                    <a:pt x="231" y="1086"/>
                  </a:lnTo>
                  <a:lnTo>
                    <a:pt x="235" y="1098"/>
                  </a:lnTo>
                  <a:lnTo>
                    <a:pt x="235" y="1116"/>
                  </a:lnTo>
                  <a:lnTo>
                    <a:pt x="239" y="1122"/>
                  </a:lnTo>
                  <a:lnTo>
                    <a:pt x="239" y="1134"/>
                  </a:lnTo>
                  <a:lnTo>
                    <a:pt x="243" y="1140"/>
                  </a:lnTo>
                  <a:lnTo>
                    <a:pt x="243" y="1146"/>
                  </a:lnTo>
                  <a:lnTo>
                    <a:pt x="248" y="1152"/>
                  </a:lnTo>
                  <a:lnTo>
                    <a:pt x="248" y="1146"/>
                  </a:lnTo>
                  <a:lnTo>
                    <a:pt x="252" y="1152"/>
                  </a:lnTo>
                  <a:lnTo>
                    <a:pt x="252" y="1158"/>
                  </a:lnTo>
                  <a:lnTo>
                    <a:pt x="256" y="1164"/>
                  </a:lnTo>
                  <a:lnTo>
                    <a:pt x="256" y="1182"/>
                  </a:lnTo>
                  <a:lnTo>
                    <a:pt x="261" y="1188"/>
                  </a:lnTo>
                  <a:lnTo>
                    <a:pt x="269" y="1200"/>
                  </a:lnTo>
                  <a:lnTo>
                    <a:pt x="269" y="1224"/>
                  </a:lnTo>
                  <a:lnTo>
                    <a:pt x="278" y="1266"/>
                  </a:lnTo>
                  <a:lnTo>
                    <a:pt x="278" y="1272"/>
                  </a:lnTo>
                  <a:lnTo>
                    <a:pt x="286" y="1284"/>
                  </a:lnTo>
                  <a:lnTo>
                    <a:pt x="286" y="1296"/>
                  </a:lnTo>
                  <a:lnTo>
                    <a:pt x="290" y="1302"/>
                  </a:lnTo>
                  <a:lnTo>
                    <a:pt x="290" y="1308"/>
                  </a:lnTo>
                  <a:lnTo>
                    <a:pt x="295" y="1302"/>
                  </a:lnTo>
                  <a:lnTo>
                    <a:pt x="303" y="1314"/>
                  </a:lnTo>
                  <a:lnTo>
                    <a:pt x="303" y="1320"/>
                  </a:lnTo>
                  <a:lnTo>
                    <a:pt x="308" y="1338"/>
                  </a:lnTo>
                  <a:lnTo>
                    <a:pt x="316" y="1350"/>
                  </a:lnTo>
                  <a:lnTo>
                    <a:pt x="316" y="1368"/>
                  </a:lnTo>
                  <a:lnTo>
                    <a:pt x="320" y="1362"/>
                  </a:lnTo>
                  <a:lnTo>
                    <a:pt x="325" y="1368"/>
                  </a:lnTo>
                  <a:lnTo>
                    <a:pt x="325" y="1374"/>
                  </a:lnTo>
                  <a:lnTo>
                    <a:pt x="329" y="1380"/>
                  </a:lnTo>
                  <a:lnTo>
                    <a:pt x="329" y="140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154113" y="1333500"/>
              <a:ext cx="596900" cy="2124075"/>
            </a:xfrm>
            <a:custGeom>
              <a:avLst/>
              <a:gdLst/>
              <a:ahLst/>
              <a:cxnLst>
                <a:cxn ang="0">
                  <a:pos x="13" y="1320"/>
                </a:cxn>
                <a:cxn ang="0">
                  <a:pos x="17" y="1314"/>
                </a:cxn>
                <a:cxn ang="0">
                  <a:pos x="30" y="1296"/>
                </a:cxn>
                <a:cxn ang="0">
                  <a:pos x="43" y="1296"/>
                </a:cxn>
                <a:cxn ang="0">
                  <a:pos x="56" y="1314"/>
                </a:cxn>
                <a:cxn ang="0">
                  <a:pos x="68" y="1314"/>
                </a:cxn>
                <a:cxn ang="0">
                  <a:pos x="77" y="1308"/>
                </a:cxn>
                <a:cxn ang="0">
                  <a:pos x="90" y="1302"/>
                </a:cxn>
                <a:cxn ang="0">
                  <a:pos x="103" y="1320"/>
                </a:cxn>
                <a:cxn ang="0">
                  <a:pos x="115" y="1338"/>
                </a:cxn>
                <a:cxn ang="0">
                  <a:pos x="128" y="1320"/>
                </a:cxn>
                <a:cxn ang="0">
                  <a:pos x="137" y="1290"/>
                </a:cxn>
                <a:cxn ang="0">
                  <a:pos x="145" y="1230"/>
                </a:cxn>
                <a:cxn ang="0">
                  <a:pos x="150" y="1194"/>
                </a:cxn>
                <a:cxn ang="0">
                  <a:pos x="162" y="1176"/>
                </a:cxn>
                <a:cxn ang="0">
                  <a:pos x="175" y="1164"/>
                </a:cxn>
                <a:cxn ang="0">
                  <a:pos x="184" y="1104"/>
                </a:cxn>
                <a:cxn ang="0">
                  <a:pos x="192" y="1062"/>
                </a:cxn>
                <a:cxn ang="0">
                  <a:pos x="197" y="1026"/>
                </a:cxn>
                <a:cxn ang="0">
                  <a:pos x="205" y="954"/>
                </a:cxn>
                <a:cxn ang="0">
                  <a:pos x="222" y="918"/>
                </a:cxn>
                <a:cxn ang="0">
                  <a:pos x="227" y="882"/>
                </a:cxn>
                <a:cxn ang="0">
                  <a:pos x="235" y="834"/>
                </a:cxn>
                <a:cxn ang="0">
                  <a:pos x="239" y="738"/>
                </a:cxn>
                <a:cxn ang="0">
                  <a:pos x="248" y="654"/>
                </a:cxn>
                <a:cxn ang="0">
                  <a:pos x="252" y="570"/>
                </a:cxn>
                <a:cxn ang="0">
                  <a:pos x="269" y="516"/>
                </a:cxn>
                <a:cxn ang="0">
                  <a:pos x="274" y="486"/>
                </a:cxn>
                <a:cxn ang="0">
                  <a:pos x="282" y="402"/>
                </a:cxn>
                <a:cxn ang="0">
                  <a:pos x="286" y="312"/>
                </a:cxn>
                <a:cxn ang="0">
                  <a:pos x="295" y="180"/>
                </a:cxn>
                <a:cxn ang="0">
                  <a:pos x="299" y="0"/>
                </a:cxn>
                <a:cxn ang="0">
                  <a:pos x="304" y="18"/>
                </a:cxn>
                <a:cxn ang="0">
                  <a:pos x="312" y="48"/>
                </a:cxn>
                <a:cxn ang="0">
                  <a:pos x="316" y="42"/>
                </a:cxn>
                <a:cxn ang="0">
                  <a:pos x="329" y="6"/>
                </a:cxn>
                <a:cxn ang="0">
                  <a:pos x="338" y="18"/>
                </a:cxn>
                <a:cxn ang="0">
                  <a:pos x="346" y="108"/>
                </a:cxn>
                <a:cxn ang="0">
                  <a:pos x="351" y="96"/>
                </a:cxn>
                <a:cxn ang="0">
                  <a:pos x="359" y="84"/>
                </a:cxn>
                <a:cxn ang="0">
                  <a:pos x="368" y="96"/>
                </a:cxn>
                <a:cxn ang="0">
                  <a:pos x="372" y="114"/>
                </a:cxn>
              </a:cxnLst>
              <a:rect l="0" t="0" r="r" b="b"/>
              <a:pathLst>
                <a:path w="376" h="1338">
                  <a:moveTo>
                    <a:pt x="0" y="1314"/>
                  </a:moveTo>
                  <a:lnTo>
                    <a:pt x="4" y="1320"/>
                  </a:lnTo>
                  <a:lnTo>
                    <a:pt x="13" y="1320"/>
                  </a:lnTo>
                  <a:lnTo>
                    <a:pt x="9" y="1320"/>
                  </a:lnTo>
                  <a:lnTo>
                    <a:pt x="13" y="1320"/>
                  </a:lnTo>
                  <a:lnTo>
                    <a:pt x="17" y="1314"/>
                  </a:lnTo>
                  <a:lnTo>
                    <a:pt x="21" y="1308"/>
                  </a:lnTo>
                  <a:lnTo>
                    <a:pt x="26" y="1302"/>
                  </a:lnTo>
                  <a:lnTo>
                    <a:pt x="30" y="1296"/>
                  </a:lnTo>
                  <a:lnTo>
                    <a:pt x="34" y="1296"/>
                  </a:lnTo>
                  <a:lnTo>
                    <a:pt x="38" y="1296"/>
                  </a:lnTo>
                  <a:lnTo>
                    <a:pt x="43" y="1296"/>
                  </a:lnTo>
                  <a:lnTo>
                    <a:pt x="47" y="1302"/>
                  </a:lnTo>
                  <a:lnTo>
                    <a:pt x="51" y="1308"/>
                  </a:lnTo>
                  <a:lnTo>
                    <a:pt x="56" y="1314"/>
                  </a:lnTo>
                  <a:lnTo>
                    <a:pt x="60" y="1314"/>
                  </a:lnTo>
                  <a:lnTo>
                    <a:pt x="64" y="1314"/>
                  </a:lnTo>
                  <a:lnTo>
                    <a:pt x="68" y="1314"/>
                  </a:lnTo>
                  <a:lnTo>
                    <a:pt x="73" y="1308"/>
                  </a:lnTo>
                  <a:lnTo>
                    <a:pt x="81" y="1308"/>
                  </a:lnTo>
                  <a:lnTo>
                    <a:pt x="77" y="1308"/>
                  </a:lnTo>
                  <a:lnTo>
                    <a:pt x="81" y="1308"/>
                  </a:lnTo>
                  <a:lnTo>
                    <a:pt x="85" y="1302"/>
                  </a:lnTo>
                  <a:lnTo>
                    <a:pt x="90" y="1302"/>
                  </a:lnTo>
                  <a:lnTo>
                    <a:pt x="94" y="1308"/>
                  </a:lnTo>
                  <a:lnTo>
                    <a:pt x="98" y="1314"/>
                  </a:lnTo>
                  <a:lnTo>
                    <a:pt x="103" y="1320"/>
                  </a:lnTo>
                  <a:lnTo>
                    <a:pt x="111" y="1332"/>
                  </a:lnTo>
                  <a:lnTo>
                    <a:pt x="111" y="1338"/>
                  </a:lnTo>
                  <a:lnTo>
                    <a:pt x="115" y="1338"/>
                  </a:lnTo>
                  <a:lnTo>
                    <a:pt x="120" y="1332"/>
                  </a:lnTo>
                  <a:lnTo>
                    <a:pt x="124" y="1326"/>
                  </a:lnTo>
                  <a:lnTo>
                    <a:pt x="128" y="1320"/>
                  </a:lnTo>
                  <a:lnTo>
                    <a:pt x="133" y="1314"/>
                  </a:lnTo>
                  <a:lnTo>
                    <a:pt x="133" y="1302"/>
                  </a:lnTo>
                  <a:lnTo>
                    <a:pt x="137" y="1290"/>
                  </a:lnTo>
                  <a:lnTo>
                    <a:pt x="141" y="1278"/>
                  </a:lnTo>
                  <a:lnTo>
                    <a:pt x="141" y="1254"/>
                  </a:lnTo>
                  <a:lnTo>
                    <a:pt x="145" y="1230"/>
                  </a:lnTo>
                  <a:lnTo>
                    <a:pt x="145" y="1206"/>
                  </a:lnTo>
                  <a:lnTo>
                    <a:pt x="154" y="1194"/>
                  </a:lnTo>
                  <a:lnTo>
                    <a:pt x="150" y="1194"/>
                  </a:lnTo>
                  <a:lnTo>
                    <a:pt x="154" y="1194"/>
                  </a:lnTo>
                  <a:lnTo>
                    <a:pt x="158" y="1182"/>
                  </a:lnTo>
                  <a:lnTo>
                    <a:pt x="162" y="1176"/>
                  </a:lnTo>
                  <a:lnTo>
                    <a:pt x="167" y="1170"/>
                  </a:lnTo>
                  <a:lnTo>
                    <a:pt x="171" y="1170"/>
                  </a:lnTo>
                  <a:lnTo>
                    <a:pt x="175" y="1164"/>
                  </a:lnTo>
                  <a:lnTo>
                    <a:pt x="180" y="1158"/>
                  </a:lnTo>
                  <a:lnTo>
                    <a:pt x="184" y="1128"/>
                  </a:lnTo>
                  <a:lnTo>
                    <a:pt x="184" y="1104"/>
                  </a:lnTo>
                  <a:lnTo>
                    <a:pt x="188" y="1086"/>
                  </a:lnTo>
                  <a:lnTo>
                    <a:pt x="188" y="1068"/>
                  </a:lnTo>
                  <a:lnTo>
                    <a:pt x="192" y="1062"/>
                  </a:lnTo>
                  <a:lnTo>
                    <a:pt x="192" y="1038"/>
                  </a:lnTo>
                  <a:lnTo>
                    <a:pt x="197" y="1032"/>
                  </a:lnTo>
                  <a:lnTo>
                    <a:pt x="197" y="1026"/>
                  </a:lnTo>
                  <a:lnTo>
                    <a:pt x="201" y="984"/>
                  </a:lnTo>
                  <a:lnTo>
                    <a:pt x="201" y="960"/>
                  </a:lnTo>
                  <a:lnTo>
                    <a:pt x="205" y="954"/>
                  </a:lnTo>
                  <a:lnTo>
                    <a:pt x="214" y="942"/>
                  </a:lnTo>
                  <a:lnTo>
                    <a:pt x="214" y="936"/>
                  </a:lnTo>
                  <a:lnTo>
                    <a:pt x="222" y="918"/>
                  </a:lnTo>
                  <a:lnTo>
                    <a:pt x="222" y="906"/>
                  </a:lnTo>
                  <a:lnTo>
                    <a:pt x="227" y="894"/>
                  </a:lnTo>
                  <a:lnTo>
                    <a:pt x="227" y="882"/>
                  </a:lnTo>
                  <a:lnTo>
                    <a:pt x="231" y="870"/>
                  </a:lnTo>
                  <a:lnTo>
                    <a:pt x="231" y="846"/>
                  </a:lnTo>
                  <a:lnTo>
                    <a:pt x="235" y="834"/>
                  </a:lnTo>
                  <a:lnTo>
                    <a:pt x="235" y="816"/>
                  </a:lnTo>
                  <a:lnTo>
                    <a:pt x="239" y="792"/>
                  </a:lnTo>
                  <a:lnTo>
                    <a:pt x="239" y="738"/>
                  </a:lnTo>
                  <a:lnTo>
                    <a:pt x="244" y="714"/>
                  </a:lnTo>
                  <a:lnTo>
                    <a:pt x="244" y="684"/>
                  </a:lnTo>
                  <a:lnTo>
                    <a:pt x="248" y="654"/>
                  </a:lnTo>
                  <a:lnTo>
                    <a:pt x="248" y="630"/>
                  </a:lnTo>
                  <a:lnTo>
                    <a:pt x="252" y="606"/>
                  </a:lnTo>
                  <a:lnTo>
                    <a:pt x="252" y="570"/>
                  </a:lnTo>
                  <a:lnTo>
                    <a:pt x="261" y="552"/>
                  </a:lnTo>
                  <a:lnTo>
                    <a:pt x="261" y="546"/>
                  </a:lnTo>
                  <a:lnTo>
                    <a:pt x="269" y="516"/>
                  </a:lnTo>
                  <a:lnTo>
                    <a:pt x="269" y="504"/>
                  </a:lnTo>
                  <a:lnTo>
                    <a:pt x="274" y="498"/>
                  </a:lnTo>
                  <a:lnTo>
                    <a:pt x="274" y="486"/>
                  </a:lnTo>
                  <a:lnTo>
                    <a:pt x="278" y="456"/>
                  </a:lnTo>
                  <a:lnTo>
                    <a:pt x="278" y="432"/>
                  </a:lnTo>
                  <a:lnTo>
                    <a:pt x="282" y="402"/>
                  </a:lnTo>
                  <a:lnTo>
                    <a:pt x="282" y="360"/>
                  </a:lnTo>
                  <a:lnTo>
                    <a:pt x="286" y="342"/>
                  </a:lnTo>
                  <a:lnTo>
                    <a:pt x="286" y="312"/>
                  </a:lnTo>
                  <a:lnTo>
                    <a:pt x="291" y="276"/>
                  </a:lnTo>
                  <a:lnTo>
                    <a:pt x="291" y="228"/>
                  </a:lnTo>
                  <a:lnTo>
                    <a:pt x="295" y="180"/>
                  </a:lnTo>
                  <a:lnTo>
                    <a:pt x="295" y="108"/>
                  </a:lnTo>
                  <a:lnTo>
                    <a:pt x="299" y="36"/>
                  </a:lnTo>
                  <a:lnTo>
                    <a:pt x="299" y="0"/>
                  </a:lnTo>
                  <a:lnTo>
                    <a:pt x="299" y="6"/>
                  </a:lnTo>
                  <a:lnTo>
                    <a:pt x="304" y="24"/>
                  </a:lnTo>
                  <a:lnTo>
                    <a:pt x="304" y="18"/>
                  </a:lnTo>
                  <a:lnTo>
                    <a:pt x="308" y="12"/>
                  </a:lnTo>
                  <a:lnTo>
                    <a:pt x="308" y="42"/>
                  </a:lnTo>
                  <a:lnTo>
                    <a:pt x="312" y="48"/>
                  </a:lnTo>
                  <a:lnTo>
                    <a:pt x="312" y="54"/>
                  </a:lnTo>
                  <a:lnTo>
                    <a:pt x="316" y="48"/>
                  </a:lnTo>
                  <a:lnTo>
                    <a:pt x="316" y="42"/>
                  </a:lnTo>
                  <a:lnTo>
                    <a:pt x="321" y="24"/>
                  </a:lnTo>
                  <a:lnTo>
                    <a:pt x="325" y="6"/>
                  </a:lnTo>
                  <a:lnTo>
                    <a:pt x="329" y="6"/>
                  </a:lnTo>
                  <a:lnTo>
                    <a:pt x="334" y="6"/>
                  </a:lnTo>
                  <a:lnTo>
                    <a:pt x="334" y="18"/>
                  </a:lnTo>
                  <a:lnTo>
                    <a:pt x="338" y="18"/>
                  </a:lnTo>
                  <a:lnTo>
                    <a:pt x="342" y="36"/>
                  </a:lnTo>
                  <a:lnTo>
                    <a:pt x="342" y="102"/>
                  </a:lnTo>
                  <a:lnTo>
                    <a:pt x="346" y="108"/>
                  </a:lnTo>
                  <a:lnTo>
                    <a:pt x="346" y="102"/>
                  </a:lnTo>
                  <a:lnTo>
                    <a:pt x="351" y="108"/>
                  </a:lnTo>
                  <a:lnTo>
                    <a:pt x="351" y="96"/>
                  </a:lnTo>
                  <a:lnTo>
                    <a:pt x="359" y="60"/>
                  </a:lnTo>
                  <a:lnTo>
                    <a:pt x="355" y="60"/>
                  </a:lnTo>
                  <a:lnTo>
                    <a:pt x="359" y="84"/>
                  </a:lnTo>
                  <a:lnTo>
                    <a:pt x="363" y="132"/>
                  </a:lnTo>
                  <a:lnTo>
                    <a:pt x="363" y="114"/>
                  </a:lnTo>
                  <a:lnTo>
                    <a:pt x="368" y="96"/>
                  </a:lnTo>
                  <a:lnTo>
                    <a:pt x="368" y="78"/>
                  </a:lnTo>
                  <a:lnTo>
                    <a:pt x="372" y="84"/>
                  </a:lnTo>
                  <a:lnTo>
                    <a:pt x="372" y="114"/>
                  </a:lnTo>
                  <a:lnTo>
                    <a:pt x="376" y="120"/>
                  </a:lnTo>
                  <a:lnTo>
                    <a:pt x="376" y="1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0" name="Freeform 66"/>
            <p:cNvSpPr>
              <a:spLocks/>
            </p:cNvSpPr>
            <p:nvPr/>
          </p:nvSpPr>
          <p:spPr bwMode="auto">
            <a:xfrm>
              <a:off x="1751013" y="1162050"/>
              <a:ext cx="455613" cy="400050"/>
            </a:xfrm>
            <a:custGeom>
              <a:avLst/>
              <a:gdLst/>
              <a:ahLst/>
              <a:cxnLst>
                <a:cxn ang="0">
                  <a:pos x="5" y="252"/>
                </a:cxn>
                <a:cxn ang="0">
                  <a:pos x="13" y="156"/>
                </a:cxn>
                <a:cxn ang="0">
                  <a:pos x="17" y="156"/>
                </a:cxn>
                <a:cxn ang="0">
                  <a:pos x="26" y="84"/>
                </a:cxn>
                <a:cxn ang="0">
                  <a:pos x="30" y="78"/>
                </a:cxn>
                <a:cxn ang="0">
                  <a:pos x="35" y="108"/>
                </a:cxn>
                <a:cxn ang="0">
                  <a:pos x="39" y="108"/>
                </a:cxn>
                <a:cxn ang="0">
                  <a:pos x="47" y="132"/>
                </a:cxn>
                <a:cxn ang="0">
                  <a:pos x="56" y="102"/>
                </a:cxn>
                <a:cxn ang="0">
                  <a:pos x="64" y="60"/>
                </a:cxn>
                <a:cxn ang="0">
                  <a:pos x="73" y="108"/>
                </a:cxn>
                <a:cxn ang="0">
                  <a:pos x="77" y="90"/>
                </a:cxn>
                <a:cxn ang="0">
                  <a:pos x="86" y="132"/>
                </a:cxn>
                <a:cxn ang="0">
                  <a:pos x="94" y="120"/>
                </a:cxn>
                <a:cxn ang="0">
                  <a:pos x="99" y="120"/>
                </a:cxn>
                <a:cxn ang="0">
                  <a:pos x="107" y="90"/>
                </a:cxn>
                <a:cxn ang="0">
                  <a:pos x="111" y="84"/>
                </a:cxn>
                <a:cxn ang="0">
                  <a:pos x="120" y="72"/>
                </a:cxn>
                <a:cxn ang="0">
                  <a:pos x="124" y="78"/>
                </a:cxn>
                <a:cxn ang="0">
                  <a:pos x="133" y="96"/>
                </a:cxn>
                <a:cxn ang="0">
                  <a:pos x="137" y="150"/>
                </a:cxn>
                <a:cxn ang="0">
                  <a:pos x="146" y="138"/>
                </a:cxn>
                <a:cxn ang="0">
                  <a:pos x="150" y="90"/>
                </a:cxn>
                <a:cxn ang="0">
                  <a:pos x="154" y="30"/>
                </a:cxn>
                <a:cxn ang="0">
                  <a:pos x="163" y="48"/>
                </a:cxn>
                <a:cxn ang="0">
                  <a:pos x="171" y="18"/>
                </a:cxn>
                <a:cxn ang="0">
                  <a:pos x="176" y="18"/>
                </a:cxn>
                <a:cxn ang="0">
                  <a:pos x="188" y="48"/>
                </a:cxn>
                <a:cxn ang="0">
                  <a:pos x="193" y="30"/>
                </a:cxn>
                <a:cxn ang="0">
                  <a:pos x="201" y="18"/>
                </a:cxn>
                <a:cxn ang="0">
                  <a:pos x="206" y="84"/>
                </a:cxn>
                <a:cxn ang="0">
                  <a:pos x="214" y="90"/>
                </a:cxn>
                <a:cxn ang="0">
                  <a:pos x="218" y="78"/>
                </a:cxn>
                <a:cxn ang="0">
                  <a:pos x="227" y="78"/>
                </a:cxn>
                <a:cxn ang="0">
                  <a:pos x="231" y="84"/>
                </a:cxn>
                <a:cxn ang="0">
                  <a:pos x="240" y="144"/>
                </a:cxn>
                <a:cxn ang="0">
                  <a:pos x="248" y="138"/>
                </a:cxn>
                <a:cxn ang="0">
                  <a:pos x="253" y="96"/>
                </a:cxn>
                <a:cxn ang="0">
                  <a:pos x="261" y="78"/>
                </a:cxn>
                <a:cxn ang="0">
                  <a:pos x="265" y="30"/>
                </a:cxn>
                <a:cxn ang="0">
                  <a:pos x="274" y="6"/>
                </a:cxn>
                <a:cxn ang="0">
                  <a:pos x="283" y="42"/>
                </a:cxn>
              </a:cxnLst>
              <a:rect l="0" t="0" r="r" b="b"/>
              <a:pathLst>
                <a:path w="287" h="252">
                  <a:moveTo>
                    <a:pt x="0" y="234"/>
                  </a:moveTo>
                  <a:lnTo>
                    <a:pt x="5" y="240"/>
                  </a:lnTo>
                  <a:lnTo>
                    <a:pt x="5" y="252"/>
                  </a:lnTo>
                  <a:lnTo>
                    <a:pt x="9" y="252"/>
                  </a:lnTo>
                  <a:lnTo>
                    <a:pt x="9" y="192"/>
                  </a:lnTo>
                  <a:lnTo>
                    <a:pt x="13" y="156"/>
                  </a:lnTo>
                  <a:lnTo>
                    <a:pt x="13" y="138"/>
                  </a:lnTo>
                  <a:lnTo>
                    <a:pt x="17" y="144"/>
                  </a:lnTo>
                  <a:lnTo>
                    <a:pt x="17" y="156"/>
                  </a:lnTo>
                  <a:lnTo>
                    <a:pt x="22" y="150"/>
                  </a:lnTo>
                  <a:lnTo>
                    <a:pt x="22" y="108"/>
                  </a:lnTo>
                  <a:lnTo>
                    <a:pt x="26" y="84"/>
                  </a:lnTo>
                  <a:lnTo>
                    <a:pt x="26" y="60"/>
                  </a:lnTo>
                  <a:lnTo>
                    <a:pt x="26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35" y="102"/>
                  </a:lnTo>
                  <a:lnTo>
                    <a:pt x="35" y="108"/>
                  </a:lnTo>
                  <a:lnTo>
                    <a:pt x="39" y="102"/>
                  </a:lnTo>
                  <a:lnTo>
                    <a:pt x="39" y="96"/>
                  </a:lnTo>
                  <a:lnTo>
                    <a:pt x="39" y="108"/>
                  </a:lnTo>
                  <a:lnTo>
                    <a:pt x="43" y="120"/>
                  </a:lnTo>
                  <a:lnTo>
                    <a:pt x="43" y="126"/>
                  </a:lnTo>
                  <a:lnTo>
                    <a:pt x="47" y="132"/>
                  </a:lnTo>
                  <a:lnTo>
                    <a:pt x="47" y="138"/>
                  </a:lnTo>
                  <a:lnTo>
                    <a:pt x="52" y="120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69" y="84"/>
                  </a:lnTo>
                  <a:lnTo>
                    <a:pt x="73" y="108"/>
                  </a:lnTo>
                  <a:lnTo>
                    <a:pt x="73" y="114"/>
                  </a:lnTo>
                  <a:lnTo>
                    <a:pt x="77" y="102"/>
                  </a:lnTo>
                  <a:lnTo>
                    <a:pt x="77" y="90"/>
                  </a:lnTo>
                  <a:lnTo>
                    <a:pt x="82" y="102"/>
                  </a:lnTo>
                  <a:lnTo>
                    <a:pt x="86" y="102"/>
                  </a:lnTo>
                  <a:lnTo>
                    <a:pt x="86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9" y="108"/>
                  </a:lnTo>
                  <a:lnTo>
                    <a:pt x="99" y="120"/>
                  </a:lnTo>
                  <a:lnTo>
                    <a:pt x="103" y="114"/>
                  </a:lnTo>
                  <a:lnTo>
                    <a:pt x="103" y="102"/>
                  </a:lnTo>
                  <a:lnTo>
                    <a:pt x="107" y="90"/>
                  </a:lnTo>
                  <a:lnTo>
                    <a:pt x="107" y="84"/>
                  </a:lnTo>
                  <a:lnTo>
                    <a:pt x="111" y="78"/>
                  </a:lnTo>
                  <a:lnTo>
                    <a:pt x="111" y="84"/>
                  </a:lnTo>
                  <a:lnTo>
                    <a:pt x="116" y="108"/>
                  </a:lnTo>
                  <a:lnTo>
                    <a:pt x="116" y="90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24" y="72"/>
                  </a:lnTo>
                  <a:lnTo>
                    <a:pt x="124" y="78"/>
                  </a:lnTo>
                  <a:lnTo>
                    <a:pt x="129" y="66"/>
                  </a:lnTo>
                  <a:lnTo>
                    <a:pt x="129" y="96"/>
                  </a:lnTo>
                  <a:lnTo>
                    <a:pt x="133" y="96"/>
                  </a:lnTo>
                  <a:lnTo>
                    <a:pt x="133" y="84"/>
                  </a:lnTo>
                  <a:lnTo>
                    <a:pt x="137" y="120"/>
                  </a:lnTo>
                  <a:lnTo>
                    <a:pt x="137" y="150"/>
                  </a:lnTo>
                  <a:lnTo>
                    <a:pt x="141" y="162"/>
                  </a:lnTo>
                  <a:lnTo>
                    <a:pt x="141" y="150"/>
                  </a:lnTo>
                  <a:lnTo>
                    <a:pt x="146" y="138"/>
                  </a:lnTo>
                  <a:lnTo>
                    <a:pt x="146" y="144"/>
                  </a:lnTo>
                  <a:lnTo>
                    <a:pt x="146" y="132"/>
                  </a:lnTo>
                  <a:lnTo>
                    <a:pt x="150" y="90"/>
                  </a:lnTo>
                  <a:lnTo>
                    <a:pt x="150" y="72"/>
                  </a:lnTo>
                  <a:lnTo>
                    <a:pt x="154" y="48"/>
                  </a:lnTo>
                  <a:lnTo>
                    <a:pt x="154" y="30"/>
                  </a:lnTo>
                  <a:lnTo>
                    <a:pt x="159" y="24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3" y="36"/>
                  </a:lnTo>
                  <a:lnTo>
                    <a:pt x="167" y="30"/>
                  </a:lnTo>
                  <a:lnTo>
                    <a:pt x="171" y="18"/>
                  </a:lnTo>
                  <a:lnTo>
                    <a:pt x="171" y="6"/>
                  </a:lnTo>
                  <a:lnTo>
                    <a:pt x="176" y="6"/>
                  </a:lnTo>
                  <a:lnTo>
                    <a:pt x="176" y="18"/>
                  </a:lnTo>
                  <a:lnTo>
                    <a:pt x="180" y="0"/>
                  </a:lnTo>
                  <a:lnTo>
                    <a:pt x="180" y="30"/>
                  </a:lnTo>
                  <a:lnTo>
                    <a:pt x="188" y="48"/>
                  </a:lnTo>
                  <a:lnTo>
                    <a:pt x="184" y="48"/>
                  </a:lnTo>
                  <a:lnTo>
                    <a:pt x="188" y="30"/>
                  </a:lnTo>
                  <a:lnTo>
                    <a:pt x="193" y="30"/>
                  </a:lnTo>
                  <a:lnTo>
                    <a:pt x="197" y="36"/>
                  </a:lnTo>
                  <a:lnTo>
                    <a:pt x="197" y="24"/>
                  </a:lnTo>
                  <a:lnTo>
                    <a:pt x="201" y="18"/>
                  </a:lnTo>
                  <a:lnTo>
                    <a:pt x="201" y="30"/>
                  </a:lnTo>
                  <a:lnTo>
                    <a:pt x="206" y="66"/>
                  </a:lnTo>
                  <a:lnTo>
                    <a:pt x="206" y="84"/>
                  </a:lnTo>
                  <a:lnTo>
                    <a:pt x="210" y="78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4" y="72"/>
                  </a:lnTo>
                  <a:lnTo>
                    <a:pt x="218" y="24"/>
                  </a:lnTo>
                  <a:lnTo>
                    <a:pt x="218" y="78"/>
                  </a:lnTo>
                  <a:lnTo>
                    <a:pt x="223" y="66"/>
                  </a:lnTo>
                  <a:lnTo>
                    <a:pt x="223" y="72"/>
                  </a:lnTo>
                  <a:lnTo>
                    <a:pt x="227" y="78"/>
                  </a:lnTo>
                  <a:lnTo>
                    <a:pt x="231" y="54"/>
                  </a:lnTo>
                  <a:lnTo>
                    <a:pt x="231" y="48"/>
                  </a:lnTo>
                  <a:lnTo>
                    <a:pt x="231" y="84"/>
                  </a:lnTo>
                  <a:lnTo>
                    <a:pt x="236" y="108"/>
                  </a:lnTo>
                  <a:lnTo>
                    <a:pt x="236" y="120"/>
                  </a:lnTo>
                  <a:lnTo>
                    <a:pt x="240" y="144"/>
                  </a:lnTo>
                  <a:lnTo>
                    <a:pt x="240" y="150"/>
                  </a:lnTo>
                  <a:lnTo>
                    <a:pt x="244" y="144"/>
                  </a:lnTo>
                  <a:lnTo>
                    <a:pt x="248" y="138"/>
                  </a:lnTo>
                  <a:lnTo>
                    <a:pt x="248" y="132"/>
                  </a:lnTo>
                  <a:lnTo>
                    <a:pt x="248" y="138"/>
                  </a:lnTo>
                  <a:lnTo>
                    <a:pt x="253" y="96"/>
                  </a:lnTo>
                  <a:lnTo>
                    <a:pt x="257" y="96"/>
                  </a:lnTo>
                  <a:lnTo>
                    <a:pt x="257" y="84"/>
                  </a:lnTo>
                  <a:lnTo>
                    <a:pt x="261" y="78"/>
                  </a:lnTo>
                  <a:lnTo>
                    <a:pt x="261" y="54"/>
                  </a:lnTo>
                  <a:lnTo>
                    <a:pt x="270" y="30"/>
                  </a:lnTo>
                  <a:lnTo>
                    <a:pt x="265" y="30"/>
                  </a:lnTo>
                  <a:lnTo>
                    <a:pt x="270" y="30"/>
                  </a:lnTo>
                  <a:lnTo>
                    <a:pt x="274" y="24"/>
                  </a:lnTo>
                  <a:lnTo>
                    <a:pt x="274" y="6"/>
                  </a:lnTo>
                  <a:lnTo>
                    <a:pt x="278" y="6"/>
                  </a:lnTo>
                  <a:lnTo>
                    <a:pt x="278" y="42"/>
                  </a:lnTo>
                  <a:lnTo>
                    <a:pt x="283" y="42"/>
                  </a:lnTo>
                  <a:lnTo>
                    <a:pt x="283" y="18"/>
                  </a:lnTo>
                  <a:lnTo>
                    <a:pt x="287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1" name="Freeform 67"/>
            <p:cNvSpPr>
              <a:spLocks/>
            </p:cNvSpPr>
            <p:nvPr/>
          </p:nvSpPr>
          <p:spPr bwMode="auto">
            <a:xfrm>
              <a:off x="2206625" y="1095375"/>
              <a:ext cx="488950" cy="466725"/>
            </a:xfrm>
            <a:custGeom>
              <a:avLst/>
              <a:gdLst/>
              <a:ahLst/>
              <a:cxnLst>
                <a:cxn ang="0">
                  <a:pos x="4" y="204"/>
                </a:cxn>
                <a:cxn ang="0">
                  <a:pos x="8" y="120"/>
                </a:cxn>
                <a:cxn ang="0">
                  <a:pos x="17" y="102"/>
                </a:cxn>
                <a:cxn ang="0">
                  <a:pos x="21" y="114"/>
                </a:cxn>
                <a:cxn ang="0">
                  <a:pos x="30" y="108"/>
                </a:cxn>
                <a:cxn ang="0">
                  <a:pos x="38" y="60"/>
                </a:cxn>
                <a:cxn ang="0">
                  <a:pos x="43" y="54"/>
                </a:cxn>
                <a:cxn ang="0">
                  <a:pos x="51" y="36"/>
                </a:cxn>
                <a:cxn ang="0">
                  <a:pos x="55" y="30"/>
                </a:cxn>
                <a:cxn ang="0">
                  <a:pos x="64" y="24"/>
                </a:cxn>
                <a:cxn ang="0">
                  <a:pos x="73" y="30"/>
                </a:cxn>
                <a:cxn ang="0">
                  <a:pos x="81" y="6"/>
                </a:cxn>
                <a:cxn ang="0">
                  <a:pos x="90" y="54"/>
                </a:cxn>
                <a:cxn ang="0">
                  <a:pos x="98" y="78"/>
                </a:cxn>
                <a:cxn ang="0">
                  <a:pos x="102" y="120"/>
                </a:cxn>
                <a:cxn ang="0">
                  <a:pos x="111" y="156"/>
                </a:cxn>
                <a:cxn ang="0">
                  <a:pos x="115" y="144"/>
                </a:cxn>
                <a:cxn ang="0">
                  <a:pos x="124" y="222"/>
                </a:cxn>
                <a:cxn ang="0">
                  <a:pos x="132" y="294"/>
                </a:cxn>
                <a:cxn ang="0">
                  <a:pos x="137" y="192"/>
                </a:cxn>
                <a:cxn ang="0">
                  <a:pos x="145" y="150"/>
                </a:cxn>
                <a:cxn ang="0">
                  <a:pos x="154" y="108"/>
                </a:cxn>
                <a:cxn ang="0">
                  <a:pos x="158" y="108"/>
                </a:cxn>
                <a:cxn ang="0">
                  <a:pos x="167" y="78"/>
                </a:cxn>
                <a:cxn ang="0">
                  <a:pos x="171" y="84"/>
                </a:cxn>
                <a:cxn ang="0">
                  <a:pos x="179" y="114"/>
                </a:cxn>
                <a:cxn ang="0">
                  <a:pos x="184" y="108"/>
                </a:cxn>
                <a:cxn ang="0">
                  <a:pos x="197" y="48"/>
                </a:cxn>
                <a:cxn ang="0">
                  <a:pos x="205" y="78"/>
                </a:cxn>
                <a:cxn ang="0">
                  <a:pos x="214" y="90"/>
                </a:cxn>
                <a:cxn ang="0">
                  <a:pos x="222" y="138"/>
                </a:cxn>
                <a:cxn ang="0">
                  <a:pos x="231" y="150"/>
                </a:cxn>
                <a:cxn ang="0">
                  <a:pos x="235" y="192"/>
                </a:cxn>
                <a:cxn ang="0">
                  <a:pos x="244" y="198"/>
                </a:cxn>
                <a:cxn ang="0">
                  <a:pos x="252" y="180"/>
                </a:cxn>
                <a:cxn ang="0">
                  <a:pos x="256" y="210"/>
                </a:cxn>
                <a:cxn ang="0">
                  <a:pos x="261" y="204"/>
                </a:cxn>
                <a:cxn ang="0">
                  <a:pos x="274" y="180"/>
                </a:cxn>
                <a:cxn ang="0">
                  <a:pos x="278" y="234"/>
                </a:cxn>
                <a:cxn ang="0">
                  <a:pos x="286" y="240"/>
                </a:cxn>
                <a:cxn ang="0">
                  <a:pos x="295" y="186"/>
                </a:cxn>
                <a:cxn ang="0">
                  <a:pos x="299" y="180"/>
                </a:cxn>
              </a:cxnLst>
              <a:rect l="0" t="0" r="r" b="b"/>
              <a:pathLst>
                <a:path w="308" h="294">
                  <a:moveTo>
                    <a:pt x="0" y="78"/>
                  </a:moveTo>
                  <a:lnTo>
                    <a:pt x="0" y="174"/>
                  </a:lnTo>
                  <a:lnTo>
                    <a:pt x="4" y="204"/>
                  </a:lnTo>
                  <a:lnTo>
                    <a:pt x="4" y="168"/>
                  </a:lnTo>
                  <a:lnTo>
                    <a:pt x="8" y="156"/>
                  </a:lnTo>
                  <a:lnTo>
                    <a:pt x="8" y="120"/>
                  </a:lnTo>
                  <a:lnTo>
                    <a:pt x="13" y="126"/>
                  </a:lnTo>
                  <a:lnTo>
                    <a:pt x="13" y="120"/>
                  </a:lnTo>
                  <a:lnTo>
                    <a:pt x="17" y="102"/>
                  </a:lnTo>
                  <a:lnTo>
                    <a:pt x="17" y="114"/>
                  </a:lnTo>
                  <a:lnTo>
                    <a:pt x="21" y="108"/>
                  </a:lnTo>
                  <a:lnTo>
                    <a:pt x="21" y="114"/>
                  </a:lnTo>
                  <a:lnTo>
                    <a:pt x="25" y="102"/>
                  </a:lnTo>
                  <a:lnTo>
                    <a:pt x="25" y="96"/>
                  </a:lnTo>
                  <a:lnTo>
                    <a:pt x="30" y="108"/>
                  </a:lnTo>
                  <a:lnTo>
                    <a:pt x="30" y="90"/>
                  </a:lnTo>
                  <a:lnTo>
                    <a:pt x="34" y="102"/>
                  </a:lnTo>
                  <a:lnTo>
                    <a:pt x="38" y="60"/>
                  </a:lnTo>
                  <a:lnTo>
                    <a:pt x="38" y="54"/>
                  </a:lnTo>
                  <a:lnTo>
                    <a:pt x="43" y="60"/>
                  </a:lnTo>
                  <a:lnTo>
                    <a:pt x="43" y="54"/>
                  </a:lnTo>
                  <a:lnTo>
                    <a:pt x="47" y="30"/>
                  </a:lnTo>
                  <a:lnTo>
                    <a:pt x="47" y="18"/>
                  </a:lnTo>
                  <a:lnTo>
                    <a:pt x="51" y="36"/>
                  </a:lnTo>
                  <a:lnTo>
                    <a:pt x="51" y="48"/>
                  </a:lnTo>
                  <a:lnTo>
                    <a:pt x="55" y="18"/>
                  </a:lnTo>
                  <a:lnTo>
                    <a:pt x="55" y="30"/>
                  </a:lnTo>
                  <a:lnTo>
                    <a:pt x="60" y="24"/>
                  </a:lnTo>
                  <a:lnTo>
                    <a:pt x="64" y="36"/>
                  </a:lnTo>
                  <a:lnTo>
                    <a:pt x="64" y="24"/>
                  </a:lnTo>
                  <a:lnTo>
                    <a:pt x="68" y="30"/>
                  </a:lnTo>
                  <a:lnTo>
                    <a:pt x="73" y="24"/>
                  </a:lnTo>
                  <a:lnTo>
                    <a:pt x="73" y="30"/>
                  </a:lnTo>
                  <a:lnTo>
                    <a:pt x="77" y="12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1" y="48"/>
                  </a:lnTo>
                  <a:lnTo>
                    <a:pt x="85" y="60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60"/>
                  </a:lnTo>
                  <a:lnTo>
                    <a:pt x="98" y="78"/>
                  </a:lnTo>
                  <a:lnTo>
                    <a:pt x="98" y="84"/>
                  </a:lnTo>
                  <a:lnTo>
                    <a:pt x="102" y="90"/>
                  </a:lnTo>
                  <a:lnTo>
                    <a:pt x="102" y="120"/>
                  </a:lnTo>
                  <a:lnTo>
                    <a:pt x="107" y="150"/>
                  </a:lnTo>
                  <a:lnTo>
                    <a:pt x="107" y="168"/>
                  </a:lnTo>
                  <a:lnTo>
                    <a:pt x="111" y="156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5" y="144"/>
                  </a:lnTo>
                  <a:lnTo>
                    <a:pt x="115" y="174"/>
                  </a:lnTo>
                  <a:lnTo>
                    <a:pt x="120" y="204"/>
                  </a:lnTo>
                  <a:lnTo>
                    <a:pt x="124" y="222"/>
                  </a:lnTo>
                  <a:lnTo>
                    <a:pt x="124" y="270"/>
                  </a:lnTo>
                  <a:lnTo>
                    <a:pt x="128" y="276"/>
                  </a:lnTo>
                  <a:lnTo>
                    <a:pt x="132" y="294"/>
                  </a:lnTo>
                  <a:lnTo>
                    <a:pt x="132" y="258"/>
                  </a:lnTo>
                  <a:lnTo>
                    <a:pt x="137" y="234"/>
                  </a:lnTo>
                  <a:lnTo>
                    <a:pt x="137" y="192"/>
                  </a:lnTo>
                  <a:lnTo>
                    <a:pt x="141" y="192"/>
                  </a:lnTo>
                  <a:lnTo>
                    <a:pt x="145" y="168"/>
                  </a:lnTo>
                  <a:lnTo>
                    <a:pt x="145" y="150"/>
                  </a:lnTo>
                  <a:lnTo>
                    <a:pt x="150" y="126"/>
                  </a:lnTo>
                  <a:lnTo>
                    <a:pt x="150" y="102"/>
                  </a:lnTo>
                  <a:lnTo>
                    <a:pt x="154" y="108"/>
                  </a:lnTo>
                  <a:lnTo>
                    <a:pt x="154" y="114"/>
                  </a:lnTo>
                  <a:lnTo>
                    <a:pt x="154" y="102"/>
                  </a:lnTo>
                  <a:lnTo>
                    <a:pt x="158" y="108"/>
                  </a:lnTo>
                  <a:lnTo>
                    <a:pt x="158" y="126"/>
                  </a:lnTo>
                  <a:lnTo>
                    <a:pt x="162" y="120"/>
                  </a:lnTo>
                  <a:lnTo>
                    <a:pt x="167" y="78"/>
                  </a:lnTo>
                  <a:lnTo>
                    <a:pt x="167" y="66"/>
                  </a:lnTo>
                  <a:lnTo>
                    <a:pt x="171" y="78"/>
                  </a:lnTo>
                  <a:lnTo>
                    <a:pt x="171" y="84"/>
                  </a:lnTo>
                  <a:lnTo>
                    <a:pt x="175" y="78"/>
                  </a:lnTo>
                  <a:lnTo>
                    <a:pt x="175" y="90"/>
                  </a:lnTo>
                  <a:lnTo>
                    <a:pt x="179" y="114"/>
                  </a:lnTo>
                  <a:lnTo>
                    <a:pt x="179" y="132"/>
                  </a:lnTo>
                  <a:lnTo>
                    <a:pt x="184" y="126"/>
                  </a:lnTo>
                  <a:lnTo>
                    <a:pt x="184" y="108"/>
                  </a:lnTo>
                  <a:lnTo>
                    <a:pt x="192" y="84"/>
                  </a:lnTo>
                  <a:lnTo>
                    <a:pt x="192" y="60"/>
                  </a:lnTo>
                  <a:lnTo>
                    <a:pt x="197" y="48"/>
                  </a:lnTo>
                  <a:lnTo>
                    <a:pt x="197" y="60"/>
                  </a:lnTo>
                  <a:lnTo>
                    <a:pt x="201" y="54"/>
                  </a:lnTo>
                  <a:lnTo>
                    <a:pt x="205" y="78"/>
                  </a:lnTo>
                  <a:lnTo>
                    <a:pt x="209" y="66"/>
                  </a:lnTo>
                  <a:lnTo>
                    <a:pt x="214" y="66"/>
                  </a:lnTo>
                  <a:lnTo>
                    <a:pt x="214" y="90"/>
                  </a:lnTo>
                  <a:lnTo>
                    <a:pt x="218" y="96"/>
                  </a:lnTo>
                  <a:lnTo>
                    <a:pt x="222" y="108"/>
                  </a:lnTo>
                  <a:lnTo>
                    <a:pt x="222" y="138"/>
                  </a:lnTo>
                  <a:lnTo>
                    <a:pt x="226" y="150"/>
                  </a:lnTo>
                  <a:lnTo>
                    <a:pt x="226" y="168"/>
                  </a:lnTo>
                  <a:lnTo>
                    <a:pt x="231" y="150"/>
                  </a:lnTo>
                  <a:lnTo>
                    <a:pt x="231" y="144"/>
                  </a:lnTo>
                  <a:lnTo>
                    <a:pt x="235" y="174"/>
                  </a:lnTo>
                  <a:lnTo>
                    <a:pt x="235" y="192"/>
                  </a:lnTo>
                  <a:lnTo>
                    <a:pt x="239" y="186"/>
                  </a:lnTo>
                  <a:lnTo>
                    <a:pt x="239" y="180"/>
                  </a:lnTo>
                  <a:lnTo>
                    <a:pt x="244" y="198"/>
                  </a:lnTo>
                  <a:lnTo>
                    <a:pt x="248" y="180"/>
                  </a:lnTo>
                  <a:lnTo>
                    <a:pt x="248" y="156"/>
                  </a:lnTo>
                  <a:lnTo>
                    <a:pt x="252" y="180"/>
                  </a:lnTo>
                  <a:lnTo>
                    <a:pt x="252" y="174"/>
                  </a:lnTo>
                  <a:lnTo>
                    <a:pt x="256" y="186"/>
                  </a:lnTo>
                  <a:lnTo>
                    <a:pt x="256" y="210"/>
                  </a:lnTo>
                  <a:lnTo>
                    <a:pt x="256" y="180"/>
                  </a:lnTo>
                  <a:lnTo>
                    <a:pt x="265" y="204"/>
                  </a:lnTo>
                  <a:lnTo>
                    <a:pt x="261" y="204"/>
                  </a:lnTo>
                  <a:lnTo>
                    <a:pt x="265" y="186"/>
                  </a:lnTo>
                  <a:lnTo>
                    <a:pt x="269" y="186"/>
                  </a:lnTo>
                  <a:lnTo>
                    <a:pt x="274" y="180"/>
                  </a:lnTo>
                  <a:lnTo>
                    <a:pt x="274" y="210"/>
                  </a:lnTo>
                  <a:lnTo>
                    <a:pt x="278" y="228"/>
                  </a:lnTo>
                  <a:lnTo>
                    <a:pt x="278" y="234"/>
                  </a:lnTo>
                  <a:lnTo>
                    <a:pt x="282" y="228"/>
                  </a:lnTo>
                  <a:lnTo>
                    <a:pt x="286" y="234"/>
                  </a:lnTo>
                  <a:lnTo>
                    <a:pt x="286" y="240"/>
                  </a:lnTo>
                  <a:lnTo>
                    <a:pt x="291" y="234"/>
                  </a:lnTo>
                  <a:lnTo>
                    <a:pt x="291" y="204"/>
                  </a:lnTo>
                  <a:lnTo>
                    <a:pt x="295" y="186"/>
                  </a:lnTo>
                  <a:lnTo>
                    <a:pt x="295" y="198"/>
                  </a:lnTo>
                  <a:lnTo>
                    <a:pt x="299" y="192"/>
                  </a:lnTo>
                  <a:lnTo>
                    <a:pt x="299" y="180"/>
                  </a:lnTo>
                  <a:lnTo>
                    <a:pt x="303" y="168"/>
                  </a:lnTo>
                  <a:lnTo>
                    <a:pt x="308" y="16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2695575" y="1066800"/>
              <a:ext cx="501650" cy="571500"/>
            </a:xfrm>
            <a:custGeom>
              <a:avLst/>
              <a:gdLst/>
              <a:ahLst/>
              <a:cxnLst>
                <a:cxn ang="0">
                  <a:pos x="8" y="168"/>
                </a:cxn>
                <a:cxn ang="0">
                  <a:pos x="17" y="156"/>
                </a:cxn>
                <a:cxn ang="0">
                  <a:pos x="21" y="180"/>
                </a:cxn>
                <a:cxn ang="0">
                  <a:pos x="34" y="180"/>
                </a:cxn>
                <a:cxn ang="0">
                  <a:pos x="38" y="162"/>
                </a:cxn>
                <a:cxn ang="0">
                  <a:pos x="43" y="78"/>
                </a:cxn>
                <a:cxn ang="0">
                  <a:pos x="51" y="0"/>
                </a:cxn>
                <a:cxn ang="0">
                  <a:pos x="60" y="42"/>
                </a:cxn>
                <a:cxn ang="0">
                  <a:pos x="68" y="72"/>
                </a:cxn>
                <a:cxn ang="0">
                  <a:pos x="77" y="96"/>
                </a:cxn>
                <a:cxn ang="0">
                  <a:pos x="81" y="132"/>
                </a:cxn>
                <a:cxn ang="0">
                  <a:pos x="90" y="138"/>
                </a:cxn>
                <a:cxn ang="0">
                  <a:pos x="98" y="120"/>
                </a:cxn>
                <a:cxn ang="0">
                  <a:pos x="102" y="84"/>
                </a:cxn>
                <a:cxn ang="0">
                  <a:pos x="111" y="66"/>
                </a:cxn>
                <a:cxn ang="0">
                  <a:pos x="115" y="78"/>
                </a:cxn>
                <a:cxn ang="0">
                  <a:pos x="119" y="132"/>
                </a:cxn>
                <a:cxn ang="0">
                  <a:pos x="128" y="132"/>
                </a:cxn>
                <a:cxn ang="0">
                  <a:pos x="132" y="102"/>
                </a:cxn>
                <a:cxn ang="0">
                  <a:pos x="141" y="114"/>
                </a:cxn>
                <a:cxn ang="0">
                  <a:pos x="145" y="114"/>
                </a:cxn>
                <a:cxn ang="0">
                  <a:pos x="154" y="84"/>
                </a:cxn>
                <a:cxn ang="0">
                  <a:pos x="162" y="342"/>
                </a:cxn>
                <a:cxn ang="0">
                  <a:pos x="167" y="336"/>
                </a:cxn>
                <a:cxn ang="0">
                  <a:pos x="175" y="180"/>
                </a:cxn>
                <a:cxn ang="0">
                  <a:pos x="179" y="144"/>
                </a:cxn>
                <a:cxn ang="0">
                  <a:pos x="188" y="156"/>
                </a:cxn>
                <a:cxn ang="0">
                  <a:pos x="192" y="186"/>
                </a:cxn>
                <a:cxn ang="0">
                  <a:pos x="205" y="198"/>
                </a:cxn>
                <a:cxn ang="0">
                  <a:pos x="214" y="228"/>
                </a:cxn>
                <a:cxn ang="0">
                  <a:pos x="218" y="252"/>
                </a:cxn>
                <a:cxn ang="0">
                  <a:pos x="226" y="144"/>
                </a:cxn>
                <a:cxn ang="0">
                  <a:pos x="235" y="216"/>
                </a:cxn>
                <a:cxn ang="0">
                  <a:pos x="239" y="270"/>
                </a:cxn>
                <a:cxn ang="0">
                  <a:pos x="252" y="246"/>
                </a:cxn>
                <a:cxn ang="0">
                  <a:pos x="261" y="234"/>
                </a:cxn>
                <a:cxn ang="0">
                  <a:pos x="269" y="198"/>
                </a:cxn>
                <a:cxn ang="0">
                  <a:pos x="278" y="174"/>
                </a:cxn>
                <a:cxn ang="0">
                  <a:pos x="286" y="222"/>
                </a:cxn>
                <a:cxn ang="0">
                  <a:pos x="295" y="240"/>
                </a:cxn>
                <a:cxn ang="0">
                  <a:pos x="303" y="252"/>
                </a:cxn>
                <a:cxn ang="0">
                  <a:pos x="308" y="120"/>
                </a:cxn>
              </a:cxnLst>
              <a:rect l="0" t="0" r="r" b="b"/>
              <a:pathLst>
                <a:path w="316" h="360">
                  <a:moveTo>
                    <a:pt x="0" y="180"/>
                  </a:moveTo>
                  <a:lnTo>
                    <a:pt x="4" y="174"/>
                  </a:lnTo>
                  <a:lnTo>
                    <a:pt x="8" y="168"/>
                  </a:lnTo>
                  <a:lnTo>
                    <a:pt x="8" y="180"/>
                  </a:lnTo>
                  <a:lnTo>
                    <a:pt x="13" y="180"/>
                  </a:lnTo>
                  <a:lnTo>
                    <a:pt x="17" y="156"/>
                  </a:lnTo>
                  <a:lnTo>
                    <a:pt x="17" y="174"/>
                  </a:lnTo>
                  <a:lnTo>
                    <a:pt x="21" y="162"/>
                  </a:lnTo>
                  <a:lnTo>
                    <a:pt x="21" y="180"/>
                  </a:lnTo>
                  <a:lnTo>
                    <a:pt x="25" y="180"/>
                  </a:lnTo>
                  <a:lnTo>
                    <a:pt x="25" y="168"/>
                  </a:lnTo>
                  <a:lnTo>
                    <a:pt x="34" y="180"/>
                  </a:lnTo>
                  <a:lnTo>
                    <a:pt x="30" y="180"/>
                  </a:lnTo>
                  <a:lnTo>
                    <a:pt x="34" y="174"/>
                  </a:lnTo>
                  <a:lnTo>
                    <a:pt x="38" y="162"/>
                  </a:lnTo>
                  <a:lnTo>
                    <a:pt x="38" y="108"/>
                  </a:lnTo>
                  <a:lnTo>
                    <a:pt x="43" y="108"/>
                  </a:lnTo>
                  <a:lnTo>
                    <a:pt x="43" y="78"/>
                  </a:lnTo>
                  <a:lnTo>
                    <a:pt x="47" y="60"/>
                  </a:lnTo>
                  <a:lnTo>
                    <a:pt x="47" y="24"/>
                  </a:lnTo>
                  <a:lnTo>
                    <a:pt x="51" y="0"/>
                  </a:lnTo>
                  <a:lnTo>
                    <a:pt x="51" y="30"/>
                  </a:lnTo>
                  <a:lnTo>
                    <a:pt x="55" y="48"/>
                  </a:lnTo>
                  <a:lnTo>
                    <a:pt x="60" y="42"/>
                  </a:lnTo>
                  <a:lnTo>
                    <a:pt x="68" y="72"/>
                  </a:lnTo>
                  <a:lnTo>
                    <a:pt x="64" y="72"/>
                  </a:lnTo>
                  <a:lnTo>
                    <a:pt x="6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7" y="96"/>
                  </a:lnTo>
                  <a:lnTo>
                    <a:pt x="77" y="102"/>
                  </a:lnTo>
                  <a:lnTo>
                    <a:pt x="81" y="120"/>
                  </a:lnTo>
                  <a:lnTo>
                    <a:pt x="81" y="132"/>
                  </a:lnTo>
                  <a:lnTo>
                    <a:pt x="85" y="126"/>
                  </a:lnTo>
                  <a:lnTo>
                    <a:pt x="85" y="132"/>
                  </a:lnTo>
                  <a:lnTo>
                    <a:pt x="90" y="138"/>
                  </a:lnTo>
                  <a:lnTo>
                    <a:pt x="94" y="132"/>
                  </a:lnTo>
                  <a:lnTo>
                    <a:pt x="94" y="96"/>
                  </a:lnTo>
                  <a:lnTo>
                    <a:pt x="98" y="120"/>
                  </a:lnTo>
                  <a:lnTo>
                    <a:pt x="98" y="126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66"/>
                  </a:lnTo>
                  <a:lnTo>
                    <a:pt x="111" y="60"/>
                  </a:lnTo>
                  <a:lnTo>
                    <a:pt x="111" y="66"/>
                  </a:lnTo>
                  <a:lnTo>
                    <a:pt x="115" y="78"/>
                  </a:lnTo>
                  <a:lnTo>
                    <a:pt x="115" y="72"/>
                  </a:lnTo>
                  <a:lnTo>
                    <a:pt x="119" y="84"/>
                  </a:lnTo>
                  <a:lnTo>
                    <a:pt x="119" y="132"/>
                  </a:lnTo>
                  <a:lnTo>
                    <a:pt x="124" y="168"/>
                  </a:lnTo>
                  <a:lnTo>
                    <a:pt x="124" y="174"/>
                  </a:lnTo>
                  <a:lnTo>
                    <a:pt x="128" y="132"/>
                  </a:lnTo>
                  <a:lnTo>
                    <a:pt x="128" y="66"/>
                  </a:lnTo>
                  <a:lnTo>
                    <a:pt x="132" y="90"/>
                  </a:lnTo>
                  <a:lnTo>
                    <a:pt x="132" y="102"/>
                  </a:lnTo>
                  <a:lnTo>
                    <a:pt x="137" y="108"/>
                  </a:lnTo>
                  <a:lnTo>
                    <a:pt x="137" y="120"/>
                  </a:lnTo>
                  <a:lnTo>
                    <a:pt x="141" y="114"/>
                  </a:lnTo>
                  <a:lnTo>
                    <a:pt x="141" y="126"/>
                  </a:lnTo>
                  <a:lnTo>
                    <a:pt x="141" y="120"/>
                  </a:lnTo>
                  <a:lnTo>
                    <a:pt x="145" y="114"/>
                  </a:lnTo>
                  <a:lnTo>
                    <a:pt x="149" y="108"/>
                  </a:lnTo>
                  <a:lnTo>
                    <a:pt x="154" y="120"/>
                  </a:lnTo>
                  <a:lnTo>
                    <a:pt x="154" y="84"/>
                  </a:lnTo>
                  <a:lnTo>
                    <a:pt x="158" y="90"/>
                  </a:lnTo>
                  <a:lnTo>
                    <a:pt x="158" y="288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7" y="360"/>
                  </a:lnTo>
                  <a:lnTo>
                    <a:pt x="167" y="336"/>
                  </a:lnTo>
                  <a:lnTo>
                    <a:pt x="171" y="312"/>
                  </a:lnTo>
                  <a:lnTo>
                    <a:pt x="171" y="168"/>
                  </a:lnTo>
                  <a:lnTo>
                    <a:pt x="175" y="180"/>
                  </a:lnTo>
                  <a:lnTo>
                    <a:pt x="175" y="162"/>
                  </a:lnTo>
                  <a:lnTo>
                    <a:pt x="179" y="120"/>
                  </a:lnTo>
                  <a:lnTo>
                    <a:pt x="179" y="144"/>
                  </a:lnTo>
                  <a:lnTo>
                    <a:pt x="184" y="156"/>
                  </a:lnTo>
                  <a:lnTo>
                    <a:pt x="184" y="150"/>
                  </a:lnTo>
                  <a:lnTo>
                    <a:pt x="188" y="156"/>
                  </a:lnTo>
                  <a:lnTo>
                    <a:pt x="188" y="168"/>
                  </a:lnTo>
                  <a:lnTo>
                    <a:pt x="192" y="174"/>
                  </a:lnTo>
                  <a:lnTo>
                    <a:pt x="192" y="186"/>
                  </a:lnTo>
                  <a:lnTo>
                    <a:pt x="196" y="186"/>
                  </a:lnTo>
                  <a:lnTo>
                    <a:pt x="201" y="192"/>
                  </a:lnTo>
                  <a:lnTo>
                    <a:pt x="205" y="198"/>
                  </a:lnTo>
                  <a:lnTo>
                    <a:pt x="209" y="174"/>
                  </a:lnTo>
                  <a:lnTo>
                    <a:pt x="209" y="198"/>
                  </a:lnTo>
                  <a:lnTo>
                    <a:pt x="214" y="228"/>
                  </a:lnTo>
                  <a:lnTo>
                    <a:pt x="214" y="204"/>
                  </a:lnTo>
                  <a:lnTo>
                    <a:pt x="218" y="234"/>
                  </a:lnTo>
                  <a:lnTo>
                    <a:pt x="218" y="252"/>
                  </a:lnTo>
                  <a:lnTo>
                    <a:pt x="222" y="240"/>
                  </a:lnTo>
                  <a:lnTo>
                    <a:pt x="222" y="174"/>
                  </a:lnTo>
                  <a:lnTo>
                    <a:pt x="226" y="144"/>
                  </a:lnTo>
                  <a:lnTo>
                    <a:pt x="231" y="150"/>
                  </a:lnTo>
                  <a:lnTo>
                    <a:pt x="231" y="186"/>
                  </a:lnTo>
                  <a:lnTo>
                    <a:pt x="235" y="216"/>
                  </a:lnTo>
                  <a:lnTo>
                    <a:pt x="235" y="240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52"/>
                  </a:lnTo>
                  <a:lnTo>
                    <a:pt x="248" y="246"/>
                  </a:lnTo>
                  <a:lnTo>
                    <a:pt x="252" y="246"/>
                  </a:lnTo>
                  <a:lnTo>
                    <a:pt x="256" y="246"/>
                  </a:lnTo>
                  <a:lnTo>
                    <a:pt x="261" y="246"/>
                  </a:lnTo>
                  <a:lnTo>
                    <a:pt x="261" y="234"/>
                  </a:lnTo>
                  <a:lnTo>
                    <a:pt x="265" y="210"/>
                  </a:lnTo>
                  <a:lnTo>
                    <a:pt x="265" y="198"/>
                  </a:lnTo>
                  <a:lnTo>
                    <a:pt x="269" y="198"/>
                  </a:lnTo>
                  <a:lnTo>
                    <a:pt x="273" y="168"/>
                  </a:lnTo>
                  <a:lnTo>
                    <a:pt x="278" y="162"/>
                  </a:lnTo>
                  <a:lnTo>
                    <a:pt x="278" y="174"/>
                  </a:lnTo>
                  <a:lnTo>
                    <a:pt x="282" y="180"/>
                  </a:lnTo>
                  <a:lnTo>
                    <a:pt x="286" y="210"/>
                  </a:lnTo>
                  <a:lnTo>
                    <a:pt x="286" y="222"/>
                  </a:lnTo>
                  <a:lnTo>
                    <a:pt x="291" y="222"/>
                  </a:lnTo>
                  <a:lnTo>
                    <a:pt x="291" y="246"/>
                  </a:lnTo>
                  <a:lnTo>
                    <a:pt x="295" y="240"/>
                  </a:lnTo>
                  <a:lnTo>
                    <a:pt x="295" y="234"/>
                  </a:lnTo>
                  <a:lnTo>
                    <a:pt x="299" y="246"/>
                  </a:lnTo>
                  <a:lnTo>
                    <a:pt x="303" y="252"/>
                  </a:lnTo>
                  <a:lnTo>
                    <a:pt x="303" y="204"/>
                  </a:lnTo>
                  <a:lnTo>
                    <a:pt x="308" y="192"/>
                  </a:lnTo>
                  <a:lnTo>
                    <a:pt x="308" y="120"/>
                  </a:lnTo>
                  <a:lnTo>
                    <a:pt x="312" y="114"/>
                  </a:lnTo>
                  <a:lnTo>
                    <a:pt x="316" y="10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3197225" y="1038225"/>
              <a:ext cx="468313" cy="419100"/>
            </a:xfrm>
            <a:custGeom>
              <a:avLst/>
              <a:gdLst/>
              <a:ahLst/>
              <a:cxnLst>
                <a:cxn ang="0">
                  <a:pos x="4" y="198"/>
                </a:cxn>
                <a:cxn ang="0">
                  <a:pos x="9" y="192"/>
                </a:cxn>
                <a:cxn ang="0">
                  <a:pos x="17" y="204"/>
                </a:cxn>
                <a:cxn ang="0">
                  <a:pos x="22" y="204"/>
                </a:cxn>
                <a:cxn ang="0">
                  <a:pos x="30" y="216"/>
                </a:cxn>
                <a:cxn ang="0">
                  <a:pos x="39" y="222"/>
                </a:cxn>
                <a:cxn ang="0">
                  <a:pos x="43" y="216"/>
                </a:cxn>
                <a:cxn ang="0">
                  <a:pos x="47" y="204"/>
                </a:cxn>
                <a:cxn ang="0">
                  <a:pos x="56" y="186"/>
                </a:cxn>
                <a:cxn ang="0">
                  <a:pos x="69" y="204"/>
                </a:cxn>
                <a:cxn ang="0">
                  <a:pos x="73" y="186"/>
                </a:cxn>
                <a:cxn ang="0">
                  <a:pos x="77" y="132"/>
                </a:cxn>
                <a:cxn ang="0">
                  <a:pos x="81" y="138"/>
                </a:cxn>
                <a:cxn ang="0">
                  <a:pos x="94" y="150"/>
                </a:cxn>
                <a:cxn ang="0">
                  <a:pos x="99" y="162"/>
                </a:cxn>
                <a:cxn ang="0">
                  <a:pos x="107" y="180"/>
                </a:cxn>
                <a:cxn ang="0">
                  <a:pos x="120" y="156"/>
                </a:cxn>
                <a:cxn ang="0">
                  <a:pos x="124" y="234"/>
                </a:cxn>
                <a:cxn ang="0">
                  <a:pos x="129" y="180"/>
                </a:cxn>
                <a:cxn ang="0">
                  <a:pos x="137" y="192"/>
                </a:cxn>
                <a:cxn ang="0">
                  <a:pos x="146" y="204"/>
                </a:cxn>
                <a:cxn ang="0">
                  <a:pos x="150" y="210"/>
                </a:cxn>
                <a:cxn ang="0">
                  <a:pos x="163" y="168"/>
                </a:cxn>
                <a:cxn ang="0">
                  <a:pos x="167" y="234"/>
                </a:cxn>
                <a:cxn ang="0">
                  <a:pos x="176" y="210"/>
                </a:cxn>
                <a:cxn ang="0">
                  <a:pos x="180" y="234"/>
                </a:cxn>
                <a:cxn ang="0">
                  <a:pos x="188" y="252"/>
                </a:cxn>
                <a:cxn ang="0">
                  <a:pos x="193" y="78"/>
                </a:cxn>
                <a:cxn ang="0">
                  <a:pos x="201" y="48"/>
                </a:cxn>
                <a:cxn ang="0">
                  <a:pos x="210" y="48"/>
                </a:cxn>
                <a:cxn ang="0">
                  <a:pos x="214" y="54"/>
                </a:cxn>
                <a:cxn ang="0">
                  <a:pos x="218" y="0"/>
                </a:cxn>
                <a:cxn ang="0">
                  <a:pos x="227" y="60"/>
                </a:cxn>
                <a:cxn ang="0">
                  <a:pos x="231" y="96"/>
                </a:cxn>
                <a:cxn ang="0">
                  <a:pos x="240" y="66"/>
                </a:cxn>
                <a:cxn ang="0">
                  <a:pos x="248" y="36"/>
                </a:cxn>
                <a:cxn ang="0">
                  <a:pos x="253" y="102"/>
                </a:cxn>
                <a:cxn ang="0">
                  <a:pos x="261" y="156"/>
                </a:cxn>
                <a:cxn ang="0">
                  <a:pos x="270" y="72"/>
                </a:cxn>
                <a:cxn ang="0">
                  <a:pos x="274" y="84"/>
                </a:cxn>
                <a:cxn ang="0">
                  <a:pos x="282" y="48"/>
                </a:cxn>
                <a:cxn ang="0">
                  <a:pos x="291" y="30"/>
                </a:cxn>
              </a:cxnLst>
              <a:rect l="0" t="0" r="r" b="b"/>
              <a:pathLst>
                <a:path w="295" h="264">
                  <a:moveTo>
                    <a:pt x="0" y="120"/>
                  </a:moveTo>
                  <a:lnTo>
                    <a:pt x="0" y="168"/>
                  </a:lnTo>
                  <a:lnTo>
                    <a:pt x="4" y="198"/>
                  </a:lnTo>
                  <a:lnTo>
                    <a:pt x="4" y="180"/>
                  </a:lnTo>
                  <a:lnTo>
                    <a:pt x="9" y="204"/>
                  </a:lnTo>
                  <a:lnTo>
                    <a:pt x="9" y="192"/>
                  </a:lnTo>
                  <a:lnTo>
                    <a:pt x="13" y="168"/>
                  </a:lnTo>
                  <a:lnTo>
                    <a:pt x="13" y="180"/>
                  </a:lnTo>
                  <a:lnTo>
                    <a:pt x="17" y="204"/>
                  </a:lnTo>
                  <a:lnTo>
                    <a:pt x="17" y="180"/>
                  </a:lnTo>
                  <a:lnTo>
                    <a:pt x="22" y="198"/>
                  </a:lnTo>
                  <a:lnTo>
                    <a:pt x="22" y="204"/>
                  </a:lnTo>
                  <a:lnTo>
                    <a:pt x="30" y="204"/>
                  </a:lnTo>
                  <a:lnTo>
                    <a:pt x="26" y="204"/>
                  </a:lnTo>
                  <a:lnTo>
                    <a:pt x="30" y="216"/>
                  </a:lnTo>
                  <a:lnTo>
                    <a:pt x="34" y="222"/>
                  </a:lnTo>
                  <a:lnTo>
                    <a:pt x="34" y="216"/>
                  </a:lnTo>
                  <a:lnTo>
                    <a:pt x="39" y="222"/>
                  </a:lnTo>
                  <a:lnTo>
                    <a:pt x="39" y="228"/>
                  </a:lnTo>
                  <a:lnTo>
                    <a:pt x="43" y="222"/>
                  </a:lnTo>
                  <a:lnTo>
                    <a:pt x="43" y="216"/>
                  </a:lnTo>
                  <a:lnTo>
                    <a:pt x="47" y="204"/>
                  </a:lnTo>
                  <a:lnTo>
                    <a:pt x="47" y="198"/>
                  </a:lnTo>
                  <a:lnTo>
                    <a:pt x="47" y="204"/>
                  </a:lnTo>
                  <a:lnTo>
                    <a:pt x="52" y="204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0"/>
                  </a:lnTo>
                  <a:lnTo>
                    <a:pt x="60" y="192"/>
                  </a:lnTo>
                  <a:lnTo>
                    <a:pt x="69" y="204"/>
                  </a:lnTo>
                  <a:lnTo>
                    <a:pt x="64" y="204"/>
                  </a:lnTo>
                  <a:lnTo>
                    <a:pt x="69" y="198"/>
                  </a:lnTo>
                  <a:lnTo>
                    <a:pt x="73" y="186"/>
                  </a:lnTo>
                  <a:lnTo>
                    <a:pt x="73" y="174"/>
                  </a:lnTo>
                  <a:lnTo>
                    <a:pt x="77" y="150"/>
                  </a:lnTo>
                  <a:lnTo>
                    <a:pt x="77" y="132"/>
                  </a:lnTo>
                  <a:lnTo>
                    <a:pt x="77" y="138"/>
                  </a:lnTo>
                  <a:lnTo>
                    <a:pt x="81" y="150"/>
                  </a:lnTo>
                  <a:lnTo>
                    <a:pt x="81" y="138"/>
                  </a:lnTo>
                  <a:lnTo>
                    <a:pt x="86" y="150"/>
                  </a:lnTo>
                  <a:lnTo>
                    <a:pt x="90" y="156"/>
                  </a:lnTo>
                  <a:lnTo>
                    <a:pt x="94" y="150"/>
                  </a:lnTo>
                  <a:lnTo>
                    <a:pt x="94" y="120"/>
                  </a:lnTo>
                  <a:lnTo>
                    <a:pt x="99" y="138"/>
                  </a:lnTo>
                  <a:lnTo>
                    <a:pt x="99" y="162"/>
                  </a:lnTo>
                  <a:lnTo>
                    <a:pt x="103" y="162"/>
                  </a:lnTo>
                  <a:lnTo>
                    <a:pt x="107" y="156"/>
                  </a:lnTo>
                  <a:lnTo>
                    <a:pt x="107" y="180"/>
                  </a:lnTo>
                  <a:lnTo>
                    <a:pt x="111" y="192"/>
                  </a:lnTo>
                  <a:lnTo>
                    <a:pt x="116" y="168"/>
                  </a:lnTo>
                  <a:lnTo>
                    <a:pt x="120" y="156"/>
                  </a:lnTo>
                  <a:lnTo>
                    <a:pt x="120" y="144"/>
                  </a:lnTo>
                  <a:lnTo>
                    <a:pt x="124" y="186"/>
                  </a:lnTo>
                  <a:lnTo>
                    <a:pt x="124" y="234"/>
                  </a:lnTo>
                  <a:lnTo>
                    <a:pt x="124" y="204"/>
                  </a:lnTo>
                  <a:lnTo>
                    <a:pt x="129" y="192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7" y="204"/>
                  </a:lnTo>
                  <a:lnTo>
                    <a:pt x="137" y="192"/>
                  </a:lnTo>
                  <a:lnTo>
                    <a:pt x="141" y="198"/>
                  </a:lnTo>
                  <a:lnTo>
                    <a:pt x="141" y="216"/>
                  </a:lnTo>
                  <a:lnTo>
                    <a:pt x="146" y="204"/>
                  </a:lnTo>
                  <a:lnTo>
                    <a:pt x="146" y="192"/>
                  </a:lnTo>
                  <a:lnTo>
                    <a:pt x="150" y="204"/>
                  </a:lnTo>
                  <a:lnTo>
                    <a:pt x="150" y="210"/>
                  </a:lnTo>
                  <a:lnTo>
                    <a:pt x="154" y="198"/>
                  </a:lnTo>
                  <a:lnTo>
                    <a:pt x="154" y="180"/>
                  </a:lnTo>
                  <a:lnTo>
                    <a:pt x="163" y="168"/>
                  </a:lnTo>
                  <a:lnTo>
                    <a:pt x="163" y="198"/>
                  </a:lnTo>
                  <a:lnTo>
                    <a:pt x="167" y="240"/>
                  </a:lnTo>
                  <a:lnTo>
                    <a:pt x="167" y="234"/>
                  </a:lnTo>
                  <a:lnTo>
                    <a:pt x="167" y="240"/>
                  </a:lnTo>
                  <a:lnTo>
                    <a:pt x="171" y="234"/>
                  </a:lnTo>
                  <a:lnTo>
                    <a:pt x="176" y="210"/>
                  </a:lnTo>
                  <a:lnTo>
                    <a:pt x="176" y="198"/>
                  </a:lnTo>
                  <a:lnTo>
                    <a:pt x="180" y="204"/>
                  </a:lnTo>
                  <a:lnTo>
                    <a:pt x="180" y="234"/>
                  </a:lnTo>
                  <a:lnTo>
                    <a:pt x="184" y="228"/>
                  </a:lnTo>
                  <a:lnTo>
                    <a:pt x="184" y="264"/>
                  </a:lnTo>
                  <a:lnTo>
                    <a:pt x="188" y="252"/>
                  </a:lnTo>
                  <a:lnTo>
                    <a:pt x="188" y="222"/>
                  </a:lnTo>
                  <a:lnTo>
                    <a:pt x="193" y="162"/>
                  </a:lnTo>
                  <a:lnTo>
                    <a:pt x="193" y="78"/>
                  </a:lnTo>
                  <a:lnTo>
                    <a:pt x="197" y="96"/>
                  </a:lnTo>
                  <a:lnTo>
                    <a:pt x="197" y="78"/>
                  </a:lnTo>
                  <a:lnTo>
                    <a:pt x="201" y="48"/>
                  </a:lnTo>
                  <a:lnTo>
                    <a:pt x="201" y="42"/>
                  </a:lnTo>
                  <a:lnTo>
                    <a:pt x="205" y="30"/>
                  </a:lnTo>
                  <a:lnTo>
                    <a:pt x="210" y="48"/>
                  </a:lnTo>
                  <a:lnTo>
                    <a:pt x="210" y="42"/>
                  </a:lnTo>
                  <a:lnTo>
                    <a:pt x="210" y="48"/>
                  </a:lnTo>
                  <a:lnTo>
                    <a:pt x="214" y="54"/>
                  </a:lnTo>
                  <a:lnTo>
                    <a:pt x="214" y="36"/>
                  </a:lnTo>
                  <a:lnTo>
                    <a:pt x="218" y="18"/>
                  </a:lnTo>
                  <a:lnTo>
                    <a:pt x="218" y="0"/>
                  </a:lnTo>
                  <a:lnTo>
                    <a:pt x="223" y="24"/>
                  </a:lnTo>
                  <a:lnTo>
                    <a:pt x="223" y="54"/>
                  </a:lnTo>
                  <a:lnTo>
                    <a:pt x="227" y="60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96"/>
                  </a:lnTo>
                  <a:lnTo>
                    <a:pt x="240" y="54"/>
                  </a:lnTo>
                  <a:lnTo>
                    <a:pt x="235" y="54"/>
                  </a:lnTo>
                  <a:lnTo>
                    <a:pt x="240" y="66"/>
                  </a:lnTo>
                  <a:lnTo>
                    <a:pt x="244" y="48"/>
                  </a:lnTo>
                  <a:lnTo>
                    <a:pt x="244" y="54"/>
                  </a:lnTo>
                  <a:lnTo>
                    <a:pt x="248" y="36"/>
                  </a:lnTo>
                  <a:lnTo>
                    <a:pt x="248" y="66"/>
                  </a:lnTo>
                  <a:lnTo>
                    <a:pt x="253" y="60"/>
                  </a:lnTo>
                  <a:lnTo>
                    <a:pt x="253" y="102"/>
                  </a:lnTo>
                  <a:lnTo>
                    <a:pt x="257" y="120"/>
                  </a:lnTo>
                  <a:lnTo>
                    <a:pt x="257" y="96"/>
                  </a:lnTo>
                  <a:lnTo>
                    <a:pt x="261" y="156"/>
                  </a:lnTo>
                  <a:lnTo>
                    <a:pt x="261" y="138"/>
                  </a:lnTo>
                  <a:lnTo>
                    <a:pt x="265" y="78"/>
                  </a:lnTo>
                  <a:lnTo>
                    <a:pt x="270" y="7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84"/>
                  </a:lnTo>
                  <a:lnTo>
                    <a:pt x="278" y="96"/>
                  </a:lnTo>
                  <a:lnTo>
                    <a:pt x="278" y="78"/>
                  </a:lnTo>
                  <a:lnTo>
                    <a:pt x="282" y="48"/>
                  </a:lnTo>
                  <a:lnTo>
                    <a:pt x="287" y="30"/>
                  </a:lnTo>
                  <a:lnTo>
                    <a:pt x="287" y="24"/>
                  </a:lnTo>
                  <a:lnTo>
                    <a:pt x="291" y="30"/>
                  </a:lnTo>
                  <a:lnTo>
                    <a:pt x="295" y="48"/>
                  </a:lnTo>
                  <a:lnTo>
                    <a:pt x="295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3665538" y="1104900"/>
              <a:ext cx="550863" cy="2352675"/>
            </a:xfrm>
            <a:custGeom>
              <a:avLst/>
              <a:gdLst/>
              <a:ahLst/>
              <a:cxnLst>
                <a:cxn ang="0">
                  <a:pos x="5" y="60"/>
                </a:cxn>
                <a:cxn ang="0">
                  <a:pos x="9" y="6"/>
                </a:cxn>
                <a:cxn ang="0">
                  <a:pos x="22" y="30"/>
                </a:cxn>
                <a:cxn ang="0">
                  <a:pos x="30" y="42"/>
                </a:cxn>
                <a:cxn ang="0">
                  <a:pos x="39" y="78"/>
                </a:cxn>
                <a:cxn ang="0">
                  <a:pos x="43" y="78"/>
                </a:cxn>
                <a:cxn ang="0">
                  <a:pos x="52" y="102"/>
                </a:cxn>
                <a:cxn ang="0">
                  <a:pos x="56" y="138"/>
                </a:cxn>
                <a:cxn ang="0">
                  <a:pos x="64" y="144"/>
                </a:cxn>
                <a:cxn ang="0">
                  <a:pos x="73" y="150"/>
                </a:cxn>
                <a:cxn ang="0">
                  <a:pos x="82" y="198"/>
                </a:cxn>
                <a:cxn ang="0">
                  <a:pos x="90" y="210"/>
                </a:cxn>
                <a:cxn ang="0">
                  <a:pos x="94" y="180"/>
                </a:cxn>
                <a:cxn ang="0">
                  <a:pos x="103" y="96"/>
                </a:cxn>
                <a:cxn ang="0">
                  <a:pos x="111" y="90"/>
                </a:cxn>
                <a:cxn ang="0">
                  <a:pos x="116" y="270"/>
                </a:cxn>
                <a:cxn ang="0">
                  <a:pos x="124" y="486"/>
                </a:cxn>
                <a:cxn ang="0">
                  <a:pos x="129" y="642"/>
                </a:cxn>
                <a:cxn ang="0">
                  <a:pos x="137" y="678"/>
                </a:cxn>
                <a:cxn ang="0">
                  <a:pos x="141" y="714"/>
                </a:cxn>
                <a:cxn ang="0">
                  <a:pos x="154" y="780"/>
                </a:cxn>
                <a:cxn ang="0">
                  <a:pos x="163" y="798"/>
                </a:cxn>
                <a:cxn ang="0">
                  <a:pos x="171" y="876"/>
                </a:cxn>
                <a:cxn ang="0">
                  <a:pos x="176" y="960"/>
                </a:cxn>
                <a:cxn ang="0">
                  <a:pos x="184" y="1026"/>
                </a:cxn>
                <a:cxn ang="0">
                  <a:pos x="188" y="1104"/>
                </a:cxn>
                <a:cxn ang="0">
                  <a:pos x="197" y="1170"/>
                </a:cxn>
                <a:cxn ang="0">
                  <a:pos x="201" y="1194"/>
                </a:cxn>
                <a:cxn ang="0">
                  <a:pos x="210" y="1200"/>
                </a:cxn>
                <a:cxn ang="0">
                  <a:pos x="214" y="1218"/>
                </a:cxn>
                <a:cxn ang="0">
                  <a:pos x="223" y="1248"/>
                </a:cxn>
                <a:cxn ang="0">
                  <a:pos x="236" y="1320"/>
                </a:cxn>
                <a:cxn ang="0">
                  <a:pos x="244" y="1350"/>
                </a:cxn>
                <a:cxn ang="0">
                  <a:pos x="253" y="1356"/>
                </a:cxn>
                <a:cxn ang="0">
                  <a:pos x="265" y="1392"/>
                </a:cxn>
                <a:cxn ang="0">
                  <a:pos x="278" y="1446"/>
                </a:cxn>
                <a:cxn ang="0">
                  <a:pos x="291" y="1476"/>
                </a:cxn>
                <a:cxn ang="0">
                  <a:pos x="300" y="1482"/>
                </a:cxn>
                <a:cxn ang="0">
                  <a:pos x="308" y="1482"/>
                </a:cxn>
                <a:cxn ang="0">
                  <a:pos x="321" y="1470"/>
                </a:cxn>
                <a:cxn ang="0">
                  <a:pos x="325" y="1464"/>
                </a:cxn>
                <a:cxn ang="0">
                  <a:pos x="338" y="1470"/>
                </a:cxn>
              </a:cxnLst>
              <a:rect l="0" t="0" r="r" b="b"/>
              <a:pathLst>
                <a:path w="347" h="1482">
                  <a:moveTo>
                    <a:pt x="0" y="0"/>
                  </a:moveTo>
                  <a:lnTo>
                    <a:pt x="5" y="12"/>
                  </a:lnTo>
                  <a:lnTo>
                    <a:pt x="5" y="60"/>
                  </a:lnTo>
                  <a:lnTo>
                    <a:pt x="5" y="36"/>
                  </a:lnTo>
                  <a:lnTo>
                    <a:pt x="9" y="0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3" y="18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5" y="36"/>
                  </a:lnTo>
                  <a:lnTo>
                    <a:pt x="35" y="48"/>
                  </a:lnTo>
                  <a:lnTo>
                    <a:pt x="39" y="78"/>
                  </a:lnTo>
                  <a:lnTo>
                    <a:pt x="39" y="54"/>
                  </a:lnTo>
                  <a:lnTo>
                    <a:pt x="43" y="72"/>
                  </a:lnTo>
                  <a:lnTo>
                    <a:pt x="43" y="78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6" y="126"/>
                  </a:lnTo>
                  <a:lnTo>
                    <a:pt x="56" y="138"/>
                  </a:lnTo>
                  <a:lnTo>
                    <a:pt x="60" y="138"/>
                  </a:lnTo>
                  <a:lnTo>
                    <a:pt x="60" y="150"/>
                  </a:lnTo>
                  <a:lnTo>
                    <a:pt x="64" y="144"/>
                  </a:lnTo>
                  <a:lnTo>
                    <a:pt x="69" y="138"/>
                  </a:lnTo>
                  <a:lnTo>
                    <a:pt x="69" y="144"/>
                  </a:lnTo>
                  <a:lnTo>
                    <a:pt x="73" y="150"/>
                  </a:lnTo>
                  <a:lnTo>
                    <a:pt x="77" y="156"/>
                  </a:lnTo>
                  <a:lnTo>
                    <a:pt x="77" y="186"/>
                  </a:lnTo>
                  <a:lnTo>
                    <a:pt x="82" y="198"/>
                  </a:lnTo>
                  <a:lnTo>
                    <a:pt x="86" y="222"/>
                  </a:lnTo>
                  <a:lnTo>
                    <a:pt x="86" y="216"/>
                  </a:lnTo>
                  <a:lnTo>
                    <a:pt x="90" y="210"/>
                  </a:lnTo>
                  <a:lnTo>
                    <a:pt x="90" y="222"/>
                  </a:lnTo>
                  <a:lnTo>
                    <a:pt x="94" y="228"/>
                  </a:lnTo>
                  <a:lnTo>
                    <a:pt x="94" y="180"/>
                  </a:lnTo>
                  <a:lnTo>
                    <a:pt x="99" y="180"/>
                  </a:lnTo>
                  <a:lnTo>
                    <a:pt x="99" y="168"/>
                  </a:lnTo>
                  <a:lnTo>
                    <a:pt x="103" y="96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90"/>
                  </a:lnTo>
                  <a:lnTo>
                    <a:pt x="111" y="168"/>
                  </a:lnTo>
                  <a:lnTo>
                    <a:pt x="116" y="180"/>
                  </a:lnTo>
                  <a:lnTo>
                    <a:pt x="116" y="270"/>
                  </a:lnTo>
                  <a:lnTo>
                    <a:pt x="120" y="348"/>
                  </a:lnTo>
                  <a:lnTo>
                    <a:pt x="120" y="420"/>
                  </a:lnTo>
                  <a:lnTo>
                    <a:pt x="124" y="486"/>
                  </a:lnTo>
                  <a:lnTo>
                    <a:pt x="124" y="576"/>
                  </a:lnTo>
                  <a:lnTo>
                    <a:pt x="129" y="618"/>
                  </a:lnTo>
                  <a:lnTo>
                    <a:pt x="129" y="642"/>
                  </a:lnTo>
                  <a:lnTo>
                    <a:pt x="133" y="660"/>
                  </a:lnTo>
                  <a:lnTo>
                    <a:pt x="133" y="672"/>
                  </a:lnTo>
                  <a:lnTo>
                    <a:pt x="137" y="678"/>
                  </a:lnTo>
                  <a:lnTo>
                    <a:pt x="137" y="690"/>
                  </a:lnTo>
                  <a:lnTo>
                    <a:pt x="141" y="708"/>
                  </a:lnTo>
                  <a:lnTo>
                    <a:pt x="141" y="714"/>
                  </a:lnTo>
                  <a:lnTo>
                    <a:pt x="150" y="726"/>
                  </a:lnTo>
                  <a:lnTo>
                    <a:pt x="150" y="768"/>
                  </a:lnTo>
                  <a:lnTo>
                    <a:pt x="154" y="780"/>
                  </a:lnTo>
                  <a:lnTo>
                    <a:pt x="154" y="786"/>
                  </a:lnTo>
                  <a:lnTo>
                    <a:pt x="159" y="792"/>
                  </a:lnTo>
                  <a:lnTo>
                    <a:pt x="163" y="798"/>
                  </a:lnTo>
                  <a:lnTo>
                    <a:pt x="167" y="810"/>
                  </a:lnTo>
                  <a:lnTo>
                    <a:pt x="167" y="852"/>
                  </a:lnTo>
                  <a:lnTo>
                    <a:pt x="171" y="876"/>
                  </a:lnTo>
                  <a:lnTo>
                    <a:pt x="171" y="912"/>
                  </a:lnTo>
                  <a:lnTo>
                    <a:pt x="176" y="936"/>
                  </a:lnTo>
                  <a:lnTo>
                    <a:pt x="176" y="960"/>
                  </a:lnTo>
                  <a:lnTo>
                    <a:pt x="180" y="978"/>
                  </a:lnTo>
                  <a:lnTo>
                    <a:pt x="180" y="1002"/>
                  </a:lnTo>
                  <a:lnTo>
                    <a:pt x="184" y="1026"/>
                  </a:lnTo>
                  <a:lnTo>
                    <a:pt x="184" y="1056"/>
                  </a:lnTo>
                  <a:lnTo>
                    <a:pt x="188" y="1074"/>
                  </a:lnTo>
                  <a:lnTo>
                    <a:pt x="188" y="1104"/>
                  </a:lnTo>
                  <a:lnTo>
                    <a:pt x="193" y="1140"/>
                  </a:lnTo>
                  <a:lnTo>
                    <a:pt x="193" y="1152"/>
                  </a:lnTo>
                  <a:lnTo>
                    <a:pt x="197" y="1170"/>
                  </a:lnTo>
                  <a:lnTo>
                    <a:pt x="197" y="1176"/>
                  </a:lnTo>
                  <a:lnTo>
                    <a:pt x="201" y="1188"/>
                  </a:lnTo>
                  <a:lnTo>
                    <a:pt x="201" y="1194"/>
                  </a:lnTo>
                  <a:lnTo>
                    <a:pt x="206" y="1200"/>
                  </a:lnTo>
                  <a:lnTo>
                    <a:pt x="206" y="1206"/>
                  </a:lnTo>
                  <a:lnTo>
                    <a:pt x="210" y="1200"/>
                  </a:lnTo>
                  <a:lnTo>
                    <a:pt x="210" y="1206"/>
                  </a:lnTo>
                  <a:lnTo>
                    <a:pt x="214" y="1212"/>
                  </a:lnTo>
                  <a:lnTo>
                    <a:pt x="214" y="1218"/>
                  </a:lnTo>
                  <a:lnTo>
                    <a:pt x="218" y="1236"/>
                  </a:lnTo>
                  <a:lnTo>
                    <a:pt x="223" y="1242"/>
                  </a:lnTo>
                  <a:lnTo>
                    <a:pt x="223" y="1248"/>
                  </a:lnTo>
                  <a:lnTo>
                    <a:pt x="227" y="1254"/>
                  </a:lnTo>
                  <a:lnTo>
                    <a:pt x="227" y="1278"/>
                  </a:lnTo>
                  <a:lnTo>
                    <a:pt x="236" y="1320"/>
                  </a:lnTo>
                  <a:lnTo>
                    <a:pt x="236" y="1326"/>
                  </a:lnTo>
                  <a:lnTo>
                    <a:pt x="244" y="1338"/>
                  </a:lnTo>
                  <a:lnTo>
                    <a:pt x="244" y="1350"/>
                  </a:lnTo>
                  <a:lnTo>
                    <a:pt x="248" y="1356"/>
                  </a:lnTo>
                  <a:lnTo>
                    <a:pt x="248" y="1362"/>
                  </a:lnTo>
                  <a:lnTo>
                    <a:pt x="253" y="1356"/>
                  </a:lnTo>
                  <a:lnTo>
                    <a:pt x="261" y="1368"/>
                  </a:lnTo>
                  <a:lnTo>
                    <a:pt x="261" y="1374"/>
                  </a:lnTo>
                  <a:lnTo>
                    <a:pt x="265" y="1392"/>
                  </a:lnTo>
                  <a:lnTo>
                    <a:pt x="274" y="1404"/>
                  </a:lnTo>
                  <a:lnTo>
                    <a:pt x="274" y="1440"/>
                  </a:lnTo>
                  <a:lnTo>
                    <a:pt x="278" y="1446"/>
                  </a:lnTo>
                  <a:lnTo>
                    <a:pt x="283" y="1452"/>
                  </a:lnTo>
                  <a:lnTo>
                    <a:pt x="283" y="1464"/>
                  </a:lnTo>
                  <a:lnTo>
                    <a:pt x="291" y="1476"/>
                  </a:lnTo>
                  <a:lnTo>
                    <a:pt x="291" y="1482"/>
                  </a:lnTo>
                  <a:lnTo>
                    <a:pt x="295" y="1482"/>
                  </a:lnTo>
                  <a:lnTo>
                    <a:pt x="300" y="1482"/>
                  </a:lnTo>
                  <a:lnTo>
                    <a:pt x="308" y="1482"/>
                  </a:lnTo>
                  <a:lnTo>
                    <a:pt x="304" y="1482"/>
                  </a:lnTo>
                  <a:lnTo>
                    <a:pt x="308" y="1482"/>
                  </a:lnTo>
                  <a:lnTo>
                    <a:pt x="312" y="1476"/>
                  </a:lnTo>
                  <a:lnTo>
                    <a:pt x="312" y="1470"/>
                  </a:lnTo>
                  <a:lnTo>
                    <a:pt x="321" y="1470"/>
                  </a:lnTo>
                  <a:lnTo>
                    <a:pt x="317" y="1470"/>
                  </a:lnTo>
                  <a:lnTo>
                    <a:pt x="321" y="1470"/>
                  </a:lnTo>
                  <a:lnTo>
                    <a:pt x="325" y="1464"/>
                  </a:lnTo>
                  <a:lnTo>
                    <a:pt x="330" y="1470"/>
                  </a:lnTo>
                  <a:lnTo>
                    <a:pt x="334" y="1464"/>
                  </a:lnTo>
                  <a:lnTo>
                    <a:pt x="338" y="1470"/>
                  </a:lnTo>
                  <a:lnTo>
                    <a:pt x="342" y="1476"/>
                  </a:lnTo>
                  <a:lnTo>
                    <a:pt x="347" y="148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4216400" y="1200150"/>
              <a:ext cx="508000" cy="2257425"/>
            </a:xfrm>
            <a:custGeom>
              <a:avLst/>
              <a:gdLst/>
              <a:ahLst/>
              <a:cxnLst>
                <a:cxn ang="0">
                  <a:pos x="4" y="1410"/>
                </a:cxn>
                <a:cxn ang="0">
                  <a:pos x="17" y="1392"/>
                </a:cxn>
                <a:cxn ang="0">
                  <a:pos x="30" y="1386"/>
                </a:cxn>
                <a:cxn ang="0">
                  <a:pos x="42" y="1404"/>
                </a:cxn>
                <a:cxn ang="0">
                  <a:pos x="51" y="1404"/>
                </a:cxn>
                <a:cxn ang="0">
                  <a:pos x="64" y="1410"/>
                </a:cxn>
                <a:cxn ang="0">
                  <a:pos x="72" y="1368"/>
                </a:cxn>
                <a:cxn ang="0">
                  <a:pos x="85" y="1332"/>
                </a:cxn>
                <a:cxn ang="0">
                  <a:pos x="90" y="1302"/>
                </a:cxn>
                <a:cxn ang="0">
                  <a:pos x="98" y="1272"/>
                </a:cxn>
                <a:cxn ang="0">
                  <a:pos x="107" y="1254"/>
                </a:cxn>
                <a:cxn ang="0">
                  <a:pos x="119" y="1242"/>
                </a:cxn>
                <a:cxn ang="0">
                  <a:pos x="128" y="1170"/>
                </a:cxn>
                <a:cxn ang="0">
                  <a:pos x="132" y="1122"/>
                </a:cxn>
                <a:cxn ang="0">
                  <a:pos x="141" y="1080"/>
                </a:cxn>
                <a:cxn ang="0">
                  <a:pos x="149" y="1074"/>
                </a:cxn>
                <a:cxn ang="0">
                  <a:pos x="154" y="1038"/>
                </a:cxn>
                <a:cxn ang="0">
                  <a:pos x="162" y="1014"/>
                </a:cxn>
                <a:cxn ang="0">
                  <a:pos x="171" y="978"/>
                </a:cxn>
                <a:cxn ang="0">
                  <a:pos x="175" y="936"/>
                </a:cxn>
                <a:cxn ang="0">
                  <a:pos x="184" y="840"/>
                </a:cxn>
                <a:cxn ang="0">
                  <a:pos x="188" y="756"/>
                </a:cxn>
                <a:cxn ang="0">
                  <a:pos x="196" y="714"/>
                </a:cxn>
                <a:cxn ang="0">
                  <a:pos x="205" y="684"/>
                </a:cxn>
                <a:cxn ang="0">
                  <a:pos x="209" y="660"/>
                </a:cxn>
                <a:cxn ang="0">
                  <a:pos x="218" y="588"/>
                </a:cxn>
                <a:cxn ang="0">
                  <a:pos x="222" y="516"/>
                </a:cxn>
                <a:cxn ang="0">
                  <a:pos x="231" y="390"/>
                </a:cxn>
                <a:cxn ang="0">
                  <a:pos x="235" y="228"/>
                </a:cxn>
                <a:cxn ang="0">
                  <a:pos x="239" y="276"/>
                </a:cxn>
                <a:cxn ang="0">
                  <a:pos x="248" y="162"/>
                </a:cxn>
                <a:cxn ang="0">
                  <a:pos x="252" y="126"/>
                </a:cxn>
                <a:cxn ang="0">
                  <a:pos x="261" y="78"/>
                </a:cxn>
                <a:cxn ang="0">
                  <a:pos x="265" y="60"/>
                </a:cxn>
                <a:cxn ang="0">
                  <a:pos x="273" y="96"/>
                </a:cxn>
                <a:cxn ang="0">
                  <a:pos x="278" y="66"/>
                </a:cxn>
                <a:cxn ang="0">
                  <a:pos x="286" y="0"/>
                </a:cxn>
                <a:cxn ang="0">
                  <a:pos x="295" y="66"/>
                </a:cxn>
                <a:cxn ang="0">
                  <a:pos x="299" y="78"/>
                </a:cxn>
                <a:cxn ang="0">
                  <a:pos x="303" y="96"/>
                </a:cxn>
                <a:cxn ang="0">
                  <a:pos x="312" y="84"/>
                </a:cxn>
                <a:cxn ang="0">
                  <a:pos x="316" y="84"/>
                </a:cxn>
              </a:cxnLst>
              <a:rect l="0" t="0" r="r" b="b"/>
              <a:pathLst>
                <a:path w="320" h="1422">
                  <a:moveTo>
                    <a:pt x="0" y="1422"/>
                  </a:moveTo>
                  <a:lnTo>
                    <a:pt x="0" y="1416"/>
                  </a:lnTo>
                  <a:lnTo>
                    <a:pt x="4" y="1410"/>
                  </a:lnTo>
                  <a:lnTo>
                    <a:pt x="8" y="1404"/>
                  </a:lnTo>
                  <a:lnTo>
                    <a:pt x="13" y="1398"/>
                  </a:lnTo>
                  <a:lnTo>
                    <a:pt x="17" y="1392"/>
                  </a:lnTo>
                  <a:lnTo>
                    <a:pt x="21" y="1392"/>
                  </a:lnTo>
                  <a:lnTo>
                    <a:pt x="25" y="1386"/>
                  </a:lnTo>
                  <a:lnTo>
                    <a:pt x="30" y="1386"/>
                  </a:lnTo>
                  <a:lnTo>
                    <a:pt x="34" y="1392"/>
                  </a:lnTo>
                  <a:lnTo>
                    <a:pt x="38" y="1398"/>
                  </a:lnTo>
                  <a:lnTo>
                    <a:pt x="42" y="1404"/>
                  </a:lnTo>
                  <a:lnTo>
                    <a:pt x="47" y="1404"/>
                  </a:lnTo>
                  <a:lnTo>
                    <a:pt x="51" y="1410"/>
                  </a:lnTo>
                  <a:lnTo>
                    <a:pt x="51" y="1404"/>
                  </a:lnTo>
                  <a:lnTo>
                    <a:pt x="55" y="1410"/>
                  </a:lnTo>
                  <a:lnTo>
                    <a:pt x="60" y="1410"/>
                  </a:lnTo>
                  <a:lnTo>
                    <a:pt x="64" y="1410"/>
                  </a:lnTo>
                  <a:lnTo>
                    <a:pt x="68" y="1404"/>
                  </a:lnTo>
                  <a:lnTo>
                    <a:pt x="72" y="1398"/>
                  </a:lnTo>
                  <a:lnTo>
                    <a:pt x="72" y="1368"/>
                  </a:lnTo>
                  <a:lnTo>
                    <a:pt x="81" y="1356"/>
                  </a:lnTo>
                  <a:lnTo>
                    <a:pt x="81" y="1338"/>
                  </a:lnTo>
                  <a:lnTo>
                    <a:pt x="85" y="1332"/>
                  </a:lnTo>
                  <a:lnTo>
                    <a:pt x="85" y="1320"/>
                  </a:lnTo>
                  <a:lnTo>
                    <a:pt x="90" y="1314"/>
                  </a:lnTo>
                  <a:lnTo>
                    <a:pt x="90" y="1302"/>
                  </a:lnTo>
                  <a:lnTo>
                    <a:pt x="94" y="1296"/>
                  </a:lnTo>
                  <a:lnTo>
                    <a:pt x="94" y="1290"/>
                  </a:lnTo>
                  <a:lnTo>
                    <a:pt x="98" y="1272"/>
                  </a:lnTo>
                  <a:lnTo>
                    <a:pt x="102" y="1272"/>
                  </a:lnTo>
                  <a:lnTo>
                    <a:pt x="102" y="1260"/>
                  </a:lnTo>
                  <a:lnTo>
                    <a:pt x="107" y="1254"/>
                  </a:lnTo>
                  <a:lnTo>
                    <a:pt x="111" y="1254"/>
                  </a:lnTo>
                  <a:lnTo>
                    <a:pt x="115" y="1248"/>
                  </a:lnTo>
                  <a:lnTo>
                    <a:pt x="119" y="1242"/>
                  </a:lnTo>
                  <a:lnTo>
                    <a:pt x="124" y="1212"/>
                  </a:lnTo>
                  <a:lnTo>
                    <a:pt x="124" y="1188"/>
                  </a:lnTo>
                  <a:lnTo>
                    <a:pt x="128" y="1170"/>
                  </a:lnTo>
                  <a:lnTo>
                    <a:pt x="128" y="1146"/>
                  </a:lnTo>
                  <a:lnTo>
                    <a:pt x="132" y="1134"/>
                  </a:lnTo>
                  <a:lnTo>
                    <a:pt x="132" y="1122"/>
                  </a:lnTo>
                  <a:lnTo>
                    <a:pt x="137" y="1116"/>
                  </a:lnTo>
                  <a:lnTo>
                    <a:pt x="137" y="1098"/>
                  </a:lnTo>
                  <a:lnTo>
                    <a:pt x="141" y="1080"/>
                  </a:lnTo>
                  <a:lnTo>
                    <a:pt x="145" y="1074"/>
                  </a:lnTo>
                  <a:lnTo>
                    <a:pt x="149" y="1068"/>
                  </a:lnTo>
                  <a:lnTo>
                    <a:pt x="149" y="1074"/>
                  </a:lnTo>
                  <a:lnTo>
                    <a:pt x="149" y="1056"/>
                  </a:lnTo>
                  <a:lnTo>
                    <a:pt x="154" y="1044"/>
                  </a:lnTo>
                  <a:lnTo>
                    <a:pt x="154" y="1038"/>
                  </a:lnTo>
                  <a:lnTo>
                    <a:pt x="158" y="1032"/>
                  </a:lnTo>
                  <a:lnTo>
                    <a:pt x="162" y="1026"/>
                  </a:lnTo>
                  <a:lnTo>
                    <a:pt x="162" y="1014"/>
                  </a:lnTo>
                  <a:lnTo>
                    <a:pt x="166" y="1002"/>
                  </a:lnTo>
                  <a:lnTo>
                    <a:pt x="166" y="990"/>
                  </a:lnTo>
                  <a:lnTo>
                    <a:pt x="171" y="978"/>
                  </a:lnTo>
                  <a:lnTo>
                    <a:pt x="171" y="966"/>
                  </a:lnTo>
                  <a:lnTo>
                    <a:pt x="175" y="954"/>
                  </a:lnTo>
                  <a:lnTo>
                    <a:pt x="175" y="936"/>
                  </a:lnTo>
                  <a:lnTo>
                    <a:pt x="179" y="912"/>
                  </a:lnTo>
                  <a:lnTo>
                    <a:pt x="179" y="870"/>
                  </a:lnTo>
                  <a:lnTo>
                    <a:pt x="184" y="840"/>
                  </a:lnTo>
                  <a:lnTo>
                    <a:pt x="184" y="798"/>
                  </a:lnTo>
                  <a:lnTo>
                    <a:pt x="188" y="780"/>
                  </a:lnTo>
                  <a:lnTo>
                    <a:pt x="188" y="756"/>
                  </a:lnTo>
                  <a:lnTo>
                    <a:pt x="192" y="738"/>
                  </a:lnTo>
                  <a:lnTo>
                    <a:pt x="192" y="720"/>
                  </a:lnTo>
                  <a:lnTo>
                    <a:pt x="196" y="714"/>
                  </a:lnTo>
                  <a:lnTo>
                    <a:pt x="196" y="690"/>
                  </a:lnTo>
                  <a:lnTo>
                    <a:pt x="201" y="684"/>
                  </a:lnTo>
                  <a:lnTo>
                    <a:pt x="205" y="684"/>
                  </a:lnTo>
                  <a:lnTo>
                    <a:pt x="205" y="672"/>
                  </a:lnTo>
                  <a:lnTo>
                    <a:pt x="209" y="672"/>
                  </a:lnTo>
                  <a:lnTo>
                    <a:pt x="209" y="660"/>
                  </a:lnTo>
                  <a:lnTo>
                    <a:pt x="214" y="630"/>
                  </a:lnTo>
                  <a:lnTo>
                    <a:pt x="214" y="612"/>
                  </a:lnTo>
                  <a:lnTo>
                    <a:pt x="218" y="588"/>
                  </a:lnTo>
                  <a:lnTo>
                    <a:pt x="218" y="576"/>
                  </a:lnTo>
                  <a:lnTo>
                    <a:pt x="222" y="564"/>
                  </a:lnTo>
                  <a:lnTo>
                    <a:pt x="222" y="516"/>
                  </a:lnTo>
                  <a:lnTo>
                    <a:pt x="226" y="486"/>
                  </a:lnTo>
                  <a:lnTo>
                    <a:pt x="226" y="450"/>
                  </a:lnTo>
                  <a:lnTo>
                    <a:pt x="231" y="390"/>
                  </a:lnTo>
                  <a:lnTo>
                    <a:pt x="231" y="342"/>
                  </a:lnTo>
                  <a:lnTo>
                    <a:pt x="235" y="294"/>
                  </a:lnTo>
                  <a:lnTo>
                    <a:pt x="235" y="228"/>
                  </a:lnTo>
                  <a:lnTo>
                    <a:pt x="239" y="258"/>
                  </a:lnTo>
                  <a:lnTo>
                    <a:pt x="239" y="252"/>
                  </a:lnTo>
                  <a:lnTo>
                    <a:pt x="239" y="276"/>
                  </a:lnTo>
                  <a:lnTo>
                    <a:pt x="243" y="252"/>
                  </a:lnTo>
                  <a:lnTo>
                    <a:pt x="243" y="228"/>
                  </a:lnTo>
                  <a:lnTo>
                    <a:pt x="248" y="162"/>
                  </a:lnTo>
                  <a:lnTo>
                    <a:pt x="248" y="108"/>
                  </a:lnTo>
                  <a:lnTo>
                    <a:pt x="252" y="120"/>
                  </a:lnTo>
                  <a:lnTo>
                    <a:pt x="252" y="126"/>
                  </a:lnTo>
                  <a:lnTo>
                    <a:pt x="256" y="114"/>
                  </a:lnTo>
                  <a:lnTo>
                    <a:pt x="256" y="102"/>
                  </a:lnTo>
                  <a:lnTo>
                    <a:pt x="261" y="78"/>
                  </a:lnTo>
                  <a:lnTo>
                    <a:pt x="261" y="60"/>
                  </a:lnTo>
                  <a:lnTo>
                    <a:pt x="265" y="54"/>
                  </a:lnTo>
                  <a:lnTo>
                    <a:pt x="265" y="60"/>
                  </a:lnTo>
                  <a:lnTo>
                    <a:pt x="269" y="72"/>
                  </a:lnTo>
                  <a:lnTo>
                    <a:pt x="269" y="78"/>
                  </a:lnTo>
                  <a:lnTo>
                    <a:pt x="273" y="96"/>
                  </a:lnTo>
                  <a:lnTo>
                    <a:pt x="273" y="84"/>
                  </a:lnTo>
                  <a:lnTo>
                    <a:pt x="278" y="72"/>
                  </a:lnTo>
                  <a:lnTo>
                    <a:pt x="278" y="66"/>
                  </a:lnTo>
                  <a:lnTo>
                    <a:pt x="282" y="54"/>
                  </a:lnTo>
                  <a:lnTo>
                    <a:pt x="282" y="18"/>
                  </a:lnTo>
                  <a:lnTo>
                    <a:pt x="286" y="0"/>
                  </a:lnTo>
                  <a:lnTo>
                    <a:pt x="286" y="36"/>
                  </a:lnTo>
                  <a:lnTo>
                    <a:pt x="291" y="42"/>
                  </a:lnTo>
                  <a:lnTo>
                    <a:pt x="295" y="66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9" y="78"/>
                  </a:lnTo>
                  <a:lnTo>
                    <a:pt x="299" y="90"/>
                  </a:lnTo>
                  <a:lnTo>
                    <a:pt x="303" y="108"/>
                  </a:lnTo>
                  <a:lnTo>
                    <a:pt x="303" y="96"/>
                  </a:lnTo>
                  <a:lnTo>
                    <a:pt x="308" y="78"/>
                  </a:lnTo>
                  <a:lnTo>
                    <a:pt x="308" y="72"/>
                  </a:lnTo>
                  <a:lnTo>
                    <a:pt x="312" y="84"/>
                  </a:lnTo>
                  <a:lnTo>
                    <a:pt x="312" y="60"/>
                  </a:lnTo>
                  <a:lnTo>
                    <a:pt x="312" y="72"/>
                  </a:lnTo>
                  <a:lnTo>
                    <a:pt x="316" y="84"/>
                  </a:lnTo>
                  <a:lnTo>
                    <a:pt x="316" y="60"/>
                  </a:lnTo>
                  <a:lnTo>
                    <a:pt x="32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4724400" y="1123950"/>
              <a:ext cx="476250" cy="333375"/>
            </a:xfrm>
            <a:custGeom>
              <a:avLst/>
              <a:gdLst/>
              <a:ahLst/>
              <a:cxnLst>
                <a:cxn ang="0">
                  <a:pos x="5" y="132"/>
                </a:cxn>
                <a:cxn ang="0">
                  <a:pos x="9" y="120"/>
                </a:cxn>
                <a:cxn ang="0">
                  <a:pos x="18" y="156"/>
                </a:cxn>
                <a:cxn ang="0">
                  <a:pos x="22" y="114"/>
                </a:cxn>
                <a:cxn ang="0">
                  <a:pos x="30" y="126"/>
                </a:cxn>
                <a:cxn ang="0">
                  <a:pos x="35" y="126"/>
                </a:cxn>
                <a:cxn ang="0">
                  <a:pos x="39" y="96"/>
                </a:cxn>
                <a:cxn ang="0">
                  <a:pos x="47" y="72"/>
                </a:cxn>
                <a:cxn ang="0">
                  <a:pos x="56" y="36"/>
                </a:cxn>
                <a:cxn ang="0">
                  <a:pos x="65" y="0"/>
                </a:cxn>
                <a:cxn ang="0">
                  <a:pos x="69" y="66"/>
                </a:cxn>
                <a:cxn ang="0">
                  <a:pos x="77" y="78"/>
                </a:cxn>
                <a:cxn ang="0">
                  <a:pos x="90" y="18"/>
                </a:cxn>
                <a:cxn ang="0">
                  <a:pos x="95" y="30"/>
                </a:cxn>
                <a:cxn ang="0">
                  <a:pos x="103" y="6"/>
                </a:cxn>
                <a:cxn ang="0">
                  <a:pos x="107" y="18"/>
                </a:cxn>
                <a:cxn ang="0">
                  <a:pos x="116" y="138"/>
                </a:cxn>
                <a:cxn ang="0">
                  <a:pos x="120" y="156"/>
                </a:cxn>
                <a:cxn ang="0">
                  <a:pos x="124" y="174"/>
                </a:cxn>
                <a:cxn ang="0">
                  <a:pos x="133" y="132"/>
                </a:cxn>
                <a:cxn ang="0">
                  <a:pos x="142" y="120"/>
                </a:cxn>
                <a:cxn ang="0">
                  <a:pos x="150" y="168"/>
                </a:cxn>
                <a:cxn ang="0">
                  <a:pos x="154" y="210"/>
                </a:cxn>
                <a:cxn ang="0">
                  <a:pos x="163" y="174"/>
                </a:cxn>
                <a:cxn ang="0">
                  <a:pos x="172" y="126"/>
                </a:cxn>
                <a:cxn ang="0">
                  <a:pos x="176" y="138"/>
                </a:cxn>
                <a:cxn ang="0">
                  <a:pos x="184" y="156"/>
                </a:cxn>
                <a:cxn ang="0">
                  <a:pos x="189" y="96"/>
                </a:cxn>
                <a:cxn ang="0">
                  <a:pos x="197" y="78"/>
                </a:cxn>
                <a:cxn ang="0">
                  <a:pos x="201" y="60"/>
                </a:cxn>
                <a:cxn ang="0">
                  <a:pos x="214" y="72"/>
                </a:cxn>
                <a:cxn ang="0">
                  <a:pos x="219" y="72"/>
                </a:cxn>
                <a:cxn ang="0">
                  <a:pos x="227" y="114"/>
                </a:cxn>
                <a:cxn ang="0">
                  <a:pos x="231" y="114"/>
                </a:cxn>
                <a:cxn ang="0">
                  <a:pos x="244" y="138"/>
                </a:cxn>
                <a:cxn ang="0">
                  <a:pos x="248" y="150"/>
                </a:cxn>
                <a:cxn ang="0">
                  <a:pos x="257" y="132"/>
                </a:cxn>
                <a:cxn ang="0">
                  <a:pos x="266" y="96"/>
                </a:cxn>
                <a:cxn ang="0">
                  <a:pos x="274" y="162"/>
                </a:cxn>
                <a:cxn ang="0">
                  <a:pos x="278" y="84"/>
                </a:cxn>
                <a:cxn ang="0">
                  <a:pos x="287" y="90"/>
                </a:cxn>
                <a:cxn ang="0">
                  <a:pos x="296" y="114"/>
                </a:cxn>
              </a:cxnLst>
              <a:rect l="0" t="0" r="r" b="b"/>
              <a:pathLst>
                <a:path w="300" h="210">
                  <a:moveTo>
                    <a:pt x="0" y="120"/>
                  </a:moveTo>
                  <a:lnTo>
                    <a:pt x="5" y="126"/>
                  </a:lnTo>
                  <a:lnTo>
                    <a:pt x="5" y="132"/>
                  </a:lnTo>
                  <a:lnTo>
                    <a:pt x="5" y="126"/>
                  </a:lnTo>
                  <a:lnTo>
                    <a:pt x="9" y="108"/>
                  </a:lnTo>
                  <a:lnTo>
                    <a:pt x="9" y="120"/>
                  </a:lnTo>
                  <a:lnTo>
                    <a:pt x="13" y="168"/>
                  </a:lnTo>
                  <a:lnTo>
                    <a:pt x="13" y="162"/>
                  </a:lnTo>
                  <a:lnTo>
                    <a:pt x="18" y="156"/>
                  </a:lnTo>
                  <a:lnTo>
                    <a:pt x="18" y="132"/>
                  </a:lnTo>
                  <a:lnTo>
                    <a:pt x="22" y="126"/>
                  </a:lnTo>
                  <a:lnTo>
                    <a:pt x="22" y="114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30" y="126"/>
                  </a:lnTo>
                  <a:lnTo>
                    <a:pt x="30" y="114"/>
                  </a:lnTo>
                  <a:lnTo>
                    <a:pt x="35" y="120"/>
                  </a:lnTo>
                  <a:lnTo>
                    <a:pt x="35" y="126"/>
                  </a:lnTo>
                  <a:lnTo>
                    <a:pt x="35" y="120"/>
                  </a:lnTo>
                  <a:lnTo>
                    <a:pt x="39" y="114"/>
                  </a:lnTo>
                  <a:lnTo>
                    <a:pt x="39" y="96"/>
                  </a:lnTo>
                  <a:lnTo>
                    <a:pt x="43" y="66"/>
                  </a:lnTo>
                  <a:lnTo>
                    <a:pt x="47" y="60"/>
                  </a:lnTo>
                  <a:lnTo>
                    <a:pt x="47" y="72"/>
                  </a:lnTo>
                  <a:lnTo>
                    <a:pt x="52" y="78"/>
                  </a:lnTo>
                  <a:lnTo>
                    <a:pt x="52" y="42"/>
                  </a:lnTo>
                  <a:lnTo>
                    <a:pt x="56" y="36"/>
                  </a:lnTo>
                  <a:lnTo>
                    <a:pt x="56" y="42"/>
                  </a:lnTo>
                  <a:lnTo>
                    <a:pt x="60" y="36"/>
                  </a:lnTo>
                  <a:lnTo>
                    <a:pt x="65" y="0"/>
                  </a:lnTo>
                  <a:lnTo>
                    <a:pt x="65" y="48"/>
                  </a:lnTo>
                  <a:lnTo>
                    <a:pt x="69" y="54"/>
                  </a:lnTo>
                  <a:lnTo>
                    <a:pt x="69" y="66"/>
                  </a:lnTo>
                  <a:lnTo>
                    <a:pt x="73" y="84"/>
                  </a:lnTo>
                  <a:lnTo>
                    <a:pt x="73" y="90"/>
                  </a:lnTo>
                  <a:lnTo>
                    <a:pt x="77" y="78"/>
                  </a:lnTo>
                  <a:lnTo>
                    <a:pt x="82" y="78"/>
                  </a:lnTo>
                  <a:lnTo>
                    <a:pt x="82" y="36"/>
                  </a:lnTo>
                  <a:lnTo>
                    <a:pt x="90" y="18"/>
                  </a:lnTo>
                  <a:lnTo>
                    <a:pt x="90" y="6"/>
                  </a:lnTo>
                  <a:lnTo>
                    <a:pt x="95" y="12"/>
                  </a:lnTo>
                  <a:lnTo>
                    <a:pt x="95" y="30"/>
                  </a:lnTo>
                  <a:lnTo>
                    <a:pt x="99" y="18"/>
                  </a:lnTo>
                  <a:lnTo>
                    <a:pt x="99" y="12"/>
                  </a:lnTo>
                  <a:lnTo>
                    <a:pt x="103" y="6"/>
                  </a:lnTo>
                  <a:lnTo>
                    <a:pt x="103" y="12"/>
                  </a:lnTo>
                  <a:lnTo>
                    <a:pt x="107" y="6"/>
                  </a:lnTo>
                  <a:lnTo>
                    <a:pt x="107" y="18"/>
                  </a:lnTo>
                  <a:lnTo>
                    <a:pt x="112" y="66"/>
                  </a:lnTo>
                  <a:lnTo>
                    <a:pt x="112" y="120"/>
                  </a:lnTo>
                  <a:lnTo>
                    <a:pt x="116" y="138"/>
                  </a:lnTo>
                  <a:lnTo>
                    <a:pt x="116" y="144"/>
                  </a:lnTo>
                  <a:lnTo>
                    <a:pt x="120" y="150"/>
                  </a:lnTo>
                  <a:lnTo>
                    <a:pt x="120" y="156"/>
                  </a:lnTo>
                  <a:lnTo>
                    <a:pt x="124" y="168"/>
                  </a:lnTo>
                  <a:lnTo>
                    <a:pt x="124" y="180"/>
                  </a:lnTo>
                  <a:lnTo>
                    <a:pt x="124" y="174"/>
                  </a:lnTo>
                  <a:lnTo>
                    <a:pt x="129" y="126"/>
                  </a:lnTo>
                  <a:lnTo>
                    <a:pt x="129" y="120"/>
                  </a:lnTo>
                  <a:lnTo>
                    <a:pt x="133" y="132"/>
                  </a:lnTo>
                  <a:lnTo>
                    <a:pt x="133" y="84"/>
                  </a:lnTo>
                  <a:lnTo>
                    <a:pt x="142" y="114"/>
                  </a:lnTo>
                  <a:lnTo>
                    <a:pt x="142" y="120"/>
                  </a:lnTo>
                  <a:lnTo>
                    <a:pt x="146" y="120"/>
                  </a:lnTo>
                  <a:lnTo>
                    <a:pt x="146" y="138"/>
                  </a:lnTo>
                  <a:lnTo>
                    <a:pt x="150" y="168"/>
                  </a:lnTo>
                  <a:lnTo>
                    <a:pt x="150" y="180"/>
                  </a:lnTo>
                  <a:lnTo>
                    <a:pt x="154" y="198"/>
                  </a:lnTo>
                  <a:lnTo>
                    <a:pt x="154" y="210"/>
                  </a:lnTo>
                  <a:lnTo>
                    <a:pt x="159" y="204"/>
                  </a:lnTo>
                  <a:lnTo>
                    <a:pt x="163" y="186"/>
                  </a:lnTo>
                  <a:lnTo>
                    <a:pt x="163" y="174"/>
                  </a:lnTo>
                  <a:lnTo>
                    <a:pt x="167" y="162"/>
                  </a:lnTo>
                  <a:lnTo>
                    <a:pt x="167" y="132"/>
                  </a:lnTo>
                  <a:lnTo>
                    <a:pt x="172" y="126"/>
                  </a:lnTo>
                  <a:lnTo>
                    <a:pt x="172" y="102"/>
                  </a:lnTo>
                  <a:lnTo>
                    <a:pt x="176" y="120"/>
                  </a:lnTo>
                  <a:lnTo>
                    <a:pt x="176" y="138"/>
                  </a:lnTo>
                  <a:lnTo>
                    <a:pt x="180" y="156"/>
                  </a:lnTo>
                  <a:lnTo>
                    <a:pt x="180" y="168"/>
                  </a:lnTo>
                  <a:lnTo>
                    <a:pt x="184" y="156"/>
                  </a:lnTo>
                  <a:lnTo>
                    <a:pt x="184" y="96"/>
                  </a:lnTo>
                  <a:lnTo>
                    <a:pt x="189" y="90"/>
                  </a:lnTo>
                  <a:lnTo>
                    <a:pt x="189" y="96"/>
                  </a:lnTo>
                  <a:lnTo>
                    <a:pt x="193" y="102"/>
                  </a:lnTo>
                  <a:lnTo>
                    <a:pt x="197" y="102"/>
                  </a:lnTo>
                  <a:lnTo>
                    <a:pt x="197" y="78"/>
                  </a:lnTo>
                  <a:lnTo>
                    <a:pt x="197" y="90"/>
                  </a:lnTo>
                  <a:lnTo>
                    <a:pt x="201" y="84"/>
                  </a:lnTo>
                  <a:lnTo>
                    <a:pt x="201" y="60"/>
                  </a:lnTo>
                  <a:lnTo>
                    <a:pt x="206" y="72"/>
                  </a:lnTo>
                  <a:lnTo>
                    <a:pt x="206" y="84"/>
                  </a:lnTo>
                  <a:lnTo>
                    <a:pt x="214" y="72"/>
                  </a:lnTo>
                  <a:lnTo>
                    <a:pt x="214" y="36"/>
                  </a:lnTo>
                  <a:lnTo>
                    <a:pt x="219" y="54"/>
                  </a:lnTo>
                  <a:lnTo>
                    <a:pt x="219" y="72"/>
                  </a:lnTo>
                  <a:lnTo>
                    <a:pt x="223" y="96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108"/>
                  </a:lnTo>
                  <a:lnTo>
                    <a:pt x="231" y="78"/>
                  </a:lnTo>
                  <a:lnTo>
                    <a:pt x="231" y="114"/>
                  </a:lnTo>
                  <a:lnTo>
                    <a:pt x="236" y="156"/>
                  </a:lnTo>
                  <a:lnTo>
                    <a:pt x="236" y="150"/>
                  </a:lnTo>
                  <a:lnTo>
                    <a:pt x="244" y="138"/>
                  </a:lnTo>
                  <a:lnTo>
                    <a:pt x="244" y="120"/>
                  </a:lnTo>
                  <a:lnTo>
                    <a:pt x="248" y="132"/>
                  </a:lnTo>
                  <a:lnTo>
                    <a:pt x="248" y="150"/>
                  </a:lnTo>
                  <a:lnTo>
                    <a:pt x="253" y="144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61" y="120"/>
                  </a:lnTo>
                  <a:lnTo>
                    <a:pt x="261" y="114"/>
                  </a:lnTo>
                  <a:lnTo>
                    <a:pt x="266" y="96"/>
                  </a:lnTo>
                  <a:lnTo>
                    <a:pt x="270" y="78"/>
                  </a:lnTo>
                  <a:lnTo>
                    <a:pt x="270" y="108"/>
                  </a:lnTo>
                  <a:lnTo>
                    <a:pt x="274" y="162"/>
                  </a:lnTo>
                  <a:lnTo>
                    <a:pt x="274" y="96"/>
                  </a:lnTo>
                  <a:lnTo>
                    <a:pt x="278" y="96"/>
                  </a:lnTo>
                  <a:lnTo>
                    <a:pt x="278" y="84"/>
                  </a:lnTo>
                  <a:lnTo>
                    <a:pt x="283" y="96"/>
                  </a:lnTo>
                  <a:lnTo>
                    <a:pt x="287" y="102"/>
                  </a:lnTo>
                  <a:lnTo>
                    <a:pt x="287" y="90"/>
                  </a:lnTo>
                  <a:lnTo>
                    <a:pt x="291" y="96"/>
                  </a:lnTo>
                  <a:lnTo>
                    <a:pt x="291" y="102"/>
                  </a:lnTo>
                  <a:lnTo>
                    <a:pt x="296" y="114"/>
                  </a:lnTo>
                  <a:lnTo>
                    <a:pt x="300" y="120"/>
                  </a:lnTo>
                  <a:lnTo>
                    <a:pt x="300" y="1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5200650" y="1123950"/>
              <a:ext cx="481013" cy="438150"/>
            </a:xfrm>
            <a:custGeom>
              <a:avLst/>
              <a:gdLst/>
              <a:ahLst/>
              <a:cxnLst>
                <a:cxn ang="0">
                  <a:pos x="4" y="108"/>
                </a:cxn>
                <a:cxn ang="0">
                  <a:pos x="8" y="96"/>
                </a:cxn>
                <a:cxn ang="0">
                  <a:pos x="17" y="96"/>
                </a:cxn>
                <a:cxn ang="0">
                  <a:pos x="21" y="90"/>
                </a:cxn>
                <a:cxn ang="0">
                  <a:pos x="30" y="42"/>
                </a:cxn>
                <a:cxn ang="0">
                  <a:pos x="34" y="6"/>
                </a:cxn>
                <a:cxn ang="0">
                  <a:pos x="47" y="36"/>
                </a:cxn>
                <a:cxn ang="0">
                  <a:pos x="51" y="102"/>
                </a:cxn>
                <a:cxn ang="0">
                  <a:pos x="60" y="84"/>
                </a:cxn>
                <a:cxn ang="0">
                  <a:pos x="64" y="60"/>
                </a:cxn>
                <a:cxn ang="0">
                  <a:pos x="73" y="60"/>
                </a:cxn>
                <a:cxn ang="0">
                  <a:pos x="81" y="180"/>
                </a:cxn>
                <a:cxn ang="0">
                  <a:pos x="85" y="174"/>
                </a:cxn>
                <a:cxn ang="0">
                  <a:pos x="94" y="126"/>
                </a:cxn>
                <a:cxn ang="0">
                  <a:pos x="98" y="138"/>
                </a:cxn>
                <a:cxn ang="0">
                  <a:pos x="107" y="144"/>
                </a:cxn>
                <a:cxn ang="0">
                  <a:pos x="111" y="102"/>
                </a:cxn>
                <a:cxn ang="0">
                  <a:pos x="120" y="156"/>
                </a:cxn>
                <a:cxn ang="0">
                  <a:pos x="124" y="222"/>
                </a:cxn>
                <a:cxn ang="0">
                  <a:pos x="132" y="276"/>
                </a:cxn>
                <a:cxn ang="0">
                  <a:pos x="141" y="174"/>
                </a:cxn>
                <a:cxn ang="0">
                  <a:pos x="149" y="126"/>
                </a:cxn>
                <a:cxn ang="0">
                  <a:pos x="154" y="138"/>
                </a:cxn>
                <a:cxn ang="0">
                  <a:pos x="162" y="150"/>
                </a:cxn>
                <a:cxn ang="0">
                  <a:pos x="171" y="144"/>
                </a:cxn>
                <a:cxn ang="0">
                  <a:pos x="179" y="126"/>
                </a:cxn>
                <a:cxn ang="0">
                  <a:pos x="184" y="180"/>
                </a:cxn>
                <a:cxn ang="0">
                  <a:pos x="192" y="180"/>
                </a:cxn>
                <a:cxn ang="0">
                  <a:pos x="197" y="126"/>
                </a:cxn>
                <a:cxn ang="0">
                  <a:pos x="209" y="114"/>
                </a:cxn>
                <a:cxn ang="0">
                  <a:pos x="214" y="114"/>
                </a:cxn>
                <a:cxn ang="0">
                  <a:pos x="222" y="168"/>
                </a:cxn>
                <a:cxn ang="0">
                  <a:pos x="226" y="150"/>
                </a:cxn>
                <a:cxn ang="0">
                  <a:pos x="235" y="240"/>
                </a:cxn>
                <a:cxn ang="0">
                  <a:pos x="239" y="270"/>
                </a:cxn>
                <a:cxn ang="0">
                  <a:pos x="252" y="264"/>
                </a:cxn>
                <a:cxn ang="0">
                  <a:pos x="261" y="198"/>
                </a:cxn>
                <a:cxn ang="0">
                  <a:pos x="269" y="132"/>
                </a:cxn>
                <a:cxn ang="0">
                  <a:pos x="274" y="162"/>
                </a:cxn>
                <a:cxn ang="0">
                  <a:pos x="291" y="156"/>
                </a:cxn>
                <a:cxn ang="0">
                  <a:pos x="295" y="198"/>
                </a:cxn>
                <a:cxn ang="0">
                  <a:pos x="299" y="96"/>
                </a:cxn>
              </a:cxnLst>
              <a:rect l="0" t="0" r="r" b="b"/>
              <a:pathLst>
                <a:path w="303" h="276">
                  <a:moveTo>
                    <a:pt x="0" y="114"/>
                  </a:moveTo>
                  <a:lnTo>
                    <a:pt x="4" y="96"/>
                  </a:lnTo>
                  <a:lnTo>
                    <a:pt x="4" y="108"/>
                  </a:lnTo>
                  <a:lnTo>
                    <a:pt x="4" y="78"/>
                  </a:lnTo>
                  <a:lnTo>
                    <a:pt x="8" y="84"/>
                  </a:lnTo>
                  <a:lnTo>
                    <a:pt x="8" y="96"/>
                  </a:lnTo>
                  <a:lnTo>
                    <a:pt x="13" y="108"/>
                  </a:lnTo>
                  <a:lnTo>
                    <a:pt x="13" y="96"/>
                  </a:lnTo>
                  <a:lnTo>
                    <a:pt x="17" y="96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1" y="90"/>
                  </a:lnTo>
                  <a:lnTo>
                    <a:pt x="25" y="78"/>
                  </a:lnTo>
                  <a:lnTo>
                    <a:pt x="25" y="54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4" y="54"/>
                  </a:lnTo>
                  <a:lnTo>
                    <a:pt x="34" y="6"/>
                  </a:lnTo>
                  <a:lnTo>
                    <a:pt x="38" y="0"/>
                  </a:lnTo>
                  <a:lnTo>
                    <a:pt x="43" y="24"/>
                  </a:lnTo>
                  <a:lnTo>
                    <a:pt x="47" y="36"/>
                  </a:lnTo>
                  <a:lnTo>
                    <a:pt x="47" y="78"/>
                  </a:lnTo>
                  <a:lnTo>
                    <a:pt x="51" y="78"/>
                  </a:lnTo>
                  <a:lnTo>
                    <a:pt x="51" y="102"/>
                  </a:lnTo>
                  <a:lnTo>
                    <a:pt x="55" y="132"/>
                  </a:lnTo>
                  <a:lnTo>
                    <a:pt x="55" y="96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4" y="84"/>
                  </a:lnTo>
                  <a:lnTo>
                    <a:pt x="64" y="60"/>
                  </a:lnTo>
                  <a:lnTo>
                    <a:pt x="64" y="72"/>
                  </a:lnTo>
                  <a:lnTo>
                    <a:pt x="68" y="54"/>
                  </a:lnTo>
                  <a:lnTo>
                    <a:pt x="73" y="60"/>
                  </a:lnTo>
                  <a:lnTo>
                    <a:pt x="77" y="54"/>
                  </a:lnTo>
                  <a:lnTo>
                    <a:pt x="77" y="78"/>
                  </a:lnTo>
                  <a:lnTo>
                    <a:pt x="81" y="180"/>
                  </a:lnTo>
                  <a:lnTo>
                    <a:pt x="81" y="210"/>
                  </a:lnTo>
                  <a:lnTo>
                    <a:pt x="85" y="168"/>
                  </a:lnTo>
                  <a:lnTo>
                    <a:pt x="85" y="174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94" y="126"/>
                  </a:lnTo>
                  <a:lnTo>
                    <a:pt x="94" y="132"/>
                  </a:lnTo>
                  <a:lnTo>
                    <a:pt x="98" y="144"/>
                  </a:lnTo>
                  <a:lnTo>
                    <a:pt x="98" y="138"/>
                  </a:lnTo>
                  <a:lnTo>
                    <a:pt x="102" y="120"/>
                  </a:lnTo>
                  <a:lnTo>
                    <a:pt x="102" y="126"/>
                  </a:lnTo>
                  <a:lnTo>
                    <a:pt x="107" y="144"/>
                  </a:lnTo>
                  <a:lnTo>
                    <a:pt x="107" y="120"/>
                  </a:lnTo>
                  <a:lnTo>
                    <a:pt x="111" y="114"/>
                  </a:lnTo>
                  <a:lnTo>
                    <a:pt x="111" y="102"/>
                  </a:lnTo>
                  <a:lnTo>
                    <a:pt x="115" y="102"/>
                  </a:lnTo>
                  <a:lnTo>
                    <a:pt x="115" y="126"/>
                  </a:lnTo>
                  <a:lnTo>
                    <a:pt x="120" y="156"/>
                  </a:lnTo>
                  <a:lnTo>
                    <a:pt x="120" y="186"/>
                  </a:lnTo>
                  <a:lnTo>
                    <a:pt x="124" y="204"/>
                  </a:lnTo>
                  <a:lnTo>
                    <a:pt x="124" y="222"/>
                  </a:lnTo>
                  <a:lnTo>
                    <a:pt x="128" y="252"/>
                  </a:lnTo>
                  <a:lnTo>
                    <a:pt x="132" y="258"/>
                  </a:lnTo>
                  <a:lnTo>
                    <a:pt x="132" y="276"/>
                  </a:lnTo>
                  <a:lnTo>
                    <a:pt x="137" y="240"/>
                  </a:lnTo>
                  <a:lnTo>
                    <a:pt x="137" y="198"/>
                  </a:lnTo>
                  <a:lnTo>
                    <a:pt x="141" y="174"/>
                  </a:lnTo>
                  <a:lnTo>
                    <a:pt x="145" y="174"/>
                  </a:lnTo>
                  <a:lnTo>
                    <a:pt x="145" y="150"/>
                  </a:lnTo>
                  <a:lnTo>
                    <a:pt x="149" y="126"/>
                  </a:lnTo>
                  <a:lnTo>
                    <a:pt x="149" y="132"/>
                  </a:lnTo>
                  <a:lnTo>
                    <a:pt x="149" y="126"/>
                  </a:lnTo>
                  <a:lnTo>
                    <a:pt x="154" y="138"/>
                  </a:lnTo>
                  <a:lnTo>
                    <a:pt x="158" y="138"/>
                  </a:lnTo>
                  <a:lnTo>
                    <a:pt x="162" y="144"/>
                  </a:lnTo>
                  <a:lnTo>
                    <a:pt x="162" y="150"/>
                  </a:lnTo>
                  <a:lnTo>
                    <a:pt x="167" y="132"/>
                  </a:lnTo>
                  <a:lnTo>
                    <a:pt x="167" y="114"/>
                  </a:lnTo>
                  <a:lnTo>
                    <a:pt x="171" y="144"/>
                  </a:lnTo>
                  <a:lnTo>
                    <a:pt x="171" y="168"/>
                  </a:lnTo>
                  <a:lnTo>
                    <a:pt x="175" y="126"/>
                  </a:lnTo>
                  <a:lnTo>
                    <a:pt x="179" y="126"/>
                  </a:lnTo>
                  <a:lnTo>
                    <a:pt x="179" y="96"/>
                  </a:lnTo>
                  <a:lnTo>
                    <a:pt x="184" y="126"/>
                  </a:lnTo>
                  <a:lnTo>
                    <a:pt x="184" y="180"/>
                  </a:lnTo>
                  <a:lnTo>
                    <a:pt x="188" y="222"/>
                  </a:lnTo>
                  <a:lnTo>
                    <a:pt x="188" y="186"/>
                  </a:lnTo>
                  <a:lnTo>
                    <a:pt x="192" y="180"/>
                  </a:lnTo>
                  <a:lnTo>
                    <a:pt x="192" y="150"/>
                  </a:lnTo>
                  <a:lnTo>
                    <a:pt x="197" y="138"/>
                  </a:lnTo>
                  <a:lnTo>
                    <a:pt x="197" y="126"/>
                  </a:lnTo>
                  <a:lnTo>
                    <a:pt x="201" y="132"/>
                  </a:lnTo>
                  <a:lnTo>
                    <a:pt x="205" y="120"/>
                  </a:lnTo>
                  <a:lnTo>
                    <a:pt x="209" y="114"/>
                  </a:lnTo>
                  <a:lnTo>
                    <a:pt x="209" y="90"/>
                  </a:lnTo>
                  <a:lnTo>
                    <a:pt x="214" y="102"/>
                  </a:lnTo>
                  <a:lnTo>
                    <a:pt x="214" y="114"/>
                  </a:lnTo>
                  <a:lnTo>
                    <a:pt x="218" y="132"/>
                  </a:lnTo>
                  <a:lnTo>
                    <a:pt x="218" y="168"/>
                  </a:lnTo>
                  <a:lnTo>
                    <a:pt x="222" y="168"/>
                  </a:lnTo>
                  <a:lnTo>
                    <a:pt x="222" y="156"/>
                  </a:lnTo>
                  <a:lnTo>
                    <a:pt x="226" y="144"/>
                  </a:lnTo>
                  <a:lnTo>
                    <a:pt x="226" y="150"/>
                  </a:lnTo>
                  <a:lnTo>
                    <a:pt x="231" y="168"/>
                  </a:lnTo>
                  <a:lnTo>
                    <a:pt x="231" y="192"/>
                  </a:lnTo>
                  <a:lnTo>
                    <a:pt x="235" y="240"/>
                  </a:lnTo>
                  <a:lnTo>
                    <a:pt x="235" y="258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64"/>
                  </a:lnTo>
                  <a:lnTo>
                    <a:pt x="248" y="270"/>
                  </a:lnTo>
                  <a:lnTo>
                    <a:pt x="252" y="264"/>
                  </a:lnTo>
                  <a:lnTo>
                    <a:pt x="256" y="252"/>
                  </a:lnTo>
                  <a:lnTo>
                    <a:pt x="261" y="216"/>
                  </a:lnTo>
                  <a:lnTo>
                    <a:pt x="261" y="198"/>
                  </a:lnTo>
                  <a:lnTo>
                    <a:pt x="265" y="168"/>
                  </a:lnTo>
                  <a:lnTo>
                    <a:pt x="265" y="108"/>
                  </a:lnTo>
                  <a:lnTo>
                    <a:pt x="269" y="132"/>
                  </a:lnTo>
                  <a:lnTo>
                    <a:pt x="269" y="180"/>
                  </a:lnTo>
                  <a:lnTo>
                    <a:pt x="269" y="156"/>
                  </a:lnTo>
                  <a:lnTo>
                    <a:pt x="274" y="162"/>
                  </a:lnTo>
                  <a:lnTo>
                    <a:pt x="278" y="168"/>
                  </a:lnTo>
                  <a:lnTo>
                    <a:pt x="282" y="168"/>
                  </a:lnTo>
                  <a:lnTo>
                    <a:pt x="291" y="156"/>
                  </a:lnTo>
                  <a:lnTo>
                    <a:pt x="286" y="156"/>
                  </a:lnTo>
                  <a:lnTo>
                    <a:pt x="291" y="168"/>
                  </a:lnTo>
                  <a:lnTo>
                    <a:pt x="295" y="198"/>
                  </a:lnTo>
                  <a:lnTo>
                    <a:pt x="295" y="186"/>
                  </a:lnTo>
                  <a:lnTo>
                    <a:pt x="299" y="150"/>
                  </a:lnTo>
                  <a:lnTo>
                    <a:pt x="299" y="96"/>
                  </a:lnTo>
                  <a:lnTo>
                    <a:pt x="303" y="84"/>
                  </a:lnTo>
                  <a:lnTo>
                    <a:pt x="303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5681663" y="1123950"/>
              <a:ext cx="455613" cy="295275"/>
            </a:xfrm>
            <a:custGeom>
              <a:avLst/>
              <a:gdLst/>
              <a:ahLst/>
              <a:cxnLst>
                <a:cxn ang="0">
                  <a:pos x="5" y="54"/>
                </a:cxn>
                <a:cxn ang="0">
                  <a:pos x="13" y="84"/>
                </a:cxn>
                <a:cxn ang="0">
                  <a:pos x="22" y="72"/>
                </a:cxn>
                <a:cxn ang="0">
                  <a:pos x="26" y="60"/>
                </a:cxn>
                <a:cxn ang="0">
                  <a:pos x="30" y="78"/>
                </a:cxn>
                <a:cxn ang="0">
                  <a:pos x="39" y="96"/>
                </a:cxn>
                <a:cxn ang="0">
                  <a:pos x="47" y="186"/>
                </a:cxn>
                <a:cxn ang="0">
                  <a:pos x="52" y="144"/>
                </a:cxn>
                <a:cxn ang="0">
                  <a:pos x="56" y="126"/>
                </a:cxn>
                <a:cxn ang="0">
                  <a:pos x="65" y="156"/>
                </a:cxn>
                <a:cxn ang="0">
                  <a:pos x="73" y="84"/>
                </a:cxn>
                <a:cxn ang="0">
                  <a:pos x="77" y="102"/>
                </a:cxn>
                <a:cxn ang="0">
                  <a:pos x="86" y="144"/>
                </a:cxn>
                <a:cxn ang="0">
                  <a:pos x="90" y="90"/>
                </a:cxn>
                <a:cxn ang="0">
                  <a:pos x="99" y="114"/>
                </a:cxn>
                <a:cxn ang="0">
                  <a:pos x="107" y="90"/>
                </a:cxn>
                <a:cxn ang="0">
                  <a:pos x="116" y="42"/>
                </a:cxn>
                <a:cxn ang="0">
                  <a:pos x="120" y="12"/>
                </a:cxn>
                <a:cxn ang="0">
                  <a:pos x="129" y="30"/>
                </a:cxn>
                <a:cxn ang="0">
                  <a:pos x="133" y="48"/>
                </a:cxn>
                <a:cxn ang="0">
                  <a:pos x="142" y="54"/>
                </a:cxn>
                <a:cxn ang="0">
                  <a:pos x="146" y="66"/>
                </a:cxn>
                <a:cxn ang="0">
                  <a:pos x="150" y="60"/>
                </a:cxn>
                <a:cxn ang="0">
                  <a:pos x="159" y="72"/>
                </a:cxn>
                <a:cxn ang="0">
                  <a:pos x="163" y="42"/>
                </a:cxn>
                <a:cxn ang="0">
                  <a:pos x="172" y="90"/>
                </a:cxn>
                <a:cxn ang="0">
                  <a:pos x="176" y="66"/>
                </a:cxn>
                <a:cxn ang="0">
                  <a:pos x="184" y="60"/>
                </a:cxn>
                <a:cxn ang="0">
                  <a:pos x="193" y="90"/>
                </a:cxn>
                <a:cxn ang="0">
                  <a:pos x="201" y="108"/>
                </a:cxn>
                <a:cxn ang="0">
                  <a:pos x="206" y="66"/>
                </a:cxn>
                <a:cxn ang="0">
                  <a:pos x="210" y="132"/>
                </a:cxn>
                <a:cxn ang="0">
                  <a:pos x="219" y="54"/>
                </a:cxn>
                <a:cxn ang="0">
                  <a:pos x="227" y="114"/>
                </a:cxn>
                <a:cxn ang="0">
                  <a:pos x="236" y="48"/>
                </a:cxn>
                <a:cxn ang="0">
                  <a:pos x="240" y="90"/>
                </a:cxn>
                <a:cxn ang="0">
                  <a:pos x="248" y="90"/>
                </a:cxn>
                <a:cxn ang="0">
                  <a:pos x="257" y="78"/>
                </a:cxn>
                <a:cxn ang="0">
                  <a:pos x="261" y="42"/>
                </a:cxn>
                <a:cxn ang="0">
                  <a:pos x="270" y="6"/>
                </a:cxn>
                <a:cxn ang="0">
                  <a:pos x="274" y="42"/>
                </a:cxn>
                <a:cxn ang="0">
                  <a:pos x="283" y="42"/>
                </a:cxn>
              </a:cxnLst>
              <a:rect l="0" t="0" r="r" b="b"/>
              <a:pathLst>
                <a:path w="287" h="186">
                  <a:moveTo>
                    <a:pt x="0" y="42"/>
                  </a:moveTo>
                  <a:lnTo>
                    <a:pt x="5" y="48"/>
                  </a:lnTo>
                  <a:lnTo>
                    <a:pt x="5" y="54"/>
                  </a:lnTo>
                  <a:lnTo>
                    <a:pt x="13" y="78"/>
                  </a:lnTo>
                  <a:lnTo>
                    <a:pt x="13" y="96"/>
                  </a:lnTo>
                  <a:lnTo>
                    <a:pt x="13" y="84"/>
                  </a:lnTo>
                  <a:lnTo>
                    <a:pt x="18" y="90"/>
                  </a:lnTo>
                  <a:lnTo>
                    <a:pt x="18" y="78"/>
                  </a:lnTo>
                  <a:lnTo>
                    <a:pt x="22" y="72"/>
                  </a:lnTo>
                  <a:lnTo>
                    <a:pt x="22" y="78"/>
                  </a:lnTo>
                  <a:lnTo>
                    <a:pt x="26" y="66"/>
                  </a:lnTo>
                  <a:lnTo>
                    <a:pt x="26" y="60"/>
                  </a:lnTo>
                  <a:lnTo>
                    <a:pt x="26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35" y="96"/>
                  </a:lnTo>
                  <a:lnTo>
                    <a:pt x="35" y="90"/>
                  </a:lnTo>
                  <a:lnTo>
                    <a:pt x="39" y="96"/>
                  </a:lnTo>
                  <a:lnTo>
                    <a:pt x="39" y="150"/>
                  </a:lnTo>
                  <a:lnTo>
                    <a:pt x="43" y="156"/>
                  </a:lnTo>
                  <a:lnTo>
                    <a:pt x="47" y="186"/>
                  </a:lnTo>
                  <a:lnTo>
                    <a:pt x="47" y="168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6" y="132"/>
                  </a:lnTo>
                  <a:lnTo>
                    <a:pt x="56" y="120"/>
                  </a:lnTo>
                  <a:lnTo>
                    <a:pt x="56" y="126"/>
                  </a:lnTo>
                  <a:lnTo>
                    <a:pt x="60" y="126"/>
                  </a:lnTo>
                  <a:lnTo>
                    <a:pt x="65" y="138"/>
                  </a:lnTo>
                  <a:lnTo>
                    <a:pt x="65" y="156"/>
                  </a:lnTo>
                  <a:lnTo>
                    <a:pt x="69" y="150"/>
                  </a:lnTo>
                  <a:lnTo>
                    <a:pt x="69" y="126"/>
                  </a:lnTo>
                  <a:lnTo>
                    <a:pt x="73" y="84"/>
                  </a:lnTo>
                  <a:lnTo>
                    <a:pt x="73" y="72"/>
                  </a:lnTo>
                  <a:lnTo>
                    <a:pt x="77" y="60"/>
                  </a:lnTo>
                  <a:lnTo>
                    <a:pt x="77" y="102"/>
                  </a:lnTo>
                  <a:lnTo>
                    <a:pt x="82" y="108"/>
                  </a:lnTo>
                  <a:lnTo>
                    <a:pt x="82" y="162"/>
                  </a:lnTo>
                  <a:lnTo>
                    <a:pt x="86" y="144"/>
                  </a:lnTo>
                  <a:lnTo>
                    <a:pt x="86" y="84"/>
                  </a:lnTo>
                  <a:lnTo>
                    <a:pt x="86" y="96"/>
                  </a:lnTo>
                  <a:lnTo>
                    <a:pt x="90" y="90"/>
                  </a:lnTo>
                  <a:lnTo>
                    <a:pt x="95" y="84"/>
                  </a:lnTo>
                  <a:lnTo>
                    <a:pt x="99" y="90"/>
                  </a:lnTo>
                  <a:lnTo>
                    <a:pt x="99" y="114"/>
                  </a:lnTo>
                  <a:lnTo>
                    <a:pt x="103" y="120"/>
                  </a:lnTo>
                  <a:lnTo>
                    <a:pt x="107" y="114"/>
                  </a:lnTo>
                  <a:lnTo>
                    <a:pt x="107" y="90"/>
                  </a:lnTo>
                  <a:lnTo>
                    <a:pt x="112" y="72"/>
                  </a:lnTo>
                  <a:lnTo>
                    <a:pt x="112" y="36"/>
                  </a:lnTo>
                  <a:lnTo>
                    <a:pt x="116" y="42"/>
                  </a:lnTo>
                  <a:lnTo>
                    <a:pt x="116" y="30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24" y="18"/>
                  </a:lnTo>
                  <a:lnTo>
                    <a:pt x="124" y="24"/>
                  </a:lnTo>
                  <a:lnTo>
                    <a:pt x="129" y="30"/>
                  </a:lnTo>
                  <a:lnTo>
                    <a:pt x="129" y="36"/>
                  </a:lnTo>
                  <a:lnTo>
                    <a:pt x="133" y="42"/>
                  </a:lnTo>
                  <a:lnTo>
                    <a:pt x="133" y="48"/>
                  </a:lnTo>
                  <a:lnTo>
                    <a:pt x="137" y="42"/>
                  </a:lnTo>
                  <a:lnTo>
                    <a:pt x="137" y="48"/>
                  </a:lnTo>
                  <a:lnTo>
                    <a:pt x="142" y="54"/>
                  </a:lnTo>
                  <a:lnTo>
                    <a:pt x="142" y="48"/>
                  </a:lnTo>
                  <a:lnTo>
                    <a:pt x="146" y="36"/>
                  </a:lnTo>
                  <a:lnTo>
                    <a:pt x="146" y="66"/>
                  </a:lnTo>
                  <a:lnTo>
                    <a:pt x="146" y="60"/>
                  </a:lnTo>
                  <a:lnTo>
                    <a:pt x="150" y="54"/>
                  </a:lnTo>
                  <a:lnTo>
                    <a:pt x="150" y="60"/>
                  </a:lnTo>
                  <a:lnTo>
                    <a:pt x="154" y="12"/>
                  </a:lnTo>
                  <a:lnTo>
                    <a:pt x="154" y="36"/>
                  </a:lnTo>
                  <a:lnTo>
                    <a:pt x="159" y="72"/>
                  </a:lnTo>
                  <a:lnTo>
                    <a:pt x="159" y="54"/>
                  </a:lnTo>
                  <a:lnTo>
                    <a:pt x="163" y="48"/>
                  </a:lnTo>
                  <a:lnTo>
                    <a:pt x="163" y="42"/>
                  </a:lnTo>
                  <a:lnTo>
                    <a:pt x="167" y="48"/>
                  </a:lnTo>
                  <a:lnTo>
                    <a:pt x="167" y="42"/>
                  </a:lnTo>
                  <a:lnTo>
                    <a:pt x="172" y="90"/>
                  </a:lnTo>
                  <a:lnTo>
                    <a:pt x="172" y="120"/>
                  </a:lnTo>
                  <a:lnTo>
                    <a:pt x="176" y="84"/>
                  </a:lnTo>
                  <a:lnTo>
                    <a:pt x="176" y="66"/>
                  </a:lnTo>
                  <a:lnTo>
                    <a:pt x="180" y="60"/>
                  </a:lnTo>
                  <a:lnTo>
                    <a:pt x="189" y="60"/>
                  </a:lnTo>
                  <a:lnTo>
                    <a:pt x="184" y="60"/>
                  </a:lnTo>
                  <a:lnTo>
                    <a:pt x="189" y="72"/>
                  </a:lnTo>
                  <a:lnTo>
                    <a:pt x="193" y="72"/>
                  </a:lnTo>
                  <a:lnTo>
                    <a:pt x="193" y="90"/>
                  </a:lnTo>
                  <a:lnTo>
                    <a:pt x="197" y="120"/>
                  </a:lnTo>
                  <a:lnTo>
                    <a:pt x="197" y="132"/>
                  </a:lnTo>
                  <a:lnTo>
                    <a:pt x="201" y="108"/>
                  </a:lnTo>
                  <a:lnTo>
                    <a:pt x="201" y="96"/>
                  </a:lnTo>
                  <a:lnTo>
                    <a:pt x="206" y="72"/>
                  </a:lnTo>
                  <a:lnTo>
                    <a:pt x="206" y="66"/>
                  </a:lnTo>
                  <a:lnTo>
                    <a:pt x="206" y="102"/>
                  </a:lnTo>
                  <a:lnTo>
                    <a:pt x="210" y="150"/>
                  </a:lnTo>
                  <a:lnTo>
                    <a:pt x="210" y="132"/>
                  </a:lnTo>
                  <a:lnTo>
                    <a:pt x="214" y="102"/>
                  </a:lnTo>
                  <a:lnTo>
                    <a:pt x="214" y="72"/>
                  </a:lnTo>
                  <a:lnTo>
                    <a:pt x="219" y="54"/>
                  </a:lnTo>
                  <a:lnTo>
                    <a:pt x="219" y="90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72"/>
                  </a:lnTo>
                  <a:lnTo>
                    <a:pt x="231" y="30"/>
                  </a:lnTo>
                  <a:lnTo>
                    <a:pt x="236" y="48"/>
                  </a:lnTo>
                  <a:lnTo>
                    <a:pt x="236" y="36"/>
                  </a:lnTo>
                  <a:lnTo>
                    <a:pt x="240" y="54"/>
                  </a:lnTo>
                  <a:lnTo>
                    <a:pt x="240" y="90"/>
                  </a:lnTo>
                  <a:lnTo>
                    <a:pt x="248" y="102"/>
                  </a:lnTo>
                  <a:lnTo>
                    <a:pt x="244" y="102"/>
                  </a:lnTo>
                  <a:lnTo>
                    <a:pt x="248" y="90"/>
                  </a:lnTo>
                  <a:lnTo>
                    <a:pt x="248" y="96"/>
                  </a:lnTo>
                  <a:lnTo>
                    <a:pt x="253" y="90"/>
                  </a:lnTo>
                  <a:lnTo>
                    <a:pt x="257" y="78"/>
                  </a:lnTo>
                  <a:lnTo>
                    <a:pt x="257" y="66"/>
                  </a:lnTo>
                  <a:lnTo>
                    <a:pt x="261" y="30"/>
                  </a:lnTo>
                  <a:lnTo>
                    <a:pt x="261" y="42"/>
                  </a:lnTo>
                  <a:lnTo>
                    <a:pt x="266" y="36"/>
                  </a:lnTo>
                  <a:lnTo>
                    <a:pt x="266" y="0"/>
                  </a:lnTo>
                  <a:lnTo>
                    <a:pt x="270" y="6"/>
                  </a:lnTo>
                  <a:lnTo>
                    <a:pt x="270" y="18"/>
                  </a:lnTo>
                  <a:lnTo>
                    <a:pt x="274" y="48"/>
                  </a:lnTo>
                  <a:lnTo>
                    <a:pt x="274" y="42"/>
                  </a:lnTo>
                  <a:lnTo>
                    <a:pt x="278" y="30"/>
                  </a:lnTo>
                  <a:lnTo>
                    <a:pt x="278" y="48"/>
                  </a:lnTo>
                  <a:lnTo>
                    <a:pt x="283" y="42"/>
                  </a:lnTo>
                  <a:lnTo>
                    <a:pt x="283" y="48"/>
                  </a:lnTo>
                  <a:lnTo>
                    <a:pt x="287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6137275" y="1133475"/>
              <a:ext cx="482600" cy="3429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30"/>
                </a:cxn>
                <a:cxn ang="0">
                  <a:pos x="17" y="60"/>
                </a:cxn>
                <a:cxn ang="0">
                  <a:pos x="26" y="60"/>
                </a:cxn>
                <a:cxn ang="0">
                  <a:pos x="30" y="138"/>
                </a:cxn>
                <a:cxn ang="0">
                  <a:pos x="34" y="162"/>
                </a:cxn>
                <a:cxn ang="0">
                  <a:pos x="43" y="156"/>
                </a:cxn>
                <a:cxn ang="0">
                  <a:pos x="51" y="102"/>
                </a:cxn>
                <a:cxn ang="0">
                  <a:pos x="56" y="180"/>
                </a:cxn>
                <a:cxn ang="0">
                  <a:pos x="64" y="162"/>
                </a:cxn>
                <a:cxn ang="0">
                  <a:pos x="68" y="126"/>
                </a:cxn>
                <a:cxn ang="0">
                  <a:pos x="77" y="168"/>
                </a:cxn>
                <a:cxn ang="0">
                  <a:pos x="81" y="174"/>
                </a:cxn>
                <a:cxn ang="0">
                  <a:pos x="90" y="132"/>
                </a:cxn>
                <a:cxn ang="0">
                  <a:pos x="94" y="114"/>
                </a:cxn>
                <a:cxn ang="0">
                  <a:pos x="103" y="180"/>
                </a:cxn>
                <a:cxn ang="0">
                  <a:pos x="111" y="162"/>
                </a:cxn>
                <a:cxn ang="0">
                  <a:pos x="124" y="204"/>
                </a:cxn>
                <a:cxn ang="0">
                  <a:pos x="128" y="210"/>
                </a:cxn>
                <a:cxn ang="0">
                  <a:pos x="133" y="162"/>
                </a:cxn>
                <a:cxn ang="0">
                  <a:pos x="141" y="156"/>
                </a:cxn>
                <a:cxn ang="0">
                  <a:pos x="150" y="138"/>
                </a:cxn>
                <a:cxn ang="0">
                  <a:pos x="158" y="138"/>
                </a:cxn>
                <a:cxn ang="0">
                  <a:pos x="171" y="78"/>
                </a:cxn>
                <a:cxn ang="0">
                  <a:pos x="180" y="72"/>
                </a:cxn>
                <a:cxn ang="0">
                  <a:pos x="184" y="90"/>
                </a:cxn>
                <a:cxn ang="0">
                  <a:pos x="192" y="102"/>
                </a:cxn>
                <a:cxn ang="0">
                  <a:pos x="201" y="120"/>
                </a:cxn>
                <a:cxn ang="0">
                  <a:pos x="205" y="126"/>
                </a:cxn>
                <a:cxn ang="0">
                  <a:pos x="214" y="114"/>
                </a:cxn>
                <a:cxn ang="0">
                  <a:pos x="218" y="132"/>
                </a:cxn>
                <a:cxn ang="0">
                  <a:pos x="227" y="90"/>
                </a:cxn>
                <a:cxn ang="0">
                  <a:pos x="235" y="54"/>
                </a:cxn>
                <a:cxn ang="0">
                  <a:pos x="244" y="78"/>
                </a:cxn>
                <a:cxn ang="0">
                  <a:pos x="252" y="66"/>
                </a:cxn>
                <a:cxn ang="0">
                  <a:pos x="257" y="144"/>
                </a:cxn>
                <a:cxn ang="0">
                  <a:pos x="261" y="60"/>
                </a:cxn>
                <a:cxn ang="0">
                  <a:pos x="269" y="96"/>
                </a:cxn>
                <a:cxn ang="0">
                  <a:pos x="274" y="180"/>
                </a:cxn>
                <a:cxn ang="0">
                  <a:pos x="282" y="138"/>
                </a:cxn>
                <a:cxn ang="0">
                  <a:pos x="291" y="84"/>
                </a:cxn>
                <a:cxn ang="0">
                  <a:pos x="299" y="108"/>
                </a:cxn>
              </a:cxnLst>
              <a:rect l="0" t="0" r="r" b="b"/>
              <a:pathLst>
                <a:path w="304" h="216">
                  <a:moveTo>
                    <a:pt x="0" y="24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4" y="30"/>
                  </a:lnTo>
                  <a:lnTo>
                    <a:pt x="9" y="24"/>
                  </a:lnTo>
                  <a:lnTo>
                    <a:pt x="13" y="30"/>
                  </a:lnTo>
                  <a:lnTo>
                    <a:pt x="13" y="36"/>
                  </a:lnTo>
                  <a:lnTo>
                    <a:pt x="17" y="54"/>
                  </a:lnTo>
                  <a:lnTo>
                    <a:pt x="17" y="60"/>
                  </a:lnTo>
                  <a:lnTo>
                    <a:pt x="21" y="66"/>
                  </a:lnTo>
                  <a:lnTo>
                    <a:pt x="21" y="36"/>
                  </a:lnTo>
                  <a:lnTo>
                    <a:pt x="26" y="60"/>
                  </a:lnTo>
                  <a:lnTo>
                    <a:pt x="26" y="102"/>
                  </a:lnTo>
                  <a:lnTo>
                    <a:pt x="30" y="126"/>
                  </a:lnTo>
                  <a:lnTo>
                    <a:pt x="30" y="138"/>
                  </a:lnTo>
                  <a:lnTo>
                    <a:pt x="34" y="162"/>
                  </a:lnTo>
                  <a:lnTo>
                    <a:pt x="34" y="168"/>
                  </a:lnTo>
                  <a:lnTo>
                    <a:pt x="34" y="162"/>
                  </a:lnTo>
                  <a:lnTo>
                    <a:pt x="38" y="156"/>
                  </a:lnTo>
                  <a:lnTo>
                    <a:pt x="43" y="150"/>
                  </a:lnTo>
                  <a:lnTo>
                    <a:pt x="43" y="156"/>
                  </a:lnTo>
                  <a:lnTo>
                    <a:pt x="47" y="114"/>
                  </a:lnTo>
                  <a:lnTo>
                    <a:pt x="51" y="114"/>
                  </a:lnTo>
                  <a:lnTo>
                    <a:pt x="51" y="102"/>
                  </a:lnTo>
                  <a:lnTo>
                    <a:pt x="51" y="138"/>
                  </a:lnTo>
                  <a:lnTo>
                    <a:pt x="56" y="168"/>
                  </a:lnTo>
                  <a:lnTo>
                    <a:pt x="56" y="180"/>
                  </a:lnTo>
                  <a:lnTo>
                    <a:pt x="60" y="168"/>
                  </a:lnTo>
                  <a:lnTo>
                    <a:pt x="60" y="156"/>
                  </a:lnTo>
                  <a:lnTo>
                    <a:pt x="64" y="162"/>
                  </a:lnTo>
                  <a:lnTo>
                    <a:pt x="64" y="144"/>
                  </a:lnTo>
                  <a:lnTo>
                    <a:pt x="68" y="132"/>
                  </a:lnTo>
                  <a:lnTo>
                    <a:pt x="68" y="126"/>
                  </a:lnTo>
                  <a:lnTo>
                    <a:pt x="73" y="120"/>
                  </a:lnTo>
                  <a:lnTo>
                    <a:pt x="73" y="150"/>
                  </a:lnTo>
                  <a:lnTo>
                    <a:pt x="77" y="168"/>
                  </a:lnTo>
                  <a:lnTo>
                    <a:pt x="77" y="162"/>
                  </a:lnTo>
                  <a:lnTo>
                    <a:pt x="81" y="156"/>
                  </a:lnTo>
                  <a:lnTo>
                    <a:pt x="81" y="174"/>
                  </a:lnTo>
                  <a:lnTo>
                    <a:pt x="86" y="174"/>
                  </a:lnTo>
                  <a:lnTo>
                    <a:pt x="86" y="156"/>
                  </a:lnTo>
                  <a:lnTo>
                    <a:pt x="90" y="132"/>
                  </a:lnTo>
                  <a:lnTo>
                    <a:pt x="90" y="126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8" y="156"/>
                  </a:lnTo>
                  <a:lnTo>
                    <a:pt x="98" y="174"/>
                  </a:lnTo>
                  <a:lnTo>
                    <a:pt x="103" y="180"/>
                  </a:lnTo>
                  <a:lnTo>
                    <a:pt x="107" y="162"/>
                  </a:lnTo>
                  <a:lnTo>
                    <a:pt x="111" y="156"/>
                  </a:lnTo>
                  <a:lnTo>
                    <a:pt x="111" y="162"/>
                  </a:lnTo>
                  <a:lnTo>
                    <a:pt x="115" y="186"/>
                  </a:lnTo>
                  <a:lnTo>
                    <a:pt x="115" y="204"/>
                  </a:lnTo>
                  <a:lnTo>
                    <a:pt x="124" y="204"/>
                  </a:lnTo>
                  <a:lnTo>
                    <a:pt x="120" y="204"/>
                  </a:lnTo>
                  <a:lnTo>
                    <a:pt x="124" y="216"/>
                  </a:lnTo>
                  <a:lnTo>
                    <a:pt x="128" y="210"/>
                  </a:lnTo>
                  <a:lnTo>
                    <a:pt x="128" y="192"/>
                  </a:lnTo>
                  <a:lnTo>
                    <a:pt x="133" y="144"/>
                  </a:lnTo>
                  <a:lnTo>
                    <a:pt x="133" y="162"/>
                  </a:lnTo>
                  <a:lnTo>
                    <a:pt x="137" y="174"/>
                  </a:lnTo>
                  <a:lnTo>
                    <a:pt x="137" y="168"/>
                  </a:lnTo>
                  <a:lnTo>
                    <a:pt x="141" y="156"/>
                  </a:lnTo>
                  <a:lnTo>
                    <a:pt x="141" y="144"/>
                  </a:lnTo>
                  <a:lnTo>
                    <a:pt x="145" y="144"/>
                  </a:lnTo>
                  <a:lnTo>
                    <a:pt x="150" y="138"/>
                  </a:lnTo>
                  <a:lnTo>
                    <a:pt x="154" y="132"/>
                  </a:lnTo>
                  <a:lnTo>
                    <a:pt x="154" y="126"/>
                  </a:lnTo>
                  <a:lnTo>
                    <a:pt x="158" y="138"/>
                  </a:lnTo>
                  <a:lnTo>
                    <a:pt x="162" y="138"/>
                  </a:lnTo>
                  <a:lnTo>
                    <a:pt x="162" y="114"/>
                  </a:lnTo>
                  <a:lnTo>
                    <a:pt x="171" y="78"/>
                  </a:lnTo>
                  <a:lnTo>
                    <a:pt x="171" y="24"/>
                  </a:lnTo>
                  <a:lnTo>
                    <a:pt x="175" y="60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4" y="48"/>
                  </a:lnTo>
                  <a:lnTo>
                    <a:pt x="184" y="90"/>
                  </a:lnTo>
                  <a:lnTo>
                    <a:pt x="192" y="108"/>
                  </a:lnTo>
                  <a:lnTo>
                    <a:pt x="188" y="108"/>
                  </a:lnTo>
                  <a:lnTo>
                    <a:pt x="192" y="102"/>
                  </a:lnTo>
                  <a:lnTo>
                    <a:pt x="197" y="102"/>
                  </a:lnTo>
                  <a:lnTo>
                    <a:pt x="197" y="126"/>
                  </a:lnTo>
                  <a:lnTo>
                    <a:pt x="201" y="120"/>
                  </a:lnTo>
                  <a:lnTo>
                    <a:pt x="201" y="108"/>
                  </a:lnTo>
                  <a:lnTo>
                    <a:pt x="201" y="126"/>
                  </a:lnTo>
                  <a:lnTo>
                    <a:pt x="205" y="126"/>
                  </a:lnTo>
                  <a:lnTo>
                    <a:pt x="210" y="120"/>
                  </a:lnTo>
                  <a:lnTo>
                    <a:pt x="210" y="108"/>
                  </a:lnTo>
                  <a:lnTo>
                    <a:pt x="214" y="114"/>
                  </a:lnTo>
                  <a:lnTo>
                    <a:pt x="214" y="144"/>
                  </a:lnTo>
                  <a:lnTo>
                    <a:pt x="218" y="138"/>
                  </a:lnTo>
                  <a:lnTo>
                    <a:pt x="218" y="132"/>
                  </a:lnTo>
                  <a:lnTo>
                    <a:pt x="222" y="126"/>
                  </a:lnTo>
                  <a:lnTo>
                    <a:pt x="227" y="114"/>
                  </a:lnTo>
                  <a:lnTo>
                    <a:pt x="227" y="90"/>
                  </a:lnTo>
                  <a:lnTo>
                    <a:pt x="231" y="90"/>
                  </a:lnTo>
                  <a:lnTo>
                    <a:pt x="231" y="72"/>
                  </a:lnTo>
                  <a:lnTo>
                    <a:pt x="235" y="54"/>
                  </a:lnTo>
                  <a:lnTo>
                    <a:pt x="239" y="78"/>
                  </a:lnTo>
                  <a:lnTo>
                    <a:pt x="239" y="90"/>
                  </a:lnTo>
                  <a:lnTo>
                    <a:pt x="244" y="78"/>
                  </a:lnTo>
                  <a:lnTo>
                    <a:pt x="244" y="54"/>
                  </a:lnTo>
                  <a:lnTo>
                    <a:pt x="248" y="60"/>
                  </a:lnTo>
                  <a:lnTo>
                    <a:pt x="252" y="66"/>
                  </a:lnTo>
                  <a:lnTo>
                    <a:pt x="252" y="96"/>
                  </a:lnTo>
                  <a:lnTo>
                    <a:pt x="257" y="126"/>
                  </a:lnTo>
                  <a:lnTo>
                    <a:pt x="257" y="144"/>
                  </a:lnTo>
                  <a:lnTo>
                    <a:pt x="257" y="132"/>
                  </a:lnTo>
                  <a:lnTo>
                    <a:pt x="261" y="90"/>
                  </a:lnTo>
                  <a:lnTo>
                    <a:pt x="261" y="60"/>
                  </a:lnTo>
                  <a:lnTo>
                    <a:pt x="265" y="66"/>
                  </a:lnTo>
                  <a:lnTo>
                    <a:pt x="265" y="102"/>
                  </a:lnTo>
                  <a:lnTo>
                    <a:pt x="269" y="96"/>
                  </a:lnTo>
                  <a:lnTo>
                    <a:pt x="269" y="72"/>
                  </a:lnTo>
                  <a:lnTo>
                    <a:pt x="274" y="114"/>
                  </a:lnTo>
                  <a:lnTo>
                    <a:pt x="274" y="180"/>
                  </a:lnTo>
                  <a:lnTo>
                    <a:pt x="278" y="162"/>
                  </a:lnTo>
                  <a:lnTo>
                    <a:pt x="282" y="156"/>
                  </a:lnTo>
                  <a:lnTo>
                    <a:pt x="282" y="138"/>
                  </a:lnTo>
                  <a:lnTo>
                    <a:pt x="287" y="132"/>
                  </a:lnTo>
                  <a:lnTo>
                    <a:pt x="287" y="84"/>
                  </a:lnTo>
                  <a:lnTo>
                    <a:pt x="291" y="84"/>
                  </a:lnTo>
                  <a:lnTo>
                    <a:pt x="295" y="84"/>
                  </a:lnTo>
                  <a:lnTo>
                    <a:pt x="295" y="96"/>
                  </a:lnTo>
                  <a:lnTo>
                    <a:pt x="299" y="108"/>
                  </a:lnTo>
                  <a:lnTo>
                    <a:pt x="299" y="114"/>
                  </a:lnTo>
                  <a:lnTo>
                    <a:pt x="304" y="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6619875" y="1200150"/>
              <a:ext cx="508000" cy="225742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2" y="24"/>
                </a:cxn>
                <a:cxn ang="0">
                  <a:pos x="17" y="30"/>
                </a:cxn>
                <a:cxn ang="0">
                  <a:pos x="25" y="18"/>
                </a:cxn>
                <a:cxn ang="0">
                  <a:pos x="30" y="72"/>
                </a:cxn>
                <a:cxn ang="0">
                  <a:pos x="38" y="84"/>
                </a:cxn>
                <a:cxn ang="0">
                  <a:pos x="42" y="60"/>
                </a:cxn>
                <a:cxn ang="0">
                  <a:pos x="51" y="48"/>
                </a:cxn>
                <a:cxn ang="0">
                  <a:pos x="59" y="78"/>
                </a:cxn>
                <a:cxn ang="0">
                  <a:pos x="64" y="54"/>
                </a:cxn>
                <a:cxn ang="0">
                  <a:pos x="72" y="120"/>
                </a:cxn>
                <a:cxn ang="0">
                  <a:pos x="81" y="132"/>
                </a:cxn>
                <a:cxn ang="0">
                  <a:pos x="85" y="42"/>
                </a:cxn>
                <a:cxn ang="0">
                  <a:pos x="89" y="36"/>
                </a:cxn>
                <a:cxn ang="0">
                  <a:pos x="98" y="6"/>
                </a:cxn>
                <a:cxn ang="0">
                  <a:pos x="107" y="30"/>
                </a:cxn>
                <a:cxn ang="0">
                  <a:pos x="115" y="66"/>
                </a:cxn>
                <a:cxn ang="0">
                  <a:pos x="119" y="66"/>
                </a:cxn>
                <a:cxn ang="0">
                  <a:pos x="128" y="204"/>
                </a:cxn>
                <a:cxn ang="0">
                  <a:pos x="132" y="456"/>
                </a:cxn>
                <a:cxn ang="0">
                  <a:pos x="141" y="576"/>
                </a:cxn>
                <a:cxn ang="0">
                  <a:pos x="145" y="684"/>
                </a:cxn>
                <a:cxn ang="0">
                  <a:pos x="154" y="744"/>
                </a:cxn>
                <a:cxn ang="0">
                  <a:pos x="162" y="804"/>
                </a:cxn>
                <a:cxn ang="0">
                  <a:pos x="175" y="834"/>
                </a:cxn>
                <a:cxn ang="0">
                  <a:pos x="179" y="894"/>
                </a:cxn>
                <a:cxn ang="0">
                  <a:pos x="188" y="966"/>
                </a:cxn>
                <a:cxn ang="0">
                  <a:pos x="192" y="1026"/>
                </a:cxn>
                <a:cxn ang="0">
                  <a:pos x="201" y="1092"/>
                </a:cxn>
                <a:cxn ang="0">
                  <a:pos x="205" y="1116"/>
                </a:cxn>
                <a:cxn ang="0">
                  <a:pos x="218" y="1134"/>
                </a:cxn>
                <a:cxn ang="0">
                  <a:pos x="226" y="1146"/>
                </a:cxn>
                <a:cxn ang="0">
                  <a:pos x="235" y="1164"/>
                </a:cxn>
                <a:cxn ang="0">
                  <a:pos x="239" y="1194"/>
                </a:cxn>
                <a:cxn ang="0">
                  <a:pos x="252" y="1230"/>
                </a:cxn>
                <a:cxn ang="0">
                  <a:pos x="260" y="1254"/>
                </a:cxn>
                <a:cxn ang="0">
                  <a:pos x="269" y="1278"/>
                </a:cxn>
                <a:cxn ang="0">
                  <a:pos x="278" y="1320"/>
                </a:cxn>
                <a:cxn ang="0">
                  <a:pos x="286" y="1386"/>
                </a:cxn>
                <a:cxn ang="0">
                  <a:pos x="299" y="1416"/>
                </a:cxn>
                <a:cxn ang="0">
                  <a:pos x="308" y="1422"/>
                </a:cxn>
                <a:cxn ang="0">
                  <a:pos x="316" y="1422"/>
                </a:cxn>
              </a:cxnLst>
              <a:rect l="0" t="0" r="r" b="b"/>
              <a:pathLst>
                <a:path w="320" h="1422">
                  <a:moveTo>
                    <a:pt x="0" y="48"/>
                  </a:moveTo>
                  <a:lnTo>
                    <a:pt x="0" y="54"/>
                  </a:lnTo>
                  <a:lnTo>
                    <a:pt x="0" y="4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24"/>
                  </a:lnTo>
                  <a:lnTo>
                    <a:pt x="12" y="42"/>
                  </a:lnTo>
                  <a:lnTo>
                    <a:pt x="17" y="24"/>
                  </a:lnTo>
                  <a:lnTo>
                    <a:pt x="17" y="30"/>
                  </a:lnTo>
                  <a:lnTo>
                    <a:pt x="21" y="42"/>
                  </a:lnTo>
                  <a:lnTo>
                    <a:pt x="21" y="24"/>
                  </a:lnTo>
                  <a:lnTo>
                    <a:pt x="25" y="18"/>
                  </a:lnTo>
                  <a:lnTo>
                    <a:pt x="25" y="30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4" y="72"/>
                  </a:lnTo>
                  <a:lnTo>
                    <a:pt x="38" y="78"/>
                  </a:lnTo>
                  <a:lnTo>
                    <a:pt x="38" y="84"/>
                  </a:lnTo>
                  <a:lnTo>
                    <a:pt x="42" y="6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7" y="66"/>
                  </a:lnTo>
                  <a:lnTo>
                    <a:pt x="47" y="54"/>
                  </a:lnTo>
                  <a:lnTo>
                    <a:pt x="51" y="48"/>
                  </a:lnTo>
                  <a:lnTo>
                    <a:pt x="55" y="42"/>
                  </a:lnTo>
                  <a:lnTo>
                    <a:pt x="55" y="54"/>
                  </a:lnTo>
                  <a:lnTo>
                    <a:pt x="59" y="78"/>
                  </a:lnTo>
                  <a:lnTo>
                    <a:pt x="59" y="90"/>
                  </a:lnTo>
                  <a:lnTo>
                    <a:pt x="59" y="6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8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77" y="138"/>
                  </a:lnTo>
                  <a:lnTo>
                    <a:pt x="81" y="132"/>
                  </a:lnTo>
                  <a:lnTo>
                    <a:pt x="81" y="108"/>
                  </a:lnTo>
                  <a:lnTo>
                    <a:pt x="85" y="66"/>
                  </a:lnTo>
                  <a:lnTo>
                    <a:pt x="85" y="42"/>
                  </a:lnTo>
                  <a:lnTo>
                    <a:pt x="89" y="30"/>
                  </a:lnTo>
                  <a:lnTo>
                    <a:pt x="89" y="60"/>
                  </a:lnTo>
                  <a:lnTo>
                    <a:pt x="89" y="36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8" y="6"/>
                  </a:lnTo>
                  <a:lnTo>
                    <a:pt x="102" y="0"/>
                  </a:lnTo>
                  <a:lnTo>
                    <a:pt x="102" y="24"/>
                  </a:lnTo>
                  <a:lnTo>
                    <a:pt x="107" y="30"/>
                  </a:lnTo>
                  <a:lnTo>
                    <a:pt x="107" y="42"/>
                  </a:lnTo>
                  <a:lnTo>
                    <a:pt x="111" y="48"/>
                  </a:lnTo>
                  <a:lnTo>
                    <a:pt x="115" y="66"/>
                  </a:lnTo>
                  <a:lnTo>
                    <a:pt x="115" y="60"/>
                  </a:lnTo>
                  <a:lnTo>
                    <a:pt x="119" y="42"/>
                  </a:lnTo>
                  <a:lnTo>
                    <a:pt x="119" y="66"/>
                  </a:lnTo>
                  <a:lnTo>
                    <a:pt x="124" y="102"/>
                  </a:lnTo>
                  <a:lnTo>
                    <a:pt x="124" y="114"/>
                  </a:lnTo>
                  <a:lnTo>
                    <a:pt x="128" y="204"/>
                  </a:lnTo>
                  <a:lnTo>
                    <a:pt x="128" y="288"/>
                  </a:lnTo>
                  <a:lnTo>
                    <a:pt x="132" y="360"/>
                  </a:lnTo>
                  <a:lnTo>
                    <a:pt x="132" y="456"/>
                  </a:lnTo>
                  <a:lnTo>
                    <a:pt x="136" y="498"/>
                  </a:lnTo>
                  <a:lnTo>
                    <a:pt x="136" y="534"/>
                  </a:lnTo>
                  <a:lnTo>
                    <a:pt x="141" y="576"/>
                  </a:lnTo>
                  <a:lnTo>
                    <a:pt x="141" y="612"/>
                  </a:lnTo>
                  <a:lnTo>
                    <a:pt x="145" y="648"/>
                  </a:lnTo>
                  <a:lnTo>
                    <a:pt x="145" y="684"/>
                  </a:lnTo>
                  <a:lnTo>
                    <a:pt x="149" y="726"/>
                  </a:lnTo>
                  <a:lnTo>
                    <a:pt x="149" y="732"/>
                  </a:lnTo>
                  <a:lnTo>
                    <a:pt x="154" y="744"/>
                  </a:lnTo>
                  <a:lnTo>
                    <a:pt x="154" y="786"/>
                  </a:lnTo>
                  <a:lnTo>
                    <a:pt x="158" y="798"/>
                  </a:lnTo>
                  <a:lnTo>
                    <a:pt x="162" y="804"/>
                  </a:lnTo>
                  <a:lnTo>
                    <a:pt x="171" y="816"/>
                  </a:lnTo>
                  <a:lnTo>
                    <a:pt x="171" y="822"/>
                  </a:lnTo>
                  <a:lnTo>
                    <a:pt x="175" y="834"/>
                  </a:lnTo>
                  <a:lnTo>
                    <a:pt x="175" y="864"/>
                  </a:lnTo>
                  <a:lnTo>
                    <a:pt x="179" y="876"/>
                  </a:lnTo>
                  <a:lnTo>
                    <a:pt x="179" y="894"/>
                  </a:lnTo>
                  <a:lnTo>
                    <a:pt x="184" y="918"/>
                  </a:lnTo>
                  <a:lnTo>
                    <a:pt x="184" y="942"/>
                  </a:lnTo>
                  <a:lnTo>
                    <a:pt x="188" y="966"/>
                  </a:lnTo>
                  <a:lnTo>
                    <a:pt x="188" y="978"/>
                  </a:lnTo>
                  <a:lnTo>
                    <a:pt x="192" y="996"/>
                  </a:lnTo>
                  <a:lnTo>
                    <a:pt x="192" y="1026"/>
                  </a:lnTo>
                  <a:lnTo>
                    <a:pt x="196" y="1038"/>
                  </a:lnTo>
                  <a:lnTo>
                    <a:pt x="196" y="1056"/>
                  </a:lnTo>
                  <a:lnTo>
                    <a:pt x="201" y="1092"/>
                  </a:lnTo>
                  <a:lnTo>
                    <a:pt x="201" y="1098"/>
                  </a:lnTo>
                  <a:lnTo>
                    <a:pt x="205" y="1104"/>
                  </a:lnTo>
                  <a:lnTo>
                    <a:pt x="205" y="1116"/>
                  </a:lnTo>
                  <a:lnTo>
                    <a:pt x="209" y="1122"/>
                  </a:lnTo>
                  <a:lnTo>
                    <a:pt x="213" y="1128"/>
                  </a:lnTo>
                  <a:lnTo>
                    <a:pt x="218" y="1134"/>
                  </a:lnTo>
                  <a:lnTo>
                    <a:pt x="222" y="1134"/>
                  </a:lnTo>
                  <a:lnTo>
                    <a:pt x="222" y="1146"/>
                  </a:lnTo>
                  <a:lnTo>
                    <a:pt x="226" y="1146"/>
                  </a:lnTo>
                  <a:lnTo>
                    <a:pt x="231" y="1152"/>
                  </a:lnTo>
                  <a:lnTo>
                    <a:pt x="231" y="1158"/>
                  </a:lnTo>
                  <a:lnTo>
                    <a:pt x="235" y="1164"/>
                  </a:lnTo>
                  <a:lnTo>
                    <a:pt x="235" y="1182"/>
                  </a:lnTo>
                  <a:lnTo>
                    <a:pt x="239" y="1188"/>
                  </a:lnTo>
                  <a:lnTo>
                    <a:pt x="239" y="1194"/>
                  </a:lnTo>
                  <a:lnTo>
                    <a:pt x="243" y="1200"/>
                  </a:lnTo>
                  <a:lnTo>
                    <a:pt x="243" y="1218"/>
                  </a:lnTo>
                  <a:lnTo>
                    <a:pt x="252" y="1230"/>
                  </a:lnTo>
                  <a:lnTo>
                    <a:pt x="252" y="1248"/>
                  </a:lnTo>
                  <a:lnTo>
                    <a:pt x="256" y="1254"/>
                  </a:lnTo>
                  <a:lnTo>
                    <a:pt x="260" y="1254"/>
                  </a:lnTo>
                  <a:lnTo>
                    <a:pt x="265" y="1260"/>
                  </a:lnTo>
                  <a:lnTo>
                    <a:pt x="265" y="1272"/>
                  </a:lnTo>
                  <a:lnTo>
                    <a:pt x="269" y="1278"/>
                  </a:lnTo>
                  <a:lnTo>
                    <a:pt x="273" y="1278"/>
                  </a:lnTo>
                  <a:lnTo>
                    <a:pt x="273" y="1302"/>
                  </a:lnTo>
                  <a:lnTo>
                    <a:pt x="278" y="1320"/>
                  </a:lnTo>
                  <a:lnTo>
                    <a:pt x="282" y="1344"/>
                  </a:lnTo>
                  <a:lnTo>
                    <a:pt x="282" y="1380"/>
                  </a:lnTo>
                  <a:lnTo>
                    <a:pt x="286" y="1386"/>
                  </a:lnTo>
                  <a:lnTo>
                    <a:pt x="290" y="1392"/>
                  </a:lnTo>
                  <a:lnTo>
                    <a:pt x="290" y="1404"/>
                  </a:lnTo>
                  <a:lnTo>
                    <a:pt x="299" y="1416"/>
                  </a:lnTo>
                  <a:lnTo>
                    <a:pt x="299" y="1422"/>
                  </a:lnTo>
                  <a:lnTo>
                    <a:pt x="303" y="1422"/>
                  </a:lnTo>
                  <a:lnTo>
                    <a:pt x="308" y="1422"/>
                  </a:lnTo>
                  <a:lnTo>
                    <a:pt x="316" y="1422"/>
                  </a:lnTo>
                  <a:lnTo>
                    <a:pt x="312" y="1422"/>
                  </a:lnTo>
                  <a:lnTo>
                    <a:pt x="316" y="1422"/>
                  </a:lnTo>
                  <a:lnTo>
                    <a:pt x="320" y="1416"/>
                  </a:lnTo>
                  <a:lnTo>
                    <a:pt x="320" y="141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7127875" y="1247775"/>
              <a:ext cx="536575" cy="2209800"/>
            </a:xfrm>
            <a:custGeom>
              <a:avLst/>
              <a:gdLst/>
              <a:ahLst/>
              <a:cxnLst>
                <a:cxn ang="0">
                  <a:pos x="5" y="1380"/>
                </a:cxn>
                <a:cxn ang="0">
                  <a:pos x="17" y="1380"/>
                </a:cxn>
                <a:cxn ang="0">
                  <a:pos x="30" y="1386"/>
                </a:cxn>
                <a:cxn ang="0">
                  <a:pos x="39" y="1380"/>
                </a:cxn>
                <a:cxn ang="0">
                  <a:pos x="52" y="1362"/>
                </a:cxn>
                <a:cxn ang="0">
                  <a:pos x="65" y="1356"/>
                </a:cxn>
                <a:cxn ang="0">
                  <a:pos x="77" y="1368"/>
                </a:cxn>
                <a:cxn ang="0">
                  <a:pos x="86" y="1386"/>
                </a:cxn>
                <a:cxn ang="0">
                  <a:pos x="99" y="1386"/>
                </a:cxn>
                <a:cxn ang="0">
                  <a:pos x="107" y="1356"/>
                </a:cxn>
                <a:cxn ang="0">
                  <a:pos x="116" y="1308"/>
                </a:cxn>
                <a:cxn ang="0">
                  <a:pos x="124" y="1284"/>
                </a:cxn>
                <a:cxn ang="0">
                  <a:pos x="129" y="1260"/>
                </a:cxn>
                <a:cxn ang="0">
                  <a:pos x="137" y="1212"/>
                </a:cxn>
                <a:cxn ang="0">
                  <a:pos x="150" y="1188"/>
                </a:cxn>
                <a:cxn ang="0">
                  <a:pos x="159" y="1140"/>
                </a:cxn>
                <a:cxn ang="0">
                  <a:pos x="163" y="1122"/>
                </a:cxn>
                <a:cxn ang="0">
                  <a:pos x="171" y="1086"/>
                </a:cxn>
                <a:cxn ang="0">
                  <a:pos x="180" y="1044"/>
                </a:cxn>
                <a:cxn ang="0">
                  <a:pos x="184" y="1026"/>
                </a:cxn>
                <a:cxn ang="0">
                  <a:pos x="193" y="1002"/>
                </a:cxn>
                <a:cxn ang="0">
                  <a:pos x="201" y="972"/>
                </a:cxn>
                <a:cxn ang="0">
                  <a:pos x="206" y="936"/>
                </a:cxn>
                <a:cxn ang="0">
                  <a:pos x="214" y="882"/>
                </a:cxn>
                <a:cxn ang="0">
                  <a:pos x="218" y="768"/>
                </a:cxn>
                <a:cxn ang="0">
                  <a:pos x="227" y="708"/>
                </a:cxn>
                <a:cxn ang="0">
                  <a:pos x="231" y="660"/>
                </a:cxn>
                <a:cxn ang="0">
                  <a:pos x="240" y="642"/>
                </a:cxn>
                <a:cxn ang="0">
                  <a:pos x="248" y="624"/>
                </a:cxn>
                <a:cxn ang="0">
                  <a:pos x="253" y="558"/>
                </a:cxn>
                <a:cxn ang="0">
                  <a:pos x="261" y="408"/>
                </a:cxn>
                <a:cxn ang="0">
                  <a:pos x="266" y="234"/>
                </a:cxn>
                <a:cxn ang="0">
                  <a:pos x="274" y="144"/>
                </a:cxn>
                <a:cxn ang="0">
                  <a:pos x="278" y="6"/>
                </a:cxn>
                <a:cxn ang="0">
                  <a:pos x="287" y="66"/>
                </a:cxn>
                <a:cxn ang="0">
                  <a:pos x="291" y="78"/>
                </a:cxn>
                <a:cxn ang="0">
                  <a:pos x="300" y="78"/>
                </a:cxn>
                <a:cxn ang="0">
                  <a:pos x="304" y="30"/>
                </a:cxn>
                <a:cxn ang="0">
                  <a:pos x="313" y="0"/>
                </a:cxn>
                <a:cxn ang="0">
                  <a:pos x="321" y="108"/>
                </a:cxn>
                <a:cxn ang="0">
                  <a:pos x="325" y="84"/>
                </a:cxn>
                <a:cxn ang="0">
                  <a:pos x="334" y="102"/>
                </a:cxn>
              </a:cxnLst>
              <a:rect l="0" t="0" r="r" b="b"/>
              <a:pathLst>
                <a:path w="338" h="1392">
                  <a:moveTo>
                    <a:pt x="0" y="1380"/>
                  </a:moveTo>
                  <a:lnTo>
                    <a:pt x="9" y="1380"/>
                  </a:lnTo>
                  <a:lnTo>
                    <a:pt x="5" y="1380"/>
                  </a:lnTo>
                  <a:lnTo>
                    <a:pt x="9" y="1380"/>
                  </a:lnTo>
                  <a:lnTo>
                    <a:pt x="13" y="1374"/>
                  </a:lnTo>
                  <a:lnTo>
                    <a:pt x="17" y="1380"/>
                  </a:lnTo>
                  <a:lnTo>
                    <a:pt x="22" y="1374"/>
                  </a:lnTo>
                  <a:lnTo>
                    <a:pt x="26" y="1380"/>
                  </a:lnTo>
                  <a:lnTo>
                    <a:pt x="30" y="1386"/>
                  </a:lnTo>
                  <a:lnTo>
                    <a:pt x="35" y="1392"/>
                  </a:lnTo>
                  <a:lnTo>
                    <a:pt x="35" y="1386"/>
                  </a:lnTo>
                  <a:lnTo>
                    <a:pt x="39" y="1380"/>
                  </a:lnTo>
                  <a:lnTo>
                    <a:pt x="43" y="1374"/>
                  </a:lnTo>
                  <a:lnTo>
                    <a:pt x="47" y="1368"/>
                  </a:lnTo>
                  <a:lnTo>
                    <a:pt x="52" y="1362"/>
                  </a:lnTo>
                  <a:lnTo>
                    <a:pt x="56" y="1362"/>
                  </a:lnTo>
                  <a:lnTo>
                    <a:pt x="60" y="1356"/>
                  </a:lnTo>
                  <a:lnTo>
                    <a:pt x="65" y="1356"/>
                  </a:lnTo>
                  <a:lnTo>
                    <a:pt x="69" y="1362"/>
                  </a:lnTo>
                  <a:lnTo>
                    <a:pt x="73" y="1362"/>
                  </a:lnTo>
                  <a:lnTo>
                    <a:pt x="77" y="1368"/>
                  </a:lnTo>
                  <a:lnTo>
                    <a:pt x="82" y="1374"/>
                  </a:lnTo>
                  <a:lnTo>
                    <a:pt x="82" y="1386"/>
                  </a:lnTo>
                  <a:lnTo>
                    <a:pt x="86" y="1386"/>
                  </a:lnTo>
                  <a:lnTo>
                    <a:pt x="90" y="1386"/>
                  </a:lnTo>
                  <a:lnTo>
                    <a:pt x="94" y="1392"/>
                  </a:lnTo>
                  <a:lnTo>
                    <a:pt x="99" y="1386"/>
                  </a:lnTo>
                  <a:lnTo>
                    <a:pt x="103" y="1380"/>
                  </a:lnTo>
                  <a:lnTo>
                    <a:pt x="107" y="1374"/>
                  </a:lnTo>
                  <a:lnTo>
                    <a:pt x="107" y="1356"/>
                  </a:lnTo>
                  <a:lnTo>
                    <a:pt x="112" y="1344"/>
                  </a:lnTo>
                  <a:lnTo>
                    <a:pt x="116" y="1332"/>
                  </a:lnTo>
                  <a:lnTo>
                    <a:pt x="116" y="1308"/>
                  </a:lnTo>
                  <a:lnTo>
                    <a:pt x="120" y="1302"/>
                  </a:lnTo>
                  <a:lnTo>
                    <a:pt x="120" y="1290"/>
                  </a:lnTo>
                  <a:lnTo>
                    <a:pt x="124" y="1284"/>
                  </a:lnTo>
                  <a:lnTo>
                    <a:pt x="124" y="1272"/>
                  </a:lnTo>
                  <a:lnTo>
                    <a:pt x="129" y="1266"/>
                  </a:lnTo>
                  <a:lnTo>
                    <a:pt x="129" y="1260"/>
                  </a:lnTo>
                  <a:lnTo>
                    <a:pt x="133" y="1242"/>
                  </a:lnTo>
                  <a:lnTo>
                    <a:pt x="137" y="1242"/>
                  </a:lnTo>
                  <a:lnTo>
                    <a:pt x="137" y="1212"/>
                  </a:lnTo>
                  <a:lnTo>
                    <a:pt x="141" y="1206"/>
                  </a:lnTo>
                  <a:lnTo>
                    <a:pt x="150" y="1194"/>
                  </a:lnTo>
                  <a:lnTo>
                    <a:pt x="150" y="1188"/>
                  </a:lnTo>
                  <a:lnTo>
                    <a:pt x="154" y="1176"/>
                  </a:lnTo>
                  <a:lnTo>
                    <a:pt x="154" y="1146"/>
                  </a:lnTo>
                  <a:lnTo>
                    <a:pt x="159" y="1140"/>
                  </a:lnTo>
                  <a:lnTo>
                    <a:pt x="159" y="1134"/>
                  </a:lnTo>
                  <a:lnTo>
                    <a:pt x="163" y="1128"/>
                  </a:lnTo>
                  <a:lnTo>
                    <a:pt x="163" y="1122"/>
                  </a:lnTo>
                  <a:lnTo>
                    <a:pt x="167" y="1116"/>
                  </a:lnTo>
                  <a:lnTo>
                    <a:pt x="167" y="1092"/>
                  </a:lnTo>
                  <a:lnTo>
                    <a:pt x="171" y="1086"/>
                  </a:lnTo>
                  <a:lnTo>
                    <a:pt x="171" y="1080"/>
                  </a:lnTo>
                  <a:lnTo>
                    <a:pt x="176" y="1050"/>
                  </a:lnTo>
                  <a:lnTo>
                    <a:pt x="180" y="1044"/>
                  </a:lnTo>
                  <a:lnTo>
                    <a:pt x="184" y="1038"/>
                  </a:lnTo>
                  <a:lnTo>
                    <a:pt x="184" y="1044"/>
                  </a:lnTo>
                  <a:lnTo>
                    <a:pt x="184" y="1026"/>
                  </a:lnTo>
                  <a:lnTo>
                    <a:pt x="189" y="1014"/>
                  </a:lnTo>
                  <a:lnTo>
                    <a:pt x="189" y="1008"/>
                  </a:lnTo>
                  <a:lnTo>
                    <a:pt x="193" y="1002"/>
                  </a:lnTo>
                  <a:lnTo>
                    <a:pt x="197" y="996"/>
                  </a:lnTo>
                  <a:lnTo>
                    <a:pt x="197" y="984"/>
                  </a:lnTo>
                  <a:lnTo>
                    <a:pt x="201" y="972"/>
                  </a:lnTo>
                  <a:lnTo>
                    <a:pt x="201" y="960"/>
                  </a:lnTo>
                  <a:lnTo>
                    <a:pt x="206" y="948"/>
                  </a:lnTo>
                  <a:lnTo>
                    <a:pt x="206" y="936"/>
                  </a:lnTo>
                  <a:lnTo>
                    <a:pt x="210" y="918"/>
                  </a:lnTo>
                  <a:lnTo>
                    <a:pt x="210" y="900"/>
                  </a:lnTo>
                  <a:lnTo>
                    <a:pt x="214" y="882"/>
                  </a:lnTo>
                  <a:lnTo>
                    <a:pt x="214" y="834"/>
                  </a:lnTo>
                  <a:lnTo>
                    <a:pt x="218" y="792"/>
                  </a:lnTo>
                  <a:lnTo>
                    <a:pt x="218" y="768"/>
                  </a:lnTo>
                  <a:lnTo>
                    <a:pt x="223" y="750"/>
                  </a:lnTo>
                  <a:lnTo>
                    <a:pt x="223" y="726"/>
                  </a:lnTo>
                  <a:lnTo>
                    <a:pt x="227" y="708"/>
                  </a:lnTo>
                  <a:lnTo>
                    <a:pt x="227" y="690"/>
                  </a:lnTo>
                  <a:lnTo>
                    <a:pt x="231" y="684"/>
                  </a:lnTo>
                  <a:lnTo>
                    <a:pt x="231" y="660"/>
                  </a:lnTo>
                  <a:lnTo>
                    <a:pt x="236" y="654"/>
                  </a:lnTo>
                  <a:lnTo>
                    <a:pt x="240" y="654"/>
                  </a:lnTo>
                  <a:lnTo>
                    <a:pt x="240" y="642"/>
                  </a:lnTo>
                  <a:lnTo>
                    <a:pt x="244" y="642"/>
                  </a:lnTo>
                  <a:lnTo>
                    <a:pt x="244" y="630"/>
                  </a:lnTo>
                  <a:lnTo>
                    <a:pt x="248" y="624"/>
                  </a:lnTo>
                  <a:lnTo>
                    <a:pt x="248" y="600"/>
                  </a:lnTo>
                  <a:lnTo>
                    <a:pt x="253" y="582"/>
                  </a:lnTo>
                  <a:lnTo>
                    <a:pt x="253" y="558"/>
                  </a:lnTo>
                  <a:lnTo>
                    <a:pt x="257" y="516"/>
                  </a:lnTo>
                  <a:lnTo>
                    <a:pt x="257" y="444"/>
                  </a:lnTo>
                  <a:lnTo>
                    <a:pt x="261" y="408"/>
                  </a:lnTo>
                  <a:lnTo>
                    <a:pt x="261" y="366"/>
                  </a:lnTo>
                  <a:lnTo>
                    <a:pt x="266" y="306"/>
                  </a:lnTo>
                  <a:lnTo>
                    <a:pt x="266" y="234"/>
                  </a:lnTo>
                  <a:lnTo>
                    <a:pt x="270" y="162"/>
                  </a:lnTo>
                  <a:lnTo>
                    <a:pt x="270" y="102"/>
                  </a:lnTo>
                  <a:lnTo>
                    <a:pt x="274" y="144"/>
                  </a:lnTo>
                  <a:lnTo>
                    <a:pt x="274" y="72"/>
                  </a:lnTo>
                  <a:lnTo>
                    <a:pt x="278" y="42"/>
                  </a:lnTo>
                  <a:lnTo>
                    <a:pt x="278" y="6"/>
                  </a:lnTo>
                  <a:lnTo>
                    <a:pt x="283" y="0"/>
                  </a:lnTo>
                  <a:lnTo>
                    <a:pt x="283" y="30"/>
                  </a:lnTo>
                  <a:lnTo>
                    <a:pt x="287" y="66"/>
                  </a:lnTo>
                  <a:lnTo>
                    <a:pt x="287" y="78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66"/>
                  </a:lnTo>
                  <a:lnTo>
                    <a:pt x="300" y="78"/>
                  </a:lnTo>
                  <a:lnTo>
                    <a:pt x="300" y="54"/>
                  </a:lnTo>
                  <a:lnTo>
                    <a:pt x="304" y="24"/>
                  </a:lnTo>
                  <a:lnTo>
                    <a:pt x="304" y="30"/>
                  </a:lnTo>
                  <a:lnTo>
                    <a:pt x="308" y="18"/>
                  </a:lnTo>
                  <a:lnTo>
                    <a:pt x="313" y="18"/>
                  </a:lnTo>
                  <a:lnTo>
                    <a:pt x="313" y="0"/>
                  </a:lnTo>
                  <a:lnTo>
                    <a:pt x="317" y="30"/>
                  </a:lnTo>
                  <a:lnTo>
                    <a:pt x="317" y="120"/>
                  </a:lnTo>
                  <a:lnTo>
                    <a:pt x="321" y="108"/>
                  </a:lnTo>
                  <a:lnTo>
                    <a:pt x="321" y="102"/>
                  </a:lnTo>
                  <a:lnTo>
                    <a:pt x="325" y="96"/>
                  </a:lnTo>
                  <a:lnTo>
                    <a:pt x="325" y="84"/>
                  </a:lnTo>
                  <a:lnTo>
                    <a:pt x="330" y="84"/>
                  </a:lnTo>
                  <a:lnTo>
                    <a:pt x="334" y="96"/>
                  </a:lnTo>
                  <a:lnTo>
                    <a:pt x="334" y="102"/>
                  </a:lnTo>
                  <a:lnTo>
                    <a:pt x="338" y="90"/>
                  </a:lnTo>
                  <a:lnTo>
                    <a:pt x="338" y="7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7664450" y="1133475"/>
              <a:ext cx="495300" cy="285750"/>
            </a:xfrm>
            <a:custGeom>
              <a:avLst/>
              <a:gdLst/>
              <a:ahLst/>
              <a:cxnLst>
                <a:cxn ang="0">
                  <a:pos x="4" y="132"/>
                </a:cxn>
                <a:cxn ang="0">
                  <a:pos x="13" y="84"/>
                </a:cxn>
                <a:cxn ang="0">
                  <a:pos x="22" y="36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3" y="48"/>
                </a:cxn>
                <a:cxn ang="0">
                  <a:pos x="47" y="84"/>
                </a:cxn>
                <a:cxn ang="0">
                  <a:pos x="56" y="42"/>
                </a:cxn>
                <a:cxn ang="0">
                  <a:pos x="64" y="54"/>
                </a:cxn>
                <a:cxn ang="0">
                  <a:pos x="73" y="18"/>
                </a:cxn>
                <a:cxn ang="0">
                  <a:pos x="77" y="72"/>
                </a:cxn>
                <a:cxn ang="0">
                  <a:pos x="86" y="108"/>
                </a:cxn>
                <a:cxn ang="0">
                  <a:pos x="99" y="144"/>
                </a:cxn>
                <a:cxn ang="0">
                  <a:pos x="103" y="156"/>
                </a:cxn>
                <a:cxn ang="0">
                  <a:pos x="111" y="162"/>
                </a:cxn>
                <a:cxn ang="0">
                  <a:pos x="116" y="144"/>
                </a:cxn>
                <a:cxn ang="0">
                  <a:pos x="124" y="84"/>
                </a:cxn>
                <a:cxn ang="0">
                  <a:pos x="137" y="144"/>
                </a:cxn>
                <a:cxn ang="0">
                  <a:pos x="141" y="126"/>
                </a:cxn>
                <a:cxn ang="0">
                  <a:pos x="146" y="66"/>
                </a:cxn>
                <a:cxn ang="0">
                  <a:pos x="154" y="96"/>
                </a:cxn>
                <a:cxn ang="0">
                  <a:pos x="158" y="90"/>
                </a:cxn>
                <a:cxn ang="0">
                  <a:pos x="167" y="78"/>
                </a:cxn>
                <a:cxn ang="0">
                  <a:pos x="176" y="108"/>
                </a:cxn>
                <a:cxn ang="0">
                  <a:pos x="184" y="108"/>
                </a:cxn>
                <a:cxn ang="0">
                  <a:pos x="188" y="90"/>
                </a:cxn>
                <a:cxn ang="0">
                  <a:pos x="197" y="114"/>
                </a:cxn>
                <a:cxn ang="0">
                  <a:pos x="205" y="132"/>
                </a:cxn>
                <a:cxn ang="0">
                  <a:pos x="214" y="144"/>
                </a:cxn>
                <a:cxn ang="0">
                  <a:pos x="218" y="150"/>
                </a:cxn>
                <a:cxn ang="0">
                  <a:pos x="223" y="120"/>
                </a:cxn>
                <a:cxn ang="0">
                  <a:pos x="240" y="180"/>
                </a:cxn>
                <a:cxn ang="0">
                  <a:pos x="244" y="150"/>
                </a:cxn>
                <a:cxn ang="0">
                  <a:pos x="248" y="156"/>
                </a:cxn>
                <a:cxn ang="0">
                  <a:pos x="257" y="150"/>
                </a:cxn>
                <a:cxn ang="0">
                  <a:pos x="261" y="42"/>
                </a:cxn>
                <a:cxn ang="0">
                  <a:pos x="274" y="36"/>
                </a:cxn>
                <a:cxn ang="0">
                  <a:pos x="278" y="114"/>
                </a:cxn>
                <a:cxn ang="0">
                  <a:pos x="282" y="162"/>
                </a:cxn>
                <a:cxn ang="0">
                  <a:pos x="291" y="96"/>
                </a:cxn>
                <a:cxn ang="0">
                  <a:pos x="304" y="96"/>
                </a:cxn>
                <a:cxn ang="0">
                  <a:pos x="308" y="96"/>
                </a:cxn>
              </a:cxnLst>
              <a:rect l="0" t="0" r="r" b="b"/>
              <a:pathLst>
                <a:path w="312" h="180">
                  <a:moveTo>
                    <a:pt x="0" y="150"/>
                  </a:moveTo>
                  <a:lnTo>
                    <a:pt x="4" y="144"/>
                  </a:lnTo>
                  <a:lnTo>
                    <a:pt x="4" y="132"/>
                  </a:lnTo>
                  <a:lnTo>
                    <a:pt x="9" y="126"/>
                  </a:lnTo>
                  <a:lnTo>
                    <a:pt x="9" y="120"/>
                  </a:lnTo>
                  <a:lnTo>
                    <a:pt x="13" y="84"/>
                  </a:lnTo>
                  <a:lnTo>
                    <a:pt x="13" y="42"/>
                  </a:lnTo>
                  <a:lnTo>
                    <a:pt x="17" y="48"/>
                  </a:lnTo>
                  <a:lnTo>
                    <a:pt x="22" y="36"/>
                  </a:lnTo>
                  <a:lnTo>
                    <a:pt x="22" y="96"/>
                  </a:lnTo>
                  <a:lnTo>
                    <a:pt x="26" y="114"/>
                  </a:lnTo>
                  <a:lnTo>
                    <a:pt x="26" y="96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4" y="84"/>
                  </a:lnTo>
                  <a:lnTo>
                    <a:pt x="39" y="48"/>
                  </a:lnTo>
                  <a:lnTo>
                    <a:pt x="39" y="36"/>
                  </a:lnTo>
                  <a:lnTo>
                    <a:pt x="43" y="48"/>
                  </a:lnTo>
                  <a:lnTo>
                    <a:pt x="43" y="60"/>
                  </a:lnTo>
                  <a:lnTo>
                    <a:pt x="52" y="84"/>
                  </a:lnTo>
                  <a:lnTo>
                    <a:pt x="47" y="84"/>
                  </a:lnTo>
                  <a:lnTo>
                    <a:pt x="52" y="72"/>
                  </a:lnTo>
                  <a:lnTo>
                    <a:pt x="56" y="54"/>
                  </a:lnTo>
                  <a:lnTo>
                    <a:pt x="56" y="42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4" y="54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73" y="18"/>
                  </a:lnTo>
                  <a:lnTo>
                    <a:pt x="73" y="72"/>
                  </a:lnTo>
                  <a:lnTo>
                    <a:pt x="81" y="72"/>
                  </a:lnTo>
                  <a:lnTo>
                    <a:pt x="77" y="72"/>
                  </a:lnTo>
                  <a:lnTo>
                    <a:pt x="81" y="72"/>
                  </a:lnTo>
                  <a:lnTo>
                    <a:pt x="86" y="90"/>
                  </a:lnTo>
                  <a:lnTo>
                    <a:pt x="86" y="108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99" y="144"/>
                  </a:lnTo>
                  <a:lnTo>
                    <a:pt x="94" y="144"/>
                  </a:lnTo>
                  <a:lnTo>
                    <a:pt x="99" y="162"/>
                  </a:lnTo>
                  <a:lnTo>
                    <a:pt x="103" y="156"/>
                  </a:lnTo>
                  <a:lnTo>
                    <a:pt x="107" y="162"/>
                  </a:lnTo>
                  <a:lnTo>
                    <a:pt x="107" y="168"/>
                  </a:lnTo>
                  <a:lnTo>
                    <a:pt x="111" y="162"/>
                  </a:lnTo>
                  <a:lnTo>
                    <a:pt x="111" y="144"/>
                  </a:lnTo>
                  <a:lnTo>
                    <a:pt x="120" y="144"/>
                  </a:lnTo>
                  <a:lnTo>
                    <a:pt x="116" y="144"/>
                  </a:lnTo>
                  <a:lnTo>
                    <a:pt x="120" y="108"/>
                  </a:lnTo>
                  <a:lnTo>
                    <a:pt x="124" y="102"/>
                  </a:lnTo>
                  <a:lnTo>
                    <a:pt x="124" y="84"/>
                  </a:lnTo>
                  <a:lnTo>
                    <a:pt x="129" y="90"/>
                  </a:lnTo>
                  <a:lnTo>
                    <a:pt x="129" y="132"/>
                  </a:lnTo>
                  <a:lnTo>
                    <a:pt x="137" y="144"/>
                  </a:lnTo>
                  <a:lnTo>
                    <a:pt x="133" y="144"/>
                  </a:lnTo>
                  <a:lnTo>
                    <a:pt x="137" y="138"/>
                  </a:lnTo>
                  <a:lnTo>
                    <a:pt x="141" y="126"/>
                  </a:lnTo>
                  <a:lnTo>
                    <a:pt x="141" y="90"/>
                  </a:lnTo>
                  <a:lnTo>
                    <a:pt x="146" y="72"/>
                  </a:lnTo>
                  <a:lnTo>
                    <a:pt x="146" y="66"/>
                  </a:lnTo>
                  <a:lnTo>
                    <a:pt x="150" y="72"/>
                  </a:lnTo>
                  <a:lnTo>
                    <a:pt x="150" y="66"/>
                  </a:lnTo>
                  <a:lnTo>
                    <a:pt x="154" y="96"/>
                  </a:lnTo>
                  <a:lnTo>
                    <a:pt x="154" y="108"/>
                  </a:lnTo>
                  <a:lnTo>
                    <a:pt x="158" y="102"/>
                  </a:lnTo>
                  <a:lnTo>
                    <a:pt x="158" y="90"/>
                  </a:lnTo>
                  <a:lnTo>
                    <a:pt x="163" y="72"/>
                  </a:lnTo>
                  <a:lnTo>
                    <a:pt x="163" y="60"/>
                  </a:lnTo>
                  <a:lnTo>
                    <a:pt x="167" y="78"/>
                  </a:lnTo>
                  <a:lnTo>
                    <a:pt x="167" y="102"/>
                  </a:lnTo>
                  <a:lnTo>
                    <a:pt x="171" y="96"/>
                  </a:lnTo>
                  <a:lnTo>
                    <a:pt x="176" y="108"/>
                  </a:lnTo>
                  <a:lnTo>
                    <a:pt x="176" y="120"/>
                  </a:lnTo>
                  <a:lnTo>
                    <a:pt x="180" y="132"/>
                  </a:lnTo>
                  <a:lnTo>
                    <a:pt x="184" y="108"/>
                  </a:lnTo>
                  <a:lnTo>
                    <a:pt x="184" y="96"/>
                  </a:lnTo>
                  <a:lnTo>
                    <a:pt x="188" y="84"/>
                  </a:lnTo>
                  <a:lnTo>
                    <a:pt x="188" y="90"/>
                  </a:lnTo>
                  <a:lnTo>
                    <a:pt x="193" y="96"/>
                  </a:lnTo>
                  <a:lnTo>
                    <a:pt x="197" y="96"/>
                  </a:lnTo>
                  <a:lnTo>
                    <a:pt x="197" y="114"/>
                  </a:lnTo>
                  <a:lnTo>
                    <a:pt x="201" y="126"/>
                  </a:lnTo>
                  <a:lnTo>
                    <a:pt x="201" y="144"/>
                  </a:lnTo>
                  <a:lnTo>
                    <a:pt x="205" y="132"/>
                  </a:lnTo>
                  <a:lnTo>
                    <a:pt x="210" y="138"/>
                  </a:lnTo>
                  <a:lnTo>
                    <a:pt x="210" y="156"/>
                  </a:lnTo>
                  <a:lnTo>
                    <a:pt x="214" y="144"/>
                  </a:lnTo>
                  <a:lnTo>
                    <a:pt x="214" y="132"/>
                  </a:lnTo>
                  <a:lnTo>
                    <a:pt x="214" y="144"/>
                  </a:lnTo>
                  <a:lnTo>
                    <a:pt x="218" y="150"/>
                  </a:lnTo>
                  <a:lnTo>
                    <a:pt x="218" y="138"/>
                  </a:lnTo>
                  <a:lnTo>
                    <a:pt x="223" y="138"/>
                  </a:lnTo>
                  <a:lnTo>
                    <a:pt x="223" y="120"/>
                  </a:lnTo>
                  <a:lnTo>
                    <a:pt x="231" y="108"/>
                  </a:lnTo>
                  <a:lnTo>
                    <a:pt x="231" y="180"/>
                  </a:lnTo>
                  <a:lnTo>
                    <a:pt x="240" y="180"/>
                  </a:lnTo>
                  <a:lnTo>
                    <a:pt x="235" y="180"/>
                  </a:lnTo>
                  <a:lnTo>
                    <a:pt x="240" y="174"/>
                  </a:lnTo>
                  <a:lnTo>
                    <a:pt x="244" y="150"/>
                  </a:lnTo>
                  <a:lnTo>
                    <a:pt x="244" y="138"/>
                  </a:lnTo>
                  <a:lnTo>
                    <a:pt x="244" y="144"/>
                  </a:lnTo>
                  <a:lnTo>
                    <a:pt x="248" y="156"/>
                  </a:lnTo>
                  <a:lnTo>
                    <a:pt x="253" y="150"/>
                  </a:lnTo>
                  <a:lnTo>
                    <a:pt x="253" y="156"/>
                  </a:lnTo>
                  <a:lnTo>
                    <a:pt x="257" y="150"/>
                  </a:lnTo>
                  <a:lnTo>
                    <a:pt x="257" y="126"/>
                  </a:lnTo>
                  <a:lnTo>
                    <a:pt x="261" y="66"/>
                  </a:lnTo>
                  <a:lnTo>
                    <a:pt x="261" y="42"/>
                  </a:lnTo>
                  <a:lnTo>
                    <a:pt x="265" y="30"/>
                  </a:lnTo>
                  <a:lnTo>
                    <a:pt x="265" y="36"/>
                  </a:lnTo>
                  <a:lnTo>
                    <a:pt x="274" y="36"/>
                  </a:lnTo>
                  <a:lnTo>
                    <a:pt x="274" y="18"/>
                  </a:lnTo>
                  <a:lnTo>
                    <a:pt x="274" y="36"/>
                  </a:lnTo>
                  <a:lnTo>
                    <a:pt x="278" y="114"/>
                  </a:lnTo>
                  <a:lnTo>
                    <a:pt x="278" y="156"/>
                  </a:lnTo>
                  <a:lnTo>
                    <a:pt x="282" y="180"/>
                  </a:lnTo>
                  <a:lnTo>
                    <a:pt x="282" y="162"/>
                  </a:lnTo>
                  <a:lnTo>
                    <a:pt x="287" y="156"/>
                  </a:lnTo>
                  <a:lnTo>
                    <a:pt x="291" y="138"/>
                  </a:lnTo>
                  <a:lnTo>
                    <a:pt x="291" y="96"/>
                  </a:lnTo>
                  <a:lnTo>
                    <a:pt x="295" y="84"/>
                  </a:lnTo>
                  <a:lnTo>
                    <a:pt x="300" y="84"/>
                  </a:lnTo>
                  <a:lnTo>
                    <a:pt x="304" y="96"/>
                  </a:lnTo>
                  <a:lnTo>
                    <a:pt x="304" y="114"/>
                  </a:lnTo>
                  <a:lnTo>
                    <a:pt x="308" y="90"/>
                  </a:lnTo>
                  <a:lnTo>
                    <a:pt x="308" y="96"/>
                  </a:lnTo>
                  <a:lnTo>
                    <a:pt x="312" y="132"/>
                  </a:lnTo>
                  <a:lnTo>
                    <a:pt x="312" y="15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159750" y="1133475"/>
              <a:ext cx="482600" cy="409575"/>
            </a:xfrm>
            <a:custGeom>
              <a:avLst/>
              <a:gdLst/>
              <a:ahLst/>
              <a:cxnLst>
                <a:cxn ang="0">
                  <a:pos x="9" y="138"/>
                </a:cxn>
                <a:cxn ang="0">
                  <a:pos x="18" y="174"/>
                </a:cxn>
                <a:cxn ang="0">
                  <a:pos x="22" y="132"/>
                </a:cxn>
                <a:cxn ang="0">
                  <a:pos x="30" y="126"/>
                </a:cxn>
                <a:cxn ang="0">
                  <a:pos x="39" y="144"/>
                </a:cxn>
                <a:cxn ang="0">
                  <a:pos x="43" y="234"/>
                </a:cxn>
                <a:cxn ang="0">
                  <a:pos x="52" y="222"/>
                </a:cxn>
                <a:cxn ang="0">
                  <a:pos x="60" y="186"/>
                </a:cxn>
                <a:cxn ang="0">
                  <a:pos x="65" y="240"/>
                </a:cxn>
                <a:cxn ang="0">
                  <a:pos x="69" y="210"/>
                </a:cxn>
                <a:cxn ang="0">
                  <a:pos x="77" y="246"/>
                </a:cxn>
                <a:cxn ang="0">
                  <a:pos x="86" y="210"/>
                </a:cxn>
                <a:cxn ang="0">
                  <a:pos x="90" y="60"/>
                </a:cxn>
                <a:cxn ang="0">
                  <a:pos x="99" y="126"/>
                </a:cxn>
                <a:cxn ang="0">
                  <a:pos x="103" y="138"/>
                </a:cxn>
                <a:cxn ang="0">
                  <a:pos x="112" y="156"/>
                </a:cxn>
                <a:cxn ang="0">
                  <a:pos x="116" y="114"/>
                </a:cxn>
                <a:cxn ang="0">
                  <a:pos x="124" y="114"/>
                </a:cxn>
                <a:cxn ang="0">
                  <a:pos x="129" y="138"/>
                </a:cxn>
                <a:cxn ang="0">
                  <a:pos x="137" y="114"/>
                </a:cxn>
                <a:cxn ang="0">
                  <a:pos x="150" y="102"/>
                </a:cxn>
                <a:cxn ang="0">
                  <a:pos x="154" y="102"/>
                </a:cxn>
                <a:cxn ang="0">
                  <a:pos x="163" y="156"/>
                </a:cxn>
                <a:cxn ang="0">
                  <a:pos x="171" y="138"/>
                </a:cxn>
                <a:cxn ang="0">
                  <a:pos x="176" y="96"/>
                </a:cxn>
                <a:cxn ang="0">
                  <a:pos x="184" y="90"/>
                </a:cxn>
                <a:cxn ang="0">
                  <a:pos x="189" y="0"/>
                </a:cxn>
                <a:cxn ang="0">
                  <a:pos x="197" y="42"/>
                </a:cxn>
                <a:cxn ang="0">
                  <a:pos x="201" y="78"/>
                </a:cxn>
                <a:cxn ang="0">
                  <a:pos x="214" y="54"/>
                </a:cxn>
                <a:cxn ang="0">
                  <a:pos x="219" y="72"/>
                </a:cxn>
                <a:cxn ang="0">
                  <a:pos x="227" y="96"/>
                </a:cxn>
                <a:cxn ang="0">
                  <a:pos x="236" y="114"/>
                </a:cxn>
                <a:cxn ang="0">
                  <a:pos x="240" y="132"/>
                </a:cxn>
                <a:cxn ang="0">
                  <a:pos x="248" y="114"/>
                </a:cxn>
                <a:cxn ang="0">
                  <a:pos x="261" y="96"/>
                </a:cxn>
                <a:cxn ang="0">
                  <a:pos x="266" y="102"/>
                </a:cxn>
                <a:cxn ang="0">
                  <a:pos x="274" y="96"/>
                </a:cxn>
                <a:cxn ang="0">
                  <a:pos x="278" y="162"/>
                </a:cxn>
                <a:cxn ang="0">
                  <a:pos x="283" y="114"/>
                </a:cxn>
                <a:cxn ang="0">
                  <a:pos x="291" y="84"/>
                </a:cxn>
                <a:cxn ang="0">
                  <a:pos x="295" y="78"/>
                </a:cxn>
              </a:cxnLst>
              <a:rect l="0" t="0" r="r" b="b"/>
              <a:pathLst>
                <a:path w="304" h="258">
                  <a:moveTo>
                    <a:pt x="0" y="150"/>
                  </a:moveTo>
                  <a:lnTo>
                    <a:pt x="5" y="144"/>
                  </a:lnTo>
                  <a:lnTo>
                    <a:pt x="9" y="138"/>
                  </a:lnTo>
                  <a:lnTo>
                    <a:pt x="9" y="174"/>
                  </a:lnTo>
                  <a:lnTo>
                    <a:pt x="13" y="180"/>
                  </a:lnTo>
                  <a:lnTo>
                    <a:pt x="18" y="174"/>
                  </a:lnTo>
                  <a:lnTo>
                    <a:pt x="18" y="168"/>
                  </a:lnTo>
                  <a:lnTo>
                    <a:pt x="22" y="150"/>
                  </a:lnTo>
                  <a:lnTo>
                    <a:pt x="22" y="132"/>
                  </a:lnTo>
                  <a:lnTo>
                    <a:pt x="26" y="120"/>
                  </a:lnTo>
                  <a:lnTo>
                    <a:pt x="26" y="108"/>
                  </a:lnTo>
                  <a:lnTo>
                    <a:pt x="30" y="126"/>
                  </a:lnTo>
                  <a:lnTo>
                    <a:pt x="30" y="132"/>
                  </a:lnTo>
                  <a:lnTo>
                    <a:pt x="35" y="144"/>
                  </a:lnTo>
                  <a:lnTo>
                    <a:pt x="39" y="144"/>
                  </a:lnTo>
                  <a:lnTo>
                    <a:pt x="39" y="186"/>
                  </a:lnTo>
                  <a:lnTo>
                    <a:pt x="43" y="228"/>
                  </a:lnTo>
                  <a:lnTo>
                    <a:pt x="43" y="234"/>
                  </a:lnTo>
                  <a:lnTo>
                    <a:pt x="47" y="228"/>
                  </a:lnTo>
                  <a:lnTo>
                    <a:pt x="47" y="234"/>
                  </a:lnTo>
                  <a:lnTo>
                    <a:pt x="52" y="222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6"/>
                  </a:lnTo>
                  <a:lnTo>
                    <a:pt x="60" y="210"/>
                  </a:lnTo>
                  <a:lnTo>
                    <a:pt x="65" y="258"/>
                  </a:lnTo>
                  <a:lnTo>
                    <a:pt x="65" y="240"/>
                  </a:lnTo>
                  <a:lnTo>
                    <a:pt x="69" y="222"/>
                  </a:lnTo>
                  <a:lnTo>
                    <a:pt x="69" y="204"/>
                  </a:lnTo>
                  <a:lnTo>
                    <a:pt x="69" y="210"/>
                  </a:lnTo>
                  <a:lnTo>
                    <a:pt x="73" y="228"/>
                  </a:lnTo>
                  <a:lnTo>
                    <a:pt x="77" y="240"/>
                  </a:lnTo>
                  <a:lnTo>
                    <a:pt x="77" y="246"/>
                  </a:lnTo>
                  <a:lnTo>
                    <a:pt x="82" y="252"/>
                  </a:lnTo>
                  <a:lnTo>
                    <a:pt x="82" y="240"/>
                  </a:lnTo>
                  <a:lnTo>
                    <a:pt x="86" y="210"/>
                  </a:lnTo>
                  <a:lnTo>
                    <a:pt x="86" y="174"/>
                  </a:lnTo>
                  <a:lnTo>
                    <a:pt x="90" y="108"/>
                  </a:lnTo>
                  <a:lnTo>
                    <a:pt x="90" y="60"/>
                  </a:lnTo>
                  <a:lnTo>
                    <a:pt x="94" y="108"/>
                  </a:lnTo>
                  <a:lnTo>
                    <a:pt x="94" y="120"/>
                  </a:lnTo>
                  <a:lnTo>
                    <a:pt x="99" y="126"/>
                  </a:lnTo>
                  <a:lnTo>
                    <a:pt x="99" y="114"/>
                  </a:lnTo>
                  <a:lnTo>
                    <a:pt x="103" y="126"/>
                  </a:lnTo>
                  <a:lnTo>
                    <a:pt x="103" y="138"/>
                  </a:lnTo>
                  <a:lnTo>
                    <a:pt x="107" y="144"/>
                  </a:lnTo>
                  <a:lnTo>
                    <a:pt x="107" y="150"/>
                  </a:lnTo>
                  <a:lnTo>
                    <a:pt x="112" y="156"/>
                  </a:lnTo>
                  <a:lnTo>
                    <a:pt x="112" y="138"/>
                  </a:lnTo>
                  <a:lnTo>
                    <a:pt x="116" y="120"/>
                  </a:lnTo>
                  <a:lnTo>
                    <a:pt x="116" y="114"/>
                  </a:lnTo>
                  <a:lnTo>
                    <a:pt x="120" y="126"/>
                  </a:lnTo>
                  <a:lnTo>
                    <a:pt x="124" y="120"/>
                  </a:lnTo>
                  <a:lnTo>
                    <a:pt x="124" y="114"/>
                  </a:lnTo>
                  <a:lnTo>
                    <a:pt x="124" y="150"/>
                  </a:lnTo>
                  <a:lnTo>
                    <a:pt x="129" y="144"/>
                  </a:lnTo>
                  <a:lnTo>
                    <a:pt x="129" y="138"/>
                  </a:lnTo>
                  <a:lnTo>
                    <a:pt x="133" y="132"/>
                  </a:lnTo>
                  <a:lnTo>
                    <a:pt x="137" y="126"/>
                  </a:lnTo>
                  <a:lnTo>
                    <a:pt x="137" y="114"/>
                  </a:lnTo>
                  <a:lnTo>
                    <a:pt x="142" y="126"/>
                  </a:lnTo>
                  <a:lnTo>
                    <a:pt x="14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50" y="108"/>
                  </a:lnTo>
                  <a:lnTo>
                    <a:pt x="154" y="102"/>
                  </a:lnTo>
                  <a:lnTo>
                    <a:pt x="159" y="138"/>
                  </a:lnTo>
                  <a:lnTo>
                    <a:pt x="163" y="150"/>
                  </a:lnTo>
                  <a:lnTo>
                    <a:pt x="163" y="156"/>
                  </a:lnTo>
                  <a:lnTo>
                    <a:pt x="167" y="150"/>
                  </a:lnTo>
                  <a:lnTo>
                    <a:pt x="167" y="144"/>
                  </a:lnTo>
                  <a:lnTo>
                    <a:pt x="171" y="138"/>
                  </a:lnTo>
                  <a:lnTo>
                    <a:pt x="171" y="150"/>
                  </a:lnTo>
                  <a:lnTo>
                    <a:pt x="176" y="126"/>
                  </a:lnTo>
                  <a:lnTo>
                    <a:pt x="176" y="96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84" y="90"/>
                  </a:lnTo>
                  <a:lnTo>
                    <a:pt x="184" y="72"/>
                  </a:lnTo>
                  <a:lnTo>
                    <a:pt x="189" y="30"/>
                  </a:lnTo>
                  <a:lnTo>
                    <a:pt x="189" y="0"/>
                  </a:lnTo>
                  <a:lnTo>
                    <a:pt x="193" y="30"/>
                  </a:lnTo>
                  <a:lnTo>
                    <a:pt x="193" y="72"/>
                  </a:lnTo>
                  <a:lnTo>
                    <a:pt x="197" y="42"/>
                  </a:lnTo>
                  <a:lnTo>
                    <a:pt x="197" y="60"/>
                  </a:lnTo>
                  <a:lnTo>
                    <a:pt x="201" y="72"/>
                  </a:lnTo>
                  <a:lnTo>
                    <a:pt x="201" y="78"/>
                  </a:lnTo>
                  <a:lnTo>
                    <a:pt x="206" y="72"/>
                  </a:lnTo>
                  <a:lnTo>
                    <a:pt x="210" y="66"/>
                  </a:lnTo>
                  <a:lnTo>
                    <a:pt x="214" y="54"/>
                  </a:lnTo>
                  <a:lnTo>
                    <a:pt x="214" y="78"/>
                  </a:lnTo>
                  <a:lnTo>
                    <a:pt x="219" y="84"/>
                  </a:lnTo>
                  <a:lnTo>
                    <a:pt x="219" y="72"/>
                  </a:lnTo>
                  <a:lnTo>
                    <a:pt x="223" y="72"/>
                  </a:lnTo>
                  <a:lnTo>
                    <a:pt x="227" y="84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108"/>
                  </a:lnTo>
                  <a:lnTo>
                    <a:pt x="236" y="114"/>
                  </a:lnTo>
                  <a:lnTo>
                    <a:pt x="236" y="126"/>
                  </a:lnTo>
                  <a:lnTo>
                    <a:pt x="240" y="120"/>
                  </a:lnTo>
                  <a:lnTo>
                    <a:pt x="240" y="132"/>
                  </a:lnTo>
                  <a:lnTo>
                    <a:pt x="248" y="114"/>
                  </a:lnTo>
                  <a:lnTo>
                    <a:pt x="244" y="114"/>
                  </a:lnTo>
                  <a:lnTo>
                    <a:pt x="248" y="114"/>
                  </a:lnTo>
                  <a:lnTo>
                    <a:pt x="253" y="108"/>
                  </a:lnTo>
                  <a:lnTo>
                    <a:pt x="257" y="96"/>
                  </a:lnTo>
                  <a:lnTo>
                    <a:pt x="261" y="96"/>
                  </a:lnTo>
                  <a:lnTo>
                    <a:pt x="261" y="108"/>
                  </a:lnTo>
                  <a:lnTo>
                    <a:pt x="261" y="96"/>
                  </a:lnTo>
                  <a:lnTo>
                    <a:pt x="266" y="102"/>
                  </a:lnTo>
                  <a:lnTo>
                    <a:pt x="270" y="10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156"/>
                  </a:lnTo>
                  <a:lnTo>
                    <a:pt x="274" y="150"/>
                  </a:lnTo>
                  <a:lnTo>
                    <a:pt x="278" y="162"/>
                  </a:lnTo>
                  <a:lnTo>
                    <a:pt x="278" y="186"/>
                  </a:lnTo>
                  <a:lnTo>
                    <a:pt x="283" y="138"/>
                  </a:lnTo>
                  <a:lnTo>
                    <a:pt x="283" y="114"/>
                  </a:lnTo>
                  <a:lnTo>
                    <a:pt x="287" y="108"/>
                  </a:lnTo>
                  <a:lnTo>
                    <a:pt x="287" y="90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0" y="66"/>
                  </a:lnTo>
                  <a:lnTo>
                    <a:pt x="304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1104" name="Freeform 80"/>
            <p:cNvSpPr>
              <a:spLocks/>
            </p:cNvSpPr>
            <p:nvPr/>
          </p:nvSpPr>
          <p:spPr bwMode="auto">
            <a:xfrm>
              <a:off x="8642350" y="1133475"/>
              <a:ext cx="128588" cy="22860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66"/>
                </a:cxn>
                <a:cxn ang="0">
                  <a:pos x="4" y="48"/>
                </a:cxn>
                <a:cxn ang="0">
                  <a:pos x="9" y="54"/>
                </a:cxn>
                <a:cxn ang="0">
                  <a:pos x="9" y="66"/>
                </a:cxn>
                <a:cxn ang="0">
                  <a:pos x="13" y="66"/>
                </a:cxn>
                <a:cxn ang="0">
                  <a:pos x="13" y="96"/>
                </a:cxn>
                <a:cxn ang="0">
                  <a:pos x="17" y="102"/>
                </a:cxn>
                <a:cxn ang="0">
                  <a:pos x="17" y="108"/>
                </a:cxn>
                <a:cxn ang="0">
                  <a:pos x="21" y="114"/>
                </a:cxn>
                <a:cxn ang="0">
                  <a:pos x="21" y="126"/>
                </a:cxn>
                <a:cxn ang="0">
                  <a:pos x="26" y="120"/>
                </a:cxn>
                <a:cxn ang="0">
                  <a:pos x="26" y="132"/>
                </a:cxn>
                <a:cxn ang="0">
                  <a:pos x="34" y="114"/>
                </a:cxn>
                <a:cxn ang="0">
                  <a:pos x="30" y="114"/>
                </a:cxn>
                <a:cxn ang="0">
                  <a:pos x="34" y="114"/>
                </a:cxn>
                <a:cxn ang="0">
                  <a:pos x="39" y="108"/>
                </a:cxn>
                <a:cxn ang="0">
                  <a:pos x="43" y="96"/>
                </a:cxn>
                <a:cxn ang="0">
                  <a:pos x="47" y="108"/>
                </a:cxn>
                <a:cxn ang="0">
                  <a:pos x="47" y="96"/>
                </a:cxn>
                <a:cxn ang="0">
                  <a:pos x="51" y="102"/>
                </a:cxn>
                <a:cxn ang="0">
                  <a:pos x="56" y="102"/>
                </a:cxn>
                <a:cxn ang="0">
                  <a:pos x="56" y="90"/>
                </a:cxn>
                <a:cxn ang="0">
                  <a:pos x="60" y="54"/>
                </a:cxn>
                <a:cxn ang="0">
                  <a:pos x="60" y="12"/>
                </a:cxn>
                <a:cxn ang="0">
                  <a:pos x="60" y="18"/>
                </a:cxn>
                <a:cxn ang="0">
                  <a:pos x="64" y="0"/>
                </a:cxn>
                <a:cxn ang="0">
                  <a:pos x="64" y="6"/>
                </a:cxn>
                <a:cxn ang="0">
                  <a:pos x="68" y="42"/>
                </a:cxn>
                <a:cxn ang="0">
                  <a:pos x="68" y="54"/>
                </a:cxn>
                <a:cxn ang="0">
                  <a:pos x="73" y="72"/>
                </a:cxn>
                <a:cxn ang="0">
                  <a:pos x="73" y="96"/>
                </a:cxn>
                <a:cxn ang="0">
                  <a:pos x="77" y="114"/>
                </a:cxn>
                <a:cxn ang="0">
                  <a:pos x="77" y="126"/>
                </a:cxn>
                <a:cxn ang="0">
                  <a:pos x="81" y="144"/>
                </a:cxn>
              </a:cxnLst>
              <a:rect l="0" t="0" r="r" b="b"/>
              <a:pathLst>
                <a:path w="81" h="144">
                  <a:moveTo>
                    <a:pt x="0" y="54"/>
                  </a:moveTo>
                  <a:lnTo>
                    <a:pt x="0" y="66"/>
                  </a:lnTo>
                  <a:lnTo>
                    <a:pt x="4" y="48"/>
                  </a:lnTo>
                  <a:lnTo>
                    <a:pt x="9" y="54"/>
                  </a:lnTo>
                  <a:lnTo>
                    <a:pt x="9" y="66"/>
                  </a:lnTo>
                  <a:lnTo>
                    <a:pt x="13" y="66"/>
                  </a:lnTo>
                  <a:lnTo>
                    <a:pt x="13" y="96"/>
                  </a:lnTo>
                  <a:lnTo>
                    <a:pt x="17" y="102"/>
                  </a:lnTo>
                  <a:lnTo>
                    <a:pt x="17" y="108"/>
                  </a:lnTo>
                  <a:lnTo>
                    <a:pt x="21" y="114"/>
                  </a:lnTo>
                  <a:lnTo>
                    <a:pt x="21" y="126"/>
                  </a:lnTo>
                  <a:lnTo>
                    <a:pt x="26" y="120"/>
                  </a:lnTo>
                  <a:lnTo>
                    <a:pt x="26" y="132"/>
                  </a:lnTo>
                  <a:lnTo>
                    <a:pt x="34" y="114"/>
                  </a:lnTo>
                  <a:lnTo>
                    <a:pt x="30" y="114"/>
                  </a:lnTo>
                  <a:lnTo>
                    <a:pt x="34" y="114"/>
                  </a:lnTo>
                  <a:lnTo>
                    <a:pt x="39" y="108"/>
                  </a:lnTo>
                  <a:lnTo>
                    <a:pt x="43" y="96"/>
                  </a:lnTo>
                  <a:lnTo>
                    <a:pt x="47" y="108"/>
                  </a:lnTo>
                  <a:lnTo>
                    <a:pt x="47" y="96"/>
                  </a:lnTo>
                  <a:lnTo>
                    <a:pt x="51" y="102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0" y="54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8" y="42"/>
                  </a:lnTo>
                  <a:lnTo>
                    <a:pt x="68" y="54"/>
                  </a:lnTo>
                  <a:lnTo>
                    <a:pt x="73" y="72"/>
                  </a:lnTo>
                  <a:lnTo>
                    <a:pt x="73" y="96"/>
                  </a:lnTo>
                  <a:lnTo>
                    <a:pt x="77" y="114"/>
                  </a:lnTo>
                  <a:lnTo>
                    <a:pt x="77" y="126"/>
                  </a:lnTo>
                  <a:lnTo>
                    <a:pt x="8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</p:grpSp>
      <p:sp>
        <p:nvSpPr>
          <p:cNvPr id="1105" name="Freeform 81"/>
          <p:cNvSpPr>
            <a:spLocks/>
          </p:cNvSpPr>
          <p:nvPr/>
        </p:nvSpPr>
        <p:spPr bwMode="auto">
          <a:xfrm>
            <a:off x="239124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659701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115195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556406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89680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430891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859402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86330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721191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148117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624243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5057520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86032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919306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341470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754114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68344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644471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98376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539587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87146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 dirty="0"/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913078" cy="2487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13" dirty="0"/>
          </a:p>
          <a:p>
            <a:endParaRPr lang="en-US" sz="1013" dirty="0"/>
          </a:p>
          <a:p>
            <a:r>
              <a:rPr lang="en-US" sz="1500" dirty="0"/>
              <a:t>We can created a companion “time series”, called a </a:t>
            </a:r>
            <a:r>
              <a:rPr lang="en-US" sz="1500" dirty="0">
                <a:solidFill>
                  <a:srgbClr val="0000FF"/>
                </a:solidFill>
              </a:rPr>
              <a:t>Matrix Profile </a:t>
            </a:r>
            <a:r>
              <a:rPr lang="en-US" sz="1500" dirty="0"/>
              <a:t>or </a:t>
            </a:r>
            <a:r>
              <a:rPr lang="en-US" sz="1500" dirty="0">
                <a:solidFill>
                  <a:srgbClr val="0000FF"/>
                </a:solidFill>
              </a:rPr>
              <a:t>MP</a:t>
            </a:r>
            <a:r>
              <a:rPr lang="en-US" sz="1500" dirty="0"/>
              <a:t>.</a:t>
            </a:r>
          </a:p>
          <a:p>
            <a:endParaRPr lang="en-US" sz="1500" dirty="0"/>
          </a:p>
          <a:p>
            <a:r>
              <a:rPr lang="en-US" sz="1500" dirty="0"/>
              <a:t>The </a:t>
            </a:r>
            <a:r>
              <a:rPr lang="en-US" sz="1500" dirty="0">
                <a:solidFill>
                  <a:srgbClr val="0000FF"/>
                </a:solidFill>
              </a:rPr>
              <a:t>matrix profile </a:t>
            </a:r>
            <a:r>
              <a:rPr lang="en-US" sz="1500" dirty="0"/>
              <a:t>at the </a:t>
            </a:r>
            <a:r>
              <a:rPr lang="en-US" sz="1500" i="1" dirty="0" err="1"/>
              <a:t>i</a:t>
            </a:r>
            <a:r>
              <a:rPr lang="en-US" sz="1500" baseline="30000" dirty="0" err="1"/>
              <a:t>th</a:t>
            </a:r>
            <a:r>
              <a:rPr lang="en-US" sz="1500" dirty="0"/>
              <a:t> location records the distance of the subsequence in </a:t>
            </a:r>
            <a:r>
              <a:rPr lang="en-US" sz="1500" i="1" dirty="0"/>
              <a:t>T</a:t>
            </a:r>
            <a:r>
              <a:rPr lang="en-US" sz="1500" dirty="0"/>
              <a:t>, at the </a:t>
            </a:r>
            <a:r>
              <a:rPr lang="en-US" sz="1500" i="1" dirty="0" err="1"/>
              <a:t>i</a:t>
            </a:r>
            <a:r>
              <a:rPr lang="en-US" sz="1500" baseline="30000" dirty="0" err="1"/>
              <a:t>th</a:t>
            </a:r>
            <a:r>
              <a:rPr lang="en-US" sz="1500" dirty="0"/>
              <a:t> location, to its nearest neighbor under z-normalized Euclidean Distance. </a:t>
            </a:r>
          </a:p>
          <a:p>
            <a:endParaRPr lang="en-US" sz="1500" dirty="0"/>
          </a:p>
          <a:p>
            <a:r>
              <a:rPr lang="en-US" sz="1500" dirty="0"/>
              <a:t>For example, in the below, the subsequence starting at </a:t>
            </a:r>
            <a:r>
              <a:rPr lang="en-US" sz="1500" dirty="0">
                <a:solidFill>
                  <a:srgbClr val="00B050"/>
                </a:solidFill>
              </a:rPr>
              <a:t>921</a:t>
            </a:r>
            <a:r>
              <a:rPr lang="en-US" sz="1500" dirty="0"/>
              <a:t> happens to have a distance of </a:t>
            </a:r>
            <a:r>
              <a:rPr lang="en-US" sz="1500" dirty="0">
                <a:solidFill>
                  <a:srgbClr val="FF33CC"/>
                </a:solidFill>
              </a:rPr>
              <a:t>177.0</a:t>
            </a:r>
            <a:r>
              <a:rPr lang="en-US" sz="1500" dirty="0"/>
              <a:t> to its nearest neighbor (wherever it is).</a:t>
            </a:r>
          </a:p>
          <a:p>
            <a:endParaRPr lang="en-US" sz="1013" dirty="0"/>
          </a:p>
          <a:p>
            <a:endParaRPr lang="en-US" sz="1013" dirty="0"/>
          </a:p>
          <a:p>
            <a:r>
              <a:rPr lang="en-US" sz="1013" dirty="0"/>
              <a:t> </a:t>
            </a:r>
          </a:p>
        </p:txBody>
      </p:sp>
      <p:sp>
        <p:nvSpPr>
          <p:cNvPr id="61" name="Right Brace 60"/>
          <p:cNvSpPr/>
          <p:nvPr/>
        </p:nvSpPr>
        <p:spPr>
          <a:xfrm rot="5400000">
            <a:off x="8855909" y="33337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ight Brace 61"/>
          <p:cNvSpPr/>
          <p:nvPr/>
        </p:nvSpPr>
        <p:spPr>
          <a:xfrm rot="5400000">
            <a:off x="3086220" y="2790865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4" name="Straight Connector 63"/>
          <p:cNvCxnSpPr/>
          <p:nvPr/>
        </p:nvCxnSpPr>
        <p:spPr>
          <a:xfrm>
            <a:off x="3040330" y="2350294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2964151" y="4407694"/>
            <a:ext cx="3847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B050"/>
                </a:solidFill>
                <a:latin typeface="Helvetica" charset="0"/>
                <a:cs typeface="Arial" pitchFamily="34" charset="0"/>
              </a:rPr>
              <a:t>921</a:t>
            </a:r>
            <a:endParaRPr lang="en-US" sz="3600" dirty="0">
              <a:solidFill>
                <a:srgbClr val="00B050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221665" y="3371850"/>
            <a:ext cx="281866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084" idx="0"/>
          </p:cNvCxnSpPr>
          <p:nvPr/>
        </p:nvCxnSpPr>
        <p:spPr>
          <a:xfrm flipH="1" flipV="1">
            <a:off x="221665" y="2971803"/>
            <a:ext cx="17459" cy="992981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-43070" y="3271838"/>
            <a:ext cx="362600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dirty="0">
                <a:solidFill>
                  <a:srgbClr val="FF33CC"/>
                </a:solidFill>
              </a:rPr>
              <a:t>177</a:t>
            </a:r>
            <a:endParaRPr lang="en-US" sz="1050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6849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218490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71828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650043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20538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110162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84553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89327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71653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76428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650818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555592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 sz="1013"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136331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906203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sz="1013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9042694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239125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grpSp>
        <p:nvGrpSpPr>
          <p:cNvPr id="2" name="Group 103"/>
          <p:cNvGrpSpPr/>
          <p:nvPr/>
        </p:nvGrpSpPr>
        <p:grpSpPr>
          <a:xfrm>
            <a:off x="239123" y="3214690"/>
            <a:ext cx="8598836" cy="650081"/>
            <a:chOff x="169863" y="1038225"/>
            <a:chExt cx="8601075" cy="2419350"/>
          </a:xfrm>
        </p:grpSpPr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69863" y="1114425"/>
              <a:ext cx="461963" cy="304800"/>
            </a:xfrm>
            <a:custGeom>
              <a:avLst/>
              <a:gdLst/>
              <a:ahLst/>
              <a:cxnLst>
                <a:cxn ang="0">
                  <a:pos x="4" y="90"/>
                </a:cxn>
                <a:cxn ang="0">
                  <a:pos x="8" y="84"/>
                </a:cxn>
                <a:cxn ang="0">
                  <a:pos x="13" y="102"/>
                </a:cxn>
                <a:cxn ang="0">
                  <a:pos x="21" y="162"/>
                </a:cxn>
                <a:cxn ang="0">
                  <a:pos x="30" y="150"/>
                </a:cxn>
                <a:cxn ang="0">
                  <a:pos x="34" y="132"/>
                </a:cxn>
                <a:cxn ang="0">
                  <a:pos x="43" y="162"/>
                </a:cxn>
                <a:cxn ang="0">
                  <a:pos x="51" y="90"/>
                </a:cxn>
                <a:cxn ang="0">
                  <a:pos x="55" y="18"/>
                </a:cxn>
                <a:cxn ang="0">
                  <a:pos x="68" y="90"/>
                </a:cxn>
                <a:cxn ang="0">
                  <a:pos x="73" y="84"/>
                </a:cxn>
                <a:cxn ang="0">
                  <a:pos x="81" y="96"/>
                </a:cxn>
                <a:cxn ang="0">
                  <a:pos x="90" y="66"/>
                </a:cxn>
                <a:cxn ang="0">
                  <a:pos x="98" y="36"/>
                </a:cxn>
                <a:cxn ang="0">
                  <a:pos x="102" y="108"/>
                </a:cxn>
                <a:cxn ang="0">
                  <a:pos x="111" y="30"/>
                </a:cxn>
                <a:cxn ang="0">
                  <a:pos x="115" y="90"/>
                </a:cxn>
                <a:cxn ang="0">
                  <a:pos x="124" y="48"/>
                </a:cxn>
                <a:cxn ang="0">
                  <a:pos x="132" y="30"/>
                </a:cxn>
                <a:cxn ang="0">
                  <a:pos x="137" y="78"/>
                </a:cxn>
                <a:cxn ang="0">
                  <a:pos x="145" y="54"/>
                </a:cxn>
                <a:cxn ang="0">
                  <a:pos x="154" y="12"/>
                </a:cxn>
                <a:cxn ang="0">
                  <a:pos x="158" y="36"/>
                </a:cxn>
                <a:cxn ang="0">
                  <a:pos x="162" y="60"/>
                </a:cxn>
                <a:cxn ang="0">
                  <a:pos x="171" y="18"/>
                </a:cxn>
                <a:cxn ang="0">
                  <a:pos x="175" y="72"/>
                </a:cxn>
                <a:cxn ang="0">
                  <a:pos x="184" y="18"/>
                </a:cxn>
                <a:cxn ang="0">
                  <a:pos x="188" y="120"/>
                </a:cxn>
                <a:cxn ang="0">
                  <a:pos x="197" y="78"/>
                </a:cxn>
                <a:cxn ang="0">
                  <a:pos x="201" y="138"/>
                </a:cxn>
                <a:cxn ang="0">
                  <a:pos x="209" y="108"/>
                </a:cxn>
                <a:cxn ang="0">
                  <a:pos x="218" y="114"/>
                </a:cxn>
                <a:cxn ang="0">
                  <a:pos x="222" y="84"/>
                </a:cxn>
                <a:cxn ang="0">
                  <a:pos x="231" y="78"/>
                </a:cxn>
                <a:cxn ang="0">
                  <a:pos x="235" y="66"/>
                </a:cxn>
                <a:cxn ang="0">
                  <a:pos x="244" y="36"/>
                </a:cxn>
                <a:cxn ang="0">
                  <a:pos x="248" y="84"/>
                </a:cxn>
                <a:cxn ang="0">
                  <a:pos x="252" y="102"/>
                </a:cxn>
                <a:cxn ang="0">
                  <a:pos x="265" y="114"/>
                </a:cxn>
                <a:cxn ang="0">
                  <a:pos x="269" y="108"/>
                </a:cxn>
                <a:cxn ang="0">
                  <a:pos x="278" y="90"/>
                </a:cxn>
                <a:cxn ang="0">
                  <a:pos x="286" y="96"/>
                </a:cxn>
              </a:cxnLst>
              <a:rect l="0" t="0" r="r" b="b"/>
              <a:pathLst>
                <a:path w="291" h="192">
                  <a:moveTo>
                    <a:pt x="0" y="78"/>
                  </a:moveTo>
                  <a:lnTo>
                    <a:pt x="0" y="96"/>
                  </a:lnTo>
                  <a:lnTo>
                    <a:pt x="4" y="90"/>
                  </a:lnTo>
                  <a:lnTo>
                    <a:pt x="4" y="60"/>
                  </a:lnTo>
                  <a:lnTo>
                    <a:pt x="8" y="66"/>
                  </a:lnTo>
                  <a:lnTo>
                    <a:pt x="8" y="84"/>
                  </a:lnTo>
                  <a:lnTo>
                    <a:pt x="13" y="102"/>
                  </a:lnTo>
                  <a:lnTo>
                    <a:pt x="13" y="96"/>
                  </a:lnTo>
                  <a:lnTo>
                    <a:pt x="13" y="102"/>
                  </a:lnTo>
                  <a:lnTo>
                    <a:pt x="17" y="120"/>
                  </a:lnTo>
                  <a:lnTo>
                    <a:pt x="17" y="156"/>
                  </a:lnTo>
                  <a:lnTo>
                    <a:pt x="21" y="162"/>
                  </a:lnTo>
                  <a:lnTo>
                    <a:pt x="26" y="192"/>
                  </a:lnTo>
                  <a:lnTo>
                    <a:pt x="26" y="144"/>
                  </a:lnTo>
                  <a:lnTo>
                    <a:pt x="30" y="150"/>
                  </a:lnTo>
                  <a:lnTo>
                    <a:pt x="30" y="138"/>
                  </a:lnTo>
                  <a:lnTo>
                    <a:pt x="38" y="132"/>
                  </a:lnTo>
                  <a:lnTo>
                    <a:pt x="34" y="132"/>
                  </a:lnTo>
                  <a:lnTo>
                    <a:pt x="38" y="132"/>
                  </a:lnTo>
                  <a:lnTo>
                    <a:pt x="43" y="144"/>
                  </a:lnTo>
                  <a:lnTo>
                    <a:pt x="43" y="162"/>
                  </a:lnTo>
                  <a:lnTo>
                    <a:pt x="47" y="156"/>
                  </a:lnTo>
                  <a:lnTo>
                    <a:pt x="47" y="132"/>
                  </a:lnTo>
                  <a:lnTo>
                    <a:pt x="51" y="90"/>
                  </a:lnTo>
                  <a:lnTo>
                    <a:pt x="51" y="72"/>
                  </a:lnTo>
                  <a:lnTo>
                    <a:pt x="55" y="108"/>
                  </a:lnTo>
                  <a:lnTo>
                    <a:pt x="55" y="18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8" y="72"/>
                  </a:lnTo>
                  <a:lnTo>
                    <a:pt x="73" y="84"/>
                  </a:lnTo>
                  <a:lnTo>
                    <a:pt x="73" y="102"/>
                  </a:lnTo>
                  <a:lnTo>
                    <a:pt x="77" y="96"/>
                  </a:lnTo>
                  <a:lnTo>
                    <a:pt x="81" y="96"/>
                  </a:lnTo>
                  <a:lnTo>
                    <a:pt x="81" y="84"/>
                  </a:lnTo>
                  <a:lnTo>
                    <a:pt x="90" y="90"/>
                  </a:lnTo>
                  <a:lnTo>
                    <a:pt x="90" y="66"/>
                  </a:lnTo>
                  <a:lnTo>
                    <a:pt x="94" y="60"/>
                  </a:lnTo>
                  <a:lnTo>
                    <a:pt x="94" y="36"/>
                  </a:lnTo>
                  <a:lnTo>
                    <a:pt x="98" y="36"/>
                  </a:lnTo>
                  <a:lnTo>
                    <a:pt x="98" y="60"/>
                  </a:lnTo>
                  <a:lnTo>
                    <a:pt x="102" y="90"/>
                  </a:lnTo>
                  <a:lnTo>
                    <a:pt x="102" y="108"/>
                  </a:lnTo>
                  <a:lnTo>
                    <a:pt x="107" y="36"/>
                  </a:lnTo>
                  <a:lnTo>
                    <a:pt x="107" y="18"/>
                  </a:lnTo>
                  <a:lnTo>
                    <a:pt x="111" y="30"/>
                  </a:lnTo>
                  <a:lnTo>
                    <a:pt x="111" y="42"/>
                  </a:lnTo>
                  <a:lnTo>
                    <a:pt x="115" y="66"/>
                  </a:lnTo>
                  <a:lnTo>
                    <a:pt x="115" y="90"/>
                  </a:lnTo>
                  <a:lnTo>
                    <a:pt x="120" y="66"/>
                  </a:lnTo>
                  <a:lnTo>
                    <a:pt x="120" y="54"/>
                  </a:lnTo>
                  <a:lnTo>
                    <a:pt x="124" y="48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7" y="60"/>
                  </a:lnTo>
                  <a:lnTo>
                    <a:pt x="137" y="78"/>
                  </a:lnTo>
                  <a:lnTo>
                    <a:pt x="141" y="84"/>
                  </a:lnTo>
                  <a:lnTo>
                    <a:pt x="145" y="102"/>
                  </a:lnTo>
                  <a:lnTo>
                    <a:pt x="145" y="54"/>
                  </a:lnTo>
                  <a:lnTo>
                    <a:pt x="150" y="36"/>
                  </a:lnTo>
                  <a:lnTo>
                    <a:pt x="150" y="24"/>
                  </a:lnTo>
                  <a:lnTo>
                    <a:pt x="154" y="12"/>
                  </a:lnTo>
                  <a:lnTo>
                    <a:pt x="154" y="24"/>
                  </a:lnTo>
                  <a:lnTo>
                    <a:pt x="158" y="30"/>
                  </a:lnTo>
                  <a:lnTo>
                    <a:pt x="158" y="36"/>
                  </a:lnTo>
                  <a:lnTo>
                    <a:pt x="162" y="54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7" y="42"/>
                  </a:lnTo>
                  <a:lnTo>
                    <a:pt x="167" y="0"/>
                  </a:lnTo>
                  <a:lnTo>
                    <a:pt x="171" y="18"/>
                  </a:lnTo>
                  <a:lnTo>
                    <a:pt x="171" y="24"/>
                  </a:lnTo>
                  <a:lnTo>
                    <a:pt x="175" y="36"/>
                  </a:lnTo>
                  <a:lnTo>
                    <a:pt x="175" y="72"/>
                  </a:lnTo>
                  <a:lnTo>
                    <a:pt x="179" y="54"/>
                  </a:lnTo>
                  <a:lnTo>
                    <a:pt x="179" y="12"/>
                  </a:lnTo>
                  <a:lnTo>
                    <a:pt x="184" y="18"/>
                  </a:lnTo>
                  <a:lnTo>
                    <a:pt x="184" y="72"/>
                  </a:lnTo>
                  <a:lnTo>
                    <a:pt x="188" y="132"/>
                  </a:lnTo>
                  <a:lnTo>
                    <a:pt x="188" y="120"/>
                  </a:lnTo>
                  <a:lnTo>
                    <a:pt x="192" y="84"/>
                  </a:lnTo>
                  <a:lnTo>
                    <a:pt x="192" y="72"/>
                  </a:lnTo>
                  <a:lnTo>
                    <a:pt x="197" y="78"/>
                  </a:lnTo>
                  <a:lnTo>
                    <a:pt x="197" y="96"/>
                  </a:lnTo>
                  <a:lnTo>
                    <a:pt x="201" y="126"/>
                  </a:lnTo>
                  <a:lnTo>
                    <a:pt x="201" y="138"/>
                  </a:lnTo>
                  <a:lnTo>
                    <a:pt x="205" y="138"/>
                  </a:lnTo>
                  <a:lnTo>
                    <a:pt x="209" y="132"/>
                  </a:lnTo>
                  <a:lnTo>
                    <a:pt x="209" y="108"/>
                  </a:lnTo>
                  <a:lnTo>
                    <a:pt x="214" y="114"/>
                  </a:lnTo>
                  <a:lnTo>
                    <a:pt x="218" y="120"/>
                  </a:lnTo>
                  <a:lnTo>
                    <a:pt x="218" y="114"/>
                  </a:lnTo>
                  <a:lnTo>
                    <a:pt x="222" y="108"/>
                  </a:lnTo>
                  <a:lnTo>
                    <a:pt x="222" y="78"/>
                  </a:lnTo>
                  <a:lnTo>
                    <a:pt x="222" y="84"/>
                  </a:lnTo>
                  <a:lnTo>
                    <a:pt x="227" y="90"/>
                  </a:lnTo>
                  <a:lnTo>
                    <a:pt x="227" y="78"/>
                  </a:lnTo>
                  <a:lnTo>
                    <a:pt x="231" y="78"/>
                  </a:lnTo>
                  <a:lnTo>
                    <a:pt x="231" y="90"/>
                  </a:lnTo>
                  <a:lnTo>
                    <a:pt x="235" y="84"/>
                  </a:lnTo>
                  <a:lnTo>
                    <a:pt x="235" y="66"/>
                  </a:lnTo>
                  <a:lnTo>
                    <a:pt x="239" y="42"/>
                  </a:lnTo>
                  <a:lnTo>
                    <a:pt x="239" y="24"/>
                  </a:lnTo>
                  <a:lnTo>
                    <a:pt x="244" y="36"/>
                  </a:lnTo>
                  <a:lnTo>
                    <a:pt x="244" y="72"/>
                  </a:lnTo>
                  <a:lnTo>
                    <a:pt x="248" y="78"/>
                  </a:lnTo>
                  <a:lnTo>
                    <a:pt x="248" y="84"/>
                  </a:lnTo>
                  <a:lnTo>
                    <a:pt x="248" y="78"/>
                  </a:lnTo>
                  <a:lnTo>
                    <a:pt x="256" y="102"/>
                  </a:lnTo>
                  <a:lnTo>
                    <a:pt x="252" y="102"/>
                  </a:lnTo>
                  <a:lnTo>
                    <a:pt x="256" y="120"/>
                  </a:lnTo>
                  <a:lnTo>
                    <a:pt x="261" y="132"/>
                  </a:lnTo>
                  <a:lnTo>
                    <a:pt x="265" y="114"/>
                  </a:lnTo>
                  <a:lnTo>
                    <a:pt x="265" y="120"/>
                  </a:lnTo>
                  <a:lnTo>
                    <a:pt x="265" y="114"/>
                  </a:lnTo>
                  <a:lnTo>
                    <a:pt x="269" y="108"/>
                  </a:lnTo>
                  <a:lnTo>
                    <a:pt x="274" y="102"/>
                  </a:lnTo>
                  <a:lnTo>
                    <a:pt x="278" y="84"/>
                  </a:lnTo>
                  <a:lnTo>
                    <a:pt x="278" y="90"/>
                  </a:lnTo>
                  <a:lnTo>
                    <a:pt x="282" y="96"/>
                  </a:lnTo>
                  <a:lnTo>
                    <a:pt x="282" y="102"/>
                  </a:lnTo>
                  <a:lnTo>
                    <a:pt x="286" y="96"/>
                  </a:lnTo>
                  <a:lnTo>
                    <a:pt x="291" y="120"/>
                  </a:lnTo>
                  <a:lnTo>
                    <a:pt x="29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631825" y="1190625"/>
              <a:ext cx="522288" cy="2228850"/>
            </a:xfrm>
            <a:custGeom>
              <a:avLst/>
              <a:gdLst/>
              <a:ahLst/>
              <a:cxnLst>
                <a:cxn ang="0">
                  <a:pos x="4" y="102"/>
                </a:cxn>
                <a:cxn ang="0">
                  <a:pos x="12" y="102"/>
                </a:cxn>
                <a:cxn ang="0">
                  <a:pos x="21" y="30"/>
                </a:cxn>
                <a:cxn ang="0">
                  <a:pos x="30" y="30"/>
                </a:cxn>
                <a:cxn ang="0">
                  <a:pos x="38" y="6"/>
                </a:cxn>
                <a:cxn ang="0">
                  <a:pos x="47" y="72"/>
                </a:cxn>
                <a:cxn ang="0">
                  <a:pos x="51" y="24"/>
                </a:cxn>
                <a:cxn ang="0">
                  <a:pos x="60" y="54"/>
                </a:cxn>
                <a:cxn ang="0">
                  <a:pos x="64" y="12"/>
                </a:cxn>
                <a:cxn ang="0">
                  <a:pos x="72" y="42"/>
                </a:cxn>
                <a:cxn ang="0">
                  <a:pos x="77" y="132"/>
                </a:cxn>
                <a:cxn ang="0">
                  <a:pos x="89" y="114"/>
                </a:cxn>
                <a:cxn ang="0">
                  <a:pos x="94" y="120"/>
                </a:cxn>
                <a:cxn ang="0">
                  <a:pos x="111" y="114"/>
                </a:cxn>
                <a:cxn ang="0">
                  <a:pos x="115" y="156"/>
                </a:cxn>
                <a:cxn ang="0">
                  <a:pos x="119" y="138"/>
                </a:cxn>
                <a:cxn ang="0">
                  <a:pos x="128" y="42"/>
                </a:cxn>
                <a:cxn ang="0">
                  <a:pos x="132" y="30"/>
                </a:cxn>
                <a:cxn ang="0">
                  <a:pos x="145" y="60"/>
                </a:cxn>
                <a:cxn ang="0">
                  <a:pos x="149" y="66"/>
                </a:cxn>
                <a:cxn ang="0">
                  <a:pos x="158" y="6"/>
                </a:cxn>
                <a:cxn ang="0">
                  <a:pos x="162" y="294"/>
                </a:cxn>
                <a:cxn ang="0">
                  <a:pos x="171" y="540"/>
                </a:cxn>
                <a:cxn ang="0">
                  <a:pos x="175" y="654"/>
                </a:cxn>
                <a:cxn ang="0">
                  <a:pos x="184" y="708"/>
                </a:cxn>
                <a:cxn ang="0">
                  <a:pos x="188" y="756"/>
                </a:cxn>
                <a:cxn ang="0">
                  <a:pos x="196" y="804"/>
                </a:cxn>
                <a:cxn ang="0">
                  <a:pos x="205" y="822"/>
                </a:cxn>
                <a:cxn ang="0">
                  <a:pos x="213" y="876"/>
                </a:cxn>
                <a:cxn ang="0">
                  <a:pos x="218" y="942"/>
                </a:cxn>
                <a:cxn ang="0">
                  <a:pos x="226" y="996"/>
                </a:cxn>
                <a:cxn ang="0">
                  <a:pos x="231" y="1086"/>
                </a:cxn>
                <a:cxn ang="0">
                  <a:pos x="239" y="1122"/>
                </a:cxn>
                <a:cxn ang="0">
                  <a:pos x="243" y="1146"/>
                </a:cxn>
                <a:cxn ang="0">
                  <a:pos x="252" y="1152"/>
                </a:cxn>
                <a:cxn ang="0">
                  <a:pos x="256" y="1182"/>
                </a:cxn>
                <a:cxn ang="0">
                  <a:pos x="269" y="1224"/>
                </a:cxn>
                <a:cxn ang="0">
                  <a:pos x="286" y="1284"/>
                </a:cxn>
                <a:cxn ang="0">
                  <a:pos x="290" y="1308"/>
                </a:cxn>
                <a:cxn ang="0">
                  <a:pos x="303" y="1320"/>
                </a:cxn>
                <a:cxn ang="0">
                  <a:pos x="316" y="1368"/>
                </a:cxn>
                <a:cxn ang="0">
                  <a:pos x="325" y="1374"/>
                </a:cxn>
              </a:cxnLst>
              <a:rect l="0" t="0" r="r" b="b"/>
              <a:pathLst>
                <a:path w="329" h="1404">
                  <a:moveTo>
                    <a:pt x="0" y="96"/>
                  </a:moveTo>
                  <a:lnTo>
                    <a:pt x="4" y="84"/>
                  </a:lnTo>
                  <a:lnTo>
                    <a:pt x="4" y="102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12" y="102"/>
                  </a:lnTo>
                  <a:lnTo>
                    <a:pt x="17" y="84"/>
                  </a:lnTo>
                  <a:lnTo>
                    <a:pt x="25" y="30"/>
                  </a:lnTo>
                  <a:lnTo>
                    <a:pt x="21" y="30"/>
                  </a:lnTo>
                  <a:lnTo>
                    <a:pt x="25" y="36"/>
                  </a:lnTo>
                  <a:lnTo>
                    <a:pt x="30" y="48"/>
                  </a:lnTo>
                  <a:lnTo>
                    <a:pt x="30" y="30"/>
                  </a:lnTo>
                  <a:lnTo>
                    <a:pt x="34" y="18"/>
                  </a:lnTo>
                  <a:lnTo>
                    <a:pt x="38" y="0"/>
                  </a:lnTo>
                  <a:lnTo>
                    <a:pt x="38" y="6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7" y="72"/>
                  </a:lnTo>
                  <a:lnTo>
                    <a:pt x="47" y="108"/>
                  </a:lnTo>
                  <a:lnTo>
                    <a:pt x="47" y="60"/>
                  </a:lnTo>
                  <a:lnTo>
                    <a:pt x="51" y="24"/>
                  </a:lnTo>
                  <a:lnTo>
                    <a:pt x="51" y="30"/>
                  </a:lnTo>
                  <a:lnTo>
                    <a:pt x="55" y="60"/>
                  </a:lnTo>
                  <a:lnTo>
                    <a:pt x="60" y="54"/>
                  </a:lnTo>
                  <a:lnTo>
                    <a:pt x="60" y="48"/>
                  </a:lnTo>
                  <a:lnTo>
                    <a:pt x="64" y="30"/>
                  </a:lnTo>
                  <a:lnTo>
                    <a:pt x="64" y="12"/>
                  </a:lnTo>
                  <a:lnTo>
                    <a:pt x="64" y="48"/>
                  </a:lnTo>
                  <a:lnTo>
                    <a:pt x="68" y="66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7" y="90"/>
                  </a:lnTo>
                  <a:lnTo>
                    <a:pt x="77" y="132"/>
                  </a:lnTo>
                  <a:lnTo>
                    <a:pt x="81" y="144"/>
                  </a:lnTo>
                  <a:lnTo>
                    <a:pt x="85" y="138"/>
                  </a:lnTo>
                  <a:lnTo>
                    <a:pt x="89" y="114"/>
                  </a:lnTo>
                  <a:lnTo>
                    <a:pt x="89" y="102"/>
                  </a:lnTo>
                  <a:lnTo>
                    <a:pt x="94" y="114"/>
                  </a:lnTo>
                  <a:lnTo>
                    <a:pt x="94" y="120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11" y="114"/>
                  </a:lnTo>
                  <a:lnTo>
                    <a:pt x="107" y="114"/>
                  </a:lnTo>
                  <a:lnTo>
                    <a:pt x="111" y="126"/>
                  </a:lnTo>
                  <a:lnTo>
                    <a:pt x="115" y="156"/>
                  </a:lnTo>
                  <a:lnTo>
                    <a:pt x="115" y="144"/>
                  </a:lnTo>
                  <a:lnTo>
                    <a:pt x="119" y="108"/>
                  </a:lnTo>
                  <a:lnTo>
                    <a:pt x="119" y="138"/>
                  </a:lnTo>
                  <a:lnTo>
                    <a:pt x="124" y="108"/>
                  </a:lnTo>
                  <a:lnTo>
                    <a:pt x="124" y="54"/>
                  </a:lnTo>
                  <a:lnTo>
                    <a:pt x="128" y="42"/>
                  </a:lnTo>
                  <a:lnTo>
                    <a:pt x="128" y="36"/>
                  </a:lnTo>
                  <a:lnTo>
                    <a:pt x="132" y="42"/>
                  </a:lnTo>
                  <a:lnTo>
                    <a:pt x="132" y="30"/>
                  </a:lnTo>
                  <a:lnTo>
                    <a:pt x="137" y="36"/>
                  </a:lnTo>
                  <a:lnTo>
                    <a:pt x="141" y="48"/>
                  </a:lnTo>
                  <a:lnTo>
                    <a:pt x="145" y="60"/>
                  </a:lnTo>
                  <a:lnTo>
                    <a:pt x="145" y="36"/>
                  </a:lnTo>
                  <a:lnTo>
                    <a:pt x="149" y="48"/>
                  </a:lnTo>
                  <a:lnTo>
                    <a:pt x="149" y="66"/>
                  </a:lnTo>
                  <a:lnTo>
                    <a:pt x="154" y="66"/>
                  </a:lnTo>
                  <a:lnTo>
                    <a:pt x="154" y="6"/>
                  </a:lnTo>
                  <a:lnTo>
                    <a:pt x="158" y="6"/>
                  </a:lnTo>
                  <a:lnTo>
                    <a:pt x="158" y="114"/>
                  </a:lnTo>
                  <a:lnTo>
                    <a:pt x="162" y="210"/>
                  </a:lnTo>
                  <a:lnTo>
                    <a:pt x="162" y="294"/>
                  </a:lnTo>
                  <a:lnTo>
                    <a:pt x="166" y="360"/>
                  </a:lnTo>
                  <a:lnTo>
                    <a:pt x="166" y="492"/>
                  </a:lnTo>
                  <a:lnTo>
                    <a:pt x="171" y="540"/>
                  </a:lnTo>
                  <a:lnTo>
                    <a:pt x="171" y="582"/>
                  </a:lnTo>
                  <a:lnTo>
                    <a:pt x="175" y="618"/>
                  </a:lnTo>
                  <a:lnTo>
                    <a:pt x="175" y="654"/>
                  </a:lnTo>
                  <a:lnTo>
                    <a:pt x="179" y="672"/>
                  </a:lnTo>
                  <a:lnTo>
                    <a:pt x="179" y="684"/>
                  </a:lnTo>
                  <a:lnTo>
                    <a:pt x="184" y="708"/>
                  </a:lnTo>
                  <a:lnTo>
                    <a:pt x="184" y="732"/>
                  </a:lnTo>
                  <a:lnTo>
                    <a:pt x="188" y="738"/>
                  </a:lnTo>
                  <a:lnTo>
                    <a:pt x="188" y="756"/>
                  </a:lnTo>
                  <a:lnTo>
                    <a:pt x="192" y="792"/>
                  </a:lnTo>
                  <a:lnTo>
                    <a:pt x="192" y="804"/>
                  </a:lnTo>
                  <a:lnTo>
                    <a:pt x="196" y="804"/>
                  </a:lnTo>
                  <a:lnTo>
                    <a:pt x="201" y="810"/>
                  </a:lnTo>
                  <a:lnTo>
                    <a:pt x="201" y="816"/>
                  </a:lnTo>
                  <a:lnTo>
                    <a:pt x="205" y="822"/>
                  </a:lnTo>
                  <a:lnTo>
                    <a:pt x="209" y="828"/>
                  </a:lnTo>
                  <a:lnTo>
                    <a:pt x="209" y="864"/>
                  </a:lnTo>
                  <a:lnTo>
                    <a:pt x="213" y="876"/>
                  </a:lnTo>
                  <a:lnTo>
                    <a:pt x="213" y="900"/>
                  </a:lnTo>
                  <a:lnTo>
                    <a:pt x="218" y="918"/>
                  </a:lnTo>
                  <a:lnTo>
                    <a:pt x="218" y="942"/>
                  </a:lnTo>
                  <a:lnTo>
                    <a:pt x="222" y="966"/>
                  </a:lnTo>
                  <a:lnTo>
                    <a:pt x="222" y="984"/>
                  </a:lnTo>
                  <a:lnTo>
                    <a:pt x="226" y="996"/>
                  </a:lnTo>
                  <a:lnTo>
                    <a:pt x="226" y="1020"/>
                  </a:lnTo>
                  <a:lnTo>
                    <a:pt x="231" y="1050"/>
                  </a:lnTo>
                  <a:lnTo>
                    <a:pt x="231" y="1086"/>
                  </a:lnTo>
                  <a:lnTo>
                    <a:pt x="235" y="1098"/>
                  </a:lnTo>
                  <a:lnTo>
                    <a:pt x="235" y="1116"/>
                  </a:lnTo>
                  <a:lnTo>
                    <a:pt x="239" y="1122"/>
                  </a:lnTo>
                  <a:lnTo>
                    <a:pt x="239" y="1134"/>
                  </a:lnTo>
                  <a:lnTo>
                    <a:pt x="243" y="1140"/>
                  </a:lnTo>
                  <a:lnTo>
                    <a:pt x="243" y="1146"/>
                  </a:lnTo>
                  <a:lnTo>
                    <a:pt x="248" y="1152"/>
                  </a:lnTo>
                  <a:lnTo>
                    <a:pt x="248" y="1146"/>
                  </a:lnTo>
                  <a:lnTo>
                    <a:pt x="252" y="1152"/>
                  </a:lnTo>
                  <a:lnTo>
                    <a:pt x="252" y="1158"/>
                  </a:lnTo>
                  <a:lnTo>
                    <a:pt x="256" y="1164"/>
                  </a:lnTo>
                  <a:lnTo>
                    <a:pt x="256" y="1182"/>
                  </a:lnTo>
                  <a:lnTo>
                    <a:pt x="261" y="1188"/>
                  </a:lnTo>
                  <a:lnTo>
                    <a:pt x="269" y="1200"/>
                  </a:lnTo>
                  <a:lnTo>
                    <a:pt x="269" y="1224"/>
                  </a:lnTo>
                  <a:lnTo>
                    <a:pt x="278" y="1266"/>
                  </a:lnTo>
                  <a:lnTo>
                    <a:pt x="278" y="1272"/>
                  </a:lnTo>
                  <a:lnTo>
                    <a:pt x="286" y="1284"/>
                  </a:lnTo>
                  <a:lnTo>
                    <a:pt x="286" y="1296"/>
                  </a:lnTo>
                  <a:lnTo>
                    <a:pt x="290" y="1302"/>
                  </a:lnTo>
                  <a:lnTo>
                    <a:pt x="290" y="1308"/>
                  </a:lnTo>
                  <a:lnTo>
                    <a:pt x="295" y="1302"/>
                  </a:lnTo>
                  <a:lnTo>
                    <a:pt x="303" y="1314"/>
                  </a:lnTo>
                  <a:lnTo>
                    <a:pt x="303" y="1320"/>
                  </a:lnTo>
                  <a:lnTo>
                    <a:pt x="308" y="1338"/>
                  </a:lnTo>
                  <a:lnTo>
                    <a:pt x="316" y="1350"/>
                  </a:lnTo>
                  <a:lnTo>
                    <a:pt x="316" y="1368"/>
                  </a:lnTo>
                  <a:lnTo>
                    <a:pt x="320" y="1362"/>
                  </a:lnTo>
                  <a:lnTo>
                    <a:pt x="325" y="1368"/>
                  </a:lnTo>
                  <a:lnTo>
                    <a:pt x="325" y="1374"/>
                  </a:lnTo>
                  <a:lnTo>
                    <a:pt x="329" y="1380"/>
                  </a:lnTo>
                  <a:lnTo>
                    <a:pt x="329" y="140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154113" y="1333500"/>
              <a:ext cx="596900" cy="2124075"/>
            </a:xfrm>
            <a:custGeom>
              <a:avLst/>
              <a:gdLst/>
              <a:ahLst/>
              <a:cxnLst>
                <a:cxn ang="0">
                  <a:pos x="13" y="1320"/>
                </a:cxn>
                <a:cxn ang="0">
                  <a:pos x="17" y="1314"/>
                </a:cxn>
                <a:cxn ang="0">
                  <a:pos x="30" y="1296"/>
                </a:cxn>
                <a:cxn ang="0">
                  <a:pos x="43" y="1296"/>
                </a:cxn>
                <a:cxn ang="0">
                  <a:pos x="56" y="1314"/>
                </a:cxn>
                <a:cxn ang="0">
                  <a:pos x="68" y="1314"/>
                </a:cxn>
                <a:cxn ang="0">
                  <a:pos x="77" y="1308"/>
                </a:cxn>
                <a:cxn ang="0">
                  <a:pos x="90" y="1302"/>
                </a:cxn>
                <a:cxn ang="0">
                  <a:pos x="103" y="1320"/>
                </a:cxn>
                <a:cxn ang="0">
                  <a:pos x="115" y="1338"/>
                </a:cxn>
                <a:cxn ang="0">
                  <a:pos x="128" y="1320"/>
                </a:cxn>
                <a:cxn ang="0">
                  <a:pos x="137" y="1290"/>
                </a:cxn>
                <a:cxn ang="0">
                  <a:pos x="145" y="1230"/>
                </a:cxn>
                <a:cxn ang="0">
                  <a:pos x="150" y="1194"/>
                </a:cxn>
                <a:cxn ang="0">
                  <a:pos x="162" y="1176"/>
                </a:cxn>
                <a:cxn ang="0">
                  <a:pos x="175" y="1164"/>
                </a:cxn>
                <a:cxn ang="0">
                  <a:pos x="184" y="1104"/>
                </a:cxn>
                <a:cxn ang="0">
                  <a:pos x="192" y="1062"/>
                </a:cxn>
                <a:cxn ang="0">
                  <a:pos x="197" y="1026"/>
                </a:cxn>
                <a:cxn ang="0">
                  <a:pos x="205" y="954"/>
                </a:cxn>
                <a:cxn ang="0">
                  <a:pos x="222" y="918"/>
                </a:cxn>
                <a:cxn ang="0">
                  <a:pos x="227" y="882"/>
                </a:cxn>
                <a:cxn ang="0">
                  <a:pos x="235" y="834"/>
                </a:cxn>
                <a:cxn ang="0">
                  <a:pos x="239" y="738"/>
                </a:cxn>
                <a:cxn ang="0">
                  <a:pos x="248" y="654"/>
                </a:cxn>
                <a:cxn ang="0">
                  <a:pos x="252" y="570"/>
                </a:cxn>
                <a:cxn ang="0">
                  <a:pos x="269" y="516"/>
                </a:cxn>
                <a:cxn ang="0">
                  <a:pos x="274" y="486"/>
                </a:cxn>
                <a:cxn ang="0">
                  <a:pos x="282" y="402"/>
                </a:cxn>
                <a:cxn ang="0">
                  <a:pos x="286" y="312"/>
                </a:cxn>
                <a:cxn ang="0">
                  <a:pos x="295" y="180"/>
                </a:cxn>
                <a:cxn ang="0">
                  <a:pos x="299" y="0"/>
                </a:cxn>
                <a:cxn ang="0">
                  <a:pos x="304" y="18"/>
                </a:cxn>
                <a:cxn ang="0">
                  <a:pos x="312" y="48"/>
                </a:cxn>
                <a:cxn ang="0">
                  <a:pos x="316" y="42"/>
                </a:cxn>
                <a:cxn ang="0">
                  <a:pos x="329" y="6"/>
                </a:cxn>
                <a:cxn ang="0">
                  <a:pos x="338" y="18"/>
                </a:cxn>
                <a:cxn ang="0">
                  <a:pos x="346" y="108"/>
                </a:cxn>
                <a:cxn ang="0">
                  <a:pos x="351" y="96"/>
                </a:cxn>
                <a:cxn ang="0">
                  <a:pos x="359" y="84"/>
                </a:cxn>
                <a:cxn ang="0">
                  <a:pos x="368" y="96"/>
                </a:cxn>
                <a:cxn ang="0">
                  <a:pos x="372" y="114"/>
                </a:cxn>
              </a:cxnLst>
              <a:rect l="0" t="0" r="r" b="b"/>
              <a:pathLst>
                <a:path w="376" h="1338">
                  <a:moveTo>
                    <a:pt x="0" y="1314"/>
                  </a:moveTo>
                  <a:lnTo>
                    <a:pt x="4" y="1320"/>
                  </a:lnTo>
                  <a:lnTo>
                    <a:pt x="13" y="1320"/>
                  </a:lnTo>
                  <a:lnTo>
                    <a:pt x="9" y="1320"/>
                  </a:lnTo>
                  <a:lnTo>
                    <a:pt x="13" y="1320"/>
                  </a:lnTo>
                  <a:lnTo>
                    <a:pt x="17" y="1314"/>
                  </a:lnTo>
                  <a:lnTo>
                    <a:pt x="21" y="1308"/>
                  </a:lnTo>
                  <a:lnTo>
                    <a:pt x="26" y="1302"/>
                  </a:lnTo>
                  <a:lnTo>
                    <a:pt x="30" y="1296"/>
                  </a:lnTo>
                  <a:lnTo>
                    <a:pt x="34" y="1296"/>
                  </a:lnTo>
                  <a:lnTo>
                    <a:pt x="38" y="1296"/>
                  </a:lnTo>
                  <a:lnTo>
                    <a:pt x="43" y="1296"/>
                  </a:lnTo>
                  <a:lnTo>
                    <a:pt x="47" y="1302"/>
                  </a:lnTo>
                  <a:lnTo>
                    <a:pt x="51" y="1308"/>
                  </a:lnTo>
                  <a:lnTo>
                    <a:pt x="56" y="1314"/>
                  </a:lnTo>
                  <a:lnTo>
                    <a:pt x="60" y="1314"/>
                  </a:lnTo>
                  <a:lnTo>
                    <a:pt x="64" y="1314"/>
                  </a:lnTo>
                  <a:lnTo>
                    <a:pt x="68" y="1314"/>
                  </a:lnTo>
                  <a:lnTo>
                    <a:pt x="73" y="1308"/>
                  </a:lnTo>
                  <a:lnTo>
                    <a:pt x="81" y="1308"/>
                  </a:lnTo>
                  <a:lnTo>
                    <a:pt x="77" y="1308"/>
                  </a:lnTo>
                  <a:lnTo>
                    <a:pt x="81" y="1308"/>
                  </a:lnTo>
                  <a:lnTo>
                    <a:pt x="85" y="1302"/>
                  </a:lnTo>
                  <a:lnTo>
                    <a:pt x="90" y="1302"/>
                  </a:lnTo>
                  <a:lnTo>
                    <a:pt x="94" y="1308"/>
                  </a:lnTo>
                  <a:lnTo>
                    <a:pt x="98" y="1314"/>
                  </a:lnTo>
                  <a:lnTo>
                    <a:pt x="103" y="1320"/>
                  </a:lnTo>
                  <a:lnTo>
                    <a:pt x="111" y="1332"/>
                  </a:lnTo>
                  <a:lnTo>
                    <a:pt x="111" y="1338"/>
                  </a:lnTo>
                  <a:lnTo>
                    <a:pt x="115" y="1338"/>
                  </a:lnTo>
                  <a:lnTo>
                    <a:pt x="120" y="1332"/>
                  </a:lnTo>
                  <a:lnTo>
                    <a:pt x="124" y="1326"/>
                  </a:lnTo>
                  <a:lnTo>
                    <a:pt x="128" y="1320"/>
                  </a:lnTo>
                  <a:lnTo>
                    <a:pt x="133" y="1314"/>
                  </a:lnTo>
                  <a:lnTo>
                    <a:pt x="133" y="1302"/>
                  </a:lnTo>
                  <a:lnTo>
                    <a:pt x="137" y="1290"/>
                  </a:lnTo>
                  <a:lnTo>
                    <a:pt x="141" y="1278"/>
                  </a:lnTo>
                  <a:lnTo>
                    <a:pt x="141" y="1254"/>
                  </a:lnTo>
                  <a:lnTo>
                    <a:pt x="145" y="1230"/>
                  </a:lnTo>
                  <a:lnTo>
                    <a:pt x="145" y="1206"/>
                  </a:lnTo>
                  <a:lnTo>
                    <a:pt x="154" y="1194"/>
                  </a:lnTo>
                  <a:lnTo>
                    <a:pt x="150" y="1194"/>
                  </a:lnTo>
                  <a:lnTo>
                    <a:pt x="154" y="1194"/>
                  </a:lnTo>
                  <a:lnTo>
                    <a:pt x="158" y="1182"/>
                  </a:lnTo>
                  <a:lnTo>
                    <a:pt x="162" y="1176"/>
                  </a:lnTo>
                  <a:lnTo>
                    <a:pt x="167" y="1170"/>
                  </a:lnTo>
                  <a:lnTo>
                    <a:pt x="171" y="1170"/>
                  </a:lnTo>
                  <a:lnTo>
                    <a:pt x="175" y="1164"/>
                  </a:lnTo>
                  <a:lnTo>
                    <a:pt x="180" y="1158"/>
                  </a:lnTo>
                  <a:lnTo>
                    <a:pt x="184" y="1128"/>
                  </a:lnTo>
                  <a:lnTo>
                    <a:pt x="184" y="1104"/>
                  </a:lnTo>
                  <a:lnTo>
                    <a:pt x="188" y="1086"/>
                  </a:lnTo>
                  <a:lnTo>
                    <a:pt x="188" y="1068"/>
                  </a:lnTo>
                  <a:lnTo>
                    <a:pt x="192" y="1062"/>
                  </a:lnTo>
                  <a:lnTo>
                    <a:pt x="192" y="1038"/>
                  </a:lnTo>
                  <a:lnTo>
                    <a:pt x="197" y="1032"/>
                  </a:lnTo>
                  <a:lnTo>
                    <a:pt x="197" y="1026"/>
                  </a:lnTo>
                  <a:lnTo>
                    <a:pt x="201" y="984"/>
                  </a:lnTo>
                  <a:lnTo>
                    <a:pt x="201" y="960"/>
                  </a:lnTo>
                  <a:lnTo>
                    <a:pt x="205" y="954"/>
                  </a:lnTo>
                  <a:lnTo>
                    <a:pt x="214" y="942"/>
                  </a:lnTo>
                  <a:lnTo>
                    <a:pt x="214" y="936"/>
                  </a:lnTo>
                  <a:lnTo>
                    <a:pt x="222" y="918"/>
                  </a:lnTo>
                  <a:lnTo>
                    <a:pt x="222" y="906"/>
                  </a:lnTo>
                  <a:lnTo>
                    <a:pt x="227" y="894"/>
                  </a:lnTo>
                  <a:lnTo>
                    <a:pt x="227" y="882"/>
                  </a:lnTo>
                  <a:lnTo>
                    <a:pt x="231" y="870"/>
                  </a:lnTo>
                  <a:lnTo>
                    <a:pt x="231" y="846"/>
                  </a:lnTo>
                  <a:lnTo>
                    <a:pt x="235" y="834"/>
                  </a:lnTo>
                  <a:lnTo>
                    <a:pt x="235" y="816"/>
                  </a:lnTo>
                  <a:lnTo>
                    <a:pt x="239" y="792"/>
                  </a:lnTo>
                  <a:lnTo>
                    <a:pt x="239" y="738"/>
                  </a:lnTo>
                  <a:lnTo>
                    <a:pt x="244" y="714"/>
                  </a:lnTo>
                  <a:lnTo>
                    <a:pt x="244" y="684"/>
                  </a:lnTo>
                  <a:lnTo>
                    <a:pt x="248" y="654"/>
                  </a:lnTo>
                  <a:lnTo>
                    <a:pt x="248" y="630"/>
                  </a:lnTo>
                  <a:lnTo>
                    <a:pt x="252" y="606"/>
                  </a:lnTo>
                  <a:lnTo>
                    <a:pt x="252" y="570"/>
                  </a:lnTo>
                  <a:lnTo>
                    <a:pt x="261" y="552"/>
                  </a:lnTo>
                  <a:lnTo>
                    <a:pt x="261" y="546"/>
                  </a:lnTo>
                  <a:lnTo>
                    <a:pt x="269" y="516"/>
                  </a:lnTo>
                  <a:lnTo>
                    <a:pt x="269" y="504"/>
                  </a:lnTo>
                  <a:lnTo>
                    <a:pt x="274" y="498"/>
                  </a:lnTo>
                  <a:lnTo>
                    <a:pt x="274" y="486"/>
                  </a:lnTo>
                  <a:lnTo>
                    <a:pt x="278" y="456"/>
                  </a:lnTo>
                  <a:lnTo>
                    <a:pt x="278" y="432"/>
                  </a:lnTo>
                  <a:lnTo>
                    <a:pt x="282" y="402"/>
                  </a:lnTo>
                  <a:lnTo>
                    <a:pt x="282" y="360"/>
                  </a:lnTo>
                  <a:lnTo>
                    <a:pt x="286" y="342"/>
                  </a:lnTo>
                  <a:lnTo>
                    <a:pt x="286" y="312"/>
                  </a:lnTo>
                  <a:lnTo>
                    <a:pt x="291" y="276"/>
                  </a:lnTo>
                  <a:lnTo>
                    <a:pt x="291" y="228"/>
                  </a:lnTo>
                  <a:lnTo>
                    <a:pt x="295" y="180"/>
                  </a:lnTo>
                  <a:lnTo>
                    <a:pt x="295" y="108"/>
                  </a:lnTo>
                  <a:lnTo>
                    <a:pt x="299" y="36"/>
                  </a:lnTo>
                  <a:lnTo>
                    <a:pt x="299" y="0"/>
                  </a:lnTo>
                  <a:lnTo>
                    <a:pt x="299" y="6"/>
                  </a:lnTo>
                  <a:lnTo>
                    <a:pt x="304" y="24"/>
                  </a:lnTo>
                  <a:lnTo>
                    <a:pt x="304" y="18"/>
                  </a:lnTo>
                  <a:lnTo>
                    <a:pt x="308" y="12"/>
                  </a:lnTo>
                  <a:lnTo>
                    <a:pt x="308" y="42"/>
                  </a:lnTo>
                  <a:lnTo>
                    <a:pt x="312" y="48"/>
                  </a:lnTo>
                  <a:lnTo>
                    <a:pt x="312" y="54"/>
                  </a:lnTo>
                  <a:lnTo>
                    <a:pt x="316" y="48"/>
                  </a:lnTo>
                  <a:lnTo>
                    <a:pt x="316" y="42"/>
                  </a:lnTo>
                  <a:lnTo>
                    <a:pt x="321" y="24"/>
                  </a:lnTo>
                  <a:lnTo>
                    <a:pt x="325" y="6"/>
                  </a:lnTo>
                  <a:lnTo>
                    <a:pt x="329" y="6"/>
                  </a:lnTo>
                  <a:lnTo>
                    <a:pt x="334" y="6"/>
                  </a:lnTo>
                  <a:lnTo>
                    <a:pt x="334" y="18"/>
                  </a:lnTo>
                  <a:lnTo>
                    <a:pt x="338" y="18"/>
                  </a:lnTo>
                  <a:lnTo>
                    <a:pt x="342" y="36"/>
                  </a:lnTo>
                  <a:lnTo>
                    <a:pt x="342" y="102"/>
                  </a:lnTo>
                  <a:lnTo>
                    <a:pt x="346" y="108"/>
                  </a:lnTo>
                  <a:lnTo>
                    <a:pt x="346" y="102"/>
                  </a:lnTo>
                  <a:lnTo>
                    <a:pt x="351" y="108"/>
                  </a:lnTo>
                  <a:lnTo>
                    <a:pt x="351" y="96"/>
                  </a:lnTo>
                  <a:lnTo>
                    <a:pt x="359" y="60"/>
                  </a:lnTo>
                  <a:lnTo>
                    <a:pt x="355" y="60"/>
                  </a:lnTo>
                  <a:lnTo>
                    <a:pt x="359" y="84"/>
                  </a:lnTo>
                  <a:lnTo>
                    <a:pt x="363" y="132"/>
                  </a:lnTo>
                  <a:lnTo>
                    <a:pt x="363" y="114"/>
                  </a:lnTo>
                  <a:lnTo>
                    <a:pt x="368" y="96"/>
                  </a:lnTo>
                  <a:lnTo>
                    <a:pt x="368" y="78"/>
                  </a:lnTo>
                  <a:lnTo>
                    <a:pt x="372" y="84"/>
                  </a:lnTo>
                  <a:lnTo>
                    <a:pt x="372" y="114"/>
                  </a:lnTo>
                  <a:lnTo>
                    <a:pt x="376" y="120"/>
                  </a:lnTo>
                  <a:lnTo>
                    <a:pt x="376" y="1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0" name="Freeform 66"/>
            <p:cNvSpPr>
              <a:spLocks/>
            </p:cNvSpPr>
            <p:nvPr/>
          </p:nvSpPr>
          <p:spPr bwMode="auto">
            <a:xfrm>
              <a:off x="1751013" y="1162050"/>
              <a:ext cx="455613" cy="400050"/>
            </a:xfrm>
            <a:custGeom>
              <a:avLst/>
              <a:gdLst/>
              <a:ahLst/>
              <a:cxnLst>
                <a:cxn ang="0">
                  <a:pos x="5" y="252"/>
                </a:cxn>
                <a:cxn ang="0">
                  <a:pos x="13" y="156"/>
                </a:cxn>
                <a:cxn ang="0">
                  <a:pos x="17" y="156"/>
                </a:cxn>
                <a:cxn ang="0">
                  <a:pos x="26" y="84"/>
                </a:cxn>
                <a:cxn ang="0">
                  <a:pos x="30" y="78"/>
                </a:cxn>
                <a:cxn ang="0">
                  <a:pos x="35" y="108"/>
                </a:cxn>
                <a:cxn ang="0">
                  <a:pos x="39" y="108"/>
                </a:cxn>
                <a:cxn ang="0">
                  <a:pos x="47" y="132"/>
                </a:cxn>
                <a:cxn ang="0">
                  <a:pos x="56" y="102"/>
                </a:cxn>
                <a:cxn ang="0">
                  <a:pos x="64" y="60"/>
                </a:cxn>
                <a:cxn ang="0">
                  <a:pos x="73" y="108"/>
                </a:cxn>
                <a:cxn ang="0">
                  <a:pos x="77" y="90"/>
                </a:cxn>
                <a:cxn ang="0">
                  <a:pos x="86" y="132"/>
                </a:cxn>
                <a:cxn ang="0">
                  <a:pos x="94" y="120"/>
                </a:cxn>
                <a:cxn ang="0">
                  <a:pos x="99" y="120"/>
                </a:cxn>
                <a:cxn ang="0">
                  <a:pos x="107" y="90"/>
                </a:cxn>
                <a:cxn ang="0">
                  <a:pos x="111" y="84"/>
                </a:cxn>
                <a:cxn ang="0">
                  <a:pos x="120" y="72"/>
                </a:cxn>
                <a:cxn ang="0">
                  <a:pos x="124" y="78"/>
                </a:cxn>
                <a:cxn ang="0">
                  <a:pos x="133" y="96"/>
                </a:cxn>
                <a:cxn ang="0">
                  <a:pos x="137" y="150"/>
                </a:cxn>
                <a:cxn ang="0">
                  <a:pos x="146" y="138"/>
                </a:cxn>
                <a:cxn ang="0">
                  <a:pos x="150" y="90"/>
                </a:cxn>
                <a:cxn ang="0">
                  <a:pos x="154" y="30"/>
                </a:cxn>
                <a:cxn ang="0">
                  <a:pos x="163" y="48"/>
                </a:cxn>
                <a:cxn ang="0">
                  <a:pos x="171" y="18"/>
                </a:cxn>
                <a:cxn ang="0">
                  <a:pos x="176" y="18"/>
                </a:cxn>
                <a:cxn ang="0">
                  <a:pos x="188" y="48"/>
                </a:cxn>
                <a:cxn ang="0">
                  <a:pos x="193" y="30"/>
                </a:cxn>
                <a:cxn ang="0">
                  <a:pos x="201" y="18"/>
                </a:cxn>
                <a:cxn ang="0">
                  <a:pos x="206" y="84"/>
                </a:cxn>
                <a:cxn ang="0">
                  <a:pos x="214" y="90"/>
                </a:cxn>
                <a:cxn ang="0">
                  <a:pos x="218" y="78"/>
                </a:cxn>
                <a:cxn ang="0">
                  <a:pos x="227" y="78"/>
                </a:cxn>
                <a:cxn ang="0">
                  <a:pos x="231" y="84"/>
                </a:cxn>
                <a:cxn ang="0">
                  <a:pos x="240" y="144"/>
                </a:cxn>
                <a:cxn ang="0">
                  <a:pos x="248" y="138"/>
                </a:cxn>
                <a:cxn ang="0">
                  <a:pos x="253" y="96"/>
                </a:cxn>
                <a:cxn ang="0">
                  <a:pos x="261" y="78"/>
                </a:cxn>
                <a:cxn ang="0">
                  <a:pos x="265" y="30"/>
                </a:cxn>
                <a:cxn ang="0">
                  <a:pos x="274" y="6"/>
                </a:cxn>
                <a:cxn ang="0">
                  <a:pos x="283" y="42"/>
                </a:cxn>
              </a:cxnLst>
              <a:rect l="0" t="0" r="r" b="b"/>
              <a:pathLst>
                <a:path w="287" h="252">
                  <a:moveTo>
                    <a:pt x="0" y="234"/>
                  </a:moveTo>
                  <a:lnTo>
                    <a:pt x="5" y="240"/>
                  </a:lnTo>
                  <a:lnTo>
                    <a:pt x="5" y="252"/>
                  </a:lnTo>
                  <a:lnTo>
                    <a:pt x="9" y="252"/>
                  </a:lnTo>
                  <a:lnTo>
                    <a:pt x="9" y="192"/>
                  </a:lnTo>
                  <a:lnTo>
                    <a:pt x="13" y="156"/>
                  </a:lnTo>
                  <a:lnTo>
                    <a:pt x="13" y="138"/>
                  </a:lnTo>
                  <a:lnTo>
                    <a:pt x="17" y="144"/>
                  </a:lnTo>
                  <a:lnTo>
                    <a:pt x="17" y="156"/>
                  </a:lnTo>
                  <a:lnTo>
                    <a:pt x="22" y="150"/>
                  </a:lnTo>
                  <a:lnTo>
                    <a:pt x="22" y="108"/>
                  </a:lnTo>
                  <a:lnTo>
                    <a:pt x="26" y="84"/>
                  </a:lnTo>
                  <a:lnTo>
                    <a:pt x="26" y="60"/>
                  </a:lnTo>
                  <a:lnTo>
                    <a:pt x="26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35" y="102"/>
                  </a:lnTo>
                  <a:lnTo>
                    <a:pt x="35" y="108"/>
                  </a:lnTo>
                  <a:lnTo>
                    <a:pt x="39" y="102"/>
                  </a:lnTo>
                  <a:lnTo>
                    <a:pt x="39" y="96"/>
                  </a:lnTo>
                  <a:lnTo>
                    <a:pt x="39" y="108"/>
                  </a:lnTo>
                  <a:lnTo>
                    <a:pt x="43" y="120"/>
                  </a:lnTo>
                  <a:lnTo>
                    <a:pt x="43" y="126"/>
                  </a:lnTo>
                  <a:lnTo>
                    <a:pt x="47" y="132"/>
                  </a:lnTo>
                  <a:lnTo>
                    <a:pt x="47" y="138"/>
                  </a:lnTo>
                  <a:lnTo>
                    <a:pt x="52" y="120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69" y="84"/>
                  </a:lnTo>
                  <a:lnTo>
                    <a:pt x="73" y="108"/>
                  </a:lnTo>
                  <a:lnTo>
                    <a:pt x="73" y="114"/>
                  </a:lnTo>
                  <a:lnTo>
                    <a:pt x="77" y="102"/>
                  </a:lnTo>
                  <a:lnTo>
                    <a:pt x="77" y="90"/>
                  </a:lnTo>
                  <a:lnTo>
                    <a:pt x="82" y="102"/>
                  </a:lnTo>
                  <a:lnTo>
                    <a:pt x="86" y="102"/>
                  </a:lnTo>
                  <a:lnTo>
                    <a:pt x="86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9" y="108"/>
                  </a:lnTo>
                  <a:lnTo>
                    <a:pt x="99" y="120"/>
                  </a:lnTo>
                  <a:lnTo>
                    <a:pt x="103" y="114"/>
                  </a:lnTo>
                  <a:lnTo>
                    <a:pt x="103" y="102"/>
                  </a:lnTo>
                  <a:lnTo>
                    <a:pt x="107" y="90"/>
                  </a:lnTo>
                  <a:lnTo>
                    <a:pt x="107" y="84"/>
                  </a:lnTo>
                  <a:lnTo>
                    <a:pt x="111" y="78"/>
                  </a:lnTo>
                  <a:lnTo>
                    <a:pt x="111" y="84"/>
                  </a:lnTo>
                  <a:lnTo>
                    <a:pt x="116" y="108"/>
                  </a:lnTo>
                  <a:lnTo>
                    <a:pt x="116" y="90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24" y="72"/>
                  </a:lnTo>
                  <a:lnTo>
                    <a:pt x="124" y="78"/>
                  </a:lnTo>
                  <a:lnTo>
                    <a:pt x="129" y="66"/>
                  </a:lnTo>
                  <a:lnTo>
                    <a:pt x="129" y="96"/>
                  </a:lnTo>
                  <a:lnTo>
                    <a:pt x="133" y="96"/>
                  </a:lnTo>
                  <a:lnTo>
                    <a:pt x="133" y="84"/>
                  </a:lnTo>
                  <a:lnTo>
                    <a:pt x="137" y="120"/>
                  </a:lnTo>
                  <a:lnTo>
                    <a:pt x="137" y="150"/>
                  </a:lnTo>
                  <a:lnTo>
                    <a:pt x="141" y="162"/>
                  </a:lnTo>
                  <a:lnTo>
                    <a:pt x="141" y="150"/>
                  </a:lnTo>
                  <a:lnTo>
                    <a:pt x="146" y="138"/>
                  </a:lnTo>
                  <a:lnTo>
                    <a:pt x="146" y="144"/>
                  </a:lnTo>
                  <a:lnTo>
                    <a:pt x="146" y="132"/>
                  </a:lnTo>
                  <a:lnTo>
                    <a:pt x="150" y="90"/>
                  </a:lnTo>
                  <a:lnTo>
                    <a:pt x="150" y="72"/>
                  </a:lnTo>
                  <a:lnTo>
                    <a:pt x="154" y="48"/>
                  </a:lnTo>
                  <a:lnTo>
                    <a:pt x="154" y="30"/>
                  </a:lnTo>
                  <a:lnTo>
                    <a:pt x="159" y="24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3" y="36"/>
                  </a:lnTo>
                  <a:lnTo>
                    <a:pt x="167" y="30"/>
                  </a:lnTo>
                  <a:lnTo>
                    <a:pt x="171" y="18"/>
                  </a:lnTo>
                  <a:lnTo>
                    <a:pt x="171" y="6"/>
                  </a:lnTo>
                  <a:lnTo>
                    <a:pt x="176" y="6"/>
                  </a:lnTo>
                  <a:lnTo>
                    <a:pt x="176" y="18"/>
                  </a:lnTo>
                  <a:lnTo>
                    <a:pt x="180" y="0"/>
                  </a:lnTo>
                  <a:lnTo>
                    <a:pt x="180" y="30"/>
                  </a:lnTo>
                  <a:lnTo>
                    <a:pt x="188" y="48"/>
                  </a:lnTo>
                  <a:lnTo>
                    <a:pt x="184" y="48"/>
                  </a:lnTo>
                  <a:lnTo>
                    <a:pt x="188" y="30"/>
                  </a:lnTo>
                  <a:lnTo>
                    <a:pt x="193" y="30"/>
                  </a:lnTo>
                  <a:lnTo>
                    <a:pt x="197" y="36"/>
                  </a:lnTo>
                  <a:lnTo>
                    <a:pt x="197" y="24"/>
                  </a:lnTo>
                  <a:lnTo>
                    <a:pt x="201" y="18"/>
                  </a:lnTo>
                  <a:lnTo>
                    <a:pt x="201" y="30"/>
                  </a:lnTo>
                  <a:lnTo>
                    <a:pt x="206" y="66"/>
                  </a:lnTo>
                  <a:lnTo>
                    <a:pt x="206" y="84"/>
                  </a:lnTo>
                  <a:lnTo>
                    <a:pt x="210" y="78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4" y="72"/>
                  </a:lnTo>
                  <a:lnTo>
                    <a:pt x="218" y="24"/>
                  </a:lnTo>
                  <a:lnTo>
                    <a:pt x="218" y="78"/>
                  </a:lnTo>
                  <a:lnTo>
                    <a:pt x="223" y="66"/>
                  </a:lnTo>
                  <a:lnTo>
                    <a:pt x="223" y="72"/>
                  </a:lnTo>
                  <a:lnTo>
                    <a:pt x="227" y="78"/>
                  </a:lnTo>
                  <a:lnTo>
                    <a:pt x="231" y="54"/>
                  </a:lnTo>
                  <a:lnTo>
                    <a:pt x="231" y="48"/>
                  </a:lnTo>
                  <a:lnTo>
                    <a:pt x="231" y="84"/>
                  </a:lnTo>
                  <a:lnTo>
                    <a:pt x="236" y="108"/>
                  </a:lnTo>
                  <a:lnTo>
                    <a:pt x="236" y="120"/>
                  </a:lnTo>
                  <a:lnTo>
                    <a:pt x="240" y="144"/>
                  </a:lnTo>
                  <a:lnTo>
                    <a:pt x="240" y="150"/>
                  </a:lnTo>
                  <a:lnTo>
                    <a:pt x="244" y="144"/>
                  </a:lnTo>
                  <a:lnTo>
                    <a:pt x="248" y="138"/>
                  </a:lnTo>
                  <a:lnTo>
                    <a:pt x="248" y="132"/>
                  </a:lnTo>
                  <a:lnTo>
                    <a:pt x="248" y="138"/>
                  </a:lnTo>
                  <a:lnTo>
                    <a:pt x="253" y="96"/>
                  </a:lnTo>
                  <a:lnTo>
                    <a:pt x="257" y="96"/>
                  </a:lnTo>
                  <a:lnTo>
                    <a:pt x="257" y="84"/>
                  </a:lnTo>
                  <a:lnTo>
                    <a:pt x="261" y="78"/>
                  </a:lnTo>
                  <a:lnTo>
                    <a:pt x="261" y="54"/>
                  </a:lnTo>
                  <a:lnTo>
                    <a:pt x="270" y="30"/>
                  </a:lnTo>
                  <a:lnTo>
                    <a:pt x="265" y="30"/>
                  </a:lnTo>
                  <a:lnTo>
                    <a:pt x="270" y="30"/>
                  </a:lnTo>
                  <a:lnTo>
                    <a:pt x="274" y="24"/>
                  </a:lnTo>
                  <a:lnTo>
                    <a:pt x="274" y="6"/>
                  </a:lnTo>
                  <a:lnTo>
                    <a:pt x="278" y="6"/>
                  </a:lnTo>
                  <a:lnTo>
                    <a:pt x="278" y="42"/>
                  </a:lnTo>
                  <a:lnTo>
                    <a:pt x="283" y="42"/>
                  </a:lnTo>
                  <a:lnTo>
                    <a:pt x="283" y="18"/>
                  </a:lnTo>
                  <a:lnTo>
                    <a:pt x="287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1" name="Freeform 67"/>
            <p:cNvSpPr>
              <a:spLocks/>
            </p:cNvSpPr>
            <p:nvPr/>
          </p:nvSpPr>
          <p:spPr bwMode="auto">
            <a:xfrm>
              <a:off x="2206625" y="1095375"/>
              <a:ext cx="488950" cy="466725"/>
            </a:xfrm>
            <a:custGeom>
              <a:avLst/>
              <a:gdLst/>
              <a:ahLst/>
              <a:cxnLst>
                <a:cxn ang="0">
                  <a:pos x="4" y="204"/>
                </a:cxn>
                <a:cxn ang="0">
                  <a:pos x="8" y="120"/>
                </a:cxn>
                <a:cxn ang="0">
                  <a:pos x="17" y="102"/>
                </a:cxn>
                <a:cxn ang="0">
                  <a:pos x="21" y="114"/>
                </a:cxn>
                <a:cxn ang="0">
                  <a:pos x="30" y="108"/>
                </a:cxn>
                <a:cxn ang="0">
                  <a:pos x="38" y="60"/>
                </a:cxn>
                <a:cxn ang="0">
                  <a:pos x="43" y="54"/>
                </a:cxn>
                <a:cxn ang="0">
                  <a:pos x="51" y="36"/>
                </a:cxn>
                <a:cxn ang="0">
                  <a:pos x="55" y="30"/>
                </a:cxn>
                <a:cxn ang="0">
                  <a:pos x="64" y="24"/>
                </a:cxn>
                <a:cxn ang="0">
                  <a:pos x="73" y="30"/>
                </a:cxn>
                <a:cxn ang="0">
                  <a:pos x="81" y="6"/>
                </a:cxn>
                <a:cxn ang="0">
                  <a:pos x="90" y="54"/>
                </a:cxn>
                <a:cxn ang="0">
                  <a:pos x="98" y="78"/>
                </a:cxn>
                <a:cxn ang="0">
                  <a:pos x="102" y="120"/>
                </a:cxn>
                <a:cxn ang="0">
                  <a:pos x="111" y="156"/>
                </a:cxn>
                <a:cxn ang="0">
                  <a:pos x="115" y="144"/>
                </a:cxn>
                <a:cxn ang="0">
                  <a:pos x="124" y="222"/>
                </a:cxn>
                <a:cxn ang="0">
                  <a:pos x="132" y="294"/>
                </a:cxn>
                <a:cxn ang="0">
                  <a:pos x="137" y="192"/>
                </a:cxn>
                <a:cxn ang="0">
                  <a:pos x="145" y="150"/>
                </a:cxn>
                <a:cxn ang="0">
                  <a:pos x="154" y="108"/>
                </a:cxn>
                <a:cxn ang="0">
                  <a:pos x="158" y="108"/>
                </a:cxn>
                <a:cxn ang="0">
                  <a:pos x="167" y="78"/>
                </a:cxn>
                <a:cxn ang="0">
                  <a:pos x="171" y="84"/>
                </a:cxn>
                <a:cxn ang="0">
                  <a:pos x="179" y="114"/>
                </a:cxn>
                <a:cxn ang="0">
                  <a:pos x="184" y="108"/>
                </a:cxn>
                <a:cxn ang="0">
                  <a:pos x="197" y="48"/>
                </a:cxn>
                <a:cxn ang="0">
                  <a:pos x="205" y="78"/>
                </a:cxn>
                <a:cxn ang="0">
                  <a:pos x="214" y="90"/>
                </a:cxn>
                <a:cxn ang="0">
                  <a:pos x="222" y="138"/>
                </a:cxn>
                <a:cxn ang="0">
                  <a:pos x="231" y="150"/>
                </a:cxn>
                <a:cxn ang="0">
                  <a:pos x="235" y="192"/>
                </a:cxn>
                <a:cxn ang="0">
                  <a:pos x="244" y="198"/>
                </a:cxn>
                <a:cxn ang="0">
                  <a:pos x="252" y="180"/>
                </a:cxn>
                <a:cxn ang="0">
                  <a:pos x="256" y="210"/>
                </a:cxn>
                <a:cxn ang="0">
                  <a:pos x="261" y="204"/>
                </a:cxn>
                <a:cxn ang="0">
                  <a:pos x="274" y="180"/>
                </a:cxn>
                <a:cxn ang="0">
                  <a:pos x="278" y="234"/>
                </a:cxn>
                <a:cxn ang="0">
                  <a:pos x="286" y="240"/>
                </a:cxn>
                <a:cxn ang="0">
                  <a:pos x="295" y="186"/>
                </a:cxn>
                <a:cxn ang="0">
                  <a:pos x="299" y="180"/>
                </a:cxn>
              </a:cxnLst>
              <a:rect l="0" t="0" r="r" b="b"/>
              <a:pathLst>
                <a:path w="308" h="294">
                  <a:moveTo>
                    <a:pt x="0" y="78"/>
                  </a:moveTo>
                  <a:lnTo>
                    <a:pt x="0" y="174"/>
                  </a:lnTo>
                  <a:lnTo>
                    <a:pt x="4" y="204"/>
                  </a:lnTo>
                  <a:lnTo>
                    <a:pt x="4" y="168"/>
                  </a:lnTo>
                  <a:lnTo>
                    <a:pt x="8" y="156"/>
                  </a:lnTo>
                  <a:lnTo>
                    <a:pt x="8" y="120"/>
                  </a:lnTo>
                  <a:lnTo>
                    <a:pt x="13" y="126"/>
                  </a:lnTo>
                  <a:lnTo>
                    <a:pt x="13" y="120"/>
                  </a:lnTo>
                  <a:lnTo>
                    <a:pt x="17" y="102"/>
                  </a:lnTo>
                  <a:lnTo>
                    <a:pt x="17" y="114"/>
                  </a:lnTo>
                  <a:lnTo>
                    <a:pt x="21" y="108"/>
                  </a:lnTo>
                  <a:lnTo>
                    <a:pt x="21" y="114"/>
                  </a:lnTo>
                  <a:lnTo>
                    <a:pt x="25" y="102"/>
                  </a:lnTo>
                  <a:lnTo>
                    <a:pt x="25" y="96"/>
                  </a:lnTo>
                  <a:lnTo>
                    <a:pt x="30" y="108"/>
                  </a:lnTo>
                  <a:lnTo>
                    <a:pt x="30" y="90"/>
                  </a:lnTo>
                  <a:lnTo>
                    <a:pt x="34" y="102"/>
                  </a:lnTo>
                  <a:lnTo>
                    <a:pt x="38" y="60"/>
                  </a:lnTo>
                  <a:lnTo>
                    <a:pt x="38" y="54"/>
                  </a:lnTo>
                  <a:lnTo>
                    <a:pt x="43" y="60"/>
                  </a:lnTo>
                  <a:lnTo>
                    <a:pt x="43" y="54"/>
                  </a:lnTo>
                  <a:lnTo>
                    <a:pt x="47" y="30"/>
                  </a:lnTo>
                  <a:lnTo>
                    <a:pt x="47" y="18"/>
                  </a:lnTo>
                  <a:lnTo>
                    <a:pt x="51" y="36"/>
                  </a:lnTo>
                  <a:lnTo>
                    <a:pt x="51" y="48"/>
                  </a:lnTo>
                  <a:lnTo>
                    <a:pt x="55" y="18"/>
                  </a:lnTo>
                  <a:lnTo>
                    <a:pt x="55" y="30"/>
                  </a:lnTo>
                  <a:lnTo>
                    <a:pt x="60" y="24"/>
                  </a:lnTo>
                  <a:lnTo>
                    <a:pt x="64" y="36"/>
                  </a:lnTo>
                  <a:lnTo>
                    <a:pt x="64" y="24"/>
                  </a:lnTo>
                  <a:lnTo>
                    <a:pt x="68" y="30"/>
                  </a:lnTo>
                  <a:lnTo>
                    <a:pt x="73" y="24"/>
                  </a:lnTo>
                  <a:lnTo>
                    <a:pt x="73" y="30"/>
                  </a:lnTo>
                  <a:lnTo>
                    <a:pt x="77" y="12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1" y="48"/>
                  </a:lnTo>
                  <a:lnTo>
                    <a:pt x="85" y="60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60"/>
                  </a:lnTo>
                  <a:lnTo>
                    <a:pt x="98" y="78"/>
                  </a:lnTo>
                  <a:lnTo>
                    <a:pt x="98" y="84"/>
                  </a:lnTo>
                  <a:lnTo>
                    <a:pt x="102" y="90"/>
                  </a:lnTo>
                  <a:lnTo>
                    <a:pt x="102" y="120"/>
                  </a:lnTo>
                  <a:lnTo>
                    <a:pt x="107" y="150"/>
                  </a:lnTo>
                  <a:lnTo>
                    <a:pt x="107" y="168"/>
                  </a:lnTo>
                  <a:lnTo>
                    <a:pt x="111" y="156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5" y="144"/>
                  </a:lnTo>
                  <a:lnTo>
                    <a:pt x="115" y="174"/>
                  </a:lnTo>
                  <a:lnTo>
                    <a:pt x="120" y="204"/>
                  </a:lnTo>
                  <a:lnTo>
                    <a:pt x="124" y="222"/>
                  </a:lnTo>
                  <a:lnTo>
                    <a:pt x="124" y="270"/>
                  </a:lnTo>
                  <a:lnTo>
                    <a:pt x="128" y="276"/>
                  </a:lnTo>
                  <a:lnTo>
                    <a:pt x="132" y="294"/>
                  </a:lnTo>
                  <a:lnTo>
                    <a:pt x="132" y="258"/>
                  </a:lnTo>
                  <a:lnTo>
                    <a:pt x="137" y="234"/>
                  </a:lnTo>
                  <a:lnTo>
                    <a:pt x="137" y="192"/>
                  </a:lnTo>
                  <a:lnTo>
                    <a:pt x="141" y="192"/>
                  </a:lnTo>
                  <a:lnTo>
                    <a:pt x="145" y="168"/>
                  </a:lnTo>
                  <a:lnTo>
                    <a:pt x="145" y="150"/>
                  </a:lnTo>
                  <a:lnTo>
                    <a:pt x="150" y="126"/>
                  </a:lnTo>
                  <a:lnTo>
                    <a:pt x="150" y="102"/>
                  </a:lnTo>
                  <a:lnTo>
                    <a:pt x="154" y="108"/>
                  </a:lnTo>
                  <a:lnTo>
                    <a:pt x="154" y="114"/>
                  </a:lnTo>
                  <a:lnTo>
                    <a:pt x="154" y="102"/>
                  </a:lnTo>
                  <a:lnTo>
                    <a:pt x="158" y="108"/>
                  </a:lnTo>
                  <a:lnTo>
                    <a:pt x="158" y="126"/>
                  </a:lnTo>
                  <a:lnTo>
                    <a:pt x="162" y="120"/>
                  </a:lnTo>
                  <a:lnTo>
                    <a:pt x="167" y="78"/>
                  </a:lnTo>
                  <a:lnTo>
                    <a:pt x="167" y="66"/>
                  </a:lnTo>
                  <a:lnTo>
                    <a:pt x="171" y="78"/>
                  </a:lnTo>
                  <a:lnTo>
                    <a:pt x="171" y="84"/>
                  </a:lnTo>
                  <a:lnTo>
                    <a:pt x="175" y="78"/>
                  </a:lnTo>
                  <a:lnTo>
                    <a:pt x="175" y="90"/>
                  </a:lnTo>
                  <a:lnTo>
                    <a:pt x="179" y="114"/>
                  </a:lnTo>
                  <a:lnTo>
                    <a:pt x="179" y="132"/>
                  </a:lnTo>
                  <a:lnTo>
                    <a:pt x="184" y="126"/>
                  </a:lnTo>
                  <a:lnTo>
                    <a:pt x="184" y="108"/>
                  </a:lnTo>
                  <a:lnTo>
                    <a:pt x="192" y="84"/>
                  </a:lnTo>
                  <a:lnTo>
                    <a:pt x="192" y="60"/>
                  </a:lnTo>
                  <a:lnTo>
                    <a:pt x="197" y="48"/>
                  </a:lnTo>
                  <a:lnTo>
                    <a:pt x="197" y="60"/>
                  </a:lnTo>
                  <a:lnTo>
                    <a:pt x="201" y="54"/>
                  </a:lnTo>
                  <a:lnTo>
                    <a:pt x="205" y="78"/>
                  </a:lnTo>
                  <a:lnTo>
                    <a:pt x="209" y="66"/>
                  </a:lnTo>
                  <a:lnTo>
                    <a:pt x="214" y="66"/>
                  </a:lnTo>
                  <a:lnTo>
                    <a:pt x="214" y="90"/>
                  </a:lnTo>
                  <a:lnTo>
                    <a:pt x="218" y="96"/>
                  </a:lnTo>
                  <a:lnTo>
                    <a:pt x="222" y="108"/>
                  </a:lnTo>
                  <a:lnTo>
                    <a:pt x="222" y="138"/>
                  </a:lnTo>
                  <a:lnTo>
                    <a:pt x="226" y="150"/>
                  </a:lnTo>
                  <a:lnTo>
                    <a:pt x="226" y="168"/>
                  </a:lnTo>
                  <a:lnTo>
                    <a:pt x="231" y="150"/>
                  </a:lnTo>
                  <a:lnTo>
                    <a:pt x="231" y="144"/>
                  </a:lnTo>
                  <a:lnTo>
                    <a:pt x="235" y="174"/>
                  </a:lnTo>
                  <a:lnTo>
                    <a:pt x="235" y="192"/>
                  </a:lnTo>
                  <a:lnTo>
                    <a:pt x="239" y="186"/>
                  </a:lnTo>
                  <a:lnTo>
                    <a:pt x="239" y="180"/>
                  </a:lnTo>
                  <a:lnTo>
                    <a:pt x="244" y="198"/>
                  </a:lnTo>
                  <a:lnTo>
                    <a:pt x="248" y="180"/>
                  </a:lnTo>
                  <a:lnTo>
                    <a:pt x="248" y="156"/>
                  </a:lnTo>
                  <a:lnTo>
                    <a:pt x="252" y="180"/>
                  </a:lnTo>
                  <a:lnTo>
                    <a:pt x="252" y="174"/>
                  </a:lnTo>
                  <a:lnTo>
                    <a:pt x="256" y="186"/>
                  </a:lnTo>
                  <a:lnTo>
                    <a:pt x="256" y="210"/>
                  </a:lnTo>
                  <a:lnTo>
                    <a:pt x="256" y="180"/>
                  </a:lnTo>
                  <a:lnTo>
                    <a:pt x="265" y="204"/>
                  </a:lnTo>
                  <a:lnTo>
                    <a:pt x="261" y="204"/>
                  </a:lnTo>
                  <a:lnTo>
                    <a:pt x="265" y="186"/>
                  </a:lnTo>
                  <a:lnTo>
                    <a:pt x="269" y="186"/>
                  </a:lnTo>
                  <a:lnTo>
                    <a:pt x="274" y="180"/>
                  </a:lnTo>
                  <a:lnTo>
                    <a:pt x="274" y="210"/>
                  </a:lnTo>
                  <a:lnTo>
                    <a:pt x="278" y="228"/>
                  </a:lnTo>
                  <a:lnTo>
                    <a:pt x="278" y="234"/>
                  </a:lnTo>
                  <a:lnTo>
                    <a:pt x="282" y="228"/>
                  </a:lnTo>
                  <a:lnTo>
                    <a:pt x="286" y="234"/>
                  </a:lnTo>
                  <a:lnTo>
                    <a:pt x="286" y="240"/>
                  </a:lnTo>
                  <a:lnTo>
                    <a:pt x="291" y="234"/>
                  </a:lnTo>
                  <a:lnTo>
                    <a:pt x="291" y="204"/>
                  </a:lnTo>
                  <a:lnTo>
                    <a:pt x="295" y="186"/>
                  </a:lnTo>
                  <a:lnTo>
                    <a:pt x="295" y="198"/>
                  </a:lnTo>
                  <a:lnTo>
                    <a:pt x="299" y="192"/>
                  </a:lnTo>
                  <a:lnTo>
                    <a:pt x="299" y="180"/>
                  </a:lnTo>
                  <a:lnTo>
                    <a:pt x="303" y="168"/>
                  </a:lnTo>
                  <a:lnTo>
                    <a:pt x="308" y="16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2695575" y="1066800"/>
              <a:ext cx="501650" cy="571500"/>
            </a:xfrm>
            <a:custGeom>
              <a:avLst/>
              <a:gdLst/>
              <a:ahLst/>
              <a:cxnLst>
                <a:cxn ang="0">
                  <a:pos x="8" y="168"/>
                </a:cxn>
                <a:cxn ang="0">
                  <a:pos x="17" y="156"/>
                </a:cxn>
                <a:cxn ang="0">
                  <a:pos x="21" y="180"/>
                </a:cxn>
                <a:cxn ang="0">
                  <a:pos x="34" y="180"/>
                </a:cxn>
                <a:cxn ang="0">
                  <a:pos x="38" y="162"/>
                </a:cxn>
                <a:cxn ang="0">
                  <a:pos x="43" y="78"/>
                </a:cxn>
                <a:cxn ang="0">
                  <a:pos x="51" y="0"/>
                </a:cxn>
                <a:cxn ang="0">
                  <a:pos x="60" y="42"/>
                </a:cxn>
                <a:cxn ang="0">
                  <a:pos x="68" y="72"/>
                </a:cxn>
                <a:cxn ang="0">
                  <a:pos x="77" y="96"/>
                </a:cxn>
                <a:cxn ang="0">
                  <a:pos x="81" y="132"/>
                </a:cxn>
                <a:cxn ang="0">
                  <a:pos x="90" y="138"/>
                </a:cxn>
                <a:cxn ang="0">
                  <a:pos x="98" y="120"/>
                </a:cxn>
                <a:cxn ang="0">
                  <a:pos x="102" y="84"/>
                </a:cxn>
                <a:cxn ang="0">
                  <a:pos x="111" y="66"/>
                </a:cxn>
                <a:cxn ang="0">
                  <a:pos x="115" y="78"/>
                </a:cxn>
                <a:cxn ang="0">
                  <a:pos x="119" y="132"/>
                </a:cxn>
                <a:cxn ang="0">
                  <a:pos x="128" y="132"/>
                </a:cxn>
                <a:cxn ang="0">
                  <a:pos x="132" y="102"/>
                </a:cxn>
                <a:cxn ang="0">
                  <a:pos x="141" y="114"/>
                </a:cxn>
                <a:cxn ang="0">
                  <a:pos x="145" y="114"/>
                </a:cxn>
                <a:cxn ang="0">
                  <a:pos x="154" y="84"/>
                </a:cxn>
                <a:cxn ang="0">
                  <a:pos x="162" y="342"/>
                </a:cxn>
                <a:cxn ang="0">
                  <a:pos x="167" y="336"/>
                </a:cxn>
                <a:cxn ang="0">
                  <a:pos x="175" y="180"/>
                </a:cxn>
                <a:cxn ang="0">
                  <a:pos x="179" y="144"/>
                </a:cxn>
                <a:cxn ang="0">
                  <a:pos x="188" y="156"/>
                </a:cxn>
                <a:cxn ang="0">
                  <a:pos x="192" y="186"/>
                </a:cxn>
                <a:cxn ang="0">
                  <a:pos x="205" y="198"/>
                </a:cxn>
                <a:cxn ang="0">
                  <a:pos x="214" y="228"/>
                </a:cxn>
                <a:cxn ang="0">
                  <a:pos x="218" y="252"/>
                </a:cxn>
                <a:cxn ang="0">
                  <a:pos x="226" y="144"/>
                </a:cxn>
                <a:cxn ang="0">
                  <a:pos x="235" y="216"/>
                </a:cxn>
                <a:cxn ang="0">
                  <a:pos x="239" y="270"/>
                </a:cxn>
                <a:cxn ang="0">
                  <a:pos x="252" y="246"/>
                </a:cxn>
                <a:cxn ang="0">
                  <a:pos x="261" y="234"/>
                </a:cxn>
                <a:cxn ang="0">
                  <a:pos x="269" y="198"/>
                </a:cxn>
                <a:cxn ang="0">
                  <a:pos x="278" y="174"/>
                </a:cxn>
                <a:cxn ang="0">
                  <a:pos x="286" y="222"/>
                </a:cxn>
                <a:cxn ang="0">
                  <a:pos x="295" y="240"/>
                </a:cxn>
                <a:cxn ang="0">
                  <a:pos x="303" y="252"/>
                </a:cxn>
                <a:cxn ang="0">
                  <a:pos x="308" y="120"/>
                </a:cxn>
              </a:cxnLst>
              <a:rect l="0" t="0" r="r" b="b"/>
              <a:pathLst>
                <a:path w="316" h="360">
                  <a:moveTo>
                    <a:pt x="0" y="180"/>
                  </a:moveTo>
                  <a:lnTo>
                    <a:pt x="4" y="174"/>
                  </a:lnTo>
                  <a:lnTo>
                    <a:pt x="8" y="168"/>
                  </a:lnTo>
                  <a:lnTo>
                    <a:pt x="8" y="180"/>
                  </a:lnTo>
                  <a:lnTo>
                    <a:pt x="13" y="180"/>
                  </a:lnTo>
                  <a:lnTo>
                    <a:pt x="17" y="156"/>
                  </a:lnTo>
                  <a:lnTo>
                    <a:pt x="17" y="174"/>
                  </a:lnTo>
                  <a:lnTo>
                    <a:pt x="21" y="162"/>
                  </a:lnTo>
                  <a:lnTo>
                    <a:pt x="21" y="180"/>
                  </a:lnTo>
                  <a:lnTo>
                    <a:pt x="25" y="180"/>
                  </a:lnTo>
                  <a:lnTo>
                    <a:pt x="25" y="168"/>
                  </a:lnTo>
                  <a:lnTo>
                    <a:pt x="34" y="180"/>
                  </a:lnTo>
                  <a:lnTo>
                    <a:pt x="30" y="180"/>
                  </a:lnTo>
                  <a:lnTo>
                    <a:pt x="34" y="174"/>
                  </a:lnTo>
                  <a:lnTo>
                    <a:pt x="38" y="162"/>
                  </a:lnTo>
                  <a:lnTo>
                    <a:pt x="38" y="108"/>
                  </a:lnTo>
                  <a:lnTo>
                    <a:pt x="43" y="108"/>
                  </a:lnTo>
                  <a:lnTo>
                    <a:pt x="43" y="78"/>
                  </a:lnTo>
                  <a:lnTo>
                    <a:pt x="47" y="60"/>
                  </a:lnTo>
                  <a:lnTo>
                    <a:pt x="47" y="24"/>
                  </a:lnTo>
                  <a:lnTo>
                    <a:pt x="51" y="0"/>
                  </a:lnTo>
                  <a:lnTo>
                    <a:pt x="51" y="30"/>
                  </a:lnTo>
                  <a:lnTo>
                    <a:pt x="55" y="48"/>
                  </a:lnTo>
                  <a:lnTo>
                    <a:pt x="60" y="42"/>
                  </a:lnTo>
                  <a:lnTo>
                    <a:pt x="68" y="72"/>
                  </a:lnTo>
                  <a:lnTo>
                    <a:pt x="64" y="72"/>
                  </a:lnTo>
                  <a:lnTo>
                    <a:pt x="6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7" y="96"/>
                  </a:lnTo>
                  <a:lnTo>
                    <a:pt x="77" y="102"/>
                  </a:lnTo>
                  <a:lnTo>
                    <a:pt x="81" y="120"/>
                  </a:lnTo>
                  <a:lnTo>
                    <a:pt x="81" y="132"/>
                  </a:lnTo>
                  <a:lnTo>
                    <a:pt x="85" y="126"/>
                  </a:lnTo>
                  <a:lnTo>
                    <a:pt x="85" y="132"/>
                  </a:lnTo>
                  <a:lnTo>
                    <a:pt x="90" y="138"/>
                  </a:lnTo>
                  <a:lnTo>
                    <a:pt x="94" y="132"/>
                  </a:lnTo>
                  <a:lnTo>
                    <a:pt x="94" y="96"/>
                  </a:lnTo>
                  <a:lnTo>
                    <a:pt x="98" y="120"/>
                  </a:lnTo>
                  <a:lnTo>
                    <a:pt x="98" y="126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66"/>
                  </a:lnTo>
                  <a:lnTo>
                    <a:pt x="111" y="60"/>
                  </a:lnTo>
                  <a:lnTo>
                    <a:pt x="111" y="66"/>
                  </a:lnTo>
                  <a:lnTo>
                    <a:pt x="115" y="78"/>
                  </a:lnTo>
                  <a:lnTo>
                    <a:pt x="115" y="72"/>
                  </a:lnTo>
                  <a:lnTo>
                    <a:pt x="119" y="84"/>
                  </a:lnTo>
                  <a:lnTo>
                    <a:pt x="119" y="132"/>
                  </a:lnTo>
                  <a:lnTo>
                    <a:pt x="124" y="168"/>
                  </a:lnTo>
                  <a:lnTo>
                    <a:pt x="124" y="174"/>
                  </a:lnTo>
                  <a:lnTo>
                    <a:pt x="128" y="132"/>
                  </a:lnTo>
                  <a:lnTo>
                    <a:pt x="128" y="66"/>
                  </a:lnTo>
                  <a:lnTo>
                    <a:pt x="132" y="90"/>
                  </a:lnTo>
                  <a:lnTo>
                    <a:pt x="132" y="102"/>
                  </a:lnTo>
                  <a:lnTo>
                    <a:pt x="137" y="108"/>
                  </a:lnTo>
                  <a:lnTo>
                    <a:pt x="137" y="120"/>
                  </a:lnTo>
                  <a:lnTo>
                    <a:pt x="141" y="114"/>
                  </a:lnTo>
                  <a:lnTo>
                    <a:pt x="141" y="126"/>
                  </a:lnTo>
                  <a:lnTo>
                    <a:pt x="141" y="120"/>
                  </a:lnTo>
                  <a:lnTo>
                    <a:pt x="145" y="114"/>
                  </a:lnTo>
                  <a:lnTo>
                    <a:pt x="149" y="108"/>
                  </a:lnTo>
                  <a:lnTo>
                    <a:pt x="154" y="120"/>
                  </a:lnTo>
                  <a:lnTo>
                    <a:pt x="154" y="84"/>
                  </a:lnTo>
                  <a:lnTo>
                    <a:pt x="158" y="90"/>
                  </a:lnTo>
                  <a:lnTo>
                    <a:pt x="158" y="288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7" y="360"/>
                  </a:lnTo>
                  <a:lnTo>
                    <a:pt x="167" y="336"/>
                  </a:lnTo>
                  <a:lnTo>
                    <a:pt x="171" y="312"/>
                  </a:lnTo>
                  <a:lnTo>
                    <a:pt x="171" y="168"/>
                  </a:lnTo>
                  <a:lnTo>
                    <a:pt x="175" y="180"/>
                  </a:lnTo>
                  <a:lnTo>
                    <a:pt x="175" y="162"/>
                  </a:lnTo>
                  <a:lnTo>
                    <a:pt x="179" y="120"/>
                  </a:lnTo>
                  <a:lnTo>
                    <a:pt x="179" y="144"/>
                  </a:lnTo>
                  <a:lnTo>
                    <a:pt x="184" y="156"/>
                  </a:lnTo>
                  <a:lnTo>
                    <a:pt x="184" y="150"/>
                  </a:lnTo>
                  <a:lnTo>
                    <a:pt x="188" y="156"/>
                  </a:lnTo>
                  <a:lnTo>
                    <a:pt x="188" y="168"/>
                  </a:lnTo>
                  <a:lnTo>
                    <a:pt x="192" y="174"/>
                  </a:lnTo>
                  <a:lnTo>
                    <a:pt x="192" y="186"/>
                  </a:lnTo>
                  <a:lnTo>
                    <a:pt x="196" y="186"/>
                  </a:lnTo>
                  <a:lnTo>
                    <a:pt x="201" y="192"/>
                  </a:lnTo>
                  <a:lnTo>
                    <a:pt x="205" y="198"/>
                  </a:lnTo>
                  <a:lnTo>
                    <a:pt x="209" y="174"/>
                  </a:lnTo>
                  <a:lnTo>
                    <a:pt x="209" y="198"/>
                  </a:lnTo>
                  <a:lnTo>
                    <a:pt x="214" y="228"/>
                  </a:lnTo>
                  <a:lnTo>
                    <a:pt x="214" y="204"/>
                  </a:lnTo>
                  <a:lnTo>
                    <a:pt x="218" y="234"/>
                  </a:lnTo>
                  <a:lnTo>
                    <a:pt x="218" y="252"/>
                  </a:lnTo>
                  <a:lnTo>
                    <a:pt x="222" y="240"/>
                  </a:lnTo>
                  <a:lnTo>
                    <a:pt x="222" y="174"/>
                  </a:lnTo>
                  <a:lnTo>
                    <a:pt x="226" y="144"/>
                  </a:lnTo>
                  <a:lnTo>
                    <a:pt x="231" y="150"/>
                  </a:lnTo>
                  <a:lnTo>
                    <a:pt x="231" y="186"/>
                  </a:lnTo>
                  <a:lnTo>
                    <a:pt x="235" y="216"/>
                  </a:lnTo>
                  <a:lnTo>
                    <a:pt x="235" y="240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52"/>
                  </a:lnTo>
                  <a:lnTo>
                    <a:pt x="248" y="246"/>
                  </a:lnTo>
                  <a:lnTo>
                    <a:pt x="252" y="246"/>
                  </a:lnTo>
                  <a:lnTo>
                    <a:pt x="256" y="246"/>
                  </a:lnTo>
                  <a:lnTo>
                    <a:pt x="261" y="246"/>
                  </a:lnTo>
                  <a:lnTo>
                    <a:pt x="261" y="234"/>
                  </a:lnTo>
                  <a:lnTo>
                    <a:pt x="265" y="210"/>
                  </a:lnTo>
                  <a:lnTo>
                    <a:pt x="265" y="198"/>
                  </a:lnTo>
                  <a:lnTo>
                    <a:pt x="269" y="198"/>
                  </a:lnTo>
                  <a:lnTo>
                    <a:pt x="273" y="168"/>
                  </a:lnTo>
                  <a:lnTo>
                    <a:pt x="278" y="162"/>
                  </a:lnTo>
                  <a:lnTo>
                    <a:pt x="278" y="174"/>
                  </a:lnTo>
                  <a:lnTo>
                    <a:pt x="282" y="180"/>
                  </a:lnTo>
                  <a:lnTo>
                    <a:pt x="286" y="210"/>
                  </a:lnTo>
                  <a:lnTo>
                    <a:pt x="286" y="222"/>
                  </a:lnTo>
                  <a:lnTo>
                    <a:pt x="291" y="222"/>
                  </a:lnTo>
                  <a:lnTo>
                    <a:pt x="291" y="246"/>
                  </a:lnTo>
                  <a:lnTo>
                    <a:pt x="295" y="240"/>
                  </a:lnTo>
                  <a:lnTo>
                    <a:pt x="295" y="234"/>
                  </a:lnTo>
                  <a:lnTo>
                    <a:pt x="299" y="246"/>
                  </a:lnTo>
                  <a:lnTo>
                    <a:pt x="303" y="252"/>
                  </a:lnTo>
                  <a:lnTo>
                    <a:pt x="303" y="204"/>
                  </a:lnTo>
                  <a:lnTo>
                    <a:pt x="308" y="192"/>
                  </a:lnTo>
                  <a:lnTo>
                    <a:pt x="308" y="120"/>
                  </a:lnTo>
                  <a:lnTo>
                    <a:pt x="312" y="114"/>
                  </a:lnTo>
                  <a:lnTo>
                    <a:pt x="316" y="10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3197225" y="1038225"/>
              <a:ext cx="468313" cy="419100"/>
            </a:xfrm>
            <a:custGeom>
              <a:avLst/>
              <a:gdLst/>
              <a:ahLst/>
              <a:cxnLst>
                <a:cxn ang="0">
                  <a:pos x="4" y="198"/>
                </a:cxn>
                <a:cxn ang="0">
                  <a:pos x="9" y="192"/>
                </a:cxn>
                <a:cxn ang="0">
                  <a:pos x="17" y="204"/>
                </a:cxn>
                <a:cxn ang="0">
                  <a:pos x="22" y="204"/>
                </a:cxn>
                <a:cxn ang="0">
                  <a:pos x="30" y="216"/>
                </a:cxn>
                <a:cxn ang="0">
                  <a:pos x="39" y="222"/>
                </a:cxn>
                <a:cxn ang="0">
                  <a:pos x="43" y="216"/>
                </a:cxn>
                <a:cxn ang="0">
                  <a:pos x="47" y="204"/>
                </a:cxn>
                <a:cxn ang="0">
                  <a:pos x="56" y="186"/>
                </a:cxn>
                <a:cxn ang="0">
                  <a:pos x="69" y="204"/>
                </a:cxn>
                <a:cxn ang="0">
                  <a:pos x="73" y="186"/>
                </a:cxn>
                <a:cxn ang="0">
                  <a:pos x="77" y="132"/>
                </a:cxn>
                <a:cxn ang="0">
                  <a:pos x="81" y="138"/>
                </a:cxn>
                <a:cxn ang="0">
                  <a:pos x="94" y="150"/>
                </a:cxn>
                <a:cxn ang="0">
                  <a:pos x="99" y="162"/>
                </a:cxn>
                <a:cxn ang="0">
                  <a:pos x="107" y="180"/>
                </a:cxn>
                <a:cxn ang="0">
                  <a:pos x="120" y="156"/>
                </a:cxn>
                <a:cxn ang="0">
                  <a:pos x="124" y="234"/>
                </a:cxn>
                <a:cxn ang="0">
                  <a:pos x="129" y="180"/>
                </a:cxn>
                <a:cxn ang="0">
                  <a:pos x="137" y="192"/>
                </a:cxn>
                <a:cxn ang="0">
                  <a:pos x="146" y="204"/>
                </a:cxn>
                <a:cxn ang="0">
                  <a:pos x="150" y="210"/>
                </a:cxn>
                <a:cxn ang="0">
                  <a:pos x="163" y="168"/>
                </a:cxn>
                <a:cxn ang="0">
                  <a:pos x="167" y="234"/>
                </a:cxn>
                <a:cxn ang="0">
                  <a:pos x="176" y="210"/>
                </a:cxn>
                <a:cxn ang="0">
                  <a:pos x="180" y="234"/>
                </a:cxn>
                <a:cxn ang="0">
                  <a:pos x="188" y="252"/>
                </a:cxn>
                <a:cxn ang="0">
                  <a:pos x="193" y="78"/>
                </a:cxn>
                <a:cxn ang="0">
                  <a:pos x="201" y="48"/>
                </a:cxn>
                <a:cxn ang="0">
                  <a:pos x="210" y="48"/>
                </a:cxn>
                <a:cxn ang="0">
                  <a:pos x="214" y="54"/>
                </a:cxn>
                <a:cxn ang="0">
                  <a:pos x="218" y="0"/>
                </a:cxn>
                <a:cxn ang="0">
                  <a:pos x="227" y="60"/>
                </a:cxn>
                <a:cxn ang="0">
                  <a:pos x="231" y="96"/>
                </a:cxn>
                <a:cxn ang="0">
                  <a:pos x="240" y="66"/>
                </a:cxn>
                <a:cxn ang="0">
                  <a:pos x="248" y="36"/>
                </a:cxn>
                <a:cxn ang="0">
                  <a:pos x="253" y="102"/>
                </a:cxn>
                <a:cxn ang="0">
                  <a:pos x="261" y="156"/>
                </a:cxn>
                <a:cxn ang="0">
                  <a:pos x="270" y="72"/>
                </a:cxn>
                <a:cxn ang="0">
                  <a:pos x="274" y="84"/>
                </a:cxn>
                <a:cxn ang="0">
                  <a:pos x="282" y="48"/>
                </a:cxn>
                <a:cxn ang="0">
                  <a:pos x="291" y="30"/>
                </a:cxn>
              </a:cxnLst>
              <a:rect l="0" t="0" r="r" b="b"/>
              <a:pathLst>
                <a:path w="295" h="264">
                  <a:moveTo>
                    <a:pt x="0" y="120"/>
                  </a:moveTo>
                  <a:lnTo>
                    <a:pt x="0" y="168"/>
                  </a:lnTo>
                  <a:lnTo>
                    <a:pt x="4" y="198"/>
                  </a:lnTo>
                  <a:lnTo>
                    <a:pt x="4" y="180"/>
                  </a:lnTo>
                  <a:lnTo>
                    <a:pt x="9" y="204"/>
                  </a:lnTo>
                  <a:lnTo>
                    <a:pt x="9" y="192"/>
                  </a:lnTo>
                  <a:lnTo>
                    <a:pt x="13" y="168"/>
                  </a:lnTo>
                  <a:lnTo>
                    <a:pt x="13" y="180"/>
                  </a:lnTo>
                  <a:lnTo>
                    <a:pt x="17" y="204"/>
                  </a:lnTo>
                  <a:lnTo>
                    <a:pt x="17" y="180"/>
                  </a:lnTo>
                  <a:lnTo>
                    <a:pt x="22" y="198"/>
                  </a:lnTo>
                  <a:lnTo>
                    <a:pt x="22" y="204"/>
                  </a:lnTo>
                  <a:lnTo>
                    <a:pt x="30" y="204"/>
                  </a:lnTo>
                  <a:lnTo>
                    <a:pt x="26" y="204"/>
                  </a:lnTo>
                  <a:lnTo>
                    <a:pt x="30" y="216"/>
                  </a:lnTo>
                  <a:lnTo>
                    <a:pt x="34" y="222"/>
                  </a:lnTo>
                  <a:lnTo>
                    <a:pt x="34" y="216"/>
                  </a:lnTo>
                  <a:lnTo>
                    <a:pt x="39" y="222"/>
                  </a:lnTo>
                  <a:lnTo>
                    <a:pt x="39" y="228"/>
                  </a:lnTo>
                  <a:lnTo>
                    <a:pt x="43" y="222"/>
                  </a:lnTo>
                  <a:lnTo>
                    <a:pt x="43" y="216"/>
                  </a:lnTo>
                  <a:lnTo>
                    <a:pt x="47" y="204"/>
                  </a:lnTo>
                  <a:lnTo>
                    <a:pt x="47" y="198"/>
                  </a:lnTo>
                  <a:lnTo>
                    <a:pt x="47" y="204"/>
                  </a:lnTo>
                  <a:lnTo>
                    <a:pt x="52" y="204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0"/>
                  </a:lnTo>
                  <a:lnTo>
                    <a:pt x="60" y="192"/>
                  </a:lnTo>
                  <a:lnTo>
                    <a:pt x="69" y="204"/>
                  </a:lnTo>
                  <a:lnTo>
                    <a:pt x="64" y="204"/>
                  </a:lnTo>
                  <a:lnTo>
                    <a:pt x="69" y="198"/>
                  </a:lnTo>
                  <a:lnTo>
                    <a:pt x="73" y="186"/>
                  </a:lnTo>
                  <a:lnTo>
                    <a:pt x="73" y="174"/>
                  </a:lnTo>
                  <a:lnTo>
                    <a:pt x="77" y="150"/>
                  </a:lnTo>
                  <a:lnTo>
                    <a:pt x="77" y="132"/>
                  </a:lnTo>
                  <a:lnTo>
                    <a:pt x="77" y="138"/>
                  </a:lnTo>
                  <a:lnTo>
                    <a:pt x="81" y="150"/>
                  </a:lnTo>
                  <a:lnTo>
                    <a:pt x="81" y="138"/>
                  </a:lnTo>
                  <a:lnTo>
                    <a:pt x="86" y="150"/>
                  </a:lnTo>
                  <a:lnTo>
                    <a:pt x="90" y="156"/>
                  </a:lnTo>
                  <a:lnTo>
                    <a:pt x="94" y="150"/>
                  </a:lnTo>
                  <a:lnTo>
                    <a:pt x="94" y="120"/>
                  </a:lnTo>
                  <a:lnTo>
                    <a:pt x="99" y="138"/>
                  </a:lnTo>
                  <a:lnTo>
                    <a:pt x="99" y="162"/>
                  </a:lnTo>
                  <a:lnTo>
                    <a:pt x="103" y="162"/>
                  </a:lnTo>
                  <a:lnTo>
                    <a:pt x="107" y="156"/>
                  </a:lnTo>
                  <a:lnTo>
                    <a:pt x="107" y="180"/>
                  </a:lnTo>
                  <a:lnTo>
                    <a:pt x="111" y="192"/>
                  </a:lnTo>
                  <a:lnTo>
                    <a:pt x="116" y="168"/>
                  </a:lnTo>
                  <a:lnTo>
                    <a:pt x="120" y="156"/>
                  </a:lnTo>
                  <a:lnTo>
                    <a:pt x="120" y="144"/>
                  </a:lnTo>
                  <a:lnTo>
                    <a:pt x="124" y="186"/>
                  </a:lnTo>
                  <a:lnTo>
                    <a:pt x="124" y="234"/>
                  </a:lnTo>
                  <a:lnTo>
                    <a:pt x="124" y="204"/>
                  </a:lnTo>
                  <a:lnTo>
                    <a:pt x="129" y="192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7" y="204"/>
                  </a:lnTo>
                  <a:lnTo>
                    <a:pt x="137" y="192"/>
                  </a:lnTo>
                  <a:lnTo>
                    <a:pt x="141" y="198"/>
                  </a:lnTo>
                  <a:lnTo>
                    <a:pt x="141" y="216"/>
                  </a:lnTo>
                  <a:lnTo>
                    <a:pt x="146" y="204"/>
                  </a:lnTo>
                  <a:lnTo>
                    <a:pt x="146" y="192"/>
                  </a:lnTo>
                  <a:lnTo>
                    <a:pt x="150" y="204"/>
                  </a:lnTo>
                  <a:lnTo>
                    <a:pt x="150" y="210"/>
                  </a:lnTo>
                  <a:lnTo>
                    <a:pt x="154" y="198"/>
                  </a:lnTo>
                  <a:lnTo>
                    <a:pt x="154" y="180"/>
                  </a:lnTo>
                  <a:lnTo>
                    <a:pt x="163" y="168"/>
                  </a:lnTo>
                  <a:lnTo>
                    <a:pt x="163" y="198"/>
                  </a:lnTo>
                  <a:lnTo>
                    <a:pt x="167" y="240"/>
                  </a:lnTo>
                  <a:lnTo>
                    <a:pt x="167" y="234"/>
                  </a:lnTo>
                  <a:lnTo>
                    <a:pt x="167" y="240"/>
                  </a:lnTo>
                  <a:lnTo>
                    <a:pt x="171" y="234"/>
                  </a:lnTo>
                  <a:lnTo>
                    <a:pt x="176" y="210"/>
                  </a:lnTo>
                  <a:lnTo>
                    <a:pt x="176" y="198"/>
                  </a:lnTo>
                  <a:lnTo>
                    <a:pt x="180" y="204"/>
                  </a:lnTo>
                  <a:lnTo>
                    <a:pt x="180" y="234"/>
                  </a:lnTo>
                  <a:lnTo>
                    <a:pt x="184" y="228"/>
                  </a:lnTo>
                  <a:lnTo>
                    <a:pt x="184" y="264"/>
                  </a:lnTo>
                  <a:lnTo>
                    <a:pt x="188" y="252"/>
                  </a:lnTo>
                  <a:lnTo>
                    <a:pt x="188" y="222"/>
                  </a:lnTo>
                  <a:lnTo>
                    <a:pt x="193" y="162"/>
                  </a:lnTo>
                  <a:lnTo>
                    <a:pt x="193" y="78"/>
                  </a:lnTo>
                  <a:lnTo>
                    <a:pt x="197" y="96"/>
                  </a:lnTo>
                  <a:lnTo>
                    <a:pt x="197" y="78"/>
                  </a:lnTo>
                  <a:lnTo>
                    <a:pt x="201" y="48"/>
                  </a:lnTo>
                  <a:lnTo>
                    <a:pt x="201" y="42"/>
                  </a:lnTo>
                  <a:lnTo>
                    <a:pt x="205" y="30"/>
                  </a:lnTo>
                  <a:lnTo>
                    <a:pt x="210" y="48"/>
                  </a:lnTo>
                  <a:lnTo>
                    <a:pt x="210" y="42"/>
                  </a:lnTo>
                  <a:lnTo>
                    <a:pt x="210" y="48"/>
                  </a:lnTo>
                  <a:lnTo>
                    <a:pt x="214" y="54"/>
                  </a:lnTo>
                  <a:lnTo>
                    <a:pt x="214" y="36"/>
                  </a:lnTo>
                  <a:lnTo>
                    <a:pt x="218" y="18"/>
                  </a:lnTo>
                  <a:lnTo>
                    <a:pt x="218" y="0"/>
                  </a:lnTo>
                  <a:lnTo>
                    <a:pt x="223" y="24"/>
                  </a:lnTo>
                  <a:lnTo>
                    <a:pt x="223" y="54"/>
                  </a:lnTo>
                  <a:lnTo>
                    <a:pt x="227" y="60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96"/>
                  </a:lnTo>
                  <a:lnTo>
                    <a:pt x="240" y="54"/>
                  </a:lnTo>
                  <a:lnTo>
                    <a:pt x="235" y="54"/>
                  </a:lnTo>
                  <a:lnTo>
                    <a:pt x="240" y="66"/>
                  </a:lnTo>
                  <a:lnTo>
                    <a:pt x="244" y="48"/>
                  </a:lnTo>
                  <a:lnTo>
                    <a:pt x="244" y="54"/>
                  </a:lnTo>
                  <a:lnTo>
                    <a:pt x="248" y="36"/>
                  </a:lnTo>
                  <a:lnTo>
                    <a:pt x="248" y="66"/>
                  </a:lnTo>
                  <a:lnTo>
                    <a:pt x="253" y="60"/>
                  </a:lnTo>
                  <a:lnTo>
                    <a:pt x="253" y="102"/>
                  </a:lnTo>
                  <a:lnTo>
                    <a:pt x="257" y="120"/>
                  </a:lnTo>
                  <a:lnTo>
                    <a:pt x="257" y="96"/>
                  </a:lnTo>
                  <a:lnTo>
                    <a:pt x="261" y="156"/>
                  </a:lnTo>
                  <a:lnTo>
                    <a:pt x="261" y="138"/>
                  </a:lnTo>
                  <a:lnTo>
                    <a:pt x="265" y="78"/>
                  </a:lnTo>
                  <a:lnTo>
                    <a:pt x="270" y="7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84"/>
                  </a:lnTo>
                  <a:lnTo>
                    <a:pt x="278" y="96"/>
                  </a:lnTo>
                  <a:lnTo>
                    <a:pt x="278" y="78"/>
                  </a:lnTo>
                  <a:lnTo>
                    <a:pt x="282" y="48"/>
                  </a:lnTo>
                  <a:lnTo>
                    <a:pt x="287" y="30"/>
                  </a:lnTo>
                  <a:lnTo>
                    <a:pt x="287" y="24"/>
                  </a:lnTo>
                  <a:lnTo>
                    <a:pt x="291" y="30"/>
                  </a:lnTo>
                  <a:lnTo>
                    <a:pt x="295" y="48"/>
                  </a:lnTo>
                  <a:lnTo>
                    <a:pt x="295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3665538" y="1104900"/>
              <a:ext cx="550863" cy="2352675"/>
            </a:xfrm>
            <a:custGeom>
              <a:avLst/>
              <a:gdLst/>
              <a:ahLst/>
              <a:cxnLst>
                <a:cxn ang="0">
                  <a:pos x="5" y="60"/>
                </a:cxn>
                <a:cxn ang="0">
                  <a:pos x="9" y="6"/>
                </a:cxn>
                <a:cxn ang="0">
                  <a:pos x="22" y="30"/>
                </a:cxn>
                <a:cxn ang="0">
                  <a:pos x="30" y="42"/>
                </a:cxn>
                <a:cxn ang="0">
                  <a:pos x="39" y="78"/>
                </a:cxn>
                <a:cxn ang="0">
                  <a:pos x="43" y="78"/>
                </a:cxn>
                <a:cxn ang="0">
                  <a:pos x="52" y="102"/>
                </a:cxn>
                <a:cxn ang="0">
                  <a:pos x="56" y="138"/>
                </a:cxn>
                <a:cxn ang="0">
                  <a:pos x="64" y="144"/>
                </a:cxn>
                <a:cxn ang="0">
                  <a:pos x="73" y="150"/>
                </a:cxn>
                <a:cxn ang="0">
                  <a:pos x="82" y="198"/>
                </a:cxn>
                <a:cxn ang="0">
                  <a:pos x="90" y="210"/>
                </a:cxn>
                <a:cxn ang="0">
                  <a:pos x="94" y="180"/>
                </a:cxn>
                <a:cxn ang="0">
                  <a:pos x="103" y="96"/>
                </a:cxn>
                <a:cxn ang="0">
                  <a:pos x="111" y="90"/>
                </a:cxn>
                <a:cxn ang="0">
                  <a:pos x="116" y="270"/>
                </a:cxn>
                <a:cxn ang="0">
                  <a:pos x="124" y="486"/>
                </a:cxn>
                <a:cxn ang="0">
                  <a:pos x="129" y="642"/>
                </a:cxn>
                <a:cxn ang="0">
                  <a:pos x="137" y="678"/>
                </a:cxn>
                <a:cxn ang="0">
                  <a:pos x="141" y="714"/>
                </a:cxn>
                <a:cxn ang="0">
                  <a:pos x="154" y="780"/>
                </a:cxn>
                <a:cxn ang="0">
                  <a:pos x="163" y="798"/>
                </a:cxn>
                <a:cxn ang="0">
                  <a:pos x="171" y="876"/>
                </a:cxn>
                <a:cxn ang="0">
                  <a:pos x="176" y="960"/>
                </a:cxn>
                <a:cxn ang="0">
                  <a:pos x="184" y="1026"/>
                </a:cxn>
                <a:cxn ang="0">
                  <a:pos x="188" y="1104"/>
                </a:cxn>
                <a:cxn ang="0">
                  <a:pos x="197" y="1170"/>
                </a:cxn>
                <a:cxn ang="0">
                  <a:pos x="201" y="1194"/>
                </a:cxn>
                <a:cxn ang="0">
                  <a:pos x="210" y="1200"/>
                </a:cxn>
                <a:cxn ang="0">
                  <a:pos x="214" y="1218"/>
                </a:cxn>
                <a:cxn ang="0">
                  <a:pos x="223" y="1248"/>
                </a:cxn>
                <a:cxn ang="0">
                  <a:pos x="236" y="1320"/>
                </a:cxn>
                <a:cxn ang="0">
                  <a:pos x="244" y="1350"/>
                </a:cxn>
                <a:cxn ang="0">
                  <a:pos x="253" y="1356"/>
                </a:cxn>
                <a:cxn ang="0">
                  <a:pos x="265" y="1392"/>
                </a:cxn>
                <a:cxn ang="0">
                  <a:pos x="278" y="1446"/>
                </a:cxn>
                <a:cxn ang="0">
                  <a:pos x="291" y="1476"/>
                </a:cxn>
                <a:cxn ang="0">
                  <a:pos x="300" y="1482"/>
                </a:cxn>
                <a:cxn ang="0">
                  <a:pos x="308" y="1482"/>
                </a:cxn>
                <a:cxn ang="0">
                  <a:pos x="321" y="1470"/>
                </a:cxn>
                <a:cxn ang="0">
                  <a:pos x="325" y="1464"/>
                </a:cxn>
                <a:cxn ang="0">
                  <a:pos x="338" y="1470"/>
                </a:cxn>
              </a:cxnLst>
              <a:rect l="0" t="0" r="r" b="b"/>
              <a:pathLst>
                <a:path w="347" h="1482">
                  <a:moveTo>
                    <a:pt x="0" y="0"/>
                  </a:moveTo>
                  <a:lnTo>
                    <a:pt x="5" y="12"/>
                  </a:lnTo>
                  <a:lnTo>
                    <a:pt x="5" y="60"/>
                  </a:lnTo>
                  <a:lnTo>
                    <a:pt x="5" y="36"/>
                  </a:lnTo>
                  <a:lnTo>
                    <a:pt x="9" y="0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3" y="18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5" y="36"/>
                  </a:lnTo>
                  <a:lnTo>
                    <a:pt x="35" y="48"/>
                  </a:lnTo>
                  <a:lnTo>
                    <a:pt x="39" y="78"/>
                  </a:lnTo>
                  <a:lnTo>
                    <a:pt x="39" y="54"/>
                  </a:lnTo>
                  <a:lnTo>
                    <a:pt x="43" y="72"/>
                  </a:lnTo>
                  <a:lnTo>
                    <a:pt x="43" y="78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6" y="126"/>
                  </a:lnTo>
                  <a:lnTo>
                    <a:pt x="56" y="138"/>
                  </a:lnTo>
                  <a:lnTo>
                    <a:pt x="60" y="138"/>
                  </a:lnTo>
                  <a:lnTo>
                    <a:pt x="60" y="150"/>
                  </a:lnTo>
                  <a:lnTo>
                    <a:pt x="64" y="144"/>
                  </a:lnTo>
                  <a:lnTo>
                    <a:pt x="69" y="138"/>
                  </a:lnTo>
                  <a:lnTo>
                    <a:pt x="69" y="144"/>
                  </a:lnTo>
                  <a:lnTo>
                    <a:pt x="73" y="150"/>
                  </a:lnTo>
                  <a:lnTo>
                    <a:pt x="77" y="156"/>
                  </a:lnTo>
                  <a:lnTo>
                    <a:pt x="77" y="186"/>
                  </a:lnTo>
                  <a:lnTo>
                    <a:pt x="82" y="198"/>
                  </a:lnTo>
                  <a:lnTo>
                    <a:pt x="86" y="222"/>
                  </a:lnTo>
                  <a:lnTo>
                    <a:pt x="86" y="216"/>
                  </a:lnTo>
                  <a:lnTo>
                    <a:pt x="90" y="210"/>
                  </a:lnTo>
                  <a:lnTo>
                    <a:pt x="90" y="222"/>
                  </a:lnTo>
                  <a:lnTo>
                    <a:pt x="94" y="228"/>
                  </a:lnTo>
                  <a:lnTo>
                    <a:pt x="94" y="180"/>
                  </a:lnTo>
                  <a:lnTo>
                    <a:pt x="99" y="180"/>
                  </a:lnTo>
                  <a:lnTo>
                    <a:pt x="99" y="168"/>
                  </a:lnTo>
                  <a:lnTo>
                    <a:pt x="103" y="96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90"/>
                  </a:lnTo>
                  <a:lnTo>
                    <a:pt x="111" y="168"/>
                  </a:lnTo>
                  <a:lnTo>
                    <a:pt x="116" y="180"/>
                  </a:lnTo>
                  <a:lnTo>
                    <a:pt x="116" y="270"/>
                  </a:lnTo>
                  <a:lnTo>
                    <a:pt x="120" y="348"/>
                  </a:lnTo>
                  <a:lnTo>
                    <a:pt x="120" y="420"/>
                  </a:lnTo>
                  <a:lnTo>
                    <a:pt x="124" y="486"/>
                  </a:lnTo>
                  <a:lnTo>
                    <a:pt x="124" y="576"/>
                  </a:lnTo>
                  <a:lnTo>
                    <a:pt x="129" y="618"/>
                  </a:lnTo>
                  <a:lnTo>
                    <a:pt x="129" y="642"/>
                  </a:lnTo>
                  <a:lnTo>
                    <a:pt x="133" y="660"/>
                  </a:lnTo>
                  <a:lnTo>
                    <a:pt x="133" y="672"/>
                  </a:lnTo>
                  <a:lnTo>
                    <a:pt x="137" y="678"/>
                  </a:lnTo>
                  <a:lnTo>
                    <a:pt x="137" y="690"/>
                  </a:lnTo>
                  <a:lnTo>
                    <a:pt x="141" y="708"/>
                  </a:lnTo>
                  <a:lnTo>
                    <a:pt x="141" y="714"/>
                  </a:lnTo>
                  <a:lnTo>
                    <a:pt x="150" y="726"/>
                  </a:lnTo>
                  <a:lnTo>
                    <a:pt x="150" y="768"/>
                  </a:lnTo>
                  <a:lnTo>
                    <a:pt x="154" y="780"/>
                  </a:lnTo>
                  <a:lnTo>
                    <a:pt x="154" y="786"/>
                  </a:lnTo>
                  <a:lnTo>
                    <a:pt x="159" y="792"/>
                  </a:lnTo>
                  <a:lnTo>
                    <a:pt x="163" y="798"/>
                  </a:lnTo>
                  <a:lnTo>
                    <a:pt x="167" y="810"/>
                  </a:lnTo>
                  <a:lnTo>
                    <a:pt x="167" y="852"/>
                  </a:lnTo>
                  <a:lnTo>
                    <a:pt x="171" y="876"/>
                  </a:lnTo>
                  <a:lnTo>
                    <a:pt x="171" y="912"/>
                  </a:lnTo>
                  <a:lnTo>
                    <a:pt x="176" y="936"/>
                  </a:lnTo>
                  <a:lnTo>
                    <a:pt x="176" y="960"/>
                  </a:lnTo>
                  <a:lnTo>
                    <a:pt x="180" y="978"/>
                  </a:lnTo>
                  <a:lnTo>
                    <a:pt x="180" y="1002"/>
                  </a:lnTo>
                  <a:lnTo>
                    <a:pt x="184" y="1026"/>
                  </a:lnTo>
                  <a:lnTo>
                    <a:pt x="184" y="1056"/>
                  </a:lnTo>
                  <a:lnTo>
                    <a:pt x="188" y="1074"/>
                  </a:lnTo>
                  <a:lnTo>
                    <a:pt x="188" y="1104"/>
                  </a:lnTo>
                  <a:lnTo>
                    <a:pt x="193" y="1140"/>
                  </a:lnTo>
                  <a:lnTo>
                    <a:pt x="193" y="1152"/>
                  </a:lnTo>
                  <a:lnTo>
                    <a:pt x="197" y="1170"/>
                  </a:lnTo>
                  <a:lnTo>
                    <a:pt x="197" y="1176"/>
                  </a:lnTo>
                  <a:lnTo>
                    <a:pt x="201" y="1188"/>
                  </a:lnTo>
                  <a:lnTo>
                    <a:pt x="201" y="1194"/>
                  </a:lnTo>
                  <a:lnTo>
                    <a:pt x="206" y="1200"/>
                  </a:lnTo>
                  <a:lnTo>
                    <a:pt x="206" y="1206"/>
                  </a:lnTo>
                  <a:lnTo>
                    <a:pt x="210" y="1200"/>
                  </a:lnTo>
                  <a:lnTo>
                    <a:pt x="210" y="1206"/>
                  </a:lnTo>
                  <a:lnTo>
                    <a:pt x="214" y="1212"/>
                  </a:lnTo>
                  <a:lnTo>
                    <a:pt x="214" y="1218"/>
                  </a:lnTo>
                  <a:lnTo>
                    <a:pt x="218" y="1236"/>
                  </a:lnTo>
                  <a:lnTo>
                    <a:pt x="223" y="1242"/>
                  </a:lnTo>
                  <a:lnTo>
                    <a:pt x="223" y="1248"/>
                  </a:lnTo>
                  <a:lnTo>
                    <a:pt x="227" y="1254"/>
                  </a:lnTo>
                  <a:lnTo>
                    <a:pt x="227" y="1278"/>
                  </a:lnTo>
                  <a:lnTo>
                    <a:pt x="236" y="1320"/>
                  </a:lnTo>
                  <a:lnTo>
                    <a:pt x="236" y="1326"/>
                  </a:lnTo>
                  <a:lnTo>
                    <a:pt x="244" y="1338"/>
                  </a:lnTo>
                  <a:lnTo>
                    <a:pt x="244" y="1350"/>
                  </a:lnTo>
                  <a:lnTo>
                    <a:pt x="248" y="1356"/>
                  </a:lnTo>
                  <a:lnTo>
                    <a:pt x="248" y="1362"/>
                  </a:lnTo>
                  <a:lnTo>
                    <a:pt x="253" y="1356"/>
                  </a:lnTo>
                  <a:lnTo>
                    <a:pt x="261" y="1368"/>
                  </a:lnTo>
                  <a:lnTo>
                    <a:pt x="261" y="1374"/>
                  </a:lnTo>
                  <a:lnTo>
                    <a:pt x="265" y="1392"/>
                  </a:lnTo>
                  <a:lnTo>
                    <a:pt x="274" y="1404"/>
                  </a:lnTo>
                  <a:lnTo>
                    <a:pt x="274" y="1440"/>
                  </a:lnTo>
                  <a:lnTo>
                    <a:pt x="278" y="1446"/>
                  </a:lnTo>
                  <a:lnTo>
                    <a:pt x="283" y="1452"/>
                  </a:lnTo>
                  <a:lnTo>
                    <a:pt x="283" y="1464"/>
                  </a:lnTo>
                  <a:lnTo>
                    <a:pt x="291" y="1476"/>
                  </a:lnTo>
                  <a:lnTo>
                    <a:pt x="291" y="1482"/>
                  </a:lnTo>
                  <a:lnTo>
                    <a:pt x="295" y="1482"/>
                  </a:lnTo>
                  <a:lnTo>
                    <a:pt x="300" y="1482"/>
                  </a:lnTo>
                  <a:lnTo>
                    <a:pt x="308" y="1482"/>
                  </a:lnTo>
                  <a:lnTo>
                    <a:pt x="304" y="1482"/>
                  </a:lnTo>
                  <a:lnTo>
                    <a:pt x="308" y="1482"/>
                  </a:lnTo>
                  <a:lnTo>
                    <a:pt x="312" y="1476"/>
                  </a:lnTo>
                  <a:lnTo>
                    <a:pt x="312" y="1470"/>
                  </a:lnTo>
                  <a:lnTo>
                    <a:pt x="321" y="1470"/>
                  </a:lnTo>
                  <a:lnTo>
                    <a:pt x="317" y="1470"/>
                  </a:lnTo>
                  <a:lnTo>
                    <a:pt x="321" y="1470"/>
                  </a:lnTo>
                  <a:lnTo>
                    <a:pt x="325" y="1464"/>
                  </a:lnTo>
                  <a:lnTo>
                    <a:pt x="330" y="1470"/>
                  </a:lnTo>
                  <a:lnTo>
                    <a:pt x="334" y="1464"/>
                  </a:lnTo>
                  <a:lnTo>
                    <a:pt x="338" y="1470"/>
                  </a:lnTo>
                  <a:lnTo>
                    <a:pt x="342" y="1476"/>
                  </a:lnTo>
                  <a:lnTo>
                    <a:pt x="347" y="148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4216400" y="1200150"/>
              <a:ext cx="508000" cy="2257425"/>
            </a:xfrm>
            <a:custGeom>
              <a:avLst/>
              <a:gdLst/>
              <a:ahLst/>
              <a:cxnLst>
                <a:cxn ang="0">
                  <a:pos x="4" y="1410"/>
                </a:cxn>
                <a:cxn ang="0">
                  <a:pos x="17" y="1392"/>
                </a:cxn>
                <a:cxn ang="0">
                  <a:pos x="30" y="1386"/>
                </a:cxn>
                <a:cxn ang="0">
                  <a:pos x="42" y="1404"/>
                </a:cxn>
                <a:cxn ang="0">
                  <a:pos x="51" y="1404"/>
                </a:cxn>
                <a:cxn ang="0">
                  <a:pos x="64" y="1410"/>
                </a:cxn>
                <a:cxn ang="0">
                  <a:pos x="72" y="1368"/>
                </a:cxn>
                <a:cxn ang="0">
                  <a:pos x="85" y="1332"/>
                </a:cxn>
                <a:cxn ang="0">
                  <a:pos x="90" y="1302"/>
                </a:cxn>
                <a:cxn ang="0">
                  <a:pos x="98" y="1272"/>
                </a:cxn>
                <a:cxn ang="0">
                  <a:pos x="107" y="1254"/>
                </a:cxn>
                <a:cxn ang="0">
                  <a:pos x="119" y="1242"/>
                </a:cxn>
                <a:cxn ang="0">
                  <a:pos x="128" y="1170"/>
                </a:cxn>
                <a:cxn ang="0">
                  <a:pos x="132" y="1122"/>
                </a:cxn>
                <a:cxn ang="0">
                  <a:pos x="141" y="1080"/>
                </a:cxn>
                <a:cxn ang="0">
                  <a:pos x="149" y="1074"/>
                </a:cxn>
                <a:cxn ang="0">
                  <a:pos x="154" y="1038"/>
                </a:cxn>
                <a:cxn ang="0">
                  <a:pos x="162" y="1014"/>
                </a:cxn>
                <a:cxn ang="0">
                  <a:pos x="171" y="978"/>
                </a:cxn>
                <a:cxn ang="0">
                  <a:pos x="175" y="936"/>
                </a:cxn>
                <a:cxn ang="0">
                  <a:pos x="184" y="840"/>
                </a:cxn>
                <a:cxn ang="0">
                  <a:pos x="188" y="756"/>
                </a:cxn>
                <a:cxn ang="0">
                  <a:pos x="196" y="714"/>
                </a:cxn>
                <a:cxn ang="0">
                  <a:pos x="205" y="684"/>
                </a:cxn>
                <a:cxn ang="0">
                  <a:pos x="209" y="660"/>
                </a:cxn>
                <a:cxn ang="0">
                  <a:pos x="218" y="588"/>
                </a:cxn>
                <a:cxn ang="0">
                  <a:pos x="222" y="516"/>
                </a:cxn>
                <a:cxn ang="0">
                  <a:pos x="231" y="390"/>
                </a:cxn>
                <a:cxn ang="0">
                  <a:pos x="235" y="228"/>
                </a:cxn>
                <a:cxn ang="0">
                  <a:pos x="239" y="276"/>
                </a:cxn>
                <a:cxn ang="0">
                  <a:pos x="248" y="162"/>
                </a:cxn>
                <a:cxn ang="0">
                  <a:pos x="252" y="126"/>
                </a:cxn>
                <a:cxn ang="0">
                  <a:pos x="261" y="78"/>
                </a:cxn>
                <a:cxn ang="0">
                  <a:pos x="265" y="60"/>
                </a:cxn>
                <a:cxn ang="0">
                  <a:pos x="273" y="96"/>
                </a:cxn>
                <a:cxn ang="0">
                  <a:pos x="278" y="66"/>
                </a:cxn>
                <a:cxn ang="0">
                  <a:pos x="286" y="0"/>
                </a:cxn>
                <a:cxn ang="0">
                  <a:pos x="295" y="66"/>
                </a:cxn>
                <a:cxn ang="0">
                  <a:pos x="299" y="78"/>
                </a:cxn>
                <a:cxn ang="0">
                  <a:pos x="303" y="96"/>
                </a:cxn>
                <a:cxn ang="0">
                  <a:pos x="312" y="84"/>
                </a:cxn>
                <a:cxn ang="0">
                  <a:pos x="316" y="84"/>
                </a:cxn>
              </a:cxnLst>
              <a:rect l="0" t="0" r="r" b="b"/>
              <a:pathLst>
                <a:path w="320" h="1422">
                  <a:moveTo>
                    <a:pt x="0" y="1422"/>
                  </a:moveTo>
                  <a:lnTo>
                    <a:pt x="0" y="1416"/>
                  </a:lnTo>
                  <a:lnTo>
                    <a:pt x="4" y="1410"/>
                  </a:lnTo>
                  <a:lnTo>
                    <a:pt x="8" y="1404"/>
                  </a:lnTo>
                  <a:lnTo>
                    <a:pt x="13" y="1398"/>
                  </a:lnTo>
                  <a:lnTo>
                    <a:pt x="17" y="1392"/>
                  </a:lnTo>
                  <a:lnTo>
                    <a:pt x="21" y="1392"/>
                  </a:lnTo>
                  <a:lnTo>
                    <a:pt x="25" y="1386"/>
                  </a:lnTo>
                  <a:lnTo>
                    <a:pt x="30" y="1386"/>
                  </a:lnTo>
                  <a:lnTo>
                    <a:pt x="34" y="1392"/>
                  </a:lnTo>
                  <a:lnTo>
                    <a:pt x="38" y="1398"/>
                  </a:lnTo>
                  <a:lnTo>
                    <a:pt x="42" y="1404"/>
                  </a:lnTo>
                  <a:lnTo>
                    <a:pt x="47" y="1404"/>
                  </a:lnTo>
                  <a:lnTo>
                    <a:pt x="51" y="1410"/>
                  </a:lnTo>
                  <a:lnTo>
                    <a:pt x="51" y="1404"/>
                  </a:lnTo>
                  <a:lnTo>
                    <a:pt x="55" y="1410"/>
                  </a:lnTo>
                  <a:lnTo>
                    <a:pt x="60" y="1410"/>
                  </a:lnTo>
                  <a:lnTo>
                    <a:pt x="64" y="1410"/>
                  </a:lnTo>
                  <a:lnTo>
                    <a:pt x="68" y="1404"/>
                  </a:lnTo>
                  <a:lnTo>
                    <a:pt x="72" y="1398"/>
                  </a:lnTo>
                  <a:lnTo>
                    <a:pt x="72" y="1368"/>
                  </a:lnTo>
                  <a:lnTo>
                    <a:pt x="81" y="1356"/>
                  </a:lnTo>
                  <a:lnTo>
                    <a:pt x="81" y="1338"/>
                  </a:lnTo>
                  <a:lnTo>
                    <a:pt x="85" y="1332"/>
                  </a:lnTo>
                  <a:lnTo>
                    <a:pt x="85" y="1320"/>
                  </a:lnTo>
                  <a:lnTo>
                    <a:pt x="90" y="1314"/>
                  </a:lnTo>
                  <a:lnTo>
                    <a:pt x="90" y="1302"/>
                  </a:lnTo>
                  <a:lnTo>
                    <a:pt x="94" y="1296"/>
                  </a:lnTo>
                  <a:lnTo>
                    <a:pt x="94" y="1290"/>
                  </a:lnTo>
                  <a:lnTo>
                    <a:pt x="98" y="1272"/>
                  </a:lnTo>
                  <a:lnTo>
                    <a:pt x="102" y="1272"/>
                  </a:lnTo>
                  <a:lnTo>
                    <a:pt x="102" y="1260"/>
                  </a:lnTo>
                  <a:lnTo>
                    <a:pt x="107" y="1254"/>
                  </a:lnTo>
                  <a:lnTo>
                    <a:pt x="111" y="1254"/>
                  </a:lnTo>
                  <a:lnTo>
                    <a:pt x="115" y="1248"/>
                  </a:lnTo>
                  <a:lnTo>
                    <a:pt x="119" y="1242"/>
                  </a:lnTo>
                  <a:lnTo>
                    <a:pt x="124" y="1212"/>
                  </a:lnTo>
                  <a:lnTo>
                    <a:pt x="124" y="1188"/>
                  </a:lnTo>
                  <a:lnTo>
                    <a:pt x="128" y="1170"/>
                  </a:lnTo>
                  <a:lnTo>
                    <a:pt x="128" y="1146"/>
                  </a:lnTo>
                  <a:lnTo>
                    <a:pt x="132" y="1134"/>
                  </a:lnTo>
                  <a:lnTo>
                    <a:pt x="132" y="1122"/>
                  </a:lnTo>
                  <a:lnTo>
                    <a:pt x="137" y="1116"/>
                  </a:lnTo>
                  <a:lnTo>
                    <a:pt x="137" y="1098"/>
                  </a:lnTo>
                  <a:lnTo>
                    <a:pt x="141" y="1080"/>
                  </a:lnTo>
                  <a:lnTo>
                    <a:pt x="145" y="1074"/>
                  </a:lnTo>
                  <a:lnTo>
                    <a:pt x="149" y="1068"/>
                  </a:lnTo>
                  <a:lnTo>
                    <a:pt x="149" y="1074"/>
                  </a:lnTo>
                  <a:lnTo>
                    <a:pt x="149" y="1056"/>
                  </a:lnTo>
                  <a:lnTo>
                    <a:pt x="154" y="1044"/>
                  </a:lnTo>
                  <a:lnTo>
                    <a:pt x="154" y="1038"/>
                  </a:lnTo>
                  <a:lnTo>
                    <a:pt x="158" y="1032"/>
                  </a:lnTo>
                  <a:lnTo>
                    <a:pt x="162" y="1026"/>
                  </a:lnTo>
                  <a:lnTo>
                    <a:pt x="162" y="1014"/>
                  </a:lnTo>
                  <a:lnTo>
                    <a:pt x="166" y="1002"/>
                  </a:lnTo>
                  <a:lnTo>
                    <a:pt x="166" y="990"/>
                  </a:lnTo>
                  <a:lnTo>
                    <a:pt x="171" y="978"/>
                  </a:lnTo>
                  <a:lnTo>
                    <a:pt x="171" y="966"/>
                  </a:lnTo>
                  <a:lnTo>
                    <a:pt x="175" y="954"/>
                  </a:lnTo>
                  <a:lnTo>
                    <a:pt x="175" y="936"/>
                  </a:lnTo>
                  <a:lnTo>
                    <a:pt x="179" y="912"/>
                  </a:lnTo>
                  <a:lnTo>
                    <a:pt x="179" y="870"/>
                  </a:lnTo>
                  <a:lnTo>
                    <a:pt x="184" y="840"/>
                  </a:lnTo>
                  <a:lnTo>
                    <a:pt x="184" y="798"/>
                  </a:lnTo>
                  <a:lnTo>
                    <a:pt x="188" y="780"/>
                  </a:lnTo>
                  <a:lnTo>
                    <a:pt x="188" y="756"/>
                  </a:lnTo>
                  <a:lnTo>
                    <a:pt x="192" y="738"/>
                  </a:lnTo>
                  <a:lnTo>
                    <a:pt x="192" y="720"/>
                  </a:lnTo>
                  <a:lnTo>
                    <a:pt x="196" y="714"/>
                  </a:lnTo>
                  <a:lnTo>
                    <a:pt x="196" y="690"/>
                  </a:lnTo>
                  <a:lnTo>
                    <a:pt x="201" y="684"/>
                  </a:lnTo>
                  <a:lnTo>
                    <a:pt x="205" y="684"/>
                  </a:lnTo>
                  <a:lnTo>
                    <a:pt x="205" y="672"/>
                  </a:lnTo>
                  <a:lnTo>
                    <a:pt x="209" y="672"/>
                  </a:lnTo>
                  <a:lnTo>
                    <a:pt x="209" y="660"/>
                  </a:lnTo>
                  <a:lnTo>
                    <a:pt x="214" y="630"/>
                  </a:lnTo>
                  <a:lnTo>
                    <a:pt x="214" y="612"/>
                  </a:lnTo>
                  <a:lnTo>
                    <a:pt x="218" y="588"/>
                  </a:lnTo>
                  <a:lnTo>
                    <a:pt x="218" y="576"/>
                  </a:lnTo>
                  <a:lnTo>
                    <a:pt x="222" y="564"/>
                  </a:lnTo>
                  <a:lnTo>
                    <a:pt x="222" y="516"/>
                  </a:lnTo>
                  <a:lnTo>
                    <a:pt x="226" y="486"/>
                  </a:lnTo>
                  <a:lnTo>
                    <a:pt x="226" y="450"/>
                  </a:lnTo>
                  <a:lnTo>
                    <a:pt x="231" y="390"/>
                  </a:lnTo>
                  <a:lnTo>
                    <a:pt x="231" y="342"/>
                  </a:lnTo>
                  <a:lnTo>
                    <a:pt x="235" y="294"/>
                  </a:lnTo>
                  <a:lnTo>
                    <a:pt x="235" y="228"/>
                  </a:lnTo>
                  <a:lnTo>
                    <a:pt x="239" y="258"/>
                  </a:lnTo>
                  <a:lnTo>
                    <a:pt x="239" y="252"/>
                  </a:lnTo>
                  <a:lnTo>
                    <a:pt x="239" y="276"/>
                  </a:lnTo>
                  <a:lnTo>
                    <a:pt x="243" y="252"/>
                  </a:lnTo>
                  <a:lnTo>
                    <a:pt x="243" y="228"/>
                  </a:lnTo>
                  <a:lnTo>
                    <a:pt x="248" y="162"/>
                  </a:lnTo>
                  <a:lnTo>
                    <a:pt x="248" y="108"/>
                  </a:lnTo>
                  <a:lnTo>
                    <a:pt x="252" y="120"/>
                  </a:lnTo>
                  <a:lnTo>
                    <a:pt x="252" y="126"/>
                  </a:lnTo>
                  <a:lnTo>
                    <a:pt x="256" y="114"/>
                  </a:lnTo>
                  <a:lnTo>
                    <a:pt x="256" y="102"/>
                  </a:lnTo>
                  <a:lnTo>
                    <a:pt x="261" y="78"/>
                  </a:lnTo>
                  <a:lnTo>
                    <a:pt x="261" y="60"/>
                  </a:lnTo>
                  <a:lnTo>
                    <a:pt x="265" y="54"/>
                  </a:lnTo>
                  <a:lnTo>
                    <a:pt x="265" y="60"/>
                  </a:lnTo>
                  <a:lnTo>
                    <a:pt x="269" y="72"/>
                  </a:lnTo>
                  <a:lnTo>
                    <a:pt x="269" y="78"/>
                  </a:lnTo>
                  <a:lnTo>
                    <a:pt x="273" y="96"/>
                  </a:lnTo>
                  <a:lnTo>
                    <a:pt x="273" y="84"/>
                  </a:lnTo>
                  <a:lnTo>
                    <a:pt x="278" y="72"/>
                  </a:lnTo>
                  <a:lnTo>
                    <a:pt x="278" y="66"/>
                  </a:lnTo>
                  <a:lnTo>
                    <a:pt x="282" y="54"/>
                  </a:lnTo>
                  <a:lnTo>
                    <a:pt x="282" y="18"/>
                  </a:lnTo>
                  <a:lnTo>
                    <a:pt x="286" y="0"/>
                  </a:lnTo>
                  <a:lnTo>
                    <a:pt x="286" y="36"/>
                  </a:lnTo>
                  <a:lnTo>
                    <a:pt x="291" y="42"/>
                  </a:lnTo>
                  <a:lnTo>
                    <a:pt x="295" y="66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9" y="78"/>
                  </a:lnTo>
                  <a:lnTo>
                    <a:pt x="299" y="90"/>
                  </a:lnTo>
                  <a:lnTo>
                    <a:pt x="303" y="108"/>
                  </a:lnTo>
                  <a:lnTo>
                    <a:pt x="303" y="96"/>
                  </a:lnTo>
                  <a:lnTo>
                    <a:pt x="308" y="78"/>
                  </a:lnTo>
                  <a:lnTo>
                    <a:pt x="308" y="72"/>
                  </a:lnTo>
                  <a:lnTo>
                    <a:pt x="312" y="84"/>
                  </a:lnTo>
                  <a:lnTo>
                    <a:pt x="312" y="60"/>
                  </a:lnTo>
                  <a:lnTo>
                    <a:pt x="312" y="72"/>
                  </a:lnTo>
                  <a:lnTo>
                    <a:pt x="316" y="84"/>
                  </a:lnTo>
                  <a:lnTo>
                    <a:pt x="316" y="60"/>
                  </a:lnTo>
                  <a:lnTo>
                    <a:pt x="32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4724400" y="1123950"/>
              <a:ext cx="476250" cy="333375"/>
            </a:xfrm>
            <a:custGeom>
              <a:avLst/>
              <a:gdLst/>
              <a:ahLst/>
              <a:cxnLst>
                <a:cxn ang="0">
                  <a:pos x="5" y="132"/>
                </a:cxn>
                <a:cxn ang="0">
                  <a:pos x="9" y="120"/>
                </a:cxn>
                <a:cxn ang="0">
                  <a:pos x="18" y="156"/>
                </a:cxn>
                <a:cxn ang="0">
                  <a:pos x="22" y="114"/>
                </a:cxn>
                <a:cxn ang="0">
                  <a:pos x="30" y="126"/>
                </a:cxn>
                <a:cxn ang="0">
                  <a:pos x="35" y="126"/>
                </a:cxn>
                <a:cxn ang="0">
                  <a:pos x="39" y="96"/>
                </a:cxn>
                <a:cxn ang="0">
                  <a:pos x="47" y="72"/>
                </a:cxn>
                <a:cxn ang="0">
                  <a:pos x="56" y="36"/>
                </a:cxn>
                <a:cxn ang="0">
                  <a:pos x="65" y="0"/>
                </a:cxn>
                <a:cxn ang="0">
                  <a:pos x="69" y="66"/>
                </a:cxn>
                <a:cxn ang="0">
                  <a:pos x="77" y="78"/>
                </a:cxn>
                <a:cxn ang="0">
                  <a:pos x="90" y="18"/>
                </a:cxn>
                <a:cxn ang="0">
                  <a:pos x="95" y="30"/>
                </a:cxn>
                <a:cxn ang="0">
                  <a:pos x="103" y="6"/>
                </a:cxn>
                <a:cxn ang="0">
                  <a:pos x="107" y="18"/>
                </a:cxn>
                <a:cxn ang="0">
                  <a:pos x="116" y="138"/>
                </a:cxn>
                <a:cxn ang="0">
                  <a:pos x="120" y="156"/>
                </a:cxn>
                <a:cxn ang="0">
                  <a:pos x="124" y="174"/>
                </a:cxn>
                <a:cxn ang="0">
                  <a:pos x="133" y="132"/>
                </a:cxn>
                <a:cxn ang="0">
                  <a:pos x="142" y="120"/>
                </a:cxn>
                <a:cxn ang="0">
                  <a:pos x="150" y="168"/>
                </a:cxn>
                <a:cxn ang="0">
                  <a:pos x="154" y="210"/>
                </a:cxn>
                <a:cxn ang="0">
                  <a:pos x="163" y="174"/>
                </a:cxn>
                <a:cxn ang="0">
                  <a:pos x="172" y="126"/>
                </a:cxn>
                <a:cxn ang="0">
                  <a:pos x="176" y="138"/>
                </a:cxn>
                <a:cxn ang="0">
                  <a:pos x="184" y="156"/>
                </a:cxn>
                <a:cxn ang="0">
                  <a:pos x="189" y="96"/>
                </a:cxn>
                <a:cxn ang="0">
                  <a:pos x="197" y="78"/>
                </a:cxn>
                <a:cxn ang="0">
                  <a:pos x="201" y="60"/>
                </a:cxn>
                <a:cxn ang="0">
                  <a:pos x="214" y="72"/>
                </a:cxn>
                <a:cxn ang="0">
                  <a:pos x="219" y="72"/>
                </a:cxn>
                <a:cxn ang="0">
                  <a:pos x="227" y="114"/>
                </a:cxn>
                <a:cxn ang="0">
                  <a:pos x="231" y="114"/>
                </a:cxn>
                <a:cxn ang="0">
                  <a:pos x="244" y="138"/>
                </a:cxn>
                <a:cxn ang="0">
                  <a:pos x="248" y="150"/>
                </a:cxn>
                <a:cxn ang="0">
                  <a:pos x="257" y="132"/>
                </a:cxn>
                <a:cxn ang="0">
                  <a:pos x="266" y="96"/>
                </a:cxn>
                <a:cxn ang="0">
                  <a:pos x="274" y="162"/>
                </a:cxn>
                <a:cxn ang="0">
                  <a:pos x="278" y="84"/>
                </a:cxn>
                <a:cxn ang="0">
                  <a:pos x="287" y="90"/>
                </a:cxn>
                <a:cxn ang="0">
                  <a:pos x="296" y="114"/>
                </a:cxn>
              </a:cxnLst>
              <a:rect l="0" t="0" r="r" b="b"/>
              <a:pathLst>
                <a:path w="300" h="210">
                  <a:moveTo>
                    <a:pt x="0" y="120"/>
                  </a:moveTo>
                  <a:lnTo>
                    <a:pt x="5" y="126"/>
                  </a:lnTo>
                  <a:lnTo>
                    <a:pt x="5" y="132"/>
                  </a:lnTo>
                  <a:lnTo>
                    <a:pt x="5" y="126"/>
                  </a:lnTo>
                  <a:lnTo>
                    <a:pt x="9" y="108"/>
                  </a:lnTo>
                  <a:lnTo>
                    <a:pt x="9" y="120"/>
                  </a:lnTo>
                  <a:lnTo>
                    <a:pt x="13" y="168"/>
                  </a:lnTo>
                  <a:lnTo>
                    <a:pt x="13" y="162"/>
                  </a:lnTo>
                  <a:lnTo>
                    <a:pt x="18" y="156"/>
                  </a:lnTo>
                  <a:lnTo>
                    <a:pt x="18" y="132"/>
                  </a:lnTo>
                  <a:lnTo>
                    <a:pt x="22" y="126"/>
                  </a:lnTo>
                  <a:lnTo>
                    <a:pt x="22" y="114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30" y="126"/>
                  </a:lnTo>
                  <a:lnTo>
                    <a:pt x="30" y="114"/>
                  </a:lnTo>
                  <a:lnTo>
                    <a:pt x="35" y="120"/>
                  </a:lnTo>
                  <a:lnTo>
                    <a:pt x="35" y="126"/>
                  </a:lnTo>
                  <a:lnTo>
                    <a:pt x="35" y="120"/>
                  </a:lnTo>
                  <a:lnTo>
                    <a:pt x="39" y="114"/>
                  </a:lnTo>
                  <a:lnTo>
                    <a:pt x="39" y="96"/>
                  </a:lnTo>
                  <a:lnTo>
                    <a:pt x="43" y="66"/>
                  </a:lnTo>
                  <a:lnTo>
                    <a:pt x="47" y="60"/>
                  </a:lnTo>
                  <a:lnTo>
                    <a:pt x="47" y="72"/>
                  </a:lnTo>
                  <a:lnTo>
                    <a:pt x="52" y="78"/>
                  </a:lnTo>
                  <a:lnTo>
                    <a:pt x="52" y="42"/>
                  </a:lnTo>
                  <a:lnTo>
                    <a:pt x="56" y="36"/>
                  </a:lnTo>
                  <a:lnTo>
                    <a:pt x="56" y="42"/>
                  </a:lnTo>
                  <a:lnTo>
                    <a:pt x="60" y="36"/>
                  </a:lnTo>
                  <a:lnTo>
                    <a:pt x="65" y="0"/>
                  </a:lnTo>
                  <a:lnTo>
                    <a:pt x="65" y="48"/>
                  </a:lnTo>
                  <a:lnTo>
                    <a:pt x="69" y="54"/>
                  </a:lnTo>
                  <a:lnTo>
                    <a:pt x="69" y="66"/>
                  </a:lnTo>
                  <a:lnTo>
                    <a:pt x="73" y="84"/>
                  </a:lnTo>
                  <a:lnTo>
                    <a:pt x="73" y="90"/>
                  </a:lnTo>
                  <a:lnTo>
                    <a:pt x="77" y="78"/>
                  </a:lnTo>
                  <a:lnTo>
                    <a:pt x="82" y="78"/>
                  </a:lnTo>
                  <a:lnTo>
                    <a:pt x="82" y="36"/>
                  </a:lnTo>
                  <a:lnTo>
                    <a:pt x="90" y="18"/>
                  </a:lnTo>
                  <a:lnTo>
                    <a:pt x="90" y="6"/>
                  </a:lnTo>
                  <a:lnTo>
                    <a:pt x="95" y="12"/>
                  </a:lnTo>
                  <a:lnTo>
                    <a:pt x="95" y="30"/>
                  </a:lnTo>
                  <a:lnTo>
                    <a:pt x="99" y="18"/>
                  </a:lnTo>
                  <a:lnTo>
                    <a:pt x="99" y="12"/>
                  </a:lnTo>
                  <a:lnTo>
                    <a:pt x="103" y="6"/>
                  </a:lnTo>
                  <a:lnTo>
                    <a:pt x="103" y="12"/>
                  </a:lnTo>
                  <a:lnTo>
                    <a:pt x="107" y="6"/>
                  </a:lnTo>
                  <a:lnTo>
                    <a:pt x="107" y="18"/>
                  </a:lnTo>
                  <a:lnTo>
                    <a:pt x="112" y="66"/>
                  </a:lnTo>
                  <a:lnTo>
                    <a:pt x="112" y="120"/>
                  </a:lnTo>
                  <a:lnTo>
                    <a:pt x="116" y="138"/>
                  </a:lnTo>
                  <a:lnTo>
                    <a:pt x="116" y="144"/>
                  </a:lnTo>
                  <a:lnTo>
                    <a:pt x="120" y="150"/>
                  </a:lnTo>
                  <a:lnTo>
                    <a:pt x="120" y="156"/>
                  </a:lnTo>
                  <a:lnTo>
                    <a:pt x="124" y="168"/>
                  </a:lnTo>
                  <a:lnTo>
                    <a:pt x="124" y="180"/>
                  </a:lnTo>
                  <a:lnTo>
                    <a:pt x="124" y="174"/>
                  </a:lnTo>
                  <a:lnTo>
                    <a:pt x="129" y="126"/>
                  </a:lnTo>
                  <a:lnTo>
                    <a:pt x="129" y="120"/>
                  </a:lnTo>
                  <a:lnTo>
                    <a:pt x="133" y="132"/>
                  </a:lnTo>
                  <a:lnTo>
                    <a:pt x="133" y="84"/>
                  </a:lnTo>
                  <a:lnTo>
                    <a:pt x="142" y="114"/>
                  </a:lnTo>
                  <a:lnTo>
                    <a:pt x="142" y="120"/>
                  </a:lnTo>
                  <a:lnTo>
                    <a:pt x="146" y="120"/>
                  </a:lnTo>
                  <a:lnTo>
                    <a:pt x="146" y="138"/>
                  </a:lnTo>
                  <a:lnTo>
                    <a:pt x="150" y="168"/>
                  </a:lnTo>
                  <a:lnTo>
                    <a:pt x="150" y="180"/>
                  </a:lnTo>
                  <a:lnTo>
                    <a:pt x="154" y="198"/>
                  </a:lnTo>
                  <a:lnTo>
                    <a:pt x="154" y="210"/>
                  </a:lnTo>
                  <a:lnTo>
                    <a:pt x="159" y="204"/>
                  </a:lnTo>
                  <a:lnTo>
                    <a:pt x="163" y="186"/>
                  </a:lnTo>
                  <a:lnTo>
                    <a:pt x="163" y="174"/>
                  </a:lnTo>
                  <a:lnTo>
                    <a:pt x="167" y="162"/>
                  </a:lnTo>
                  <a:lnTo>
                    <a:pt x="167" y="132"/>
                  </a:lnTo>
                  <a:lnTo>
                    <a:pt x="172" y="126"/>
                  </a:lnTo>
                  <a:lnTo>
                    <a:pt x="172" y="102"/>
                  </a:lnTo>
                  <a:lnTo>
                    <a:pt x="176" y="120"/>
                  </a:lnTo>
                  <a:lnTo>
                    <a:pt x="176" y="138"/>
                  </a:lnTo>
                  <a:lnTo>
                    <a:pt x="180" y="156"/>
                  </a:lnTo>
                  <a:lnTo>
                    <a:pt x="180" y="168"/>
                  </a:lnTo>
                  <a:lnTo>
                    <a:pt x="184" y="156"/>
                  </a:lnTo>
                  <a:lnTo>
                    <a:pt x="184" y="96"/>
                  </a:lnTo>
                  <a:lnTo>
                    <a:pt x="189" y="90"/>
                  </a:lnTo>
                  <a:lnTo>
                    <a:pt x="189" y="96"/>
                  </a:lnTo>
                  <a:lnTo>
                    <a:pt x="193" y="102"/>
                  </a:lnTo>
                  <a:lnTo>
                    <a:pt x="197" y="102"/>
                  </a:lnTo>
                  <a:lnTo>
                    <a:pt x="197" y="78"/>
                  </a:lnTo>
                  <a:lnTo>
                    <a:pt x="197" y="90"/>
                  </a:lnTo>
                  <a:lnTo>
                    <a:pt x="201" y="84"/>
                  </a:lnTo>
                  <a:lnTo>
                    <a:pt x="201" y="60"/>
                  </a:lnTo>
                  <a:lnTo>
                    <a:pt x="206" y="72"/>
                  </a:lnTo>
                  <a:lnTo>
                    <a:pt x="206" y="84"/>
                  </a:lnTo>
                  <a:lnTo>
                    <a:pt x="214" y="72"/>
                  </a:lnTo>
                  <a:lnTo>
                    <a:pt x="214" y="36"/>
                  </a:lnTo>
                  <a:lnTo>
                    <a:pt x="219" y="54"/>
                  </a:lnTo>
                  <a:lnTo>
                    <a:pt x="219" y="72"/>
                  </a:lnTo>
                  <a:lnTo>
                    <a:pt x="223" y="96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108"/>
                  </a:lnTo>
                  <a:lnTo>
                    <a:pt x="231" y="78"/>
                  </a:lnTo>
                  <a:lnTo>
                    <a:pt x="231" y="114"/>
                  </a:lnTo>
                  <a:lnTo>
                    <a:pt x="236" y="156"/>
                  </a:lnTo>
                  <a:lnTo>
                    <a:pt x="236" y="150"/>
                  </a:lnTo>
                  <a:lnTo>
                    <a:pt x="244" y="138"/>
                  </a:lnTo>
                  <a:lnTo>
                    <a:pt x="244" y="120"/>
                  </a:lnTo>
                  <a:lnTo>
                    <a:pt x="248" y="132"/>
                  </a:lnTo>
                  <a:lnTo>
                    <a:pt x="248" y="150"/>
                  </a:lnTo>
                  <a:lnTo>
                    <a:pt x="253" y="144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61" y="120"/>
                  </a:lnTo>
                  <a:lnTo>
                    <a:pt x="261" y="114"/>
                  </a:lnTo>
                  <a:lnTo>
                    <a:pt x="266" y="96"/>
                  </a:lnTo>
                  <a:lnTo>
                    <a:pt x="270" y="78"/>
                  </a:lnTo>
                  <a:lnTo>
                    <a:pt x="270" y="108"/>
                  </a:lnTo>
                  <a:lnTo>
                    <a:pt x="274" y="162"/>
                  </a:lnTo>
                  <a:lnTo>
                    <a:pt x="274" y="96"/>
                  </a:lnTo>
                  <a:lnTo>
                    <a:pt x="278" y="96"/>
                  </a:lnTo>
                  <a:lnTo>
                    <a:pt x="278" y="84"/>
                  </a:lnTo>
                  <a:lnTo>
                    <a:pt x="283" y="96"/>
                  </a:lnTo>
                  <a:lnTo>
                    <a:pt x="287" y="102"/>
                  </a:lnTo>
                  <a:lnTo>
                    <a:pt x="287" y="90"/>
                  </a:lnTo>
                  <a:lnTo>
                    <a:pt x="291" y="96"/>
                  </a:lnTo>
                  <a:lnTo>
                    <a:pt x="291" y="102"/>
                  </a:lnTo>
                  <a:lnTo>
                    <a:pt x="296" y="114"/>
                  </a:lnTo>
                  <a:lnTo>
                    <a:pt x="300" y="120"/>
                  </a:lnTo>
                  <a:lnTo>
                    <a:pt x="300" y="1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5200650" y="1123950"/>
              <a:ext cx="481013" cy="438150"/>
            </a:xfrm>
            <a:custGeom>
              <a:avLst/>
              <a:gdLst/>
              <a:ahLst/>
              <a:cxnLst>
                <a:cxn ang="0">
                  <a:pos x="4" y="108"/>
                </a:cxn>
                <a:cxn ang="0">
                  <a:pos x="8" y="96"/>
                </a:cxn>
                <a:cxn ang="0">
                  <a:pos x="17" y="96"/>
                </a:cxn>
                <a:cxn ang="0">
                  <a:pos x="21" y="90"/>
                </a:cxn>
                <a:cxn ang="0">
                  <a:pos x="30" y="42"/>
                </a:cxn>
                <a:cxn ang="0">
                  <a:pos x="34" y="6"/>
                </a:cxn>
                <a:cxn ang="0">
                  <a:pos x="47" y="36"/>
                </a:cxn>
                <a:cxn ang="0">
                  <a:pos x="51" y="102"/>
                </a:cxn>
                <a:cxn ang="0">
                  <a:pos x="60" y="84"/>
                </a:cxn>
                <a:cxn ang="0">
                  <a:pos x="64" y="60"/>
                </a:cxn>
                <a:cxn ang="0">
                  <a:pos x="73" y="60"/>
                </a:cxn>
                <a:cxn ang="0">
                  <a:pos x="81" y="180"/>
                </a:cxn>
                <a:cxn ang="0">
                  <a:pos x="85" y="174"/>
                </a:cxn>
                <a:cxn ang="0">
                  <a:pos x="94" y="126"/>
                </a:cxn>
                <a:cxn ang="0">
                  <a:pos x="98" y="138"/>
                </a:cxn>
                <a:cxn ang="0">
                  <a:pos x="107" y="144"/>
                </a:cxn>
                <a:cxn ang="0">
                  <a:pos x="111" y="102"/>
                </a:cxn>
                <a:cxn ang="0">
                  <a:pos x="120" y="156"/>
                </a:cxn>
                <a:cxn ang="0">
                  <a:pos x="124" y="222"/>
                </a:cxn>
                <a:cxn ang="0">
                  <a:pos x="132" y="276"/>
                </a:cxn>
                <a:cxn ang="0">
                  <a:pos x="141" y="174"/>
                </a:cxn>
                <a:cxn ang="0">
                  <a:pos x="149" y="126"/>
                </a:cxn>
                <a:cxn ang="0">
                  <a:pos x="154" y="138"/>
                </a:cxn>
                <a:cxn ang="0">
                  <a:pos x="162" y="150"/>
                </a:cxn>
                <a:cxn ang="0">
                  <a:pos x="171" y="144"/>
                </a:cxn>
                <a:cxn ang="0">
                  <a:pos x="179" y="126"/>
                </a:cxn>
                <a:cxn ang="0">
                  <a:pos x="184" y="180"/>
                </a:cxn>
                <a:cxn ang="0">
                  <a:pos x="192" y="180"/>
                </a:cxn>
                <a:cxn ang="0">
                  <a:pos x="197" y="126"/>
                </a:cxn>
                <a:cxn ang="0">
                  <a:pos x="209" y="114"/>
                </a:cxn>
                <a:cxn ang="0">
                  <a:pos x="214" y="114"/>
                </a:cxn>
                <a:cxn ang="0">
                  <a:pos x="222" y="168"/>
                </a:cxn>
                <a:cxn ang="0">
                  <a:pos x="226" y="150"/>
                </a:cxn>
                <a:cxn ang="0">
                  <a:pos x="235" y="240"/>
                </a:cxn>
                <a:cxn ang="0">
                  <a:pos x="239" y="270"/>
                </a:cxn>
                <a:cxn ang="0">
                  <a:pos x="252" y="264"/>
                </a:cxn>
                <a:cxn ang="0">
                  <a:pos x="261" y="198"/>
                </a:cxn>
                <a:cxn ang="0">
                  <a:pos x="269" y="132"/>
                </a:cxn>
                <a:cxn ang="0">
                  <a:pos x="274" y="162"/>
                </a:cxn>
                <a:cxn ang="0">
                  <a:pos x="291" y="156"/>
                </a:cxn>
                <a:cxn ang="0">
                  <a:pos x="295" y="198"/>
                </a:cxn>
                <a:cxn ang="0">
                  <a:pos x="299" y="96"/>
                </a:cxn>
              </a:cxnLst>
              <a:rect l="0" t="0" r="r" b="b"/>
              <a:pathLst>
                <a:path w="303" h="276">
                  <a:moveTo>
                    <a:pt x="0" y="114"/>
                  </a:moveTo>
                  <a:lnTo>
                    <a:pt x="4" y="96"/>
                  </a:lnTo>
                  <a:lnTo>
                    <a:pt x="4" y="108"/>
                  </a:lnTo>
                  <a:lnTo>
                    <a:pt x="4" y="78"/>
                  </a:lnTo>
                  <a:lnTo>
                    <a:pt x="8" y="84"/>
                  </a:lnTo>
                  <a:lnTo>
                    <a:pt x="8" y="96"/>
                  </a:lnTo>
                  <a:lnTo>
                    <a:pt x="13" y="108"/>
                  </a:lnTo>
                  <a:lnTo>
                    <a:pt x="13" y="96"/>
                  </a:lnTo>
                  <a:lnTo>
                    <a:pt x="17" y="96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1" y="90"/>
                  </a:lnTo>
                  <a:lnTo>
                    <a:pt x="25" y="78"/>
                  </a:lnTo>
                  <a:lnTo>
                    <a:pt x="25" y="54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4" y="54"/>
                  </a:lnTo>
                  <a:lnTo>
                    <a:pt x="34" y="6"/>
                  </a:lnTo>
                  <a:lnTo>
                    <a:pt x="38" y="0"/>
                  </a:lnTo>
                  <a:lnTo>
                    <a:pt x="43" y="24"/>
                  </a:lnTo>
                  <a:lnTo>
                    <a:pt x="47" y="36"/>
                  </a:lnTo>
                  <a:lnTo>
                    <a:pt x="47" y="78"/>
                  </a:lnTo>
                  <a:lnTo>
                    <a:pt x="51" y="78"/>
                  </a:lnTo>
                  <a:lnTo>
                    <a:pt x="51" y="102"/>
                  </a:lnTo>
                  <a:lnTo>
                    <a:pt x="55" y="132"/>
                  </a:lnTo>
                  <a:lnTo>
                    <a:pt x="55" y="96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4" y="84"/>
                  </a:lnTo>
                  <a:lnTo>
                    <a:pt x="64" y="60"/>
                  </a:lnTo>
                  <a:lnTo>
                    <a:pt x="64" y="72"/>
                  </a:lnTo>
                  <a:lnTo>
                    <a:pt x="68" y="54"/>
                  </a:lnTo>
                  <a:lnTo>
                    <a:pt x="73" y="60"/>
                  </a:lnTo>
                  <a:lnTo>
                    <a:pt x="77" y="54"/>
                  </a:lnTo>
                  <a:lnTo>
                    <a:pt x="77" y="78"/>
                  </a:lnTo>
                  <a:lnTo>
                    <a:pt x="81" y="180"/>
                  </a:lnTo>
                  <a:lnTo>
                    <a:pt x="81" y="210"/>
                  </a:lnTo>
                  <a:lnTo>
                    <a:pt x="85" y="168"/>
                  </a:lnTo>
                  <a:lnTo>
                    <a:pt x="85" y="174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94" y="126"/>
                  </a:lnTo>
                  <a:lnTo>
                    <a:pt x="94" y="132"/>
                  </a:lnTo>
                  <a:lnTo>
                    <a:pt x="98" y="144"/>
                  </a:lnTo>
                  <a:lnTo>
                    <a:pt x="98" y="138"/>
                  </a:lnTo>
                  <a:lnTo>
                    <a:pt x="102" y="120"/>
                  </a:lnTo>
                  <a:lnTo>
                    <a:pt x="102" y="126"/>
                  </a:lnTo>
                  <a:lnTo>
                    <a:pt x="107" y="144"/>
                  </a:lnTo>
                  <a:lnTo>
                    <a:pt x="107" y="120"/>
                  </a:lnTo>
                  <a:lnTo>
                    <a:pt x="111" y="114"/>
                  </a:lnTo>
                  <a:lnTo>
                    <a:pt x="111" y="102"/>
                  </a:lnTo>
                  <a:lnTo>
                    <a:pt x="115" y="102"/>
                  </a:lnTo>
                  <a:lnTo>
                    <a:pt x="115" y="126"/>
                  </a:lnTo>
                  <a:lnTo>
                    <a:pt x="120" y="156"/>
                  </a:lnTo>
                  <a:lnTo>
                    <a:pt x="120" y="186"/>
                  </a:lnTo>
                  <a:lnTo>
                    <a:pt x="124" y="204"/>
                  </a:lnTo>
                  <a:lnTo>
                    <a:pt x="124" y="222"/>
                  </a:lnTo>
                  <a:lnTo>
                    <a:pt x="128" y="252"/>
                  </a:lnTo>
                  <a:lnTo>
                    <a:pt x="132" y="258"/>
                  </a:lnTo>
                  <a:lnTo>
                    <a:pt x="132" y="276"/>
                  </a:lnTo>
                  <a:lnTo>
                    <a:pt x="137" y="240"/>
                  </a:lnTo>
                  <a:lnTo>
                    <a:pt x="137" y="198"/>
                  </a:lnTo>
                  <a:lnTo>
                    <a:pt x="141" y="174"/>
                  </a:lnTo>
                  <a:lnTo>
                    <a:pt x="145" y="174"/>
                  </a:lnTo>
                  <a:lnTo>
                    <a:pt x="145" y="150"/>
                  </a:lnTo>
                  <a:lnTo>
                    <a:pt x="149" y="126"/>
                  </a:lnTo>
                  <a:lnTo>
                    <a:pt x="149" y="132"/>
                  </a:lnTo>
                  <a:lnTo>
                    <a:pt x="149" y="126"/>
                  </a:lnTo>
                  <a:lnTo>
                    <a:pt x="154" y="138"/>
                  </a:lnTo>
                  <a:lnTo>
                    <a:pt x="158" y="138"/>
                  </a:lnTo>
                  <a:lnTo>
                    <a:pt x="162" y="144"/>
                  </a:lnTo>
                  <a:lnTo>
                    <a:pt x="162" y="150"/>
                  </a:lnTo>
                  <a:lnTo>
                    <a:pt x="167" y="132"/>
                  </a:lnTo>
                  <a:lnTo>
                    <a:pt x="167" y="114"/>
                  </a:lnTo>
                  <a:lnTo>
                    <a:pt x="171" y="144"/>
                  </a:lnTo>
                  <a:lnTo>
                    <a:pt x="171" y="168"/>
                  </a:lnTo>
                  <a:lnTo>
                    <a:pt x="175" y="126"/>
                  </a:lnTo>
                  <a:lnTo>
                    <a:pt x="179" y="126"/>
                  </a:lnTo>
                  <a:lnTo>
                    <a:pt x="179" y="96"/>
                  </a:lnTo>
                  <a:lnTo>
                    <a:pt x="184" y="126"/>
                  </a:lnTo>
                  <a:lnTo>
                    <a:pt x="184" y="180"/>
                  </a:lnTo>
                  <a:lnTo>
                    <a:pt x="188" y="222"/>
                  </a:lnTo>
                  <a:lnTo>
                    <a:pt x="188" y="186"/>
                  </a:lnTo>
                  <a:lnTo>
                    <a:pt x="192" y="180"/>
                  </a:lnTo>
                  <a:lnTo>
                    <a:pt x="192" y="150"/>
                  </a:lnTo>
                  <a:lnTo>
                    <a:pt x="197" y="138"/>
                  </a:lnTo>
                  <a:lnTo>
                    <a:pt x="197" y="126"/>
                  </a:lnTo>
                  <a:lnTo>
                    <a:pt x="201" y="132"/>
                  </a:lnTo>
                  <a:lnTo>
                    <a:pt x="205" y="120"/>
                  </a:lnTo>
                  <a:lnTo>
                    <a:pt x="209" y="114"/>
                  </a:lnTo>
                  <a:lnTo>
                    <a:pt x="209" y="90"/>
                  </a:lnTo>
                  <a:lnTo>
                    <a:pt x="214" y="102"/>
                  </a:lnTo>
                  <a:lnTo>
                    <a:pt x="214" y="114"/>
                  </a:lnTo>
                  <a:lnTo>
                    <a:pt x="218" y="132"/>
                  </a:lnTo>
                  <a:lnTo>
                    <a:pt x="218" y="168"/>
                  </a:lnTo>
                  <a:lnTo>
                    <a:pt x="222" y="168"/>
                  </a:lnTo>
                  <a:lnTo>
                    <a:pt x="222" y="156"/>
                  </a:lnTo>
                  <a:lnTo>
                    <a:pt x="226" y="144"/>
                  </a:lnTo>
                  <a:lnTo>
                    <a:pt x="226" y="150"/>
                  </a:lnTo>
                  <a:lnTo>
                    <a:pt x="231" y="168"/>
                  </a:lnTo>
                  <a:lnTo>
                    <a:pt x="231" y="192"/>
                  </a:lnTo>
                  <a:lnTo>
                    <a:pt x="235" y="240"/>
                  </a:lnTo>
                  <a:lnTo>
                    <a:pt x="235" y="258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64"/>
                  </a:lnTo>
                  <a:lnTo>
                    <a:pt x="248" y="270"/>
                  </a:lnTo>
                  <a:lnTo>
                    <a:pt x="252" y="264"/>
                  </a:lnTo>
                  <a:lnTo>
                    <a:pt x="256" y="252"/>
                  </a:lnTo>
                  <a:lnTo>
                    <a:pt x="261" y="216"/>
                  </a:lnTo>
                  <a:lnTo>
                    <a:pt x="261" y="198"/>
                  </a:lnTo>
                  <a:lnTo>
                    <a:pt x="265" y="168"/>
                  </a:lnTo>
                  <a:lnTo>
                    <a:pt x="265" y="108"/>
                  </a:lnTo>
                  <a:lnTo>
                    <a:pt x="269" y="132"/>
                  </a:lnTo>
                  <a:lnTo>
                    <a:pt x="269" y="180"/>
                  </a:lnTo>
                  <a:lnTo>
                    <a:pt x="269" y="156"/>
                  </a:lnTo>
                  <a:lnTo>
                    <a:pt x="274" y="162"/>
                  </a:lnTo>
                  <a:lnTo>
                    <a:pt x="278" y="168"/>
                  </a:lnTo>
                  <a:lnTo>
                    <a:pt x="282" y="168"/>
                  </a:lnTo>
                  <a:lnTo>
                    <a:pt x="291" y="156"/>
                  </a:lnTo>
                  <a:lnTo>
                    <a:pt x="286" y="156"/>
                  </a:lnTo>
                  <a:lnTo>
                    <a:pt x="291" y="168"/>
                  </a:lnTo>
                  <a:lnTo>
                    <a:pt x="295" y="198"/>
                  </a:lnTo>
                  <a:lnTo>
                    <a:pt x="295" y="186"/>
                  </a:lnTo>
                  <a:lnTo>
                    <a:pt x="299" y="150"/>
                  </a:lnTo>
                  <a:lnTo>
                    <a:pt x="299" y="96"/>
                  </a:lnTo>
                  <a:lnTo>
                    <a:pt x="303" y="84"/>
                  </a:lnTo>
                  <a:lnTo>
                    <a:pt x="303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5681663" y="1123950"/>
              <a:ext cx="455613" cy="295275"/>
            </a:xfrm>
            <a:custGeom>
              <a:avLst/>
              <a:gdLst/>
              <a:ahLst/>
              <a:cxnLst>
                <a:cxn ang="0">
                  <a:pos x="5" y="54"/>
                </a:cxn>
                <a:cxn ang="0">
                  <a:pos x="13" y="84"/>
                </a:cxn>
                <a:cxn ang="0">
                  <a:pos x="22" y="72"/>
                </a:cxn>
                <a:cxn ang="0">
                  <a:pos x="26" y="60"/>
                </a:cxn>
                <a:cxn ang="0">
                  <a:pos x="30" y="78"/>
                </a:cxn>
                <a:cxn ang="0">
                  <a:pos x="39" y="96"/>
                </a:cxn>
                <a:cxn ang="0">
                  <a:pos x="47" y="186"/>
                </a:cxn>
                <a:cxn ang="0">
                  <a:pos x="52" y="144"/>
                </a:cxn>
                <a:cxn ang="0">
                  <a:pos x="56" y="126"/>
                </a:cxn>
                <a:cxn ang="0">
                  <a:pos x="65" y="156"/>
                </a:cxn>
                <a:cxn ang="0">
                  <a:pos x="73" y="84"/>
                </a:cxn>
                <a:cxn ang="0">
                  <a:pos x="77" y="102"/>
                </a:cxn>
                <a:cxn ang="0">
                  <a:pos x="86" y="144"/>
                </a:cxn>
                <a:cxn ang="0">
                  <a:pos x="90" y="90"/>
                </a:cxn>
                <a:cxn ang="0">
                  <a:pos x="99" y="114"/>
                </a:cxn>
                <a:cxn ang="0">
                  <a:pos x="107" y="90"/>
                </a:cxn>
                <a:cxn ang="0">
                  <a:pos x="116" y="42"/>
                </a:cxn>
                <a:cxn ang="0">
                  <a:pos x="120" y="12"/>
                </a:cxn>
                <a:cxn ang="0">
                  <a:pos x="129" y="30"/>
                </a:cxn>
                <a:cxn ang="0">
                  <a:pos x="133" y="48"/>
                </a:cxn>
                <a:cxn ang="0">
                  <a:pos x="142" y="54"/>
                </a:cxn>
                <a:cxn ang="0">
                  <a:pos x="146" y="66"/>
                </a:cxn>
                <a:cxn ang="0">
                  <a:pos x="150" y="60"/>
                </a:cxn>
                <a:cxn ang="0">
                  <a:pos x="159" y="72"/>
                </a:cxn>
                <a:cxn ang="0">
                  <a:pos x="163" y="42"/>
                </a:cxn>
                <a:cxn ang="0">
                  <a:pos x="172" y="90"/>
                </a:cxn>
                <a:cxn ang="0">
                  <a:pos x="176" y="66"/>
                </a:cxn>
                <a:cxn ang="0">
                  <a:pos x="184" y="60"/>
                </a:cxn>
                <a:cxn ang="0">
                  <a:pos x="193" y="90"/>
                </a:cxn>
                <a:cxn ang="0">
                  <a:pos x="201" y="108"/>
                </a:cxn>
                <a:cxn ang="0">
                  <a:pos x="206" y="66"/>
                </a:cxn>
                <a:cxn ang="0">
                  <a:pos x="210" y="132"/>
                </a:cxn>
                <a:cxn ang="0">
                  <a:pos x="219" y="54"/>
                </a:cxn>
                <a:cxn ang="0">
                  <a:pos x="227" y="114"/>
                </a:cxn>
                <a:cxn ang="0">
                  <a:pos x="236" y="48"/>
                </a:cxn>
                <a:cxn ang="0">
                  <a:pos x="240" y="90"/>
                </a:cxn>
                <a:cxn ang="0">
                  <a:pos x="248" y="90"/>
                </a:cxn>
                <a:cxn ang="0">
                  <a:pos x="257" y="78"/>
                </a:cxn>
                <a:cxn ang="0">
                  <a:pos x="261" y="42"/>
                </a:cxn>
                <a:cxn ang="0">
                  <a:pos x="270" y="6"/>
                </a:cxn>
                <a:cxn ang="0">
                  <a:pos x="274" y="42"/>
                </a:cxn>
                <a:cxn ang="0">
                  <a:pos x="283" y="42"/>
                </a:cxn>
              </a:cxnLst>
              <a:rect l="0" t="0" r="r" b="b"/>
              <a:pathLst>
                <a:path w="287" h="186">
                  <a:moveTo>
                    <a:pt x="0" y="42"/>
                  </a:moveTo>
                  <a:lnTo>
                    <a:pt x="5" y="48"/>
                  </a:lnTo>
                  <a:lnTo>
                    <a:pt x="5" y="54"/>
                  </a:lnTo>
                  <a:lnTo>
                    <a:pt x="13" y="78"/>
                  </a:lnTo>
                  <a:lnTo>
                    <a:pt x="13" y="96"/>
                  </a:lnTo>
                  <a:lnTo>
                    <a:pt x="13" y="84"/>
                  </a:lnTo>
                  <a:lnTo>
                    <a:pt x="18" y="90"/>
                  </a:lnTo>
                  <a:lnTo>
                    <a:pt x="18" y="78"/>
                  </a:lnTo>
                  <a:lnTo>
                    <a:pt x="22" y="72"/>
                  </a:lnTo>
                  <a:lnTo>
                    <a:pt x="22" y="78"/>
                  </a:lnTo>
                  <a:lnTo>
                    <a:pt x="26" y="66"/>
                  </a:lnTo>
                  <a:lnTo>
                    <a:pt x="26" y="60"/>
                  </a:lnTo>
                  <a:lnTo>
                    <a:pt x="26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35" y="96"/>
                  </a:lnTo>
                  <a:lnTo>
                    <a:pt x="35" y="90"/>
                  </a:lnTo>
                  <a:lnTo>
                    <a:pt x="39" y="96"/>
                  </a:lnTo>
                  <a:lnTo>
                    <a:pt x="39" y="150"/>
                  </a:lnTo>
                  <a:lnTo>
                    <a:pt x="43" y="156"/>
                  </a:lnTo>
                  <a:lnTo>
                    <a:pt x="47" y="186"/>
                  </a:lnTo>
                  <a:lnTo>
                    <a:pt x="47" y="168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6" y="132"/>
                  </a:lnTo>
                  <a:lnTo>
                    <a:pt x="56" y="120"/>
                  </a:lnTo>
                  <a:lnTo>
                    <a:pt x="56" y="126"/>
                  </a:lnTo>
                  <a:lnTo>
                    <a:pt x="60" y="126"/>
                  </a:lnTo>
                  <a:lnTo>
                    <a:pt x="65" y="138"/>
                  </a:lnTo>
                  <a:lnTo>
                    <a:pt x="65" y="156"/>
                  </a:lnTo>
                  <a:lnTo>
                    <a:pt x="69" y="150"/>
                  </a:lnTo>
                  <a:lnTo>
                    <a:pt x="69" y="126"/>
                  </a:lnTo>
                  <a:lnTo>
                    <a:pt x="73" y="84"/>
                  </a:lnTo>
                  <a:lnTo>
                    <a:pt x="73" y="72"/>
                  </a:lnTo>
                  <a:lnTo>
                    <a:pt x="77" y="60"/>
                  </a:lnTo>
                  <a:lnTo>
                    <a:pt x="77" y="102"/>
                  </a:lnTo>
                  <a:lnTo>
                    <a:pt x="82" y="108"/>
                  </a:lnTo>
                  <a:lnTo>
                    <a:pt x="82" y="162"/>
                  </a:lnTo>
                  <a:lnTo>
                    <a:pt x="86" y="144"/>
                  </a:lnTo>
                  <a:lnTo>
                    <a:pt x="86" y="84"/>
                  </a:lnTo>
                  <a:lnTo>
                    <a:pt x="86" y="96"/>
                  </a:lnTo>
                  <a:lnTo>
                    <a:pt x="90" y="90"/>
                  </a:lnTo>
                  <a:lnTo>
                    <a:pt x="95" y="84"/>
                  </a:lnTo>
                  <a:lnTo>
                    <a:pt x="99" y="90"/>
                  </a:lnTo>
                  <a:lnTo>
                    <a:pt x="99" y="114"/>
                  </a:lnTo>
                  <a:lnTo>
                    <a:pt x="103" y="120"/>
                  </a:lnTo>
                  <a:lnTo>
                    <a:pt x="107" y="114"/>
                  </a:lnTo>
                  <a:lnTo>
                    <a:pt x="107" y="90"/>
                  </a:lnTo>
                  <a:lnTo>
                    <a:pt x="112" y="72"/>
                  </a:lnTo>
                  <a:lnTo>
                    <a:pt x="112" y="36"/>
                  </a:lnTo>
                  <a:lnTo>
                    <a:pt x="116" y="42"/>
                  </a:lnTo>
                  <a:lnTo>
                    <a:pt x="116" y="30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24" y="18"/>
                  </a:lnTo>
                  <a:lnTo>
                    <a:pt x="124" y="24"/>
                  </a:lnTo>
                  <a:lnTo>
                    <a:pt x="129" y="30"/>
                  </a:lnTo>
                  <a:lnTo>
                    <a:pt x="129" y="36"/>
                  </a:lnTo>
                  <a:lnTo>
                    <a:pt x="133" y="42"/>
                  </a:lnTo>
                  <a:lnTo>
                    <a:pt x="133" y="48"/>
                  </a:lnTo>
                  <a:lnTo>
                    <a:pt x="137" y="42"/>
                  </a:lnTo>
                  <a:lnTo>
                    <a:pt x="137" y="48"/>
                  </a:lnTo>
                  <a:lnTo>
                    <a:pt x="142" y="54"/>
                  </a:lnTo>
                  <a:lnTo>
                    <a:pt x="142" y="48"/>
                  </a:lnTo>
                  <a:lnTo>
                    <a:pt x="146" y="36"/>
                  </a:lnTo>
                  <a:lnTo>
                    <a:pt x="146" y="66"/>
                  </a:lnTo>
                  <a:lnTo>
                    <a:pt x="146" y="60"/>
                  </a:lnTo>
                  <a:lnTo>
                    <a:pt x="150" y="54"/>
                  </a:lnTo>
                  <a:lnTo>
                    <a:pt x="150" y="60"/>
                  </a:lnTo>
                  <a:lnTo>
                    <a:pt x="154" y="12"/>
                  </a:lnTo>
                  <a:lnTo>
                    <a:pt x="154" y="36"/>
                  </a:lnTo>
                  <a:lnTo>
                    <a:pt x="159" y="72"/>
                  </a:lnTo>
                  <a:lnTo>
                    <a:pt x="159" y="54"/>
                  </a:lnTo>
                  <a:lnTo>
                    <a:pt x="163" y="48"/>
                  </a:lnTo>
                  <a:lnTo>
                    <a:pt x="163" y="42"/>
                  </a:lnTo>
                  <a:lnTo>
                    <a:pt x="167" y="48"/>
                  </a:lnTo>
                  <a:lnTo>
                    <a:pt x="167" y="42"/>
                  </a:lnTo>
                  <a:lnTo>
                    <a:pt x="172" y="90"/>
                  </a:lnTo>
                  <a:lnTo>
                    <a:pt x="172" y="120"/>
                  </a:lnTo>
                  <a:lnTo>
                    <a:pt x="176" y="84"/>
                  </a:lnTo>
                  <a:lnTo>
                    <a:pt x="176" y="66"/>
                  </a:lnTo>
                  <a:lnTo>
                    <a:pt x="180" y="60"/>
                  </a:lnTo>
                  <a:lnTo>
                    <a:pt x="189" y="60"/>
                  </a:lnTo>
                  <a:lnTo>
                    <a:pt x="184" y="60"/>
                  </a:lnTo>
                  <a:lnTo>
                    <a:pt x="189" y="72"/>
                  </a:lnTo>
                  <a:lnTo>
                    <a:pt x="193" y="72"/>
                  </a:lnTo>
                  <a:lnTo>
                    <a:pt x="193" y="90"/>
                  </a:lnTo>
                  <a:lnTo>
                    <a:pt x="197" y="120"/>
                  </a:lnTo>
                  <a:lnTo>
                    <a:pt x="197" y="132"/>
                  </a:lnTo>
                  <a:lnTo>
                    <a:pt x="201" y="108"/>
                  </a:lnTo>
                  <a:lnTo>
                    <a:pt x="201" y="96"/>
                  </a:lnTo>
                  <a:lnTo>
                    <a:pt x="206" y="72"/>
                  </a:lnTo>
                  <a:lnTo>
                    <a:pt x="206" y="66"/>
                  </a:lnTo>
                  <a:lnTo>
                    <a:pt x="206" y="102"/>
                  </a:lnTo>
                  <a:lnTo>
                    <a:pt x="210" y="150"/>
                  </a:lnTo>
                  <a:lnTo>
                    <a:pt x="210" y="132"/>
                  </a:lnTo>
                  <a:lnTo>
                    <a:pt x="214" y="102"/>
                  </a:lnTo>
                  <a:lnTo>
                    <a:pt x="214" y="72"/>
                  </a:lnTo>
                  <a:lnTo>
                    <a:pt x="219" y="54"/>
                  </a:lnTo>
                  <a:lnTo>
                    <a:pt x="219" y="90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72"/>
                  </a:lnTo>
                  <a:lnTo>
                    <a:pt x="231" y="30"/>
                  </a:lnTo>
                  <a:lnTo>
                    <a:pt x="236" y="48"/>
                  </a:lnTo>
                  <a:lnTo>
                    <a:pt x="236" y="36"/>
                  </a:lnTo>
                  <a:lnTo>
                    <a:pt x="240" y="54"/>
                  </a:lnTo>
                  <a:lnTo>
                    <a:pt x="240" y="90"/>
                  </a:lnTo>
                  <a:lnTo>
                    <a:pt x="248" y="102"/>
                  </a:lnTo>
                  <a:lnTo>
                    <a:pt x="244" y="102"/>
                  </a:lnTo>
                  <a:lnTo>
                    <a:pt x="248" y="90"/>
                  </a:lnTo>
                  <a:lnTo>
                    <a:pt x="248" y="96"/>
                  </a:lnTo>
                  <a:lnTo>
                    <a:pt x="253" y="90"/>
                  </a:lnTo>
                  <a:lnTo>
                    <a:pt x="257" y="78"/>
                  </a:lnTo>
                  <a:lnTo>
                    <a:pt x="257" y="66"/>
                  </a:lnTo>
                  <a:lnTo>
                    <a:pt x="261" y="30"/>
                  </a:lnTo>
                  <a:lnTo>
                    <a:pt x="261" y="42"/>
                  </a:lnTo>
                  <a:lnTo>
                    <a:pt x="266" y="36"/>
                  </a:lnTo>
                  <a:lnTo>
                    <a:pt x="266" y="0"/>
                  </a:lnTo>
                  <a:lnTo>
                    <a:pt x="270" y="6"/>
                  </a:lnTo>
                  <a:lnTo>
                    <a:pt x="270" y="18"/>
                  </a:lnTo>
                  <a:lnTo>
                    <a:pt x="274" y="48"/>
                  </a:lnTo>
                  <a:lnTo>
                    <a:pt x="274" y="42"/>
                  </a:lnTo>
                  <a:lnTo>
                    <a:pt x="278" y="30"/>
                  </a:lnTo>
                  <a:lnTo>
                    <a:pt x="278" y="48"/>
                  </a:lnTo>
                  <a:lnTo>
                    <a:pt x="283" y="42"/>
                  </a:lnTo>
                  <a:lnTo>
                    <a:pt x="283" y="48"/>
                  </a:lnTo>
                  <a:lnTo>
                    <a:pt x="287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6137275" y="1133475"/>
              <a:ext cx="482600" cy="3429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30"/>
                </a:cxn>
                <a:cxn ang="0">
                  <a:pos x="17" y="60"/>
                </a:cxn>
                <a:cxn ang="0">
                  <a:pos x="26" y="60"/>
                </a:cxn>
                <a:cxn ang="0">
                  <a:pos x="30" y="138"/>
                </a:cxn>
                <a:cxn ang="0">
                  <a:pos x="34" y="162"/>
                </a:cxn>
                <a:cxn ang="0">
                  <a:pos x="43" y="156"/>
                </a:cxn>
                <a:cxn ang="0">
                  <a:pos x="51" y="102"/>
                </a:cxn>
                <a:cxn ang="0">
                  <a:pos x="56" y="180"/>
                </a:cxn>
                <a:cxn ang="0">
                  <a:pos x="64" y="162"/>
                </a:cxn>
                <a:cxn ang="0">
                  <a:pos x="68" y="126"/>
                </a:cxn>
                <a:cxn ang="0">
                  <a:pos x="77" y="168"/>
                </a:cxn>
                <a:cxn ang="0">
                  <a:pos x="81" y="174"/>
                </a:cxn>
                <a:cxn ang="0">
                  <a:pos x="90" y="132"/>
                </a:cxn>
                <a:cxn ang="0">
                  <a:pos x="94" y="114"/>
                </a:cxn>
                <a:cxn ang="0">
                  <a:pos x="103" y="180"/>
                </a:cxn>
                <a:cxn ang="0">
                  <a:pos x="111" y="162"/>
                </a:cxn>
                <a:cxn ang="0">
                  <a:pos x="124" y="204"/>
                </a:cxn>
                <a:cxn ang="0">
                  <a:pos x="128" y="210"/>
                </a:cxn>
                <a:cxn ang="0">
                  <a:pos x="133" y="162"/>
                </a:cxn>
                <a:cxn ang="0">
                  <a:pos x="141" y="156"/>
                </a:cxn>
                <a:cxn ang="0">
                  <a:pos x="150" y="138"/>
                </a:cxn>
                <a:cxn ang="0">
                  <a:pos x="158" y="138"/>
                </a:cxn>
                <a:cxn ang="0">
                  <a:pos x="171" y="78"/>
                </a:cxn>
                <a:cxn ang="0">
                  <a:pos x="180" y="72"/>
                </a:cxn>
                <a:cxn ang="0">
                  <a:pos x="184" y="90"/>
                </a:cxn>
                <a:cxn ang="0">
                  <a:pos x="192" y="102"/>
                </a:cxn>
                <a:cxn ang="0">
                  <a:pos x="201" y="120"/>
                </a:cxn>
                <a:cxn ang="0">
                  <a:pos x="205" y="126"/>
                </a:cxn>
                <a:cxn ang="0">
                  <a:pos x="214" y="114"/>
                </a:cxn>
                <a:cxn ang="0">
                  <a:pos x="218" y="132"/>
                </a:cxn>
                <a:cxn ang="0">
                  <a:pos x="227" y="90"/>
                </a:cxn>
                <a:cxn ang="0">
                  <a:pos x="235" y="54"/>
                </a:cxn>
                <a:cxn ang="0">
                  <a:pos x="244" y="78"/>
                </a:cxn>
                <a:cxn ang="0">
                  <a:pos x="252" y="66"/>
                </a:cxn>
                <a:cxn ang="0">
                  <a:pos x="257" y="144"/>
                </a:cxn>
                <a:cxn ang="0">
                  <a:pos x="261" y="60"/>
                </a:cxn>
                <a:cxn ang="0">
                  <a:pos x="269" y="96"/>
                </a:cxn>
                <a:cxn ang="0">
                  <a:pos x="274" y="180"/>
                </a:cxn>
                <a:cxn ang="0">
                  <a:pos x="282" y="138"/>
                </a:cxn>
                <a:cxn ang="0">
                  <a:pos x="291" y="84"/>
                </a:cxn>
                <a:cxn ang="0">
                  <a:pos x="299" y="108"/>
                </a:cxn>
              </a:cxnLst>
              <a:rect l="0" t="0" r="r" b="b"/>
              <a:pathLst>
                <a:path w="304" h="216">
                  <a:moveTo>
                    <a:pt x="0" y="24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4" y="30"/>
                  </a:lnTo>
                  <a:lnTo>
                    <a:pt x="9" y="24"/>
                  </a:lnTo>
                  <a:lnTo>
                    <a:pt x="13" y="30"/>
                  </a:lnTo>
                  <a:lnTo>
                    <a:pt x="13" y="36"/>
                  </a:lnTo>
                  <a:lnTo>
                    <a:pt x="17" y="54"/>
                  </a:lnTo>
                  <a:lnTo>
                    <a:pt x="17" y="60"/>
                  </a:lnTo>
                  <a:lnTo>
                    <a:pt x="21" y="66"/>
                  </a:lnTo>
                  <a:lnTo>
                    <a:pt x="21" y="36"/>
                  </a:lnTo>
                  <a:lnTo>
                    <a:pt x="26" y="60"/>
                  </a:lnTo>
                  <a:lnTo>
                    <a:pt x="26" y="102"/>
                  </a:lnTo>
                  <a:lnTo>
                    <a:pt x="30" y="126"/>
                  </a:lnTo>
                  <a:lnTo>
                    <a:pt x="30" y="138"/>
                  </a:lnTo>
                  <a:lnTo>
                    <a:pt x="34" y="162"/>
                  </a:lnTo>
                  <a:lnTo>
                    <a:pt x="34" y="168"/>
                  </a:lnTo>
                  <a:lnTo>
                    <a:pt x="34" y="162"/>
                  </a:lnTo>
                  <a:lnTo>
                    <a:pt x="38" y="156"/>
                  </a:lnTo>
                  <a:lnTo>
                    <a:pt x="43" y="150"/>
                  </a:lnTo>
                  <a:lnTo>
                    <a:pt x="43" y="156"/>
                  </a:lnTo>
                  <a:lnTo>
                    <a:pt x="47" y="114"/>
                  </a:lnTo>
                  <a:lnTo>
                    <a:pt x="51" y="114"/>
                  </a:lnTo>
                  <a:lnTo>
                    <a:pt x="51" y="102"/>
                  </a:lnTo>
                  <a:lnTo>
                    <a:pt x="51" y="138"/>
                  </a:lnTo>
                  <a:lnTo>
                    <a:pt x="56" y="168"/>
                  </a:lnTo>
                  <a:lnTo>
                    <a:pt x="56" y="180"/>
                  </a:lnTo>
                  <a:lnTo>
                    <a:pt x="60" y="168"/>
                  </a:lnTo>
                  <a:lnTo>
                    <a:pt x="60" y="156"/>
                  </a:lnTo>
                  <a:lnTo>
                    <a:pt x="64" y="162"/>
                  </a:lnTo>
                  <a:lnTo>
                    <a:pt x="64" y="144"/>
                  </a:lnTo>
                  <a:lnTo>
                    <a:pt x="68" y="132"/>
                  </a:lnTo>
                  <a:lnTo>
                    <a:pt x="68" y="126"/>
                  </a:lnTo>
                  <a:lnTo>
                    <a:pt x="73" y="120"/>
                  </a:lnTo>
                  <a:lnTo>
                    <a:pt x="73" y="150"/>
                  </a:lnTo>
                  <a:lnTo>
                    <a:pt x="77" y="168"/>
                  </a:lnTo>
                  <a:lnTo>
                    <a:pt x="77" y="162"/>
                  </a:lnTo>
                  <a:lnTo>
                    <a:pt x="81" y="156"/>
                  </a:lnTo>
                  <a:lnTo>
                    <a:pt x="81" y="174"/>
                  </a:lnTo>
                  <a:lnTo>
                    <a:pt x="86" y="174"/>
                  </a:lnTo>
                  <a:lnTo>
                    <a:pt x="86" y="156"/>
                  </a:lnTo>
                  <a:lnTo>
                    <a:pt x="90" y="132"/>
                  </a:lnTo>
                  <a:lnTo>
                    <a:pt x="90" y="126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8" y="156"/>
                  </a:lnTo>
                  <a:lnTo>
                    <a:pt x="98" y="174"/>
                  </a:lnTo>
                  <a:lnTo>
                    <a:pt x="103" y="180"/>
                  </a:lnTo>
                  <a:lnTo>
                    <a:pt x="107" y="162"/>
                  </a:lnTo>
                  <a:lnTo>
                    <a:pt x="111" y="156"/>
                  </a:lnTo>
                  <a:lnTo>
                    <a:pt x="111" y="162"/>
                  </a:lnTo>
                  <a:lnTo>
                    <a:pt x="115" y="186"/>
                  </a:lnTo>
                  <a:lnTo>
                    <a:pt x="115" y="204"/>
                  </a:lnTo>
                  <a:lnTo>
                    <a:pt x="124" y="204"/>
                  </a:lnTo>
                  <a:lnTo>
                    <a:pt x="120" y="204"/>
                  </a:lnTo>
                  <a:lnTo>
                    <a:pt x="124" y="216"/>
                  </a:lnTo>
                  <a:lnTo>
                    <a:pt x="128" y="210"/>
                  </a:lnTo>
                  <a:lnTo>
                    <a:pt x="128" y="192"/>
                  </a:lnTo>
                  <a:lnTo>
                    <a:pt x="133" y="144"/>
                  </a:lnTo>
                  <a:lnTo>
                    <a:pt x="133" y="162"/>
                  </a:lnTo>
                  <a:lnTo>
                    <a:pt x="137" y="174"/>
                  </a:lnTo>
                  <a:lnTo>
                    <a:pt x="137" y="168"/>
                  </a:lnTo>
                  <a:lnTo>
                    <a:pt x="141" y="156"/>
                  </a:lnTo>
                  <a:lnTo>
                    <a:pt x="141" y="144"/>
                  </a:lnTo>
                  <a:lnTo>
                    <a:pt x="145" y="144"/>
                  </a:lnTo>
                  <a:lnTo>
                    <a:pt x="150" y="138"/>
                  </a:lnTo>
                  <a:lnTo>
                    <a:pt x="154" y="132"/>
                  </a:lnTo>
                  <a:lnTo>
                    <a:pt x="154" y="126"/>
                  </a:lnTo>
                  <a:lnTo>
                    <a:pt x="158" y="138"/>
                  </a:lnTo>
                  <a:lnTo>
                    <a:pt x="162" y="138"/>
                  </a:lnTo>
                  <a:lnTo>
                    <a:pt x="162" y="114"/>
                  </a:lnTo>
                  <a:lnTo>
                    <a:pt x="171" y="78"/>
                  </a:lnTo>
                  <a:lnTo>
                    <a:pt x="171" y="24"/>
                  </a:lnTo>
                  <a:lnTo>
                    <a:pt x="175" y="60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4" y="48"/>
                  </a:lnTo>
                  <a:lnTo>
                    <a:pt x="184" y="90"/>
                  </a:lnTo>
                  <a:lnTo>
                    <a:pt x="192" y="108"/>
                  </a:lnTo>
                  <a:lnTo>
                    <a:pt x="188" y="108"/>
                  </a:lnTo>
                  <a:lnTo>
                    <a:pt x="192" y="102"/>
                  </a:lnTo>
                  <a:lnTo>
                    <a:pt x="197" y="102"/>
                  </a:lnTo>
                  <a:lnTo>
                    <a:pt x="197" y="126"/>
                  </a:lnTo>
                  <a:lnTo>
                    <a:pt x="201" y="120"/>
                  </a:lnTo>
                  <a:lnTo>
                    <a:pt x="201" y="108"/>
                  </a:lnTo>
                  <a:lnTo>
                    <a:pt x="201" y="126"/>
                  </a:lnTo>
                  <a:lnTo>
                    <a:pt x="205" y="126"/>
                  </a:lnTo>
                  <a:lnTo>
                    <a:pt x="210" y="120"/>
                  </a:lnTo>
                  <a:lnTo>
                    <a:pt x="210" y="108"/>
                  </a:lnTo>
                  <a:lnTo>
                    <a:pt x="214" y="114"/>
                  </a:lnTo>
                  <a:lnTo>
                    <a:pt x="214" y="144"/>
                  </a:lnTo>
                  <a:lnTo>
                    <a:pt x="218" y="138"/>
                  </a:lnTo>
                  <a:lnTo>
                    <a:pt x="218" y="132"/>
                  </a:lnTo>
                  <a:lnTo>
                    <a:pt x="222" y="126"/>
                  </a:lnTo>
                  <a:lnTo>
                    <a:pt x="227" y="114"/>
                  </a:lnTo>
                  <a:lnTo>
                    <a:pt x="227" y="90"/>
                  </a:lnTo>
                  <a:lnTo>
                    <a:pt x="231" y="90"/>
                  </a:lnTo>
                  <a:lnTo>
                    <a:pt x="231" y="72"/>
                  </a:lnTo>
                  <a:lnTo>
                    <a:pt x="235" y="54"/>
                  </a:lnTo>
                  <a:lnTo>
                    <a:pt x="239" y="78"/>
                  </a:lnTo>
                  <a:lnTo>
                    <a:pt x="239" y="90"/>
                  </a:lnTo>
                  <a:lnTo>
                    <a:pt x="244" y="78"/>
                  </a:lnTo>
                  <a:lnTo>
                    <a:pt x="244" y="54"/>
                  </a:lnTo>
                  <a:lnTo>
                    <a:pt x="248" y="60"/>
                  </a:lnTo>
                  <a:lnTo>
                    <a:pt x="252" y="66"/>
                  </a:lnTo>
                  <a:lnTo>
                    <a:pt x="252" y="96"/>
                  </a:lnTo>
                  <a:lnTo>
                    <a:pt x="257" y="126"/>
                  </a:lnTo>
                  <a:lnTo>
                    <a:pt x="257" y="144"/>
                  </a:lnTo>
                  <a:lnTo>
                    <a:pt x="257" y="132"/>
                  </a:lnTo>
                  <a:lnTo>
                    <a:pt x="261" y="90"/>
                  </a:lnTo>
                  <a:lnTo>
                    <a:pt x="261" y="60"/>
                  </a:lnTo>
                  <a:lnTo>
                    <a:pt x="265" y="66"/>
                  </a:lnTo>
                  <a:lnTo>
                    <a:pt x="265" y="102"/>
                  </a:lnTo>
                  <a:lnTo>
                    <a:pt x="269" y="96"/>
                  </a:lnTo>
                  <a:lnTo>
                    <a:pt x="269" y="72"/>
                  </a:lnTo>
                  <a:lnTo>
                    <a:pt x="274" y="114"/>
                  </a:lnTo>
                  <a:lnTo>
                    <a:pt x="274" y="180"/>
                  </a:lnTo>
                  <a:lnTo>
                    <a:pt x="278" y="162"/>
                  </a:lnTo>
                  <a:lnTo>
                    <a:pt x="282" y="156"/>
                  </a:lnTo>
                  <a:lnTo>
                    <a:pt x="282" y="138"/>
                  </a:lnTo>
                  <a:lnTo>
                    <a:pt x="287" y="132"/>
                  </a:lnTo>
                  <a:lnTo>
                    <a:pt x="287" y="84"/>
                  </a:lnTo>
                  <a:lnTo>
                    <a:pt x="291" y="84"/>
                  </a:lnTo>
                  <a:lnTo>
                    <a:pt x="295" y="84"/>
                  </a:lnTo>
                  <a:lnTo>
                    <a:pt x="295" y="96"/>
                  </a:lnTo>
                  <a:lnTo>
                    <a:pt x="299" y="108"/>
                  </a:lnTo>
                  <a:lnTo>
                    <a:pt x="299" y="114"/>
                  </a:lnTo>
                  <a:lnTo>
                    <a:pt x="304" y="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6619875" y="1200150"/>
              <a:ext cx="508000" cy="225742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2" y="24"/>
                </a:cxn>
                <a:cxn ang="0">
                  <a:pos x="17" y="30"/>
                </a:cxn>
                <a:cxn ang="0">
                  <a:pos x="25" y="18"/>
                </a:cxn>
                <a:cxn ang="0">
                  <a:pos x="30" y="72"/>
                </a:cxn>
                <a:cxn ang="0">
                  <a:pos x="38" y="84"/>
                </a:cxn>
                <a:cxn ang="0">
                  <a:pos x="42" y="60"/>
                </a:cxn>
                <a:cxn ang="0">
                  <a:pos x="51" y="48"/>
                </a:cxn>
                <a:cxn ang="0">
                  <a:pos x="59" y="78"/>
                </a:cxn>
                <a:cxn ang="0">
                  <a:pos x="64" y="54"/>
                </a:cxn>
                <a:cxn ang="0">
                  <a:pos x="72" y="120"/>
                </a:cxn>
                <a:cxn ang="0">
                  <a:pos x="81" y="132"/>
                </a:cxn>
                <a:cxn ang="0">
                  <a:pos x="85" y="42"/>
                </a:cxn>
                <a:cxn ang="0">
                  <a:pos x="89" y="36"/>
                </a:cxn>
                <a:cxn ang="0">
                  <a:pos x="98" y="6"/>
                </a:cxn>
                <a:cxn ang="0">
                  <a:pos x="107" y="30"/>
                </a:cxn>
                <a:cxn ang="0">
                  <a:pos x="115" y="66"/>
                </a:cxn>
                <a:cxn ang="0">
                  <a:pos x="119" y="66"/>
                </a:cxn>
                <a:cxn ang="0">
                  <a:pos x="128" y="204"/>
                </a:cxn>
                <a:cxn ang="0">
                  <a:pos x="132" y="456"/>
                </a:cxn>
                <a:cxn ang="0">
                  <a:pos x="141" y="576"/>
                </a:cxn>
                <a:cxn ang="0">
                  <a:pos x="145" y="684"/>
                </a:cxn>
                <a:cxn ang="0">
                  <a:pos x="154" y="744"/>
                </a:cxn>
                <a:cxn ang="0">
                  <a:pos x="162" y="804"/>
                </a:cxn>
                <a:cxn ang="0">
                  <a:pos x="175" y="834"/>
                </a:cxn>
                <a:cxn ang="0">
                  <a:pos x="179" y="894"/>
                </a:cxn>
                <a:cxn ang="0">
                  <a:pos x="188" y="966"/>
                </a:cxn>
                <a:cxn ang="0">
                  <a:pos x="192" y="1026"/>
                </a:cxn>
                <a:cxn ang="0">
                  <a:pos x="201" y="1092"/>
                </a:cxn>
                <a:cxn ang="0">
                  <a:pos x="205" y="1116"/>
                </a:cxn>
                <a:cxn ang="0">
                  <a:pos x="218" y="1134"/>
                </a:cxn>
                <a:cxn ang="0">
                  <a:pos x="226" y="1146"/>
                </a:cxn>
                <a:cxn ang="0">
                  <a:pos x="235" y="1164"/>
                </a:cxn>
                <a:cxn ang="0">
                  <a:pos x="239" y="1194"/>
                </a:cxn>
                <a:cxn ang="0">
                  <a:pos x="252" y="1230"/>
                </a:cxn>
                <a:cxn ang="0">
                  <a:pos x="260" y="1254"/>
                </a:cxn>
                <a:cxn ang="0">
                  <a:pos x="269" y="1278"/>
                </a:cxn>
                <a:cxn ang="0">
                  <a:pos x="278" y="1320"/>
                </a:cxn>
                <a:cxn ang="0">
                  <a:pos x="286" y="1386"/>
                </a:cxn>
                <a:cxn ang="0">
                  <a:pos x="299" y="1416"/>
                </a:cxn>
                <a:cxn ang="0">
                  <a:pos x="308" y="1422"/>
                </a:cxn>
                <a:cxn ang="0">
                  <a:pos x="316" y="1422"/>
                </a:cxn>
              </a:cxnLst>
              <a:rect l="0" t="0" r="r" b="b"/>
              <a:pathLst>
                <a:path w="320" h="1422">
                  <a:moveTo>
                    <a:pt x="0" y="48"/>
                  </a:moveTo>
                  <a:lnTo>
                    <a:pt x="0" y="54"/>
                  </a:lnTo>
                  <a:lnTo>
                    <a:pt x="0" y="4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24"/>
                  </a:lnTo>
                  <a:lnTo>
                    <a:pt x="12" y="42"/>
                  </a:lnTo>
                  <a:lnTo>
                    <a:pt x="17" y="24"/>
                  </a:lnTo>
                  <a:lnTo>
                    <a:pt x="17" y="30"/>
                  </a:lnTo>
                  <a:lnTo>
                    <a:pt x="21" y="42"/>
                  </a:lnTo>
                  <a:lnTo>
                    <a:pt x="21" y="24"/>
                  </a:lnTo>
                  <a:lnTo>
                    <a:pt x="25" y="18"/>
                  </a:lnTo>
                  <a:lnTo>
                    <a:pt x="25" y="30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4" y="72"/>
                  </a:lnTo>
                  <a:lnTo>
                    <a:pt x="38" y="78"/>
                  </a:lnTo>
                  <a:lnTo>
                    <a:pt x="38" y="84"/>
                  </a:lnTo>
                  <a:lnTo>
                    <a:pt x="42" y="6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7" y="66"/>
                  </a:lnTo>
                  <a:lnTo>
                    <a:pt x="47" y="54"/>
                  </a:lnTo>
                  <a:lnTo>
                    <a:pt x="51" y="48"/>
                  </a:lnTo>
                  <a:lnTo>
                    <a:pt x="55" y="42"/>
                  </a:lnTo>
                  <a:lnTo>
                    <a:pt x="55" y="54"/>
                  </a:lnTo>
                  <a:lnTo>
                    <a:pt x="59" y="78"/>
                  </a:lnTo>
                  <a:lnTo>
                    <a:pt x="59" y="90"/>
                  </a:lnTo>
                  <a:lnTo>
                    <a:pt x="59" y="6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8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77" y="138"/>
                  </a:lnTo>
                  <a:lnTo>
                    <a:pt x="81" y="132"/>
                  </a:lnTo>
                  <a:lnTo>
                    <a:pt x="81" y="108"/>
                  </a:lnTo>
                  <a:lnTo>
                    <a:pt x="85" y="66"/>
                  </a:lnTo>
                  <a:lnTo>
                    <a:pt x="85" y="42"/>
                  </a:lnTo>
                  <a:lnTo>
                    <a:pt x="89" y="30"/>
                  </a:lnTo>
                  <a:lnTo>
                    <a:pt x="89" y="60"/>
                  </a:lnTo>
                  <a:lnTo>
                    <a:pt x="89" y="36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8" y="6"/>
                  </a:lnTo>
                  <a:lnTo>
                    <a:pt x="102" y="0"/>
                  </a:lnTo>
                  <a:lnTo>
                    <a:pt x="102" y="24"/>
                  </a:lnTo>
                  <a:lnTo>
                    <a:pt x="107" y="30"/>
                  </a:lnTo>
                  <a:lnTo>
                    <a:pt x="107" y="42"/>
                  </a:lnTo>
                  <a:lnTo>
                    <a:pt x="111" y="48"/>
                  </a:lnTo>
                  <a:lnTo>
                    <a:pt x="115" y="66"/>
                  </a:lnTo>
                  <a:lnTo>
                    <a:pt x="115" y="60"/>
                  </a:lnTo>
                  <a:lnTo>
                    <a:pt x="119" y="42"/>
                  </a:lnTo>
                  <a:lnTo>
                    <a:pt x="119" y="66"/>
                  </a:lnTo>
                  <a:lnTo>
                    <a:pt x="124" y="102"/>
                  </a:lnTo>
                  <a:lnTo>
                    <a:pt x="124" y="114"/>
                  </a:lnTo>
                  <a:lnTo>
                    <a:pt x="128" y="204"/>
                  </a:lnTo>
                  <a:lnTo>
                    <a:pt x="128" y="288"/>
                  </a:lnTo>
                  <a:lnTo>
                    <a:pt x="132" y="360"/>
                  </a:lnTo>
                  <a:lnTo>
                    <a:pt x="132" y="456"/>
                  </a:lnTo>
                  <a:lnTo>
                    <a:pt x="136" y="498"/>
                  </a:lnTo>
                  <a:lnTo>
                    <a:pt x="136" y="534"/>
                  </a:lnTo>
                  <a:lnTo>
                    <a:pt x="141" y="576"/>
                  </a:lnTo>
                  <a:lnTo>
                    <a:pt x="141" y="612"/>
                  </a:lnTo>
                  <a:lnTo>
                    <a:pt x="145" y="648"/>
                  </a:lnTo>
                  <a:lnTo>
                    <a:pt x="145" y="684"/>
                  </a:lnTo>
                  <a:lnTo>
                    <a:pt x="149" y="726"/>
                  </a:lnTo>
                  <a:lnTo>
                    <a:pt x="149" y="732"/>
                  </a:lnTo>
                  <a:lnTo>
                    <a:pt x="154" y="744"/>
                  </a:lnTo>
                  <a:lnTo>
                    <a:pt x="154" y="786"/>
                  </a:lnTo>
                  <a:lnTo>
                    <a:pt x="158" y="798"/>
                  </a:lnTo>
                  <a:lnTo>
                    <a:pt x="162" y="804"/>
                  </a:lnTo>
                  <a:lnTo>
                    <a:pt x="171" y="816"/>
                  </a:lnTo>
                  <a:lnTo>
                    <a:pt x="171" y="822"/>
                  </a:lnTo>
                  <a:lnTo>
                    <a:pt x="175" y="834"/>
                  </a:lnTo>
                  <a:lnTo>
                    <a:pt x="175" y="864"/>
                  </a:lnTo>
                  <a:lnTo>
                    <a:pt x="179" y="876"/>
                  </a:lnTo>
                  <a:lnTo>
                    <a:pt x="179" y="894"/>
                  </a:lnTo>
                  <a:lnTo>
                    <a:pt x="184" y="918"/>
                  </a:lnTo>
                  <a:lnTo>
                    <a:pt x="184" y="942"/>
                  </a:lnTo>
                  <a:lnTo>
                    <a:pt x="188" y="966"/>
                  </a:lnTo>
                  <a:lnTo>
                    <a:pt x="188" y="978"/>
                  </a:lnTo>
                  <a:lnTo>
                    <a:pt x="192" y="996"/>
                  </a:lnTo>
                  <a:lnTo>
                    <a:pt x="192" y="1026"/>
                  </a:lnTo>
                  <a:lnTo>
                    <a:pt x="196" y="1038"/>
                  </a:lnTo>
                  <a:lnTo>
                    <a:pt x="196" y="1056"/>
                  </a:lnTo>
                  <a:lnTo>
                    <a:pt x="201" y="1092"/>
                  </a:lnTo>
                  <a:lnTo>
                    <a:pt x="201" y="1098"/>
                  </a:lnTo>
                  <a:lnTo>
                    <a:pt x="205" y="1104"/>
                  </a:lnTo>
                  <a:lnTo>
                    <a:pt x="205" y="1116"/>
                  </a:lnTo>
                  <a:lnTo>
                    <a:pt x="209" y="1122"/>
                  </a:lnTo>
                  <a:lnTo>
                    <a:pt x="213" y="1128"/>
                  </a:lnTo>
                  <a:lnTo>
                    <a:pt x="218" y="1134"/>
                  </a:lnTo>
                  <a:lnTo>
                    <a:pt x="222" y="1134"/>
                  </a:lnTo>
                  <a:lnTo>
                    <a:pt x="222" y="1146"/>
                  </a:lnTo>
                  <a:lnTo>
                    <a:pt x="226" y="1146"/>
                  </a:lnTo>
                  <a:lnTo>
                    <a:pt x="231" y="1152"/>
                  </a:lnTo>
                  <a:lnTo>
                    <a:pt x="231" y="1158"/>
                  </a:lnTo>
                  <a:lnTo>
                    <a:pt x="235" y="1164"/>
                  </a:lnTo>
                  <a:lnTo>
                    <a:pt x="235" y="1182"/>
                  </a:lnTo>
                  <a:lnTo>
                    <a:pt x="239" y="1188"/>
                  </a:lnTo>
                  <a:lnTo>
                    <a:pt x="239" y="1194"/>
                  </a:lnTo>
                  <a:lnTo>
                    <a:pt x="243" y="1200"/>
                  </a:lnTo>
                  <a:lnTo>
                    <a:pt x="243" y="1218"/>
                  </a:lnTo>
                  <a:lnTo>
                    <a:pt x="252" y="1230"/>
                  </a:lnTo>
                  <a:lnTo>
                    <a:pt x="252" y="1248"/>
                  </a:lnTo>
                  <a:lnTo>
                    <a:pt x="256" y="1254"/>
                  </a:lnTo>
                  <a:lnTo>
                    <a:pt x="260" y="1254"/>
                  </a:lnTo>
                  <a:lnTo>
                    <a:pt x="265" y="1260"/>
                  </a:lnTo>
                  <a:lnTo>
                    <a:pt x="265" y="1272"/>
                  </a:lnTo>
                  <a:lnTo>
                    <a:pt x="269" y="1278"/>
                  </a:lnTo>
                  <a:lnTo>
                    <a:pt x="273" y="1278"/>
                  </a:lnTo>
                  <a:lnTo>
                    <a:pt x="273" y="1302"/>
                  </a:lnTo>
                  <a:lnTo>
                    <a:pt x="278" y="1320"/>
                  </a:lnTo>
                  <a:lnTo>
                    <a:pt x="282" y="1344"/>
                  </a:lnTo>
                  <a:lnTo>
                    <a:pt x="282" y="1380"/>
                  </a:lnTo>
                  <a:lnTo>
                    <a:pt x="286" y="1386"/>
                  </a:lnTo>
                  <a:lnTo>
                    <a:pt x="290" y="1392"/>
                  </a:lnTo>
                  <a:lnTo>
                    <a:pt x="290" y="1404"/>
                  </a:lnTo>
                  <a:lnTo>
                    <a:pt x="299" y="1416"/>
                  </a:lnTo>
                  <a:lnTo>
                    <a:pt x="299" y="1422"/>
                  </a:lnTo>
                  <a:lnTo>
                    <a:pt x="303" y="1422"/>
                  </a:lnTo>
                  <a:lnTo>
                    <a:pt x="308" y="1422"/>
                  </a:lnTo>
                  <a:lnTo>
                    <a:pt x="316" y="1422"/>
                  </a:lnTo>
                  <a:lnTo>
                    <a:pt x="312" y="1422"/>
                  </a:lnTo>
                  <a:lnTo>
                    <a:pt x="316" y="1422"/>
                  </a:lnTo>
                  <a:lnTo>
                    <a:pt x="320" y="1416"/>
                  </a:lnTo>
                  <a:lnTo>
                    <a:pt x="320" y="141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7127875" y="1247775"/>
              <a:ext cx="536575" cy="2209800"/>
            </a:xfrm>
            <a:custGeom>
              <a:avLst/>
              <a:gdLst/>
              <a:ahLst/>
              <a:cxnLst>
                <a:cxn ang="0">
                  <a:pos x="5" y="1380"/>
                </a:cxn>
                <a:cxn ang="0">
                  <a:pos x="17" y="1380"/>
                </a:cxn>
                <a:cxn ang="0">
                  <a:pos x="30" y="1386"/>
                </a:cxn>
                <a:cxn ang="0">
                  <a:pos x="39" y="1380"/>
                </a:cxn>
                <a:cxn ang="0">
                  <a:pos x="52" y="1362"/>
                </a:cxn>
                <a:cxn ang="0">
                  <a:pos x="65" y="1356"/>
                </a:cxn>
                <a:cxn ang="0">
                  <a:pos x="77" y="1368"/>
                </a:cxn>
                <a:cxn ang="0">
                  <a:pos x="86" y="1386"/>
                </a:cxn>
                <a:cxn ang="0">
                  <a:pos x="99" y="1386"/>
                </a:cxn>
                <a:cxn ang="0">
                  <a:pos x="107" y="1356"/>
                </a:cxn>
                <a:cxn ang="0">
                  <a:pos x="116" y="1308"/>
                </a:cxn>
                <a:cxn ang="0">
                  <a:pos x="124" y="1284"/>
                </a:cxn>
                <a:cxn ang="0">
                  <a:pos x="129" y="1260"/>
                </a:cxn>
                <a:cxn ang="0">
                  <a:pos x="137" y="1212"/>
                </a:cxn>
                <a:cxn ang="0">
                  <a:pos x="150" y="1188"/>
                </a:cxn>
                <a:cxn ang="0">
                  <a:pos x="159" y="1140"/>
                </a:cxn>
                <a:cxn ang="0">
                  <a:pos x="163" y="1122"/>
                </a:cxn>
                <a:cxn ang="0">
                  <a:pos x="171" y="1086"/>
                </a:cxn>
                <a:cxn ang="0">
                  <a:pos x="180" y="1044"/>
                </a:cxn>
                <a:cxn ang="0">
                  <a:pos x="184" y="1026"/>
                </a:cxn>
                <a:cxn ang="0">
                  <a:pos x="193" y="1002"/>
                </a:cxn>
                <a:cxn ang="0">
                  <a:pos x="201" y="972"/>
                </a:cxn>
                <a:cxn ang="0">
                  <a:pos x="206" y="936"/>
                </a:cxn>
                <a:cxn ang="0">
                  <a:pos x="214" y="882"/>
                </a:cxn>
                <a:cxn ang="0">
                  <a:pos x="218" y="768"/>
                </a:cxn>
                <a:cxn ang="0">
                  <a:pos x="227" y="708"/>
                </a:cxn>
                <a:cxn ang="0">
                  <a:pos x="231" y="660"/>
                </a:cxn>
                <a:cxn ang="0">
                  <a:pos x="240" y="642"/>
                </a:cxn>
                <a:cxn ang="0">
                  <a:pos x="248" y="624"/>
                </a:cxn>
                <a:cxn ang="0">
                  <a:pos x="253" y="558"/>
                </a:cxn>
                <a:cxn ang="0">
                  <a:pos x="261" y="408"/>
                </a:cxn>
                <a:cxn ang="0">
                  <a:pos x="266" y="234"/>
                </a:cxn>
                <a:cxn ang="0">
                  <a:pos x="274" y="144"/>
                </a:cxn>
                <a:cxn ang="0">
                  <a:pos x="278" y="6"/>
                </a:cxn>
                <a:cxn ang="0">
                  <a:pos x="287" y="66"/>
                </a:cxn>
                <a:cxn ang="0">
                  <a:pos x="291" y="78"/>
                </a:cxn>
                <a:cxn ang="0">
                  <a:pos x="300" y="78"/>
                </a:cxn>
                <a:cxn ang="0">
                  <a:pos x="304" y="30"/>
                </a:cxn>
                <a:cxn ang="0">
                  <a:pos x="313" y="0"/>
                </a:cxn>
                <a:cxn ang="0">
                  <a:pos x="321" y="108"/>
                </a:cxn>
                <a:cxn ang="0">
                  <a:pos x="325" y="84"/>
                </a:cxn>
                <a:cxn ang="0">
                  <a:pos x="334" y="102"/>
                </a:cxn>
              </a:cxnLst>
              <a:rect l="0" t="0" r="r" b="b"/>
              <a:pathLst>
                <a:path w="338" h="1392">
                  <a:moveTo>
                    <a:pt x="0" y="1380"/>
                  </a:moveTo>
                  <a:lnTo>
                    <a:pt x="9" y="1380"/>
                  </a:lnTo>
                  <a:lnTo>
                    <a:pt x="5" y="1380"/>
                  </a:lnTo>
                  <a:lnTo>
                    <a:pt x="9" y="1380"/>
                  </a:lnTo>
                  <a:lnTo>
                    <a:pt x="13" y="1374"/>
                  </a:lnTo>
                  <a:lnTo>
                    <a:pt x="17" y="1380"/>
                  </a:lnTo>
                  <a:lnTo>
                    <a:pt x="22" y="1374"/>
                  </a:lnTo>
                  <a:lnTo>
                    <a:pt x="26" y="1380"/>
                  </a:lnTo>
                  <a:lnTo>
                    <a:pt x="30" y="1386"/>
                  </a:lnTo>
                  <a:lnTo>
                    <a:pt x="35" y="1392"/>
                  </a:lnTo>
                  <a:lnTo>
                    <a:pt x="35" y="1386"/>
                  </a:lnTo>
                  <a:lnTo>
                    <a:pt x="39" y="1380"/>
                  </a:lnTo>
                  <a:lnTo>
                    <a:pt x="43" y="1374"/>
                  </a:lnTo>
                  <a:lnTo>
                    <a:pt x="47" y="1368"/>
                  </a:lnTo>
                  <a:lnTo>
                    <a:pt x="52" y="1362"/>
                  </a:lnTo>
                  <a:lnTo>
                    <a:pt x="56" y="1362"/>
                  </a:lnTo>
                  <a:lnTo>
                    <a:pt x="60" y="1356"/>
                  </a:lnTo>
                  <a:lnTo>
                    <a:pt x="65" y="1356"/>
                  </a:lnTo>
                  <a:lnTo>
                    <a:pt x="69" y="1362"/>
                  </a:lnTo>
                  <a:lnTo>
                    <a:pt x="73" y="1362"/>
                  </a:lnTo>
                  <a:lnTo>
                    <a:pt x="77" y="1368"/>
                  </a:lnTo>
                  <a:lnTo>
                    <a:pt x="82" y="1374"/>
                  </a:lnTo>
                  <a:lnTo>
                    <a:pt x="82" y="1386"/>
                  </a:lnTo>
                  <a:lnTo>
                    <a:pt x="86" y="1386"/>
                  </a:lnTo>
                  <a:lnTo>
                    <a:pt x="90" y="1386"/>
                  </a:lnTo>
                  <a:lnTo>
                    <a:pt x="94" y="1392"/>
                  </a:lnTo>
                  <a:lnTo>
                    <a:pt x="99" y="1386"/>
                  </a:lnTo>
                  <a:lnTo>
                    <a:pt x="103" y="1380"/>
                  </a:lnTo>
                  <a:lnTo>
                    <a:pt x="107" y="1374"/>
                  </a:lnTo>
                  <a:lnTo>
                    <a:pt x="107" y="1356"/>
                  </a:lnTo>
                  <a:lnTo>
                    <a:pt x="112" y="1344"/>
                  </a:lnTo>
                  <a:lnTo>
                    <a:pt x="116" y="1332"/>
                  </a:lnTo>
                  <a:lnTo>
                    <a:pt x="116" y="1308"/>
                  </a:lnTo>
                  <a:lnTo>
                    <a:pt x="120" y="1302"/>
                  </a:lnTo>
                  <a:lnTo>
                    <a:pt x="120" y="1290"/>
                  </a:lnTo>
                  <a:lnTo>
                    <a:pt x="124" y="1284"/>
                  </a:lnTo>
                  <a:lnTo>
                    <a:pt x="124" y="1272"/>
                  </a:lnTo>
                  <a:lnTo>
                    <a:pt x="129" y="1266"/>
                  </a:lnTo>
                  <a:lnTo>
                    <a:pt x="129" y="1260"/>
                  </a:lnTo>
                  <a:lnTo>
                    <a:pt x="133" y="1242"/>
                  </a:lnTo>
                  <a:lnTo>
                    <a:pt x="137" y="1242"/>
                  </a:lnTo>
                  <a:lnTo>
                    <a:pt x="137" y="1212"/>
                  </a:lnTo>
                  <a:lnTo>
                    <a:pt x="141" y="1206"/>
                  </a:lnTo>
                  <a:lnTo>
                    <a:pt x="150" y="1194"/>
                  </a:lnTo>
                  <a:lnTo>
                    <a:pt x="150" y="1188"/>
                  </a:lnTo>
                  <a:lnTo>
                    <a:pt x="154" y="1176"/>
                  </a:lnTo>
                  <a:lnTo>
                    <a:pt x="154" y="1146"/>
                  </a:lnTo>
                  <a:lnTo>
                    <a:pt x="159" y="1140"/>
                  </a:lnTo>
                  <a:lnTo>
                    <a:pt x="159" y="1134"/>
                  </a:lnTo>
                  <a:lnTo>
                    <a:pt x="163" y="1128"/>
                  </a:lnTo>
                  <a:lnTo>
                    <a:pt x="163" y="1122"/>
                  </a:lnTo>
                  <a:lnTo>
                    <a:pt x="167" y="1116"/>
                  </a:lnTo>
                  <a:lnTo>
                    <a:pt x="167" y="1092"/>
                  </a:lnTo>
                  <a:lnTo>
                    <a:pt x="171" y="1086"/>
                  </a:lnTo>
                  <a:lnTo>
                    <a:pt x="171" y="1080"/>
                  </a:lnTo>
                  <a:lnTo>
                    <a:pt x="176" y="1050"/>
                  </a:lnTo>
                  <a:lnTo>
                    <a:pt x="180" y="1044"/>
                  </a:lnTo>
                  <a:lnTo>
                    <a:pt x="184" y="1038"/>
                  </a:lnTo>
                  <a:lnTo>
                    <a:pt x="184" y="1044"/>
                  </a:lnTo>
                  <a:lnTo>
                    <a:pt x="184" y="1026"/>
                  </a:lnTo>
                  <a:lnTo>
                    <a:pt x="189" y="1014"/>
                  </a:lnTo>
                  <a:lnTo>
                    <a:pt x="189" y="1008"/>
                  </a:lnTo>
                  <a:lnTo>
                    <a:pt x="193" y="1002"/>
                  </a:lnTo>
                  <a:lnTo>
                    <a:pt x="197" y="996"/>
                  </a:lnTo>
                  <a:lnTo>
                    <a:pt x="197" y="984"/>
                  </a:lnTo>
                  <a:lnTo>
                    <a:pt x="201" y="972"/>
                  </a:lnTo>
                  <a:lnTo>
                    <a:pt x="201" y="960"/>
                  </a:lnTo>
                  <a:lnTo>
                    <a:pt x="206" y="948"/>
                  </a:lnTo>
                  <a:lnTo>
                    <a:pt x="206" y="936"/>
                  </a:lnTo>
                  <a:lnTo>
                    <a:pt x="210" y="918"/>
                  </a:lnTo>
                  <a:lnTo>
                    <a:pt x="210" y="900"/>
                  </a:lnTo>
                  <a:lnTo>
                    <a:pt x="214" y="882"/>
                  </a:lnTo>
                  <a:lnTo>
                    <a:pt x="214" y="834"/>
                  </a:lnTo>
                  <a:lnTo>
                    <a:pt x="218" y="792"/>
                  </a:lnTo>
                  <a:lnTo>
                    <a:pt x="218" y="768"/>
                  </a:lnTo>
                  <a:lnTo>
                    <a:pt x="223" y="750"/>
                  </a:lnTo>
                  <a:lnTo>
                    <a:pt x="223" y="726"/>
                  </a:lnTo>
                  <a:lnTo>
                    <a:pt x="227" y="708"/>
                  </a:lnTo>
                  <a:lnTo>
                    <a:pt x="227" y="690"/>
                  </a:lnTo>
                  <a:lnTo>
                    <a:pt x="231" y="684"/>
                  </a:lnTo>
                  <a:lnTo>
                    <a:pt x="231" y="660"/>
                  </a:lnTo>
                  <a:lnTo>
                    <a:pt x="236" y="654"/>
                  </a:lnTo>
                  <a:lnTo>
                    <a:pt x="240" y="654"/>
                  </a:lnTo>
                  <a:lnTo>
                    <a:pt x="240" y="642"/>
                  </a:lnTo>
                  <a:lnTo>
                    <a:pt x="244" y="642"/>
                  </a:lnTo>
                  <a:lnTo>
                    <a:pt x="244" y="630"/>
                  </a:lnTo>
                  <a:lnTo>
                    <a:pt x="248" y="624"/>
                  </a:lnTo>
                  <a:lnTo>
                    <a:pt x="248" y="600"/>
                  </a:lnTo>
                  <a:lnTo>
                    <a:pt x="253" y="582"/>
                  </a:lnTo>
                  <a:lnTo>
                    <a:pt x="253" y="558"/>
                  </a:lnTo>
                  <a:lnTo>
                    <a:pt x="257" y="516"/>
                  </a:lnTo>
                  <a:lnTo>
                    <a:pt x="257" y="444"/>
                  </a:lnTo>
                  <a:lnTo>
                    <a:pt x="261" y="408"/>
                  </a:lnTo>
                  <a:lnTo>
                    <a:pt x="261" y="366"/>
                  </a:lnTo>
                  <a:lnTo>
                    <a:pt x="266" y="306"/>
                  </a:lnTo>
                  <a:lnTo>
                    <a:pt x="266" y="234"/>
                  </a:lnTo>
                  <a:lnTo>
                    <a:pt x="270" y="162"/>
                  </a:lnTo>
                  <a:lnTo>
                    <a:pt x="270" y="102"/>
                  </a:lnTo>
                  <a:lnTo>
                    <a:pt x="274" y="144"/>
                  </a:lnTo>
                  <a:lnTo>
                    <a:pt x="274" y="72"/>
                  </a:lnTo>
                  <a:lnTo>
                    <a:pt x="278" y="42"/>
                  </a:lnTo>
                  <a:lnTo>
                    <a:pt x="278" y="6"/>
                  </a:lnTo>
                  <a:lnTo>
                    <a:pt x="283" y="0"/>
                  </a:lnTo>
                  <a:lnTo>
                    <a:pt x="283" y="30"/>
                  </a:lnTo>
                  <a:lnTo>
                    <a:pt x="287" y="66"/>
                  </a:lnTo>
                  <a:lnTo>
                    <a:pt x="287" y="78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66"/>
                  </a:lnTo>
                  <a:lnTo>
                    <a:pt x="300" y="78"/>
                  </a:lnTo>
                  <a:lnTo>
                    <a:pt x="300" y="54"/>
                  </a:lnTo>
                  <a:lnTo>
                    <a:pt x="304" y="24"/>
                  </a:lnTo>
                  <a:lnTo>
                    <a:pt x="304" y="30"/>
                  </a:lnTo>
                  <a:lnTo>
                    <a:pt x="308" y="18"/>
                  </a:lnTo>
                  <a:lnTo>
                    <a:pt x="313" y="18"/>
                  </a:lnTo>
                  <a:lnTo>
                    <a:pt x="313" y="0"/>
                  </a:lnTo>
                  <a:lnTo>
                    <a:pt x="317" y="30"/>
                  </a:lnTo>
                  <a:lnTo>
                    <a:pt x="317" y="120"/>
                  </a:lnTo>
                  <a:lnTo>
                    <a:pt x="321" y="108"/>
                  </a:lnTo>
                  <a:lnTo>
                    <a:pt x="321" y="102"/>
                  </a:lnTo>
                  <a:lnTo>
                    <a:pt x="325" y="96"/>
                  </a:lnTo>
                  <a:lnTo>
                    <a:pt x="325" y="84"/>
                  </a:lnTo>
                  <a:lnTo>
                    <a:pt x="330" y="84"/>
                  </a:lnTo>
                  <a:lnTo>
                    <a:pt x="334" y="96"/>
                  </a:lnTo>
                  <a:lnTo>
                    <a:pt x="334" y="102"/>
                  </a:lnTo>
                  <a:lnTo>
                    <a:pt x="338" y="90"/>
                  </a:lnTo>
                  <a:lnTo>
                    <a:pt x="338" y="7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7664450" y="1133475"/>
              <a:ext cx="495300" cy="285750"/>
            </a:xfrm>
            <a:custGeom>
              <a:avLst/>
              <a:gdLst/>
              <a:ahLst/>
              <a:cxnLst>
                <a:cxn ang="0">
                  <a:pos x="4" y="132"/>
                </a:cxn>
                <a:cxn ang="0">
                  <a:pos x="13" y="84"/>
                </a:cxn>
                <a:cxn ang="0">
                  <a:pos x="22" y="36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3" y="48"/>
                </a:cxn>
                <a:cxn ang="0">
                  <a:pos x="47" y="84"/>
                </a:cxn>
                <a:cxn ang="0">
                  <a:pos x="56" y="42"/>
                </a:cxn>
                <a:cxn ang="0">
                  <a:pos x="64" y="54"/>
                </a:cxn>
                <a:cxn ang="0">
                  <a:pos x="73" y="18"/>
                </a:cxn>
                <a:cxn ang="0">
                  <a:pos x="77" y="72"/>
                </a:cxn>
                <a:cxn ang="0">
                  <a:pos x="86" y="108"/>
                </a:cxn>
                <a:cxn ang="0">
                  <a:pos x="99" y="144"/>
                </a:cxn>
                <a:cxn ang="0">
                  <a:pos x="103" y="156"/>
                </a:cxn>
                <a:cxn ang="0">
                  <a:pos x="111" y="162"/>
                </a:cxn>
                <a:cxn ang="0">
                  <a:pos x="116" y="144"/>
                </a:cxn>
                <a:cxn ang="0">
                  <a:pos x="124" y="84"/>
                </a:cxn>
                <a:cxn ang="0">
                  <a:pos x="137" y="144"/>
                </a:cxn>
                <a:cxn ang="0">
                  <a:pos x="141" y="126"/>
                </a:cxn>
                <a:cxn ang="0">
                  <a:pos x="146" y="66"/>
                </a:cxn>
                <a:cxn ang="0">
                  <a:pos x="154" y="96"/>
                </a:cxn>
                <a:cxn ang="0">
                  <a:pos x="158" y="90"/>
                </a:cxn>
                <a:cxn ang="0">
                  <a:pos x="167" y="78"/>
                </a:cxn>
                <a:cxn ang="0">
                  <a:pos x="176" y="108"/>
                </a:cxn>
                <a:cxn ang="0">
                  <a:pos x="184" y="108"/>
                </a:cxn>
                <a:cxn ang="0">
                  <a:pos x="188" y="90"/>
                </a:cxn>
                <a:cxn ang="0">
                  <a:pos x="197" y="114"/>
                </a:cxn>
                <a:cxn ang="0">
                  <a:pos x="205" y="132"/>
                </a:cxn>
                <a:cxn ang="0">
                  <a:pos x="214" y="144"/>
                </a:cxn>
                <a:cxn ang="0">
                  <a:pos x="218" y="150"/>
                </a:cxn>
                <a:cxn ang="0">
                  <a:pos x="223" y="120"/>
                </a:cxn>
                <a:cxn ang="0">
                  <a:pos x="240" y="180"/>
                </a:cxn>
                <a:cxn ang="0">
                  <a:pos x="244" y="150"/>
                </a:cxn>
                <a:cxn ang="0">
                  <a:pos x="248" y="156"/>
                </a:cxn>
                <a:cxn ang="0">
                  <a:pos x="257" y="150"/>
                </a:cxn>
                <a:cxn ang="0">
                  <a:pos x="261" y="42"/>
                </a:cxn>
                <a:cxn ang="0">
                  <a:pos x="274" y="36"/>
                </a:cxn>
                <a:cxn ang="0">
                  <a:pos x="278" y="114"/>
                </a:cxn>
                <a:cxn ang="0">
                  <a:pos x="282" y="162"/>
                </a:cxn>
                <a:cxn ang="0">
                  <a:pos x="291" y="96"/>
                </a:cxn>
                <a:cxn ang="0">
                  <a:pos x="304" y="96"/>
                </a:cxn>
                <a:cxn ang="0">
                  <a:pos x="308" y="96"/>
                </a:cxn>
              </a:cxnLst>
              <a:rect l="0" t="0" r="r" b="b"/>
              <a:pathLst>
                <a:path w="312" h="180">
                  <a:moveTo>
                    <a:pt x="0" y="150"/>
                  </a:moveTo>
                  <a:lnTo>
                    <a:pt x="4" y="144"/>
                  </a:lnTo>
                  <a:lnTo>
                    <a:pt x="4" y="132"/>
                  </a:lnTo>
                  <a:lnTo>
                    <a:pt x="9" y="126"/>
                  </a:lnTo>
                  <a:lnTo>
                    <a:pt x="9" y="120"/>
                  </a:lnTo>
                  <a:lnTo>
                    <a:pt x="13" y="84"/>
                  </a:lnTo>
                  <a:lnTo>
                    <a:pt x="13" y="42"/>
                  </a:lnTo>
                  <a:lnTo>
                    <a:pt x="17" y="48"/>
                  </a:lnTo>
                  <a:lnTo>
                    <a:pt x="22" y="36"/>
                  </a:lnTo>
                  <a:lnTo>
                    <a:pt x="22" y="96"/>
                  </a:lnTo>
                  <a:lnTo>
                    <a:pt x="26" y="114"/>
                  </a:lnTo>
                  <a:lnTo>
                    <a:pt x="26" y="96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4" y="84"/>
                  </a:lnTo>
                  <a:lnTo>
                    <a:pt x="39" y="48"/>
                  </a:lnTo>
                  <a:lnTo>
                    <a:pt x="39" y="36"/>
                  </a:lnTo>
                  <a:lnTo>
                    <a:pt x="43" y="48"/>
                  </a:lnTo>
                  <a:lnTo>
                    <a:pt x="43" y="60"/>
                  </a:lnTo>
                  <a:lnTo>
                    <a:pt x="52" y="84"/>
                  </a:lnTo>
                  <a:lnTo>
                    <a:pt x="47" y="84"/>
                  </a:lnTo>
                  <a:lnTo>
                    <a:pt x="52" y="72"/>
                  </a:lnTo>
                  <a:lnTo>
                    <a:pt x="56" y="54"/>
                  </a:lnTo>
                  <a:lnTo>
                    <a:pt x="56" y="42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4" y="54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73" y="18"/>
                  </a:lnTo>
                  <a:lnTo>
                    <a:pt x="73" y="72"/>
                  </a:lnTo>
                  <a:lnTo>
                    <a:pt x="81" y="72"/>
                  </a:lnTo>
                  <a:lnTo>
                    <a:pt x="77" y="72"/>
                  </a:lnTo>
                  <a:lnTo>
                    <a:pt x="81" y="72"/>
                  </a:lnTo>
                  <a:lnTo>
                    <a:pt x="86" y="90"/>
                  </a:lnTo>
                  <a:lnTo>
                    <a:pt x="86" y="108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99" y="144"/>
                  </a:lnTo>
                  <a:lnTo>
                    <a:pt x="94" y="144"/>
                  </a:lnTo>
                  <a:lnTo>
                    <a:pt x="99" y="162"/>
                  </a:lnTo>
                  <a:lnTo>
                    <a:pt x="103" y="156"/>
                  </a:lnTo>
                  <a:lnTo>
                    <a:pt x="107" y="162"/>
                  </a:lnTo>
                  <a:lnTo>
                    <a:pt x="107" y="168"/>
                  </a:lnTo>
                  <a:lnTo>
                    <a:pt x="111" y="162"/>
                  </a:lnTo>
                  <a:lnTo>
                    <a:pt x="111" y="144"/>
                  </a:lnTo>
                  <a:lnTo>
                    <a:pt x="120" y="144"/>
                  </a:lnTo>
                  <a:lnTo>
                    <a:pt x="116" y="144"/>
                  </a:lnTo>
                  <a:lnTo>
                    <a:pt x="120" y="108"/>
                  </a:lnTo>
                  <a:lnTo>
                    <a:pt x="124" y="102"/>
                  </a:lnTo>
                  <a:lnTo>
                    <a:pt x="124" y="84"/>
                  </a:lnTo>
                  <a:lnTo>
                    <a:pt x="129" y="90"/>
                  </a:lnTo>
                  <a:lnTo>
                    <a:pt x="129" y="132"/>
                  </a:lnTo>
                  <a:lnTo>
                    <a:pt x="137" y="144"/>
                  </a:lnTo>
                  <a:lnTo>
                    <a:pt x="133" y="144"/>
                  </a:lnTo>
                  <a:lnTo>
                    <a:pt x="137" y="138"/>
                  </a:lnTo>
                  <a:lnTo>
                    <a:pt x="141" y="126"/>
                  </a:lnTo>
                  <a:lnTo>
                    <a:pt x="141" y="90"/>
                  </a:lnTo>
                  <a:lnTo>
                    <a:pt x="146" y="72"/>
                  </a:lnTo>
                  <a:lnTo>
                    <a:pt x="146" y="66"/>
                  </a:lnTo>
                  <a:lnTo>
                    <a:pt x="150" y="72"/>
                  </a:lnTo>
                  <a:lnTo>
                    <a:pt x="150" y="66"/>
                  </a:lnTo>
                  <a:lnTo>
                    <a:pt x="154" y="96"/>
                  </a:lnTo>
                  <a:lnTo>
                    <a:pt x="154" y="108"/>
                  </a:lnTo>
                  <a:lnTo>
                    <a:pt x="158" y="102"/>
                  </a:lnTo>
                  <a:lnTo>
                    <a:pt x="158" y="90"/>
                  </a:lnTo>
                  <a:lnTo>
                    <a:pt x="163" y="72"/>
                  </a:lnTo>
                  <a:lnTo>
                    <a:pt x="163" y="60"/>
                  </a:lnTo>
                  <a:lnTo>
                    <a:pt x="167" y="78"/>
                  </a:lnTo>
                  <a:lnTo>
                    <a:pt x="167" y="102"/>
                  </a:lnTo>
                  <a:lnTo>
                    <a:pt x="171" y="96"/>
                  </a:lnTo>
                  <a:lnTo>
                    <a:pt x="176" y="108"/>
                  </a:lnTo>
                  <a:lnTo>
                    <a:pt x="176" y="120"/>
                  </a:lnTo>
                  <a:lnTo>
                    <a:pt x="180" y="132"/>
                  </a:lnTo>
                  <a:lnTo>
                    <a:pt x="184" y="108"/>
                  </a:lnTo>
                  <a:lnTo>
                    <a:pt x="184" y="96"/>
                  </a:lnTo>
                  <a:lnTo>
                    <a:pt x="188" y="84"/>
                  </a:lnTo>
                  <a:lnTo>
                    <a:pt x="188" y="90"/>
                  </a:lnTo>
                  <a:lnTo>
                    <a:pt x="193" y="96"/>
                  </a:lnTo>
                  <a:lnTo>
                    <a:pt x="197" y="96"/>
                  </a:lnTo>
                  <a:lnTo>
                    <a:pt x="197" y="114"/>
                  </a:lnTo>
                  <a:lnTo>
                    <a:pt x="201" y="126"/>
                  </a:lnTo>
                  <a:lnTo>
                    <a:pt x="201" y="144"/>
                  </a:lnTo>
                  <a:lnTo>
                    <a:pt x="205" y="132"/>
                  </a:lnTo>
                  <a:lnTo>
                    <a:pt x="210" y="138"/>
                  </a:lnTo>
                  <a:lnTo>
                    <a:pt x="210" y="156"/>
                  </a:lnTo>
                  <a:lnTo>
                    <a:pt x="214" y="144"/>
                  </a:lnTo>
                  <a:lnTo>
                    <a:pt x="214" y="132"/>
                  </a:lnTo>
                  <a:lnTo>
                    <a:pt x="214" y="144"/>
                  </a:lnTo>
                  <a:lnTo>
                    <a:pt x="218" y="150"/>
                  </a:lnTo>
                  <a:lnTo>
                    <a:pt x="218" y="138"/>
                  </a:lnTo>
                  <a:lnTo>
                    <a:pt x="223" y="138"/>
                  </a:lnTo>
                  <a:lnTo>
                    <a:pt x="223" y="120"/>
                  </a:lnTo>
                  <a:lnTo>
                    <a:pt x="231" y="108"/>
                  </a:lnTo>
                  <a:lnTo>
                    <a:pt x="231" y="180"/>
                  </a:lnTo>
                  <a:lnTo>
                    <a:pt x="240" y="180"/>
                  </a:lnTo>
                  <a:lnTo>
                    <a:pt x="235" y="180"/>
                  </a:lnTo>
                  <a:lnTo>
                    <a:pt x="240" y="174"/>
                  </a:lnTo>
                  <a:lnTo>
                    <a:pt x="244" y="150"/>
                  </a:lnTo>
                  <a:lnTo>
                    <a:pt x="244" y="138"/>
                  </a:lnTo>
                  <a:lnTo>
                    <a:pt x="244" y="144"/>
                  </a:lnTo>
                  <a:lnTo>
                    <a:pt x="248" y="156"/>
                  </a:lnTo>
                  <a:lnTo>
                    <a:pt x="253" y="150"/>
                  </a:lnTo>
                  <a:lnTo>
                    <a:pt x="253" y="156"/>
                  </a:lnTo>
                  <a:lnTo>
                    <a:pt x="257" y="150"/>
                  </a:lnTo>
                  <a:lnTo>
                    <a:pt x="257" y="126"/>
                  </a:lnTo>
                  <a:lnTo>
                    <a:pt x="261" y="66"/>
                  </a:lnTo>
                  <a:lnTo>
                    <a:pt x="261" y="42"/>
                  </a:lnTo>
                  <a:lnTo>
                    <a:pt x="265" y="30"/>
                  </a:lnTo>
                  <a:lnTo>
                    <a:pt x="265" y="36"/>
                  </a:lnTo>
                  <a:lnTo>
                    <a:pt x="274" y="36"/>
                  </a:lnTo>
                  <a:lnTo>
                    <a:pt x="274" y="18"/>
                  </a:lnTo>
                  <a:lnTo>
                    <a:pt x="274" y="36"/>
                  </a:lnTo>
                  <a:lnTo>
                    <a:pt x="278" y="114"/>
                  </a:lnTo>
                  <a:lnTo>
                    <a:pt x="278" y="156"/>
                  </a:lnTo>
                  <a:lnTo>
                    <a:pt x="282" y="180"/>
                  </a:lnTo>
                  <a:lnTo>
                    <a:pt x="282" y="162"/>
                  </a:lnTo>
                  <a:lnTo>
                    <a:pt x="287" y="156"/>
                  </a:lnTo>
                  <a:lnTo>
                    <a:pt x="291" y="138"/>
                  </a:lnTo>
                  <a:lnTo>
                    <a:pt x="291" y="96"/>
                  </a:lnTo>
                  <a:lnTo>
                    <a:pt x="295" y="84"/>
                  </a:lnTo>
                  <a:lnTo>
                    <a:pt x="300" y="84"/>
                  </a:lnTo>
                  <a:lnTo>
                    <a:pt x="304" y="96"/>
                  </a:lnTo>
                  <a:lnTo>
                    <a:pt x="304" y="114"/>
                  </a:lnTo>
                  <a:lnTo>
                    <a:pt x="308" y="90"/>
                  </a:lnTo>
                  <a:lnTo>
                    <a:pt x="308" y="96"/>
                  </a:lnTo>
                  <a:lnTo>
                    <a:pt x="312" y="132"/>
                  </a:lnTo>
                  <a:lnTo>
                    <a:pt x="312" y="15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159750" y="1133475"/>
              <a:ext cx="482600" cy="409575"/>
            </a:xfrm>
            <a:custGeom>
              <a:avLst/>
              <a:gdLst/>
              <a:ahLst/>
              <a:cxnLst>
                <a:cxn ang="0">
                  <a:pos x="9" y="138"/>
                </a:cxn>
                <a:cxn ang="0">
                  <a:pos x="18" y="174"/>
                </a:cxn>
                <a:cxn ang="0">
                  <a:pos x="22" y="132"/>
                </a:cxn>
                <a:cxn ang="0">
                  <a:pos x="30" y="126"/>
                </a:cxn>
                <a:cxn ang="0">
                  <a:pos x="39" y="144"/>
                </a:cxn>
                <a:cxn ang="0">
                  <a:pos x="43" y="234"/>
                </a:cxn>
                <a:cxn ang="0">
                  <a:pos x="52" y="222"/>
                </a:cxn>
                <a:cxn ang="0">
                  <a:pos x="60" y="186"/>
                </a:cxn>
                <a:cxn ang="0">
                  <a:pos x="65" y="240"/>
                </a:cxn>
                <a:cxn ang="0">
                  <a:pos x="69" y="210"/>
                </a:cxn>
                <a:cxn ang="0">
                  <a:pos x="77" y="246"/>
                </a:cxn>
                <a:cxn ang="0">
                  <a:pos x="86" y="210"/>
                </a:cxn>
                <a:cxn ang="0">
                  <a:pos x="90" y="60"/>
                </a:cxn>
                <a:cxn ang="0">
                  <a:pos x="99" y="126"/>
                </a:cxn>
                <a:cxn ang="0">
                  <a:pos x="103" y="138"/>
                </a:cxn>
                <a:cxn ang="0">
                  <a:pos x="112" y="156"/>
                </a:cxn>
                <a:cxn ang="0">
                  <a:pos x="116" y="114"/>
                </a:cxn>
                <a:cxn ang="0">
                  <a:pos x="124" y="114"/>
                </a:cxn>
                <a:cxn ang="0">
                  <a:pos x="129" y="138"/>
                </a:cxn>
                <a:cxn ang="0">
                  <a:pos x="137" y="114"/>
                </a:cxn>
                <a:cxn ang="0">
                  <a:pos x="150" y="102"/>
                </a:cxn>
                <a:cxn ang="0">
                  <a:pos x="154" y="102"/>
                </a:cxn>
                <a:cxn ang="0">
                  <a:pos x="163" y="156"/>
                </a:cxn>
                <a:cxn ang="0">
                  <a:pos x="171" y="138"/>
                </a:cxn>
                <a:cxn ang="0">
                  <a:pos x="176" y="96"/>
                </a:cxn>
                <a:cxn ang="0">
                  <a:pos x="184" y="90"/>
                </a:cxn>
                <a:cxn ang="0">
                  <a:pos x="189" y="0"/>
                </a:cxn>
                <a:cxn ang="0">
                  <a:pos x="197" y="42"/>
                </a:cxn>
                <a:cxn ang="0">
                  <a:pos x="201" y="78"/>
                </a:cxn>
                <a:cxn ang="0">
                  <a:pos x="214" y="54"/>
                </a:cxn>
                <a:cxn ang="0">
                  <a:pos x="219" y="72"/>
                </a:cxn>
                <a:cxn ang="0">
                  <a:pos x="227" y="96"/>
                </a:cxn>
                <a:cxn ang="0">
                  <a:pos x="236" y="114"/>
                </a:cxn>
                <a:cxn ang="0">
                  <a:pos x="240" y="132"/>
                </a:cxn>
                <a:cxn ang="0">
                  <a:pos x="248" y="114"/>
                </a:cxn>
                <a:cxn ang="0">
                  <a:pos x="261" y="96"/>
                </a:cxn>
                <a:cxn ang="0">
                  <a:pos x="266" y="102"/>
                </a:cxn>
                <a:cxn ang="0">
                  <a:pos x="274" y="96"/>
                </a:cxn>
                <a:cxn ang="0">
                  <a:pos x="278" y="162"/>
                </a:cxn>
                <a:cxn ang="0">
                  <a:pos x="283" y="114"/>
                </a:cxn>
                <a:cxn ang="0">
                  <a:pos x="291" y="84"/>
                </a:cxn>
                <a:cxn ang="0">
                  <a:pos x="295" y="78"/>
                </a:cxn>
              </a:cxnLst>
              <a:rect l="0" t="0" r="r" b="b"/>
              <a:pathLst>
                <a:path w="304" h="258">
                  <a:moveTo>
                    <a:pt x="0" y="150"/>
                  </a:moveTo>
                  <a:lnTo>
                    <a:pt x="5" y="144"/>
                  </a:lnTo>
                  <a:lnTo>
                    <a:pt x="9" y="138"/>
                  </a:lnTo>
                  <a:lnTo>
                    <a:pt x="9" y="174"/>
                  </a:lnTo>
                  <a:lnTo>
                    <a:pt x="13" y="180"/>
                  </a:lnTo>
                  <a:lnTo>
                    <a:pt x="18" y="174"/>
                  </a:lnTo>
                  <a:lnTo>
                    <a:pt x="18" y="168"/>
                  </a:lnTo>
                  <a:lnTo>
                    <a:pt x="22" y="150"/>
                  </a:lnTo>
                  <a:lnTo>
                    <a:pt x="22" y="132"/>
                  </a:lnTo>
                  <a:lnTo>
                    <a:pt x="26" y="120"/>
                  </a:lnTo>
                  <a:lnTo>
                    <a:pt x="26" y="108"/>
                  </a:lnTo>
                  <a:lnTo>
                    <a:pt x="30" y="126"/>
                  </a:lnTo>
                  <a:lnTo>
                    <a:pt x="30" y="132"/>
                  </a:lnTo>
                  <a:lnTo>
                    <a:pt x="35" y="144"/>
                  </a:lnTo>
                  <a:lnTo>
                    <a:pt x="39" y="144"/>
                  </a:lnTo>
                  <a:lnTo>
                    <a:pt x="39" y="186"/>
                  </a:lnTo>
                  <a:lnTo>
                    <a:pt x="43" y="228"/>
                  </a:lnTo>
                  <a:lnTo>
                    <a:pt x="43" y="234"/>
                  </a:lnTo>
                  <a:lnTo>
                    <a:pt x="47" y="228"/>
                  </a:lnTo>
                  <a:lnTo>
                    <a:pt x="47" y="234"/>
                  </a:lnTo>
                  <a:lnTo>
                    <a:pt x="52" y="222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6"/>
                  </a:lnTo>
                  <a:lnTo>
                    <a:pt x="60" y="210"/>
                  </a:lnTo>
                  <a:lnTo>
                    <a:pt x="65" y="258"/>
                  </a:lnTo>
                  <a:lnTo>
                    <a:pt x="65" y="240"/>
                  </a:lnTo>
                  <a:lnTo>
                    <a:pt x="69" y="222"/>
                  </a:lnTo>
                  <a:lnTo>
                    <a:pt x="69" y="204"/>
                  </a:lnTo>
                  <a:lnTo>
                    <a:pt x="69" y="210"/>
                  </a:lnTo>
                  <a:lnTo>
                    <a:pt x="73" y="228"/>
                  </a:lnTo>
                  <a:lnTo>
                    <a:pt x="77" y="240"/>
                  </a:lnTo>
                  <a:lnTo>
                    <a:pt x="77" y="246"/>
                  </a:lnTo>
                  <a:lnTo>
                    <a:pt x="82" y="252"/>
                  </a:lnTo>
                  <a:lnTo>
                    <a:pt x="82" y="240"/>
                  </a:lnTo>
                  <a:lnTo>
                    <a:pt x="86" y="210"/>
                  </a:lnTo>
                  <a:lnTo>
                    <a:pt x="86" y="174"/>
                  </a:lnTo>
                  <a:lnTo>
                    <a:pt x="90" y="108"/>
                  </a:lnTo>
                  <a:lnTo>
                    <a:pt x="90" y="60"/>
                  </a:lnTo>
                  <a:lnTo>
                    <a:pt x="94" y="108"/>
                  </a:lnTo>
                  <a:lnTo>
                    <a:pt x="94" y="120"/>
                  </a:lnTo>
                  <a:lnTo>
                    <a:pt x="99" y="126"/>
                  </a:lnTo>
                  <a:lnTo>
                    <a:pt x="99" y="114"/>
                  </a:lnTo>
                  <a:lnTo>
                    <a:pt x="103" y="126"/>
                  </a:lnTo>
                  <a:lnTo>
                    <a:pt x="103" y="138"/>
                  </a:lnTo>
                  <a:lnTo>
                    <a:pt x="107" y="144"/>
                  </a:lnTo>
                  <a:lnTo>
                    <a:pt x="107" y="150"/>
                  </a:lnTo>
                  <a:lnTo>
                    <a:pt x="112" y="156"/>
                  </a:lnTo>
                  <a:lnTo>
                    <a:pt x="112" y="138"/>
                  </a:lnTo>
                  <a:lnTo>
                    <a:pt x="116" y="120"/>
                  </a:lnTo>
                  <a:lnTo>
                    <a:pt x="116" y="114"/>
                  </a:lnTo>
                  <a:lnTo>
                    <a:pt x="120" y="126"/>
                  </a:lnTo>
                  <a:lnTo>
                    <a:pt x="124" y="120"/>
                  </a:lnTo>
                  <a:lnTo>
                    <a:pt x="124" y="114"/>
                  </a:lnTo>
                  <a:lnTo>
                    <a:pt x="124" y="150"/>
                  </a:lnTo>
                  <a:lnTo>
                    <a:pt x="129" y="144"/>
                  </a:lnTo>
                  <a:lnTo>
                    <a:pt x="129" y="138"/>
                  </a:lnTo>
                  <a:lnTo>
                    <a:pt x="133" y="132"/>
                  </a:lnTo>
                  <a:lnTo>
                    <a:pt x="137" y="126"/>
                  </a:lnTo>
                  <a:lnTo>
                    <a:pt x="137" y="114"/>
                  </a:lnTo>
                  <a:lnTo>
                    <a:pt x="142" y="126"/>
                  </a:lnTo>
                  <a:lnTo>
                    <a:pt x="14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50" y="108"/>
                  </a:lnTo>
                  <a:lnTo>
                    <a:pt x="154" y="102"/>
                  </a:lnTo>
                  <a:lnTo>
                    <a:pt x="159" y="138"/>
                  </a:lnTo>
                  <a:lnTo>
                    <a:pt x="163" y="150"/>
                  </a:lnTo>
                  <a:lnTo>
                    <a:pt x="163" y="156"/>
                  </a:lnTo>
                  <a:lnTo>
                    <a:pt x="167" y="150"/>
                  </a:lnTo>
                  <a:lnTo>
                    <a:pt x="167" y="144"/>
                  </a:lnTo>
                  <a:lnTo>
                    <a:pt x="171" y="138"/>
                  </a:lnTo>
                  <a:lnTo>
                    <a:pt x="171" y="150"/>
                  </a:lnTo>
                  <a:lnTo>
                    <a:pt x="176" y="126"/>
                  </a:lnTo>
                  <a:lnTo>
                    <a:pt x="176" y="96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84" y="90"/>
                  </a:lnTo>
                  <a:lnTo>
                    <a:pt x="184" y="72"/>
                  </a:lnTo>
                  <a:lnTo>
                    <a:pt x="189" y="30"/>
                  </a:lnTo>
                  <a:lnTo>
                    <a:pt x="189" y="0"/>
                  </a:lnTo>
                  <a:lnTo>
                    <a:pt x="193" y="30"/>
                  </a:lnTo>
                  <a:lnTo>
                    <a:pt x="193" y="72"/>
                  </a:lnTo>
                  <a:lnTo>
                    <a:pt x="197" y="42"/>
                  </a:lnTo>
                  <a:lnTo>
                    <a:pt x="197" y="60"/>
                  </a:lnTo>
                  <a:lnTo>
                    <a:pt x="201" y="72"/>
                  </a:lnTo>
                  <a:lnTo>
                    <a:pt x="201" y="78"/>
                  </a:lnTo>
                  <a:lnTo>
                    <a:pt x="206" y="72"/>
                  </a:lnTo>
                  <a:lnTo>
                    <a:pt x="210" y="66"/>
                  </a:lnTo>
                  <a:lnTo>
                    <a:pt x="214" y="54"/>
                  </a:lnTo>
                  <a:lnTo>
                    <a:pt x="214" y="78"/>
                  </a:lnTo>
                  <a:lnTo>
                    <a:pt x="219" y="84"/>
                  </a:lnTo>
                  <a:lnTo>
                    <a:pt x="219" y="72"/>
                  </a:lnTo>
                  <a:lnTo>
                    <a:pt x="223" y="72"/>
                  </a:lnTo>
                  <a:lnTo>
                    <a:pt x="227" y="84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108"/>
                  </a:lnTo>
                  <a:lnTo>
                    <a:pt x="236" y="114"/>
                  </a:lnTo>
                  <a:lnTo>
                    <a:pt x="236" y="126"/>
                  </a:lnTo>
                  <a:lnTo>
                    <a:pt x="240" y="120"/>
                  </a:lnTo>
                  <a:lnTo>
                    <a:pt x="240" y="132"/>
                  </a:lnTo>
                  <a:lnTo>
                    <a:pt x="248" y="114"/>
                  </a:lnTo>
                  <a:lnTo>
                    <a:pt x="244" y="114"/>
                  </a:lnTo>
                  <a:lnTo>
                    <a:pt x="248" y="114"/>
                  </a:lnTo>
                  <a:lnTo>
                    <a:pt x="253" y="108"/>
                  </a:lnTo>
                  <a:lnTo>
                    <a:pt x="257" y="96"/>
                  </a:lnTo>
                  <a:lnTo>
                    <a:pt x="261" y="96"/>
                  </a:lnTo>
                  <a:lnTo>
                    <a:pt x="261" y="108"/>
                  </a:lnTo>
                  <a:lnTo>
                    <a:pt x="261" y="96"/>
                  </a:lnTo>
                  <a:lnTo>
                    <a:pt x="266" y="102"/>
                  </a:lnTo>
                  <a:lnTo>
                    <a:pt x="270" y="10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156"/>
                  </a:lnTo>
                  <a:lnTo>
                    <a:pt x="274" y="150"/>
                  </a:lnTo>
                  <a:lnTo>
                    <a:pt x="278" y="162"/>
                  </a:lnTo>
                  <a:lnTo>
                    <a:pt x="278" y="186"/>
                  </a:lnTo>
                  <a:lnTo>
                    <a:pt x="283" y="138"/>
                  </a:lnTo>
                  <a:lnTo>
                    <a:pt x="283" y="114"/>
                  </a:lnTo>
                  <a:lnTo>
                    <a:pt x="287" y="108"/>
                  </a:lnTo>
                  <a:lnTo>
                    <a:pt x="287" y="90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0" y="66"/>
                  </a:lnTo>
                  <a:lnTo>
                    <a:pt x="304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1104" name="Freeform 80"/>
            <p:cNvSpPr>
              <a:spLocks/>
            </p:cNvSpPr>
            <p:nvPr/>
          </p:nvSpPr>
          <p:spPr bwMode="auto">
            <a:xfrm>
              <a:off x="8642350" y="1133475"/>
              <a:ext cx="128588" cy="22860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66"/>
                </a:cxn>
                <a:cxn ang="0">
                  <a:pos x="4" y="48"/>
                </a:cxn>
                <a:cxn ang="0">
                  <a:pos x="9" y="54"/>
                </a:cxn>
                <a:cxn ang="0">
                  <a:pos x="9" y="66"/>
                </a:cxn>
                <a:cxn ang="0">
                  <a:pos x="13" y="66"/>
                </a:cxn>
                <a:cxn ang="0">
                  <a:pos x="13" y="96"/>
                </a:cxn>
                <a:cxn ang="0">
                  <a:pos x="17" y="102"/>
                </a:cxn>
                <a:cxn ang="0">
                  <a:pos x="17" y="108"/>
                </a:cxn>
                <a:cxn ang="0">
                  <a:pos x="21" y="114"/>
                </a:cxn>
                <a:cxn ang="0">
                  <a:pos x="21" y="126"/>
                </a:cxn>
                <a:cxn ang="0">
                  <a:pos x="26" y="120"/>
                </a:cxn>
                <a:cxn ang="0">
                  <a:pos x="26" y="132"/>
                </a:cxn>
                <a:cxn ang="0">
                  <a:pos x="34" y="114"/>
                </a:cxn>
                <a:cxn ang="0">
                  <a:pos x="30" y="114"/>
                </a:cxn>
                <a:cxn ang="0">
                  <a:pos x="34" y="114"/>
                </a:cxn>
                <a:cxn ang="0">
                  <a:pos x="39" y="108"/>
                </a:cxn>
                <a:cxn ang="0">
                  <a:pos x="43" y="96"/>
                </a:cxn>
                <a:cxn ang="0">
                  <a:pos x="47" y="108"/>
                </a:cxn>
                <a:cxn ang="0">
                  <a:pos x="47" y="96"/>
                </a:cxn>
                <a:cxn ang="0">
                  <a:pos x="51" y="102"/>
                </a:cxn>
                <a:cxn ang="0">
                  <a:pos x="56" y="102"/>
                </a:cxn>
                <a:cxn ang="0">
                  <a:pos x="56" y="90"/>
                </a:cxn>
                <a:cxn ang="0">
                  <a:pos x="60" y="54"/>
                </a:cxn>
                <a:cxn ang="0">
                  <a:pos x="60" y="12"/>
                </a:cxn>
                <a:cxn ang="0">
                  <a:pos x="60" y="18"/>
                </a:cxn>
                <a:cxn ang="0">
                  <a:pos x="64" y="0"/>
                </a:cxn>
                <a:cxn ang="0">
                  <a:pos x="64" y="6"/>
                </a:cxn>
                <a:cxn ang="0">
                  <a:pos x="68" y="42"/>
                </a:cxn>
                <a:cxn ang="0">
                  <a:pos x="68" y="54"/>
                </a:cxn>
                <a:cxn ang="0">
                  <a:pos x="73" y="72"/>
                </a:cxn>
                <a:cxn ang="0">
                  <a:pos x="73" y="96"/>
                </a:cxn>
                <a:cxn ang="0">
                  <a:pos x="77" y="114"/>
                </a:cxn>
                <a:cxn ang="0">
                  <a:pos x="77" y="126"/>
                </a:cxn>
                <a:cxn ang="0">
                  <a:pos x="81" y="144"/>
                </a:cxn>
              </a:cxnLst>
              <a:rect l="0" t="0" r="r" b="b"/>
              <a:pathLst>
                <a:path w="81" h="144">
                  <a:moveTo>
                    <a:pt x="0" y="54"/>
                  </a:moveTo>
                  <a:lnTo>
                    <a:pt x="0" y="66"/>
                  </a:lnTo>
                  <a:lnTo>
                    <a:pt x="4" y="48"/>
                  </a:lnTo>
                  <a:lnTo>
                    <a:pt x="9" y="54"/>
                  </a:lnTo>
                  <a:lnTo>
                    <a:pt x="9" y="66"/>
                  </a:lnTo>
                  <a:lnTo>
                    <a:pt x="13" y="66"/>
                  </a:lnTo>
                  <a:lnTo>
                    <a:pt x="13" y="96"/>
                  </a:lnTo>
                  <a:lnTo>
                    <a:pt x="17" y="102"/>
                  </a:lnTo>
                  <a:lnTo>
                    <a:pt x="17" y="108"/>
                  </a:lnTo>
                  <a:lnTo>
                    <a:pt x="21" y="114"/>
                  </a:lnTo>
                  <a:lnTo>
                    <a:pt x="21" y="126"/>
                  </a:lnTo>
                  <a:lnTo>
                    <a:pt x="26" y="120"/>
                  </a:lnTo>
                  <a:lnTo>
                    <a:pt x="26" y="132"/>
                  </a:lnTo>
                  <a:lnTo>
                    <a:pt x="34" y="114"/>
                  </a:lnTo>
                  <a:lnTo>
                    <a:pt x="30" y="114"/>
                  </a:lnTo>
                  <a:lnTo>
                    <a:pt x="34" y="114"/>
                  </a:lnTo>
                  <a:lnTo>
                    <a:pt x="39" y="108"/>
                  </a:lnTo>
                  <a:lnTo>
                    <a:pt x="43" y="96"/>
                  </a:lnTo>
                  <a:lnTo>
                    <a:pt x="47" y="108"/>
                  </a:lnTo>
                  <a:lnTo>
                    <a:pt x="47" y="96"/>
                  </a:lnTo>
                  <a:lnTo>
                    <a:pt x="51" y="102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0" y="54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8" y="42"/>
                  </a:lnTo>
                  <a:lnTo>
                    <a:pt x="68" y="54"/>
                  </a:lnTo>
                  <a:lnTo>
                    <a:pt x="73" y="72"/>
                  </a:lnTo>
                  <a:lnTo>
                    <a:pt x="73" y="96"/>
                  </a:lnTo>
                  <a:lnTo>
                    <a:pt x="77" y="114"/>
                  </a:lnTo>
                  <a:lnTo>
                    <a:pt x="77" y="126"/>
                  </a:lnTo>
                  <a:lnTo>
                    <a:pt x="8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sp>
        <p:nvSpPr>
          <p:cNvPr id="1105" name="Freeform 81"/>
          <p:cNvSpPr>
            <a:spLocks/>
          </p:cNvSpPr>
          <p:nvPr/>
        </p:nvSpPr>
        <p:spPr bwMode="auto">
          <a:xfrm>
            <a:off x="239124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659701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115195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556406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89680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430891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859402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86330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721191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148117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624243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5057520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86032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919306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341470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754114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68344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644471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98376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539587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87146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13"/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913078" cy="2170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endParaRPr lang="en-US" sz="1013" dirty="0"/>
          </a:p>
          <a:p>
            <a:endParaRPr lang="en-US" sz="1800" dirty="0"/>
          </a:p>
          <a:p>
            <a:r>
              <a:rPr lang="en-US" sz="1800" dirty="0"/>
              <a:t>Another example. In the below, the subsequence starting at </a:t>
            </a:r>
            <a:r>
              <a:rPr lang="en-US" sz="1800" dirty="0">
                <a:solidFill>
                  <a:srgbClr val="00B050"/>
                </a:solidFill>
              </a:rPr>
              <a:t>378</a:t>
            </a:r>
            <a:r>
              <a:rPr lang="en-US" sz="1800" dirty="0"/>
              <a:t> happens to have a distance of</a:t>
            </a:r>
            <a:r>
              <a:rPr lang="en-US" sz="1800" dirty="0">
                <a:solidFill>
                  <a:srgbClr val="FF33CC"/>
                </a:solidFill>
              </a:rPr>
              <a:t> 34.2 </a:t>
            </a:r>
            <a:r>
              <a:rPr lang="en-US" sz="1800" dirty="0"/>
              <a:t>to its nearest neighbor (wherever it is).</a:t>
            </a:r>
          </a:p>
          <a:p>
            <a:endParaRPr lang="en-US" sz="1013" dirty="0"/>
          </a:p>
          <a:p>
            <a:endParaRPr lang="en-US" sz="1013" dirty="0"/>
          </a:p>
          <a:p>
            <a:r>
              <a:rPr lang="en-US" sz="1013" dirty="0"/>
              <a:t> </a:t>
            </a:r>
          </a:p>
        </p:txBody>
      </p:sp>
      <p:sp>
        <p:nvSpPr>
          <p:cNvPr id="61" name="Right Brace 60"/>
          <p:cNvSpPr/>
          <p:nvPr/>
        </p:nvSpPr>
        <p:spPr>
          <a:xfrm rot="5400000">
            <a:off x="8863052" y="33337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62" name="Right Brace 61"/>
          <p:cNvSpPr/>
          <p:nvPr/>
        </p:nvSpPr>
        <p:spPr>
          <a:xfrm rot="5400000">
            <a:off x="1334077" y="29908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cxnSp>
        <p:nvCxnSpPr>
          <p:cNvPr id="64" name="Straight Connector 63"/>
          <p:cNvCxnSpPr/>
          <p:nvPr/>
        </p:nvCxnSpPr>
        <p:spPr>
          <a:xfrm>
            <a:off x="1288187" y="2343150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1119138" y="4400551"/>
            <a:ext cx="38472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solidFill>
                  <a:srgbClr val="00B050"/>
                </a:solidFill>
              </a:rPr>
              <a:t>378</a:t>
            </a:r>
            <a:endParaRPr lang="en-US" sz="1013" dirty="0">
              <a:solidFill>
                <a:srgbClr val="00B050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221664" y="3860562"/>
            <a:ext cx="10665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084" idx="0"/>
          </p:cNvCxnSpPr>
          <p:nvPr/>
        </p:nvCxnSpPr>
        <p:spPr>
          <a:xfrm flipH="1" flipV="1">
            <a:off x="221665" y="2971803"/>
            <a:ext cx="17459" cy="992981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-43070" y="3764757"/>
            <a:ext cx="38183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88" dirty="0">
                <a:solidFill>
                  <a:srgbClr val="FF33CC"/>
                </a:solidFill>
              </a:rPr>
              <a:t>34.1</a:t>
            </a:r>
            <a:endParaRPr lang="en-US" sz="2100" dirty="0">
              <a:solidFill>
                <a:srgbClr val="FF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3270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Group 103"/>
          <p:cNvGrpSpPr/>
          <p:nvPr/>
        </p:nvGrpSpPr>
        <p:grpSpPr>
          <a:xfrm>
            <a:off x="171010" y="3214690"/>
            <a:ext cx="8598836" cy="650081"/>
            <a:chOff x="169863" y="1038225"/>
            <a:chExt cx="8601075" cy="2419350"/>
          </a:xfrm>
        </p:grpSpPr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69863" y="1114425"/>
              <a:ext cx="461963" cy="304800"/>
            </a:xfrm>
            <a:custGeom>
              <a:avLst/>
              <a:gdLst/>
              <a:ahLst/>
              <a:cxnLst>
                <a:cxn ang="0">
                  <a:pos x="4" y="90"/>
                </a:cxn>
                <a:cxn ang="0">
                  <a:pos x="8" y="84"/>
                </a:cxn>
                <a:cxn ang="0">
                  <a:pos x="13" y="102"/>
                </a:cxn>
                <a:cxn ang="0">
                  <a:pos x="21" y="162"/>
                </a:cxn>
                <a:cxn ang="0">
                  <a:pos x="30" y="150"/>
                </a:cxn>
                <a:cxn ang="0">
                  <a:pos x="34" y="132"/>
                </a:cxn>
                <a:cxn ang="0">
                  <a:pos x="43" y="162"/>
                </a:cxn>
                <a:cxn ang="0">
                  <a:pos x="51" y="90"/>
                </a:cxn>
                <a:cxn ang="0">
                  <a:pos x="55" y="18"/>
                </a:cxn>
                <a:cxn ang="0">
                  <a:pos x="68" y="90"/>
                </a:cxn>
                <a:cxn ang="0">
                  <a:pos x="73" y="84"/>
                </a:cxn>
                <a:cxn ang="0">
                  <a:pos x="81" y="96"/>
                </a:cxn>
                <a:cxn ang="0">
                  <a:pos x="90" y="66"/>
                </a:cxn>
                <a:cxn ang="0">
                  <a:pos x="98" y="36"/>
                </a:cxn>
                <a:cxn ang="0">
                  <a:pos x="102" y="108"/>
                </a:cxn>
                <a:cxn ang="0">
                  <a:pos x="111" y="30"/>
                </a:cxn>
                <a:cxn ang="0">
                  <a:pos x="115" y="90"/>
                </a:cxn>
                <a:cxn ang="0">
                  <a:pos x="124" y="48"/>
                </a:cxn>
                <a:cxn ang="0">
                  <a:pos x="132" y="30"/>
                </a:cxn>
                <a:cxn ang="0">
                  <a:pos x="137" y="78"/>
                </a:cxn>
                <a:cxn ang="0">
                  <a:pos x="145" y="54"/>
                </a:cxn>
                <a:cxn ang="0">
                  <a:pos x="154" y="12"/>
                </a:cxn>
                <a:cxn ang="0">
                  <a:pos x="158" y="36"/>
                </a:cxn>
                <a:cxn ang="0">
                  <a:pos x="162" y="60"/>
                </a:cxn>
                <a:cxn ang="0">
                  <a:pos x="171" y="18"/>
                </a:cxn>
                <a:cxn ang="0">
                  <a:pos x="175" y="72"/>
                </a:cxn>
                <a:cxn ang="0">
                  <a:pos x="184" y="18"/>
                </a:cxn>
                <a:cxn ang="0">
                  <a:pos x="188" y="120"/>
                </a:cxn>
                <a:cxn ang="0">
                  <a:pos x="197" y="78"/>
                </a:cxn>
                <a:cxn ang="0">
                  <a:pos x="201" y="138"/>
                </a:cxn>
                <a:cxn ang="0">
                  <a:pos x="209" y="108"/>
                </a:cxn>
                <a:cxn ang="0">
                  <a:pos x="218" y="114"/>
                </a:cxn>
                <a:cxn ang="0">
                  <a:pos x="222" y="84"/>
                </a:cxn>
                <a:cxn ang="0">
                  <a:pos x="231" y="78"/>
                </a:cxn>
                <a:cxn ang="0">
                  <a:pos x="235" y="66"/>
                </a:cxn>
                <a:cxn ang="0">
                  <a:pos x="244" y="36"/>
                </a:cxn>
                <a:cxn ang="0">
                  <a:pos x="248" y="84"/>
                </a:cxn>
                <a:cxn ang="0">
                  <a:pos x="252" y="102"/>
                </a:cxn>
                <a:cxn ang="0">
                  <a:pos x="265" y="114"/>
                </a:cxn>
                <a:cxn ang="0">
                  <a:pos x="269" y="108"/>
                </a:cxn>
                <a:cxn ang="0">
                  <a:pos x="278" y="90"/>
                </a:cxn>
                <a:cxn ang="0">
                  <a:pos x="286" y="96"/>
                </a:cxn>
              </a:cxnLst>
              <a:rect l="0" t="0" r="r" b="b"/>
              <a:pathLst>
                <a:path w="291" h="192">
                  <a:moveTo>
                    <a:pt x="0" y="78"/>
                  </a:moveTo>
                  <a:lnTo>
                    <a:pt x="0" y="96"/>
                  </a:lnTo>
                  <a:lnTo>
                    <a:pt x="4" y="90"/>
                  </a:lnTo>
                  <a:lnTo>
                    <a:pt x="4" y="60"/>
                  </a:lnTo>
                  <a:lnTo>
                    <a:pt x="8" y="66"/>
                  </a:lnTo>
                  <a:lnTo>
                    <a:pt x="8" y="84"/>
                  </a:lnTo>
                  <a:lnTo>
                    <a:pt x="13" y="102"/>
                  </a:lnTo>
                  <a:lnTo>
                    <a:pt x="13" y="96"/>
                  </a:lnTo>
                  <a:lnTo>
                    <a:pt x="13" y="102"/>
                  </a:lnTo>
                  <a:lnTo>
                    <a:pt x="17" y="120"/>
                  </a:lnTo>
                  <a:lnTo>
                    <a:pt x="17" y="156"/>
                  </a:lnTo>
                  <a:lnTo>
                    <a:pt x="21" y="162"/>
                  </a:lnTo>
                  <a:lnTo>
                    <a:pt x="26" y="192"/>
                  </a:lnTo>
                  <a:lnTo>
                    <a:pt x="26" y="144"/>
                  </a:lnTo>
                  <a:lnTo>
                    <a:pt x="30" y="150"/>
                  </a:lnTo>
                  <a:lnTo>
                    <a:pt x="30" y="138"/>
                  </a:lnTo>
                  <a:lnTo>
                    <a:pt x="38" y="132"/>
                  </a:lnTo>
                  <a:lnTo>
                    <a:pt x="34" y="132"/>
                  </a:lnTo>
                  <a:lnTo>
                    <a:pt x="38" y="132"/>
                  </a:lnTo>
                  <a:lnTo>
                    <a:pt x="43" y="144"/>
                  </a:lnTo>
                  <a:lnTo>
                    <a:pt x="43" y="162"/>
                  </a:lnTo>
                  <a:lnTo>
                    <a:pt x="47" y="156"/>
                  </a:lnTo>
                  <a:lnTo>
                    <a:pt x="47" y="132"/>
                  </a:lnTo>
                  <a:lnTo>
                    <a:pt x="51" y="90"/>
                  </a:lnTo>
                  <a:lnTo>
                    <a:pt x="51" y="72"/>
                  </a:lnTo>
                  <a:lnTo>
                    <a:pt x="55" y="108"/>
                  </a:lnTo>
                  <a:lnTo>
                    <a:pt x="55" y="18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8" y="72"/>
                  </a:lnTo>
                  <a:lnTo>
                    <a:pt x="73" y="84"/>
                  </a:lnTo>
                  <a:lnTo>
                    <a:pt x="73" y="102"/>
                  </a:lnTo>
                  <a:lnTo>
                    <a:pt x="77" y="96"/>
                  </a:lnTo>
                  <a:lnTo>
                    <a:pt x="81" y="96"/>
                  </a:lnTo>
                  <a:lnTo>
                    <a:pt x="81" y="84"/>
                  </a:lnTo>
                  <a:lnTo>
                    <a:pt x="90" y="90"/>
                  </a:lnTo>
                  <a:lnTo>
                    <a:pt x="90" y="66"/>
                  </a:lnTo>
                  <a:lnTo>
                    <a:pt x="94" y="60"/>
                  </a:lnTo>
                  <a:lnTo>
                    <a:pt x="94" y="36"/>
                  </a:lnTo>
                  <a:lnTo>
                    <a:pt x="98" y="36"/>
                  </a:lnTo>
                  <a:lnTo>
                    <a:pt x="98" y="60"/>
                  </a:lnTo>
                  <a:lnTo>
                    <a:pt x="102" y="90"/>
                  </a:lnTo>
                  <a:lnTo>
                    <a:pt x="102" y="108"/>
                  </a:lnTo>
                  <a:lnTo>
                    <a:pt x="107" y="36"/>
                  </a:lnTo>
                  <a:lnTo>
                    <a:pt x="107" y="18"/>
                  </a:lnTo>
                  <a:lnTo>
                    <a:pt x="111" y="30"/>
                  </a:lnTo>
                  <a:lnTo>
                    <a:pt x="111" y="42"/>
                  </a:lnTo>
                  <a:lnTo>
                    <a:pt x="115" y="66"/>
                  </a:lnTo>
                  <a:lnTo>
                    <a:pt x="115" y="90"/>
                  </a:lnTo>
                  <a:lnTo>
                    <a:pt x="120" y="66"/>
                  </a:lnTo>
                  <a:lnTo>
                    <a:pt x="120" y="54"/>
                  </a:lnTo>
                  <a:lnTo>
                    <a:pt x="124" y="48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7" y="60"/>
                  </a:lnTo>
                  <a:lnTo>
                    <a:pt x="137" y="78"/>
                  </a:lnTo>
                  <a:lnTo>
                    <a:pt x="141" y="84"/>
                  </a:lnTo>
                  <a:lnTo>
                    <a:pt x="145" y="102"/>
                  </a:lnTo>
                  <a:lnTo>
                    <a:pt x="145" y="54"/>
                  </a:lnTo>
                  <a:lnTo>
                    <a:pt x="150" y="36"/>
                  </a:lnTo>
                  <a:lnTo>
                    <a:pt x="150" y="24"/>
                  </a:lnTo>
                  <a:lnTo>
                    <a:pt x="154" y="12"/>
                  </a:lnTo>
                  <a:lnTo>
                    <a:pt x="154" y="24"/>
                  </a:lnTo>
                  <a:lnTo>
                    <a:pt x="158" y="30"/>
                  </a:lnTo>
                  <a:lnTo>
                    <a:pt x="158" y="36"/>
                  </a:lnTo>
                  <a:lnTo>
                    <a:pt x="162" y="54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7" y="42"/>
                  </a:lnTo>
                  <a:lnTo>
                    <a:pt x="167" y="0"/>
                  </a:lnTo>
                  <a:lnTo>
                    <a:pt x="171" y="18"/>
                  </a:lnTo>
                  <a:lnTo>
                    <a:pt x="171" y="24"/>
                  </a:lnTo>
                  <a:lnTo>
                    <a:pt x="175" y="36"/>
                  </a:lnTo>
                  <a:lnTo>
                    <a:pt x="175" y="72"/>
                  </a:lnTo>
                  <a:lnTo>
                    <a:pt x="179" y="54"/>
                  </a:lnTo>
                  <a:lnTo>
                    <a:pt x="179" y="12"/>
                  </a:lnTo>
                  <a:lnTo>
                    <a:pt x="184" y="18"/>
                  </a:lnTo>
                  <a:lnTo>
                    <a:pt x="184" y="72"/>
                  </a:lnTo>
                  <a:lnTo>
                    <a:pt x="188" y="132"/>
                  </a:lnTo>
                  <a:lnTo>
                    <a:pt x="188" y="120"/>
                  </a:lnTo>
                  <a:lnTo>
                    <a:pt x="192" y="84"/>
                  </a:lnTo>
                  <a:lnTo>
                    <a:pt x="192" y="72"/>
                  </a:lnTo>
                  <a:lnTo>
                    <a:pt x="197" y="78"/>
                  </a:lnTo>
                  <a:lnTo>
                    <a:pt x="197" y="96"/>
                  </a:lnTo>
                  <a:lnTo>
                    <a:pt x="201" y="126"/>
                  </a:lnTo>
                  <a:lnTo>
                    <a:pt x="201" y="138"/>
                  </a:lnTo>
                  <a:lnTo>
                    <a:pt x="205" y="138"/>
                  </a:lnTo>
                  <a:lnTo>
                    <a:pt x="209" y="132"/>
                  </a:lnTo>
                  <a:lnTo>
                    <a:pt x="209" y="108"/>
                  </a:lnTo>
                  <a:lnTo>
                    <a:pt x="214" y="114"/>
                  </a:lnTo>
                  <a:lnTo>
                    <a:pt x="218" y="120"/>
                  </a:lnTo>
                  <a:lnTo>
                    <a:pt x="218" y="114"/>
                  </a:lnTo>
                  <a:lnTo>
                    <a:pt x="222" y="108"/>
                  </a:lnTo>
                  <a:lnTo>
                    <a:pt x="222" y="78"/>
                  </a:lnTo>
                  <a:lnTo>
                    <a:pt x="222" y="84"/>
                  </a:lnTo>
                  <a:lnTo>
                    <a:pt x="227" y="90"/>
                  </a:lnTo>
                  <a:lnTo>
                    <a:pt x="227" y="78"/>
                  </a:lnTo>
                  <a:lnTo>
                    <a:pt x="231" y="78"/>
                  </a:lnTo>
                  <a:lnTo>
                    <a:pt x="231" y="90"/>
                  </a:lnTo>
                  <a:lnTo>
                    <a:pt x="235" y="84"/>
                  </a:lnTo>
                  <a:lnTo>
                    <a:pt x="235" y="66"/>
                  </a:lnTo>
                  <a:lnTo>
                    <a:pt x="239" y="42"/>
                  </a:lnTo>
                  <a:lnTo>
                    <a:pt x="239" y="24"/>
                  </a:lnTo>
                  <a:lnTo>
                    <a:pt x="244" y="36"/>
                  </a:lnTo>
                  <a:lnTo>
                    <a:pt x="244" y="72"/>
                  </a:lnTo>
                  <a:lnTo>
                    <a:pt x="248" y="78"/>
                  </a:lnTo>
                  <a:lnTo>
                    <a:pt x="248" y="84"/>
                  </a:lnTo>
                  <a:lnTo>
                    <a:pt x="248" y="78"/>
                  </a:lnTo>
                  <a:lnTo>
                    <a:pt x="256" y="102"/>
                  </a:lnTo>
                  <a:lnTo>
                    <a:pt x="252" y="102"/>
                  </a:lnTo>
                  <a:lnTo>
                    <a:pt x="256" y="120"/>
                  </a:lnTo>
                  <a:lnTo>
                    <a:pt x="261" y="132"/>
                  </a:lnTo>
                  <a:lnTo>
                    <a:pt x="265" y="114"/>
                  </a:lnTo>
                  <a:lnTo>
                    <a:pt x="265" y="120"/>
                  </a:lnTo>
                  <a:lnTo>
                    <a:pt x="265" y="114"/>
                  </a:lnTo>
                  <a:lnTo>
                    <a:pt x="269" y="108"/>
                  </a:lnTo>
                  <a:lnTo>
                    <a:pt x="274" y="102"/>
                  </a:lnTo>
                  <a:lnTo>
                    <a:pt x="278" y="84"/>
                  </a:lnTo>
                  <a:lnTo>
                    <a:pt x="278" y="90"/>
                  </a:lnTo>
                  <a:lnTo>
                    <a:pt x="282" y="96"/>
                  </a:lnTo>
                  <a:lnTo>
                    <a:pt x="282" y="102"/>
                  </a:lnTo>
                  <a:lnTo>
                    <a:pt x="286" y="96"/>
                  </a:lnTo>
                  <a:lnTo>
                    <a:pt x="291" y="120"/>
                  </a:lnTo>
                  <a:lnTo>
                    <a:pt x="29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631825" y="1190625"/>
              <a:ext cx="522288" cy="2228850"/>
            </a:xfrm>
            <a:custGeom>
              <a:avLst/>
              <a:gdLst/>
              <a:ahLst/>
              <a:cxnLst>
                <a:cxn ang="0">
                  <a:pos x="4" y="102"/>
                </a:cxn>
                <a:cxn ang="0">
                  <a:pos x="12" y="102"/>
                </a:cxn>
                <a:cxn ang="0">
                  <a:pos x="21" y="30"/>
                </a:cxn>
                <a:cxn ang="0">
                  <a:pos x="30" y="30"/>
                </a:cxn>
                <a:cxn ang="0">
                  <a:pos x="38" y="6"/>
                </a:cxn>
                <a:cxn ang="0">
                  <a:pos x="47" y="72"/>
                </a:cxn>
                <a:cxn ang="0">
                  <a:pos x="51" y="24"/>
                </a:cxn>
                <a:cxn ang="0">
                  <a:pos x="60" y="54"/>
                </a:cxn>
                <a:cxn ang="0">
                  <a:pos x="64" y="12"/>
                </a:cxn>
                <a:cxn ang="0">
                  <a:pos x="72" y="42"/>
                </a:cxn>
                <a:cxn ang="0">
                  <a:pos x="77" y="132"/>
                </a:cxn>
                <a:cxn ang="0">
                  <a:pos x="89" y="114"/>
                </a:cxn>
                <a:cxn ang="0">
                  <a:pos x="94" y="120"/>
                </a:cxn>
                <a:cxn ang="0">
                  <a:pos x="111" y="114"/>
                </a:cxn>
                <a:cxn ang="0">
                  <a:pos x="115" y="156"/>
                </a:cxn>
                <a:cxn ang="0">
                  <a:pos x="119" y="138"/>
                </a:cxn>
                <a:cxn ang="0">
                  <a:pos x="128" y="42"/>
                </a:cxn>
                <a:cxn ang="0">
                  <a:pos x="132" y="30"/>
                </a:cxn>
                <a:cxn ang="0">
                  <a:pos x="145" y="60"/>
                </a:cxn>
                <a:cxn ang="0">
                  <a:pos x="149" y="66"/>
                </a:cxn>
                <a:cxn ang="0">
                  <a:pos x="158" y="6"/>
                </a:cxn>
                <a:cxn ang="0">
                  <a:pos x="162" y="294"/>
                </a:cxn>
                <a:cxn ang="0">
                  <a:pos x="171" y="540"/>
                </a:cxn>
                <a:cxn ang="0">
                  <a:pos x="175" y="654"/>
                </a:cxn>
                <a:cxn ang="0">
                  <a:pos x="184" y="708"/>
                </a:cxn>
                <a:cxn ang="0">
                  <a:pos x="188" y="756"/>
                </a:cxn>
                <a:cxn ang="0">
                  <a:pos x="196" y="804"/>
                </a:cxn>
                <a:cxn ang="0">
                  <a:pos x="205" y="822"/>
                </a:cxn>
                <a:cxn ang="0">
                  <a:pos x="213" y="876"/>
                </a:cxn>
                <a:cxn ang="0">
                  <a:pos x="218" y="942"/>
                </a:cxn>
                <a:cxn ang="0">
                  <a:pos x="226" y="996"/>
                </a:cxn>
                <a:cxn ang="0">
                  <a:pos x="231" y="1086"/>
                </a:cxn>
                <a:cxn ang="0">
                  <a:pos x="239" y="1122"/>
                </a:cxn>
                <a:cxn ang="0">
                  <a:pos x="243" y="1146"/>
                </a:cxn>
                <a:cxn ang="0">
                  <a:pos x="252" y="1152"/>
                </a:cxn>
                <a:cxn ang="0">
                  <a:pos x="256" y="1182"/>
                </a:cxn>
                <a:cxn ang="0">
                  <a:pos x="269" y="1224"/>
                </a:cxn>
                <a:cxn ang="0">
                  <a:pos x="286" y="1284"/>
                </a:cxn>
                <a:cxn ang="0">
                  <a:pos x="290" y="1308"/>
                </a:cxn>
                <a:cxn ang="0">
                  <a:pos x="303" y="1320"/>
                </a:cxn>
                <a:cxn ang="0">
                  <a:pos x="316" y="1368"/>
                </a:cxn>
                <a:cxn ang="0">
                  <a:pos x="325" y="1374"/>
                </a:cxn>
              </a:cxnLst>
              <a:rect l="0" t="0" r="r" b="b"/>
              <a:pathLst>
                <a:path w="329" h="1404">
                  <a:moveTo>
                    <a:pt x="0" y="96"/>
                  </a:moveTo>
                  <a:lnTo>
                    <a:pt x="4" y="84"/>
                  </a:lnTo>
                  <a:lnTo>
                    <a:pt x="4" y="102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12" y="102"/>
                  </a:lnTo>
                  <a:lnTo>
                    <a:pt x="17" y="84"/>
                  </a:lnTo>
                  <a:lnTo>
                    <a:pt x="25" y="30"/>
                  </a:lnTo>
                  <a:lnTo>
                    <a:pt x="21" y="30"/>
                  </a:lnTo>
                  <a:lnTo>
                    <a:pt x="25" y="36"/>
                  </a:lnTo>
                  <a:lnTo>
                    <a:pt x="30" y="48"/>
                  </a:lnTo>
                  <a:lnTo>
                    <a:pt x="30" y="30"/>
                  </a:lnTo>
                  <a:lnTo>
                    <a:pt x="34" y="18"/>
                  </a:lnTo>
                  <a:lnTo>
                    <a:pt x="38" y="0"/>
                  </a:lnTo>
                  <a:lnTo>
                    <a:pt x="38" y="6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7" y="72"/>
                  </a:lnTo>
                  <a:lnTo>
                    <a:pt x="47" y="108"/>
                  </a:lnTo>
                  <a:lnTo>
                    <a:pt x="47" y="60"/>
                  </a:lnTo>
                  <a:lnTo>
                    <a:pt x="51" y="24"/>
                  </a:lnTo>
                  <a:lnTo>
                    <a:pt x="51" y="30"/>
                  </a:lnTo>
                  <a:lnTo>
                    <a:pt x="55" y="60"/>
                  </a:lnTo>
                  <a:lnTo>
                    <a:pt x="60" y="54"/>
                  </a:lnTo>
                  <a:lnTo>
                    <a:pt x="60" y="48"/>
                  </a:lnTo>
                  <a:lnTo>
                    <a:pt x="64" y="30"/>
                  </a:lnTo>
                  <a:lnTo>
                    <a:pt x="64" y="12"/>
                  </a:lnTo>
                  <a:lnTo>
                    <a:pt x="64" y="48"/>
                  </a:lnTo>
                  <a:lnTo>
                    <a:pt x="68" y="66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7" y="90"/>
                  </a:lnTo>
                  <a:lnTo>
                    <a:pt x="77" y="132"/>
                  </a:lnTo>
                  <a:lnTo>
                    <a:pt x="81" y="144"/>
                  </a:lnTo>
                  <a:lnTo>
                    <a:pt x="85" y="138"/>
                  </a:lnTo>
                  <a:lnTo>
                    <a:pt x="89" y="114"/>
                  </a:lnTo>
                  <a:lnTo>
                    <a:pt x="89" y="102"/>
                  </a:lnTo>
                  <a:lnTo>
                    <a:pt x="94" y="114"/>
                  </a:lnTo>
                  <a:lnTo>
                    <a:pt x="94" y="120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11" y="114"/>
                  </a:lnTo>
                  <a:lnTo>
                    <a:pt x="107" y="114"/>
                  </a:lnTo>
                  <a:lnTo>
                    <a:pt x="111" y="126"/>
                  </a:lnTo>
                  <a:lnTo>
                    <a:pt x="115" y="156"/>
                  </a:lnTo>
                  <a:lnTo>
                    <a:pt x="115" y="144"/>
                  </a:lnTo>
                  <a:lnTo>
                    <a:pt x="119" y="108"/>
                  </a:lnTo>
                  <a:lnTo>
                    <a:pt x="119" y="138"/>
                  </a:lnTo>
                  <a:lnTo>
                    <a:pt x="124" y="108"/>
                  </a:lnTo>
                  <a:lnTo>
                    <a:pt x="124" y="54"/>
                  </a:lnTo>
                  <a:lnTo>
                    <a:pt x="128" y="42"/>
                  </a:lnTo>
                  <a:lnTo>
                    <a:pt x="128" y="36"/>
                  </a:lnTo>
                  <a:lnTo>
                    <a:pt x="132" y="42"/>
                  </a:lnTo>
                  <a:lnTo>
                    <a:pt x="132" y="30"/>
                  </a:lnTo>
                  <a:lnTo>
                    <a:pt x="137" y="36"/>
                  </a:lnTo>
                  <a:lnTo>
                    <a:pt x="141" y="48"/>
                  </a:lnTo>
                  <a:lnTo>
                    <a:pt x="145" y="60"/>
                  </a:lnTo>
                  <a:lnTo>
                    <a:pt x="145" y="36"/>
                  </a:lnTo>
                  <a:lnTo>
                    <a:pt x="149" y="48"/>
                  </a:lnTo>
                  <a:lnTo>
                    <a:pt x="149" y="66"/>
                  </a:lnTo>
                  <a:lnTo>
                    <a:pt x="154" y="66"/>
                  </a:lnTo>
                  <a:lnTo>
                    <a:pt x="154" y="6"/>
                  </a:lnTo>
                  <a:lnTo>
                    <a:pt x="158" y="6"/>
                  </a:lnTo>
                  <a:lnTo>
                    <a:pt x="158" y="114"/>
                  </a:lnTo>
                  <a:lnTo>
                    <a:pt x="162" y="210"/>
                  </a:lnTo>
                  <a:lnTo>
                    <a:pt x="162" y="294"/>
                  </a:lnTo>
                  <a:lnTo>
                    <a:pt x="166" y="360"/>
                  </a:lnTo>
                  <a:lnTo>
                    <a:pt x="166" y="492"/>
                  </a:lnTo>
                  <a:lnTo>
                    <a:pt x="171" y="540"/>
                  </a:lnTo>
                  <a:lnTo>
                    <a:pt x="171" y="582"/>
                  </a:lnTo>
                  <a:lnTo>
                    <a:pt x="175" y="618"/>
                  </a:lnTo>
                  <a:lnTo>
                    <a:pt x="175" y="654"/>
                  </a:lnTo>
                  <a:lnTo>
                    <a:pt x="179" y="672"/>
                  </a:lnTo>
                  <a:lnTo>
                    <a:pt x="179" y="684"/>
                  </a:lnTo>
                  <a:lnTo>
                    <a:pt x="184" y="708"/>
                  </a:lnTo>
                  <a:lnTo>
                    <a:pt x="184" y="732"/>
                  </a:lnTo>
                  <a:lnTo>
                    <a:pt x="188" y="738"/>
                  </a:lnTo>
                  <a:lnTo>
                    <a:pt x="188" y="756"/>
                  </a:lnTo>
                  <a:lnTo>
                    <a:pt x="192" y="792"/>
                  </a:lnTo>
                  <a:lnTo>
                    <a:pt x="192" y="804"/>
                  </a:lnTo>
                  <a:lnTo>
                    <a:pt x="196" y="804"/>
                  </a:lnTo>
                  <a:lnTo>
                    <a:pt x="201" y="810"/>
                  </a:lnTo>
                  <a:lnTo>
                    <a:pt x="201" y="816"/>
                  </a:lnTo>
                  <a:lnTo>
                    <a:pt x="205" y="822"/>
                  </a:lnTo>
                  <a:lnTo>
                    <a:pt x="209" y="828"/>
                  </a:lnTo>
                  <a:lnTo>
                    <a:pt x="209" y="864"/>
                  </a:lnTo>
                  <a:lnTo>
                    <a:pt x="213" y="876"/>
                  </a:lnTo>
                  <a:lnTo>
                    <a:pt x="213" y="900"/>
                  </a:lnTo>
                  <a:lnTo>
                    <a:pt x="218" y="918"/>
                  </a:lnTo>
                  <a:lnTo>
                    <a:pt x="218" y="942"/>
                  </a:lnTo>
                  <a:lnTo>
                    <a:pt x="222" y="966"/>
                  </a:lnTo>
                  <a:lnTo>
                    <a:pt x="222" y="984"/>
                  </a:lnTo>
                  <a:lnTo>
                    <a:pt x="226" y="996"/>
                  </a:lnTo>
                  <a:lnTo>
                    <a:pt x="226" y="1020"/>
                  </a:lnTo>
                  <a:lnTo>
                    <a:pt x="231" y="1050"/>
                  </a:lnTo>
                  <a:lnTo>
                    <a:pt x="231" y="1086"/>
                  </a:lnTo>
                  <a:lnTo>
                    <a:pt x="235" y="1098"/>
                  </a:lnTo>
                  <a:lnTo>
                    <a:pt x="235" y="1116"/>
                  </a:lnTo>
                  <a:lnTo>
                    <a:pt x="239" y="1122"/>
                  </a:lnTo>
                  <a:lnTo>
                    <a:pt x="239" y="1134"/>
                  </a:lnTo>
                  <a:lnTo>
                    <a:pt x="243" y="1140"/>
                  </a:lnTo>
                  <a:lnTo>
                    <a:pt x="243" y="1146"/>
                  </a:lnTo>
                  <a:lnTo>
                    <a:pt x="248" y="1152"/>
                  </a:lnTo>
                  <a:lnTo>
                    <a:pt x="248" y="1146"/>
                  </a:lnTo>
                  <a:lnTo>
                    <a:pt x="252" y="1152"/>
                  </a:lnTo>
                  <a:lnTo>
                    <a:pt x="252" y="1158"/>
                  </a:lnTo>
                  <a:lnTo>
                    <a:pt x="256" y="1164"/>
                  </a:lnTo>
                  <a:lnTo>
                    <a:pt x="256" y="1182"/>
                  </a:lnTo>
                  <a:lnTo>
                    <a:pt x="261" y="1188"/>
                  </a:lnTo>
                  <a:lnTo>
                    <a:pt x="269" y="1200"/>
                  </a:lnTo>
                  <a:lnTo>
                    <a:pt x="269" y="1224"/>
                  </a:lnTo>
                  <a:lnTo>
                    <a:pt x="278" y="1266"/>
                  </a:lnTo>
                  <a:lnTo>
                    <a:pt x="278" y="1272"/>
                  </a:lnTo>
                  <a:lnTo>
                    <a:pt x="286" y="1284"/>
                  </a:lnTo>
                  <a:lnTo>
                    <a:pt x="286" y="1296"/>
                  </a:lnTo>
                  <a:lnTo>
                    <a:pt x="290" y="1302"/>
                  </a:lnTo>
                  <a:lnTo>
                    <a:pt x="290" y="1308"/>
                  </a:lnTo>
                  <a:lnTo>
                    <a:pt x="295" y="1302"/>
                  </a:lnTo>
                  <a:lnTo>
                    <a:pt x="303" y="1314"/>
                  </a:lnTo>
                  <a:lnTo>
                    <a:pt x="303" y="1320"/>
                  </a:lnTo>
                  <a:lnTo>
                    <a:pt x="308" y="1338"/>
                  </a:lnTo>
                  <a:lnTo>
                    <a:pt x="316" y="1350"/>
                  </a:lnTo>
                  <a:lnTo>
                    <a:pt x="316" y="1368"/>
                  </a:lnTo>
                  <a:lnTo>
                    <a:pt x="320" y="1362"/>
                  </a:lnTo>
                  <a:lnTo>
                    <a:pt x="325" y="1368"/>
                  </a:lnTo>
                  <a:lnTo>
                    <a:pt x="325" y="1374"/>
                  </a:lnTo>
                  <a:lnTo>
                    <a:pt x="329" y="1380"/>
                  </a:lnTo>
                  <a:lnTo>
                    <a:pt x="329" y="140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154113" y="1333500"/>
              <a:ext cx="596900" cy="2124075"/>
            </a:xfrm>
            <a:custGeom>
              <a:avLst/>
              <a:gdLst/>
              <a:ahLst/>
              <a:cxnLst>
                <a:cxn ang="0">
                  <a:pos x="13" y="1320"/>
                </a:cxn>
                <a:cxn ang="0">
                  <a:pos x="17" y="1314"/>
                </a:cxn>
                <a:cxn ang="0">
                  <a:pos x="30" y="1296"/>
                </a:cxn>
                <a:cxn ang="0">
                  <a:pos x="43" y="1296"/>
                </a:cxn>
                <a:cxn ang="0">
                  <a:pos x="56" y="1314"/>
                </a:cxn>
                <a:cxn ang="0">
                  <a:pos x="68" y="1314"/>
                </a:cxn>
                <a:cxn ang="0">
                  <a:pos x="77" y="1308"/>
                </a:cxn>
                <a:cxn ang="0">
                  <a:pos x="90" y="1302"/>
                </a:cxn>
                <a:cxn ang="0">
                  <a:pos x="103" y="1320"/>
                </a:cxn>
                <a:cxn ang="0">
                  <a:pos x="115" y="1338"/>
                </a:cxn>
                <a:cxn ang="0">
                  <a:pos x="128" y="1320"/>
                </a:cxn>
                <a:cxn ang="0">
                  <a:pos x="137" y="1290"/>
                </a:cxn>
                <a:cxn ang="0">
                  <a:pos x="145" y="1230"/>
                </a:cxn>
                <a:cxn ang="0">
                  <a:pos x="150" y="1194"/>
                </a:cxn>
                <a:cxn ang="0">
                  <a:pos x="162" y="1176"/>
                </a:cxn>
                <a:cxn ang="0">
                  <a:pos x="175" y="1164"/>
                </a:cxn>
                <a:cxn ang="0">
                  <a:pos x="184" y="1104"/>
                </a:cxn>
                <a:cxn ang="0">
                  <a:pos x="192" y="1062"/>
                </a:cxn>
                <a:cxn ang="0">
                  <a:pos x="197" y="1026"/>
                </a:cxn>
                <a:cxn ang="0">
                  <a:pos x="205" y="954"/>
                </a:cxn>
                <a:cxn ang="0">
                  <a:pos x="222" y="918"/>
                </a:cxn>
                <a:cxn ang="0">
                  <a:pos x="227" y="882"/>
                </a:cxn>
                <a:cxn ang="0">
                  <a:pos x="235" y="834"/>
                </a:cxn>
                <a:cxn ang="0">
                  <a:pos x="239" y="738"/>
                </a:cxn>
                <a:cxn ang="0">
                  <a:pos x="248" y="654"/>
                </a:cxn>
                <a:cxn ang="0">
                  <a:pos x="252" y="570"/>
                </a:cxn>
                <a:cxn ang="0">
                  <a:pos x="269" y="516"/>
                </a:cxn>
                <a:cxn ang="0">
                  <a:pos x="274" y="486"/>
                </a:cxn>
                <a:cxn ang="0">
                  <a:pos x="282" y="402"/>
                </a:cxn>
                <a:cxn ang="0">
                  <a:pos x="286" y="312"/>
                </a:cxn>
                <a:cxn ang="0">
                  <a:pos x="295" y="180"/>
                </a:cxn>
                <a:cxn ang="0">
                  <a:pos x="299" y="0"/>
                </a:cxn>
                <a:cxn ang="0">
                  <a:pos x="304" y="18"/>
                </a:cxn>
                <a:cxn ang="0">
                  <a:pos x="312" y="48"/>
                </a:cxn>
                <a:cxn ang="0">
                  <a:pos x="316" y="42"/>
                </a:cxn>
                <a:cxn ang="0">
                  <a:pos x="329" y="6"/>
                </a:cxn>
                <a:cxn ang="0">
                  <a:pos x="338" y="18"/>
                </a:cxn>
                <a:cxn ang="0">
                  <a:pos x="346" y="108"/>
                </a:cxn>
                <a:cxn ang="0">
                  <a:pos x="351" y="96"/>
                </a:cxn>
                <a:cxn ang="0">
                  <a:pos x="359" y="84"/>
                </a:cxn>
                <a:cxn ang="0">
                  <a:pos x="368" y="96"/>
                </a:cxn>
                <a:cxn ang="0">
                  <a:pos x="372" y="114"/>
                </a:cxn>
              </a:cxnLst>
              <a:rect l="0" t="0" r="r" b="b"/>
              <a:pathLst>
                <a:path w="376" h="1338">
                  <a:moveTo>
                    <a:pt x="0" y="1314"/>
                  </a:moveTo>
                  <a:lnTo>
                    <a:pt x="4" y="1320"/>
                  </a:lnTo>
                  <a:lnTo>
                    <a:pt x="13" y="1320"/>
                  </a:lnTo>
                  <a:lnTo>
                    <a:pt x="9" y="1320"/>
                  </a:lnTo>
                  <a:lnTo>
                    <a:pt x="13" y="1320"/>
                  </a:lnTo>
                  <a:lnTo>
                    <a:pt x="17" y="1314"/>
                  </a:lnTo>
                  <a:lnTo>
                    <a:pt x="21" y="1308"/>
                  </a:lnTo>
                  <a:lnTo>
                    <a:pt x="26" y="1302"/>
                  </a:lnTo>
                  <a:lnTo>
                    <a:pt x="30" y="1296"/>
                  </a:lnTo>
                  <a:lnTo>
                    <a:pt x="34" y="1296"/>
                  </a:lnTo>
                  <a:lnTo>
                    <a:pt x="38" y="1296"/>
                  </a:lnTo>
                  <a:lnTo>
                    <a:pt x="43" y="1296"/>
                  </a:lnTo>
                  <a:lnTo>
                    <a:pt x="47" y="1302"/>
                  </a:lnTo>
                  <a:lnTo>
                    <a:pt x="51" y="1308"/>
                  </a:lnTo>
                  <a:lnTo>
                    <a:pt x="56" y="1314"/>
                  </a:lnTo>
                  <a:lnTo>
                    <a:pt x="60" y="1314"/>
                  </a:lnTo>
                  <a:lnTo>
                    <a:pt x="64" y="1314"/>
                  </a:lnTo>
                  <a:lnTo>
                    <a:pt x="68" y="1314"/>
                  </a:lnTo>
                  <a:lnTo>
                    <a:pt x="73" y="1308"/>
                  </a:lnTo>
                  <a:lnTo>
                    <a:pt x="81" y="1308"/>
                  </a:lnTo>
                  <a:lnTo>
                    <a:pt x="77" y="1308"/>
                  </a:lnTo>
                  <a:lnTo>
                    <a:pt x="81" y="1308"/>
                  </a:lnTo>
                  <a:lnTo>
                    <a:pt x="85" y="1302"/>
                  </a:lnTo>
                  <a:lnTo>
                    <a:pt x="90" y="1302"/>
                  </a:lnTo>
                  <a:lnTo>
                    <a:pt x="94" y="1308"/>
                  </a:lnTo>
                  <a:lnTo>
                    <a:pt x="98" y="1314"/>
                  </a:lnTo>
                  <a:lnTo>
                    <a:pt x="103" y="1320"/>
                  </a:lnTo>
                  <a:lnTo>
                    <a:pt x="111" y="1332"/>
                  </a:lnTo>
                  <a:lnTo>
                    <a:pt x="111" y="1338"/>
                  </a:lnTo>
                  <a:lnTo>
                    <a:pt x="115" y="1338"/>
                  </a:lnTo>
                  <a:lnTo>
                    <a:pt x="120" y="1332"/>
                  </a:lnTo>
                  <a:lnTo>
                    <a:pt x="124" y="1326"/>
                  </a:lnTo>
                  <a:lnTo>
                    <a:pt x="128" y="1320"/>
                  </a:lnTo>
                  <a:lnTo>
                    <a:pt x="133" y="1314"/>
                  </a:lnTo>
                  <a:lnTo>
                    <a:pt x="133" y="1302"/>
                  </a:lnTo>
                  <a:lnTo>
                    <a:pt x="137" y="1290"/>
                  </a:lnTo>
                  <a:lnTo>
                    <a:pt x="141" y="1278"/>
                  </a:lnTo>
                  <a:lnTo>
                    <a:pt x="141" y="1254"/>
                  </a:lnTo>
                  <a:lnTo>
                    <a:pt x="145" y="1230"/>
                  </a:lnTo>
                  <a:lnTo>
                    <a:pt x="145" y="1206"/>
                  </a:lnTo>
                  <a:lnTo>
                    <a:pt x="154" y="1194"/>
                  </a:lnTo>
                  <a:lnTo>
                    <a:pt x="150" y="1194"/>
                  </a:lnTo>
                  <a:lnTo>
                    <a:pt x="154" y="1194"/>
                  </a:lnTo>
                  <a:lnTo>
                    <a:pt x="158" y="1182"/>
                  </a:lnTo>
                  <a:lnTo>
                    <a:pt x="162" y="1176"/>
                  </a:lnTo>
                  <a:lnTo>
                    <a:pt x="167" y="1170"/>
                  </a:lnTo>
                  <a:lnTo>
                    <a:pt x="171" y="1170"/>
                  </a:lnTo>
                  <a:lnTo>
                    <a:pt x="175" y="1164"/>
                  </a:lnTo>
                  <a:lnTo>
                    <a:pt x="180" y="1158"/>
                  </a:lnTo>
                  <a:lnTo>
                    <a:pt x="184" y="1128"/>
                  </a:lnTo>
                  <a:lnTo>
                    <a:pt x="184" y="1104"/>
                  </a:lnTo>
                  <a:lnTo>
                    <a:pt x="188" y="1086"/>
                  </a:lnTo>
                  <a:lnTo>
                    <a:pt x="188" y="1068"/>
                  </a:lnTo>
                  <a:lnTo>
                    <a:pt x="192" y="1062"/>
                  </a:lnTo>
                  <a:lnTo>
                    <a:pt x="192" y="1038"/>
                  </a:lnTo>
                  <a:lnTo>
                    <a:pt x="197" y="1032"/>
                  </a:lnTo>
                  <a:lnTo>
                    <a:pt x="197" y="1026"/>
                  </a:lnTo>
                  <a:lnTo>
                    <a:pt x="201" y="984"/>
                  </a:lnTo>
                  <a:lnTo>
                    <a:pt x="201" y="960"/>
                  </a:lnTo>
                  <a:lnTo>
                    <a:pt x="205" y="954"/>
                  </a:lnTo>
                  <a:lnTo>
                    <a:pt x="214" y="942"/>
                  </a:lnTo>
                  <a:lnTo>
                    <a:pt x="214" y="936"/>
                  </a:lnTo>
                  <a:lnTo>
                    <a:pt x="222" y="918"/>
                  </a:lnTo>
                  <a:lnTo>
                    <a:pt x="222" y="906"/>
                  </a:lnTo>
                  <a:lnTo>
                    <a:pt x="227" y="894"/>
                  </a:lnTo>
                  <a:lnTo>
                    <a:pt x="227" y="882"/>
                  </a:lnTo>
                  <a:lnTo>
                    <a:pt x="231" y="870"/>
                  </a:lnTo>
                  <a:lnTo>
                    <a:pt x="231" y="846"/>
                  </a:lnTo>
                  <a:lnTo>
                    <a:pt x="235" y="834"/>
                  </a:lnTo>
                  <a:lnTo>
                    <a:pt x="235" y="816"/>
                  </a:lnTo>
                  <a:lnTo>
                    <a:pt x="239" y="792"/>
                  </a:lnTo>
                  <a:lnTo>
                    <a:pt x="239" y="738"/>
                  </a:lnTo>
                  <a:lnTo>
                    <a:pt x="244" y="714"/>
                  </a:lnTo>
                  <a:lnTo>
                    <a:pt x="244" y="684"/>
                  </a:lnTo>
                  <a:lnTo>
                    <a:pt x="248" y="654"/>
                  </a:lnTo>
                  <a:lnTo>
                    <a:pt x="248" y="630"/>
                  </a:lnTo>
                  <a:lnTo>
                    <a:pt x="252" y="606"/>
                  </a:lnTo>
                  <a:lnTo>
                    <a:pt x="252" y="570"/>
                  </a:lnTo>
                  <a:lnTo>
                    <a:pt x="261" y="552"/>
                  </a:lnTo>
                  <a:lnTo>
                    <a:pt x="261" y="546"/>
                  </a:lnTo>
                  <a:lnTo>
                    <a:pt x="269" y="516"/>
                  </a:lnTo>
                  <a:lnTo>
                    <a:pt x="269" y="504"/>
                  </a:lnTo>
                  <a:lnTo>
                    <a:pt x="274" y="498"/>
                  </a:lnTo>
                  <a:lnTo>
                    <a:pt x="274" y="486"/>
                  </a:lnTo>
                  <a:lnTo>
                    <a:pt x="278" y="456"/>
                  </a:lnTo>
                  <a:lnTo>
                    <a:pt x="278" y="432"/>
                  </a:lnTo>
                  <a:lnTo>
                    <a:pt x="282" y="402"/>
                  </a:lnTo>
                  <a:lnTo>
                    <a:pt x="282" y="360"/>
                  </a:lnTo>
                  <a:lnTo>
                    <a:pt x="286" y="342"/>
                  </a:lnTo>
                  <a:lnTo>
                    <a:pt x="286" y="312"/>
                  </a:lnTo>
                  <a:lnTo>
                    <a:pt x="291" y="276"/>
                  </a:lnTo>
                  <a:lnTo>
                    <a:pt x="291" y="228"/>
                  </a:lnTo>
                  <a:lnTo>
                    <a:pt x="295" y="180"/>
                  </a:lnTo>
                  <a:lnTo>
                    <a:pt x="295" y="108"/>
                  </a:lnTo>
                  <a:lnTo>
                    <a:pt x="299" y="36"/>
                  </a:lnTo>
                  <a:lnTo>
                    <a:pt x="299" y="0"/>
                  </a:lnTo>
                  <a:lnTo>
                    <a:pt x="299" y="6"/>
                  </a:lnTo>
                  <a:lnTo>
                    <a:pt x="304" y="24"/>
                  </a:lnTo>
                  <a:lnTo>
                    <a:pt x="304" y="18"/>
                  </a:lnTo>
                  <a:lnTo>
                    <a:pt x="308" y="12"/>
                  </a:lnTo>
                  <a:lnTo>
                    <a:pt x="308" y="42"/>
                  </a:lnTo>
                  <a:lnTo>
                    <a:pt x="312" y="48"/>
                  </a:lnTo>
                  <a:lnTo>
                    <a:pt x="312" y="54"/>
                  </a:lnTo>
                  <a:lnTo>
                    <a:pt x="316" y="48"/>
                  </a:lnTo>
                  <a:lnTo>
                    <a:pt x="316" y="42"/>
                  </a:lnTo>
                  <a:lnTo>
                    <a:pt x="321" y="24"/>
                  </a:lnTo>
                  <a:lnTo>
                    <a:pt x="325" y="6"/>
                  </a:lnTo>
                  <a:lnTo>
                    <a:pt x="329" y="6"/>
                  </a:lnTo>
                  <a:lnTo>
                    <a:pt x="334" y="6"/>
                  </a:lnTo>
                  <a:lnTo>
                    <a:pt x="334" y="18"/>
                  </a:lnTo>
                  <a:lnTo>
                    <a:pt x="338" y="18"/>
                  </a:lnTo>
                  <a:lnTo>
                    <a:pt x="342" y="36"/>
                  </a:lnTo>
                  <a:lnTo>
                    <a:pt x="342" y="102"/>
                  </a:lnTo>
                  <a:lnTo>
                    <a:pt x="346" y="108"/>
                  </a:lnTo>
                  <a:lnTo>
                    <a:pt x="346" y="102"/>
                  </a:lnTo>
                  <a:lnTo>
                    <a:pt x="351" y="108"/>
                  </a:lnTo>
                  <a:lnTo>
                    <a:pt x="351" y="96"/>
                  </a:lnTo>
                  <a:lnTo>
                    <a:pt x="359" y="60"/>
                  </a:lnTo>
                  <a:lnTo>
                    <a:pt x="355" y="60"/>
                  </a:lnTo>
                  <a:lnTo>
                    <a:pt x="359" y="84"/>
                  </a:lnTo>
                  <a:lnTo>
                    <a:pt x="363" y="132"/>
                  </a:lnTo>
                  <a:lnTo>
                    <a:pt x="363" y="114"/>
                  </a:lnTo>
                  <a:lnTo>
                    <a:pt x="368" y="96"/>
                  </a:lnTo>
                  <a:lnTo>
                    <a:pt x="368" y="78"/>
                  </a:lnTo>
                  <a:lnTo>
                    <a:pt x="372" y="84"/>
                  </a:lnTo>
                  <a:lnTo>
                    <a:pt x="372" y="114"/>
                  </a:lnTo>
                  <a:lnTo>
                    <a:pt x="376" y="120"/>
                  </a:lnTo>
                  <a:lnTo>
                    <a:pt x="376" y="1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0" name="Freeform 66"/>
            <p:cNvSpPr>
              <a:spLocks/>
            </p:cNvSpPr>
            <p:nvPr/>
          </p:nvSpPr>
          <p:spPr bwMode="auto">
            <a:xfrm>
              <a:off x="1751013" y="1162050"/>
              <a:ext cx="455613" cy="400050"/>
            </a:xfrm>
            <a:custGeom>
              <a:avLst/>
              <a:gdLst/>
              <a:ahLst/>
              <a:cxnLst>
                <a:cxn ang="0">
                  <a:pos x="5" y="252"/>
                </a:cxn>
                <a:cxn ang="0">
                  <a:pos x="13" y="156"/>
                </a:cxn>
                <a:cxn ang="0">
                  <a:pos x="17" y="156"/>
                </a:cxn>
                <a:cxn ang="0">
                  <a:pos x="26" y="84"/>
                </a:cxn>
                <a:cxn ang="0">
                  <a:pos x="30" y="78"/>
                </a:cxn>
                <a:cxn ang="0">
                  <a:pos x="35" y="108"/>
                </a:cxn>
                <a:cxn ang="0">
                  <a:pos x="39" y="108"/>
                </a:cxn>
                <a:cxn ang="0">
                  <a:pos x="47" y="132"/>
                </a:cxn>
                <a:cxn ang="0">
                  <a:pos x="56" y="102"/>
                </a:cxn>
                <a:cxn ang="0">
                  <a:pos x="64" y="60"/>
                </a:cxn>
                <a:cxn ang="0">
                  <a:pos x="73" y="108"/>
                </a:cxn>
                <a:cxn ang="0">
                  <a:pos x="77" y="90"/>
                </a:cxn>
                <a:cxn ang="0">
                  <a:pos x="86" y="132"/>
                </a:cxn>
                <a:cxn ang="0">
                  <a:pos x="94" y="120"/>
                </a:cxn>
                <a:cxn ang="0">
                  <a:pos x="99" y="120"/>
                </a:cxn>
                <a:cxn ang="0">
                  <a:pos x="107" y="90"/>
                </a:cxn>
                <a:cxn ang="0">
                  <a:pos x="111" y="84"/>
                </a:cxn>
                <a:cxn ang="0">
                  <a:pos x="120" y="72"/>
                </a:cxn>
                <a:cxn ang="0">
                  <a:pos x="124" y="78"/>
                </a:cxn>
                <a:cxn ang="0">
                  <a:pos x="133" y="96"/>
                </a:cxn>
                <a:cxn ang="0">
                  <a:pos x="137" y="150"/>
                </a:cxn>
                <a:cxn ang="0">
                  <a:pos x="146" y="138"/>
                </a:cxn>
                <a:cxn ang="0">
                  <a:pos x="150" y="90"/>
                </a:cxn>
                <a:cxn ang="0">
                  <a:pos x="154" y="30"/>
                </a:cxn>
                <a:cxn ang="0">
                  <a:pos x="163" y="48"/>
                </a:cxn>
                <a:cxn ang="0">
                  <a:pos x="171" y="18"/>
                </a:cxn>
                <a:cxn ang="0">
                  <a:pos x="176" y="18"/>
                </a:cxn>
                <a:cxn ang="0">
                  <a:pos x="188" y="48"/>
                </a:cxn>
                <a:cxn ang="0">
                  <a:pos x="193" y="30"/>
                </a:cxn>
                <a:cxn ang="0">
                  <a:pos x="201" y="18"/>
                </a:cxn>
                <a:cxn ang="0">
                  <a:pos x="206" y="84"/>
                </a:cxn>
                <a:cxn ang="0">
                  <a:pos x="214" y="90"/>
                </a:cxn>
                <a:cxn ang="0">
                  <a:pos x="218" y="78"/>
                </a:cxn>
                <a:cxn ang="0">
                  <a:pos x="227" y="78"/>
                </a:cxn>
                <a:cxn ang="0">
                  <a:pos x="231" y="84"/>
                </a:cxn>
                <a:cxn ang="0">
                  <a:pos x="240" y="144"/>
                </a:cxn>
                <a:cxn ang="0">
                  <a:pos x="248" y="138"/>
                </a:cxn>
                <a:cxn ang="0">
                  <a:pos x="253" y="96"/>
                </a:cxn>
                <a:cxn ang="0">
                  <a:pos x="261" y="78"/>
                </a:cxn>
                <a:cxn ang="0">
                  <a:pos x="265" y="30"/>
                </a:cxn>
                <a:cxn ang="0">
                  <a:pos x="274" y="6"/>
                </a:cxn>
                <a:cxn ang="0">
                  <a:pos x="283" y="42"/>
                </a:cxn>
              </a:cxnLst>
              <a:rect l="0" t="0" r="r" b="b"/>
              <a:pathLst>
                <a:path w="287" h="252">
                  <a:moveTo>
                    <a:pt x="0" y="234"/>
                  </a:moveTo>
                  <a:lnTo>
                    <a:pt x="5" y="240"/>
                  </a:lnTo>
                  <a:lnTo>
                    <a:pt x="5" y="252"/>
                  </a:lnTo>
                  <a:lnTo>
                    <a:pt x="9" y="252"/>
                  </a:lnTo>
                  <a:lnTo>
                    <a:pt x="9" y="192"/>
                  </a:lnTo>
                  <a:lnTo>
                    <a:pt x="13" y="156"/>
                  </a:lnTo>
                  <a:lnTo>
                    <a:pt x="13" y="138"/>
                  </a:lnTo>
                  <a:lnTo>
                    <a:pt x="17" y="144"/>
                  </a:lnTo>
                  <a:lnTo>
                    <a:pt x="17" y="156"/>
                  </a:lnTo>
                  <a:lnTo>
                    <a:pt x="22" y="150"/>
                  </a:lnTo>
                  <a:lnTo>
                    <a:pt x="22" y="108"/>
                  </a:lnTo>
                  <a:lnTo>
                    <a:pt x="26" y="84"/>
                  </a:lnTo>
                  <a:lnTo>
                    <a:pt x="26" y="60"/>
                  </a:lnTo>
                  <a:lnTo>
                    <a:pt x="26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35" y="102"/>
                  </a:lnTo>
                  <a:lnTo>
                    <a:pt x="35" y="108"/>
                  </a:lnTo>
                  <a:lnTo>
                    <a:pt x="39" y="102"/>
                  </a:lnTo>
                  <a:lnTo>
                    <a:pt x="39" y="96"/>
                  </a:lnTo>
                  <a:lnTo>
                    <a:pt x="39" y="108"/>
                  </a:lnTo>
                  <a:lnTo>
                    <a:pt x="43" y="120"/>
                  </a:lnTo>
                  <a:lnTo>
                    <a:pt x="43" y="126"/>
                  </a:lnTo>
                  <a:lnTo>
                    <a:pt x="47" y="132"/>
                  </a:lnTo>
                  <a:lnTo>
                    <a:pt x="47" y="138"/>
                  </a:lnTo>
                  <a:lnTo>
                    <a:pt x="52" y="120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69" y="84"/>
                  </a:lnTo>
                  <a:lnTo>
                    <a:pt x="73" y="108"/>
                  </a:lnTo>
                  <a:lnTo>
                    <a:pt x="73" y="114"/>
                  </a:lnTo>
                  <a:lnTo>
                    <a:pt x="77" y="102"/>
                  </a:lnTo>
                  <a:lnTo>
                    <a:pt x="77" y="90"/>
                  </a:lnTo>
                  <a:lnTo>
                    <a:pt x="82" y="102"/>
                  </a:lnTo>
                  <a:lnTo>
                    <a:pt x="86" y="102"/>
                  </a:lnTo>
                  <a:lnTo>
                    <a:pt x="86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9" y="108"/>
                  </a:lnTo>
                  <a:lnTo>
                    <a:pt x="99" y="120"/>
                  </a:lnTo>
                  <a:lnTo>
                    <a:pt x="103" y="114"/>
                  </a:lnTo>
                  <a:lnTo>
                    <a:pt x="103" y="102"/>
                  </a:lnTo>
                  <a:lnTo>
                    <a:pt x="107" y="90"/>
                  </a:lnTo>
                  <a:lnTo>
                    <a:pt x="107" y="84"/>
                  </a:lnTo>
                  <a:lnTo>
                    <a:pt x="111" y="78"/>
                  </a:lnTo>
                  <a:lnTo>
                    <a:pt x="111" y="84"/>
                  </a:lnTo>
                  <a:lnTo>
                    <a:pt x="116" y="108"/>
                  </a:lnTo>
                  <a:lnTo>
                    <a:pt x="116" y="90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24" y="72"/>
                  </a:lnTo>
                  <a:lnTo>
                    <a:pt x="124" y="78"/>
                  </a:lnTo>
                  <a:lnTo>
                    <a:pt x="129" y="66"/>
                  </a:lnTo>
                  <a:lnTo>
                    <a:pt x="129" y="96"/>
                  </a:lnTo>
                  <a:lnTo>
                    <a:pt x="133" y="96"/>
                  </a:lnTo>
                  <a:lnTo>
                    <a:pt x="133" y="84"/>
                  </a:lnTo>
                  <a:lnTo>
                    <a:pt x="137" y="120"/>
                  </a:lnTo>
                  <a:lnTo>
                    <a:pt x="137" y="150"/>
                  </a:lnTo>
                  <a:lnTo>
                    <a:pt x="141" y="162"/>
                  </a:lnTo>
                  <a:lnTo>
                    <a:pt x="141" y="150"/>
                  </a:lnTo>
                  <a:lnTo>
                    <a:pt x="146" y="138"/>
                  </a:lnTo>
                  <a:lnTo>
                    <a:pt x="146" y="144"/>
                  </a:lnTo>
                  <a:lnTo>
                    <a:pt x="146" y="132"/>
                  </a:lnTo>
                  <a:lnTo>
                    <a:pt x="150" y="90"/>
                  </a:lnTo>
                  <a:lnTo>
                    <a:pt x="150" y="72"/>
                  </a:lnTo>
                  <a:lnTo>
                    <a:pt x="154" y="48"/>
                  </a:lnTo>
                  <a:lnTo>
                    <a:pt x="154" y="30"/>
                  </a:lnTo>
                  <a:lnTo>
                    <a:pt x="159" y="24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3" y="36"/>
                  </a:lnTo>
                  <a:lnTo>
                    <a:pt x="167" y="30"/>
                  </a:lnTo>
                  <a:lnTo>
                    <a:pt x="171" y="18"/>
                  </a:lnTo>
                  <a:lnTo>
                    <a:pt x="171" y="6"/>
                  </a:lnTo>
                  <a:lnTo>
                    <a:pt x="176" y="6"/>
                  </a:lnTo>
                  <a:lnTo>
                    <a:pt x="176" y="18"/>
                  </a:lnTo>
                  <a:lnTo>
                    <a:pt x="180" y="0"/>
                  </a:lnTo>
                  <a:lnTo>
                    <a:pt x="180" y="30"/>
                  </a:lnTo>
                  <a:lnTo>
                    <a:pt x="188" y="48"/>
                  </a:lnTo>
                  <a:lnTo>
                    <a:pt x="184" y="48"/>
                  </a:lnTo>
                  <a:lnTo>
                    <a:pt x="188" y="30"/>
                  </a:lnTo>
                  <a:lnTo>
                    <a:pt x="193" y="30"/>
                  </a:lnTo>
                  <a:lnTo>
                    <a:pt x="197" y="36"/>
                  </a:lnTo>
                  <a:lnTo>
                    <a:pt x="197" y="24"/>
                  </a:lnTo>
                  <a:lnTo>
                    <a:pt x="201" y="18"/>
                  </a:lnTo>
                  <a:lnTo>
                    <a:pt x="201" y="30"/>
                  </a:lnTo>
                  <a:lnTo>
                    <a:pt x="206" y="66"/>
                  </a:lnTo>
                  <a:lnTo>
                    <a:pt x="206" y="84"/>
                  </a:lnTo>
                  <a:lnTo>
                    <a:pt x="210" y="78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4" y="72"/>
                  </a:lnTo>
                  <a:lnTo>
                    <a:pt x="218" y="24"/>
                  </a:lnTo>
                  <a:lnTo>
                    <a:pt x="218" y="78"/>
                  </a:lnTo>
                  <a:lnTo>
                    <a:pt x="223" y="66"/>
                  </a:lnTo>
                  <a:lnTo>
                    <a:pt x="223" y="72"/>
                  </a:lnTo>
                  <a:lnTo>
                    <a:pt x="227" y="78"/>
                  </a:lnTo>
                  <a:lnTo>
                    <a:pt x="231" y="54"/>
                  </a:lnTo>
                  <a:lnTo>
                    <a:pt x="231" y="48"/>
                  </a:lnTo>
                  <a:lnTo>
                    <a:pt x="231" y="84"/>
                  </a:lnTo>
                  <a:lnTo>
                    <a:pt x="236" y="108"/>
                  </a:lnTo>
                  <a:lnTo>
                    <a:pt x="236" y="120"/>
                  </a:lnTo>
                  <a:lnTo>
                    <a:pt x="240" y="144"/>
                  </a:lnTo>
                  <a:lnTo>
                    <a:pt x="240" y="150"/>
                  </a:lnTo>
                  <a:lnTo>
                    <a:pt x="244" y="144"/>
                  </a:lnTo>
                  <a:lnTo>
                    <a:pt x="248" y="138"/>
                  </a:lnTo>
                  <a:lnTo>
                    <a:pt x="248" y="132"/>
                  </a:lnTo>
                  <a:lnTo>
                    <a:pt x="248" y="138"/>
                  </a:lnTo>
                  <a:lnTo>
                    <a:pt x="253" y="96"/>
                  </a:lnTo>
                  <a:lnTo>
                    <a:pt x="257" y="96"/>
                  </a:lnTo>
                  <a:lnTo>
                    <a:pt x="257" y="84"/>
                  </a:lnTo>
                  <a:lnTo>
                    <a:pt x="261" y="78"/>
                  </a:lnTo>
                  <a:lnTo>
                    <a:pt x="261" y="54"/>
                  </a:lnTo>
                  <a:lnTo>
                    <a:pt x="270" y="30"/>
                  </a:lnTo>
                  <a:lnTo>
                    <a:pt x="265" y="30"/>
                  </a:lnTo>
                  <a:lnTo>
                    <a:pt x="270" y="30"/>
                  </a:lnTo>
                  <a:lnTo>
                    <a:pt x="274" y="24"/>
                  </a:lnTo>
                  <a:lnTo>
                    <a:pt x="274" y="6"/>
                  </a:lnTo>
                  <a:lnTo>
                    <a:pt x="278" y="6"/>
                  </a:lnTo>
                  <a:lnTo>
                    <a:pt x="278" y="42"/>
                  </a:lnTo>
                  <a:lnTo>
                    <a:pt x="283" y="42"/>
                  </a:lnTo>
                  <a:lnTo>
                    <a:pt x="283" y="18"/>
                  </a:lnTo>
                  <a:lnTo>
                    <a:pt x="287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1" name="Freeform 67"/>
            <p:cNvSpPr>
              <a:spLocks/>
            </p:cNvSpPr>
            <p:nvPr/>
          </p:nvSpPr>
          <p:spPr bwMode="auto">
            <a:xfrm>
              <a:off x="2206625" y="1095375"/>
              <a:ext cx="488950" cy="466725"/>
            </a:xfrm>
            <a:custGeom>
              <a:avLst/>
              <a:gdLst/>
              <a:ahLst/>
              <a:cxnLst>
                <a:cxn ang="0">
                  <a:pos x="4" y="204"/>
                </a:cxn>
                <a:cxn ang="0">
                  <a:pos x="8" y="120"/>
                </a:cxn>
                <a:cxn ang="0">
                  <a:pos x="17" y="102"/>
                </a:cxn>
                <a:cxn ang="0">
                  <a:pos x="21" y="114"/>
                </a:cxn>
                <a:cxn ang="0">
                  <a:pos x="30" y="108"/>
                </a:cxn>
                <a:cxn ang="0">
                  <a:pos x="38" y="60"/>
                </a:cxn>
                <a:cxn ang="0">
                  <a:pos x="43" y="54"/>
                </a:cxn>
                <a:cxn ang="0">
                  <a:pos x="51" y="36"/>
                </a:cxn>
                <a:cxn ang="0">
                  <a:pos x="55" y="30"/>
                </a:cxn>
                <a:cxn ang="0">
                  <a:pos x="64" y="24"/>
                </a:cxn>
                <a:cxn ang="0">
                  <a:pos x="73" y="30"/>
                </a:cxn>
                <a:cxn ang="0">
                  <a:pos x="81" y="6"/>
                </a:cxn>
                <a:cxn ang="0">
                  <a:pos x="90" y="54"/>
                </a:cxn>
                <a:cxn ang="0">
                  <a:pos x="98" y="78"/>
                </a:cxn>
                <a:cxn ang="0">
                  <a:pos x="102" y="120"/>
                </a:cxn>
                <a:cxn ang="0">
                  <a:pos x="111" y="156"/>
                </a:cxn>
                <a:cxn ang="0">
                  <a:pos x="115" y="144"/>
                </a:cxn>
                <a:cxn ang="0">
                  <a:pos x="124" y="222"/>
                </a:cxn>
                <a:cxn ang="0">
                  <a:pos x="132" y="294"/>
                </a:cxn>
                <a:cxn ang="0">
                  <a:pos x="137" y="192"/>
                </a:cxn>
                <a:cxn ang="0">
                  <a:pos x="145" y="150"/>
                </a:cxn>
                <a:cxn ang="0">
                  <a:pos x="154" y="108"/>
                </a:cxn>
                <a:cxn ang="0">
                  <a:pos x="158" y="108"/>
                </a:cxn>
                <a:cxn ang="0">
                  <a:pos x="167" y="78"/>
                </a:cxn>
                <a:cxn ang="0">
                  <a:pos x="171" y="84"/>
                </a:cxn>
                <a:cxn ang="0">
                  <a:pos x="179" y="114"/>
                </a:cxn>
                <a:cxn ang="0">
                  <a:pos x="184" y="108"/>
                </a:cxn>
                <a:cxn ang="0">
                  <a:pos x="197" y="48"/>
                </a:cxn>
                <a:cxn ang="0">
                  <a:pos x="205" y="78"/>
                </a:cxn>
                <a:cxn ang="0">
                  <a:pos x="214" y="90"/>
                </a:cxn>
                <a:cxn ang="0">
                  <a:pos x="222" y="138"/>
                </a:cxn>
                <a:cxn ang="0">
                  <a:pos x="231" y="150"/>
                </a:cxn>
                <a:cxn ang="0">
                  <a:pos x="235" y="192"/>
                </a:cxn>
                <a:cxn ang="0">
                  <a:pos x="244" y="198"/>
                </a:cxn>
                <a:cxn ang="0">
                  <a:pos x="252" y="180"/>
                </a:cxn>
                <a:cxn ang="0">
                  <a:pos x="256" y="210"/>
                </a:cxn>
                <a:cxn ang="0">
                  <a:pos x="261" y="204"/>
                </a:cxn>
                <a:cxn ang="0">
                  <a:pos x="274" y="180"/>
                </a:cxn>
                <a:cxn ang="0">
                  <a:pos x="278" y="234"/>
                </a:cxn>
                <a:cxn ang="0">
                  <a:pos x="286" y="240"/>
                </a:cxn>
                <a:cxn ang="0">
                  <a:pos x="295" y="186"/>
                </a:cxn>
                <a:cxn ang="0">
                  <a:pos x="299" y="180"/>
                </a:cxn>
              </a:cxnLst>
              <a:rect l="0" t="0" r="r" b="b"/>
              <a:pathLst>
                <a:path w="308" h="294">
                  <a:moveTo>
                    <a:pt x="0" y="78"/>
                  </a:moveTo>
                  <a:lnTo>
                    <a:pt x="0" y="174"/>
                  </a:lnTo>
                  <a:lnTo>
                    <a:pt x="4" y="204"/>
                  </a:lnTo>
                  <a:lnTo>
                    <a:pt x="4" y="168"/>
                  </a:lnTo>
                  <a:lnTo>
                    <a:pt x="8" y="156"/>
                  </a:lnTo>
                  <a:lnTo>
                    <a:pt x="8" y="120"/>
                  </a:lnTo>
                  <a:lnTo>
                    <a:pt x="13" y="126"/>
                  </a:lnTo>
                  <a:lnTo>
                    <a:pt x="13" y="120"/>
                  </a:lnTo>
                  <a:lnTo>
                    <a:pt x="17" y="102"/>
                  </a:lnTo>
                  <a:lnTo>
                    <a:pt x="17" y="114"/>
                  </a:lnTo>
                  <a:lnTo>
                    <a:pt x="21" y="108"/>
                  </a:lnTo>
                  <a:lnTo>
                    <a:pt x="21" y="114"/>
                  </a:lnTo>
                  <a:lnTo>
                    <a:pt x="25" y="102"/>
                  </a:lnTo>
                  <a:lnTo>
                    <a:pt x="25" y="96"/>
                  </a:lnTo>
                  <a:lnTo>
                    <a:pt x="30" y="108"/>
                  </a:lnTo>
                  <a:lnTo>
                    <a:pt x="30" y="90"/>
                  </a:lnTo>
                  <a:lnTo>
                    <a:pt x="34" y="102"/>
                  </a:lnTo>
                  <a:lnTo>
                    <a:pt x="38" y="60"/>
                  </a:lnTo>
                  <a:lnTo>
                    <a:pt x="38" y="54"/>
                  </a:lnTo>
                  <a:lnTo>
                    <a:pt x="43" y="60"/>
                  </a:lnTo>
                  <a:lnTo>
                    <a:pt x="43" y="54"/>
                  </a:lnTo>
                  <a:lnTo>
                    <a:pt x="47" y="30"/>
                  </a:lnTo>
                  <a:lnTo>
                    <a:pt x="47" y="18"/>
                  </a:lnTo>
                  <a:lnTo>
                    <a:pt x="51" y="36"/>
                  </a:lnTo>
                  <a:lnTo>
                    <a:pt x="51" y="48"/>
                  </a:lnTo>
                  <a:lnTo>
                    <a:pt x="55" y="18"/>
                  </a:lnTo>
                  <a:lnTo>
                    <a:pt x="55" y="30"/>
                  </a:lnTo>
                  <a:lnTo>
                    <a:pt x="60" y="24"/>
                  </a:lnTo>
                  <a:lnTo>
                    <a:pt x="64" y="36"/>
                  </a:lnTo>
                  <a:lnTo>
                    <a:pt x="64" y="24"/>
                  </a:lnTo>
                  <a:lnTo>
                    <a:pt x="68" y="30"/>
                  </a:lnTo>
                  <a:lnTo>
                    <a:pt x="73" y="24"/>
                  </a:lnTo>
                  <a:lnTo>
                    <a:pt x="73" y="30"/>
                  </a:lnTo>
                  <a:lnTo>
                    <a:pt x="77" y="12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1" y="48"/>
                  </a:lnTo>
                  <a:lnTo>
                    <a:pt x="85" y="60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60"/>
                  </a:lnTo>
                  <a:lnTo>
                    <a:pt x="98" y="78"/>
                  </a:lnTo>
                  <a:lnTo>
                    <a:pt x="98" y="84"/>
                  </a:lnTo>
                  <a:lnTo>
                    <a:pt x="102" y="90"/>
                  </a:lnTo>
                  <a:lnTo>
                    <a:pt x="102" y="120"/>
                  </a:lnTo>
                  <a:lnTo>
                    <a:pt x="107" y="150"/>
                  </a:lnTo>
                  <a:lnTo>
                    <a:pt x="107" y="168"/>
                  </a:lnTo>
                  <a:lnTo>
                    <a:pt x="111" y="156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5" y="144"/>
                  </a:lnTo>
                  <a:lnTo>
                    <a:pt x="115" y="174"/>
                  </a:lnTo>
                  <a:lnTo>
                    <a:pt x="120" y="204"/>
                  </a:lnTo>
                  <a:lnTo>
                    <a:pt x="124" y="222"/>
                  </a:lnTo>
                  <a:lnTo>
                    <a:pt x="124" y="270"/>
                  </a:lnTo>
                  <a:lnTo>
                    <a:pt x="128" y="276"/>
                  </a:lnTo>
                  <a:lnTo>
                    <a:pt x="132" y="294"/>
                  </a:lnTo>
                  <a:lnTo>
                    <a:pt x="132" y="258"/>
                  </a:lnTo>
                  <a:lnTo>
                    <a:pt x="137" y="234"/>
                  </a:lnTo>
                  <a:lnTo>
                    <a:pt x="137" y="192"/>
                  </a:lnTo>
                  <a:lnTo>
                    <a:pt x="141" y="192"/>
                  </a:lnTo>
                  <a:lnTo>
                    <a:pt x="145" y="168"/>
                  </a:lnTo>
                  <a:lnTo>
                    <a:pt x="145" y="150"/>
                  </a:lnTo>
                  <a:lnTo>
                    <a:pt x="150" y="126"/>
                  </a:lnTo>
                  <a:lnTo>
                    <a:pt x="150" y="102"/>
                  </a:lnTo>
                  <a:lnTo>
                    <a:pt x="154" y="108"/>
                  </a:lnTo>
                  <a:lnTo>
                    <a:pt x="154" y="114"/>
                  </a:lnTo>
                  <a:lnTo>
                    <a:pt x="154" y="102"/>
                  </a:lnTo>
                  <a:lnTo>
                    <a:pt x="158" y="108"/>
                  </a:lnTo>
                  <a:lnTo>
                    <a:pt x="158" y="126"/>
                  </a:lnTo>
                  <a:lnTo>
                    <a:pt x="162" y="120"/>
                  </a:lnTo>
                  <a:lnTo>
                    <a:pt x="167" y="78"/>
                  </a:lnTo>
                  <a:lnTo>
                    <a:pt x="167" y="66"/>
                  </a:lnTo>
                  <a:lnTo>
                    <a:pt x="171" y="78"/>
                  </a:lnTo>
                  <a:lnTo>
                    <a:pt x="171" y="84"/>
                  </a:lnTo>
                  <a:lnTo>
                    <a:pt x="175" y="78"/>
                  </a:lnTo>
                  <a:lnTo>
                    <a:pt x="175" y="90"/>
                  </a:lnTo>
                  <a:lnTo>
                    <a:pt x="179" y="114"/>
                  </a:lnTo>
                  <a:lnTo>
                    <a:pt x="179" y="132"/>
                  </a:lnTo>
                  <a:lnTo>
                    <a:pt x="184" y="126"/>
                  </a:lnTo>
                  <a:lnTo>
                    <a:pt x="184" y="108"/>
                  </a:lnTo>
                  <a:lnTo>
                    <a:pt x="192" y="84"/>
                  </a:lnTo>
                  <a:lnTo>
                    <a:pt x="192" y="60"/>
                  </a:lnTo>
                  <a:lnTo>
                    <a:pt x="197" y="48"/>
                  </a:lnTo>
                  <a:lnTo>
                    <a:pt x="197" y="60"/>
                  </a:lnTo>
                  <a:lnTo>
                    <a:pt x="201" y="54"/>
                  </a:lnTo>
                  <a:lnTo>
                    <a:pt x="205" y="78"/>
                  </a:lnTo>
                  <a:lnTo>
                    <a:pt x="209" y="66"/>
                  </a:lnTo>
                  <a:lnTo>
                    <a:pt x="214" y="66"/>
                  </a:lnTo>
                  <a:lnTo>
                    <a:pt x="214" y="90"/>
                  </a:lnTo>
                  <a:lnTo>
                    <a:pt x="218" y="96"/>
                  </a:lnTo>
                  <a:lnTo>
                    <a:pt x="222" y="108"/>
                  </a:lnTo>
                  <a:lnTo>
                    <a:pt x="222" y="138"/>
                  </a:lnTo>
                  <a:lnTo>
                    <a:pt x="226" y="150"/>
                  </a:lnTo>
                  <a:lnTo>
                    <a:pt x="226" y="168"/>
                  </a:lnTo>
                  <a:lnTo>
                    <a:pt x="231" y="150"/>
                  </a:lnTo>
                  <a:lnTo>
                    <a:pt x="231" y="144"/>
                  </a:lnTo>
                  <a:lnTo>
                    <a:pt x="235" y="174"/>
                  </a:lnTo>
                  <a:lnTo>
                    <a:pt x="235" y="192"/>
                  </a:lnTo>
                  <a:lnTo>
                    <a:pt x="239" y="186"/>
                  </a:lnTo>
                  <a:lnTo>
                    <a:pt x="239" y="180"/>
                  </a:lnTo>
                  <a:lnTo>
                    <a:pt x="244" y="198"/>
                  </a:lnTo>
                  <a:lnTo>
                    <a:pt x="248" y="180"/>
                  </a:lnTo>
                  <a:lnTo>
                    <a:pt x="248" y="156"/>
                  </a:lnTo>
                  <a:lnTo>
                    <a:pt x="252" y="180"/>
                  </a:lnTo>
                  <a:lnTo>
                    <a:pt x="252" y="174"/>
                  </a:lnTo>
                  <a:lnTo>
                    <a:pt x="256" y="186"/>
                  </a:lnTo>
                  <a:lnTo>
                    <a:pt x="256" y="210"/>
                  </a:lnTo>
                  <a:lnTo>
                    <a:pt x="256" y="180"/>
                  </a:lnTo>
                  <a:lnTo>
                    <a:pt x="265" y="204"/>
                  </a:lnTo>
                  <a:lnTo>
                    <a:pt x="261" y="204"/>
                  </a:lnTo>
                  <a:lnTo>
                    <a:pt x="265" y="186"/>
                  </a:lnTo>
                  <a:lnTo>
                    <a:pt x="269" y="186"/>
                  </a:lnTo>
                  <a:lnTo>
                    <a:pt x="274" y="180"/>
                  </a:lnTo>
                  <a:lnTo>
                    <a:pt x="274" y="210"/>
                  </a:lnTo>
                  <a:lnTo>
                    <a:pt x="278" y="228"/>
                  </a:lnTo>
                  <a:lnTo>
                    <a:pt x="278" y="234"/>
                  </a:lnTo>
                  <a:lnTo>
                    <a:pt x="282" y="228"/>
                  </a:lnTo>
                  <a:lnTo>
                    <a:pt x="286" y="234"/>
                  </a:lnTo>
                  <a:lnTo>
                    <a:pt x="286" y="240"/>
                  </a:lnTo>
                  <a:lnTo>
                    <a:pt x="291" y="234"/>
                  </a:lnTo>
                  <a:lnTo>
                    <a:pt x="291" y="204"/>
                  </a:lnTo>
                  <a:lnTo>
                    <a:pt x="295" y="186"/>
                  </a:lnTo>
                  <a:lnTo>
                    <a:pt x="295" y="198"/>
                  </a:lnTo>
                  <a:lnTo>
                    <a:pt x="299" y="192"/>
                  </a:lnTo>
                  <a:lnTo>
                    <a:pt x="299" y="180"/>
                  </a:lnTo>
                  <a:lnTo>
                    <a:pt x="303" y="168"/>
                  </a:lnTo>
                  <a:lnTo>
                    <a:pt x="308" y="16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2695575" y="1066800"/>
              <a:ext cx="501650" cy="571500"/>
            </a:xfrm>
            <a:custGeom>
              <a:avLst/>
              <a:gdLst/>
              <a:ahLst/>
              <a:cxnLst>
                <a:cxn ang="0">
                  <a:pos x="8" y="168"/>
                </a:cxn>
                <a:cxn ang="0">
                  <a:pos x="17" y="156"/>
                </a:cxn>
                <a:cxn ang="0">
                  <a:pos x="21" y="180"/>
                </a:cxn>
                <a:cxn ang="0">
                  <a:pos x="34" y="180"/>
                </a:cxn>
                <a:cxn ang="0">
                  <a:pos x="38" y="162"/>
                </a:cxn>
                <a:cxn ang="0">
                  <a:pos x="43" y="78"/>
                </a:cxn>
                <a:cxn ang="0">
                  <a:pos x="51" y="0"/>
                </a:cxn>
                <a:cxn ang="0">
                  <a:pos x="60" y="42"/>
                </a:cxn>
                <a:cxn ang="0">
                  <a:pos x="68" y="72"/>
                </a:cxn>
                <a:cxn ang="0">
                  <a:pos x="77" y="96"/>
                </a:cxn>
                <a:cxn ang="0">
                  <a:pos x="81" y="132"/>
                </a:cxn>
                <a:cxn ang="0">
                  <a:pos x="90" y="138"/>
                </a:cxn>
                <a:cxn ang="0">
                  <a:pos x="98" y="120"/>
                </a:cxn>
                <a:cxn ang="0">
                  <a:pos x="102" y="84"/>
                </a:cxn>
                <a:cxn ang="0">
                  <a:pos x="111" y="66"/>
                </a:cxn>
                <a:cxn ang="0">
                  <a:pos x="115" y="78"/>
                </a:cxn>
                <a:cxn ang="0">
                  <a:pos x="119" y="132"/>
                </a:cxn>
                <a:cxn ang="0">
                  <a:pos x="128" y="132"/>
                </a:cxn>
                <a:cxn ang="0">
                  <a:pos x="132" y="102"/>
                </a:cxn>
                <a:cxn ang="0">
                  <a:pos x="141" y="114"/>
                </a:cxn>
                <a:cxn ang="0">
                  <a:pos x="145" y="114"/>
                </a:cxn>
                <a:cxn ang="0">
                  <a:pos x="154" y="84"/>
                </a:cxn>
                <a:cxn ang="0">
                  <a:pos x="162" y="342"/>
                </a:cxn>
                <a:cxn ang="0">
                  <a:pos x="167" y="336"/>
                </a:cxn>
                <a:cxn ang="0">
                  <a:pos x="175" y="180"/>
                </a:cxn>
                <a:cxn ang="0">
                  <a:pos x="179" y="144"/>
                </a:cxn>
                <a:cxn ang="0">
                  <a:pos x="188" y="156"/>
                </a:cxn>
                <a:cxn ang="0">
                  <a:pos x="192" y="186"/>
                </a:cxn>
                <a:cxn ang="0">
                  <a:pos x="205" y="198"/>
                </a:cxn>
                <a:cxn ang="0">
                  <a:pos x="214" y="228"/>
                </a:cxn>
                <a:cxn ang="0">
                  <a:pos x="218" y="252"/>
                </a:cxn>
                <a:cxn ang="0">
                  <a:pos x="226" y="144"/>
                </a:cxn>
                <a:cxn ang="0">
                  <a:pos x="235" y="216"/>
                </a:cxn>
                <a:cxn ang="0">
                  <a:pos x="239" y="270"/>
                </a:cxn>
                <a:cxn ang="0">
                  <a:pos x="252" y="246"/>
                </a:cxn>
                <a:cxn ang="0">
                  <a:pos x="261" y="234"/>
                </a:cxn>
                <a:cxn ang="0">
                  <a:pos x="269" y="198"/>
                </a:cxn>
                <a:cxn ang="0">
                  <a:pos x="278" y="174"/>
                </a:cxn>
                <a:cxn ang="0">
                  <a:pos x="286" y="222"/>
                </a:cxn>
                <a:cxn ang="0">
                  <a:pos x="295" y="240"/>
                </a:cxn>
                <a:cxn ang="0">
                  <a:pos x="303" y="252"/>
                </a:cxn>
                <a:cxn ang="0">
                  <a:pos x="308" y="120"/>
                </a:cxn>
              </a:cxnLst>
              <a:rect l="0" t="0" r="r" b="b"/>
              <a:pathLst>
                <a:path w="316" h="360">
                  <a:moveTo>
                    <a:pt x="0" y="180"/>
                  </a:moveTo>
                  <a:lnTo>
                    <a:pt x="4" y="174"/>
                  </a:lnTo>
                  <a:lnTo>
                    <a:pt x="8" y="168"/>
                  </a:lnTo>
                  <a:lnTo>
                    <a:pt x="8" y="180"/>
                  </a:lnTo>
                  <a:lnTo>
                    <a:pt x="13" y="180"/>
                  </a:lnTo>
                  <a:lnTo>
                    <a:pt x="17" y="156"/>
                  </a:lnTo>
                  <a:lnTo>
                    <a:pt x="17" y="174"/>
                  </a:lnTo>
                  <a:lnTo>
                    <a:pt x="21" y="162"/>
                  </a:lnTo>
                  <a:lnTo>
                    <a:pt x="21" y="180"/>
                  </a:lnTo>
                  <a:lnTo>
                    <a:pt x="25" y="180"/>
                  </a:lnTo>
                  <a:lnTo>
                    <a:pt x="25" y="168"/>
                  </a:lnTo>
                  <a:lnTo>
                    <a:pt x="34" y="180"/>
                  </a:lnTo>
                  <a:lnTo>
                    <a:pt x="30" y="180"/>
                  </a:lnTo>
                  <a:lnTo>
                    <a:pt x="34" y="174"/>
                  </a:lnTo>
                  <a:lnTo>
                    <a:pt x="38" y="162"/>
                  </a:lnTo>
                  <a:lnTo>
                    <a:pt x="38" y="108"/>
                  </a:lnTo>
                  <a:lnTo>
                    <a:pt x="43" y="108"/>
                  </a:lnTo>
                  <a:lnTo>
                    <a:pt x="43" y="78"/>
                  </a:lnTo>
                  <a:lnTo>
                    <a:pt x="47" y="60"/>
                  </a:lnTo>
                  <a:lnTo>
                    <a:pt x="47" y="24"/>
                  </a:lnTo>
                  <a:lnTo>
                    <a:pt x="51" y="0"/>
                  </a:lnTo>
                  <a:lnTo>
                    <a:pt x="51" y="30"/>
                  </a:lnTo>
                  <a:lnTo>
                    <a:pt x="55" y="48"/>
                  </a:lnTo>
                  <a:lnTo>
                    <a:pt x="60" y="42"/>
                  </a:lnTo>
                  <a:lnTo>
                    <a:pt x="68" y="72"/>
                  </a:lnTo>
                  <a:lnTo>
                    <a:pt x="64" y="72"/>
                  </a:lnTo>
                  <a:lnTo>
                    <a:pt x="6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7" y="96"/>
                  </a:lnTo>
                  <a:lnTo>
                    <a:pt x="77" y="102"/>
                  </a:lnTo>
                  <a:lnTo>
                    <a:pt x="81" y="120"/>
                  </a:lnTo>
                  <a:lnTo>
                    <a:pt x="81" y="132"/>
                  </a:lnTo>
                  <a:lnTo>
                    <a:pt x="85" y="126"/>
                  </a:lnTo>
                  <a:lnTo>
                    <a:pt x="85" y="132"/>
                  </a:lnTo>
                  <a:lnTo>
                    <a:pt x="90" y="138"/>
                  </a:lnTo>
                  <a:lnTo>
                    <a:pt x="94" y="132"/>
                  </a:lnTo>
                  <a:lnTo>
                    <a:pt x="94" y="96"/>
                  </a:lnTo>
                  <a:lnTo>
                    <a:pt x="98" y="120"/>
                  </a:lnTo>
                  <a:lnTo>
                    <a:pt x="98" y="126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66"/>
                  </a:lnTo>
                  <a:lnTo>
                    <a:pt x="111" y="60"/>
                  </a:lnTo>
                  <a:lnTo>
                    <a:pt x="111" y="66"/>
                  </a:lnTo>
                  <a:lnTo>
                    <a:pt x="115" y="78"/>
                  </a:lnTo>
                  <a:lnTo>
                    <a:pt x="115" y="72"/>
                  </a:lnTo>
                  <a:lnTo>
                    <a:pt x="119" y="84"/>
                  </a:lnTo>
                  <a:lnTo>
                    <a:pt x="119" y="132"/>
                  </a:lnTo>
                  <a:lnTo>
                    <a:pt x="124" y="168"/>
                  </a:lnTo>
                  <a:lnTo>
                    <a:pt x="124" y="174"/>
                  </a:lnTo>
                  <a:lnTo>
                    <a:pt x="128" y="132"/>
                  </a:lnTo>
                  <a:lnTo>
                    <a:pt x="128" y="66"/>
                  </a:lnTo>
                  <a:lnTo>
                    <a:pt x="132" y="90"/>
                  </a:lnTo>
                  <a:lnTo>
                    <a:pt x="132" y="102"/>
                  </a:lnTo>
                  <a:lnTo>
                    <a:pt x="137" y="108"/>
                  </a:lnTo>
                  <a:lnTo>
                    <a:pt x="137" y="120"/>
                  </a:lnTo>
                  <a:lnTo>
                    <a:pt x="141" y="114"/>
                  </a:lnTo>
                  <a:lnTo>
                    <a:pt x="141" y="126"/>
                  </a:lnTo>
                  <a:lnTo>
                    <a:pt x="141" y="120"/>
                  </a:lnTo>
                  <a:lnTo>
                    <a:pt x="145" y="114"/>
                  </a:lnTo>
                  <a:lnTo>
                    <a:pt x="149" y="108"/>
                  </a:lnTo>
                  <a:lnTo>
                    <a:pt x="154" y="120"/>
                  </a:lnTo>
                  <a:lnTo>
                    <a:pt x="154" y="84"/>
                  </a:lnTo>
                  <a:lnTo>
                    <a:pt x="158" y="90"/>
                  </a:lnTo>
                  <a:lnTo>
                    <a:pt x="158" y="288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7" y="360"/>
                  </a:lnTo>
                  <a:lnTo>
                    <a:pt x="167" y="336"/>
                  </a:lnTo>
                  <a:lnTo>
                    <a:pt x="171" y="312"/>
                  </a:lnTo>
                  <a:lnTo>
                    <a:pt x="171" y="168"/>
                  </a:lnTo>
                  <a:lnTo>
                    <a:pt x="175" y="180"/>
                  </a:lnTo>
                  <a:lnTo>
                    <a:pt x="175" y="162"/>
                  </a:lnTo>
                  <a:lnTo>
                    <a:pt x="179" y="120"/>
                  </a:lnTo>
                  <a:lnTo>
                    <a:pt x="179" y="144"/>
                  </a:lnTo>
                  <a:lnTo>
                    <a:pt x="184" y="156"/>
                  </a:lnTo>
                  <a:lnTo>
                    <a:pt x="184" y="150"/>
                  </a:lnTo>
                  <a:lnTo>
                    <a:pt x="188" y="156"/>
                  </a:lnTo>
                  <a:lnTo>
                    <a:pt x="188" y="168"/>
                  </a:lnTo>
                  <a:lnTo>
                    <a:pt x="192" y="174"/>
                  </a:lnTo>
                  <a:lnTo>
                    <a:pt x="192" y="186"/>
                  </a:lnTo>
                  <a:lnTo>
                    <a:pt x="196" y="186"/>
                  </a:lnTo>
                  <a:lnTo>
                    <a:pt x="201" y="192"/>
                  </a:lnTo>
                  <a:lnTo>
                    <a:pt x="205" y="198"/>
                  </a:lnTo>
                  <a:lnTo>
                    <a:pt x="209" y="174"/>
                  </a:lnTo>
                  <a:lnTo>
                    <a:pt x="209" y="198"/>
                  </a:lnTo>
                  <a:lnTo>
                    <a:pt x="214" y="228"/>
                  </a:lnTo>
                  <a:lnTo>
                    <a:pt x="214" y="204"/>
                  </a:lnTo>
                  <a:lnTo>
                    <a:pt x="218" y="234"/>
                  </a:lnTo>
                  <a:lnTo>
                    <a:pt x="218" y="252"/>
                  </a:lnTo>
                  <a:lnTo>
                    <a:pt x="222" y="240"/>
                  </a:lnTo>
                  <a:lnTo>
                    <a:pt x="222" y="174"/>
                  </a:lnTo>
                  <a:lnTo>
                    <a:pt x="226" y="144"/>
                  </a:lnTo>
                  <a:lnTo>
                    <a:pt x="231" y="150"/>
                  </a:lnTo>
                  <a:lnTo>
                    <a:pt x="231" y="186"/>
                  </a:lnTo>
                  <a:lnTo>
                    <a:pt x="235" y="216"/>
                  </a:lnTo>
                  <a:lnTo>
                    <a:pt x="235" y="240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52"/>
                  </a:lnTo>
                  <a:lnTo>
                    <a:pt x="248" y="246"/>
                  </a:lnTo>
                  <a:lnTo>
                    <a:pt x="252" y="246"/>
                  </a:lnTo>
                  <a:lnTo>
                    <a:pt x="256" y="246"/>
                  </a:lnTo>
                  <a:lnTo>
                    <a:pt x="261" y="246"/>
                  </a:lnTo>
                  <a:lnTo>
                    <a:pt x="261" y="234"/>
                  </a:lnTo>
                  <a:lnTo>
                    <a:pt x="265" y="210"/>
                  </a:lnTo>
                  <a:lnTo>
                    <a:pt x="265" y="198"/>
                  </a:lnTo>
                  <a:lnTo>
                    <a:pt x="269" y="198"/>
                  </a:lnTo>
                  <a:lnTo>
                    <a:pt x="273" y="168"/>
                  </a:lnTo>
                  <a:lnTo>
                    <a:pt x="278" y="162"/>
                  </a:lnTo>
                  <a:lnTo>
                    <a:pt x="278" y="174"/>
                  </a:lnTo>
                  <a:lnTo>
                    <a:pt x="282" y="180"/>
                  </a:lnTo>
                  <a:lnTo>
                    <a:pt x="286" y="210"/>
                  </a:lnTo>
                  <a:lnTo>
                    <a:pt x="286" y="222"/>
                  </a:lnTo>
                  <a:lnTo>
                    <a:pt x="291" y="222"/>
                  </a:lnTo>
                  <a:lnTo>
                    <a:pt x="291" y="246"/>
                  </a:lnTo>
                  <a:lnTo>
                    <a:pt x="295" y="240"/>
                  </a:lnTo>
                  <a:lnTo>
                    <a:pt x="295" y="234"/>
                  </a:lnTo>
                  <a:lnTo>
                    <a:pt x="299" y="246"/>
                  </a:lnTo>
                  <a:lnTo>
                    <a:pt x="303" y="252"/>
                  </a:lnTo>
                  <a:lnTo>
                    <a:pt x="303" y="204"/>
                  </a:lnTo>
                  <a:lnTo>
                    <a:pt x="308" y="192"/>
                  </a:lnTo>
                  <a:lnTo>
                    <a:pt x="308" y="120"/>
                  </a:lnTo>
                  <a:lnTo>
                    <a:pt x="312" y="114"/>
                  </a:lnTo>
                  <a:lnTo>
                    <a:pt x="316" y="10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3197225" y="1038225"/>
              <a:ext cx="468313" cy="419100"/>
            </a:xfrm>
            <a:custGeom>
              <a:avLst/>
              <a:gdLst/>
              <a:ahLst/>
              <a:cxnLst>
                <a:cxn ang="0">
                  <a:pos x="4" y="198"/>
                </a:cxn>
                <a:cxn ang="0">
                  <a:pos x="9" y="192"/>
                </a:cxn>
                <a:cxn ang="0">
                  <a:pos x="17" y="204"/>
                </a:cxn>
                <a:cxn ang="0">
                  <a:pos x="22" y="204"/>
                </a:cxn>
                <a:cxn ang="0">
                  <a:pos x="30" y="216"/>
                </a:cxn>
                <a:cxn ang="0">
                  <a:pos x="39" y="222"/>
                </a:cxn>
                <a:cxn ang="0">
                  <a:pos x="43" y="216"/>
                </a:cxn>
                <a:cxn ang="0">
                  <a:pos x="47" y="204"/>
                </a:cxn>
                <a:cxn ang="0">
                  <a:pos x="56" y="186"/>
                </a:cxn>
                <a:cxn ang="0">
                  <a:pos x="69" y="204"/>
                </a:cxn>
                <a:cxn ang="0">
                  <a:pos x="73" y="186"/>
                </a:cxn>
                <a:cxn ang="0">
                  <a:pos x="77" y="132"/>
                </a:cxn>
                <a:cxn ang="0">
                  <a:pos x="81" y="138"/>
                </a:cxn>
                <a:cxn ang="0">
                  <a:pos x="94" y="150"/>
                </a:cxn>
                <a:cxn ang="0">
                  <a:pos x="99" y="162"/>
                </a:cxn>
                <a:cxn ang="0">
                  <a:pos x="107" y="180"/>
                </a:cxn>
                <a:cxn ang="0">
                  <a:pos x="120" y="156"/>
                </a:cxn>
                <a:cxn ang="0">
                  <a:pos x="124" y="234"/>
                </a:cxn>
                <a:cxn ang="0">
                  <a:pos x="129" y="180"/>
                </a:cxn>
                <a:cxn ang="0">
                  <a:pos x="137" y="192"/>
                </a:cxn>
                <a:cxn ang="0">
                  <a:pos x="146" y="204"/>
                </a:cxn>
                <a:cxn ang="0">
                  <a:pos x="150" y="210"/>
                </a:cxn>
                <a:cxn ang="0">
                  <a:pos x="163" y="168"/>
                </a:cxn>
                <a:cxn ang="0">
                  <a:pos x="167" y="234"/>
                </a:cxn>
                <a:cxn ang="0">
                  <a:pos x="176" y="210"/>
                </a:cxn>
                <a:cxn ang="0">
                  <a:pos x="180" y="234"/>
                </a:cxn>
                <a:cxn ang="0">
                  <a:pos x="188" y="252"/>
                </a:cxn>
                <a:cxn ang="0">
                  <a:pos x="193" y="78"/>
                </a:cxn>
                <a:cxn ang="0">
                  <a:pos x="201" y="48"/>
                </a:cxn>
                <a:cxn ang="0">
                  <a:pos x="210" y="48"/>
                </a:cxn>
                <a:cxn ang="0">
                  <a:pos x="214" y="54"/>
                </a:cxn>
                <a:cxn ang="0">
                  <a:pos x="218" y="0"/>
                </a:cxn>
                <a:cxn ang="0">
                  <a:pos x="227" y="60"/>
                </a:cxn>
                <a:cxn ang="0">
                  <a:pos x="231" y="96"/>
                </a:cxn>
                <a:cxn ang="0">
                  <a:pos x="240" y="66"/>
                </a:cxn>
                <a:cxn ang="0">
                  <a:pos x="248" y="36"/>
                </a:cxn>
                <a:cxn ang="0">
                  <a:pos x="253" y="102"/>
                </a:cxn>
                <a:cxn ang="0">
                  <a:pos x="261" y="156"/>
                </a:cxn>
                <a:cxn ang="0">
                  <a:pos x="270" y="72"/>
                </a:cxn>
                <a:cxn ang="0">
                  <a:pos x="274" y="84"/>
                </a:cxn>
                <a:cxn ang="0">
                  <a:pos x="282" y="48"/>
                </a:cxn>
                <a:cxn ang="0">
                  <a:pos x="291" y="30"/>
                </a:cxn>
              </a:cxnLst>
              <a:rect l="0" t="0" r="r" b="b"/>
              <a:pathLst>
                <a:path w="295" h="264">
                  <a:moveTo>
                    <a:pt x="0" y="120"/>
                  </a:moveTo>
                  <a:lnTo>
                    <a:pt x="0" y="168"/>
                  </a:lnTo>
                  <a:lnTo>
                    <a:pt x="4" y="198"/>
                  </a:lnTo>
                  <a:lnTo>
                    <a:pt x="4" y="180"/>
                  </a:lnTo>
                  <a:lnTo>
                    <a:pt x="9" y="204"/>
                  </a:lnTo>
                  <a:lnTo>
                    <a:pt x="9" y="192"/>
                  </a:lnTo>
                  <a:lnTo>
                    <a:pt x="13" y="168"/>
                  </a:lnTo>
                  <a:lnTo>
                    <a:pt x="13" y="180"/>
                  </a:lnTo>
                  <a:lnTo>
                    <a:pt x="17" y="204"/>
                  </a:lnTo>
                  <a:lnTo>
                    <a:pt x="17" y="180"/>
                  </a:lnTo>
                  <a:lnTo>
                    <a:pt x="22" y="198"/>
                  </a:lnTo>
                  <a:lnTo>
                    <a:pt x="22" y="204"/>
                  </a:lnTo>
                  <a:lnTo>
                    <a:pt x="30" y="204"/>
                  </a:lnTo>
                  <a:lnTo>
                    <a:pt x="26" y="204"/>
                  </a:lnTo>
                  <a:lnTo>
                    <a:pt x="30" y="216"/>
                  </a:lnTo>
                  <a:lnTo>
                    <a:pt x="34" y="222"/>
                  </a:lnTo>
                  <a:lnTo>
                    <a:pt x="34" y="216"/>
                  </a:lnTo>
                  <a:lnTo>
                    <a:pt x="39" y="222"/>
                  </a:lnTo>
                  <a:lnTo>
                    <a:pt x="39" y="228"/>
                  </a:lnTo>
                  <a:lnTo>
                    <a:pt x="43" y="222"/>
                  </a:lnTo>
                  <a:lnTo>
                    <a:pt x="43" y="216"/>
                  </a:lnTo>
                  <a:lnTo>
                    <a:pt x="47" y="204"/>
                  </a:lnTo>
                  <a:lnTo>
                    <a:pt x="47" y="198"/>
                  </a:lnTo>
                  <a:lnTo>
                    <a:pt x="47" y="204"/>
                  </a:lnTo>
                  <a:lnTo>
                    <a:pt x="52" y="204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0"/>
                  </a:lnTo>
                  <a:lnTo>
                    <a:pt x="60" y="192"/>
                  </a:lnTo>
                  <a:lnTo>
                    <a:pt x="69" y="204"/>
                  </a:lnTo>
                  <a:lnTo>
                    <a:pt x="64" y="204"/>
                  </a:lnTo>
                  <a:lnTo>
                    <a:pt x="69" y="198"/>
                  </a:lnTo>
                  <a:lnTo>
                    <a:pt x="73" y="186"/>
                  </a:lnTo>
                  <a:lnTo>
                    <a:pt x="73" y="174"/>
                  </a:lnTo>
                  <a:lnTo>
                    <a:pt x="77" y="150"/>
                  </a:lnTo>
                  <a:lnTo>
                    <a:pt x="77" y="132"/>
                  </a:lnTo>
                  <a:lnTo>
                    <a:pt x="77" y="138"/>
                  </a:lnTo>
                  <a:lnTo>
                    <a:pt x="81" y="150"/>
                  </a:lnTo>
                  <a:lnTo>
                    <a:pt x="81" y="138"/>
                  </a:lnTo>
                  <a:lnTo>
                    <a:pt x="86" y="150"/>
                  </a:lnTo>
                  <a:lnTo>
                    <a:pt x="90" y="156"/>
                  </a:lnTo>
                  <a:lnTo>
                    <a:pt x="94" y="150"/>
                  </a:lnTo>
                  <a:lnTo>
                    <a:pt x="94" y="120"/>
                  </a:lnTo>
                  <a:lnTo>
                    <a:pt x="99" y="138"/>
                  </a:lnTo>
                  <a:lnTo>
                    <a:pt x="99" y="162"/>
                  </a:lnTo>
                  <a:lnTo>
                    <a:pt x="103" y="162"/>
                  </a:lnTo>
                  <a:lnTo>
                    <a:pt x="107" y="156"/>
                  </a:lnTo>
                  <a:lnTo>
                    <a:pt x="107" y="180"/>
                  </a:lnTo>
                  <a:lnTo>
                    <a:pt x="111" y="192"/>
                  </a:lnTo>
                  <a:lnTo>
                    <a:pt x="116" y="168"/>
                  </a:lnTo>
                  <a:lnTo>
                    <a:pt x="120" y="156"/>
                  </a:lnTo>
                  <a:lnTo>
                    <a:pt x="120" y="144"/>
                  </a:lnTo>
                  <a:lnTo>
                    <a:pt x="124" y="186"/>
                  </a:lnTo>
                  <a:lnTo>
                    <a:pt x="124" y="234"/>
                  </a:lnTo>
                  <a:lnTo>
                    <a:pt x="124" y="204"/>
                  </a:lnTo>
                  <a:lnTo>
                    <a:pt x="129" y="192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7" y="204"/>
                  </a:lnTo>
                  <a:lnTo>
                    <a:pt x="137" y="192"/>
                  </a:lnTo>
                  <a:lnTo>
                    <a:pt x="141" y="198"/>
                  </a:lnTo>
                  <a:lnTo>
                    <a:pt x="141" y="216"/>
                  </a:lnTo>
                  <a:lnTo>
                    <a:pt x="146" y="204"/>
                  </a:lnTo>
                  <a:lnTo>
                    <a:pt x="146" y="192"/>
                  </a:lnTo>
                  <a:lnTo>
                    <a:pt x="150" y="204"/>
                  </a:lnTo>
                  <a:lnTo>
                    <a:pt x="150" y="210"/>
                  </a:lnTo>
                  <a:lnTo>
                    <a:pt x="154" y="198"/>
                  </a:lnTo>
                  <a:lnTo>
                    <a:pt x="154" y="180"/>
                  </a:lnTo>
                  <a:lnTo>
                    <a:pt x="163" y="168"/>
                  </a:lnTo>
                  <a:lnTo>
                    <a:pt x="163" y="198"/>
                  </a:lnTo>
                  <a:lnTo>
                    <a:pt x="167" y="240"/>
                  </a:lnTo>
                  <a:lnTo>
                    <a:pt x="167" y="234"/>
                  </a:lnTo>
                  <a:lnTo>
                    <a:pt x="167" y="240"/>
                  </a:lnTo>
                  <a:lnTo>
                    <a:pt x="171" y="234"/>
                  </a:lnTo>
                  <a:lnTo>
                    <a:pt x="176" y="210"/>
                  </a:lnTo>
                  <a:lnTo>
                    <a:pt x="176" y="198"/>
                  </a:lnTo>
                  <a:lnTo>
                    <a:pt x="180" y="204"/>
                  </a:lnTo>
                  <a:lnTo>
                    <a:pt x="180" y="234"/>
                  </a:lnTo>
                  <a:lnTo>
                    <a:pt x="184" y="228"/>
                  </a:lnTo>
                  <a:lnTo>
                    <a:pt x="184" y="264"/>
                  </a:lnTo>
                  <a:lnTo>
                    <a:pt x="188" y="252"/>
                  </a:lnTo>
                  <a:lnTo>
                    <a:pt x="188" y="222"/>
                  </a:lnTo>
                  <a:lnTo>
                    <a:pt x="193" y="162"/>
                  </a:lnTo>
                  <a:lnTo>
                    <a:pt x="193" y="78"/>
                  </a:lnTo>
                  <a:lnTo>
                    <a:pt x="197" y="96"/>
                  </a:lnTo>
                  <a:lnTo>
                    <a:pt x="197" y="78"/>
                  </a:lnTo>
                  <a:lnTo>
                    <a:pt x="201" y="48"/>
                  </a:lnTo>
                  <a:lnTo>
                    <a:pt x="201" y="42"/>
                  </a:lnTo>
                  <a:lnTo>
                    <a:pt x="205" y="30"/>
                  </a:lnTo>
                  <a:lnTo>
                    <a:pt x="210" y="48"/>
                  </a:lnTo>
                  <a:lnTo>
                    <a:pt x="210" y="42"/>
                  </a:lnTo>
                  <a:lnTo>
                    <a:pt x="210" y="48"/>
                  </a:lnTo>
                  <a:lnTo>
                    <a:pt x="214" y="54"/>
                  </a:lnTo>
                  <a:lnTo>
                    <a:pt x="214" y="36"/>
                  </a:lnTo>
                  <a:lnTo>
                    <a:pt x="218" y="18"/>
                  </a:lnTo>
                  <a:lnTo>
                    <a:pt x="218" y="0"/>
                  </a:lnTo>
                  <a:lnTo>
                    <a:pt x="223" y="24"/>
                  </a:lnTo>
                  <a:lnTo>
                    <a:pt x="223" y="54"/>
                  </a:lnTo>
                  <a:lnTo>
                    <a:pt x="227" y="60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96"/>
                  </a:lnTo>
                  <a:lnTo>
                    <a:pt x="240" y="54"/>
                  </a:lnTo>
                  <a:lnTo>
                    <a:pt x="235" y="54"/>
                  </a:lnTo>
                  <a:lnTo>
                    <a:pt x="240" y="66"/>
                  </a:lnTo>
                  <a:lnTo>
                    <a:pt x="244" y="48"/>
                  </a:lnTo>
                  <a:lnTo>
                    <a:pt x="244" y="54"/>
                  </a:lnTo>
                  <a:lnTo>
                    <a:pt x="248" y="36"/>
                  </a:lnTo>
                  <a:lnTo>
                    <a:pt x="248" y="66"/>
                  </a:lnTo>
                  <a:lnTo>
                    <a:pt x="253" y="60"/>
                  </a:lnTo>
                  <a:lnTo>
                    <a:pt x="253" y="102"/>
                  </a:lnTo>
                  <a:lnTo>
                    <a:pt x="257" y="120"/>
                  </a:lnTo>
                  <a:lnTo>
                    <a:pt x="257" y="96"/>
                  </a:lnTo>
                  <a:lnTo>
                    <a:pt x="261" y="156"/>
                  </a:lnTo>
                  <a:lnTo>
                    <a:pt x="261" y="138"/>
                  </a:lnTo>
                  <a:lnTo>
                    <a:pt x="265" y="78"/>
                  </a:lnTo>
                  <a:lnTo>
                    <a:pt x="270" y="7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84"/>
                  </a:lnTo>
                  <a:lnTo>
                    <a:pt x="278" y="96"/>
                  </a:lnTo>
                  <a:lnTo>
                    <a:pt x="278" y="78"/>
                  </a:lnTo>
                  <a:lnTo>
                    <a:pt x="282" y="48"/>
                  </a:lnTo>
                  <a:lnTo>
                    <a:pt x="287" y="30"/>
                  </a:lnTo>
                  <a:lnTo>
                    <a:pt x="287" y="24"/>
                  </a:lnTo>
                  <a:lnTo>
                    <a:pt x="291" y="30"/>
                  </a:lnTo>
                  <a:lnTo>
                    <a:pt x="295" y="48"/>
                  </a:lnTo>
                  <a:lnTo>
                    <a:pt x="295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3665538" y="1104900"/>
              <a:ext cx="550863" cy="2352675"/>
            </a:xfrm>
            <a:custGeom>
              <a:avLst/>
              <a:gdLst/>
              <a:ahLst/>
              <a:cxnLst>
                <a:cxn ang="0">
                  <a:pos x="5" y="60"/>
                </a:cxn>
                <a:cxn ang="0">
                  <a:pos x="9" y="6"/>
                </a:cxn>
                <a:cxn ang="0">
                  <a:pos x="22" y="30"/>
                </a:cxn>
                <a:cxn ang="0">
                  <a:pos x="30" y="42"/>
                </a:cxn>
                <a:cxn ang="0">
                  <a:pos x="39" y="78"/>
                </a:cxn>
                <a:cxn ang="0">
                  <a:pos x="43" y="78"/>
                </a:cxn>
                <a:cxn ang="0">
                  <a:pos x="52" y="102"/>
                </a:cxn>
                <a:cxn ang="0">
                  <a:pos x="56" y="138"/>
                </a:cxn>
                <a:cxn ang="0">
                  <a:pos x="64" y="144"/>
                </a:cxn>
                <a:cxn ang="0">
                  <a:pos x="73" y="150"/>
                </a:cxn>
                <a:cxn ang="0">
                  <a:pos x="82" y="198"/>
                </a:cxn>
                <a:cxn ang="0">
                  <a:pos x="90" y="210"/>
                </a:cxn>
                <a:cxn ang="0">
                  <a:pos x="94" y="180"/>
                </a:cxn>
                <a:cxn ang="0">
                  <a:pos x="103" y="96"/>
                </a:cxn>
                <a:cxn ang="0">
                  <a:pos x="111" y="90"/>
                </a:cxn>
                <a:cxn ang="0">
                  <a:pos x="116" y="270"/>
                </a:cxn>
                <a:cxn ang="0">
                  <a:pos x="124" y="486"/>
                </a:cxn>
                <a:cxn ang="0">
                  <a:pos x="129" y="642"/>
                </a:cxn>
                <a:cxn ang="0">
                  <a:pos x="137" y="678"/>
                </a:cxn>
                <a:cxn ang="0">
                  <a:pos x="141" y="714"/>
                </a:cxn>
                <a:cxn ang="0">
                  <a:pos x="154" y="780"/>
                </a:cxn>
                <a:cxn ang="0">
                  <a:pos x="163" y="798"/>
                </a:cxn>
                <a:cxn ang="0">
                  <a:pos x="171" y="876"/>
                </a:cxn>
                <a:cxn ang="0">
                  <a:pos x="176" y="960"/>
                </a:cxn>
                <a:cxn ang="0">
                  <a:pos x="184" y="1026"/>
                </a:cxn>
                <a:cxn ang="0">
                  <a:pos x="188" y="1104"/>
                </a:cxn>
                <a:cxn ang="0">
                  <a:pos x="197" y="1170"/>
                </a:cxn>
                <a:cxn ang="0">
                  <a:pos x="201" y="1194"/>
                </a:cxn>
                <a:cxn ang="0">
                  <a:pos x="210" y="1200"/>
                </a:cxn>
                <a:cxn ang="0">
                  <a:pos x="214" y="1218"/>
                </a:cxn>
                <a:cxn ang="0">
                  <a:pos x="223" y="1248"/>
                </a:cxn>
                <a:cxn ang="0">
                  <a:pos x="236" y="1320"/>
                </a:cxn>
                <a:cxn ang="0">
                  <a:pos x="244" y="1350"/>
                </a:cxn>
                <a:cxn ang="0">
                  <a:pos x="253" y="1356"/>
                </a:cxn>
                <a:cxn ang="0">
                  <a:pos x="265" y="1392"/>
                </a:cxn>
                <a:cxn ang="0">
                  <a:pos x="278" y="1446"/>
                </a:cxn>
                <a:cxn ang="0">
                  <a:pos x="291" y="1476"/>
                </a:cxn>
                <a:cxn ang="0">
                  <a:pos x="300" y="1482"/>
                </a:cxn>
                <a:cxn ang="0">
                  <a:pos x="308" y="1482"/>
                </a:cxn>
                <a:cxn ang="0">
                  <a:pos x="321" y="1470"/>
                </a:cxn>
                <a:cxn ang="0">
                  <a:pos x="325" y="1464"/>
                </a:cxn>
                <a:cxn ang="0">
                  <a:pos x="338" y="1470"/>
                </a:cxn>
              </a:cxnLst>
              <a:rect l="0" t="0" r="r" b="b"/>
              <a:pathLst>
                <a:path w="347" h="1482">
                  <a:moveTo>
                    <a:pt x="0" y="0"/>
                  </a:moveTo>
                  <a:lnTo>
                    <a:pt x="5" y="12"/>
                  </a:lnTo>
                  <a:lnTo>
                    <a:pt x="5" y="60"/>
                  </a:lnTo>
                  <a:lnTo>
                    <a:pt x="5" y="36"/>
                  </a:lnTo>
                  <a:lnTo>
                    <a:pt x="9" y="0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3" y="18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5" y="36"/>
                  </a:lnTo>
                  <a:lnTo>
                    <a:pt x="35" y="48"/>
                  </a:lnTo>
                  <a:lnTo>
                    <a:pt x="39" y="78"/>
                  </a:lnTo>
                  <a:lnTo>
                    <a:pt x="39" y="54"/>
                  </a:lnTo>
                  <a:lnTo>
                    <a:pt x="43" y="72"/>
                  </a:lnTo>
                  <a:lnTo>
                    <a:pt x="43" y="78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6" y="126"/>
                  </a:lnTo>
                  <a:lnTo>
                    <a:pt x="56" y="138"/>
                  </a:lnTo>
                  <a:lnTo>
                    <a:pt x="60" y="138"/>
                  </a:lnTo>
                  <a:lnTo>
                    <a:pt x="60" y="150"/>
                  </a:lnTo>
                  <a:lnTo>
                    <a:pt x="64" y="144"/>
                  </a:lnTo>
                  <a:lnTo>
                    <a:pt x="69" y="138"/>
                  </a:lnTo>
                  <a:lnTo>
                    <a:pt x="69" y="144"/>
                  </a:lnTo>
                  <a:lnTo>
                    <a:pt x="73" y="150"/>
                  </a:lnTo>
                  <a:lnTo>
                    <a:pt x="77" y="156"/>
                  </a:lnTo>
                  <a:lnTo>
                    <a:pt x="77" y="186"/>
                  </a:lnTo>
                  <a:lnTo>
                    <a:pt x="82" y="198"/>
                  </a:lnTo>
                  <a:lnTo>
                    <a:pt x="86" y="222"/>
                  </a:lnTo>
                  <a:lnTo>
                    <a:pt x="86" y="216"/>
                  </a:lnTo>
                  <a:lnTo>
                    <a:pt x="90" y="210"/>
                  </a:lnTo>
                  <a:lnTo>
                    <a:pt x="90" y="222"/>
                  </a:lnTo>
                  <a:lnTo>
                    <a:pt x="94" y="228"/>
                  </a:lnTo>
                  <a:lnTo>
                    <a:pt x="94" y="180"/>
                  </a:lnTo>
                  <a:lnTo>
                    <a:pt x="99" y="180"/>
                  </a:lnTo>
                  <a:lnTo>
                    <a:pt x="99" y="168"/>
                  </a:lnTo>
                  <a:lnTo>
                    <a:pt x="103" y="96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90"/>
                  </a:lnTo>
                  <a:lnTo>
                    <a:pt x="111" y="168"/>
                  </a:lnTo>
                  <a:lnTo>
                    <a:pt x="116" y="180"/>
                  </a:lnTo>
                  <a:lnTo>
                    <a:pt x="116" y="270"/>
                  </a:lnTo>
                  <a:lnTo>
                    <a:pt x="120" y="348"/>
                  </a:lnTo>
                  <a:lnTo>
                    <a:pt x="120" y="420"/>
                  </a:lnTo>
                  <a:lnTo>
                    <a:pt x="124" y="486"/>
                  </a:lnTo>
                  <a:lnTo>
                    <a:pt x="124" y="576"/>
                  </a:lnTo>
                  <a:lnTo>
                    <a:pt x="129" y="618"/>
                  </a:lnTo>
                  <a:lnTo>
                    <a:pt x="129" y="642"/>
                  </a:lnTo>
                  <a:lnTo>
                    <a:pt x="133" y="660"/>
                  </a:lnTo>
                  <a:lnTo>
                    <a:pt x="133" y="672"/>
                  </a:lnTo>
                  <a:lnTo>
                    <a:pt x="137" y="678"/>
                  </a:lnTo>
                  <a:lnTo>
                    <a:pt x="137" y="690"/>
                  </a:lnTo>
                  <a:lnTo>
                    <a:pt x="141" y="708"/>
                  </a:lnTo>
                  <a:lnTo>
                    <a:pt x="141" y="714"/>
                  </a:lnTo>
                  <a:lnTo>
                    <a:pt x="150" y="726"/>
                  </a:lnTo>
                  <a:lnTo>
                    <a:pt x="150" y="768"/>
                  </a:lnTo>
                  <a:lnTo>
                    <a:pt x="154" y="780"/>
                  </a:lnTo>
                  <a:lnTo>
                    <a:pt x="154" y="786"/>
                  </a:lnTo>
                  <a:lnTo>
                    <a:pt x="159" y="792"/>
                  </a:lnTo>
                  <a:lnTo>
                    <a:pt x="163" y="798"/>
                  </a:lnTo>
                  <a:lnTo>
                    <a:pt x="167" y="810"/>
                  </a:lnTo>
                  <a:lnTo>
                    <a:pt x="167" y="852"/>
                  </a:lnTo>
                  <a:lnTo>
                    <a:pt x="171" y="876"/>
                  </a:lnTo>
                  <a:lnTo>
                    <a:pt x="171" y="912"/>
                  </a:lnTo>
                  <a:lnTo>
                    <a:pt x="176" y="936"/>
                  </a:lnTo>
                  <a:lnTo>
                    <a:pt x="176" y="960"/>
                  </a:lnTo>
                  <a:lnTo>
                    <a:pt x="180" y="978"/>
                  </a:lnTo>
                  <a:lnTo>
                    <a:pt x="180" y="1002"/>
                  </a:lnTo>
                  <a:lnTo>
                    <a:pt x="184" y="1026"/>
                  </a:lnTo>
                  <a:lnTo>
                    <a:pt x="184" y="1056"/>
                  </a:lnTo>
                  <a:lnTo>
                    <a:pt x="188" y="1074"/>
                  </a:lnTo>
                  <a:lnTo>
                    <a:pt x="188" y="1104"/>
                  </a:lnTo>
                  <a:lnTo>
                    <a:pt x="193" y="1140"/>
                  </a:lnTo>
                  <a:lnTo>
                    <a:pt x="193" y="1152"/>
                  </a:lnTo>
                  <a:lnTo>
                    <a:pt x="197" y="1170"/>
                  </a:lnTo>
                  <a:lnTo>
                    <a:pt x="197" y="1176"/>
                  </a:lnTo>
                  <a:lnTo>
                    <a:pt x="201" y="1188"/>
                  </a:lnTo>
                  <a:lnTo>
                    <a:pt x="201" y="1194"/>
                  </a:lnTo>
                  <a:lnTo>
                    <a:pt x="206" y="1200"/>
                  </a:lnTo>
                  <a:lnTo>
                    <a:pt x="206" y="1206"/>
                  </a:lnTo>
                  <a:lnTo>
                    <a:pt x="210" y="1200"/>
                  </a:lnTo>
                  <a:lnTo>
                    <a:pt x="210" y="1206"/>
                  </a:lnTo>
                  <a:lnTo>
                    <a:pt x="214" y="1212"/>
                  </a:lnTo>
                  <a:lnTo>
                    <a:pt x="214" y="1218"/>
                  </a:lnTo>
                  <a:lnTo>
                    <a:pt x="218" y="1236"/>
                  </a:lnTo>
                  <a:lnTo>
                    <a:pt x="223" y="1242"/>
                  </a:lnTo>
                  <a:lnTo>
                    <a:pt x="223" y="1248"/>
                  </a:lnTo>
                  <a:lnTo>
                    <a:pt x="227" y="1254"/>
                  </a:lnTo>
                  <a:lnTo>
                    <a:pt x="227" y="1278"/>
                  </a:lnTo>
                  <a:lnTo>
                    <a:pt x="236" y="1320"/>
                  </a:lnTo>
                  <a:lnTo>
                    <a:pt x="236" y="1326"/>
                  </a:lnTo>
                  <a:lnTo>
                    <a:pt x="244" y="1338"/>
                  </a:lnTo>
                  <a:lnTo>
                    <a:pt x="244" y="1350"/>
                  </a:lnTo>
                  <a:lnTo>
                    <a:pt x="248" y="1356"/>
                  </a:lnTo>
                  <a:lnTo>
                    <a:pt x="248" y="1362"/>
                  </a:lnTo>
                  <a:lnTo>
                    <a:pt x="253" y="1356"/>
                  </a:lnTo>
                  <a:lnTo>
                    <a:pt x="261" y="1368"/>
                  </a:lnTo>
                  <a:lnTo>
                    <a:pt x="261" y="1374"/>
                  </a:lnTo>
                  <a:lnTo>
                    <a:pt x="265" y="1392"/>
                  </a:lnTo>
                  <a:lnTo>
                    <a:pt x="274" y="1404"/>
                  </a:lnTo>
                  <a:lnTo>
                    <a:pt x="274" y="1440"/>
                  </a:lnTo>
                  <a:lnTo>
                    <a:pt x="278" y="1446"/>
                  </a:lnTo>
                  <a:lnTo>
                    <a:pt x="283" y="1452"/>
                  </a:lnTo>
                  <a:lnTo>
                    <a:pt x="283" y="1464"/>
                  </a:lnTo>
                  <a:lnTo>
                    <a:pt x="291" y="1476"/>
                  </a:lnTo>
                  <a:lnTo>
                    <a:pt x="291" y="1482"/>
                  </a:lnTo>
                  <a:lnTo>
                    <a:pt x="295" y="1482"/>
                  </a:lnTo>
                  <a:lnTo>
                    <a:pt x="300" y="1482"/>
                  </a:lnTo>
                  <a:lnTo>
                    <a:pt x="308" y="1482"/>
                  </a:lnTo>
                  <a:lnTo>
                    <a:pt x="304" y="1482"/>
                  </a:lnTo>
                  <a:lnTo>
                    <a:pt x="308" y="1482"/>
                  </a:lnTo>
                  <a:lnTo>
                    <a:pt x="312" y="1476"/>
                  </a:lnTo>
                  <a:lnTo>
                    <a:pt x="312" y="1470"/>
                  </a:lnTo>
                  <a:lnTo>
                    <a:pt x="321" y="1470"/>
                  </a:lnTo>
                  <a:lnTo>
                    <a:pt x="317" y="1470"/>
                  </a:lnTo>
                  <a:lnTo>
                    <a:pt x="321" y="1470"/>
                  </a:lnTo>
                  <a:lnTo>
                    <a:pt x="325" y="1464"/>
                  </a:lnTo>
                  <a:lnTo>
                    <a:pt x="330" y="1470"/>
                  </a:lnTo>
                  <a:lnTo>
                    <a:pt x="334" y="1464"/>
                  </a:lnTo>
                  <a:lnTo>
                    <a:pt x="338" y="1470"/>
                  </a:lnTo>
                  <a:lnTo>
                    <a:pt x="342" y="1476"/>
                  </a:lnTo>
                  <a:lnTo>
                    <a:pt x="347" y="148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4216400" y="1200150"/>
              <a:ext cx="508000" cy="2257425"/>
            </a:xfrm>
            <a:custGeom>
              <a:avLst/>
              <a:gdLst/>
              <a:ahLst/>
              <a:cxnLst>
                <a:cxn ang="0">
                  <a:pos x="4" y="1410"/>
                </a:cxn>
                <a:cxn ang="0">
                  <a:pos x="17" y="1392"/>
                </a:cxn>
                <a:cxn ang="0">
                  <a:pos x="30" y="1386"/>
                </a:cxn>
                <a:cxn ang="0">
                  <a:pos x="42" y="1404"/>
                </a:cxn>
                <a:cxn ang="0">
                  <a:pos x="51" y="1404"/>
                </a:cxn>
                <a:cxn ang="0">
                  <a:pos x="64" y="1410"/>
                </a:cxn>
                <a:cxn ang="0">
                  <a:pos x="72" y="1368"/>
                </a:cxn>
                <a:cxn ang="0">
                  <a:pos x="85" y="1332"/>
                </a:cxn>
                <a:cxn ang="0">
                  <a:pos x="90" y="1302"/>
                </a:cxn>
                <a:cxn ang="0">
                  <a:pos x="98" y="1272"/>
                </a:cxn>
                <a:cxn ang="0">
                  <a:pos x="107" y="1254"/>
                </a:cxn>
                <a:cxn ang="0">
                  <a:pos x="119" y="1242"/>
                </a:cxn>
                <a:cxn ang="0">
                  <a:pos x="128" y="1170"/>
                </a:cxn>
                <a:cxn ang="0">
                  <a:pos x="132" y="1122"/>
                </a:cxn>
                <a:cxn ang="0">
                  <a:pos x="141" y="1080"/>
                </a:cxn>
                <a:cxn ang="0">
                  <a:pos x="149" y="1074"/>
                </a:cxn>
                <a:cxn ang="0">
                  <a:pos x="154" y="1038"/>
                </a:cxn>
                <a:cxn ang="0">
                  <a:pos x="162" y="1014"/>
                </a:cxn>
                <a:cxn ang="0">
                  <a:pos x="171" y="978"/>
                </a:cxn>
                <a:cxn ang="0">
                  <a:pos x="175" y="936"/>
                </a:cxn>
                <a:cxn ang="0">
                  <a:pos x="184" y="840"/>
                </a:cxn>
                <a:cxn ang="0">
                  <a:pos x="188" y="756"/>
                </a:cxn>
                <a:cxn ang="0">
                  <a:pos x="196" y="714"/>
                </a:cxn>
                <a:cxn ang="0">
                  <a:pos x="205" y="684"/>
                </a:cxn>
                <a:cxn ang="0">
                  <a:pos x="209" y="660"/>
                </a:cxn>
                <a:cxn ang="0">
                  <a:pos x="218" y="588"/>
                </a:cxn>
                <a:cxn ang="0">
                  <a:pos x="222" y="516"/>
                </a:cxn>
                <a:cxn ang="0">
                  <a:pos x="231" y="390"/>
                </a:cxn>
                <a:cxn ang="0">
                  <a:pos x="235" y="228"/>
                </a:cxn>
                <a:cxn ang="0">
                  <a:pos x="239" y="276"/>
                </a:cxn>
                <a:cxn ang="0">
                  <a:pos x="248" y="162"/>
                </a:cxn>
                <a:cxn ang="0">
                  <a:pos x="252" y="126"/>
                </a:cxn>
                <a:cxn ang="0">
                  <a:pos x="261" y="78"/>
                </a:cxn>
                <a:cxn ang="0">
                  <a:pos x="265" y="60"/>
                </a:cxn>
                <a:cxn ang="0">
                  <a:pos x="273" y="96"/>
                </a:cxn>
                <a:cxn ang="0">
                  <a:pos x="278" y="66"/>
                </a:cxn>
                <a:cxn ang="0">
                  <a:pos x="286" y="0"/>
                </a:cxn>
                <a:cxn ang="0">
                  <a:pos x="295" y="66"/>
                </a:cxn>
                <a:cxn ang="0">
                  <a:pos x="299" y="78"/>
                </a:cxn>
                <a:cxn ang="0">
                  <a:pos x="303" y="96"/>
                </a:cxn>
                <a:cxn ang="0">
                  <a:pos x="312" y="84"/>
                </a:cxn>
                <a:cxn ang="0">
                  <a:pos x="316" y="84"/>
                </a:cxn>
              </a:cxnLst>
              <a:rect l="0" t="0" r="r" b="b"/>
              <a:pathLst>
                <a:path w="320" h="1422">
                  <a:moveTo>
                    <a:pt x="0" y="1422"/>
                  </a:moveTo>
                  <a:lnTo>
                    <a:pt x="0" y="1416"/>
                  </a:lnTo>
                  <a:lnTo>
                    <a:pt x="4" y="1410"/>
                  </a:lnTo>
                  <a:lnTo>
                    <a:pt x="8" y="1404"/>
                  </a:lnTo>
                  <a:lnTo>
                    <a:pt x="13" y="1398"/>
                  </a:lnTo>
                  <a:lnTo>
                    <a:pt x="17" y="1392"/>
                  </a:lnTo>
                  <a:lnTo>
                    <a:pt x="21" y="1392"/>
                  </a:lnTo>
                  <a:lnTo>
                    <a:pt x="25" y="1386"/>
                  </a:lnTo>
                  <a:lnTo>
                    <a:pt x="30" y="1386"/>
                  </a:lnTo>
                  <a:lnTo>
                    <a:pt x="34" y="1392"/>
                  </a:lnTo>
                  <a:lnTo>
                    <a:pt x="38" y="1398"/>
                  </a:lnTo>
                  <a:lnTo>
                    <a:pt x="42" y="1404"/>
                  </a:lnTo>
                  <a:lnTo>
                    <a:pt x="47" y="1404"/>
                  </a:lnTo>
                  <a:lnTo>
                    <a:pt x="51" y="1410"/>
                  </a:lnTo>
                  <a:lnTo>
                    <a:pt x="51" y="1404"/>
                  </a:lnTo>
                  <a:lnTo>
                    <a:pt x="55" y="1410"/>
                  </a:lnTo>
                  <a:lnTo>
                    <a:pt x="60" y="1410"/>
                  </a:lnTo>
                  <a:lnTo>
                    <a:pt x="64" y="1410"/>
                  </a:lnTo>
                  <a:lnTo>
                    <a:pt x="68" y="1404"/>
                  </a:lnTo>
                  <a:lnTo>
                    <a:pt x="72" y="1398"/>
                  </a:lnTo>
                  <a:lnTo>
                    <a:pt x="72" y="1368"/>
                  </a:lnTo>
                  <a:lnTo>
                    <a:pt x="81" y="1356"/>
                  </a:lnTo>
                  <a:lnTo>
                    <a:pt x="81" y="1338"/>
                  </a:lnTo>
                  <a:lnTo>
                    <a:pt x="85" y="1332"/>
                  </a:lnTo>
                  <a:lnTo>
                    <a:pt x="85" y="1320"/>
                  </a:lnTo>
                  <a:lnTo>
                    <a:pt x="90" y="1314"/>
                  </a:lnTo>
                  <a:lnTo>
                    <a:pt x="90" y="1302"/>
                  </a:lnTo>
                  <a:lnTo>
                    <a:pt x="94" y="1296"/>
                  </a:lnTo>
                  <a:lnTo>
                    <a:pt x="94" y="1290"/>
                  </a:lnTo>
                  <a:lnTo>
                    <a:pt x="98" y="1272"/>
                  </a:lnTo>
                  <a:lnTo>
                    <a:pt x="102" y="1272"/>
                  </a:lnTo>
                  <a:lnTo>
                    <a:pt x="102" y="1260"/>
                  </a:lnTo>
                  <a:lnTo>
                    <a:pt x="107" y="1254"/>
                  </a:lnTo>
                  <a:lnTo>
                    <a:pt x="111" y="1254"/>
                  </a:lnTo>
                  <a:lnTo>
                    <a:pt x="115" y="1248"/>
                  </a:lnTo>
                  <a:lnTo>
                    <a:pt x="119" y="1242"/>
                  </a:lnTo>
                  <a:lnTo>
                    <a:pt x="124" y="1212"/>
                  </a:lnTo>
                  <a:lnTo>
                    <a:pt x="124" y="1188"/>
                  </a:lnTo>
                  <a:lnTo>
                    <a:pt x="128" y="1170"/>
                  </a:lnTo>
                  <a:lnTo>
                    <a:pt x="128" y="1146"/>
                  </a:lnTo>
                  <a:lnTo>
                    <a:pt x="132" y="1134"/>
                  </a:lnTo>
                  <a:lnTo>
                    <a:pt x="132" y="1122"/>
                  </a:lnTo>
                  <a:lnTo>
                    <a:pt x="137" y="1116"/>
                  </a:lnTo>
                  <a:lnTo>
                    <a:pt x="137" y="1098"/>
                  </a:lnTo>
                  <a:lnTo>
                    <a:pt x="141" y="1080"/>
                  </a:lnTo>
                  <a:lnTo>
                    <a:pt x="145" y="1074"/>
                  </a:lnTo>
                  <a:lnTo>
                    <a:pt x="149" y="1068"/>
                  </a:lnTo>
                  <a:lnTo>
                    <a:pt x="149" y="1074"/>
                  </a:lnTo>
                  <a:lnTo>
                    <a:pt x="149" y="1056"/>
                  </a:lnTo>
                  <a:lnTo>
                    <a:pt x="154" y="1044"/>
                  </a:lnTo>
                  <a:lnTo>
                    <a:pt x="154" y="1038"/>
                  </a:lnTo>
                  <a:lnTo>
                    <a:pt x="158" y="1032"/>
                  </a:lnTo>
                  <a:lnTo>
                    <a:pt x="162" y="1026"/>
                  </a:lnTo>
                  <a:lnTo>
                    <a:pt x="162" y="1014"/>
                  </a:lnTo>
                  <a:lnTo>
                    <a:pt x="166" y="1002"/>
                  </a:lnTo>
                  <a:lnTo>
                    <a:pt x="166" y="990"/>
                  </a:lnTo>
                  <a:lnTo>
                    <a:pt x="171" y="978"/>
                  </a:lnTo>
                  <a:lnTo>
                    <a:pt x="171" y="966"/>
                  </a:lnTo>
                  <a:lnTo>
                    <a:pt x="175" y="954"/>
                  </a:lnTo>
                  <a:lnTo>
                    <a:pt x="175" y="936"/>
                  </a:lnTo>
                  <a:lnTo>
                    <a:pt x="179" y="912"/>
                  </a:lnTo>
                  <a:lnTo>
                    <a:pt x="179" y="870"/>
                  </a:lnTo>
                  <a:lnTo>
                    <a:pt x="184" y="840"/>
                  </a:lnTo>
                  <a:lnTo>
                    <a:pt x="184" y="798"/>
                  </a:lnTo>
                  <a:lnTo>
                    <a:pt x="188" y="780"/>
                  </a:lnTo>
                  <a:lnTo>
                    <a:pt x="188" y="756"/>
                  </a:lnTo>
                  <a:lnTo>
                    <a:pt x="192" y="738"/>
                  </a:lnTo>
                  <a:lnTo>
                    <a:pt x="192" y="720"/>
                  </a:lnTo>
                  <a:lnTo>
                    <a:pt x="196" y="714"/>
                  </a:lnTo>
                  <a:lnTo>
                    <a:pt x="196" y="690"/>
                  </a:lnTo>
                  <a:lnTo>
                    <a:pt x="201" y="684"/>
                  </a:lnTo>
                  <a:lnTo>
                    <a:pt x="205" y="684"/>
                  </a:lnTo>
                  <a:lnTo>
                    <a:pt x="205" y="672"/>
                  </a:lnTo>
                  <a:lnTo>
                    <a:pt x="209" y="672"/>
                  </a:lnTo>
                  <a:lnTo>
                    <a:pt x="209" y="660"/>
                  </a:lnTo>
                  <a:lnTo>
                    <a:pt x="214" y="630"/>
                  </a:lnTo>
                  <a:lnTo>
                    <a:pt x="214" y="612"/>
                  </a:lnTo>
                  <a:lnTo>
                    <a:pt x="218" y="588"/>
                  </a:lnTo>
                  <a:lnTo>
                    <a:pt x="218" y="576"/>
                  </a:lnTo>
                  <a:lnTo>
                    <a:pt x="222" y="564"/>
                  </a:lnTo>
                  <a:lnTo>
                    <a:pt x="222" y="516"/>
                  </a:lnTo>
                  <a:lnTo>
                    <a:pt x="226" y="486"/>
                  </a:lnTo>
                  <a:lnTo>
                    <a:pt x="226" y="450"/>
                  </a:lnTo>
                  <a:lnTo>
                    <a:pt x="231" y="390"/>
                  </a:lnTo>
                  <a:lnTo>
                    <a:pt x="231" y="342"/>
                  </a:lnTo>
                  <a:lnTo>
                    <a:pt x="235" y="294"/>
                  </a:lnTo>
                  <a:lnTo>
                    <a:pt x="235" y="228"/>
                  </a:lnTo>
                  <a:lnTo>
                    <a:pt x="239" y="258"/>
                  </a:lnTo>
                  <a:lnTo>
                    <a:pt x="239" y="252"/>
                  </a:lnTo>
                  <a:lnTo>
                    <a:pt x="239" y="276"/>
                  </a:lnTo>
                  <a:lnTo>
                    <a:pt x="243" y="252"/>
                  </a:lnTo>
                  <a:lnTo>
                    <a:pt x="243" y="228"/>
                  </a:lnTo>
                  <a:lnTo>
                    <a:pt x="248" y="162"/>
                  </a:lnTo>
                  <a:lnTo>
                    <a:pt x="248" y="108"/>
                  </a:lnTo>
                  <a:lnTo>
                    <a:pt x="252" y="120"/>
                  </a:lnTo>
                  <a:lnTo>
                    <a:pt x="252" y="126"/>
                  </a:lnTo>
                  <a:lnTo>
                    <a:pt x="256" y="114"/>
                  </a:lnTo>
                  <a:lnTo>
                    <a:pt x="256" y="102"/>
                  </a:lnTo>
                  <a:lnTo>
                    <a:pt x="261" y="78"/>
                  </a:lnTo>
                  <a:lnTo>
                    <a:pt x="261" y="60"/>
                  </a:lnTo>
                  <a:lnTo>
                    <a:pt x="265" y="54"/>
                  </a:lnTo>
                  <a:lnTo>
                    <a:pt x="265" y="60"/>
                  </a:lnTo>
                  <a:lnTo>
                    <a:pt x="269" y="72"/>
                  </a:lnTo>
                  <a:lnTo>
                    <a:pt x="269" y="78"/>
                  </a:lnTo>
                  <a:lnTo>
                    <a:pt x="273" y="96"/>
                  </a:lnTo>
                  <a:lnTo>
                    <a:pt x="273" y="84"/>
                  </a:lnTo>
                  <a:lnTo>
                    <a:pt x="278" y="72"/>
                  </a:lnTo>
                  <a:lnTo>
                    <a:pt x="278" y="66"/>
                  </a:lnTo>
                  <a:lnTo>
                    <a:pt x="282" y="54"/>
                  </a:lnTo>
                  <a:lnTo>
                    <a:pt x="282" y="18"/>
                  </a:lnTo>
                  <a:lnTo>
                    <a:pt x="286" y="0"/>
                  </a:lnTo>
                  <a:lnTo>
                    <a:pt x="286" y="36"/>
                  </a:lnTo>
                  <a:lnTo>
                    <a:pt x="291" y="42"/>
                  </a:lnTo>
                  <a:lnTo>
                    <a:pt x="295" y="66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9" y="78"/>
                  </a:lnTo>
                  <a:lnTo>
                    <a:pt x="299" y="90"/>
                  </a:lnTo>
                  <a:lnTo>
                    <a:pt x="303" y="108"/>
                  </a:lnTo>
                  <a:lnTo>
                    <a:pt x="303" y="96"/>
                  </a:lnTo>
                  <a:lnTo>
                    <a:pt x="308" y="78"/>
                  </a:lnTo>
                  <a:lnTo>
                    <a:pt x="308" y="72"/>
                  </a:lnTo>
                  <a:lnTo>
                    <a:pt x="312" y="84"/>
                  </a:lnTo>
                  <a:lnTo>
                    <a:pt x="312" y="60"/>
                  </a:lnTo>
                  <a:lnTo>
                    <a:pt x="312" y="72"/>
                  </a:lnTo>
                  <a:lnTo>
                    <a:pt x="316" y="84"/>
                  </a:lnTo>
                  <a:lnTo>
                    <a:pt x="316" y="60"/>
                  </a:lnTo>
                  <a:lnTo>
                    <a:pt x="32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4724400" y="1123950"/>
              <a:ext cx="476250" cy="333375"/>
            </a:xfrm>
            <a:custGeom>
              <a:avLst/>
              <a:gdLst/>
              <a:ahLst/>
              <a:cxnLst>
                <a:cxn ang="0">
                  <a:pos x="5" y="132"/>
                </a:cxn>
                <a:cxn ang="0">
                  <a:pos x="9" y="120"/>
                </a:cxn>
                <a:cxn ang="0">
                  <a:pos x="18" y="156"/>
                </a:cxn>
                <a:cxn ang="0">
                  <a:pos x="22" y="114"/>
                </a:cxn>
                <a:cxn ang="0">
                  <a:pos x="30" y="126"/>
                </a:cxn>
                <a:cxn ang="0">
                  <a:pos x="35" y="126"/>
                </a:cxn>
                <a:cxn ang="0">
                  <a:pos x="39" y="96"/>
                </a:cxn>
                <a:cxn ang="0">
                  <a:pos x="47" y="72"/>
                </a:cxn>
                <a:cxn ang="0">
                  <a:pos x="56" y="36"/>
                </a:cxn>
                <a:cxn ang="0">
                  <a:pos x="65" y="0"/>
                </a:cxn>
                <a:cxn ang="0">
                  <a:pos x="69" y="66"/>
                </a:cxn>
                <a:cxn ang="0">
                  <a:pos x="77" y="78"/>
                </a:cxn>
                <a:cxn ang="0">
                  <a:pos x="90" y="18"/>
                </a:cxn>
                <a:cxn ang="0">
                  <a:pos x="95" y="30"/>
                </a:cxn>
                <a:cxn ang="0">
                  <a:pos x="103" y="6"/>
                </a:cxn>
                <a:cxn ang="0">
                  <a:pos x="107" y="18"/>
                </a:cxn>
                <a:cxn ang="0">
                  <a:pos x="116" y="138"/>
                </a:cxn>
                <a:cxn ang="0">
                  <a:pos x="120" y="156"/>
                </a:cxn>
                <a:cxn ang="0">
                  <a:pos x="124" y="174"/>
                </a:cxn>
                <a:cxn ang="0">
                  <a:pos x="133" y="132"/>
                </a:cxn>
                <a:cxn ang="0">
                  <a:pos x="142" y="120"/>
                </a:cxn>
                <a:cxn ang="0">
                  <a:pos x="150" y="168"/>
                </a:cxn>
                <a:cxn ang="0">
                  <a:pos x="154" y="210"/>
                </a:cxn>
                <a:cxn ang="0">
                  <a:pos x="163" y="174"/>
                </a:cxn>
                <a:cxn ang="0">
                  <a:pos x="172" y="126"/>
                </a:cxn>
                <a:cxn ang="0">
                  <a:pos x="176" y="138"/>
                </a:cxn>
                <a:cxn ang="0">
                  <a:pos x="184" y="156"/>
                </a:cxn>
                <a:cxn ang="0">
                  <a:pos x="189" y="96"/>
                </a:cxn>
                <a:cxn ang="0">
                  <a:pos x="197" y="78"/>
                </a:cxn>
                <a:cxn ang="0">
                  <a:pos x="201" y="60"/>
                </a:cxn>
                <a:cxn ang="0">
                  <a:pos x="214" y="72"/>
                </a:cxn>
                <a:cxn ang="0">
                  <a:pos x="219" y="72"/>
                </a:cxn>
                <a:cxn ang="0">
                  <a:pos x="227" y="114"/>
                </a:cxn>
                <a:cxn ang="0">
                  <a:pos x="231" y="114"/>
                </a:cxn>
                <a:cxn ang="0">
                  <a:pos x="244" y="138"/>
                </a:cxn>
                <a:cxn ang="0">
                  <a:pos x="248" y="150"/>
                </a:cxn>
                <a:cxn ang="0">
                  <a:pos x="257" y="132"/>
                </a:cxn>
                <a:cxn ang="0">
                  <a:pos x="266" y="96"/>
                </a:cxn>
                <a:cxn ang="0">
                  <a:pos x="274" y="162"/>
                </a:cxn>
                <a:cxn ang="0">
                  <a:pos x="278" y="84"/>
                </a:cxn>
                <a:cxn ang="0">
                  <a:pos x="287" y="90"/>
                </a:cxn>
                <a:cxn ang="0">
                  <a:pos x="296" y="114"/>
                </a:cxn>
              </a:cxnLst>
              <a:rect l="0" t="0" r="r" b="b"/>
              <a:pathLst>
                <a:path w="300" h="210">
                  <a:moveTo>
                    <a:pt x="0" y="120"/>
                  </a:moveTo>
                  <a:lnTo>
                    <a:pt x="5" y="126"/>
                  </a:lnTo>
                  <a:lnTo>
                    <a:pt x="5" y="132"/>
                  </a:lnTo>
                  <a:lnTo>
                    <a:pt x="5" y="126"/>
                  </a:lnTo>
                  <a:lnTo>
                    <a:pt x="9" y="108"/>
                  </a:lnTo>
                  <a:lnTo>
                    <a:pt x="9" y="120"/>
                  </a:lnTo>
                  <a:lnTo>
                    <a:pt x="13" y="168"/>
                  </a:lnTo>
                  <a:lnTo>
                    <a:pt x="13" y="162"/>
                  </a:lnTo>
                  <a:lnTo>
                    <a:pt x="18" y="156"/>
                  </a:lnTo>
                  <a:lnTo>
                    <a:pt x="18" y="132"/>
                  </a:lnTo>
                  <a:lnTo>
                    <a:pt x="22" y="126"/>
                  </a:lnTo>
                  <a:lnTo>
                    <a:pt x="22" y="114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30" y="126"/>
                  </a:lnTo>
                  <a:lnTo>
                    <a:pt x="30" y="114"/>
                  </a:lnTo>
                  <a:lnTo>
                    <a:pt x="35" y="120"/>
                  </a:lnTo>
                  <a:lnTo>
                    <a:pt x="35" y="126"/>
                  </a:lnTo>
                  <a:lnTo>
                    <a:pt x="35" y="120"/>
                  </a:lnTo>
                  <a:lnTo>
                    <a:pt x="39" y="114"/>
                  </a:lnTo>
                  <a:lnTo>
                    <a:pt x="39" y="96"/>
                  </a:lnTo>
                  <a:lnTo>
                    <a:pt x="43" y="66"/>
                  </a:lnTo>
                  <a:lnTo>
                    <a:pt x="47" y="60"/>
                  </a:lnTo>
                  <a:lnTo>
                    <a:pt x="47" y="72"/>
                  </a:lnTo>
                  <a:lnTo>
                    <a:pt x="52" y="78"/>
                  </a:lnTo>
                  <a:lnTo>
                    <a:pt x="52" y="42"/>
                  </a:lnTo>
                  <a:lnTo>
                    <a:pt x="56" y="36"/>
                  </a:lnTo>
                  <a:lnTo>
                    <a:pt x="56" y="42"/>
                  </a:lnTo>
                  <a:lnTo>
                    <a:pt x="60" y="36"/>
                  </a:lnTo>
                  <a:lnTo>
                    <a:pt x="65" y="0"/>
                  </a:lnTo>
                  <a:lnTo>
                    <a:pt x="65" y="48"/>
                  </a:lnTo>
                  <a:lnTo>
                    <a:pt x="69" y="54"/>
                  </a:lnTo>
                  <a:lnTo>
                    <a:pt x="69" y="66"/>
                  </a:lnTo>
                  <a:lnTo>
                    <a:pt x="73" y="84"/>
                  </a:lnTo>
                  <a:lnTo>
                    <a:pt x="73" y="90"/>
                  </a:lnTo>
                  <a:lnTo>
                    <a:pt x="77" y="78"/>
                  </a:lnTo>
                  <a:lnTo>
                    <a:pt x="82" y="78"/>
                  </a:lnTo>
                  <a:lnTo>
                    <a:pt x="82" y="36"/>
                  </a:lnTo>
                  <a:lnTo>
                    <a:pt x="90" y="18"/>
                  </a:lnTo>
                  <a:lnTo>
                    <a:pt x="90" y="6"/>
                  </a:lnTo>
                  <a:lnTo>
                    <a:pt x="95" y="12"/>
                  </a:lnTo>
                  <a:lnTo>
                    <a:pt x="95" y="30"/>
                  </a:lnTo>
                  <a:lnTo>
                    <a:pt x="99" y="18"/>
                  </a:lnTo>
                  <a:lnTo>
                    <a:pt x="99" y="12"/>
                  </a:lnTo>
                  <a:lnTo>
                    <a:pt x="103" y="6"/>
                  </a:lnTo>
                  <a:lnTo>
                    <a:pt x="103" y="12"/>
                  </a:lnTo>
                  <a:lnTo>
                    <a:pt x="107" y="6"/>
                  </a:lnTo>
                  <a:lnTo>
                    <a:pt x="107" y="18"/>
                  </a:lnTo>
                  <a:lnTo>
                    <a:pt x="112" y="66"/>
                  </a:lnTo>
                  <a:lnTo>
                    <a:pt x="112" y="120"/>
                  </a:lnTo>
                  <a:lnTo>
                    <a:pt x="116" y="138"/>
                  </a:lnTo>
                  <a:lnTo>
                    <a:pt x="116" y="144"/>
                  </a:lnTo>
                  <a:lnTo>
                    <a:pt x="120" y="150"/>
                  </a:lnTo>
                  <a:lnTo>
                    <a:pt x="120" y="156"/>
                  </a:lnTo>
                  <a:lnTo>
                    <a:pt x="124" y="168"/>
                  </a:lnTo>
                  <a:lnTo>
                    <a:pt x="124" y="180"/>
                  </a:lnTo>
                  <a:lnTo>
                    <a:pt x="124" y="174"/>
                  </a:lnTo>
                  <a:lnTo>
                    <a:pt x="129" y="126"/>
                  </a:lnTo>
                  <a:lnTo>
                    <a:pt x="129" y="120"/>
                  </a:lnTo>
                  <a:lnTo>
                    <a:pt x="133" y="132"/>
                  </a:lnTo>
                  <a:lnTo>
                    <a:pt x="133" y="84"/>
                  </a:lnTo>
                  <a:lnTo>
                    <a:pt x="142" y="114"/>
                  </a:lnTo>
                  <a:lnTo>
                    <a:pt x="142" y="120"/>
                  </a:lnTo>
                  <a:lnTo>
                    <a:pt x="146" y="120"/>
                  </a:lnTo>
                  <a:lnTo>
                    <a:pt x="146" y="138"/>
                  </a:lnTo>
                  <a:lnTo>
                    <a:pt x="150" y="168"/>
                  </a:lnTo>
                  <a:lnTo>
                    <a:pt x="150" y="180"/>
                  </a:lnTo>
                  <a:lnTo>
                    <a:pt x="154" y="198"/>
                  </a:lnTo>
                  <a:lnTo>
                    <a:pt x="154" y="210"/>
                  </a:lnTo>
                  <a:lnTo>
                    <a:pt x="159" y="204"/>
                  </a:lnTo>
                  <a:lnTo>
                    <a:pt x="163" y="186"/>
                  </a:lnTo>
                  <a:lnTo>
                    <a:pt x="163" y="174"/>
                  </a:lnTo>
                  <a:lnTo>
                    <a:pt x="167" y="162"/>
                  </a:lnTo>
                  <a:lnTo>
                    <a:pt x="167" y="132"/>
                  </a:lnTo>
                  <a:lnTo>
                    <a:pt x="172" y="126"/>
                  </a:lnTo>
                  <a:lnTo>
                    <a:pt x="172" y="102"/>
                  </a:lnTo>
                  <a:lnTo>
                    <a:pt x="176" y="120"/>
                  </a:lnTo>
                  <a:lnTo>
                    <a:pt x="176" y="138"/>
                  </a:lnTo>
                  <a:lnTo>
                    <a:pt x="180" y="156"/>
                  </a:lnTo>
                  <a:lnTo>
                    <a:pt x="180" y="168"/>
                  </a:lnTo>
                  <a:lnTo>
                    <a:pt x="184" y="156"/>
                  </a:lnTo>
                  <a:lnTo>
                    <a:pt x="184" y="96"/>
                  </a:lnTo>
                  <a:lnTo>
                    <a:pt x="189" y="90"/>
                  </a:lnTo>
                  <a:lnTo>
                    <a:pt x="189" y="96"/>
                  </a:lnTo>
                  <a:lnTo>
                    <a:pt x="193" y="102"/>
                  </a:lnTo>
                  <a:lnTo>
                    <a:pt x="197" y="102"/>
                  </a:lnTo>
                  <a:lnTo>
                    <a:pt x="197" y="78"/>
                  </a:lnTo>
                  <a:lnTo>
                    <a:pt x="197" y="90"/>
                  </a:lnTo>
                  <a:lnTo>
                    <a:pt x="201" y="84"/>
                  </a:lnTo>
                  <a:lnTo>
                    <a:pt x="201" y="60"/>
                  </a:lnTo>
                  <a:lnTo>
                    <a:pt x="206" y="72"/>
                  </a:lnTo>
                  <a:lnTo>
                    <a:pt x="206" y="84"/>
                  </a:lnTo>
                  <a:lnTo>
                    <a:pt x="214" y="72"/>
                  </a:lnTo>
                  <a:lnTo>
                    <a:pt x="214" y="36"/>
                  </a:lnTo>
                  <a:lnTo>
                    <a:pt x="219" y="54"/>
                  </a:lnTo>
                  <a:lnTo>
                    <a:pt x="219" y="72"/>
                  </a:lnTo>
                  <a:lnTo>
                    <a:pt x="223" y="96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108"/>
                  </a:lnTo>
                  <a:lnTo>
                    <a:pt x="231" y="78"/>
                  </a:lnTo>
                  <a:lnTo>
                    <a:pt x="231" y="114"/>
                  </a:lnTo>
                  <a:lnTo>
                    <a:pt x="236" y="156"/>
                  </a:lnTo>
                  <a:lnTo>
                    <a:pt x="236" y="150"/>
                  </a:lnTo>
                  <a:lnTo>
                    <a:pt x="244" y="138"/>
                  </a:lnTo>
                  <a:lnTo>
                    <a:pt x="244" y="120"/>
                  </a:lnTo>
                  <a:lnTo>
                    <a:pt x="248" y="132"/>
                  </a:lnTo>
                  <a:lnTo>
                    <a:pt x="248" y="150"/>
                  </a:lnTo>
                  <a:lnTo>
                    <a:pt x="253" y="144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61" y="120"/>
                  </a:lnTo>
                  <a:lnTo>
                    <a:pt x="261" y="114"/>
                  </a:lnTo>
                  <a:lnTo>
                    <a:pt x="266" y="96"/>
                  </a:lnTo>
                  <a:lnTo>
                    <a:pt x="270" y="78"/>
                  </a:lnTo>
                  <a:lnTo>
                    <a:pt x="270" y="108"/>
                  </a:lnTo>
                  <a:lnTo>
                    <a:pt x="274" y="162"/>
                  </a:lnTo>
                  <a:lnTo>
                    <a:pt x="274" y="96"/>
                  </a:lnTo>
                  <a:lnTo>
                    <a:pt x="278" y="96"/>
                  </a:lnTo>
                  <a:lnTo>
                    <a:pt x="278" y="84"/>
                  </a:lnTo>
                  <a:lnTo>
                    <a:pt x="283" y="96"/>
                  </a:lnTo>
                  <a:lnTo>
                    <a:pt x="287" y="102"/>
                  </a:lnTo>
                  <a:lnTo>
                    <a:pt x="287" y="90"/>
                  </a:lnTo>
                  <a:lnTo>
                    <a:pt x="291" y="96"/>
                  </a:lnTo>
                  <a:lnTo>
                    <a:pt x="291" y="102"/>
                  </a:lnTo>
                  <a:lnTo>
                    <a:pt x="296" y="114"/>
                  </a:lnTo>
                  <a:lnTo>
                    <a:pt x="300" y="120"/>
                  </a:lnTo>
                  <a:lnTo>
                    <a:pt x="300" y="1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5200650" y="1123950"/>
              <a:ext cx="481013" cy="438150"/>
            </a:xfrm>
            <a:custGeom>
              <a:avLst/>
              <a:gdLst/>
              <a:ahLst/>
              <a:cxnLst>
                <a:cxn ang="0">
                  <a:pos x="4" y="108"/>
                </a:cxn>
                <a:cxn ang="0">
                  <a:pos x="8" y="96"/>
                </a:cxn>
                <a:cxn ang="0">
                  <a:pos x="17" y="96"/>
                </a:cxn>
                <a:cxn ang="0">
                  <a:pos x="21" y="90"/>
                </a:cxn>
                <a:cxn ang="0">
                  <a:pos x="30" y="42"/>
                </a:cxn>
                <a:cxn ang="0">
                  <a:pos x="34" y="6"/>
                </a:cxn>
                <a:cxn ang="0">
                  <a:pos x="47" y="36"/>
                </a:cxn>
                <a:cxn ang="0">
                  <a:pos x="51" y="102"/>
                </a:cxn>
                <a:cxn ang="0">
                  <a:pos x="60" y="84"/>
                </a:cxn>
                <a:cxn ang="0">
                  <a:pos x="64" y="60"/>
                </a:cxn>
                <a:cxn ang="0">
                  <a:pos x="73" y="60"/>
                </a:cxn>
                <a:cxn ang="0">
                  <a:pos x="81" y="180"/>
                </a:cxn>
                <a:cxn ang="0">
                  <a:pos x="85" y="174"/>
                </a:cxn>
                <a:cxn ang="0">
                  <a:pos x="94" y="126"/>
                </a:cxn>
                <a:cxn ang="0">
                  <a:pos x="98" y="138"/>
                </a:cxn>
                <a:cxn ang="0">
                  <a:pos x="107" y="144"/>
                </a:cxn>
                <a:cxn ang="0">
                  <a:pos x="111" y="102"/>
                </a:cxn>
                <a:cxn ang="0">
                  <a:pos x="120" y="156"/>
                </a:cxn>
                <a:cxn ang="0">
                  <a:pos x="124" y="222"/>
                </a:cxn>
                <a:cxn ang="0">
                  <a:pos x="132" y="276"/>
                </a:cxn>
                <a:cxn ang="0">
                  <a:pos x="141" y="174"/>
                </a:cxn>
                <a:cxn ang="0">
                  <a:pos x="149" y="126"/>
                </a:cxn>
                <a:cxn ang="0">
                  <a:pos x="154" y="138"/>
                </a:cxn>
                <a:cxn ang="0">
                  <a:pos x="162" y="150"/>
                </a:cxn>
                <a:cxn ang="0">
                  <a:pos x="171" y="144"/>
                </a:cxn>
                <a:cxn ang="0">
                  <a:pos x="179" y="126"/>
                </a:cxn>
                <a:cxn ang="0">
                  <a:pos x="184" y="180"/>
                </a:cxn>
                <a:cxn ang="0">
                  <a:pos x="192" y="180"/>
                </a:cxn>
                <a:cxn ang="0">
                  <a:pos x="197" y="126"/>
                </a:cxn>
                <a:cxn ang="0">
                  <a:pos x="209" y="114"/>
                </a:cxn>
                <a:cxn ang="0">
                  <a:pos x="214" y="114"/>
                </a:cxn>
                <a:cxn ang="0">
                  <a:pos x="222" y="168"/>
                </a:cxn>
                <a:cxn ang="0">
                  <a:pos x="226" y="150"/>
                </a:cxn>
                <a:cxn ang="0">
                  <a:pos x="235" y="240"/>
                </a:cxn>
                <a:cxn ang="0">
                  <a:pos x="239" y="270"/>
                </a:cxn>
                <a:cxn ang="0">
                  <a:pos x="252" y="264"/>
                </a:cxn>
                <a:cxn ang="0">
                  <a:pos x="261" y="198"/>
                </a:cxn>
                <a:cxn ang="0">
                  <a:pos x="269" y="132"/>
                </a:cxn>
                <a:cxn ang="0">
                  <a:pos x="274" y="162"/>
                </a:cxn>
                <a:cxn ang="0">
                  <a:pos x="291" y="156"/>
                </a:cxn>
                <a:cxn ang="0">
                  <a:pos x="295" y="198"/>
                </a:cxn>
                <a:cxn ang="0">
                  <a:pos x="299" y="96"/>
                </a:cxn>
              </a:cxnLst>
              <a:rect l="0" t="0" r="r" b="b"/>
              <a:pathLst>
                <a:path w="303" h="276">
                  <a:moveTo>
                    <a:pt x="0" y="114"/>
                  </a:moveTo>
                  <a:lnTo>
                    <a:pt x="4" y="96"/>
                  </a:lnTo>
                  <a:lnTo>
                    <a:pt x="4" y="108"/>
                  </a:lnTo>
                  <a:lnTo>
                    <a:pt x="4" y="78"/>
                  </a:lnTo>
                  <a:lnTo>
                    <a:pt x="8" y="84"/>
                  </a:lnTo>
                  <a:lnTo>
                    <a:pt x="8" y="96"/>
                  </a:lnTo>
                  <a:lnTo>
                    <a:pt x="13" y="108"/>
                  </a:lnTo>
                  <a:lnTo>
                    <a:pt x="13" y="96"/>
                  </a:lnTo>
                  <a:lnTo>
                    <a:pt x="17" y="96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1" y="90"/>
                  </a:lnTo>
                  <a:lnTo>
                    <a:pt x="25" y="78"/>
                  </a:lnTo>
                  <a:lnTo>
                    <a:pt x="25" y="54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4" y="54"/>
                  </a:lnTo>
                  <a:lnTo>
                    <a:pt x="34" y="6"/>
                  </a:lnTo>
                  <a:lnTo>
                    <a:pt x="38" y="0"/>
                  </a:lnTo>
                  <a:lnTo>
                    <a:pt x="43" y="24"/>
                  </a:lnTo>
                  <a:lnTo>
                    <a:pt x="47" y="36"/>
                  </a:lnTo>
                  <a:lnTo>
                    <a:pt x="47" y="78"/>
                  </a:lnTo>
                  <a:lnTo>
                    <a:pt x="51" y="78"/>
                  </a:lnTo>
                  <a:lnTo>
                    <a:pt x="51" y="102"/>
                  </a:lnTo>
                  <a:lnTo>
                    <a:pt x="55" y="132"/>
                  </a:lnTo>
                  <a:lnTo>
                    <a:pt x="55" y="96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4" y="84"/>
                  </a:lnTo>
                  <a:lnTo>
                    <a:pt x="64" y="60"/>
                  </a:lnTo>
                  <a:lnTo>
                    <a:pt x="64" y="72"/>
                  </a:lnTo>
                  <a:lnTo>
                    <a:pt x="68" y="54"/>
                  </a:lnTo>
                  <a:lnTo>
                    <a:pt x="73" y="60"/>
                  </a:lnTo>
                  <a:lnTo>
                    <a:pt x="77" y="54"/>
                  </a:lnTo>
                  <a:lnTo>
                    <a:pt x="77" y="78"/>
                  </a:lnTo>
                  <a:lnTo>
                    <a:pt x="81" y="180"/>
                  </a:lnTo>
                  <a:lnTo>
                    <a:pt x="81" y="210"/>
                  </a:lnTo>
                  <a:lnTo>
                    <a:pt x="85" y="168"/>
                  </a:lnTo>
                  <a:lnTo>
                    <a:pt x="85" y="174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94" y="126"/>
                  </a:lnTo>
                  <a:lnTo>
                    <a:pt x="94" y="132"/>
                  </a:lnTo>
                  <a:lnTo>
                    <a:pt x="98" y="144"/>
                  </a:lnTo>
                  <a:lnTo>
                    <a:pt x="98" y="138"/>
                  </a:lnTo>
                  <a:lnTo>
                    <a:pt x="102" y="120"/>
                  </a:lnTo>
                  <a:lnTo>
                    <a:pt x="102" y="126"/>
                  </a:lnTo>
                  <a:lnTo>
                    <a:pt x="107" y="144"/>
                  </a:lnTo>
                  <a:lnTo>
                    <a:pt x="107" y="120"/>
                  </a:lnTo>
                  <a:lnTo>
                    <a:pt x="111" y="114"/>
                  </a:lnTo>
                  <a:lnTo>
                    <a:pt x="111" y="102"/>
                  </a:lnTo>
                  <a:lnTo>
                    <a:pt x="115" y="102"/>
                  </a:lnTo>
                  <a:lnTo>
                    <a:pt x="115" y="126"/>
                  </a:lnTo>
                  <a:lnTo>
                    <a:pt x="120" y="156"/>
                  </a:lnTo>
                  <a:lnTo>
                    <a:pt x="120" y="186"/>
                  </a:lnTo>
                  <a:lnTo>
                    <a:pt x="124" y="204"/>
                  </a:lnTo>
                  <a:lnTo>
                    <a:pt x="124" y="222"/>
                  </a:lnTo>
                  <a:lnTo>
                    <a:pt x="128" y="252"/>
                  </a:lnTo>
                  <a:lnTo>
                    <a:pt x="132" y="258"/>
                  </a:lnTo>
                  <a:lnTo>
                    <a:pt x="132" y="276"/>
                  </a:lnTo>
                  <a:lnTo>
                    <a:pt x="137" y="240"/>
                  </a:lnTo>
                  <a:lnTo>
                    <a:pt x="137" y="198"/>
                  </a:lnTo>
                  <a:lnTo>
                    <a:pt x="141" y="174"/>
                  </a:lnTo>
                  <a:lnTo>
                    <a:pt x="145" y="174"/>
                  </a:lnTo>
                  <a:lnTo>
                    <a:pt x="145" y="150"/>
                  </a:lnTo>
                  <a:lnTo>
                    <a:pt x="149" y="126"/>
                  </a:lnTo>
                  <a:lnTo>
                    <a:pt x="149" y="132"/>
                  </a:lnTo>
                  <a:lnTo>
                    <a:pt x="149" y="126"/>
                  </a:lnTo>
                  <a:lnTo>
                    <a:pt x="154" y="138"/>
                  </a:lnTo>
                  <a:lnTo>
                    <a:pt x="158" y="138"/>
                  </a:lnTo>
                  <a:lnTo>
                    <a:pt x="162" y="144"/>
                  </a:lnTo>
                  <a:lnTo>
                    <a:pt x="162" y="150"/>
                  </a:lnTo>
                  <a:lnTo>
                    <a:pt x="167" y="132"/>
                  </a:lnTo>
                  <a:lnTo>
                    <a:pt x="167" y="114"/>
                  </a:lnTo>
                  <a:lnTo>
                    <a:pt x="171" y="144"/>
                  </a:lnTo>
                  <a:lnTo>
                    <a:pt x="171" y="168"/>
                  </a:lnTo>
                  <a:lnTo>
                    <a:pt x="175" y="126"/>
                  </a:lnTo>
                  <a:lnTo>
                    <a:pt x="179" y="126"/>
                  </a:lnTo>
                  <a:lnTo>
                    <a:pt x="179" y="96"/>
                  </a:lnTo>
                  <a:lnTo>
                    <a:pt x="184" y="126"/>
                  </a:lnTo>
                  <a:lnTo>
                    <a:pt x="184" y="180"/>
                  </a:lnTo>
                  <a:lnTo>
                    <a:pt x="188" y="222"/>
                  </a:lnTo>
                  <a:lnTo>
                    <a:pt x="188" y="186"/>
                  </a:lnTo>
                  <a:lnTo>
                    <a:pt x="192" y="180"/>
                  </a:lnTo>
                  <a:lnTo>
                    <a:pt x="192" y="150"/>
                  </a:lnTo>
                  <a:lnTo>
                    <a:pt x="197" y="138"/>
                  </a:lnTo>
                  <a:lnTo>
                    <a:pt x="197" y="126"/>
                  </a:lnTo>
                  <a:lnTo>
                    <a:pt x="201" y="132"/>
                  </a:lnTo>
                  <a:lnTo>
                    <a:pt x="205" y="120"/>
                  </a:lnTo>
                  <a:lnTo>
                    <a:pt x="209" y="114"/>
                  </a:lnTo>
                  <a:lnTo>
                    <a:pt x="209" y="90"/>
                  </a:lnTo>
                  <a:lnTo>
                    <a:pt x="214" y="102"/>
                  </a:lnTo>
                  <a:lnTo>
                    <a:pt x="214" y="114"/>
                  </a:lnTo>
                  <a:lnTo>
                    <a:pt x="218" y="132"/>
                  </a:lnTo>
                  <a:lnTo>
                    <a:pt x="218" y="168"/>
                  </a:lnTo>
                  <a:lnTo>
                    <a:pt x="222" y="168"/>
                  </a:lnTo>
                  <a:lnTo>
                    <a:pt x="222" y="156"/>
                  </a:lnTo>
                  <a:lnTo>
                    <a:pt x="226" y="144"/>
                  </a:lnTo>
                  <a:lnTo>
                    <a:pt x="226" y="150"/>
                  </a:lnTo>
                  <a:lnTo>
                    <a:pt x="231" y="168"/>
                  </a:lnTo>
                  <a:lnTo>
                    <a:pt x="231" y="192"/>
                  </a:lnTo>
                  <a:lnTo>
                    <a:pt x="235" y="240"/>
                  </a:lnTo>
                  <a:lnTo>
                    <a:pt x="235" y="258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64"/>
                  </a:lnTo>
                  <a:lnTo>
                    <a:pt x="248" y="270"/>
                  </a:lnTo>
                  <a:lnTo>
                    <a:pt x="252" y="264"/>
                  </a:lnTo>
                  <a:lnTo>
                    <a:pt x="256" y="252"/>
                  </a:lnTo>
                  <a:lnTo>
                    <a:pt x="261" y="216"/>
                  </a:lnTo>
                  <a:lnTo>
                    <a:pt x="261" y="198"/>
                  </a:lnTo>
                  <a:lnTo>
                    <a:pt x="265" y="168"/>
                  </a:lnTo>
                  <a:lnTo>
                    <a:pt x="265" y="108"/>
                  </a:lnTo>
                  <a:lnTo>
                    <a:pt x="269" y="132"/>
                  </a:lnTo>
                  <a:lnTo>
                    <a:pt x="269" y="180"/>
                  </a:lnTo>
                  <a:lnTo>
                    <a:pt x="269" y="156"/>
                  </a:lnTo>
                  <a:lnTo>
                    <a:pt x="274" y="162"/>
                  </a:lnTo>
                  <a:lnTo>
                    <a:pt x="278" y="168"/>
                  </a:lnTo>
                  <a:lnTo>
                    <a:pt x="282" y="168"/>
                  </a:lnTo>
                  <a:lnTo>
                    <a:pt x="291" y="156"/>
                  </a:lnTo>
                  <a:lnTo>
                    <a:pt x="286" y="156"/>
                  </a:lnTo>
                  <a:lnTo>
                    <a:pt x="291" y="168"/>
                  </a:lnTo>
                  <a:lnTo>
                    <a:pt x="295" y="198"/>
                  </a:lnTo>
                  <a:lnTo>
                    <a:pt x="295" y="186"/>
                  </a:lnTo>
                  <a:lnTo>
                    <a:pt x="299" y="150"/>
                  </a:lnTo>
                  <a:lnTo>
                    <a:pt x="299" y="96"/>
                  </a:lnTo>
                  <a:lnTo>
                    <a:pt x="303" y="84"/>
                  </a:lnTo>
                  <a:lnTo>
                    <a:pt x="303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5681663" y="1123950"/>
              <a:ext cx="455613" cy="295275"/>
            </a:xfrm>
            <a:custGeom>
              <a:avLst/>
              <a:gdLst/>
              <a:ahLst/>
              <a:cxnLst>
                <a:cxn ang="0">
                  <a:pos x="5" y="54"/>
                </a:cxn>
                <a:cxn ang="0">
                  <a:pos x="13" y="84"/>
                </a:cxn>
                <a:cxn ang="0">
                  <a:pos x="22" y="72"/>
                </a:cxn>
                <a:cxn ang="0">
                  <a:pos x="26" y="60"/>
                </a:cxn>
                <a:cxn ang="0">
                  <a:pos x="30" y="78"/>
                </a:cxn>
                <a:cxn ang="0">
                  <a:pos x="39" y="96"/>
                </a:cxn>
                <a:cxn ang="0">
                  <a:pos x="47" y="186"/>
                </a:cxn>
                <a:cxn ang="0">
                  <a:pos x="52" y="144"/>
                </a:cxn>
                <a:cxn ang="0">
                  <a:pos x="56" y="126"/>
                </a:cxn>
                <a:cxn ang="0">
                  <a:pos x="65" y="156"/>
                </a:cxn>
                <a:cxn ang="0">
                  <a:pos x="73" y="84"/>
                </a:cxn>
                <a:cxn ang="0">
                  <a:pos x="77" y="102"/>
                </a:cxn>
                <a:cxn ang="0">
                  <a:pos x="86" y="144"/>
                </a:cxn>
                <a:cxn ang="0">
                  <a:pos x="90" y="90"/>
                </a:cxn>
                <a:cxn ang="0">
                  <a:pos x="99" y="114"/>
                </a:cxn>
                <a:cxn ang="0">
                  <a:pos x="107" y="90"/>
                </a:cxn>
                <a:cxn ang="0">
                  <a:pos x="116" y="42"/>
                </a:cxn>
                <a:cxn ang="0">
                  <a:pos x="120" y="12"/>
                </a:cxn>
                <a:cxn ang="0">
                  <a:pos x="129" y="30"/>
                </a:cxn>
                <a:cxn ang="0">
                  <a:pos x="133" y="48"/>
                </a:cxn>
                <a:cxn ang="0">
                  <a:pos x="142" y="54"/>
                </a:cxn>
                <a:cxn ang="0">
                  <a:pos x="146" y="66"/>
                </a:cxn>
                <a:cxn ang="0">
                  <a:pos x="150" y="60"/>
                </a:cxn>
                <a:cxn ang="0">
                  <a:pos x="159" y="72"/>
                </a:cxn>
                <a:cxn ang="0">
                  <a:pos x="163" y="42"/>
                </a:cxn>
                <a:cxn ang="0">
                  <a:pos x="172" y="90"/>
                </a:cxn>
                <a:cxn ang="0">
                  <a:pos x="176" y="66"/>
                </a:cxn>
                <a:cxn ang="0">
                  <a:pos x="184" y="60"/>
                </a:cxn>
                <a:cxn ang="0">
                  <a:pos x="193" y="90"/>
                </a:cxn>
                <a:cxn ang="0">
                  <a:pos x="201" y="108"/>
                </a:cxn>
                <a:cxn ang="0">
                  <a:pos x="206" y="66"/>
                </a:cxn>
                <a:cxn ang="0">
                  <a:pos x="210" y="132"/>
                </a:cxn>
                <a:cxn ang="0">
                  <a:pos x="219" y="54"/>
                </a:cxn>
                <a:cxn ang="0">
                  <a:pos x="227" y="114"/>
                </a:cxn>
                <a:cxn ang="0">
                  <a:pos x="236" y="48"/>
                </a:cxn>
                <a:cxn ang="0">
                  <a:pos x="240" y="90"/>
                </a:cxn>
                <a:cxn ang="0">
                  <a:pos x="248" y="90"/>
                </a:cxn>
                <a:cxn ang="0">
                  <a:pos x="257" y="78"/>
                </a:cxn>
                <a:cxn ang="0">
                  <a:pos x="261" y="42"/>
                </a:cxn>
                <a:cxn ang="0">
                  <a:pos x="270" y="6"/>
                </a:cxn>
                <a:cxn ang="0">
                  <a:pos x="274" y="42"/>
                </a:cxn>
                <a:cxn ang="0">
                  <a:pos x="283" y="42"/>
                </a:cxn>
              </a:cxnLst>
              <a:rect l="0" t="0" r="r" b="b"/>
              <a:pathLst>
                <a:path w="287" h="186">
                  <a:moveTo>
                    <a:pt x="0" y="42"/>
                  </a:moveTo>
                  <a:lnTo>
                    <a:pt x="5" y="48"/>
                  </a:lnTo>
                  <a:lnTo>
                    <a:pt x="5" y="54"/>
                  </a:lnTo>
                  <a:lnTo>
                    <a:pt x="13" y="78"/>
                  </a:lnTo>
                  <a:lnTo>
                    <a:pt x="13" y="96"/>
                  </a:lnTo>
                  <a:lnTo>
                    <a:pt x="13" y="84"/>
                  </a:lnTo>
                  <a:lnTo>
                    <a:pt x="18" y="90"/>
                  </a:lnTo>
                  <a:lnTo>
                    <a:pt x="18" y="78"/>
                  </a:lnTo>
                  <a:lnTo>
                    <a:pt x="22" y="72"/>
                  </a:lnTo>
                  <a:lnTo>
                    <a:pt x="22" y="78"/>
                  </a:lnTo>
                  <a:lnTo>
                    <a:pt x="26" y="66"/>
                  </a:lnTo>
                  <a:lnTo>
                    <a:pt x="26" y="60"/>
                  </a:lnTo>
                  <a:lnTo>
                    <a:pt x="26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35" y="96"/>
                  </a:lnTo>
                  <a:lnTo>
                    <a:pt x="35" y="90"/>
                  </a:lnTo>
                  <a:lnTo>
                    <a:pt x="39" y="96"/>
                  </a:lnTo>
                  <a:lnTo>
                    <a:pt x="39" y="150"/>
                  </a:lnTo>
                  <a:lnTo>
                    <a:pt x="43" y="156"/>
                  </a:lnTo>
                  <a:lnTo>
                    <a:pt x="47" y="186"/>
                  </a:lnTo>
                  <a:lnTo>
                    <a:pt x="47" y="168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6" y="132"/>
                  </a:lnTo>
                  <a:lnTo>
                    <a:pt x="56" y="120"/>
                  </a:lnTo>
                  <a:lnTo>
                    <a:pt x="56" y="126"/>
                  </a:lnTo>
                  <a:lnTo>
                    <a:pt x="60" y="126"/>
                  </a:lnTo>
                  <a:lnTo>
                    <a:pt x="65" y="138"/>
                  </a:lnTo>
                  <a:lnTo>
                    <a:pt x="65" y="156"/>
                  </a:lnTo>
                  <a:lnTo>
                    <a:pt x="69" y="150"/>
                  </a:lnTo>
                  <a:lnTo>
                    <a:pt x="69" y="126"/>
                  </a:lnTo>
                  <a:lnTo>
                    <a:pt x="73" y="84"/>
                  </a:lnTo>
                  <a:lnTo>
                    <a:pt x="73" y="72"/>
                  </a:lnTo>
                  <a:lnTo>
                    <a:pt x="77" y="60"/>
                  </a:lnTo>
                  <a:lnTo>
                    <a:pt x="77" y="102"/>
                  </a:lnTo>
                  <a:lnTo>
                    <a:pt x="82" y="108"/>
                  </a:lnTo>
                  <a:lnTo>
                    <a:pt x="82" y="162"/>
                  </a:lnTo>
                  <a:lnTo>
                    <a:pt x="86" y="144"/>
                  </a:lnTo>
                  <a:lnTo>
                    <a:pt x="86" y="84"/>
                  </a:lnTo>
                  <a:lnTo>
                    <a:pt x="86" y="96"/>
                  </a:lnTo>
                  <a:lnTo>
                    <a:pt x="90" y="90"/>
                  </a:lnTo>
                  <a:lnTo>
                    <a:pt x="95" y="84"/>
                  </a:lnTo>
                  <a:lnTo>
                    <a:pt x="99" y="90"/>
                  </a:lnTo>
                  <a:lnTo>
                    <a:pt x="99" y="114"/>
                  </a:lnTo>
                  <a:lnTo>
                    <a:pt x="103" y="120"/>
                  </a:lnTo>
                  <a:lnTo>
                    <a:pt x="107" y="114"/>
                  </a:lnTo>
                  <a:lnTo>
                    <a:pt x="107" y="90"/>
                  </a:lnTo>
                  <a:lnTo>
                    <a:pt x="112" y="72"/>
                  </a:lnTo>
                  <a:lnTo>
                    <a:pt x="112" y="36"/>
                  </a:lnTo>
                  <a:lnTo>
                    <a:pt x="116" y="42"/>
                  </a:lnTo>
                  <a:lnTo>
                    <a:pt x="116" y="30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24" y="18"/>
                  </a:lnTo>
                  <a:lnTo>
                    <a:pt x="124" y="24"/>
                  </a:lnTo>
                  <a:lnTo>
                    <a:pt x="129" y="30"/>
                  </a:lnTo>
                  <a:lnTo>
                    <a:pt x="129" y="36"/>
                  </a:lnTo>
                  <a:lnTo>
                    <a:pt x="133" y="42"/>
                  </a:lnTo>
                  <a:lnTo>
                    <a:pt x="133" y="48"/>
                  </a:lnTo>
                  <a:lnTo>
                    <a:pt x="137" y="42"/>
                  </a:lnTo>
                  <a:lnTo>
                    <a:pt x="137" y="48"/>
                  </a:lnTo>
                  <a:lnTo>
                    <a:pt x="142" y="54"/>
                  </a:lnTo>
                  <a:lnTo>
                    <a:pt x="142" y="48"/>
                  </a:lnTo>
                  <a:lnTo>
                    <a:pt x="146" y="36"/>
                  </a:lnTo>
                  <a:lnTo>
                    <a:pt x="146" y="66"/>
                  </a:lnTo>
                  <a:lnTo>
                    <a:pt x="146" y="60"/>
                  </a:lnTo>
                  <a:lnTo>
                    <a:pt x="150" y="54"/>
                  </a:lnTo>
                  <a:lnTo>
                    <a:pt x="150" y="60"/>
                  </a:lnTo>
                  <a:lnTo>
                    <a:pt x="154" y="12"/>
                  </a:lnTo>
                  <a:lnTo>
                    <a:pt x="154" y="36"/>
                  </a:lnTo>
                  <a:lnTo>
                    <a:pt x="159" y="72"/>
                  </a:lnTo>
                  <a:lnTo>
                    <a:pt x="159" y="54"/>
                  </a:lnTo>
                  <a:lnTo>
                    <a:pt x="163" y="48"/>
                  </a:lnTo>
                  <a:lnTo>
                    <a:pt x="163" y="42"/>
                  </a:lnTo>
                  <a:lnTo>
                    <a:pt x="167" y="48"/>
                  </a:lnTo>
                  <a:lnTo>
                    <a:pt x="167" y="42"/>
                  </a:lnTo>
                  <a:lnTo>
                    <a:pt x="172" y="90"/>
                  </a:lnTo>
                  <a:lnTo>
                    <a:pt x="172" y="120"/>
                  </a:lnTo>
                  <a:lnTo>
                    <a:pt x="176" y="84"/>
                  </a:lnTo>
                  <a:lnTo>
                    <a:pt x="176" y="66"/>
                  </a:lnTo>
                  <a:lnTo>
                    <a:pt x="180" y="60"/>
                  </a:lnTo>
                  <a:lnTo>
                    <a:pt x="189" y="60"/>
                  </a:lnTo>
                  <a:lnTo>
                    <a:pt x="184" y="60"/>
                  </a:lnTo>
                  <a:lnTo>
                    <a:pt x="189" y="72"/>
                  </a:lnTo>
                  <a:lnTo>
                    <a:pt x="193" y="72"/>
                  </a:lnTo>
                  <a:lnTo>
                    <a:pt x="193" y="90"/>
                  </a:lnTo>
                  <a:lnTo>
                    <a:pt x="197" y="120"/>
                  </a:lnTo>
                  <a:lnTo>
                    <a:pt x="197" y="132"/>
                  </a:lnTo>
                  <a:lnTo>
                    <a:pt x="201" y="108"/>
                  </a:lnTo>
                  <a:lnTo>
                    <a:pt x="201" y="96"/>
                  </a:lnTo>
                  <a:lnTo>
                    <a:pt x="206" y="72"/>
                  </a:lnTo>
                  <a:lnTo>
                    <a:pt x="206" y="66"/>
                  </a:lnTo>
                  <a:lnTo>
                    <a:pt x="206" y="102"/>
                  </a:lnTo>
                  <a:lnTo>
                    <a:pt x="210" y="150"/>
                  </a:lnTo>
                  <a:lnTo>
                    <a:pt x="210" y="132"/>
                  </a:lnTo>
                  <a:lnTo>
                    <a:pt x="214" y="102"/>
                  </a:lnTo>
                  <a:lnTo>
                    <a:pt x="214" y="72"/>
                  </a:lnTo>
                  <a:lnTo>
                    <a:pt x="219" y="54"/>
                  </a:lnTo>
                  <a:lnTo>
                    <a:pt x="219" y="90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72"/>
                  </a:lnTo>
                  <a:lnTo>
                    <a:pt x="231" y="30"/>
                  </a:lnTo>
                  <a:lnTo>
                    <a:pt x="236" y="48"/>
                  </a:lnTo>
                  <a:lnTo>
                    <a:pt x="236" y="36"/>
                  </a:lnTo>
                  <a:lnTo>
                    <a:pt x="240" y="54"/>
                  </a:lnTo>
                  <a:lnTo>
                    <a:pt x="240" y="90"/>
                  </a:lnTo>
                  <a:lnTo>
                    <a:pt x="248" y="102"/>
                  </a:lnTo>
                  <a:lnTo>
                    <a:pt x="244" y="102"/>
                  </a:lnTo>
                  <a:lnTo>
                    <a:pt x="248" y="90"/>
                  </a:lnTo>
                  <a:lnTo>
                    <a:pt x="248" y="96"/>
                  </a:lnTo>
                  <a:lnTo>
                    <a:pt x="253" y="90"/>
                  </a:lnTo>
                  <a:lnTo>
                    <a:pt x="257" y="78"/>
                  </a:lnTo>
                  <a:lnTo>
                    <a:pt x="257" y="66"/>
                  </a:lnTo>
                  <a:lnTo>
                    <a:pt x="261" y="30"/>
                  </a:lnTo>
                  <a:lnTo>
                    <a:pt x="261" y="42"/>
                  </a:lnTo>
                  <a:lnTo>
                    <a:pt x="266" y="36"/>
                  </a:lnTo>
                  <a:lnTo>
                    <a:pt x="266" y="0"/>
                  </a:lnTo>
                  <a:lnTo>
                    <a:pt x="270" y="6"/>
                  </a:lnTo>
                  <a:lnTo>
                    <a:pt x="270" y="18"/>
                  </a:lnTo>
                  <a:lnTo>
                    <a:pt x="274" y="48"/>
                  </a:lnTo>
                  <a:lnTo>
                    <a:pt x="274" y="42"/>
                  </a:lnTo>
                  <a:lnTo>
                    <a:pt x="278" y="30"/>
                  </a:lnTo>
                  <a:lnTo>
                    <a:pt x="278" y="48"/>
                  </a:lnTo>
                  <a:lnTo>
                    <a:pt x="283" y="42"/>
                  </a:lnTo>
                  <a:lnTo>
                    <a:pt x="283" y="48"/>
                  </a:lnTo>
                  <a:lnTo>
                    <a:pt x="287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6137275" y="1133475"/>
              <a:ext cx="482600" cy="3429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30"/>
                </a:cxn>
                <a:cxn ang="0">
                  <a:pos x="17" y="60"/>
                </a:cxn>
                <a:cxn ang="0">
                  <a:pos x="26" y="60"/>
                </a:cxn>
                <a:cxn ang="0">
                  <a:pos x="30" y="138"/>
                </a:cxn>
                <a:cxn ang="0">
                  <a:pos x="34" y="162"/>
                </a:cxn>
                <a:cxn ang="0">
                  <a:pos x="43" y="156"/>
                </a:cxn>
                <a:cxn ang="0">
                  <a:pos x="51" y="102"/>
                </a:cxn>
                <a:cxn ang="0">
                  <a:pos x="56" y="180"/>
                </a:cxn>
                <a:cxn ang="0">
                  <a:pos x="64" y="162"/>
                </a:cxn>
                <a:cxn ang="0">
                  <a:pos x="68" y="126"/>
                </a:cxn>
                <a:cxn ang="0">
                  <a:pos x="77" y="168"/>
                </a:cxn>
                <a:cxn ang="0">
                  <a:pos x="81" y="174"/>
                </a:cxn>
                <a:cxn ang="0">
                  <a:pos x="90" y="132"/>
                </a:cxn>
                <a:cxn ang="0">
                  <a:pos x="94" y="114"/>
                </a:cxn>
                <a:cxn ang="0">
                  <a:pos x="103" y="180"/>
                </a:cxn>
                <a:cxn ang="0">
                  <a:pos x="111" y="162"/>
                </a:cxn>
                <a:cxn ang="0">
                  <a:pos x="124" y="204"/>
                </a:cxn>
                <a:cxn ang="0">
                  <a:pos x="128" y="210"/>
                </a:cxn>
                <a:cxn ang="0">
                  <a:pos x="133" y="162"/>
                </a:cxn>
                <a:cxn ang="0">
                  <a:pos x="141" y="156"/>
                </a:cxn>
                <a:cxn ang="0">
                  <a:pos x="150" y="138"/>
                </a:cxn>
                <a:cxn ang="0">
                  <a:pos x="158" y="138"/>
                </a:cxn>
                <a:cxn ang="0">
                  <a:pos x="171" y="78"/>
                </a:cxn>
                <a:cxn ang="0">
                  <a:pos x="180" y="72"/>
                </a:cxn>
                <a:cxn ang="0">
                  <a:pos x="184" y="90"/>
                </a:cxn>
                <a:cxn ang="0">
                  <a:pos x="192" y="102"/>
                </a:cxn>
                <a:cxn ang="0">
                  <a:pos x="201" y="120"/>
                </a:cxn>
                <a:cxn ang="0">
                  <a:pos x="205" y="126"/>
                </a:cxn>
                <a:cxn ang="0">
                  <a:pos x="214" y="114"/>
                </a:cxn>
                <a:cxn ang="0">
                  <a:pos x="218" y="132"/>
                </a:cxn>
                <a:cxn ang="0">
                  <a:pos x="227" y="90"/>
                </a:cxn>
                <a:cxn ang="0">
                  <a:pos x="235" y="54"/>
                </a:cxn>
                <a:cxn ang="0">
                  <a:pos x="244" y="78"/>
                </a:cxn>
                <a:cxn ang="0">
                  <a:pos x="252" y="66"/>
                </a:cxn>
                <a:cxn ang="0">
                  <a:pos x="257" y="144"/>
                </a:cxn>
                <a:cxn ang="0">
                  <a:pos x="261" y="60"/>
                </a:cxn>
                <a:cxn ang="0">
                  <a:pos x="269" y="96"/>
                </a:cxn>
                <a:cxn ang="0">
                  <a:pos x="274" y="180"/>
                </a:cxn>
                <a:cxn ang="0">
                  <a:pos x="282" y="138"/>
                </a:cxn>
                <a:cxn ang="0">
                  <a:pos x="291" y="84"/>
                </a:cxn>
                <a:cxn ang="0">
                  <a:pos x="299" y="108"/>
                </a:cxn>
              </a:cxnLst>
              <a:rect l="0" t="0" r="r" b="b"/>
              <a:pathLst>
                <a:path w="304" h="216">
                  <a:moveTo>
                    <a:pt x="0" y="24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4" y="30"/>
                  </a:lnTo>
                  <a:lnTo>
                    <a:pt x="9" y="24"/>
                  </a:lnTo>
                  <a:lnTo>
                    <a:pt x="13" y="30"/>
                  </a:lnTo>
                  <a:lnTo>
                    <a:pt x="13" y="36"/>
                  </a:lnTo>
                  <a:lnTo>
                    <a:pt x="17" y="54"/>
                  </a:lnTo>
                  <a:lnTo>
                    <a:pt x="17" y="60"/>
                  </a:lnTo>
                  <a:lnTo>
                    <a:pt x="21" y="66"/>
                  </a:lnTo>
                  <a:lnTo>
                    <a:pt x="21" y="36"/>
                  </a:lnTo>
                  <a:lnTo>
                    <a:pt x="26" y="60"/>
                  </a:lnTo>
                  <a:lnTo>
                    <a:pt x="26" y="102"/>
                  </a:lnTo>
                  <a:lnTo>
                    <a:pt x="30" y="126"/>
                  </a:lnTo>
                  <a:lnTo>
                    <a:pt x="30" y="138"/>
                  </a:lnTo>
                  <a:lnTo>
                    <a:pt x="34" y="162"/>
                  </a:lnTo>
                  <a:lnTo>
                    <a:pt x="34" y="168"/>
                  </a:lnTo>
                  <a:lnTo>
                    <a:pt x="34" y="162"/>
                  </a:lnTo>
                  <a:lnTo>
                    <a:pt x="38" y="156"/>
                  </a:lnTo>
                  <a:lnTo>
                    <a:pt x="43" y="150"/>
                  </a:lnTo>
                  <a:lnTo>
                    <a:pt x="43" y="156"/>
                  </a:lnTo>
                  <a:lnTo>
                    <a:pt x="47" y="114"/>
                  </a:lnTo>
                  <a:lnTo>
                    <a:pt x="51" y="114"/>
                  </a:lnTo>
                  <a:lnTo>
                    <a:pt x="51" y="102"/>
                  </a:lnTo>
                  <a:lnTo>
                    <a:pt x="51" y="138"/>
                  </a:lnTo>
                  <a:lnTo>
                    <a:pt x="56" y="168"/>
                  </a:lnTo>
                  <a:lnTo>
                    <a:pt x="56" y="180"/>
                  </a:lnTo>
                  <a:lnTo>
                    <a:pt x="60" y="168"/>
                  </a:lnTo>
                  <a:lnTo>
                    <a:pt x="60" y="156"/>
                  </a:lnTo>
                  <a:lnTo>
                    <a:pt x="64" y="162"/>
                  </a:lnTo>
                  <a:lnTo>
                    <a:pt x="64" y="144"/>
                  </a:lnTo>
                  <a:lnTo>
                    <a:pt x="68" y="132"/>
                  </a:lnTo>
                  <a:lnTo>
                    <a:pt x="68" y="126"/>
                  </a:lnTo>
                  <a:lnTo>
                    <a:pt x="73" y="120"/>
                  </a:lnTo>
                  <a:lnTo>
                    <a:pt x="73" y="150"/>
                  </a:lnTo>
                  <a:lnTo>
                    <a:pt x="77" y="168"/>
                  </a:lnTo>
                  <a:lnTo>
                    <a:pt x="77" y="162"/>
                  </a:lnTo>
                  <a:lnTo>
                    <a:pt x="81" y="156"/>
                  </a:lnTo>
                  <a:lnTo>
                    <a:pt x="81" y="174"/>
                  </a:lnTo>
                  <a:lnTo>
                    <a:pt x="86" y="174"/>
                  </a:lnTo>
                  <a:lnTo>
                    <a:pt x="86" y="156"/>
                  </a:lnTo>
                  <a:lnTo>
                    <a:pt x="90" y="132"/>
                  </a:lnTo>
                  <a:lnTo>
                    <a:pt x="90" y="126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8" y="156"/>
                  </a:lnTo>
                  <a:lnTo>
                    <a:pt x="98" y="174"/>
                  </a:lnTo>
                  <a:lnTo>
                    <a:pt x="103" y="180"/>
                  </a:lnTo>
                  <a:lnTo>
                    <a:pt x="107" y="162"/>
                  </a:lnTo>
                  <a:lnTo>
                    <a:pt x="111" y="156"/>
                  </a:lnTo>
                  <a:lnTo>
                    <a:pt x="111" y="162"/>
                  </a:lnTo>
                  <a:lnTo>
                    <a:pt x="115" y="186"/>
                  </a:lnTo>
                  <a:lnTo>
                    <a:pt x="115" y="204"/>
                  </a:lnTo>
                  <a:lnTo>
                    <a:pt x="124" y="204"/>
                  </a:lnTo>
                  <a:lnTo>
                    <a:pt x="120" y="204"/>
                  </a:lnTo>
                  <a:lnTo>
                    <a:pt x="124" y="216"/>
                  </a:lnTo>
                  <a:lnTo>
                    <a:pt x="128" y="210"/>
                  </a:lnTo>
                  <a:lnTo>
                    <a:pt x="128" y="192"/>
                  </a:lnTo>
                  <a:lnTo>
                    <a:pt x="133" y="144"/>
                  </a:lnTo>
                  <a:lnTo>
                    <a:pt x="133" y="162"/>
                  </a:lnTo>
                  <a:lnTo>
                    <a:pt x="137" y="174"/>
                  </a:lnTo>
                  <a:lnTo>
                    <a:pt x="137" y="168"/>
                  </a:lnTo>
                  <a:lnTo>
                    <a:pt x="141" y="156"/>
                  </a:lnTo>
                  <a:lnTo>
                    <a:pt x="141" y="144"/>
                  </a:lnTo>
                  <a:lnTo>
                    <a:pt x="145" y="144"/>
                  </a:lnTo>
                  <a:lnTo>
                    <a:pt x="150" y="138"/>
                  </a:lnTo>
                  <a:lnTo>
                    <a:pt x="154" y="132"/>
                  </a:lnTo>
                  <a:lnTo>
                    <a:pt x="154" y="126"/>
                  </a:lnTo>
                  <a:lnTo>
                    <a:pt x="158" y="138"/>
                  </a:lnTo>
                  <a:lnTo>
                    <a:pt x="162" y="138"/>
                  </a:lnTo>
                  <a:lnTo>
                    <a:pt x="162" y="114"/>
                  </a:lnTo>
                  <a:lnTo>
                    <a:pt x="171" y="78"/>
                  </a:lnTo>
                  <a:lnTo>
                    <a:pt x="171" y="24"/>
                  </a:lnTo>
                  <a:lnTo>
                    <a:pt x="175" y="60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4" y="48"/>
                  </a:lnTo>
                  <a:lnTo>
                    <a:pt x="184" y="90"/>
                  </a:lnTo>
                  <a:lnTo>
                    <a:pt x="192" y="108"/>
                  </a:lnTo>
                  <a:lnTo>
                    <a:pt x="188" y="108"/>
                  </a:lnTo>
                  <a:lnTo>
                    <a:pt x="192" y="102"/>
                  </a:lnTo>
                  <a:lnTo>
                    <a:pt x="197" y="102"/>
                  </a:lnTo>
                  <a:lnTo>
                    <a:pt x="197" y="126"/>
                  </a:lnTo>
                  <a:lnTo>
                    <a:pt x="201" y="120"/>
                  </a:lnTo>
                  <a:lnTo>
                    <a:pt x="201" y="108"/>
                  </a:lnTo>
                  <a:lnTo>
                    <a:pt x="201" y="126"/>
                  </a:lnTo>
                  <a:lnTo>
                    <a:pt x="205" y="126"/>
                  </a:lnTo>
                  <a:lnTo>
                    <a:pt x="210" y="120"/>
                  </a:lnTo>
                  <a:lnTo>
                    <a:pt x="210" y="108"/>
                  </a:lnTo>
                  <a:lnTo>
                    <a:pt x="214" y="114"/>
                  </a:lnTo>
                  <a:lnTo>
                    <a:pt x="214" y="144"/>
                  </a:lnTo>
                  <a:lnTo>
                    <a:pt x="218" y="138"/>
                  </a:lnTo>
                  <a:lnTo>
                    <a:pt x="218" y="132"/>
                  </a:lnTo>
                  <a:lnTo>
                    <a:pt x="222" y="126"/>
                  </a:lnTo>
                  <a:lnTo>
                    <a:pt x="227" y="114"/>
                  </a:lnTo>
                  <a:lnTo>
                    <a:pt x="227" y="90"/>
                  </a:lnTo>
                  <a:lnTo>
                    <a:pt x="231" y="90"/>
                  </a:lnTo>
                  <a:lnTo>
                    <a:pt x="231" y="72"/>
                  </a:lnTo>
                  <a:lnTo>
                    <a:pt x="235" y="54"/>
                  </a:lnTo>
                  <a:lnTo>
                    <a:pt x="239" y="78"/>
                  </a:lnTo>
                  <a:lnTo>
                    <a:pt x="239" y="90"/>
                  </a:lnTo>
                  <a:lnTo>
                    <a:pt x="244" y="78"/>
                  </a:lnTo>
                  <a:lnTo>
                    <a:pt x="244" y="54"/>
                  </a:lnTo>
                  <a:lnTo>
                    <a:pt x="248" y="60"/>
                  </a:lnTo>
                  <a:lnTo>
                    <a:pt x="252" y="66"/>
                  </a:lnTo>
                  <a:lnTo>
                    <a:pt x="252" y="96"/>
                  </a:lnTo>
                  <a:lnTo>
                    <a:pt x="257" y="126"/>
                  </a:lnTo>
                  <a:lnTo>
                    <a:pt x="257" y="144"/>
                  </a:lnTo>
                  <a:lnTo>
                    <a:pt x="257" y="132"/>
                  </a:lnTo>
                  <a:lnTo>
                    <a:pt x="261" y="90"/>
                  </a:lnTo>
                  <a:lnTo>
                    <a:pt x="261" y="60"/>
                  </a:lnTo>
                  <a:lnTo>
                    <a:pt x="265" y="66"/>
                  </a:lnTo>
                  <a:lnTo>
                    <a:pt x="265" y="102"/>
                  </a:lnTo>
                  <a:lnTo>
                    <a:pt x="269" y="96"/>
                  </a:lnTo>
                  <a:lnTo>
                    <a:pt x="269" y="72"/>
                  </a:lnTo>
                  <a:lnTo>
                    <a:pt x="274" y="114"/>
                  </a:lnTo>
                  <a:lnTo>
                    <a:pt x="274" y="180"/>
                  </a:lnTo>
                  <a:lnTo>
                    <a:pt x="278" y="162"/>
                  </a:lnTo>
                  <a:lnTo>
                    <a:pt x="282" y="156"/>
                  </a:lnTo>
                  <a:lnTo>
                    <a:pt x="282" y="138"/>
                  </a:lnTo>
                  <a:lnTo>
                    <a:pt x="287" y="132"/>
                  </a:lnTo>
                  <a:lnTo>
                    <a:pt x="287" y="84"/>
                  </a:lnTo>
                  <a:lnTo>
                    <a:pt x="291" y="84"/>
                  </a:lnTo>
                  <a:lnTo>
                    <a:pt x="295" y="84"/>
                  </a:lnTo>
                  <a:lnTo>
                    <a:pt x="295" y="96"/>
                  </a:lnTo>
                  <a:lnTo>
                    <a:pt x="299" y="108"/>
                  </a:lnTo>
                  <a:lnTo>
                    <a:pt x="299" y="114"/>
                  </a:lnTo>
                  <a:lnTo>
                    <a:pt x="304" y="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6619875" y="1200150"/>
              <a:ext cx="508000" cy="225742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2" y="24"/>
                </a:cxn>
                <a:cxn ang="0">
                  <a:pos x="17" y="30"/>
                </a:cxn>
                <a:cxn ang="0">
                  <a:pos x="25" y="18"/>
                </a:cxn>
                <a:cxn ang="0">
                  <a:pos x="30" y="72"/>
                </a:cxn>
                <a:cxn ang="0">
                  <a:pos x="38" y="84"/>
                </a:cxn>
                <a:cxn ang="0">
                  <a:pos x="42" y="60"/>
                </a:cxn>
                <a:cxn ang="0">
                  <a:pos x="51" y="48"/>
                </a:cxn>
                <a:cxn ang="0">
                  <a:pos x="59" y="78"/>
                </a:cxn>
                <a:cxn ang="0">
                  <a:pos x="64" y="54"/>
                </a:cxn>
                <a:cxn ang="0">
                  <a:pos x="72" y="120"/>
                </a:cxn>
                <a:cxn ang="0">
                  <a:pos x="81" y="132"/>
                </a:cxn>
                <a:cxn ang="0">
                  <a:pos x="85" y="42"/>
                </a:cxn>
                <a:cxn ang="0">
                  <a:pos x="89" y="36"/>
                </a:cxn>
                <a:cxn ang="0">
                  <a:pos x="98" y="6"/>
                </a:cxn>
                <a:cxn ang="0">
                  <a:pos x="107" y="30"/>
                </a:cxn>
                <a:cxn ang="0">
                  <a:pos x="115" y="66"/>
                </a:cxn>
                <a:cxn ang="0">
                  <a:pos x="119" y="66"/>
                </a:cxn>
                <a:cxn ang="0">
                  <a:pos x="128" y="204"/>
                </a:cxn>
                <a:cxn ang="0">
                  <a:pos x="132" y="456"/>
                </a:cxn>
                <a:cxn ang="0">
                  <a:pos x="141" y="576"/>
                </a:cxn>
                <a:cxn ang="0">
                  <a:pos x="145" y="684"/>
                </a:cxn>
                <a:cxn ang="0">
                  <a:pos x="154" y="744"/>
                </a:cxn>
                <a:cxn ang="0">
                  <a:pos x="162" y="804"/>
                </a:cxn>
                <a:cxn ang="0">
                  <a:pos x="175" y="834"/>
                </a:cxn>
                <a:cxn ang="0">
                  <a:pos x="179" y="894"/>
                </a:cxn>
                <a:cxn ang="0">
                  <a:pos x="188" y="966"/>
                </a:cxn>
                <a:cxn ang="0">
                  <a:pos x="192" y="1026"/>
                </a:cxn>
                <a:cxn ang="0">
                  <a:pos x="201" y="1092"/>
                </a:cxn>
                <a:cxn ang="0">
                  <a:pos x="205" y="1116"/>
                </a:cxn>
                <a:cxn ang="0">
                  <a:pos x="218" y="1134"/>
                </a:cxn>
                <a:cxn ang="0">
                  <a:pos x="226" y="1146"/>
                </a:cxn>
                <a:cxn ang="0">
                  <a:pos x="235" y="1164"/>
                </a:cxn>
                <a:cxn ang="0">
                  <a:pos x="239" y="1194"/>
                </a:cxn>
                <a:cxn ang="0">
                  <a:pos x="252" y="1230"/>
                </a:cxn>
                <a:cxn ang="0">
                  <a:pos x="260" y="1254"/>
                </a:cxn>
                <a:cxn ang="0">
                  <a:pos x="269" y="1278"/>
                </a:cxn>
                <a:cxn ang="0">
                  <a:pos x="278" y="1320"/>
                </a:cxn>
                <a:cxn ang="0">
                  <a:pos x="286" y="1386"/>
                </a:cxn>
                <a:cxn ang="0">
                  <a:pos x="299" y="1416"/>
                </a:cxn>
                <a:cxn ang="0">
                  <a:pos x="308" y="1422"/>
                </a:cxn>
                <a:cxn ang="0">
                  <a:pos x="316" y="1422"/>
                </a:cxn>
              </a:cxnLst>
              <a:rect l="0" t="0" r="r" b="b"/>
              <a:pathLst>
                <a:path w="320" h="1422">
                  <a:moveTo>
                    <a:pt x="0" y="48"/>
                  </a:moveTo>
                  <a:lnTo>
                    <a:pt x="0" y="54"/>
                  </a:lnTo>
                  <a:lnTo>
                    <a:pt x="0" y="4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24"/>
                  </a:lnTo>
                  <a:lnTo>
                    <a:pt x="12" y="42"/>
                  </a:lnTo>
                  <a:lnTo>
                    <a:pt x="17" y="24"/>
                  </a:lnTo>
                  <a:lnTo>
                    <a:pt x="17" y="30"/>
                  </a:lnTo>
                  <a:lnTo>
                    <a:pt x="21" y="42"/>
                  </a:lnTo>
                  <a:lnTo>
                    <a:pt x="21" y="24"/>
                  </a:lnTo>
                  <a:lnTo>
                    <a:pt x="25" y="18"/>
                  </a:lnTo>
                  <a:lnTo>
                    <a:pt x="25" y="30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4" y="72"/>
                  </a:lnTo>
                  <a:lnTo>
                    <a:pt x="38" y="78"/>
                  </a:lnTo>
                  <a:lnTo>
                    <a:pt x="38" y="84"/>
                  </a:lnTo>
                  <a:lnTo>
                    <a:pt x="42" y="6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7" y="66"/>
                  </a:lnTo>
                  <a:lnTo>
                    <a:pt x="47" y="54"/>
                  </a:lnTo>
                  <a:lnTo>
                    <a:pt x="51" y="48"/>
                  </a:lnTo>
                  <a:lnTo>
                    <a:pt x="55" y="42"/>
                  </a:lnTo>
                  <a:lnTo>
                    <a:pt x="55" y="54"/>
                  </a:lnTo>
                  <a:lnTo>
                    <a:pt x="59" y="78"/>
                  </a:lnTo>
                  <a:lnTo>
                    <a:pt x="59" y="90"/>
                  </a:lnTo>
                  <a:lnTo>
                    <a:pt x="59" y="6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8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77" y="138"/>
                  </a:lnTo>
                  <a:lnTo>
                    <a:pt x="81" y="132"/>
                  </a:lnTo>
                  <a:lnTo>
                    <a:pt x="81" y="108"/>
                  </a:lnTo>
                  <a:lnTo>
                    <a:pt x="85" y="66"/>
                  </a:lnTo>
                  <a:lnTo>
                    <a:pt x="85" y="42"/>
                  </a:lnTo>
                  <a:lnTo>
                    <a:pt x="89" y="30"/>
                  </a:lnTo>
                  <a:lnTo>
                    <a:pt x="89" y="60"/>
                  </a:lnTo>
                  <a:lnTo>
                    <a:pt x="89" y="36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8" y="6"/>
                  </a:lnTo>
                  <a:lnTo>
                    <a:pt x="102" y="0"/>
                  </a:lnTo>
                  <a:lnTo>
                    <a:pt x="102" y="24"/>
                  </a:lnTo>
                  <a:lnTo>
                    <a:pt x="107" y="30"/>
                  </a:lnTo>
                  <a:lnTo>
                    <a:pt x="107" y="42"/>
                  </a:lnTo>
                  <a:lnTo>
                    <a:pt x="111" y="48"/>
                  </a:lnTo>
                  <a:lnTo>
                    <a:pt x="115" y="66"/>
                  </a:lnTo>
                  <a:lnTo>
                    <a:pt x="115" y="60"/>
                  </a:lnTo>
                  <a:lnTo>
                    <a:pt x="119" y="42"/>
                  </a:lnTo>
                  <a:lnTo>
                    <a:pt x="119" y="66"/>
                  </a:lnTo>
                  <a:lnTo>
                    <a:pt x="124" y="102"/>
                  </a:lnTo>
                  <a:lnTo>
                    <a:pt x="124" y="114"/>
                  </a:lnTo>
                  <a:lnTo>
                    <a:pt x="128" y="204"/>
                  </a:lnTo>
                  <a:lnTo>
                    <a:pt x="128" y="288"/>
                  </a:lnTo>
                  <a:lnTo>
                    <a:pt x="132" y="360"/>
                  </a:lnTo>
                  <a:lnTo>
                    <a:pt x="132" y="456"/>
                  </a:lnTo>
                  <a:lnTo>
                    <a:pt x="136" y="498"/>
                  </a:lnTo>
                  <a:lnTo>
                    <a:pt x="136" y="534"/>
                  </a:lnTo>
                  <a:lnTo>
                    <a:pt x="141" y="576"/>
                  </a:lnTo>
                  <a:lnTo>
                    <a:pt x="141" y="612"/>
                  </a:lnTo>
                  <a:lnTo>
                    <a:pt x="145" y="648"/>
                  </a:lnTo>
                  <a:lnTo>
                    <a:pt x="145" y="684"/>
                  </a:lnTo>
                  <a:lnTo>
                    <a:pt x="149" y="726"/>
                  </a:lnTo>
                  <a:lnTo>
                    <a:pt x="149" y="732"/>
                  </a:lnTo>
                  <a:lnTo>
                    <a:pt x="154" y="744"/>
                  </a:lnTo>
                  <a:lnTo>
                    <a:pt x="154" y="786"/>
                  </a:lnTo>
                  <a:lnTo>
                    <a:pt x="158" y="798"/>
                  </a:lnTo>
                  <a:lnTo>
                    <a:pt x="162" y="804"/>
                  </a:lnTo>
                  <a:lnTo>
                    <a:pt x="171" y="816"/>
                  </a:lnTo>
                  <a:lnTo>
                    <a:pt x="171" y="822"/>
                  </a:lnTo>
                  <a:lnTo>
                    <a:pt x="175" y="834"/>
                  </a:lnTo>
                  <a:lnTo>
                    <a:pt x="175" y="864"/>
                  </a:lnTo>
                  <a:lnTo>
                    <a:pt x="179" y="876"/>
                  </a:lnTo>
                  <a:lnTo>
                    <a:pt x="179" y="894"/>
                  </a:lnTo>
                  <a:lnTo>
                    <a:pt x="184" y="918"/>
                  </a:lnTo>
                  <a:lnTo>
                    <a:pt x="184" y="942"/>
                  </a:lnTo>
                  <a:lnTo>
                    <a:pt x="188" y="966"/>
                  </a:lnTo>
                  <a:lnTo>
                    <a:pt x="188" y="978"/>
                  </a:lnTo>
                  <a:lnTo>
                    <a:pt x="192" y="996"/>
                  </a:lnTo>
                  <a:lnTo>
                    <a:pt x="192" y="1026"/>
                  </a:lnTo>
                  <a:lnTo>
                    <a:pt x="196" y="1038"/>
                  </a:lnTo>
                  <a:lnTo>
                    <a:pt x="196" y="1056"/>
                  </a:lnTo>
                  <a:lnTo>
                    <a:pt x="201" y="1092"/>
                  </a:lnTo>
                  <a:lnTo>
                    <a:pt x="201" y="1098"/>
                  </a:lnTo>
                  <a:lnTo>
                    <a:pt x="205" y="1104"/>
                  </a:lnTo>
                  <a:lnTo>
                    <a:pt x="205" y="1116"/>
                  </a:lnTo>
                  <a:lnTo>
                    <a:pt x="209" y="1122"/>
                  </a:lnTo>
                  <a:lnTo>
                    <a:pt x="213" y="1128"/>
                  </a:lnTo>
                  <a:lnTo>
                    <a:pt x="218" y="1134"/>
                  </a:lnTo>
                  <a:lnTo>
                    <a:pt x="222" y="1134"/>
                  </a:lnTo>
                  <a:lnTo>
                    <a:pt x="222" y="1146"/>
                  </a:lnTo>
                  <a:lnTo>
                    <a:pt x="226" y="1146"/>
                  </a:lnTo>
                  <a:lnTo>
                    <a:pt x="231" y="1152"/>
                  </a:lnTo>
                  <a:lnTo>
                    <a:pt x="231" y="1158"/>
                  </a:lnTo>
                  <a:lnTo>
                    <a:pt x="235" y="1164"/>
                  </a:lnTo>
                  <a:lnTo>
                    <a:pt x="235" y="1182"/>
                  </a:lnTo>
                  <a:lnTo>
                    <a:pt x="239" y="1188"/>
                  </a:lnTo>
                  <a:lnTo>
                    <a:pt x="239" y="1194"/>
                  </a:lnTo>
                  <a:lnTo>
                    <a:pt x="243" y="1200"/>
                  </a:lnTo>
                  <a:lnTo>
                    <a:pt x="243" y="1218"/>
                  </a:lnTo>
                  <a:lnTo>
                    <a:pt x="252" y="1230"/>
                  </a:lnTo>
                  <a:lnTo>
                    <a:pt x="252" y="1248"/>
                  </a:lnTo>
                  <a:lnTo>
                    <a:pt x="256" y="1254"/>
                  </a:lnTo>
                  <a:lnTo>
                    <a:pt x="260" y="1254"/>
                  </a:lnTo>
                  <a:lnTo>
                    <a:pt x="265" y="1260"/>
                  </a:lnTo>
                  <a:lnTo>
                    <a:pt x="265" y="1272"/>
                  </a:lnTo>
                  <a:lnTo>
                    <a:pt x="269" y="1278"/>
                  </a:lnTo>
                  <a:lnTo>
                    <a:pt x="273" y="1278"/>
                  </a:lnTo>
                  <a:lnTo>
                    <a:pt x="273" y="1302"/>
                  </a:lnTo>
                  <a:lnTo>
                    <a:pt x="278" y="1320"/>
                  </a:lnTo>
                  <a:lnTo>
                    <a:pt x="282" y="1344"/>
                  </a:lnTo>
                  <a:lnTo>
                    <a:pt x="282" y="1380"/>
                  </a:lnTo>
                  <a:lnTo>
                    <a:pt x="286" y="1386"/>
                  </a:lnTo>
                  <a:lnTo>
                    <a:pt x="290" y="1392"/>
                  </a:lnTo>
                  <a:lnTo>
                    <a:pt x="290" y="1404"/>
                  </a:lnTo>
                  <a:lnTo>
                    <a:pt x="299" y="1416"/>
                  </a:lnTo>
                  <a:lnTo>
                    <a:pt x="299" y="1422"/>
                  </a:lnTo>
                  <a:lnTo>
                    <a:pt x="303" y="1422"/>
                  </a:lnTo>
                  <a:lnTo>
                    <a:pt x="308" y="1422"/>
                  </a:lnTo>
                  <a:lnTo>
                    <a:pt x="316" y="1422"/>
                  </a:lnTo>
                  <a:lnTo>
                    <a:pt x="312" y="1422"/>
                  </a:lnTo>
                  <a:lnTo>
                    <a:pt x="316" y="1422"/>
                  </a:lnTo>
                  <a:lnTo>
                    <a:pt x="320" y="1416"/>
                  </a:lnTo>
                  <a:lnTo>
                    <a:pt x="320" y="141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7127875" y="1247775"/>
              <a:ext cx="536575" cy="2209800"/>
            </a:xfrm>
            <a:custGeom>
              <a:avLst/>
              <a:gdLst/>
              <a:ahLst/>
              <a:cxnLst>
                <a:cxn ang="0">
                  <a:pos x="5" y="1380"/>
                </a:cxn>
                <a:cxn ang="0">
                  <a:pos x="17" y="1380"/>
                </a:cxn>
                <a:cxn ang="0">
                  <a:pos x="30" y="1386"/>
                </a:cxn>
                <a:cxn ang="0">
                  <a:pos x="39" y="1380"/>
                </a:cxn>
                <a:cxn ang="0">
                  <a:pos x="52" y="1362"/>
                </a:cxn>
                <a:cxn ang="0">
                  <a:pos x="65" y="1356"/>
                </a:cxn>
                <a:cxn ang="0">
                  <a:pos x="77" y="1368"/>
                </a:cxn>
                <a:cxn ang="0">
                  <a:pos x="86" y="1386"/>
                </a:cxn>
                <a:cxn ang="0">
                  <a:pos x="99" y="1386"/>
                </a:cxn>
                <a:cxn ang="0">
                  <a:pos x="107" y="1356"/>
                </a:cxn>
                <a:cxn ang="0">
                  <a:pos x="116" y="1308"/>
                </a:cxn>
                <a:cxn ang="0">
                  <a:pos x="124" y="1284"/>
                </a:cxn>
                <a:cxn ang="0">
                  <a:pos x="129" y="1260"/>
                </a:cxn>
                <a:cxn ang="0">
                  <a:pos x="137" y="1212"/>
                </a:cxn>
                <a:cxn ang="0">
                  <a:pos x="150" y="1188"/>
                </a:cxn>
                <a:cxn ang="0">
                  <a:pos x="159" y="1140"/>
                </a:cxn>
                <a:cxn ang="0">
                  <a:pos x="163" y="1122"/>
                </a:cxn>
                <a:cxn ang="0">
                  <a:pos x="171" y="1086"/>
                </a:cxn>
                <a:cxn ang="0">
                  <a:pos x="180" y="1044"/>
                </a:cxn>
                <a:cxn ang="0">
                  <a:pos x="184" y="1026"/>
                </a:cxn>
                <a:cxn ang="0">
                  <a:pos x="193" y="1002"/>
                </a:cxn>
                <a:cxn ang="0">
                  <a:pos x="201" y="972"/>
                </a:cxn>
                <a:cxn ang="0">
                  <a:pos x="206" y="936"/>
                </a:cxn>
                <a:cxn ang="0">
                  <a:pos x="214" y="882"/>
                </a:cxn>
                <a:cxn ang="0">
                  <a:pos x="218" y="768"/>
                </a:cxn>
                <a:cxn ang="0">
                  <a:pos x="227" y="708"/>
                </a:cxn>
                <a:cxn ang="0">
                  <a:pos x="231" y="660"/>
                </a:cxn>
                <a:cxn ang="0">
                  <a:pos x="240" y="642"/>
                </a:cxn>
                <a:cxn ang="0">
                  <a:pos x="248" y="624"/>
                </a:cxn>
                <a:cxn ang="0">
                  <a:pos x="253" y="558"/>
                </a:cxn>
                <a:cxn ang="0">
                  <a:pos x="261" y="408"/>
                </a:cxn>
                <a:cxn ang="0">
                  <a:pos x="266" y="234"/>
                </a:cxn>
                <a:cxn ang="0">
                  <a:pos x="274" y="144"/>
                </a:cxn>
                <a:cxn ang="0">
                  <a:pos x="278" y="6"/>
                </a:cxn>
                <a:cxn ang="0">
                  <a:pos x="287" y="66"/>
                </a:cxn>
                <a:cxn ang="0">
                  <a:pos x="291" y="78"/>
                </a:cxn>
                <a:cxn ang="0">
                  <a:pos x="300" y="78"/>
                </a:cxn>
                <a:cxn ang="0">
                  <a:pos x="304" y="30"/>
                </a:cxn>
                <a:cxn ang="0">
                  <a:pos x="313" y="0"/>
                </a:cxn>
                <a:cxn ang="0">
                  <a:pos x="321" y="108"/>
                </a:cxn>
                <a:cxn ang="0">
                  <a:pos x="325" y="84"/>
                </a:cxn>
                <a:cxn ang="0">
                  <a:pos x="334" y="102"/>
                </a:cxn>
              </a:cxnLst>
              <a:rect l="0" t="0" r="r" b="b"/>
              <a:pathLst>
                <a:path w="338" h="1392">
                  <a:moveTo>
                    <a:pt x="0" y="1380"/>
                  </a:moveTo>
                  <a:lnTo>
                    <a:pt x="9" y="1380"/>
                  </a:lnTo>
                  <a:lnTo>
                    <a:pt x="5" y="1380"/>
                  </a:lnTo>
                  <a:lnTo>
                    <a:pt x="9" y="1380"/>
                  </a:lnTo>
                  <a:lnTo>
                    <a:pt x="13" y="1374"/>
                  </a:lnTo>
                  <a:lnTo>
                    <a:pt x="17" y="1380"/>
                  </a:lnTo>
                  <a:lnTo>
                    <a:pt x="22" y="1374"/>
                  </a:lnTo>
                  <a:lnTo>
                    <a:pt x="26" y="1380"/>
                  </a:lnTo>
                  <a:lnTo>
                    <a:pt x="30" y="1386"/>
                  </a:lnTo>
                  <a:lnTo>
                    <a:pt x="35" y="1392"/>
                  </a:lnTo>
                  <a:lnTo>
                    <a:pt x="35" y="1386"/>
                  </a:lnTo>
                  <a:lnTo>
                    <a:pt x="39" y="1380"/>
                  </a:lnTo>
                  <a:lnTo>
                    <a:pt x="43" y="1374"/>
                  </a:lnTo>
                  <a:lnTo>
                    <a:pt x="47" y="1368"/>
                  </a:lnTo>
                  <a:lnTo>
                    <a:pt x="52" y="1362"/>
                  </a:lnTo>
                  <a:lnTo>
                    <a:pt x="56" y="1362"/>
                  </a:lnTo>
                  <a:lnTo>
                    <a:pt x="60" y="1356"/>
                  </a:lnTo>
                  <a:lnTo>
                    <a:pt x="65" y="1356"/>
                  </a:lnTo>
                  <a:lnTo>
                    <a:pt x="69" y="1362"/>
                  </a:lnTo>
                  <a:lnTo>
                    <a:pt x="73" y="1362"/>
                  </a:lnTo>
                  <a:lnTo>
                    <a:pt x="77" y="1368"/>
                  </a:lnTo>
                  <a:lnTo>
                    <a:pt x="82" y="1374"/>
                  </a:lnTo>
                  <a:lnTo>
                    <a:pt x="82" y="1386"/>
                  </a:lnTo>
                  <a:lnTo>
                    <a:pt x="86" y="1386"/>
                  </a:lnTo>
                  <a:lnTo>
                    <a:pt x="90" y="1386"/>
                  </a:lnTo>
                  <a:lnTo>
                    <a:pt x="94" y="1392"/>
                  </a:lnTo>
                  <a:lnTo>
                    <a:pt x="99" y="1386"/>
                  </a:lnTo>
                  <a:lnTo>
                    <a:pt x="103" y="1380"/>
                  </a:lnTo>
                  <a:lnTo>
                    <a:pt x="107" y="1374"/>
                  </a:lnTo>
                  <a:lnTo>
                    <a:pt x="107" y="1356"/>
                  </a:lnTo>
                  <a:lnTo>
                    <a:pt x="112" y="1344"/>
                  </a:lnTo>
                  <a:lnTo>
                    <a:pt x="116" y="1332"/>
                  </a:lnTo>
                  <a:lnTo>
                    <a:pt x="116" y="1308"/>
                  </a:lnTo>
                  <a:lnTo>
                    <a:pt x="120" y="1302"/>
                  </a:lnTo>
                  <a:lnTo>
                    <a:pt x="120" y="1290"/>
                  </a:lnTo>
                  <a:lnTo>
                    <a:pt x="124" y="1284"/>
                  </a:lnTo>
                  <a:lnTo>
                    <a:pt x="124" y="1272"/>
                  </a:lnTo>
                  <a:lnTo>
                    <a:pt x="129" y="1266"/>
                  </a:lnTo>
                  <a:lnTo>
                    <a:pt x="129" y="1260"/>
                  </a:lnTo>
                  <a:lnTo>
                    <a:pt x="133" y="1242"/>
                  </a:lnTo>
                  <a:lnTo>
                    <a:pt x="137" y="1242"/>
                  </a:lnTo>
                  <a:lnTo>
                    <a:pt x="137" y="1212"/>
                  </a:lnTo>
                  <a:lnTo>
                    <a:pt x="141" y="1206"/>
                  </a:lnTo>
                  <a:lnTo>
                    <a:pt x="150" y="1194"/>
                  </a:lnTo>
                  <a:lnTo>
                    <a:pt x="150" y="1188"/>
                  </a:lnTo>
                  <a:lnTo>
                    <a:pt x="154" y="1176"/>
                  </a:lnTo>
                  <a:lnTo>
                    <a:pt x="154" y="1146"/>
                  </a:lnTo>
                  <a:lnTo>
                    <a:pt x="159" y="1140"/>
                  </a:lnTo>
                  <a:lnTo>
                    <a:pt x="159" y="1134"/>
                  </a:lnTo>
                  <a:lnTo>
                    <a:pt x="163" y="1128"/>
                  </a:lnTo>
                  <a:lnTo>
                    <a:pt x="163" y="1122"/>
                  </a:lnTo>
                  <a:lnTo>
                    <a:pt x="167" y="1116"/>
                  </a:lnTo>
                  <a:lnTo>
                    <a:pt x="167" y="1092"/>
                  </a:lnTo>
                  <a:lnTo>
                    <a:pt x="171" y="1086"/>
                  </a:lnTo>
                  <a:lnTo>
                    <a:pt x="171" y="1080"/>
                  </a:lnTo>
                  <a:lnTo>
                    <a:pt x="176" y="1050"/>
                  </a:lnTo>
                  <a:lnTo>
                    <a:pt x="180" y="1044"/>
                  </a:lnTo>
                  <a:lnTo>
                    <a:pt x="184" y="1038"/>
                  </a:lnTo>
                  <a:lnTo>
                    <a:pt x="184" y="1044"/>
                  </a:lnTo>
                  <a:lnTo>
                    <a:pt x="184" y="1026"/>
                  </a:lnTo>
                  <a:lnTo>
                    <a:pt x="189" y="1014"/>
                  </a:lnTo>
                  <a:lnTo>
                    <a:pt x="189" y="1008"/>
                  </a:lnTo>
                  <a:lnTo>
                    <a:pt x="193" y="1002"/>
                  </a:lnTo>
                  <a:lnTo>
                    <a:pt x="197" y="996"/>
                  </a:lnTo>
                  <a:lnTo>
                    <a:pt x="197" y="984"/>
                  </a:lnTo>
                  <a:lnTo>
                    <a:pt x="201" y="972"/>
                  </a:lnTo>
                  <a:lnTo>
                    <a:pt x="201" y="960"/>
                  </a:lnTo>
                  <a:lnTo>
                    <a:pt x="206" y="948"/>
                  </a:lnTo>
                  <a:lnTo>
                    <a:pt x="206" y="936"/>
                  </a:lnTo>
                  <a:lnTo>
                    <a:pt x="210" y="918"/>
                  </a:lnTo>
                  <a:lnTo>
                    <a:pt x="210" y="900"/>
                  </a:lnTo>
                  <a:lnTo>
                    <a:pt x="214" y="882"/>
                  </a:lnTo>
                  <a:lnTo>
                    <a:pt x="214" y="834"/>
                  </a:lnTo>
                  <a:lnTo>
                    <a:pt x="218" y="792"/>
                  </a:lnTo>
                  <a:lnTo>
                    <a:pt x="218" y="768"/>
                  </a:lnTo>
                  <a:lnTo>
                    <a:pt x="223" y="750"/>
                  </a:lnTo>
                  <a:lnTo>
                    <a:pt x="223" y="726"/>
                  </a:lnTo>
                  <a:lnTo>
                    <a:pt x="227" y="708"/>
                  </a:lnTo>
                  <a:lnTo>
                    <a:pt x="227" y="690"/>
                  </a:lnTo>
                  <a:lnTo>
                    <a:pt x="231" y="684"/>
                  </a:lnTo>
                  <a:lnTo>
                    <a:pt x="231" y="660"/>
                  </a:lnTo>
                  <a:lnTo>
                    <a:pt x="236" y="654"/>
                  </a:lnTo>
                  <a:lnTo>
                    <a:pt x="240" y="654"/>
                  </a:lnTo>
                  <a:lnTo>
                    <a:pt x="240" y="642"/>
                  </a:lnTo>
                  <a:lnTo>
                    <a:pt x="244" y="642"/>
                  </a:lnTo>
                  <a:lnTo>
                    <a:pt x="244" y="630"/>
                  </a:lnTo>
                  <a:lnTo>
                    <a:pt x="248" y="624"/>
                  </a:lnTo>
                  <a:lnTo>
                    <a:pt x="248" y="600"/>
                  </a:lnTo>
                  <a:lnTo>
                    <a:pt x="253" y="582"/>
                  </a:lnTo>
                  <a:lnTo>
                    <a:pt x="253" y="558"/>
                  </a:lnTo>
                  <a:lnTo>
                    <a:pt x="257" y="516"/>
                  </a:lnTo>
                  <a:lnTo>
                    <a:pt x="257" y="444"/>
                  </a:lnTo>
                  <a:lnTo>
                    <a:pt x="261" y="408"/>
                  </a:lnTo>
                  <a:lnTo>
                    <a:pt x="261" y="366"/>
                  </a:lnTo>
                  <a:lnTo>
                    <a:pt x="266" y="306"/>
                  </a:lnTo>
                  <a:lnTo>
                    <a:pt x="266" y="234"/>
                  </a:lnTo>
                  <a:lnTo>
                    <a:pt x="270" y="162"/>
                  </a:lnTo>
                  <a:lnTo>
                    <a:pt x="270" y="102"/>
                  </a:lnTo>
                  <a:lnTo>
                    <a:pt x="274" y="144"/>
                  </a:lnTo>
                  <a:lnTo>
                    <a:pt x="274" y="72"/>
                  </a:lnTo>
                  <a:lnTo>
                    <a:pt x="278" y="42"/>
                  </a:lnTo>
                  <a:lnTo>
                    <a:pt x="278" y="6"/>
                  </a:lnTo>
                  <a:lnTo>
                    <a:pt x="283" y="0"/>
                  </a:lnTo>
                  <a:lnTo>
                    <a:pt x="283" y="30"/>
                  </a:lnTo>
                  <a:lnTo>
                    <a:pt x="287" y="66"/>
                  </a:lnTo>
                  <a:lnTo>
                    <a:pt x="287" y="78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66"/>
                  </a:lnTo>
                  <a:lnTo>
                    <a:pt x="300" y="78"/>
                  </a:lnTo>
                  <a:lnTo>
                    <a:pt x="300" y="54"/>
                  </a:lnTo>
                  <a:lnTo>
                    <a:pt x="304" y="24"/>
                  </a:lnTo>
                  <a:lnTo>
                    <a:pt x="304" y="30"/>
                  </a:lnTo>
                  <a:lnTo>
                    <a:pt x="308" y="18"/>
                  </a:lnTo>
                  <a:lnTo>
                    <a:pt x="313" y="18"/>
                  </a:lnTo>
                  <a:lnTo>
                    <a:pt x="313" y="0"/>
                  </a:lnTo>
                  <a:lnTo>
                    <a:pt x="317" y="30"/>
                  </a:lnTo>
                  <a:lnTo>
                    <a:pt x="317" y="120"/>
                  </a:lnTo>
                  <a:lnTo>
                    <a:pt x="321" y="108"/>
                  </a:lnTo>
                  <a:lnTo>
                    <a:pt x="321" y="102"/>
                  </a:lnTo>
                  <a:lnTo>
                    <a:pt x="325" y="96"/>
                  </a:lnTo>
                  <a:lnTo>
                    <a:pt x="325" y="84"/>
                  </a:lnTo>
                  <a:lnTo>
                    <a:pt x="330" y="84"/>
                  </a:lnTo>
                  <a:lnTo>
                    <a:pt x="334" y="96"/>
                  </a:lnTo>
                  <a:lnTo>
                    <a:pt x="334" y="102"/>
                  </a:lnTo>
                  <a:lnTo>
                    <a:pt x="338" y="90"/>
                  </a:lnTo>
                  <a:lnTo>
                    <a:pt x="338" y="7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7664450" y="1133475"/>
              <a:ext cx="495300" cy="285750"/>
            </a:xfrm>
            <a:custGeom>
              <a:avLst/>
              <a:gdLst/>
              <a:ahLst/>
              <a:cxnLst>
                <a:cxn ang="0">
                  <a:pos x="4" y="132"/>
                </a:cxn>
                <a:cxn ang="0">
                  <a:pos x="13" y="84"/>
                </a:cxn>
                <a:cxn ang="0">
                  <a:pos x="22" y="36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3" y="48"/>
                </a:cxn>
                <a:cxn ang="0">
                  <a:pos x="47" y="84"/>
                </a:cxn>
                <a:cxn ang="0">
                  <a:pos x="56" y="42"/>
                </a:cxn>
                <a:cxn ang="0">
                  <a:pos x="64" y="54"/>
                </a:cxn>
                <a:cxn ang="0">
                  <a:pos x="73" y="18"/>
                </a:cxn>
                <a:cxn ang="0">
                  <a:pos x="77" y="72"/>
                </a:cxn>
                <a:cxn ang="0">
                  <a:pos x="86" y="108"/>
                </a:cxn>
                <a:cxn ang="0">
                  <a:pos x="99" y="144"/>
                </a:cxn>
                <a:cxn ang="0">
                  <a:pos x="103" y="156"/>
                </a:cxn>
                <a:cxn ang="0">
                  <a:pos x="111" y="162"/>
                </a:cxn>
                <a:cxn ang="0">
                  <a:pos x="116" y="144"/>
                </a:cxn>
                <a:cxn ang="0">
                  <a:pos x="124" y="84"/>
                </a:cxn>
                <a:cxn ang="0">
                  <a:pos x="137" y="144"/>
                </a:cxn>
                <a:cxn ang="0">
                  <a:pos x="141" y="126"/>
                </a:cxn>
                <a:cxn ang="0">
                  <a:pos x="146" y="66"/>
                </a:cxn>
                <a:cxn ang="0">
                  <a:pos x="154" y="96"/>
                </a:cxn>
                <a:cxn ang="0">
                  <a:pos x="158" y="90"/>
                </a:cxn>
                <a:cxn ang="0">
                  <a:pos x="167" y="78"/>
                </a:cxn>
                <a:cxn ang="0">
                  <a:pos x="176" y="108"/>
                </a:cxn>
                <a:cxn ang="0">
                  <a:pos x="184" y="108"/>
                </a:cxn>
                <a:cxn ang="0">
                  <a:pos x="188" y="90"/>
                </a:cxn>
                <a:cxn ang="0">
                  <a:pos x="197" y="114"/>
                </a:cxn>
                <a:cxn ang="0">
                  <a:pos x="205" y="132"/>
                </a:cxn>
                <a:cxn ang="0">
                  <a:pos x="214" y="144"/>
                </a:cxn>
                <a:cxn ang="0">
                  <a:pos x="218" y="150"/>
                </a:cxn>
                <a:cxn ang="0">
                  <a:pos x="223" y="120"/>
                </a:cxn>
                <a:cxn ang="0">
                  <a:pos x="240" y="180"/>
                </a:cxn>
                <a:cxn ang="0">
                  <a:pos x="244" y="150"/>
                </a:cxn>
                <a:cxn ang="0">
                  <a:pos x="248" y="156"/>
                </a:cxn>
                <a:cxn ang="0">
                  <a:pos x="257" y="150"/>
                </a:cxn>
                <a:cxn ang="0">
                  <a:pos x="261" y="42"/>
                </a:cxn>
                <a:cxn ang="0">
                  <a:pos x="274" y="36"/>
                </a:cxn>
                <a:cxn ang="0">
                  <a:pos x="278" y="114"/>
                </a:cxn>
                <a:cxn ang="0">
                  <a:pos x="282" y="162"/>
                </a:cxn>
                <a:cxn ang="0">
                  <a:pos x="291" y="96"/>
                </a:cxn>
                <a:cxn ang="0">
                  <a:pos x="304" y="96"/>
                </a:cxn>
                <a:cxn ang="0">
                  <a:pos x="308" y="96"/>
                </a:cxn>
              </a:cxnLst>
              <a:rect l="0" t="0" r="r" b="b"/>
              <a:pathLst>
                <a:path w="312" h="180">
                  <a:moveTo>
                    <a:pt x="0" y="150"/>
                  </a:moveTo>
                  <a:lnTo>
                    <a:pt x="4" y="144"/>
                  </a:lnTo>
                  <a:lnTo>
                    <a:pt x="4" y="132"/>
                  </a:lnTo>
                  <a:lnTo>
                    <a:pt x="9" y="126"/>
                  </a:lnTo>
                  <a:lnTo>
                    <a:pt x="9" y="120"/>
                  </a:lnTo>
                  <a:lnTo>
                    <a:pt x="13" y="84"/>
                  </a:lnTo>
                  <a:lnTo>
                    <a:pt x="13" y="42"/>
                  </a:lnTo>
                  <a:lnTo>
                    <a:pt x="17" y="48"/>
                  </a:lnTo>
                  <a:lnTo>
                    <a:pt x="22" y="36"/>
                  </a:lnTo>
                  <a:lnTo>
                    <a:pt x="22" y="96"/>
                  </a:lnTo>
                  <a:lnTo>
                    <a:pt x="26" y="114"/>
                  </a:lnTo>
                  <a:lnTo>
                    <a:pt x="26" y="96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4" y="84"/>
                  </a:lnTo>
                  <a:lnTo>
                    <a:pt x="39" y="48"/>
                  </a:lnTo>
                  <a:lnTo>
                    <a:pt x="39" y="36"/>
                  </a:lnTo>
                  <a:lnTo>
                    <a:pt x="43" y="48"/>
                  </a:lnTo>
                  <a:lnTo>
                    <a:pt x="43" y="60"/>
                  </a:lnTo>
                  <a:lnTo>
                    <a:pt x="52" y="84"/>
                  </a:lnTo>
                  <a:lnTo>
                    <a:pt x="47" y="84"/>
                  </a:lnTo>
                  <a:lnTo>
                    <a:pt x="52" y="72"/>
                  </a:lnTo>
                  <a:lnTo>
                    <a:pt x="56" y="54"/>
                  </a:lnTo>
                  <a:lnTo>
                    <a:pt x="56" y="42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4" y="54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73" y="18"/>
                  </a:lnTo>
                  <a:lnTo>
                    <a:pt x="73" y="72"/>
                  </a:lnTo>
                  <a:lnTo>
                    <a:pt x="81" y="72"/>
                  </a:lnTo>
                  <a:lnTo>
                    <a:pt x="77" y="72"/>
                  </a:lnTo>
                  <a:lnTo>
                    <a:pt x="81" y="72"/>
                  </a:lnTo>
                  <a:lnTo>
                    <a:pt x="86" y="90"/>
                  </a:lnTo>
                  <a:lnTo>
                    <a:pt x="86" y="108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99" y="144"/>
                  </a:lnTo>
                  <a:lnTo>
                    <a:pt x="94" y="144"/>
                  </a:lnTo>
                  <a:lnTo>
                    <a:pt x="99" y="162"/>
                  </a:lnTo>
                  <a:lnTo>
                    <a:pt x="103" y="156"/>
                  </a:lnTo>
                  <a:lnTo>
                    <a:pt x="107" y="162"/>
                  </a:lnTo>
                  <a:lnTo>
                    <a:pt x="107" y="168"/>
                  </a:lnTo>
                  <a:lnTo>
                    <a:pt x="111" y="162"/>
                  </a:lnTo>
                  <a:lnTo>
                    <a:pt x="111" y="144"/>
                  </a:lnTo>
                  <a:lnTo>
                    <a:pt x="120" y="144"/>
                  </a:lnTo>
                  <a:lnTo>
                    <a:pt x="116" y="144"/>
                  </a:lnTo>
                  <a:lnTo>
                    <a:pt x="120" y="108"/>
                  </a:lnTo>
                  <a:lnTo>
                    <a:pt x="124" y="102"/>
                  </a:lnTo>
                  <a:lnTo>
                    <a:pt x="124" y="84"/>
                  </a:lnTo>
                  <a:lnTo>
                    <a:pt x="129" y="90"/>
                  </a:lnTo>
                  <a:lnTo>
                    <a:pt x="129" y="132"/>
                  </a:lnTo>
                  <a:lnTo>
                    <a:pt x="137" y="144"/>
                  </a:lnTo>
                  <a:lnTo>
                    <a:pt x="133" y="144"/>
                  </a:lnTo>
                  <a:lnTo>
                    <a:pt x="137" y="138"/>
                  </a:lnTo>
                  <a:lnTo>
                    <a:pt x="141" y="126"/>
                  </a:lnTo>
                  <a:lnTo>
                    <a:pt x="141" y="90"/>
                  </a:lnTo>
                  <a:lnTo>
                    <a:pt x="146" y="72"/>
                  </a:lnTo>
                  <a:lnTo>
                    <a:pt x="146" y="66"/>
                  </a:lnTo>
                  <a:lnTo>
                    <a:pt x="150" y="72"/>
                  </a:lnTo>
                  <a:lnTo>
                    <a:pt x="150" y="66"/>
                  </a:lnTo>
                  <a:lnTo>
                    <a:pt x="154" y="96"/>
                  </a:lnTo>
                  <a:lnTo>
                    <a:pt x="154" y="108"/>
                  </a:lnTo>
                  <a:lnTo>
                    <a:pt x="158" y="102"/>
                  </a:lnTo>
                  <a:lnTo>
                    <a:pt x="158" y="90"/>
                  </a:lnTo>
                  <a:lnTo>
                    <a:pt x="163" y="72"/>
                  </a:lnTo>
                  <a:lnTo>
                    <a:pt x="163" y="60"/>
                  </a:lnTo>
                  <a:lnTo>
                    <a:pt x="167" y="78"/>
                  </a:lnTo>
                  <a:lnTo>
                    <a:pt x="167" y="102"/>
                  </a:lnTo>
                  <a:lnTo>
                    <a:pt x="171" y="96"/>
                  </a:lnTo>
                  <a:lnTo>
                    <a:pt x="176" y="108"/>
                  </a:lnTo>
                  <a:lnTo>
                    <a:pt x="176" y="120"/>
                  </a:lnTo>
                  <a:lnTo>
                    <a:pt x="180" y="132"/>
                  </a:lnTo>
                  <a:lnTo>
                    <a:pt x="184" y="108"/>
                  </a:lnTo>
                  <a:lnTo>
                    <a:pt x="184" y="96"/>
                  </a:lnTo>
                  <a:lnTo>
                    <a:pt x="188" y="84"/>
                  </a:lnTo>
                  <a:lnTo>
                    <a:pt x="188" y="90"/>
                  </a:lnTo>
                  <a:lnTo>
                    <a:pt x="193" y="96"/>
                  </a:lnTo>
                  <a:lnTo>
                    <a:pt x="197" y="96"/>
                  </a:lnTo>
                  <a:lnTo>
                    <a:pt x="197" y="114"/>
                  </a:lnTo>
                  <a:lnTo>
                    <a:pt x="201" y="126"/>
                  </a:lnTo>
                  <a:lnTo>
                    <a:pt x="201" y="144"/>
                  </a:lnTo>
                  <a:lnTo>
                    <a:pt x="205" y="132"/>
                  </a:lnTo>
                  <a:lnTo>
                    <a:pt x="210" y="138"/>
                  </a:lnTo>
                  <a:lnTo>
                    <a:pt x="210" y="156"/>
                  </a:lnTo>
                  <a:lnTo>
                    <a:pt x="214" y="144"/>
                  </a:lnTo>
                  <a:lnTo>
                    <a:pt x="214" y="132"/>
                  </a:lnTo>
                  <a:lnTo>
                    <a:pt x="214" y="144"/>
                  </a:lnTo>
                  <a:lnTo>
                    <a:pt x="218" y="150"/>
                  </a:lnTo>
                  <a:lnTo>
                    <a:pt x="218" y="138"/>
                  </a:lnTo>
                  <a:lnTo>
                    <a:pt x="223" y="138"/>
                  </a:lnTo>
                  <a:lnTo>
                    <a:pt x="223" y="120"/>
                  </a:lnTo>
                  <a:lnTo>
                    <a:pt x="231" y="108"/>
                  </a:lnTo>
                  <a:lnTo>
                    <a:pt x="231" y="180"/>
                  </a:lnTo>
                  <a:lnTo>
                    <a:pt x="240" y="180"/>
                  </a:lnTo>
                  <a:lnTo>
                    <a:pt x="235" y="180"/>
                  </a:lnTo>
                  <a:lnTo>
                    <a:pt x="240" y="174"/>
                  </a:lnTo>
                  <a:lnTo>
                    <a:pt x="244" y="150"/>
                  </a:lnTo>
                  <a:lnTo>
                    <a:pt x="244" y="138"/>
                  </a:lnTo>
                  <a:lnTo>
                    <a:pt x="244" y="144"/>
                  </a:lnTo>
                  <a:lnTo>
                    <a:pt x="248" y="156"/>
                  </a:lnTo>
                  <a:lnTo>
                    <a:pt x="253" y="150"/>
                  </a:lnTo>
                  <a:lnTo>
                    <a:pt x="253" y="156"/>
                  </a:lnTo>
                  <a:lnTo>
                    <a:pt x="257" y="150"/>
                  </a:lnTo>
                  <a:lnTo>
                    <a:pt x="257" y="126"/>
                  </a:lnTo>
                  <a:lnTo>
                    <a:pt x="261" y="66"/>
                  </a:lnTo>
                  <a:lnTo>
                    <a:pt x="261" y="42"/>
                  </a:lnTo>
                  <a:lnTo>
                    <a:pt x="265" y="30"/>
                  </a:lnTo>
                  <a:lnTo>
                    <a:pt x="265" y="36"/>
                  </a:lnTo>
                  <a:lnTo>
                    <a:pt x="274" y="36"/>
                  </a:lnTo>
                  <a:lnTo>
                    <a:pt x="274" y="18"/>
                  </a:lnTo>
                  <a:lnTo>
                    <a:pt x="274" y="36"/>
                  </a:lnTo>
                  <a:lnTo>
                    <a:pt x="278" y="114"/>
                  </a:lnTo>
                  <a:lnTo>
                    <a:pt x="278" y="156"/>
                  </a:lnTo>
                  <a:lnTo>
                    <a:pt x="282" y="180"/>
                  </a:lnTo>
                  <a:lnTo>
                    <a:pt x="282" y="162"/>
                  </a:lnTo>
                  <a:lnTo>
                    <a:pt x="287" y="156"/>
                  </a:lnTo>
                  <a:lnTo>
                    <a:pt x="291" y="138"/>
                  </a:lnTo>
                  <a:lnTo>
                    <a:pt x="291" y="96"/>
                  </a:lnTo>
                  <a:lnTo>
                    <a:pt x="295" y="84"/>
                  </a:lnTo>
                  <a:lnTo>
                    <a:pt x="300" y="84"/>
                  </a:lnTo>
                  <a:lnTo>
                    <a:pt x="304" y="96"/>
                  </a:lnTo>
                  <a:lnTo>
                    <a:pt x="304" y="114"/>
                  </a:lnTo>
                  <a:lnTo>
                    <a:pt x="308" y="90"/>
                  </a:lnTo>
                  <a:lnTo>
                    <a:pt x="308" y="96"/>
                  </a:lnTo>
                  <a:lnTo>
                    <a:pt x="312" y="132"/>
                  </a:lnTo>
                  <a:lnTo>
                    <a:pt x="312" y="15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159750" y="1133475"/>
              <a:ext cx="482600" cy="409575"/>
            </a:xfrm>
            <a:custGeom>
              <a:avLst/>
              <a:gdLst/>
              <a:ahLst/>
              <a:cxnLst>
                <a:cxn ang="0">
                  <a:pos x="9" y="138"/>
                </a:cxn>
                <a:cxn ang="0">
                  <a:pos x="18" y="174"/>
                </a:cxn>
                <a:cxn ang="0">
                  <a:pos x="22" y="132"/>
                </a:cxn>
                <a:cxn ang="0">
                  <a:pos x="30" y="126"/>
                </a:cxn>
                <a:cxn ang="0">
                  <a:pos x="39" y="144"/>
                </a:cxn>
                <a:cxn ang="0">
                  <a:pos x="43" y="234"/>
                </a:cxn>
                <a:cxn ang="0">
                  <a:pos x="52" y="222"/>
                </a:cxn>
                <a:cxn ang="0">
                  <a:pos x="60" y="186"/>
                </a:cxn>
                <a:cxn ang="0">
                  <a:pos x="65" y="240"/>
                </a:cxn>
                <a:cxn ang="0">
                  <a:pos x="69" y="210"/>
                </a:cxn>
                <a:cxn ang="0">
                  <a:pos x="77" y="246"/>
                </a:cxn>
                <a:cxn ang="0">
                  <a:pos x="86" y="210"/>
                </a:cxn>
                <a:cxn ang="0">
                  <a:pos x="90" y="60"/>
                </a:cxn>
                <a:cxn ang="0">
                  <a:pos x="99" y="126"/>
                </a:cxn>
                <a:cxn ang="0">
                  <a:pos x="103" y="138"/>
                </a:cxn>
                <a:cxn ang="0">
                  <a:pos x="112" y="156"/>
                </a:cxn>
                <a:cxn ang="0">
                  <a:pos x="116" y="114"/>
                </a:cxn>
                <a:cxn ang="0">
                  <a:pos x="124" y="114"/>
                </a:cxn>
                <a:cxn ang="0">
                  <a:pos x="129" y="138"/>
                </a:cxn>
                <a:cxn ang="0">
                  <a:pos x="137" y="114"/>
                </a:cxn>
                <a:cxn ang="0">
                  <a:pos x="150" y="102"/>
                </a:cxn>
                <a:cxn ang="0">
                  <a:pos x="154" y="102"/>
                </a:cxn>
                <a:cxn ang="0">
                  <a:pos x="163" y="156"/>
                </a:cxn>
                <a:cxn ang="0">
                  <a:pos x="171" y="138"/>
                </a:cxn>
                <a:cxn ang="0">
                  <a:pos x="176" y="96"/>
                </a:cxn>
                <a:cxn ang="0">
                  <a:pos x="184" y="90"/>
                </a:cxn>
                <a:cxn ang="0">
                  <a:pos x="189" y="0"/>
                </a:cxn>
                <a:cxn ang="0">
                  <a:pos x="197" y="42"/>
                </a:cxn>
                <a:cxn ang="0">
                  <a:pos x="201" y="78"/>
                </a:cxn>
                <a:cxn ang="0">
                  <a:pos x="214" y="54"/>
                </a:cxn>
                <a:cxn ang="0">
                  <a:pos x="219" y="72"/>
                </a:cxn>
                <a:cxn ang="0">
                  <a:pos x="227" y="96"/>
                </a:cxn>
                <a:cxn ang="0">
                  <a:pos x="236" y="114"/>
                </a:cxn>
                <a:cxn ang="0">
                  <a:pos x="240" y="132"/>
                </a:cxn>
                <a:cxn ang="0">
                  <a:pos x="248" y="114"/>
                </a:cxn>
                <a:cxn ang="0">
                  <a:pos x="261" y="96"/>
                </a:cxn>
                <a:cxn ang="0">
                  <a:pos x="266" y="102"/>
                </a:cxn>
                <a:cxn ang="0">
                  <a:pos x="274" y="96"/>
                </a:cxn>
                <a:cxn ang="0">
                  <a:pos x="278" y="162"/>
                </a:cxn>
                <a:cxn ang="0">
                  <a:pos x="283" y="114"/>
                </a:cxn>
                <a:cxn ang="0">
                  <a:pos x="291" y="84"/>
                </a:cxn>
                <a:cxn ang="0">
                  <a:pos x="295" y="78"/>
                </a:cxn>
              </a:cxnLst>
              <a:rect l="0" t="0" r="r" b="b"/>
              <a:pathLst>
                <a:path w="304" h="258">
                  <a:moveTo>
                    <a:pt x="0" y="150"/>
                  </a:moveTo>
                  <a:lnTo>
                    <a:pt x="5" y="144"/>
                  </a:lnTo>
                  <a:lnTo>
                    <a:pt x="9" y="138"/>
                  </a:lnTo>
                  <a:lnTo>
                    <a:pt x="9" y="174"/>
                  </a:lnTo>
                  <a:lnTo>
                    <a:pt x="13" y="180"/>
                  </a:lnTo>
                  <a:lnTo>
                    <a:pt x="18" y="174"/>
                  </a:lnTo>
                  <a:lnTo>
                    <a:pt x="18" y="168"/>
                  </a:lnTo>
                  <a:lnTo>
                    <a:pt x="22" y="150"/>
                  </a:lnTo>
                  <a:lnTo>
                    <a:pt x="22" y="132"/>
                  </a:lnTo>
                  <a:lnTo>
                    <a:pt x="26" y="120"/>
                  </a:lnTo>
                  <a:lnTo>
                    <a:pt x="26" y="108"/>
                  </a:lnTo>
                  <a:lnTo>
                    <a:pt x="30" y="126"/>
                  </a:lnTo>
                  <a:lnTo>
                    <a:pt x="30" y="132"/>
                  </a:lnTo>
                  <a:lnTo>
                    <a:pt x="35" y="144"/>
                  </a:lnTo>
                  <a:lnTo>
                    <a:pt x="39" y="144"/>
                  </a:lnTo>
                  <a:lnTo>
                    <a:pt x="39" y="186"/>
                  </a:lnTo>
                  <a:lnTo>
                    <a:pt x="43" y="228"/>
                  </a:lnTo>
                  <a:lnTo>
                    <a:pt x="43" y="234"/>
                  </a:lnTo>
                  <a:lnTo>
                    <a:pt x="47" y="228"/>
                  </a:lnTo>
                  <a:lnTo>
                    <a:pt x="47" y="234"/>
                  </a:lnTo>
                  <a:lnTo>
                    <a:pt x="52" y="222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6"/>
                  </a:lnTo>
                  <a:lnTo>
                    <a:pt x="60" y="210"/>
                  </a:lnTo>
                  <a:lnTo>
                    <a:pt x="65" y="258"/>
                  </a:lnTo>
                  <a:lnTo>
                    <a:pt x="65" y="240"/>
                  </a:lnTo>
                  <a:lnTo>
                    <a:pt x="69" y="222"/>
                  </a:lnTo>
                  <a:lnTo>
                    <a:pt x="69" y="204"/>
                  </a:lnTo>
                  <a:lnTo>
                    <a:pt x="69" y="210"/>
                  </a:lnTo>
                  <a:lnTo>
                    <a:pt x="73" y="228"/>
                  </a:lnTo>
                  <a:lnTo>
                    <a:pt x="77" y="240"/>
                  </a:lnTo>
                  <a:lnTo>
                    <a:pt x="77" y="246"/>
                  </a:lnTo>
                  <a:lnTo>
                    <a:pt x="82" y="252"/>
                  </a:lnTo>
                  <a:lnTo>
                    <a:pt x="82" y="240"/>
                  </a:lnTo>
                  <a:lnTo>
                    <a:pt x="86" y="210"/>
                  </a:lnTo>
                  <a:lnTo>
                    <a:pt x="86" y="174"/>
                  </a:lnTo>
                  <a:lnTo>
                    <a:pt x="90" y="108"/>
                  </a:lnTo>
                  <a:lnTo>
                    <a:pt x="90" y="60"/>
                  </a:lnTo>
                  <a:lnTo>
                    <a:pt x="94" y="108"/>
                  </a:lnTo>
                  <a:lnTo>
                    <a:pt x="94" y="120"/>
                  </a:lnTo>
                  <a:lnTo>
                    <a:pt x="99" y="126"/>
                  </a:lnTo>
                  <a:lnTo>
                    <a:pt x="99" y="114"/>
                  </a:lnTo>
                  <a:lnTo>
                    <a:pt x="103" y="126"/>
                  </a:lnTo>
                  <a:lnTo>
                    <a:pt x="103" y="138"/>
                  </a:lnTo>
                  <a:lnTo>
                    <a:pt x="107" y="144"/>
                  </a:lnTo>
                  <a:lnTo>
                    <a:pt x="107" y="150"/>
                  </a:lnTo>
                  <a:lnTo>
                    <a:pt x="112" y="156"/>
                  </a:lnTo>
                  <a:lnTo>
                    <a:pt x="112" y="138"/>
                  </a:lnTo>
                  <a:lnTo>
                    <a:pt x="116" y="120"/>
                  </a:lnTo>
                  <a:lnTo>
                    <a:pt x="116" y="114"/>
                  </a:lnTo>
                  <a:lnTo>
                    <a:pt x="120" y="126"/>
                  </a:lnTo>
                  <a:lnTo>
                    <a:pt x="124" y="120"/>
                  </a:lnTo>
                  <a:lnTo>
                    <a:pt x="124" y="114"/>
                  </a:lnTo>
                  <a:lnTo>
                    <a:pt x="124" y="150"/>
                  </a:lnTo>
                  <a:lnTo>
                    <a:pt x="129" y="144"/>
                  </a:lnTo>
                  <a:lnTo>
                    <a:pt x="129" y="138"/>
                  </a:lnTo>
                  <a:lnTo>
                    <a:pt x="133" y="132"/>
                  </a:lnTo>
                  <a:lnTo>
                    <a:pt x="137" y="126"/>
                  </a:lnTo>
                  <a:lnTo>
                    <a:pt x="137" y="114"/>
                  </a:lnTo>
                  <a:lnTo>
                    <a:pt x="142" y="126"/>
                  </a:lnTo>
                  <a:lnTo>
                    <a:pt x="14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50" y="108"/>
                  </a:lnTo>
                  <a:lnTo>
                    <a:pt x="154" y="102"/>
                  </a:lnTo>
                  <a:lnTo>
                    <a:pt x="159" y="138"/>
                  </a:lnTo>
                  <a:lnTo>
                    <a:pt x="163" y="150"/>
                  </a:lnTo>
                  <a:lnTo>
                    <a:pt x="163" y="156"/>
                  </a:lnTo>
                  <a:lnTo>
                    <a:pt x="167" y="150"/>
                  </a:lnTo>
                  <a:lnTo>
                    <a:pt x="167" y="144"/>
                  </a:lnTo>
                  <a:lnTo>
                    <a:pt x="171" y="138"/>
                  </a:lnTo>
                  <a:lnTo>
                    <a:pt x="171" y="150"/>
                  </a:lnTo>
                  <a:lnTo>
                    <a:pt x="176" y="126"/>
                  </a:lnTo>
                  <a:lnTo>
                    <a:pt x="176" y="96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84" y="90"/>
                  </a:lnTo>
                  <a:lnTo>
                    <a:pt x="184" y="72"/>
                  </a:lnTo>
                  <a:lnTo>
                    <a:pt x="189" y="30"/>
                  </a:lnTo>
                  <a:lnTo>
                    <a:pt x="189" y="0"/>
                  </a:lnTo>
                  <a:lnTo>
                    <a:pt x="193" y="30"/>
                  </a:lnTo>
                  <a:lnTo>
                    <a:pt x="193" y="72"/>
                  </a:lnTo>
                  <a:lnTo>
                    <a:pt x="197" y="42"/>
                  </a:lnTo>
                  <a:lnTo>
                    <a:pt x="197" y="60"/>
                  </a:lnTo>
                  <a:lnTo>
                    <a:pt x="201" y="72"/>
                  </a:lnTo>
                  <a:lnTo>
                    <a:pt x="201" y="78"/>
                  </a:lnTo>
                  <a:lnTo>
                    <a:pt x="206" y="72"/>
                  </a:lnTo>
                  <a:lnTo>
                    <a:pt x="210" y="66"/>
                  </a:lnTo>
                  <a:lnTo>
                    <a:pt x="214" y="54"/>
                  </a:lnTo>
                  <a:lnTo>
                    <a:pt x="214" y="78"/>
                  </a:lnTo>
                  <a:lnTo>
                    <a:pt x="219" y="84"/>
                  </a:lnTo>
                  <a:lnTo>
                    <a:pt x="219" y="72"/>
                  </a:lnTo>
                  <a:lnTo>
                    <a:pt x="223" y="72"/>
                  </a:lnTo>
                  <a:lnTo>
                    <a:pt x="227" y="84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108"/>
                  </a:lnTo>
                  <a:lnTo>
                    <a:pt x="236" y="114"/>
                  </a:lnTo>
                  <a:lnTo>
                    <a:pt x="236" y="126"/>
                  </a:lnTo>
                  <a:lnTo>
                    <a:pt x="240" y="120"/>
                  </a:lnTo>
                  <a:lnTo>
                    <a:pt x="240" y="132"/>
                  </a:lnTo>
                  <a:lnTo>
                    <a:pt x="248" y="114"/>
                  </a:lnTo>
                  <a:lnTo>
                    <a:pt x="244" y="114"/>
                  </a:lnTo>
                  <a:lnTo>
                    <a:pt x="248" y="114"/>
                  </a:lnTo>
                  <a:lnTo>
                    <a:pt x="253" y="108"/>
                  </a:lnTo>
                  <a:lnTo>
                    <a:pt x="257" y="96"/>
                  </a:lnTo>
                  <a:lnTo>
                    <a:pt x="261" y="96"/>
                  </a:lnTo>
                  <a:lnTo>
                    <a:pt x="261" y="108"/>
                  </a:lnTo>
                  <a:lnTo>
                    <a:pt x="261" y="96"/>
                  </a:lnTo>
                  <a:lnTo>
                    <a:pt x="266" y="102"/>
                  </a:lnTo>
                  <a:lnTo>
                    <a:pt x="270" y="10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156"/>
                  </a:lnTo>
                  <a:lnTo>
                    <a:pt x="274" y="150"/>
                  </a:lnTo>
                  <a:lnTo>
                    <a:pt x="278" y="162"/>
                  </a:lnTo>
                  <a:lnTo>
                    <a:pt x="278" y="186"/>
                  </a:lnTo>
                  <a:lnTo>
                    <a:pt x="283" y="138"/>
                  </a:lnTo>
                  <a:lnTo>
                    <a:pt x="283" y="114"/>
                  </a:lnTo>
                  <a:lnTo>
                    <a:pt x="287" y="108"/>
                  </a:lnTo>
                  <a:lnTo>
                    <a:pt x="287" y="90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0" y="66"/>
                  </a:lnTo>
                  <a:lnTo>
                    <a:pt x="304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4" name="Freeform 80"/>
            <p:cNvSpPr>
              <a:spLocks/>
            </p:cNvSpPr>
            <p:nvPr/>
          </p:nvSpPr>
          <p:spPr bwMode="auto">
            <a:xfrm>
              <a:off x="8642350" y="1133475"/>
              <a:ext cx="128588" cy="22860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66"/>
                </a:cxn>
                <a:cxn ang="0">
                  <a:pos x="4" y="48"/>
                </a:cxn>
                <a:cxn ang="0">
                  <a:pos x="9" y="54"/>
                </a:cxn>
                <a:cxn ang="0">
                  <a:pos x="9" y="66"/>
                </a:cxn>
                <a:cxn ang="0">
                  <a:pos x="13" y="66"/>
                </a:cxn>
                <a:cxn ang="0">
                  <a:pos x="13" y="96"/>
                </a:cxn>
                <a:cxn ang="0">
                  <a:pos x="17" y="102"/>
                </a:cxn>
                <a:cxn ang="0">
                  <a:pos x="17" y="108"/>
                </a:cxn>
                <a:cxn ang="0">
                  <a:pos x="21" y="114"/>
                </a:cxn>
                <a:cxn ang="0">
                  <a:pos x="21" y="126"/>
                </a:cxn>
                <a:cxn ang="0">
                  <a:pos x="26" y="120"/>
                </a:cxn>
                <a:cxn ang="0">
                  <a:pos x="26" y="132"/>
                </a:cxn>
                <a:cxn ang="0">
                  <a:pos x="34" y="114"/>
                </a:cxn>
                <a:cxn ang="0">
                  <a:pos x="30" y="114"/>
                </a:cxn>
                <a:cxn ang="0">
                  <a:pos x="34" y="114"/>
                </a:cxn>
                <a:cxn ang="0">
                  <a:pos x="39" y="108"/>
                </a:cxn>
                <a:cxn ang="0">
                  <a:pos x="43" y="96"/>
                </a:cxn>
                <a:cxn ang="0">
                  <a:pos x="47" y="108"/>
                </a:cxn>
                <a:cxn ang="0">
                  <a:pos x="47" y="96"/>
                </a:cxn>
                <a:cxn ang="0">
                  <a:pos x="51" y="102"/>
                </a:cxn>
                <a:cxn ang="0">
                  <a:pos x="56" y="102"/>
                </a:cxn>
                <a:cxn ang="0">
                  <a:pos x="56" y="90"/>
                </a:cxn>
                <a:cxn ang="0">
                  <a:pos x="60" y="54"/>
                </a:cxn>
                <a:cxn ang="0">
                  <a:pos x="60" y="12"/>
                </a:cxn>
                <a:cxn ang="0">
                  <a:pos x="60" y="18"/>
                </a:cxn>
                <a:cxn ang="0">
                  <a:pos x="64" y="0"/>
                </a:cxn>
                <a:cxn ang="0">
                  <a:pos x="64" y="6"/>
                </a:cxn>
                <a:cxn ang="0">
                  <a:pos x="68" y="42"/>
                </a:cxn>
                <a:cxn ang="0">
                  <a:pos x="68" y="54"/>
                </a:cxn>
                <a:cxn ang="0">
                  <a:pos x="73" y="72"/>
                </a:cxn>
                <a:cxn ang="0">
                  <a:pos x="73" y="96"/>
                </a:cxn>
                <a:cxn ang="0">
                  <a:pos x="77" y="114"/>
                </a:cxn>
                <a:cxn ang="0">
                  <a:pos x="77" y="126"/>
                </a:cxn>
                <a:cxn ang="0">
                  <a:pos x="81" y="144"/>
                </a:cxn>
              </a:cxnLst>
              <a:rect l="0" t="0" r="r" b="b"/>
              <a:pathLst>
                <a:path w="81" h="144">
                  <a:moveTo>
                    <a:pt x="0" y="54"/>
                  </a:moveTo>
                  <a:lnTo>
                    <a:pt x="0" y="66"/>
                  </a:lnTo>
                  <a:lnTo>
                    <a:pt x="4" y="48"/>
                  </a:lnTo>
                  <a:lnTo>
                    <a:pt x="9" y="54"/>
                  </a:lnTo>
                  <a:lnTo>
                    <a:pt x="9" y="66"/>
                  </a:lnTo>
                  <a:lnTo>
                    <a:pt x="13" y="66"/>
                  </a:lnTo>
                  <a:lnTo>
                    <a:pt x="13" y="96"/>
                  </a:lnTo>
                  <a:lnTo>
                    <a:pt x="17" y="102"/>
                  </a:lnTo>
                  <a:lnTo>
                    <a:pt x="17" y="108"/>
                  </a:lnTo>
                  <a:lnTo>
                    <a:pt x="21" y="114"/>
                  </a:lnTo>
                  <a:lnTo>
                    <a:pt x="21" y="126"/>
                  </a:lnTo>
                  <a:lnTo>
                    <a:pt x="26" y="120"/>
                  </a:lnTo>
                  <a:lnTo>
                    <a:pt x="26" y="132"/>
                  </a:lnTo>
                  <a:lnTo>
                    <a:pt x="34" y="114"/>
                  </a:lnTo>
                  <a:lnTo>
                    <a:pt x="30" y="114"/>
                  </a:lnTo>
                  <a:lnTo>
                    <a:pt x="34" y="114"/>
                  </a:lnTo>
                  <a:lnTo>
                    <a:pt x="39" y="108"/>
                  </a:lnTo>
                  <a:lnTo>
                    <a:pt x="43" y="96"/>
                  </a:lnTo>
                  <a:lnTo>
                    <a:pt x="47" y="108"/>
                  </a:lnTo>
                  <a:lnTo>
                    <a:pt x="47" y="96"/>
                  </a:lnTo>
                  <a:lnTo>
                    <a:pt x="51" y="102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0" y="54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8" y="42"/>
                  </a:lnTo>
                  <a:lnTo>
                    <a:pt x="68" y="54"/>
                  </a:lnTo>
                  <a:lnTo>
                    <a:pt x="73" y="72"/>
                  </a:lnTo>
                  <a:lnTo>
                    <a:pt x="73" y="96"/>
                  </a:lnTo>
                  <a:lnTo>
                    <a:pt x="77" y="114"/>
                  </a:lnTo>
                  <a:lnTo>
                    <a:pt x="77" y="126"/>
                  </a:lnTo>
                  <a:lnTo>
                    <a:pt x="8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05" name="Freeform 81"/>
          <p:cNvSpPr>
            <a:spLocks/>
          </p:cNvSpPr>
          <p:nvPr/>
        </p:nvSpPr>
        <p:spPr bwMode="auto">
          <a:xfrm>
            <a:off x="171011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591588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047083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488293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21567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362778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791289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18217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653078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080004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556130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4989407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17919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851193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273358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686002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00231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576358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30264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471474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19033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32091" y="29920"/>
            <a:ext cx="8913078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We can create another companion sequence, called a </a:t>
            </a:r>
            <a:r>
              <a:rPr lang="en-US" sz="1800" dirty="0">
                <a:solidFill>
                  <a:srgbClr val="008000"/>
                </a:solidFill>
                <a:latin typeface="Calibri" panose="020F0502020204030204"/>
              </a:rPr>
              <a:t>matrix profile index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The MPI contains integers that are used as pointers. </a:t>
            </a:r>
            <a:br>
              <a:rPr lang="en-US" sz="1800" dirty="0">
                <a:solidFill>
                  <a:prstClr val="black"/>
                </a:solidFill>
                <a:latin typeface="Calibri" panose="020F0502020204030204"/>
              </a:rPr>
            </a:b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the following slides we won’t bother to show the </a:t>
            </a:r>
            <a:r>
              <a:rPr lang="en-US" sz="1800" dirty="0">
                <a:solidFill>
                  <a:srgbClr val="008000"/>
                </a:solidFill>
                <a:latin typeface="Calibri" panose="020F0502020204030204"/>
              </a:rPr>
              <a:t>matrix profile index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but be aware it exists, and it allows us to find the nearest neighbor to any subsequence in constant time.</a:t>
            </a:r>
          </a:p>
          <a:p>
            <a:endParaRPr lang="en-US" dirty="0">
              <a:solidFill>
                <a:srgbClr val="00B050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61" name="Right Brace 60"/>
          <p:cNvSpPr/>
          <p:nvPr/>
        </p:nvSpPr>
        <p:spPr>
          <a:xfrm rot="5400000">
            <a:off x="8809227" y="33337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ight Brace 61"/>
          <p:cNvSpPr/>
          <p:nvPr/>
        </p:nvSpPr>
        <p:spPr>
          <a:xfrm rot="5400000">
            <a:off x="1265964" y="29908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220074" y="2400300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/>
          <p:cNvSpPr/>
          <p:nvPr/>
        </p:nvSpPr>
        <p:spPr>
          <a:xfrm rot="5400000">
            <a:off x="4236990" y="303464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4191100" y="2386901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3551" y="3860562"/>
            <a:ext cx="10665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>
            <a:stCxn id="1084" idx="0"/>
          </p:cNvCxnSpPr>
          <p:nvPr/>
        </p:nvCxnSpPr>
        <p:spPr>
          <a:xfrm flipH="1" flipV="1">
            <a:off x="153552" y="2971803"/>
            <a:ext cx="17459" cy="992981"/>
          </a:xfrm>
          <a:prstGeom prst="line">
            <a:avLst/>
          </a:prstGeom>
          <a:ln w="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-46545" y="3086101"/>
            <a:ext cx="285656" cy="1731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5" dirty="0">
                <a:solidFill>
                  <a:prstClr val="black"/>
                </a:solidFill>
                <a:latin typeface="Calibri" panose="020F0502020204030204"/>
              </a:rPr>
              <a:t>200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-46545" y="3817619"/>
            <a:ext cx="285656" cy="161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" dirty="0">
                <a:solidFill>
                  <a:prstClr val="black"/>
                </a:solidFill>
                <a:latin typeface="Calibri" panose="020F0502020204030204"/>
              </a:rPr>
              <a:t>34.1</a:t>
            </a:r>
            <a:endParaRPr lang="en-US" sz="1050" dirty="0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73" name="Table 72"/>
          <p:cNvGraphicFramePr>
            <a:graphicFrameLocks noGrp="1"/>
          </p:cNvGraphicFramePr>
          <p:nvPr>
            <p:extLst/>
          </p:nvPr>
        </p:nvGraphicFramePr>
        <p:xfrm>
          <a:off x="458272" y="4343400"/>
          <a:ext cx="5865876" cy="278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dirty="0"/>
                        <a:t>1373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1375</a:t>
                      </a:r>
                      <a:endParaRPr lang="en-US" sz="800" dirty="0"/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1389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..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234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2508789" y="4250531"/>
            <a:ext cx="533261" cy="51435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171785" y="428625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192" y="428625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130925" y="4400553"/>
            <a:ext cx="15577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matrix profile index</a:t>
            </a:r>
          </a:p>
          <a:p>
            <a:pPr algn="ctr"/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(zoom in )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82" name="Straight Arrow Connector 81"/>
          <p:cNvCxnSpPr/>
          <p:nvPr/>
        </p:nvCxnSpPr>
        <p:spPr>
          <a:xfrm flipH="1" flipV="1">
            <a:off x="6400326" y="4514850"/>
            <a:ext cx="761801" cy="171450"/>
          </a:xfrm>
          <a:prstGeom prst="straightConnector1">
            <a:avLst/>
          </a:prstGeom>
          <a:ln w="539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Arc 82"/>
          <p:cNvSpPr/>
          <p:nvPr/>
        </p:nvSpPr>
        <p:spPr>
          <a:xfrm flipV="1">
            <a:off x="1296255" y="4229100"/>
            <a:ext cx="2894846" cy="742950"/>
          </a:xfrm>
          <a:prstGeom prst="arc">
            <a:avLst>
              <a:gd name="adj1" fmla="val 10857772"/>
              <a:gd name="adj2" fmla="val 21510511"/>
            </a:avLst>
          </a:prstGeom>
          <a:ln w="28575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Arc 83"/>
          <p:cNvSpPr/>
          <p:nvPr/>
        </p:nvSpPr>
        <p:spPr>
          <a:xfrm flipV="1">
            <a:off x="1753335" y="4257675"/>
            <a:ext cx="4266089" cy="685800"/>
          </a:xfrm>
          <a:prstGeom prst="arc">
            <a:avLst>
              <a:gd name="adj1" fmla="val 10857772"/>
              <a:gd name="adj2" fmla="val 21510511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5" name="Arc 84"/>
          <p:cNvSpPr/>
          <p:nvPr/>
        </p:nvSpPr>
        <p:spPr>
          <a:xfrm flipV="1">
            <a:off x="-151170" y="4229100"/>
            <a:ext cx="5637332" cy="685800"/>
          </a:xfrm>
          <a:prstGeom prst="arc">
            <a:avLst>
              <a:gd name="adj1" fmla="val 10857772"/>
              <a:gd name="adj2" fmla="val 21510511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6" name="Arc 85"/>
          <p:cNvSpPr/>
          <p:nvPr/>
        </p:nvSpPr>
        <p:spPr>
          <a:xfrm flipV="1">
            <a:off x="-3426916" y="4229100"/>
            <a:ext cx="4266089" cy="685800"/>
          </a:xfrm>
          <a:prstGeom prst="arc">
            <a:avLst>
              <a:gd name="adj1" fmla="val 20773181"/>
              <a:gd name="adj2" fmla="val 21510511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7" name="Arc 86"/>
          <p:cNvSpPr/>
          <p:nvPr/>
        </p:nvSpPr>
        <p:spPr>
          <a:xfrm flipV="1">
            <a:off x="3581659" y="4257675"/>
            <a:ext cx="4266089" cy="685800"/>
          </a:xfrm>
          <a:prstGeom prst="arc">
            <a:avLst>
              <a:gd name="adj1" fmla="val 10857772"/>
              <a:gd name="adj2" fmla="val 19651278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8" name="Arc 87"/>
          <p:cNvSpPr/>
          <p:nvPr/>
        </p:nvSpPr>
        <p:spPr>
          <a:xfrm flipV="1">
            <a:off x="4724361" y="4264819"/>
            <a:ext cx="4266089" cy="685800"/>
          </a:xfrm>
          <a:prstGeom prst="arc">
            <a:avLst>
              <a:gd name="adj1" fmla="val 10857772"/>
              <a:gd name="adj2" fmla="val 13532899"/>
            </a:avLst>
          </a:prstGeom>
          <a:ln>
            <a:solidFill>
              <a:schemeClr val="bg1">
                <a:lumMod val="65000"/>
              </a:schemeClr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Arc 89"/>
          <p:cNvSpPr/>
          <p:nvPr/>
        </p:nvSpPr>
        <p:spPr>
          <a:xfrm>
            <a:off x="1220074" y="2028825"/>
            <a:ext cx="2971026" cy="914400"/>
          </a:xfrm>
          <a:prstGeom prst="arc">
            <a:avLst>
              <a:gd name="adj1" fmla="val 10857772"/>
              <a:gd name="adj2" fmla="val 21510511"/>
            </a:avLst>
          </a:prstGeom>
          <a:ln w="28575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2492647" y="4749403"/>
            <a:ext cx="533261" cy="394097"/>
          </a:xfrm>
          <a:prstGeom prst="rect">
            <a:avLst/>
          </a:prstGeom>
          <a:solidFill>
            <a:srgbClr val="FFFFFF">
              <a:alpha val="9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706394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2" name="Group 103"/>
          <p:cNvGrpSpPr/>
          <p:nvPr/>
        </p:nvGrpSpPr>
        <p:grpSpPr>
          <a:xfrm>
            <a:off x="171010" y="3214690"/>
            <a:ext cx="8598836" cy="650081"/>
            <a:chOff x="169863" y="1038225"/>
            <a:chExt cx="8601075" cy="2419350"/>
          </a:xfrm>
        </p:grpSpPr>
        <p:sp>
          <p:nvSpPr>
            <p:cNvPr id="1087" name="Freeform 63"/>
            <p:cNvSpPr>
              <a:spLocks/>
            </p:cNvSpPr>
            <p:nvPr/>
          </p:nvSpPr>
          <p:spPr bwMode="auto">
            <a:xfrm>
              <a:off x="169863" y="1114425"/>
              <a:ext cx="461963" cy="304800"/>
            </a:xfrm>
            <a:custGeom>
              <a:avLst/>
              <a:gdLst/>
              <a:ahLst/>
              <a:cxnLst>
                <a:cxn ang="0">
                  <a:pos x="4" y="90"/>
                </a:cxn>
                <a:cxn ang="0">
                  <a:pos x="8" y="84"/>
                </a:cxn>
                <a:cxn ang="0">
                  <a:pos x="13" y="102"/>
                </a:cxn>
                <a:cxn ang="0">
                  <a:pos x="21" y="162"/>
                </a:cxn>
                <a:cxn ang="0">
                  <a:pos x="30" y="150"/>
                </a:cxn>
                <a:cxn ang="0">
                  <a:pos x="34" y="132"/>
                </a:cxn>
                <a:cxn ang="0">
                  <a:pos x="43" y="162"/>
                </a:cxn>
                <a:cxn ang="0">
                  <a:pos x="51" y="90"/>
                </a:cxn>
                <a:cxn ang="0">
                  <a:pos x="55" y="18"/>
                </a:cxn>
                <a:cxn ang="0">
                  <a:pos x="68" y="90"/>
                </a:cxn>
                <a:cxn ang="0">
                  <a:pos x="73" y="84"/>
                </a:cxn>
                <a:cxn ang="0">
                  <a:pos x="81" y="96"/>
                </a:cxn>
                <a:cxn ang="0">
                  <a:pos x="90" y="66"/>
                </a:cxn>
                <a:cxn ang="0">
                  <a:pos x="98" y="36"/>
                </a:cxn>
                <a:cxn ang="0">
                  <a:pos x="102" y="108"/>
                </a:cxn>
                <a:cxn ang="0">
                  <a:pos x="111" y="30"/>
                </a:cxn>
                <a:cxn ang="0">
                  <a:pos x="115" y="90"/>
                </a:cxn>
                <a:cxn ang="0">
                  <a:pos x="124" y="48"/>
                </a:cxn>
                <a:cxn ang="0">
                  <a:pos x="132" y="30"/>
                </a:cxn>
                <a:cxn ang="0">
                  <a:pos x="137" y="78"/>
                </a:cxn>
                <a:cxn ang="0">
                  <a:pos x="145" y="54"/>
                </a:cxn>
                <a:cxn ang="0">
                  <a:pos x="154" y="12"/>
                </a:cxn>
                <a:cxn ang="0">
                  <a:pos x="158" y="36"/>
                </a:cxn>
                <a:cxn ang="0">
                  <a:pos x="162" y="60"/>
                </a:cxn>
                <a:cxn ang="0">
                  <a:pos x="171" y="18"/>
                </a:cxn>
                <a:cxn ang="0">
                  <a:pos x="175" y="72"/>
                </a:cxn>
                <a:cxn ang="0">
                  <a:pos x="184" y="18"/>
                </a:cxn>
                <a:cxn ang="0">
                  <a:pos x="188" y="120"/>
                </a:cxn>
                <a:cxn ang="0">
                  <a:pos x="197" y="78"/>
                </a:cxn>
                <a:cxn ang="0">
                  <a:pos x="201" y="138"/>
                </a:cxn>
                <a:cxn ang="0">
                  <a:pos x="209" y="108"/>
                </a:cxn>
                <a:cxn ang="0">
                  <a:pos x="218" y="114"/>
                </a:cxn>
                <a:cxn ang="0">
                  <a:pos x="222" y="84"/>
                </a:cxn>
                <a:cxn ang="0">
                  <a:pos x="231" y="78"/>
                </a:cxn>
                <a:cxn ang="0">
                  <a:pos x="235" y="66"/>
                </a:cxn>
                <a:cxn ang="0">
                  <a:pos x="244" y="36"/>
                </a:cxn>
                <a:cxn ang="0">
                  <a:pos x="248" y="84"/>
                </a:cxn>
                <a:cxn ang="0">
                  <a:pos x="252" y="102"/>
                </a:cxn>
                <a:cxn ang="0">
                  <a:pos x="265" y="114"/>
                </a:cxn>
                <a:cxn ang="0">
                  <a:pos x="269" y="108"/>
                </a:cxn>
                <a:cxn ang="0">
                  <a:pos x="278" y="90"/>
                </a:cxn>
                <a:cxn ang="0">
                  <a:pos x="286" y="96"/>
                </a:cxn>
              </a:cxnLst>
              <a:rect l="0" t="0" r="r" b="b"/>
              <a:pathLst>
                <a:path w="291" h="192">
                  <a:moveTo>
                    <a:pt x="0" y="78"/>
                  </a:moveTo>
                  <a:lnTo>
                    <a:pt x="0" y="96"/>
                  </a:lnTo>
                  <a:lnTo>
                    <a:pt x="4" y="90"/>
                  </a:lnTo>
                  <a:lnTo>
                    <a:pt x="4" y="60"/>
                  </a:lnTo>
                  <a:lnTo>
                    <a:pt x="8" y="66"/>
                  </a:lnTo>
                  <a:lnTo>
                    <a:pt x="8" y="84"/>
                  </a:lnTo>
                  <a:lnTo>
                    <a:pt x="13" y="102"/>
                  </a:lnTo>
                  <a:lnTo>
                    <a:pt x="13" y="96"/>
                  </a:lnTo>
                  <a:lnTo>
                    <a:pt x="13" y="102"/>
                  </a:lnTo>
                  <a:lnTo>
                    <a:pt x="17" y="120"/>
                  </a:lnTo>
                  <a:lnTo>
                    <a:pt x="17" y="156"/>
                  </a:lnTo>
                  <a:lnTo>
                    <a:pt x="21" y="162"/>
                  </a:lnTo>
                  <a:lnTo>
                    <a:pt x="26" y="192"/>
                  </a:lnTo>
                  <a:lnTo>
                    <a:pt x="26" y="144"/>
                  </a:lnTo>
                  <a:lnTo>
                    <a:pt x="30" y="150"/>
                  </a:lnTo>
                  <a:lnTo>
                    <a:pt x="30" y="138"/>
                  </a:lnTo>
                  <a:lnTo>
                    <a:pt x="38" y="132"/>
                  </a:lnTo>
                  <a:lnTo>
                    <a:pt x="34" y="132"/>
                  </a:lnTo>
                  <a:lnTo>
                    <a:pt x="38" y="132"/>
                  </a:lnTo>
                  <a:lnTo>
                    <a:pt x="43" y="144"/>
                  </a:lnTo>
                  <a:lnTo>
                    <a:pt x="43" y="162"/>
                  </a:lnTo>
                  <a:lnTo>
                    <a:pt x="47" y="156"/>
                  </a:lnTo>
                  <a:lnTo>
                    <a:pt x="47" y="132"/>
                  </a:lnTo>
                  <a:lnTo>
                    <a:pt x="51" y="90"/>
                  </a:lnTo>
                  <a:lnTo>
                    <a:pt x="51" y="72"/>
                  </a:lnTo>
                  <a:lnTo>
                    <a:pt x="55" y="108"/>
                  </a:lnTo>
                  <a:lnTo>
                    <a:pt x="55" y="18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8" y="90"/>
                  </a:lnTo>
                  <a:lnTo>
                    <a:pt x="64" y="90"/>
                  </a:lnTo>
                  <a:lnTo>
                    <a:pt x="68" y="72"/>
                  </a:lnTo>
                  <a:lnTo>
                    <a:pt x="73" y="84"/>
                  </a:lnTo>
                  <a:lnTo>
                    <a:pt x="73" y="102"/>
                  </a:lnTo>
                  <a:lnTo>
                    <a:pt x="77" y="96"/>
                  </a:lnTo>
                  <a:lnTo>
                    <a:pt x="81" y="96"/>
                  </a:lnTo>
                  <a:lnTo>
                    <a:pt x="81" y="84"/>
                  </a:lnTo>
                  <a:lnTo>
                    <a:pt x="90" y="90"/>
                  </a:lnTo>
                  <a:lnTo>
                    <a:pt x="90" y="66"/>
                  </a:lnTo>
                  <a:lnTo>
                    <a:pt x="94" y="60"/>
                  </a:lnTo>
                  <a:lnTo>
                    <a:pt x="94" y="36"/>
                  </a:lnTo>
                  <a:lnTo>
                    <a:pt x="98" y="36"/>
                  </a:lnTo>
                  <a:lnTo>
                    <a:pt x="98" y="60"/>
                  </a:lnTo>
                  <a:lnTo>
                    <a:pt x="102" y="90"/>
                  </a:lnTo>
                  <a:lnTo>
                    <a:pt x="102" y="108"/>
                  </a:lnTo>
                  <a:lnTo>
                    <a:pt x="107" y="36"/>
                  </a:lnTo>
                  <a:lnTo>
                    <a:pt x="107" y="18"/>
                  </a:lnTo>
                  <a:lnTo>
                    <a:pt x="111" y="30"/>
                  </a:lnTo>
                  <a:lnTo>
                    <a:pt x="111" y="42"/>
                  </a:lnTo>
                  <a:lnTo>
                    <a:pt x="115" y="66"/>
                  </a:lnTo>
                  <a:lnTo>
                    <a:pt x="115" y="90"/>
                  </a:lnTo>
                  <a:lnTo>
                    <a:pt x="120" y="66"/>
                  </a:lnTo>
                  <a:lnTo>
                    <a:pt x="120" y="54"/>
                  </a:lnTo>
                  <a:lnTo>
                    <a:pt x="124" y="48"/>
                  </a:lnTo>
                  <a:lnTo>
                    <a:pt x="124" y="36"/>
                  </a:lnTo>
                  <a:lnTo>
                    <a:pt x="128" y="36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7" y="60"/>
                  </a:lnTo>
                  <a:lnTo>
                    <a:pt x="137" y="78"/>
                  </a:lnTo>
                  <a:lnTo>
                    <a:pt x="141" y="84"/>
                  </a:lnTo>
                  <a:lnTo>
                    <a:pt x="145" y="102"/>
                  </a:lnTo>
                  <a:lnTo>
                    <a:pt x="145" y="54"/>
                  </a:lnTo>
                  <a:lnTo>
                    <a:pt x="150" y="36"/>
                  </a:lnTo>
                  <a:lnTo>
                    <a:pt x="150" y="24"/>
                  </a:lnTo>
                  <a:lnTo>
                    <a:pt x="154" y="12"/>
                  </a:lnTo>
                  <a:lnTo>
                    <a:pt x="154" y="24"/>
                  </a:lnTo>
                  <a:lnTo>
                    <a:pt x="158" y="30"/>
                  </a:lnTo>
                  <a:lnTo>
                    <a:pt x="158" y="36"/>
                  </a:lnTo>
                  <a:lnTo>
                    <a:pt x="162" y="54"/>
                  </a:lnTo>
                  <a:lnTo>
                    <a:pt x="162" y="66"/>
                  </a:lnTo>
                  <a:lnTo>
                    <a:pt x="162" y="60"/>
                  </a:lnTo>
                  <a:lnTo>
                    <a:pt x="167" y="42"/>
                  </a:lnTo>
                  <a:lnTo>
                    <a:pt x="167" y="0"/>
                  </a:lnTo>
                  <a:lnTo>
                    <a:pt x="171" y="18"/>
                  </a:lnTo>
                  <a:lnTo>
                    <a:pt x="171" y="24"/>
                  </a:lnTo>
                  <a:lnTo>
                    <a:pt x="175" y="36"/>
                  </a:lnTo>
                  <a:lnTo>
                    <a:pt x="175" y="72"/>
                  </a:lnTo>
                  <a:lnTo>
                    <a:pt x="179" y="54"/>
                  </a:lnTo>
                  <a:lnTo>
                    <a:pt x="179" y="12"/>
                  </a:lnTo>
                  <a:lnTo>
                    <a:pt x="184" y="18"/>
                  </a:lnTo>
                  <a:lnTo>
                    <a:pt x="184" y="72"/>
                  </a:lnTo>
                  <a:lnTo>
                    <a:pt x="188" y="132"/>
                  </a:lnTo>
                  <a:lnTo>
                    <a:pt x="188" y="120"/>
                  </a:lnTo>
                  <a:lnTo>
                    <a:pt x="192" y="84"/>
                  </a:lnTo>
                  <a:lnTo>
                    <a:pt x="192" y="72"/>
                  </a:lnTo>
                  <a:lnTo>
                    <a:pt x="197" y="78"/>
                  </a:lnTo>
                  <a:lnTo>
                    <a:pt x="197" y="96"/>
                  </a:lnTo>
                  <a:lnTo>
                    <a:pt x="201" y="126"/>
                  </a:lnTo>
                  <a:lnTo>
                    <a:pt x="201" y="138"/>
                  </a:lnTo>
                  <a:lnTo>
                    <a:pt x="205" y="138"/>
                  </a:lnTo>
                  <a:lnTo>
                    <a:pt x="209" y="132"/>
                  </a:lnTo>
                  <a:lnTo>
                    <a:pt x="209" y="108"/>
                  </a:lnTo>
                  <a:lnTo>
                    <a:pt x="214" y="114"/>
                  </a:lnTo>
                  <a:lnTo>
                    <a:pt x="218" y="120"/>
                  </a:lnTo>
                  <a:lnTo>
                    <a:pt x="218" y="114"/>
                  </a:lnTo>
                  <a:lnTo>
                    <a:pt x="222" y="108"/>
                  </a:lnTo>
                  <a:lnTo>
                    <a:pt x="222" y="78"/>
                  </a:lnTo>
                  <a:lnTo>
                    <a:pt x="222" y="84"/>
                  </a:lnTo>
                  <a:lnTo>
                    <a:pt x="227" y="90"/>
                  </a:lnTo>
                  <a:lnTo>
                    <a:pt x="227" y="78"/>
                  </a:lnTo>
                  <a:lnTo>
                    <a:pt x="231" y="78"/>
                  </a:lnTo>
                  <a:lnTo>
                    <a:pt x="231" y="90"/>
                  </a:lnTo>
                  <a:lnTo>
                    <a:pt x="235" y="84"/>
                  </a:lnTo>
                  <a:lnTo>
                    <a:pt x="235" y="66"/>
                  </a:lnTo>
                  <a:lnTo>
                    <a:pt x="239" y="42"/>
                  </a:lnTo>
                  <a:lnTo>
                    <a:pt x="239" y="24"/>
                  </a:lnTo>
                  <a:lnTo>
                    <a:pt x="244" y="36"/>
                  </a:lnTo>
                  <a:lnTo>
                    <a:pt x="244" y="72"/>
                  </a:lnTo>
                  <a:lnTo>
                    <a:pt x="248" y="78"/>
                  </a:lnTo>
                  <a:lnTo>
                    <a:pt x="248" y="84"/>
                  </a:lnTo>
                  <a:lnTo>
                    <a:pt x="248" y="78"/>
                  </a:lnTo>
                  <a:lnTo>
                    <a:pt x="256" y="102"/>
                  </a:lnTo>
                  <a:lnTo>
                    <a:pt x="252" y="102"/>
                  </a:lnTo>
                  <a:lnTo>
                    <a:pt x="256" y="120"/>
                  </a:lnTo>
                  <a:lnTo>
                    <a:pt x="261" y="132"/>
                  </a:lnTo>
                  <a:lnTo>
                    <a:pt x="265" y="114"/>
                  </a:lnTo>
                  <a:lnTo>
                    <a:pt x="265" y="120"/>
                  </a:lnTo>
                  <a:lnTo>
                    <a:pt x="265" y="114"/>
                  </a:lnTo>
                  <a:lnTo>
                    <a:pt x="269" y="108"/>
                  </a:lnTo>
                  <a:lnTo>
                    <a:pt x="274" y="102"/>
                  </a:lnTo>
                  <a:lnTo>
                    <a:pt x="278" y="84"/>
                  </a:lnTo>
                  <a:lnTo>
                    <a:pt x="278" y="90"/>
                  </a:lnTo>
                  <a:lnTo>
                    <a:pt x="282" y="96"/>
                  </a:lnTo>
                  <a:lnTo>
                    <a:pt x="282" y="102"/>
                  </a:lnTo>
                  <a:lnTo>
                    <a:pt x="286" y="96"/>
                  </a:lnTo>
                  <a:lnTo>
                    <a:pt x="291" y="120"/>
                  </a:lnTo>
                  <a:lnTo>
                    <a:pt x="29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8" name="Freeform 64"/>
            <p:cNvSpPr>
              <a:spLocks/>
            </p:cNvSpPr>
            <p:nvPr/>
          </p:nvSpPr>
          <p:spPr bwMode="auto">
            <a:xfrm>
              <a:off x="631825" y="1190625"/>
              <a:ext cx="522288" cy="2228850"/>
            </a:xfrm>
            <a:custGeom>
              <a:avLst/>
              <a:gdLst/>
              <a:ahLst/>
              <a:cxnLst>
                <a:cxn ang="0">
                  <a:pos x="4" y="102"/>
                </a:cxn>
                <a:cxn ang="0">
                  <a:pos x="12" y="102"/>
                </a:cxn>
                <a:cxn ang="0">
                  <a:pos x="21" y="30"/>
                </a:cxn>
                <a:cxn ang="0">
                  <a:pos x="30" y="30"/>
                </a:cxn>
                <a:cxn ang="0">
                  <a:pos x="38" y="6"/>
                </a:cxn>
                <a:cxn ang="0">
                  <a:pos x="47" y="72"/>
                </a:cxn>
                <a:cxn ang="0">
                  <a:pos x="51" y="24"/>
                </a:cxn>
                <a:cxn ang="0">
                  <a:pos x="60" y="54"/>
                </a:cxn>
                <a:cxn ang="0">
                  <a:pos x="64" y="12"/>
                </a:cxn>
                <a:cxn ang="0">
                  <a:pos x="72" y="42"/>
                </a:cxn>
                <a:cxn ang="0">
                  <a:pos x="77" y="132"/>
                </a:cxn>
                <a:cxn ang="0">
                  <a:pos x="89" y="114"/>
                </a:cxn>
                <a:cxn ang="0">
                  <a:pos x="94" y="120"/>
                </a:cxn>
                <a:cxn ang="0">
                  <a:pos x="111" y="114"/>
                </a:cxn>
                <a:cxn ang="0">
                  <a:pos x="115" y="156"/>
                </a:cxn>
                <a:cxn ang="0">
                  <a:pos x="119" y="138"/>
                </a:cxn>
                <a:cxn ang="0">
                  <a:pos x="128" y="42"/>
                </a:cxn>
                <a:cxn ang="0">
                  <a:pos x="132" y="30"/>
                </a:cxn>
                <a:cxn ang="0">
                  <a:pos x="145" y="60"/>
                </a:cxn>
                <a:cxn ang="0">
                  <a:pos x="149" y="66"/>
                </a:cxn>
                <a:cxn ang="0">
                  <a:pos x="158" y="6"/>
                </a:cxn>
                <a:cxn ang="0">
                  <a:pos x="162" y="294"/>
                </a:cxn>
                <a:cxn ang="0">
                  <a:pos x="171" y="540"/>
                </a:cxn>
                <a:cxn ang="0">
                  <a:pos x="175" y="654"/>
                </a:cxn>
                <a:cxn ang="0">
                  <a:pos x="184" y="708"/>
                </a:cxn>
                <a:cxn ang="0">
                  <a:pos x="188" y="756"/>
                </a:cxn>
                <a:cxn ang="0">
                  <a:pos x="196" y="804"/>
                </a:cxn>
                <a:cxn ang="0">
                  <a:pos x="205" y="822"/>
                </a:cxn>
                <a:cxn ang="0">
                  <a:pos x="213" y="876"/>
                </a:cxn>
                <a:cxn ang="0">
                  <a:pos x="218" y="942"/>
                </a:cxn>
                <a:cxn ang="0">
                  <a:pos x="226" y="996"/>
                </a:cxn>
                <a:cxn ang="0">
                  <a:pos x="231" y="1086"/>
                </a:cxn>
                <a:cxn ang="0">
                  <a:pos x="239" y="1122"/>
                </a:cxn>
                <a:cxn ang="0">
                  <a:pos x="243" y="1146"/>
                </a:cxn>
                <a:cxn ang="0">
                  <a:pos x="252" y="1152"/>
                </a:cxn>
                <a:cxn ang="0">
                  <a:pos x="256" y="1182"/>
                </a:cxn>
                <a:cxn ang="0">
                  <a:pos x="269" y="1224"/>
                </a:cxn>
                <a:cxn ang="0">
                  <a:pos x="286" y="1284"/>
                </a:cxn>
                <a:cxn ang="0">
                  <a:pos x="290" y="1308"/>
                </a:cxn>
                <a:cxn ang="0">
                  <a:pos x="303" y="1320"/>
                </a:cxn>
                <a:cxn ang="0">
                  <a:pos x="316" y="1368"/>
                </a:cxn>
                <a:cxn ang="0">
                  <a:pos x="325" y="1374"/>
                </a:cxn>
              </a:cxnLst>
              <a:rect l="0" t="0" r="r" b="b"/>
              <a:pathLst>
                <a:path w="329" h="1404">
                  <a:moveTo>
                    <a:pt x="0" y="96"/>
                  </a:moveTo>
                  <a:lnTo>
                    <a:pt x="4" y="84"/>
                  </a:lnTo>
                  <a:lnTo>
                    <a:pt x="4" y="102"/>
                  </a:lnTo>
                  <a:lnTo>
                    <a:pt x="8" y="90"/>
                  </a:lnTo>
                  <a:lnTo>
                    <a:pt x="17" y="102"/>
                  </a:lnTo>
                  <a:lnTo>
                    <a:pt x="12" y="102"/>
                  </a:lnTo>
                  <a:lnTo>
                    <a:pt x="17" y="84"/>
                  </a:lnTo>
                  <a:lnTo>
                    <a:pt x="25" y="30"/>
                  </a:lnTo>
                  <a:lnTo>
                    <a:pt x="21" y="30"/>
                  </a:lnTo>
                  <a:lnTo>
                    <a:pt x="25" y="36"/>
                  </a:lnTo>
                  <a:lnTo>
                    <a:pt x="30" y="48"/>
                  </a:lnTo>
                  <a:lnTo>
                    <a:pt x="30" y="30"/>
                  </a:lnTo>
                  <a:lnTo>
                    <a:pt x="34" y="18"/>
                  </a:lnTo>
                  <a:lnTo>
                    <a:pt x="38" y="0"/>
                  </a:lnTo>
                  <a:lnTo>
                    <a:pt x="38" y="6"/>
                  </a:lnTo>
                  <a:lnTo>
                    <a:pt x="42" y="24"/>
                  </a:lnTo>
                  <a:lnTo>
                    <a:pt x="42" y="36"/>
                  </a:lnTo>
                  <a:lnTo>
                    <a:pt x="47" y="72"/>
                  </a:lnTo>
                  <a:lnTo>
                    <a:pt x="47" y="108"/>
                  </a:lnTo>
                  <a:lnTo>
                    <a:pt x="47" y="60"/>
                  </a:lnTo>
                  <a:lnTo>
                    <a:pt x="51" y="24"/>
                  </a:lnTo>
                  <a:lnTo>
                    <a:pt x="51" y="30"/>
                  </a:lnTo>
                  <a:lnTo>
                    <a:pt x="55" y="60"/>
                  </a:lnTo>
                  <a:lnTo>
                    <a:pt x="60" y="54"/>
                  </a:lnTo>
                  <a:lnTo>
                    <a:pt x="60" y="48"/>
                  </a:lnTo>
                  <a:lnTo>
                    <a:pt x="64" y="30"/>
                  </a:lnTo>
                  <a:lnTo>
                    <a:pt x="64" y="12"/>
                  </a:lnTo>
                  <a:lnTo>
                    <a:pt x="64" y="48"/>
                  </a:lnTo>
                  <a:lnTo>
                    <a:pt x="68" y="66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7" y="90"/>
                  </a:lnTo>
                  <a:lnTo>
                    <a:pt x="77" y="132"/>
                  </a:lnTo>
                  <a:lnTo>
                    <a:pt x="81" y="144"/>
                  </a:lnTo>
                  <a:lnTo>
                    <a:pt x="85" y="138"/>
                  </a:lnTo>
                  <a:lnTo>
                    <a:pt x="89" y="114"/>
                  </a:lnTo>
                  <a:lnTo>
                    <a:pt x="89" y="102"/>
                  </a:lnTo>
                  <a:lnTo>
                    <a:pt x="94" y="114"/>
                  </a:lnTo>
                  <a:lnTo>
                    <a:pt x="94" y="120"/>
                  </a:lnTo>
                  <a:lnTo>
                    <a:pt x="98" y="126"/>
                  </a:lnTo>
                  <a:lnTo>
                    <a:pt x="102" y="126"/>
                  </a:lnTo>
                  <a:lnTo>
                    <a:pt x="111" y="114"/>
                  </a:lnTo>
                  <a:lnTo>
                    <a:pt x="107" y="114"/>
                  </a:lnTo>
                  <a:lnTo>
                    <a:pt x="111" y="126"/>
                  </a:lnTo>
                  <a:lnTo>
                    <a:pt x="115" y="156"/>
                  </a:lnTo>
                  <a:lnTo>
                    <a:pt x="115" y="144"/>
                  </a:lnTo>
                  <a:lnTo>
                    <a:pt x="119" y="108"/>
                  </a:lnTo>
                  <a:lnTo>
                    <a:pt x="119" y="138"/>
                  </a:lnTo>
                  <a:lnTo>
                    <a:pt x="124" y="108"/>
                  </a:lnTo>
                  <a:lnTo>
                    <a:pt x="124" y="54"/>
                  </a:lnTo>
                  <a:lnTo>
                    <a:pt x="128" y="42"/>
                  </a:lnTo>
                  <a:lnTo>
                    <a:pt x="128" y="36"/>
                  </a:lnTo>
                  <a:lnTo>
                    <a:pt x="132" y="42"/>
                  </a:lnTo>
                  <a:lnTo>
                    <a:pt x="132" y="30"/>
                  </a:lnTo>
                  <a:lnTo>
                    <a:pt x="137" y="36"/>
                  </a:lnTo>
                  <a:lnTo>
                    <a:pt x="141" y="48"/>
                  </a:lnTo>
                  <a:lnTo>
                    <a:pt x="145" y="60"/>
                  </a:lnTo>
                  <a:lnTo>
                    <a:pt x="145" y="36"/>
                  </a:lnTo>
                  <a:lnTo>
                    <a:pt x="149" y="48"/>
                  </a:lnTo>
                  <a:lnTo>
                    <a:pt x="149" y="66"/>
                  </a:lnTo>
                  <a:lnTo>
                    <a:pt x="154" y="66"/>
                  </a:lnTo>
                  <a:lnTo>
                    <a:pt x="154" y="6"/>
                  </a:lnTo>
                  <a:lnTo>
                    <a:pt x="158" y="6"/>
                  </a:lnTo>
                  <a:lnTo>
                    <a:pt x="158" y="114"/>
                  </a:lnTo>
                  <a:lnTo>
                    <a:pt x="162" y="210"/>
                  </a:lnTo>
                  <a:lnTo>
                    <a:pt x="162" y="294"/>
                  </a:lnTo>
                  <a:lnTo>
                    <a:pt x="166" y="360"/>
                  </a:lnTo>
                  <a:lnTo>
                    <a:pt x="166" y="492"/>
                  </a:lnTo>
                  <a:lnTo>
                    <a:pt x="171" y="540"/>
                  </a:lnTo>
                  <a:lnTo>
                    <a:pt x="171" y="582"/>
                  </a:lnTo>
                  <a:lnTo>
                    <a:pt x="175" y="618"/>
                  </a:lnTo>
                  <a:lnTo>
                    <a:pt x="175" y="654"/>
                  </a:lnTo>
                  <a:lnTo>
                    <a:pt x="179" y="672"/>
                  </a:lnTo>
                  <a:lnTo>
                    <a:pt x="179" y="684"/>
                  </a:lnTo>
                  <a:lnTo>
                    <a:pt x="184" y="708"/>
                  </a:lnTo>
                  <a:lnTo>
                    <a:pt x="184" y="732"/>
                  </a:lnTo>
                  <a:lnTo>
                    <a:pt x="188" y="738"/>
                  </a:lnTo>
                  <a:lnTo>
                    <a:pt x="188" y="756"/>
                  </a:lnTo>
                  <a:lnTo>
                    <a:pt x="192" y="792"/>
                  </a:lnTo>
                  <a:lnTo>
                    <a:pt x="192" y="804"/>
                  </a:lnTo>
                  <a:lnTo>
                    <a:pt x="196" y="804"/>
                  </a:lnTo>
                  <a:lnTo>
                    <a:pt x="201" y="810"/>
                  </a:lnTo>
                  <a:lnTo>
                    <a:pt x="201" y="816"/>
                  </a:lnTo>
                  <a:lnTo>
                    <a:pt x="205" y="822"/>
                  </a:lnTo>
                  <a:lnTo>
                    <a:pt x="209" y="828"/>
                  </a:lnTo>
                  <a:lnTo>
                    <a:pt x="209" y="864"/>
                  </a:lnTo>
                  <a:lnTo>
                    <a:pt x="213" y="876"/>
                  </a:lnTo>
                  <a:lnTo>
                    <a:pt x="213" y="900"/>
                  </a:lnTo>
                  <a:lnTo>
                    <a:pt x="218" y="918"/>
                  </a:lnTo>
                  <a:lnTo>
                    <a:pt x="218" y="942"/>
                  </a:lnTo>
                  <a:lnTo>
                    <a:pt x="222" y="966"/>
                  </a:lnTo>
                  <a:lnTo>
                    <a:pt x="222" y="984"/>
                  </a:lnTo>
                  <a:lnTo>
                    <a:pt x="226" y="996"/>
                  </a:lnTo>
                  <a:lnTo>
                    <a:pt x="226" y="1020"/>
                  </a:lnTo>
                  <a:lnTo>
                    <a:pt x="231" y="1050"/>
                  </a:lnTo>
                  <a:lnTo>
                    <a:pt x="231" y="1086"/>
                  </a:lnTo>
                  <a:lnTo>
                    <a:pt x="235" y="1098"/>
                  </a:lnTo>
                  <a:lnTo>
                    <a:pt x="235" y="1116"/>
                  </a:lnTo>
                  <a:lnTo>
                    <a:pt x="239" y="1122"/>
                  </a:lnTo>
                  <a:lnTo>
                    <a:pt x="239" y="1134"/>
                  </a:lnTo>
                  <a:lnTo>
                    <a:pt x="243" y="1140"/>
                  </a:lnTo>
                  <a:lnTo>
                    <a:pt x="243" y="1146"/>
                  </a:lnTo>
                  <a:lnTo>
                    <a:pt x="248" y="1152"/>
                  </a:lnTo>
                  <a:lnTo>
                    <a:pt x="248" y="1146"/>
                  </a:lnTo>
                  <a:lnTo>
                    <a:pt x="252" y="1152"/>
                  </a:lnTo>
                  <a:lnTo>
                    <a:pt x="252" y="1158"/>
                  </a:lnTo>
                  <a:lnTo>
                    <a:pt x="256" y="1164"/>
                  </a:lnTo>
                  <a:lnTo>
                    <a:pt x="256" y="1182"/>
                  </a:lnTo>
                  <a:lnTo>
                    <a:pt x="261" y="1188"/>
                  </a:lnTo>
                  <a:lnTo>
                    <a:pt x="269" y="1200"/>
                  </a:lnTo>
                  <a:lnTo>
                    <a:pt x="269" y="1224"/>
                  </a:lnTo>
                  <a:lnTo>
                    <a:pt x="278" y="1266"/>
                  </a:lnTo>
                  <a:lnTo>
                    <a:pt x="278" y="1272"/>
                  </a:lnTo>
                  <a:lnTo>
                    <a:pt x="286" y="1284"/>
                  </a:lnTo>
                  <a:lnTo>
                    <a:pt x="286" y="1296"/>
                  </a:lnTo>
                  <a:lnTo>
                    <a:pt x="290" y="1302"/>
                  </a:lnTo>
                  <a:lnTo>
                    <a:pt x="290" y="1308"/>
                  </a:lnTo>
                  <a:lnTo>
                    <a:pt x="295" y="1302"/>
                  </a:lnTo>
                  <a:lnTo>
                    <a:pt x="303" y="1314"/>
                  </a:lnTo>
                  <a:lnTo>
                    <a:pt x="303" y="1320"/>
                  </a:lnTo>
                  <a:lnTo>
                    <a:pt x="308" y="1338"/>
                  </a:lnTo>
                  <a:lnTo>
                    <a:pt x="316" y="1350"/>
                  </a:lnTo>
                  <a:lnTo>
                    <a:pt x="316" y="1368"/>
                  </a:lnTo>
                  <a:lnTo>
                    <a:pt x="320" y="1362"/>
                  </a:lnTo>
                  <a:lnTo>
                    <a:pt x="325" y="1368"/>
                  </a:lnTo>
                  <a:lnTo>
                    <a:pt x="325" y="1374"/>
                  </a:lnTo>
                  <a:lnTo>
                    <a:pt x="329" y="1380"/>
                  </a:lnTo>
                  <a:lnTo>
                    <a:pt x="329" y="140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89" name="Freeform 65"/>
            <p:cNvSpPr>
              <a:spLocks/>
            </p:cNvSpPr>
            <p:nvPr/>
          </p:nvSpPr>
          <p:spPr bwMode="auto">
            <a:xfrm>
              <a:off x="1154113" y="1333500"/>
              <a:ext cx="596900" cy="2124075"/>
            </a:xfrm>
            <a:custGeom>
              <a:avLst/>
              <a:gdLst/>
              <a:ahLst/>
              <a:cxnLst>
                <a:cxn ang="0">
                  <a:pos x="13" y="1320"/>
                </a:cxn>
                <a:cxn ang="0">
                  <a:pos x="17" y="1314"/>
                </a:cxn>
                <a:cxn ang="0">
                  <a:pos x="30" y="1296"/>
                </a:cxn>
                <a:cxn ang="0">
                  <a:pos x="43" y="1296"/>
                </a:cxn>
                <a:cxn ang="0">
                  <a:pos x="56" y="1314"/>
                </a:cxn>
                <a:cxn ang="0">
                  <a:pos x="68" y="1314"/>
                </a:cxn>
                <a:cxn ang="0">
                  <a:pos x="77" y="1308"/>
                </a:cxn>
                <a:cxn ang="0">
                  <a:pos x="90" y="1302"/>
                </a:cxn>
                <a:cxn ang="0">
                  <a:pos x="103" y="1320"/>
                </a:cxn>
                <a:cxn ang="0">
                  <a:pos x="115" y="1338"/>
                </a:cxn>
                <a:cxn ang="0">
                  <a:pos x="128" y="1320"/>
                </a:cxn>
                <a:cxn ang="0">
                  <a:pos x="137" y="1290"/>
                </a:cxn>
                <a:cxn ang="0">
                  <a:pos x="145" y="1230"/>
                </a:cxn>
                <a:cxn ang="0">
                  <a:pos x="150" y="1194"/>
                </a:cxn>
                <a:cxn ang="0">
                  <a:pos x="162" y="1176"/>
                </a:cxn>
                <a:cxn ang="0">
                  <a:pos x="175" y="1164"/>
                </a:cxn>
                <a:cxn ang="0">
                  <a:pos x="184" y="1104"/>
                </a:cxn>
                <a:cxn ang="0">
                  <a:pos x="192" y="1062"/>
                </a:cxn>
                <a:cxn ang="0">
                  <a:pos x="197" y="1026"/>
                </a:cxn>
                <a:cxn ang="0">
                  <a:pos x="205" y="954"/>
                </a:cxn>
                <a:cxn ang="0">
                  <a:pos x="222" y="918"/>
                </a:cxn>
                <a:cxn ang="0">
                  <a:pos x="227" y="882"/>
                </a:cxn>
                <a:cxn ang="0">
                  <a:pos x="235" y="834"/>
                </a:cxn>
                <a:cxn ang="0">
                  <a:pos x="239" y="738"/>
                </a:cxn>
                <a:cxn ang="0">
                  <a:pos x="248" y="654"/>
                </a:cxn>
                <a:cxn ang="0">
                  <a:pos x="252" y="570"/>
                </a:cxn>
                <a:cxn ang="0">
                  <a:pos x="269" y="516"/>
                </a:cxn>
                <a:cxn ang="0">
                  <a:pos x="274" y="486"/>
                </a:cxn>
                <a:cxn ang="0">
                  <a:pos x="282" y="402"/>
                </a:cxn>
                <a:cxn ang="0">
                  <a:pos x="286" y="312"/>
                </a:cxn>
                <a:cxn ang="0">
                  <a:pos x="295" y="180"/>
                </a:cxn>
                <a:cxn ang="0">
                  <a:pos x="299" y="0"/>
                </a:cxn>
                <a:cxn ang="0">
                  <a:pos x="304" y="18"/>
                </a:cxn>
                <a:cxn ang="0">
                  <a:pos x="312" y="48"/>
                </a:cxn>
                <a:cxn ang="0">
                  <a:pos x="316" y="42"/>
                </a:cxn>
                <a:cxn ang="0">
                  <a:pos x="329" y="6"/>
                </a:cxn>
                <a:cxn ang="0">
                  <a:pos x="338" y="18"/>
                </a:cxn>
                <a:cxn ang="0">
                  <a:pos x="346" y="108"/>
                </a:cxn>
                <a:cxn ang="0">
                  <a:pos x="351" y="96"/>
                </a:cxn>
                <a:cxn ang="0">
                  <a:pos x="359" y="84"/>
                </a:cxn>
                <a:cxn ang="0">
                  <a:pos x="368" y="96"/>
                </a:cxn>
                <a:cxn ang="0">
                  <a:pos x="372" y="114"/>
                </a:cxn>
              </a:cxnLst>
              <a:rect l="0" t="0" r="r" b="b"/>
              <a:pathLst>
                <a:path w="376" h="1338">
                  <a:moveTo>
                    <a:pt x="0" y="1314"/>
                  </a:moveTo>
                  <a:lnTo>
                    <a:pt x="4" y="1320"/>
                  </a:lnTo>
                  <a:lnTo>
                    <a:pt x="13" y="1320"/>
                  </a:lnTo>
                  <a:lnTo>
                    <a:pt x="9" y="1320"/>
                  </a:lnTo>
                  <a:lnTo>
                    <a:pt x="13" y="1320"/>
                  </a:lnTo>
                  <a:lnTo>
                    <a:pt x="17" y="1314"/>
                  </a:lnTo>
                  <a:lnTo>
                    <a:pt x="21" y="1308"/>
                  </a:lnTo>
                  <a:lnTo>
                    <a:pt x="26" y="1302"/>
                  </a:lnTo>
                  <a:lnTo>
                    <a:pt x="30" y="1296"/>
                  </a:lnTo>
                  <a:lnTo>
                    <a:pt x="34" y="1296"/>
                  </a:lnTo>
                  <a:lnTo>
                    <a:pt x="38" y="1296"/>
                  </a:lnTo>
                  <a:lnTo>
                    <a:pt x="43" y="1296"/>
                  </a:lnTo>
                  <a:lnTo>
                    <a:pt x="47" y="1302"/>
                  </a:lnTo>
                  <a:lnTo>
                    <a:pt x="51" y="1308"/>
                  </a:lnTo>
                  <a:lnTo>
                    <a:pt x="56" y="1314"/>
                  </a:lnTo>
                  <a:lnTo>
                    <a:pt x="60" y="1314"/>
                  </a:lnTo>
                  <a:lnTo>
                    <a:pt x="64" y="1314"/>
                  </a:lnTo>
                  <a:lnTo>
                    <a:pt x="68" y="1314"/>
                  </a:lnTo>
                  <a:lnTo>
                    <a:pt x="73" y="1308"/>
                  </a:lnTo>
                  <a:lnTo>
                    <a:pt x="81" y="1308"/>
                  </a:lnTo>
                  <a:lnTo>
                    <a:pt x="77" y="1308"/>
                  </a:lnTo>
                  <a:lnTo>
                    <a:pt x="81" y="1308"/>
                  </a:lnTo>
                  <a:lnTo>
                    <a:pt x="85" y="1302"/>
                  </a:lnTo>
                  <a:lnTo>
                    <a:pt x="90" y="1302"/>
                  </a:lnTo>
                  <a:lnTo>
                    <a:pt x="94" y="1308"/>
                  </a:lnTo>
                  <a:lnTo>
                    <a:pt x="98" y="1314"/>
                  </a:lnTo>
                  <a:lnTo>
                    <a:pt x="103" y="1320"/>
                  </a:lnTo>
                  <a:lnTo>
                    <a:pt x="111" y="1332"/>
                  </a:lnTo>
                  <a:lnTo>
                    <a:pt x="111" y="1338"/>
                  </a:lnTo>
                  <a:lnTo>
                    <a:pt x="115" y="1338"/>
                  </a:lnTo>
                  <a:lnTo>
                    <a:pt x="120" y="1332"/>
                  </a:lnTo>
                  <a:lnTo>
                    <a:pt x="124" y="1326"/>
                  </a:lnTo>
                  <a:lnTo>
                    <a:pt x="128" y="1320"/>
                  </a:lnTo>
                  <a:lnTo>
                    <a:pt x="133" y="1314"/>
                  </a:lnTo>
                  <a:lnTo>
                    <a:pt x="133" y="1302"/>
                  </a:lnTo>
                  <a:lnTo>
                    <a:pt x="137" y="1290"/>
                  </a:lnTo>
                  <a:lnTo>
                    <a:pt x="141" y="1278"/>
                  </a:lnTo>
                  <a:lnTo>
                    <a:pt x="141" y="1254"/>
                  </a:lnTo>
                  <a:lnTo>
                    <a:pt x="145" y="1230"/>
                  </a:lnTo>
                  <a:lnTo>
                    <a:pt x="145" y="1206"/>
                  </a:lnTo>
                  <a:lnTo>
                    <a:pt x="154" y="1194"/>
                  </a:lnTo>
                  <a:lnTo>
                    <a:pt x="150" y="1194"/>
                  </a:lnTo>
                  <a:lnTo>
                    <a:pt x="154" y="1194"/>
                  </a:lnTo>
                  <a:lnTo>
                    <a:pt x="158" y="1182"/>
                  </a:lnTo>
                  <a:lnTo>
                    <a:pt x="162" y="1176"/>
                  </a:lnTo>
                  <a:lnTo>
                    <a:pt x="167" y="1170"/>
                  </a:lnTo>
                  <a:lnTo>
                    <a:pt x="171" y="1170"/>
                  </a:lnTo>
                  <a:lnTo>
                    <a:pt x="175" y="1164"/>
                  </a:lnTo>
                  <a:lnTo>
                    <a:pt x="180" y="1158"/>
                  </a:lnTo>
                  <a:lnTo>
                    <a:pt x="184" y="1128"/>
                  </a:lnTo>
                  <a:lnTo>
                    <a:pt x="184" y="1104"/>
                  </a:lnTo>
                  <a:lnTo>
                    <a:pt x="188" y="1086"/>
                  </a:lnTo>
                  <a:lnTo>
                    <a:pt x="188" y="1068"/>
                  </a:lnTo>
                  <a:lnTo>
                    <a:pt x="192" y="1062"/>
                  </a:lnTo>
                  <a:lnTo>
                    <a:pt x="192" y="1038"/>
                  </a:lnTo>
                  <a:lnTo>
                    <a:pt x="197" y="1032"/>
                  </a:lnTo>
                  <a:lnTo>
                    <a:pt x="197" y="1026"/>
                  </a:lnTo>
                  <a:lnTo>
                    <a:pt x="201" y="984"/>
                  </a:lnTo>
                  <a:lnTo>
                    <a:pt x="201" y="960"/>
                  </a:lnTo>
                  <a:lnTo>
                    <a:pt x="205" y="954"/>
                  </a:lnTo>
                  <a:lnTo>
                    <a:pt x="214" y="942"/>
                  </a:lnTo>
                  <a:lnTo>
                    <a:pt x="214" y="936"/>
                  </a:lnTo>
                  <a:lnTo>
                    <a:pt x="222" y="918"/>
                  </a:lnTo>
                  <a:lnTo>
                    <a:pt x="222" y="906"/>
                  </a:lnTo>
                  <a:lnTo>
                    <a:pt x="227" y="894"/>
                  </a:lnTo>
                  <a:lnTo>
                    <a:pt x="227" y="882"/>
                  </a:lnTo>
                  <a:lnTo>
                    <a:pt x="231" y="870"/>
                  </a:lnTo>
                  <a:lnTo>
                    <a:pt x="231" y="846"/>
                  </a:lnTo>
                  <a:lnTo>
                    <a:pt x="235" y="834"/>
                  </a:lnTo>
                  <a:lnTo>
                    <a:pt x="235" y="816"/>
                  </a:lnTo>
                  <a:lnTo>
                    <a:pt x="239" y="792"/>
                  </a:lnTo>
                  <a:lnTo>
                    <a:pt x="239" y="738"/>
                  </a:lnTo>
                  <a:lnTo>
                    <a:pt x="244" y="714"/>
                  </a:lnTo>
                  <a:lnTo>
                    <a:pt x="244" y="684"/>
                  </a:lnTo>
                  <a:lnTo>
                    <a:pt x="248" y="654"/>
                  </a:lnTo>
                  <a:lnTo>
                    <a:pt x="248" y="630"/>
                  </a:lnTo>
                  <a:lnTo>
                    <a:pt x="252" y="606"/>
                  </a:lnTo>
                  <a:lnTo>
                    <a:pt x="252" y="570"/>
                  </a:lnTo>
                  <a:lnTo>
                    <a:pt x="261" y="552"/>
                  </a:lnTo>
                  <a:lnTo>
                    <a:pt x="261" y="546"/>
                  </a:lnTo>
                  <a:lnTo>
                    <a:pt x="269" y="516"/>
                  </a:lnTo>
                  <a:lnTo>
                    <a:pt x="269" y="504"/>
                  </a:lnTo>
                  <a:lnTo>
                    <a:pt x="274" y="498"/>
                  </a:lnTo>
                  <a:lnTo>
                    <a:pt x="274" y="486"/>
                  </a:lnTo>
                  <a:lnTo>
                    <a:pt x="278" y="456"/>
                  </a:lnTo>
                  <a:lnTo>
                    <a:pt x="278" y="432"/>
                  </a:lnTo>
                  <a:lnTo>
                    <a:pt x="282" y="402"/>
                  </a:lnTo>
                  <a:lnTo>
                    <a:pt x="282" y="360"/>
                  </a:lnTo>
                  <a:lnTo>
                    <a:pt x="286" y="342"/>
                  </a:lnTo>
                  <a:lnTo>
                    <a:pt x="286" y="312"/>
                  </a:lnTo>
                  <a:lnTo>
                    <a:pt x="291" y="276"/>
                  </a:lnTo>
                  <a:lnTo>
                    <a:pt x="291" y="228"/>
                  </a:lnTo>
                  <a:lnTo>
                    <a:pt x="295" y="180"/>
                  </a:lnTo>
                  <a:lnTo>
                    <a:pt x="295" y="108"/>
                  </a:lnTo>
                  <a:lnTo>
                    <a:pt x="299" y="36"/>
                  </a:lnTo>
                  <a:lnTo>
                    <a:pt x="299" y="0"/>
                  </a:lnTo>
                  <a:lnTo>
                    <a:pt x="299" y="6"/>
                  </a:lnTo>
                  <a:lnTo>
                    <a:pt x="304" y="24"/>
                  </a:lnTo>
                  <a:lnTo>
                    <a:pt x="304" y="18"/>
                  </a:lnTo>
                  <a:lnTo>
                    <a:pt x="308" y="12"/>
                  </a:lnTo>
                  <a:lnTo>
                    <a:pt x="308" y="42"/>
                  </a:lnTo>
                  <a:lnTo>
                    <a:pt x="312" y="48"/>
                  </a:lnTo>
                  <a:lnTo>
                    <a:pt x="312" y="54"/>
                  </a:lnTo>
                  <a:lnTo>
                    <a:pt x="316" y="48"/>
                  </a:lnTo>
                  <a:lnTo>
                    <a:pt x="316" y="42"/>
                  </a:lnTo>
                  <a:lnTo>
                    <a:pt x="321" y="24"/>
                  </a:lnTo>
                  <a:lnTo>
                    <a:pt x="325" y="6"/>
                  </a:lnTo>
                  <a:lnTo>
                    <a:pt x="329" y="6"/>
                  </a:lnTo>
                  <a:lnTo>
                    <a:pt x="334" y="6"/>
                  </a:lnTo>
                  <a:lnTo>
                    <a:pt x="334" y="18"/>
                  </a:lnTo>
                  <a:lnTo>
                    <a:pt x="338" y="18"/>
                  </a:lnTo>
                  <a:lnTo>
                    <a:pt x="342" y="36"/>
                  </a:lnTo>
                  <a:lnTo>
                    <a:pt x="342" y="102"/>
                  </a:lnTo>
                  <a:lnTo>
                    <a:pt x="346" y="108"/>
                  </a:lnTo>
                  <a:lnTo>
                    <a:pt x="346" y="102"/>
                  </a:lnTo>
                  <a:lnTo>
                    <a:pt x="351" y="108"/>
                  </a:lnTo>
                  <a:lnTo>
                    <a:pt x="351" y="96"/>
                  </a:lnTo>
                  <a:lnTo>
                    <a:pt x="359" y="60"/>
                  </a:lnTo>
                  <a:lnTo>
                    <a:pt x="355" y="60"/>
                  </a:lnTo>
                  <a:lnTo>
                    <a:pt x="359" y="84"/>
                  </a:lnTo>
                  <a:lnTo>
                    <a:pt x="363" y="132"/>
                  </a:lnTo>
                  <a:lnTo>
                    <a:pt x="363" y="114"/>
                  </a:lnTo>
                  <a:lnTo>
                    <a:pt x="368" y="96"/>
                  </a:lnTo>
                  <a:lnTo>
                    <a:pt x="368" y="78"/>
                  </a:lnTo>
                  <a:lnTo>
                    <a:pt x="372" y="84"/>
                  </a:lnTo>
                  <a:lnTo>
                    <a:pt x="372" y="114"/>
                  </a:lnTo>
                  <a:lnTo>
                    <a:pt x="376" y="120"/>
                  </a:lnTo>
                  <a:lnTo>
                    <a:pt x="376" y="12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0" name="Freeform 66"/>
            <p:cNvSpPr>
              <a:spLocks/>
            </p:cNvSpPr>
            <p:nvPr/>
          </p:nvSpPr>
          <p:spPr bwMode="auto">
            <a:xfrm>
              <a:off x="1751013" y="1162050"/>
              <a:ext cx="455613" cy="400050"/>
            </a:xfrm>
            <a:custGeom>
              <a:avLst/>
              <a:gdLst/>
              <a:ahLst/>
              <a:cxnLst>
                <a:cxn ang="0">
                  <a:pos x="5" y="252"/>
                </a:cxn>
                <a:cxn ang="0">
                  <a:pos x="13" y="156"/>
                </a:cxn>
                <a:cxn ang="0">
                  <a:pos x="17" y="156"/>
                </a:cxn>
                <a:cxn ang="0">
                  <a:pos x="26" y="84"/>
                </a:cxn>
                <a:cxn ang="0">
                  <a:pos x="30" y="78"/>
                </a:cxn>
                <a:cxn ang="0">
                  <a:pos x="35" y="108"/>
                </a:cxn>
                <a:cxn ang="0">
                  <a:pos x="39" y="108"/>
                </a:cxn>
                <a:cxn ang="0">
                  <a:pos x="47" y="132"/>
                </a:cxn>
                <a:cxn ang="0">
                  <a:pos x="56" y="102"/>
                </a:cxn>
                <a:cxn ang="0">
                  <a:pos x="64" y="60"/>
                </a:cxn>
                <a:cxn ang="0">
                  <a:pos x="73" y="108"/>
                </a:cxn>
                <a:cxn ang="0">
                  <a:pos x="77" y="90"/>
                </a:cxn>
                <a:cxn ang="0">
                  <a:pos x="86" y="132"/>
                </a:cxn>
                <a:cxn ang="0">
                  <a:pos x="94" y="120"/>
                </a:cxn>
                <a:cxn ang="0">
                  <a:pos x="99" y="120"/>
                </a:cxn>
                <a:cxn ang="0">
                  <a:pos x="107" y="90"/>
                </a:cxn>
                <a:cxn ang="0">
                  <a:pos x="111" y="84"/>
                </a:cxn>
                <a:cxn ang="0">
                  <a:pos x="120" y="72"/>
                </a:cxn>
                <a:cxn ang="0">
                  <a:pos x="124" y="78"/>
                </a:cxn>
                <a:cxn ang="0">
                  <a:pos x="133" y="96"/>
                </a:cxn>
                <a:cxn ang="0">
                  <a:pos x="137" y="150"/>
                </a:cxn>
                <a:cxn ang="0">
                  <a:pos x="146" y="138"/>
                </a:cxn>
                <a:cxn ang="0">
                  <a:pos x="150" y="90"/>
                </a:cxn>
                <a:cxn ang="0">
                  <a:pos x="154" y="30"/>
                </a:cxn>
                <a:cxn ang="0">
                  <a:pos x="163" y="48"/>
                </a:cxn>
                <a:cxn ang="0">
                  <a:pos x="171" y="18"/>
                </a:cxn>
                <a:cxn ang="0">
                  <a:pos x="176" y="18"/>
                </a:cxn>
                <a:cxn ang="0">
                  <a:pos x="188" y="48"/>
                </a:cxn>
                <a:cxn ang="0">
                  <a:pos x="193" y="30"/>
                </a:cxn>
                <a:cxn ang="0">
                  <a:pos x="201" y="18"/>
                </a:cxn>
                <a:cxn ang="0">
                  <a:pos x="206" y="84"/>
                </a:cxn>
                <a:cxn ang="0">
                  <a:pos x="214" y="90"/>
                </a:cxn>
                <a:cxn ang="0">
                  <a:pos x="218" y="78"/>
                </a:cxn>
                <a:cxn ang="0">
                  <a:pos x="227" y="78"/>
                </a:cxn>
                <a:cxn ang="0">
                  <a:pos x="231" y="84"/>
                </a:cxn>
                <a:cxn ang="0">
                  <a:pos x="240" y="144"/>
                </a:cxn>
                <a:cxn ang="0">
                  <a:pos x="248" y="138"/>
                </a:cxn>
                <a:cxn ang="0">
                  <a:pos x="253" y="96"/>
                </a:cxn>
                <a:cxn ang="0">
                  <a:pos x="261" y="78"/>
                </a:cxn>
                <a:cxn ang="0">
                  <a:pos x="265" y="30"/>
                </a:cxn>
                <a:cxn ang="0">
                  <a:pos x="274" y="6"/>
                </a:cxn>
                <a:cxn ang="0">
                  <a:pos x="283" y="42"/>
                </a:cxn>
              </a:cxnLst>
              <a:rect l="0" t="0" r="r" b="b"/>
              <a:pathLst>
                <a:path w="287" h="252">
                  <a:moveTo>
                    <a:pt x="0" y="234"/>
                  </a:moveTo>
                  <a:lnTo>
                    <a:pt x="5" y="240"/>
                  </a:lnTo>
                  <a:lnTo>
                    <a:pt x="5" y="252"/>
                  </a:lnTo>
                  <a:lnTo>
                    <a:pt x="9" y="252"/>
                  </a:lnTo>
                  <a:lnTo>
                    <a:pt x="9" y="192"/>
                  </a:lnTo>
                  <a:lnTo>
                    <a:pt x="13" y="156"/>
                  </a:lnTo>
                  <a:lnTo>
                    <a:pt x="13" y="138"/>
                  </a:lnTo>
                  <a:lnTo>
                    <a:pt x="17" y="144"/>
                  </a:lnTo>
                  <a:lnTo>
                    <a:pt x="17" y="156"/>
                  </a:lnTo>
                  <a:lnTo>
                    <a:pt x="22" y="150"/>
                  </a:lnTo>
                  <a:lnTo>
                    <a:pt x="22" y="108"/>
                  </a:lnTo>
                  <a:lnTo>
                    <a:pt x="26" y="84"/>
                  </a:lnTo>
                  <a:lnTo>
                    <a:pt x="26" y="60"/>
                  </a:lnTo>
                  <a:lnTo>
                    <a:pt x="26" y="72"/>
                  </a:lnTo>
                  <a:lnTo>
                    <a:pt x="30" y="78"/>
                  </a:lnTo>
                  <a:lnTo>
                    <a:pt x="30" y="90"/>
                  </a:lnTo>
                  <a:lnTo>
                    <a:pt x="35" y="102"/>
                  </a:lnTo>
                  <a:lnTo>
                    <a:pt x="35" y="108"/>
                  </a:lnTo>
                  <a:lnTo>
                    <a:pt x="39" y="102"/>
                  </a:lnTo>
                  <a:lnTo>
                    <a:pt x="39" y="96"/>
                  </a:lnTo>
                  <a:lnTo>
                    <a:pt x="39" y="108"/>
                  </a:lnTo>
                  <a:lnTo>
                    <a:pt x="43" y="120"/>
                  </a:lnTo>
                  <a:lnTo>
                    <a:pt x="43" y="126"/>
                  </a:lnTo>
                  <a:lnTo>
                    <a:pt x="47" y="132"/>
                  </a:lnTo>
                  <a:lnTo>
                    <a:pt x="47" y="138"/>
                  </a:lnTo>
                  <a:lnTo>
                    <a:pt x="52" y="120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4" y="66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69" y="84"/>
                  </a:lnTo>
                  <a:lnTo>
                    <a:pt x="73" y="108"/>
                  </a:lnTo>
                  <a:lnTo>
                    <a:pt x="73" y="114"/>
                  </a:lnTo>
                  <a:lnTo>
                    <a:pt x="77" y="102"/>
                  </a:lnTo>
                  <a:lnTo>
                    <a:pt x="77" y="90"/>
                  </a:lnTo>
                  <a:lnTo>
                    <a:pt x="82" y="102"/>
                  </a:lnTo>
                  <a:lnTo>
                    <a:pt x="86" y="102"/>
                  </a:lnTo>
                  <a:lnTo>
                    <a:pt x="86" y="132"/>
                  </a:lnTo>
                  <a:lnTo>
                    <a:pt x="90" y="138"/>
                  </a:lnTo>
                  <a:lnTo>
                    <a:pt x="90" y="132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9" y="108"/>
                  </a:lnTo>
                  <a:lnTo>
                    <a:pt x="99" y="120"/>
                  </a:lnTo>
                  <a:lnTo>
                    <a:pt x="103" y="114"/>
                  </a:lnTo>
                  <a:lnTo>
                    <a:pt x="103" y="102"/>
                  </a:lnTo>
                  <a:lnTo>
                    <a:pt x="107" y="90"/>
                  </a:lnTo>
                  <a:lnTo>
                    <a:pt x="107" y="84"/>
                  </a:lnTo>
                  <a:lnTo>
                    <a:pt x="111" y="78"/>
                  </a:lnTo>
                  <a:lnTo>
                    <a:pt x="111" y="84"/>
                  </a:lnTo>
                  <a:lnTo>
                    <a:pt x="116" y="108"/>
                  </a:lnTo>
                  <a:lnTo>
                    <a:pt x="116" y="90"/>
                  </a:lnTo>
                  <a:lnTo>
                    <a:pt x="120" y="72"/>
                  </a:lnTo>
                  <a:lnTo>
                    <a:pt x="120" y="66"/>
                  </a:lnTo>
                  <a:lnTo>
                    <a:pt x="124" y="72"/>
                  </a:lnTo>
                  <a:lnTo>
                    <a:pt x="124" y="78"/>
                  </a:lnTo>
                  <a:lnTo>
                    <a:pt x="129" y="66"/>
                  </a:lnTo>
                  <a:lnTo>
                    <a:pt x="129" y="96"/>
                  </a:lnTo>
                  <a:lnTo>
                    <a:pt x="133" y="96"/>
                  </a:lnTo>
                  <a:lnTo>
                    <a:pt x="133" y="84"/>
                  </a:lnTo>
                  <a:lnTo>
                    <a:pt x="137" y="120"/>
                  </a:lnTo>
                  <a:lnTo>
                    <a:pt x="137" y="150"/>
                  </a:lnTo>
                  <a:lnTo>
                    <a:pt x="141" y="162"/>
                  </a:lnTo>
                  <a:lnTo>
                    <a:pt x="141" y="150"/>
                  </a:lnTo>
                  <a:lnTo>
                    <a:pt x="146" y="138"/>
                  </a:lnTo>
                  <a:lnTo>
                    <a:pt x="146" y="144"/>
                  </a:lnTo>
                  <a:lnTo>
                    <a:pt x="146" y="132"/>
                  </a:lnTo>
                  <a:lnTo>
                    <a:pt x="150" y="90"/>
                  </a:lnTo>
                  <a:lnTo>
                    <a:pt x="150" y="72"/>
                  </a:lnTo>
                  <a:lnTo>
                    <a:pt x="154" y="48"/>
                  </a:lnTo>
                  <a:lnTo>
                    <a:pt x="154" y="30"/>
                  </a:lnTo>
                  <a:lnTo>
                    <a:pt x="159" y="24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3" y="36"/>
                  </a:lnTo>
                  <a:lnTo>
                    <a:pt x="167" y="30"/>
                  </a:lnTo>
                  <a:lnTo>
                    <a:pt x="171" y="18"/>
                  </a:lnTo>
                  <a:lnTo>
                    <a:pt x="171" y="6"/>
                  </a:lnTo>
                  <a:lnTo>
                    <a:pt x="176" y="6"/>
                  </a:lnTo>
                  <a:lnTo>
                    <a:pt x="176" y="18"/>
                  </a:lnTo>
                  <a:lnTo>
                    <a:pt x="180" y="0"/>
                  </a:lnTo>
                  <a:lnTo>
                    <a:pt x="180" y="30"/>
                  </a:lnTo>
                  <a:lnTo>
                    <a:pt x="188" y="48"/>
                  </a:lnTo>
                  <a:lnTo>
                    <a:pt x="184" y="48"/>
                  </a:lnTo>
                  <a:lnTo>
                    <a:pt x="188" y="30"/>
                  </a:lnTo>
                  <a:lnTo>
                    <a:pt x="193" y="30"/>
                  </a:lnTo>
                  <a:lnTo>
                    <a:pt x="197" y="36"/>
                  </a:lnTo>
                  <a:lnTo>
                    <a:pt x="197" y="24"/>
                  </a:lnTo>
                  <a:lnTo>
                    <a:pt x="201" y="18"/>
                  </a:lnTo>
                  <a:lnTo>
                    <a:pt x="201" y="30"/>
                  </a:lnTo>
                  <a:lnTo>
                    <a:pt x="206" y="66"/>
                  </a:lnTo>
                  <a:lnTo>
                    <a:pt x="206" y="84"/>
                  </a:lnTo>
                  <a:lnTo>
                    <a:pt x="210" y="78"/>
                  </a:lnTo>
                  <a:lnTo>
                    <a:pt x="210" y="66"/>
                  </a:lnTo>
                  <a:lnTo>
                    <a:pt x="214" y="90"/>
                  </a:lnTo>
                  <a:lnTo>
                    <a:pt x="214" y="72"/>
                  </a:lnTo>
                  <a:lnTo>
                    <a:pt x="218" y="24"/>
                  </a:lnTo>
                  <a:lnTo>
                    <a:pt x="218" y="78"/>
                  </a:lnTo>
                  <a:lnTo>
                    <a:pt x="223" y="66"/>
                  </a:lnTo>
                  <a:lnTo>
                    <a:pt x="223" y="72"/>
                  </a:lnTo>
                  <a:lnTo>
                    <a:pt x="227" y="78"/>
                  </a:lnTo>
                  <a:lnTo>
                    <a:pt x="231" y="54"/>
                  </a:lnTo>
                  <a:lnTo>
                    <a:pt x="231" y="48"/>
                  </a:lnTo>
                  <a:lnTo>
                    <a:pt x="231" y="84"/>
                  </a:lnTo>
                  <a:lnTo>
                    <a:pt x="236" y="108"/>
                  </a:lnTo>
                  <a:lnTo>
                    <a:pt x="236" y="120"/>
                  </a:lnTo>
                  <a:lnTo>
                    <a:pt x="240" y="144"/>
                  </a:lnTo>
                  <a:lnTo>
                    <a:pt x="240" y="150"/>
                  </a:lnTo>
                  <a:lnTo>
                    <a:pt x="244" y="144"/>
                  </a:lnTo>
                  <a:lnTo>
                    <a:pt x="248" y="138"/>
                  </a:lnTo>
                  <a:lnTo>
                    <a:pt x="248" y="132"/>
                  </a:lnTo>
                  <a:lnTo>
                    <a:pt x="248" y="138"/>
                  </a:lnTo>
                  <a:lnTo>
                    <a:pt x="253" y="96"/>
                  </a:lnTo>
                  <a:lnTo>
                    <a:pt x="257" y="96"/>
                  </a:lnTo>
                  <a:lnTo>
                    <a:pt x="257" y="84"/>
                  </a:lnTo>
                  <a:lnTo>
                    <a:pt x="261" y="78"/>
                  </a:lnTo>
                  <a:lnTo>
                    <a:pt x="261" y="54"/>
                  </a:lnTo>
                  <a:lnTo>
                    <a:pt x="270" y="30"/>
                  </a:lnTo>
                  <a:lnTo>
                    <a:pt x="265" y="30"/>
                  </a:lnTo>
                  <a:lnTo>
                    <a:pt x="270" y="30"/>
                  </a:lnTo>
                  <a:lnTo>
                    <a:pt x="274" y="24"/>
                  </a:lnTo>
                  <a:lnTo>
                    <a:pt x="274" y="6"/>
                  </a:lnTo>
                  <a:lnTo>
                    <a:pt x="278" y="6"/>
                  </a:lnTo>
                  <a:lnTo>
                    <a:pt x="278" y="42"/>
                  </a:lnTo>
                  <a:lnTo>
                    <a:pt x="283" y="42"/>
                  </a:lnTo>
                  <a:lnTo>
                    <a:pt x="283" y="18"/>
                  </a:lnTo>
                  <a:lnTo>
                    <a:pt x="287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1" name="Freeform 67"/>
            <p:cNvSpPr>
              <a:spLocks/>
            </p:cNvSpPr>
            <p:nvPr/>
          </p:nvSpPr>
          <p:spPr bwMode="auto">
            <a:xfrm>
              <a:off x="2206625" y="1095375"/>
              <a:ext cx="488950" cy="466725"/>
            </a:xfrm>
            <a:custGeom>
              <a:avLst/>
              <a:gdLst/>
              <a:ahLst/>
              <a:cxnLst>
                <a:cxn ang="0">
                  <a:pos x="4" y="204"/>
                </a:cxn>
                <a:cxn ang="0">
                  <a:pos x="8" y="120"/>
                </a:cxn>
                <a:cxn ang="0">
                  <a:pos x="17" y="102"/>
                </a:cxn>
                <a:cxn ang="0">
                  <a:pos x="21" y="114"/>
                </a:cxn>
                <a:cxn ang="0">
                  <a:pos x="30" y="108"/>
                </a:cxn>
                <a:cxn ang="0">
                  <a:pos x="38" y="60"/>
                </a:cxn>
                <a:cxn ang="0">
                  <a:pos x="43" y="54"/>
                </a:cxn>
                <a:cxn ang="0">
                  <a:pos x="51" y="36"/>
                </a:cxn>
                <a:cxn ang="0">
                  <a:pos x="55" y="30"/>
                </a:cxn>
                <a:cxn ang="0">
                  <a:pos x="64" y="24"/>
                </a:cxn>
                <a:cxn ang="0">
                  <a:pos x="73" y="30"/>
                </a:cxn>
                <a:cxn ang="0">
                  <a:pos x="81" y="6"/>
                </a:cxn>
                <a:cxn ang="0">
                  <a:pos x="90" y="54"/>
                </a:cxn>
                <a:cxn ang="0">
                  <a:pos x="98" y="78"/>
                </a:cxn>
                <a:cxn ang="0">
                  <a:pos x="102" y="120"/>
                </a:cxn>
                <a:cxn ang="0">
                  <a:pos x="111" y="156"/>
                </a:cxn>
                <a:cxn ang="0">
                  <a:pos x="115" y="144"/>
                </a:cxn>
                <a:cxn ang="0">
                  <a:pos x="124" y="222"/>
                </a:cxn>
                <a:cxn ang="0">
                  <a:pos x="132" y="294"/>
                </a:cxn>
                <a:cxn ang="0">
                  <a:pos x="137" y="192"/>
                </a:cxn>
                <a:cxn ang="0">
                  <a:pos x="145" y="150"/>
                </a:cxn>
                <a:cxn ang="0">
                  <a:pos x="154" y="108"/>
                </a:cxn>
                <a:cxn ang="0">
                  <a:pos x="158" y="108"/>
                </a:cxn>
                <a:cxn ang="0">
                  <a:pos x="167" y="78"/>
                </a:cxn>
                <a:cxn ang="0">
                  <a:pos x="171" y="84"/>
                </a:cxn>
                <a:cxn ang="0">
                  <a:pos x="179" y="114"/>
                </a:cxn>
                <a:cxn ang="0">
                  <a:pos x="184" y="108"/>
                </a:cxn>
                <a:cxn ang="0">
                  <a:pos x="197" y="48"/>
                </a:cxn>
                <a:cxn ang="0">
                  <a:pos x="205" y="78"/>
                </a:cxn>
                <a:cxn ang="0">
                  <a:pos x="214" y="90"/>
                </a:cxn>
                <a:cxn ang="0">
                  <a:pos x="222" y="138"/>
                </a:cxn>
                <a:cxn ang="0">
                  <a:pos x="231" y="150"/>
                </a:cxn>
                <a:cxn ang="0">
                  <a:pos x="235" y="192"/>
                </a:cxn>
                <a:cxn ang="0">
                  <a:pos x="244" y="198"/>
                </a:cxn>
                <a:cxn ang="0">
                  <a:pos x="252" y="180"/>
                </a:cxn>
                <a:cxn ang="0">
                  <a:pos x="256" y="210"/>
                </a:cxn>
                <a:cxn ang="0">
                  <a:pos x="261" y="204"/>
                </a:cxn>
                <a:cxn ang="0">
                  <a:pos x="274" y="180"/>
                </a:cxn>
                <a:cxn ang="0">
                  <a:pos x="278" y="234"/>
                </a:cxn>
                <a:cxn ang="0">
                  <a:pos x="286" y="240"/>
                </a:cxn>
                <a:cxn ang="0">
                  <a:pos x="295" y="186"/>
                </a:cxn>
                <a:cxn ang="0">
                  <a:pos x="299" y="180"/>
                </a:cxn>
              </a:cxnLst>
              <a:rect l="0" t="0" r="r" b="b"/>
              <a:pathLst>
                <a:path w="308" h="294">
                  <a:moveTo>
                    <a:pt x="0" y="78"/>
                  </a:moveTo>
                  <a:lnTo>
                    <a:pt x="0" y="174"/>
                  </a:lnTo>
                  <a:lnTo>
                    <a:pt x="4" y="204"/>
                  </a:lnTo>
                  <a:lnTo>
                    <a:pt x="4" y="168"/>
                  </a:lnTo>
                  <a:lnTo>
                    <a:pt x="8" y="156"/>
                  </a:lnTo>
                  <a:lnTo>
                    <a:pt x="8" y="120"/>
                  </a:lnTo>
                  <a:lnTo>
                    <a:pt x="13" y="126"/>
                  </a:lnTo>
                  <a:lnTo>
                    <a:pt x="13" y="120"/>
                  </a:lnTo>
                  <a:lnTo>
                    <a:pt x="17" y="102"/>
                  </a:lnTo>
                  <a:lnTo>
                    <a:pt x="17" y="114"/>
                  </a:lnTo>
                  <a:lnTo>
                    <a:pt x="21" y="108"/>
                  </a:lnTo>
                  <a:lnTo>
                    <a:pt x="21" y="114"/>
                  </a:lnTo>
                  <a:lnTo>
                    <a:pt x="25" y="102"/>
                  </a:lnTo>
                  <a:lnTo>
                    <a:pt x="25" y="96"/>
                  </a:lnTo>
                  <a:lnTo>
                    <a:pt x="30" y="108"/>
                  </a:lnTo>
                  <a:lnTo>
                    <a:pt x="30" y="90"/>
                  </a:lnTo>
                  <a:lnTo>
                    <a:pt x="34" y="102"/>
                  </a:lnTo>
                  <a:lnTo>
                    <a:pt x="38" y="60"/>
                  </a:lnTo>
                  <a:lnTo>
                    <a:pt x="38" y="54"/>
                  </a:lnTo>
                  <a:lnTo>
                    <a:pt x="43" y="60"/>
                  </a:lnTo>
                  <a:lnTo>
                    <a:pt x="43" y="54"/>
                  </a:lnTo>
                  <a:lnTo>
                    <a:pt x="47" y="30"/>
                  </a:lnTo>
                  <a:lnTo>
                    <a:pt x="47" y="18"/>
                  </a:lnTo>
                  <a:lnTo>
                    <a:pt x="51" y="36"/>
                  </a:lnTo>
                  <a:lnTo>
                    <a:pt x="51" y="48"/>
                  </a:lnTo>
                  <a:lnTo>
                    <a:pt x="55" y="18"/>
                  </a:lnTo>
                  <a:lnTo>
                    <a:pt x="55" y="30"/>
                  </a:lnTo>
                  <a:lnTo>
                    <a:pt x="60" y="24"/>
                  </a:lnTo>
                  <a:lnTo>
                    <a:pt x="64" y="36"/>
                  </a:lnTo>
                  <a:lnTo>
                    <a:pt x="64" y="24"/>
                  </a:lnTo>
                  <a:lnTo>
                    <a:pt x="68" y="30"/>
                  </a:lnTo>
                  <a:lnTo>
                    <a:pt x="73" y="24"/>
                  </a:lnTo>
                  <a:lnTo>
                    <a:pt x="73" y="30"/>
                  </a:lnTo>
                  <a:lnTo>
                    <a:pt x="77" y="12"/>
                  </a:lnTo>
                  <a:lnTo>
                    <a:pt x="77" y="0"/>
                  </a:lnTo>
                  <a:lnTo>
                    <a:pt x="81" y="6"/>
                  </a:lnTo>
                  <a:lnTo>
                    <a:pt x="81" y="48"/>
                  </a:lnTo>
                  <a:lnTo>
                    <a:pt x="85" y="60"/>
                  </a:lnTo>
                  <a:lnTo>
                    <a:pt x="90" y="54"/>
                  </a:lnTo>
                  <a:lnTo>
                    <a:pt x="94" y="48"/>
                  </a:lnTo>
                  <a:lnTo>
                    <a:pt x="94" y="60"/>
                  </a:lnTo>
                  <a:lnTo>
                    <a:pt x="98" y="78"/>
                  </a:lnTo>
                  <a:lnTo>
                    <a:pt x="98" y="84"/>
                  </a:lnTo>
                  <a:lnTo>
                    <a:pt x="102" y="90"/>
                  </a:lnTo>
                  <a:lnTo>
                    <a:pt x="102" y="120"/>
                  </a:lnTo>
                  <a:lnTo>
                    <a:pt x="107" y="150"/>
                  </a:lnTo>
                  <a:lnTo>
                    <a:pt x="107" y="168"/>
                  </a:lnTo>
                  <a:lnTo>
                    <a:pt x="111" y="156"/>
                  </a:lnTo>
                  <a:lnTo>
                    <a:pt x="111" y="114"/>
                  </a:lnTo>
                  <a:lnTo>
                    <a:pt x="111" y="120"/>
                  </a:lnTo>
                  <a:lnTo>
                    <a:pt x="115" y="144"/>
                  </a:lnTo>
                  <a:lnTo>
                    <a:pt x="115" y="174"/>
                  </a:lnTo>
                  <a:lnTo>
                    <a:pt x="120" y="204"/>
                  </a:lnTo>
                  <a:lnTo>
                    <a:pt x="124" y="222"/>
                  </a:lnTo>
                  <a:lnTo>
                    <a:pt x="124" y="270"/>
                  </a:lnTo>
                  <a:lnTo>
                    <a:pt x="128" y="276"/>
                  </a:lnTo>
                  <a:lnTo>
                    <a:pt x="132" y="294"/>
                  </a:lnTo>
                  <a:lnTo>
                    <a:pt x="132" y="258"/>
                  </a:lnTo>
                  <a:lnTo>
                    <a:pt x="137" y="234"/>
                  </a:lnTo>
                  <a:lnTo>
                    <a:pt x="137" y="192"/>
                  </a:lnTo>
                  <a:lnTo>
                    <a:pt x="141" y="192"/>
                  </a:lnTo>
                  <a:lnTo>
                    <a:pt x="145" y="168"/>
                  </a:lnTo>
                  <a:lnTo>
                    <a:pt x="145" y="150"/>
                  </a:lnTo>
                  <a:lnTo>
                    <a:pt x="150" y="126"/>
                  </a:lnTo>
                  <a:lnTo>
                    <a:pt x="150" y="102"/>
                  </a:lnTo>
                  <a:lnTo>
                    <a:pt x="154" y="108"/>
                  </a:lnTo>
                  <a:lnTo>
                    <a:pt x="154" y="114"/>
                  </a:lnTo>
                  <a:lnTo>
                    <a:pt x="154" y="102"/>
                  </a:lnTo>
                  <a:lnTo>
                    <a:pt x="158" y="108"/>
                  </a:lnTo>
                  <a:lnTo>
                    <a:pt x="158" y="126"/>
                  </a:lnTo>
                  <a:lnTo>
                    <a:pt x="162" y="120"/>
                  </a:lnTo>
                  <a:lnTo>
                    <a:pt x="167" y="78"/>
                  </a:lnTo>
                  <a:lnTo>
                    <a:pt x="167" y="66"/>
                  </a:lnTo>
                  <a:lnTo>
                    <a:pt x="171" y="78"/>
                  </a:lnTo>
                  <a:lnTo>
                    <a:pt x="171" y="84"/>
                  </a:lnTo>
                  <a:lnTo>
                    <a:pt x="175" y="78"/>
                  </a:lnTo>
                  <a:lnTo>
                    <a:pt x="175" y="90"/>
                  </a:lnTo>
                  <a:lnTo>
                    <a:pt x="179" y="114"/>
                  </a:lnTo>
                  <a:lnTo>
                    <a:pt x="179" y="132"/>
                  </a:lnTo>
                  <a:lnTo>
                    <a:pt x="184" y="126"/>
                  </a:lnTo>
                  <a:lnTo>
                    <a:pt x="184" y="108"/>
                  </a:lnTo>
                  <a:lnTo>
                    <a:pt x="192" y="84"/>
                  </a:lnTo>
                  <a:lnTo>
                    <a:pt x="192" y="60"/>
                  </a:lnTo>
                  <a:lnTo>
                    <a:pt x="197" y="48"/>
                  </a:lnTo>
                  <a:lnTo>
                    <a:pt x="197" y="60"/>
                  </a:lnTo>
                  <a:lnTo>
                    <a:pt x="201" y="54"/>
                  </a:lnTo>
                  <a:lnTo>
                    <a:pt x="205" y="78"/>
                  </a:lnTo>
                  <a:lnTo>
                    <a:pt x="209" y="66"/>
                  </a:lnTo>
                  <a:lnTo>
                    <a:pt x="214" y="66"/>
                  </a:lnTo>
                  <a:lnTo>
                    <a:pt x="214" y="90"/>
                  </a:lnTo>
                  <a:lnTo>
                    <a:pt x="218" y="96"/>
                  </a:lnTo>
                  <a:lnTo>
                    <a:pt x="222" y="108"/>
                  </a:lnTo>
                  <a:lnTo>
                    <a:pt x="222" y="138"/>
                  </a:lnTo>
                  <a:lnTo>
                    <a:pt x="226" y="150"/>
                  </a:lnTo>
                  <a:lnTo>
                    <a:pt x="226" y="168"/>
                  </a:lnTo>
                  <a:lnTo>
                    <a:pt x="231" y="150"/>
                  </a:lnTo>
                  <a:lnTo>
                    <a:pt x="231" y="144"/>
                  </a:lnTo>
                  <a:lnTo>
                    <a:pt x="235" y="174"/>
                  </a:lnTo>
                  <a:lnTo>
                    <a:pt x="235" y="192"/>
                  </a:lnTo>
                  <a:lnTo>
                    <a:pt x="239" y="186"/>
                  </a:lnTo>
                  <a:lnTo>
                    <a:pt x="239" y="180"/>
                  </a:lnTo>
                  <a:lnTo>
                    <a:pt x="244" y="198"/>
                  </a:lnTo>
                  <a:lnTo>
                    <a:pt x="248" y="180"/>
                  </a:lnTo>
                  <a:lnTo>
                    <a:pt x="248" y="156"/>
                  </a:lnTo>
                  <a:lnTo>
                    <a:pt x="252" y="180"/>
                  </a:lnTo>
                  <a:lnTo>
                    <a:pt x="252" y="174"/>
                  </a:lnTo>
                  <a:lnTo>
                    <a:pt x="256" y="186"/>
                  </a:lnTo>
                  <a:lnTo>
                    <a:pt x="256" y="210"/>
                  </a:lnTo>
                  <a:lnTo>
                    <a:pt x="256" y="180"/>
                  </a:lnTo>
                  <a:lnTo>
                    <a:pt x="265" y="204"/>
                  </a:lnTo>
                  <a:lnTo>
                    <a:pt x="261" y="204"/>
                  </a:lnTo>
                  <a:lnTo>
                    <a:pt x="265" y="186"/>
                  </a:lnTo>
                  <a:lnTo>
                    <a:pt x="269" y="186"/>
                  </a:lnTo>
                  <a:lnTo>
                    <a:pt x="274" y="180"/>
                  </a:lnTo>
                  <a:lnTo>
                    <a:pt x="274" y="210"/>
                  </a:lnTo>
                  <a:lnTo>
                    <a:pt x="278" y="228"/>
                  </a:lnTo>
                  <a:lnTo>
                    <a:pt x="278" y="234"/>
                  </a:lnTo>
                  <a:lnTo>
                    <a:pt x="282" y="228"/>
                  </a:lnTo>
                  <a:lnTo>
                    <a:pt x="286" y="234"/>
                  </a:lnTo>
                  <a:lnTo>
                    <a:pt x="286" y="240"/>
                  </a:lnTo>
                  <a:lnTo>
                    <a:pt x="291" y="234"/>
                  </a:lnTo>
                  <a:lnTo>
                    <a:pt x="291" y="204"/>
                  </a:lnTo>
                  <a:lnTo>
                    <a:pt x="295" y="186"/>
                  </a:lnTo>
                  <a:lnTo>
                    <a:pt x="295" y="198"/>
                  </a:lnTo>
                  <a:lnTo>
                    <a:pt x="299" y="192"/>
                  </a:lnTo>
                  <a:lnTo>
                    <a:pt x="299" y="180"/>
                  </a:lnTo>
                  <a:lnTo>
                    <a:pt x="303" y="168"/>
                  </a:lnTo>
                  <a:lnTo>
                    <a:pt x="308" y="16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2" name="Freeform 68"/>
            <p:cNvSpPr>
              <a:spLocks/>
            </p:cNvSpPr>
            <p:nvPr/>
          </p:nvSpPr>
          <p:spPr bwMode="auto">
            <a:xfrm>
              <a:off x="2695575" y="1066800"/>
              <a:ext cx="501650" cy="571500"/>
            </a:xfrm>
            <a:custGeom>
              <a:avLst/>
              <a:gdLst/>
              <a:ahLst/>
              <a:cxnLst>
                <a:cxn ang="0">
                  <a:pos x="8" y="168"/>
                </a:cxn>
                <a:cxn ang="0">
                  <a:pos x="17" y="156"/>
                </a:cxn>
                <a:cxn ang="0">
                  <a:pos x="21" y="180"/>
                </a:cxn>
                <a:cxn ang="0">
                  <a:pos x="34" y="180"/>
                </a:cxn>
                <a:cxn ang="0">
                  <a:pos x="38" y="162"/>
                </a:cxn>
                <a:cxn ang="0">
                  <a:pos x="43" y="78"/>
                </a:cxn>
                <a:cxn ang="0">
                  <a:pos x="51" y="0"/>
                </a:cxn>
                <a:cxn ang="0">
                  <a:pos x="60" y="42"/>
                </a:cxn>
                <a:cxn ang="0">
                  <a:pos x="68" y="72"/>
                </a:cxn>
                <a:cxn ang="0">
                  <a:pos x="77" y="96"/>
                </a:cxn>
                <a:cxn ang="0">
                  <a:pos x="81" y="132"/>
                </a:cxn>
                <a:cxn ang="0">
                  <a:pos x="90" y="138"/>
                </a:cxn>
                <a:cxn ang="0">
                  <a:pos x="98" y="120"/>
                </a:cxn>
                <a:cxn ang="0">
                  <a:pos x="102" y="84"/>
                </a:cxn>
                <a:cxn ang="0">
                  <a:pos x="111" y="66"/>
                </a:cxn>
                <a:cxn ang="0">
                  <a:pos x="115" y="78"/>
                </a:cxn>
                <a:cxn ang="0">
                  <a:pos x="119" y="132"/>
                </a:cxn>
                <a:cxn ang="0">
                  <a:pos x="128" y="132"/>
                </a:cxn>
                <a:cxn ang="0">
                  <a:pos x="132" y="102"/>
                </a:cxn>
                <a:cxn ang="0">
                  <a:pos x="141" y="114"/>
                </a:cxn>
                <a:cxn ang="0">
                  <a:pos x="145" y="114"/>
                </a:cxn>
                <a:cxn ang="0">
                  <a:pos x="154" y="84"/>
                </a:cxn>
                <a:cxn ang="0">
                  <a:pos x="162" y="342"/>
                </a:cxn>
                <a:cxn ang="0">
                  <a:pos x="167" y="336"/>
                </a:cxn>
                <a:cxn ang="0">
                  <a:pos x="175" y="180"/>
                </a:cxn>
                <a:cxn ang="0">
                  <a:pos x="179" y="144"/>
                </a:cxn>
                <a:cxn ang="0">
                  <a:pos x="188" y="156"/>
                </a:cxn>
                <a:cxn ang="0">
                  <a:pos x="192" y="186"/>
                </a:cxn>
                <a:cxn ang="0">
                  <a:pos x="205" y="198"/>
                </a:cxn>
                <a:cxn ang="0">
                  <a:pos x="214" y="228"/>
                </a:cxn>
                <a:cxn ang="0">
                  <a:pos x="218" y="252"/>
                </a:cxn>
                <a:cxn ang="0">
                  <a:pos x="226" y="144"/>
                </a:cxn>
                <a:cxn ang="0">
                  <a:pos x="235" y="216"/>
                </a:cxn>
                <a:cxn ang="0">
                  <a:pos x="239" y="270"/>
                </a:cxn>
                <a:cxn ang="0">
                  <a:pos x="252" y="246"/>
                </a:cxn>
                <a:cxn ang="0">
                  <a:pos x="261" y="234"/>
                </a:cxn>
                <a:cxn ang="0">
                  <a:pos x="269" y="198"/>
                </a:cxn>
                <a:cxn ang="0">
                  <a:pos x="278" y="174"/>
                </a:cxn>
                <a:cxn ang="0">
                  <a:pos x="286" y="222"/>
                </a:cxn>
                <a:cxn ang="0">
                  <a:pos x="295" y="240"/>
                </a:cxn>
                <a:cxn ang="0">
                  <a:pos x="303" y="252"/>
                </a:cxn>
                <a:cxn ang="0">
                  <a:pos x="308" y="120"/>
                </a:cxn>
              </a:cxnLst>
              <a:rect l="0" t="0" r="r" b="b"/>
              <a:pathLst>
                <a:path w="316" h="360">
                  <a:moveTo>
                    <a:pt x="0" y="180"/>
                  </a:moveTo>
                  <a:lnTo>
                    <a:pt x="4" y="174"/>
                  </a:lnTo>
                  <a:lnTo>
                    <a:pt x="8" y="168"/>
                  </a:lnTo>
                  <a:lnTo>
                    <a:pt x="8" y="180"/>
                  </a:lnTo>
                  <a:lnTo>
                    <a:pt x="13" y="180"/>
                  </a:lnTo>
                  <a:lnTo>
                    <a:pt x="17" y="156"/>
                  </a:lnTo>
                  <a:lnTo>
                    <a:pt x="17" y="174"/>
                  </a:lnTo>
                  <a:lnTo>
                    <a:pt x="21" y="162"/>
                  </a:lnTo>
                  <a:lnTo>
                    <a:pt x="21" y="180"/>
                  </a:lnTo>
                  <a:lnTo>
                    <a:pt x="25" y="180"/>
                  </a:lnTo>
                  <a:lnTo>
                    <a:pt x="25" y="168"/>
                  </a:lnTo>
                  <a:lnTo>
                    <a:pt x="34" y="180"/>
                  </a:lnTo>
                  <a:lnTo>
                    <a:pt x="30" y="180"/>
                  </a:lnTo>
                  <a:lnTo>
                    <a:pt x="34" y="174"/>
                  </a:lnTo>
                  <a:lnTo>
                    <a:pt x="38" y="162"/>
                  </a:lnTo>
                  <a:lnTo>
                    <a:pt x="38" y="108"/>
                  </a:lnTo>
                  <a:lnTo>
                    <a:pt x="43" y="108"/>
                  </a:lnTo>
                  <a:lnTo>
                    <a:pt x="43" y="78"/>
                  </a:lnTo>
                  <a:lnTo>
                    <a:pt x="47" y="60"/>
                  </a:lnTo>
                  <a:lnTo>
                    <a:pt x="47" y="24"/>
                  </a:lnTo>
                  <a:lnTo>
                    <a:pt x="51" y="0"/>
                  </a:lnTo>
                  <a:lnTo>
                    <a:pt x="51" y="30"/>
                  </a:lnTo>
                  <a:lnTo>
                    <a:pt x="55" y="48"/>
                  </a:lnTo>
                  <a:lnTo>
                    <a:pt x="60" y="42"/>
                  </a:lnTo>
                  <a:lnTo>
                    <a:pt x="68" y="72"/>
                  </a:lnTo>
                  <a:lnTo>
                    <a:pt x="64" y="72"/>
                  </a:lnTo>
                  <a:lnTo>
                    <a:pt x="68" y="72"/>
                  </a:lnTo>
                  <a:lnTo>
                    <a:pt x="72" y="78"/>
                  </a:lnTo>
                  <a:lnTo>
                    <a:pt x="72" y="84"/>
                  </a:lnTo>
                  <a:lnTo>
                    <a:pt x="77" y="96"/>
                  </a:lnTo>
                  <a:lnTo>
                    <a:pt x="77" y="102"/>
                  </a:lnTo>
                  <a:lnTo>
                    <a:pt x="81" y="120"/>
                  </a:lnTo>
                  <a:lnTo>
                    <a:pt x="81" y="132"/>
                  </a:lnTo>
                  <a:lnTo>
                    <a:pt x="85" y="126"/>
                  </a:lnTo>
                  <a:lnTo>
                    <a:pt x="85" y="132"/>
                  </a:lnTo>
                  <a:lnTo>
                    <a:pt x="90" y="138"/>
                  </a:lnTo>
                  <a:lnTo>
                    <a:pt x="94" y="132"/>
                  </a:lnTo>
                  <a:lnTo>
                    <a:pt x="94" y="96"/>
                  </a:lnTo>
                  <a:lnTo>
                    <a:pt x="98" y="120"/>
                  </a:lnTo>
                  <a:lnTo>
                    <a:pt x="98" y="126"/>
                  </a:lnTo>
                  <a:lnTo>
                    <a:pt x="102" y="90"/>
                  </a:lnTo>
                  <a:lnTo>
                    <a:pt x="102" y="84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66"/>
                  </a:lnTo>
                  <a:lnTo>
                    <a:pt x="111" y="60"/>
                  </a:lnTo>
                  <a:lnTo>
                    <a:pt x="111" y="66"/>
                  </a:lnTo>
                  <a:lnTo>
                    <a:pt x="115" y="78"/>
                  </a:lnTo>
                  <a:lnTo>
                    <a:pt x="115" y="72"/>
                  </a:lnTo>
                  <a:lnTo>
                    <a:pt x="119" y="84"/>
                  </a:lnTo>
                  <a:lnTo>
                    <a:pt x="119" y="132"/>
                  </a:lnTo>
                  <a:lnTo>
                    <a:pt x="124" y="168"/>
                  </a:lnTo>
                  <a:lnTo>
                    <a:pt x="124" y="174"/>
                  </a:lnTo>
                  <a:lnTo>
                    <a:pt x="128" y="132"/>
                  </a:lnTo>
                  <a:lnTo>
                    <a:pt x="128" y="66"/>
                  </a:lnTo>
                  <a:lnTo>
                    <a:pt x="132" y="90"/>
                  </a:lnTo>
                  <a:lnTo>
                    <a:pt x="132" y="102"/>
                  </a:lnTo>
                  <a:lnTo>
                    <a:pt x="137" y="108"/>
                  </a:lnTo>
                  <a:lnTo>
                    <a:pt x="137" y="120"/>
                  </a:lnTo>
                  <a:lnTo>
                    <a:pt x="141" y="114"/>
                  </a:lnTo>
                  <a:lnTo>
                    <a:pt x="141" y="126"/>
                  </a:lnTo>
                  <a:lnTo>
                    <a:pt x="141" y="120"/>
                  </a:lnTo>
                  <a:lnTo>
                    <a:pt x="145" y="114"/>
                  </a:lnTo>
                  <a:lnTo>
                    <a:pt x="149" y="108"/>
                  </a:lnTo>
                  <a:lnTo>
                    <a:pt x="154" y="120"/>
                  </a:lnTo>
                  <a:lnTo>
                    <a:pt x="154" y="84"/>
                  </a:lnTo>
                  <a:lnTo>
                    <a:pt x="158" y="90"/>
                  </a:lnTo>
                  <a:lnTo>
                    <a:pt x="158" y="288"/>
                  </a:lnTo>
                  <a:lnTo>
                    <a:pt x="162" y="342"/>
                  </a:lnTo>
                  <a:lnTo>
                    <a:pt x="162" y="336"/>
                  </a:lnTo>
                  <a:lnTo>
                    <a:pt x="167" y="360"/>
                  </a:lnTo>
                  <a:lnTo>
                    <a:pt x="167" y="336"/>
                  </a:lnTo>
                  <a:lnTo>
                    <a:pt x="171" y="312"/>
                  </a:lnTo>
                  <a:lnTo>
                    <a:pt x="171" y="168"/>
                  </a:lnTo>
                  <a:lnTo>
                    <a:pt x="175" y="180"/>
                  </a:lnTo>
                  <a:lnTo>
                    <a:pt x="175" y="162"/>
                  </a:lnTo>
                  <a:lnTo>
                    <a:pt x="179" y="120"/>
                  </a:lnTo>
                  <a:lnTo>
                    <a:pt x="179" y="144"/>
                  </a:lnTo>
                  <a:lnTo>
                    <a:pt x="184" y="156"/>
                  </a:lnTo>
                  <a:lnTo>
                    <a:pt x="184" y="150"/>
                  </a:lnTo>
                  <a:lnTo>
                    <a:pt x="188" y="156"/>
                  </a:lnTo>
                  <a:lnTo>
                    <a:pt x="188" y="168"/>
                  </a:lnTo>
                  <a:lnTo>
                    <a:pt x="192" y="174"/>
                  </a:lnTo>
                  <a:lnTo>
                    <a:pt x="192" y="186"/>
                  </a:lnTo>
                  <a:lnTo>
                    <a:pt x="196" y="186"/>
                  </a:lnTo>
                  <a:lnTo>
                    <a:pt x="201" y="192"/>
                  </a:lnTo>
                  <a:lnTo>
                    <a:pt x="205" y="198"/>
                  </a:lnTo>
                  <a:lnTo>
                    <a:pt x="209" y="174"/>
                  </a:lnTo>
                  <a:lnTo>
                    <a:pt x="209" y="198"/>
                  </a:lnTo>
                  <a:lnTo>
                    <a:pt x="214" y="228"/>
                  </a:lnTo>
                  <a:lnTo>
                    <a:pt x="214" y="204"/>
                  </a:lnTo>
                  <a:lnTo>
                    <a:pt x="218" y="234"/>
                  </a:lnTo>
                  <a:lnTo>
                    <a:pt x="218" y="252"/>
                  </a:lnTo>
                  <a:lnTo>
                    <a:pt x="222" y="240"/>
                  </a:lnTo>
                  <a:lnTo>
                    <a:pt x="222" y="174"/>
                  </a:lnTo>
                  <a:lnTo>
                    <a:pt x="226" y="144"/>
                  </a:lnTo>
                  <a:lnTo>
                    <a:pt x="231" y="150"/>
                  </a:lnTo>
                  <a:lnTo>
                    <a:pt x="231" y="186"/>
                  </a:lnTo>
                  <a:lnTo>
                    <a:pt x="235" y="216"/>
                  </a:lnTo>
                  <a:lnTo>
                    <a:pt x="235" y="240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52"/>
                  </a:lnTo>
                  <a:lnTo>
                    <a:pt x="248" y="246"/>
                  </a:lnTo>
                  <a:lnTo>
                    <a:pt x="252" y="246"/>
                  </a:lnTo>
                  <a:lnTo>
                    <a:pt x="256" y="246"/>
                  </a:lnTo>
                  <a:lnTo>
                    <a:pt x="261" y="246"/>
                  </a:lnTo>
                  <a:lnTo>
                    <a:pt x="261" y="234"/>
                  </a:lnTo>
                  <a:lnTo>
                    <a:pt x="265" y="210"/>
                  </a:lnTo>
                  <a:lnTo>
                    <a:pt x="265" y="198"/>
                  </a:lnTo>
                  <a:lnTo>
                    <a:pt x="269" y="198"/>
                  </a:lnTo>
                  <a:lnTo>
                    <a:pt x="273" y="168"/>
                  </a:lnTo>
                  <a:lnTo>
                    <a:pt x="278" y="162"/>
                  </a:lnTo>
                  <a:lnTo>
                    <a:pt x="278" y="174"/>
                  </a:lnTo>
                  <a:lnTo>
                    <a:pt x="282" y="180"/>
                  </a:lnTo>
                  <a:lnTo>
                    <a:pt x="286" y="210"/>
                  </a:lnTo>
                  <a:lnTo>
                    <a:pt x="286" y="222"/>
                  </a:lnTo>
                  <a:lnTo>
                    <a:pt x="291" y="222"/>
                  </a:lnTo>
                  <a:lnTo>
                    <a:pt x="291" y="246"/>
                  </a:lnTo>
                  <a:lnTo>
                    <a:pt x="295" y="240"/>
                  </a:lnTo>
                  <a:lnTo>
                    <a:pt x="295" y="234"/>
                  </a:lnTo>
                  <a:lnTo>
                    <a:pt x="299" y="246"/>
                  </a:lnTo>
                  <a:lnTo>
                    <a:pt x="303" y="252"/>
                  </a:lnTo>
                  <a:lnTo>
                    <a:pt x="303" y="204"/>
                  </a:lnTo>
                  <a:lnTo>
                    <a:pt x="308" y="192"/>
                  </a:lnTo>
                  <a:lnTo>
                    <a:pt x="308" y="120"/>
                  </a:lnTo>
                  <a:lnTo>
                    <a:pt x="312" y="114"/>
                  </a:lnTo>
                  <a:lnTo>
                    <a:pt x="316" y="10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3" name="Freeform 69"/>
            <p:cNvSpPr>
              <a:spLocks/>
            </p:cNvSpPr>
            <p:nvPr/>
          </p:nvSpPr>
          <p:spPr bwMode="auto">
            <a:xfrm>
              <a:off x="3197225" y="1038225"/>
              <a:ext cx="468313" cy="419100"/>
            </a:xfrm>
            <a:custGeom>
              <a:avLst/>
              <a:gdLst/>
              <a:ahLst/>
              <a:cxnLst>
                <a:cxn ang="0">
                  <a:pos x="4" y="198"/>
                </a:cxn>
                <a:cxn ang="0">
                  <a:pos x="9" y="192"/>
                </a:cxn>
                <a:cxn ang="0">
                  <a:pos x="17" y="204"/>
                </a:cxn>
                <a:cxn ang="0">
                  <a:pos x="22" y="204"/>
                </a:cxn>
                <a:cxn ang="0">
                  <a:pos x="30" y="216"/>
                </a:cxn>
                <a:cxn ang="0">
                  <a:pos x="39" y="222"/>
                </a:cxn>
                <a:cxn ang="0">
                  <a:pos x="43" y="216"/>
                </a:cxn>
                <a:cxn ang="0">
                  <a:pos x="47" y="204"/>
                </a:cxn>
                <a:cxn ang="0">
                  <a:pos x="56" y="186"/>
                </a:cxn>
                <a:cxn ang="0">
                  <a:pos x="69" y="204"/>
                </a:cxn>
                <a:cxn ang="0">
                  <a:pos x="73" y="186"/>
                </a:cxn>
                <a:cxn ang="0">
                  <a:pos x="77" y="132"/>
                </a:cxn>
                <a:cxn ang="0">
                  <a:pos x="81" y="138"/>
                </a:cxn>
                <a:cxn ang="0">
                  <a:pos x="94" y="150"/>
                </a:cxn>
                <a:cxn ang="0">
                  <a:pos x="99" y="162"/>
                </a:cxn>
                <a:cxn ang="0">
                  <a:pos x="107" y="180"/>
                </a:cxn>
                <a:cxn ang="0">
                  <a:pos x="120" y="156"/>
                </a:cxn>
                <a:cxn ang="0">
                  <a:pos x="124" y="234"/>
                </a:cxn>
                <a:cxn ang="0">
                  <a:pos x="129" y="180"/>
                </a:cxn>
                <a:cxn ang="0">
                  <a:pos x="137" y="192"/>
                </a:cxn>
                <a:cxn ang="0">
                  <a:pos x="146" y="204"/>
                </a:cxn>
                <a:cxn ang="0">
                  <a:pos x="150" y="210"/>
                </a:cxn>
                <a:cxn ang="0">
                  <a:pos x="163" y="168"/>
                </a:cxn>
                <a:cxn ang="0">
                  <a:pos x="167" y="234"/>
                </a:cxn>
                <a:cxn ang="0">
                  <a:pos x="176" y="210"/>
                </a:cxn>
                <a:cxn ang="0">
                  <a:pos x="180" y="234"/>
                </a:cxn>
                <a:cxn ang="0">
                  <a:pos x="188" y="252"/>
                </a:cxn>
                <a:cxn ang="0">
                  <a:pos x="193" y="78"/>
                </a:cxn>
                <a:cxn ang="0">
                  <a:pos x="201" y="48"/>
                </a:cxn>
                <a:cxn ang="0">
                  <a:pos x="210" y="48"/>
                </a:cxn>
                <a:cxn ang="0">
                  <a:pos x="214" y="54"/>
                </a:cxn>
                <a:cxn ang="0">
                  <a:pos x="218" y="0"/>
                </a:cxn>
                <a:cxn ang="0">
                  <a:pos x="227" y="60"/>
                </a:cxn>
                <a:cxn ang="0">
                  <a:pos x="231" y="96"/>
                </a:cxn>
                <a:cxn ang="0">
                  <a:pos x="240" y="66"/>
                </a:cxn>
                <a:cxn ang="0">
                  <a:pos x="248" y="36"/>
                </a:cxn>
                <a:cxn ang="0">
                  <a:pos x="253" y="102"/>
                </a:cxn>
                <a:cxn ang="0">
                  <a:pos x="261" y="156"/>
                </a:cxn>
                <a:cxn ang="0">
                  <a:pos x="270" y="72"/>
                </a:cxn>
                <a:cxn ang="0">
                  <a:pos x="274" y="84"/>
                </a:cxn>
                <a:cxn ang="0">
                  <a:pos x="282" y="48"/>
                </a:cxn>
                <a:cxn ang="0">
                  <a:pos x="291" y="30"/>
                </a:cxn>
              </a:cxnLst>
              <a:rect l="0" t="0" r="r" b="b"/>
              <a:pathLst>
                <a:path w="295" h="264">
                  <a:moveTo>
                    <a:pt x="0" y="120"/>
                  </a:moveTo>
                  <a:lnTo>
                    <a:pt x="0" y="168"/>
                  </a:lnTo>
                  <a:lnTo>
                    <a:pt x="4" y="198"/>
                  </a:lnTo>
                  <a:lnTo>
                    <a:pt x="4" y="180"/>
                  </a:lnTo>
                  <a:lnTo>
                    <a:pt x="9" y="204"/>
                  </a:lnTo>
                  <a:lnTo>
                    <a:pt x="9" y="192"/>
                  </a:lnTo>
                  <a:lnTo>
                    <a:pt x="13" y="168"/>
                  </a:lnTo>
                  <a:lnTo>
                    <a:pt x="13" y="180"/>
                  </a:lnTo>
                  <a:lnTo>
                    <a:pt x="17" y="204"/>
                  </a:lnTo>
                  <a:lnTo>
                    <a:pt x="17" y="180"/>
                  </a:lnTo>
                  <a:lnTo>
                    <a:pt x="22" y="198"/>
                  </a:lnTo>
                  <a:lnTo>
                    <a:pt x="22" y="204"/>
                  </a:lnTo>
                  <a:lnTo>
                    <a:pt x="30" y="204"/>
                  </a:lnTo>
                  <a:lnTo>
                    <a:pt x="26" y="204"/>
                  </a:lnTo>
                  <a:lnTo>
                    <a:pt x="30" y="216"/>
                  </a:lnTo>
                  <a:lnTo>
                    <a:pt x="34" y="222"/>
                  </a:lnTo>
                  <a:lnTo>
                    <a:pt x="34" y="216"/>
                  </a:lnTo>
                  <a:lnTo>
                    <a:pt x="39" y="222"/>
                  </a:lnTo>
                  <a:lnTo>
                    <a:pt x="39" y="228"/>
                  </a:lnTo>
                  <a:lnTo>
                    <a:pt x="43" y="222"/>
                  </a:lnTo>
                  <a:lnTo>
                    <a:pt x="43" y="216"/>
                  </a:lnTo>
                  <a:lnTo>
                    <a:pt x="47" y="204"/>
                  </a:lnTo>
                  <a:lnTo>
                    <a:pt x="47" y="198"/>
                  </a:lnTo>
                  <a:lnTo>
                    <a:pt x="47" y="204"/>
                  </a:lnTo>
                  <a:lnTo>
                    <a:pt x="52" y="204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0"/>
                  </a:lnTo>
                  <a:lnTo>
                    <a:pt x="60" y="192"/>
                  </a:lnTo>
                  <a:lnTo>
                    <a:pt x="69" y="204"/>
                  </a:lnTo>
                  <a:lnTo>
                    <a:pt x="64" y="204"/>
                  </a:lnTo>
                  <a:lnTo>
                    <a:pt x="69" y="198"/>
                  </a:lnTo>
                  <a:lnTo>
                    <a:pt x="73" y="186"/>
                  </a:lnTo>
                  <a:lnTo>
                    <a:pt x="73" y="174"/>
                  </a:lnTo>
                  <a:lnTo>
                    <a:pt x="77" y="150"/>
                  </a:lnTo>
                  <a:lnTo>
                    <a:pt x="77" y="132"/>
                  </a:lnTo>
                  <a:lnTo>
                    <a:pt x="77" y="138"/>
                  </a:lnTo>
                  <a:lnTo>
                    <a:pt x="81" y="150"/>
                  </a:lnTo>
                  <a:lnTo>
                    <a:pt x="81" y="138"/>
                  </a:lnTo>
                  <a:lnTo>
                    <a:pt x="86" y="150"/>
                  </a:lnTo>
                  <a:lnTo>
                    <a:pt x="90" y="156"/>
                  </a:lnTo>
                  <a:lnTo>
                    <a:pt x="94" y="150"/>
                  </a:lnTo>
                  <a:lnTo>
                    <a:pt x="94" y="120"/>
                  </a:lnTo>
                  <a:lnTo>
                    <a:pt x="99" y="138"/>
                  </a:lnTo>
                  <a:lnTo>
                    <a:pt x="99" y="162"/>
                  </a:lnTo>
                  <a:lnTo>
                    <a:pt x="103" y="162"/>
                  </a:lnTo>
                  <a:lnTo>
                    <a:pt x="107" y="156"/>
                  </a:lnTo>
                  <a:lnTo>
                    <a:pt x="107" y="180"/>
                  </a:lnTo>
                  <a:lnTo>
                    <a:pt x="111" y="192"/>
                  </a:lnTo>
                  <a:lnTo>
                    <a:pt x="116" y="168"/>
                  </a:lnTo>
                  <a:lnTo>
                    <a:pt x="120" y="156"/>
                  </a:lnTo>
                  <a:lnTo>
                    <a:pt x="120" y="144"/>
                  </a:lnTo>
                  <a:lnTo>
                    <a:pt x="124" y="186"/>
                  </a:lnTo>
                  <a:lnTo>
                    <a:pt x="124" y="234"/>
                  </a:lnTo>
                  <a:lnTo>
                    <a:pt x="124" y="204"/>
                  </a:lnTo>
                  <a:lnTo>
                    <a:pt x="129" y="192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7" y="204"/>
                  </a:lnTo>
                  <a:lnTo>
                    <a:pt x="137" y="192"/>
                  </a:lnTo>
                  <a:lnTo>
                    <a:pt x="141" y="198"/>
                  </a:lnTo>
                  <a:lnTo>
                    <a:pt x="141" y="216"/>
                  </a:lnTo>
                  <a:lnTo>
                    <a:pt x="146" y="204"/>
                  </a:lnTo>
                  <a:lnTo>
                    <a:pt x="146" y="192"/>
                  </a:lnTo>
                  <a:lnTo>
                    <a:pt x="150" y="204"/>
                  </a:lnTo>
                  <a:lnTo>
                    <a:pt x="150" y="210"/>
                  </a:lnTo>
                  <a:lnTo>
                    <a:pt x="154" y="198"/>
                  </a:lnTo>
                  <a:lnTo>
                    <a:pt x="154" y="180"/>
                  </a:lnTo>
                  <a:lnTo>
                    <a:pt x="163" y="168"/>
                  </a:lnTo>
                  <a:lnTo>
                    <a:pt x="163" y="198"/>
                  </a:lnTo>
                  <a:lnTo>
                    <a:pt x="167" y="240"/>
                  </a:lnTo>
                  <a:lnTo>
                    <a:pt x="167" y="234"/>
                  </a:lnTo>
                  <a:lnTo>
                    <a:pt x="167" y="240"/>
                  </a:lnTo>
                  <a:lnTo>
                    <a:pt x="171" y="234"/>
                  </a:lnTo>
                  <a:lnTo>
                    <a:pt x="176" y="210"/>
                  </a:lnTo>
                  <a:lnTo>
                    <a:pt x="176" y="198"/>
                  </a:lnTo>
                  <a:lnTo>
                    <a:pt x="180" y="204"/>
                  </a:lnTo>
                  <a:lnTo>
                    <a:pt x="180" y="234"/>
                  </a:lnTo>
                  <a:lnTo>
                    <a:pt x="184" y="228"/>
                  </a:lnTo>
                  <a:lnTo>
                    <a:pt x="184" y="264"/>
                  </a:lnTo>
                  <a:lnTo>
                    <a:pt x="188" y="252"/>
                  </a:lnTo>
                  <a:lnTo>
                    <a:pt x="188" y="222"/>
                  </a:lnTo>
                  <a:lnTo>
                    <a:pt x="193" y="162"/>
                  </a:lnTo>
                  <a:lnTo>
                    <a:pt x="193" y="78"/>
                  </a:lnTo>
                  <a:lnTo>
                    <a:pt x="197" y="96"/>
                  </a:lnTo>
                  <a:lnTo>
                    <a:pt x="197" y="78"/>
                  </a:lnTo>
                  <a:lnTo>
                    <a:pt x="201" y="48"/>
                  </a:lnTo>
                  <a:lnTo>
                    <a:pt x="201" y="42"/>
                  </a:lnTo>
                  <a:lnTo>
                    <a:pt x="205" y="30"/>
                  </a:lnTo>
                  <a:lnTo>
                    <a:pt x="210" y="48"/>
                  </a:lnTo>
                  <a:lnTo>
                    <a:pt x="210" y="42"/>
                  </a:lnTo>
                  <a:lnTo>
                    <a:pt x="210" y="48"/>
                  </a:lnTo>
                  <a:lnTo>
                    <a:pt x="214" y="54"/>
                  </a:lnTo>
                  <a:lnTo>
                    <a:pt x="214" y="36"/>
                  </a:lnTo>
                  <a:lnTo>
                    <a:pt x="218" y="18"/>
                  </a:lnTo>
                  <a:lnTo>
                    <a:pt x="218" y="0"/>
                  </a:lnTo>
                  <a:lnTo>
                    <a:pt x="223" y="24"/>
                  </a:lnTo>
                  <a:lnTo>
                    <a:pt x="223" y="54"/>
                  </a:lnTo>
                  <a:lnTo>
                    <a:pt x="227" y="60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96"/>
                  </a:lnTo>
                  <a:lnTo>
                    <a:pt x="240" y="54"/>
                  </a:lnTo>
                  <a:lnTo>
                    <a:pt x="235" y="54"/>
                  </a:lnTo>
                  <a:lnTo>
                    <a:pt x="240" y="66"/>
                  </a:lnTo>
                  <a:lnTo>
                    <a:pt x="244" y="48"/>
                  </a:lnTo>
                  <a:lnTo>
                    <a:pt x="244" y="54"/>
                  </a:lnTo>
                  <a:lnTo>
                    <a:pt x="248" y="36"/>
                  </a:lnTo>
                  <a:lnTo>
                    <a:pt x="248" y="66"/>
                  </a:lnTo>
                  <a:lnTo>
                    <a:pt x="253" y="60"/>
                  </a:lnTo>
                  <a:lnTo>
                    <a:pt x="253" y="102"/>
                  </a:lnTo>
                  <a:lnTo>
                    <a:pt x="257" y="120"/>
                  </a:lnTo>
                  <a:lnTo>
                    <a:pt x="257" y="96"/>
                  </a:lnTo>
                  <a:lnTo>
                    <a:pt x="261" y="156"/>
                  </a:lnTo>
                  <a:lnTo>
                    <a:pt x="261" y="138"/>
                  </a:lnTo>
                  <a:lnTo>
                    <a:pt x="265" y="78"/>
                  </a:lnTo>
                  <a:lnTo>
                    <a:pt x="270" y="7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84"/>
                  </a:lnTo>
                  <a:lnTo>
                    <a:pt x="278" y="96"/>
                  </a:lnTo>
                  <a:lnTo>
                    <a:pt x="278" y="78"/>
                  </a:lnTo>
                  <a:lnTo>
                    <a:pt x="282" y="48"/>
                  </a:lnTo>
                  <a:lnTo>
                    <a:pt x="287" y="30"/>
                  </a:lnTo>
                  <a:lnTo>
                    <a:pt x="287" y="24"/>
                  </a:lnTo>
                  <a:lnTo>
                    <a:pt x="291" y="30"/>
                  </a:lnTo>
                  <a:lnTo>
                    <a:pt x="295" y="48"/>
                  </a:lnTo>
                  <a:lnTo>
                    <a:pt x="295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4" name="Freeform 70"/>
            <p:cNvSpPr>
              <a:spLocks/>
            </p:cNvSpPr>
            <p:nvPr/>
          </p:nvSpPr>
          <p:spPr bwMode="auto">
            <a:xfrm>
              <a:off x="3665538" y="1104900"/>
              <a:ext cx="550863" cy="2352675"/>
            </a:xfrm>
            <a:custGeom>
              <a:avLst/>
              <a:gdLst/>
              <a:ahLst/>
              <a:cxnLst>
                <a:cxn ang="0">
                  <a:pos x="5" y="60"/>
                </a:cxn>
                <a:cxn ang="0">
                  <a:pos x="9" y="6"/>
                </a:cxn>
                <a:cxn ang="0">
                  <a:pos x="22" y="30"/>
                </a:cxn>
                <a:cxn ang="0">
                  <a:pos x="30" y="42"/>
                </a:cxn>
                <a:cxn ang="0">
                  <a:pos x="39" y="78"/>
                </a:cxn>
                <a:cxn ang="0">
                  <a:pos x="43" y="78"/>
                </a:cxn>
                <a:cxn ang="0">
                  <a:pos x="52" y="102"/>
                </a:cxn>
                <a:cxn ang="0">
                  <a:pos x="56" y="138"/>
                </a:cxn>
                <a:cxn ang="0">
                  <a:pos x="64" y="144"/>
                </a:cxn>
                <a:cxn ang="0">
                  <a:pos x="73" y="150"/>
                </a:cxn>
                <a:cxn ang="0">
                  <a:pos x="82" y="198"/>
                </a:cxn>
                <a:cxn ang="0">
                  <a:pos x="90" y="210"/>
                </a:cxn>
                <a:cxn ang="0">
                  <a:pos x="94" y="180"/>
                </a:cxn>
                <a:cxn ang="0">
                  <a:pos x="103" y="96"/>
                </a:cxn>
                <a:cxn ang="0">
                  <a:pos x="111" y="90"/>
                </a:cxn>
                <a:cxn ang="0">
                  <a:pos x="116" y="270"/>
                </a:cxn>
                <a:cxn ang="0">
                  <a:pos x="124" y="486"/>
                </a:cxn>
                <a:cxn ang="0">
                  <a:pos x="129" y="642"/>
                </a:cxn>
                <a:cxn ang="0">
                  <a:pos x="137" y="678"/>
                </a:cxn>
                <a:cxn ang="0">
                  <a:pos x="141" y="714"/>
                </a:cxn>
                <a:cxn ang="0">
                  <a:pos x="154" y="780"/>
                </a:cxn>
                <a:cxn ang="0">
                  <a:pos x="163" y="798"/>
                </a:cxn>
                <a:cxn ang="0">
                  <a:pos x="171" y="876"/>
                </a:cxn>
                <a:cxn ang="0">
                  <a:pos x="176" y="960"/>
                </a:cxn>
                <a:cxn ang="0">
                  <a:pos x="184" y="1026"/>
                </a:cxn>
                <a:cxn ang="0">
                  <a:pos x="188" y="1104"/>
                </a:cxn>
                <a:cxn ang="0">
                  <a:pos x="197" y="1170"/>
                </a:cxn>
                <a:cxn ang="0">
                  <a:pos x="201" y="1194"/>
                </a:cxn>
                <a:cxn ang="0">
                  <a:pos x="210" y="1200"/>
                </a:cxn>
                <a:cxn ang="0">
                  <a:pos x="214" y="1218"/>
                </a:cxn>
                <a:cxn ang="0">
                  <a:pos x="223" y="1248"/>
                </a:cxn>
                <a:cxn ang="0">
                  <a:pos x="236" y="1320"/>
                </a:cxn>
                <a:cxn ang="0">
                  <a:pos x="244" y="1350"/>
                </a:cxn>
                <a:cxn ang="0">
                  <a:pos x="253" y="1356"/>
                </a:cxn>
                <a:cxn ang="0">
                  <a:pos x="265" y="1392"/>
                </a:cxn>
                <a:cxn ang="0">
                  <a:pos x="278" y="1446"/>
                </a:cxn>
                <a:cxn ang="0">
                  <a:pos x="291" y="1476"/>
                </a:cxn>
                <a:cxn ang="0">
                  <a:pos x="300" y="1482"/>
                </a:cxn>
                <a:cxn ang="0">
                  <a:pos x="308" y="1482"/>
                </a:cxn>
                <a:cxn ang="0">
                  <a:pos x="321" y="1470"/>
                </a:cxn>
                <a:cxn ang="0">
                  <a:pos x="325" y="1464"/>
                </a:cxn>
                <a:cxn ang="0">
                  <a:pos x="338" y="1470"/>
                </a:cxn>
              </a:cxnLst>
              <a:rect l="0" t="0" r="r" b="b"/>
              <a:pathLst>
                <a:path w="347" h="1482">
                  <a:moveTo>
                    <a:pt x="0" y="0"/>
                  </a:moveTo>
                  <a:lnTo>
                    <a:pt x="5" y="12"/>
                  </a:lnTo>
                  <a:lnTo>
                    <a:pt x="5" y="60"/>
                  </a:lnTo>
                  <a:lnTo>
                    <a:pt x="5" y="36"/>
                  </a:lnTo>
                  <a:lnTo>
                    <a:pt x="9" y="0"/>
                  </a:lnTo>
                  <a:lnTo>
                    <a:pt x="9" y="6"/>
                  </a:lnTo>
                  <a:lnTo>
                    <a:pt x="13" y="0"/>
                  </a:lnTo>
                  <a:lnTo>
                    <a:pt x="13" y="18"/>
                  </a:lnTo>
                  <a:lnTo>
                    <a:pt x="22" y="30"/>
                  </a:lnTo>
                  <a:lnTo>
                    <a:pt x="22" y="36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5" y="36"/>
                  </a:lnTo>
                  <a:lnTo>
                    <a:pt x="35" y="48"/>
                  </a:lnTo>
                  <a:lnTo>
                    <a:pt x="39" y="78"/>
                  </a:lnTo>
                  <a:lnTo>
                    <a:pt x="39" y="54"/>
                  </a:lnTo>
                  <a:lnTo>
                    <a:pt x="43" y="72"/>
                  </a:lnTo>
                  <a:lnTo>
                    <a:pt x="43" y="78"/>
                  </a:lnTo>
                  <a:lnTo>
                    <a:pt x="47" y="84"/>
                  </a:lnTo>
                  <a:lnTo>
                    <a:pt x="47" y="90"/>
                  </a:lnTo>
                  <a:lnTo>
                    <a:pt x="52" y="102"/>
                  </a:lnTo>
                  <a:lnTo>
                    <a:pt x="52" y="96"/>
                  </a:lnTo>
                  <a:lnTo>
                    <a:pt x="56" y="126"/>
                  </a:lnTo>
                  <a:lnTo>
                    <a:pt x="56" y="138"/>
                  </a:lnTo>
                  <a:lnTo>
                    <a:pt x="60" y="138"/>
                  </a:lnTo>
                  <a:lnTo>
                    <a:pt x="60" y="150"/>
                  </a:lnTo>
                  <a:lnTo>
                    <a:pt x="64" y="144"/>
                  </a:lnTo>
                  <a:lnTo>
                    <a:pt x="69" y="138"/>
                  </a:lnTo>
                  <a:lnTo>
                    <a:pt x="69" y="144"/>
                  </a:lnTo>
                  <a:lnTo>
                    <a:pt x="73" y="150"/>
                  </a:lnTo>
                  <a:lnTo>
                    <a:pt x="77" y="156"/>
                  </a:lnTo>
                  <a:lnTo>
                    <a:pt x="77" y="186"/>
                  </a:lnTo>
                  <a:lnTo>
                    <a:pt x="82" y="198"/>
                  </a:lnTo>
                  <a:lnTo>
                    <a:pt x="86" y="222"/>
                  </a:lnTo>
                  <a:lnTo>
                    <a:pt x="86" y="216"/>
                  </a:lnTo>
                  <a:lnTo>
                    <a:pt x="90" y="210"/>
                  </a:lnTo>
                  <a:lnTo>
                    <a:pt x="90" y="222"/>
                  </a:lnTo>
                  <a:lnTo>
                    <a:pt x="94" y="228"/>
                  </a:lnTo>
                  <a:lnTo>
                    <a:pt x="94" y="180"/>
                  </a:lnTo>
                  <a:lnTo>
                    <a:pt x="99" y="180"/>
                  </a:lnTo>
                  <a:lnTo>
                    <a:pt x="99" y="168"/>
                  </a:lnTo>
                  <a:lnTo>
                    <a:pt x="103" y="96"/>
                  </a:lnTo>
                  <a:lnTo>
                    <a:pt x="107" y="90"/>
                  </a:lnTo>
                  <a:lnTo>
                    <a:pt x="107" y="78"/>
                  </a:lnTo>
                  <a:lnTo>
                    <a:pt x="111" y="90"/>
                  </a:lnTo>
                  <a:lnTo>
                    <a:pt x="111" y="168"/>
                  </a:lnTo>
                  <a:lnTo>
                    <a:pt x="116" y="180"/>
                  </a:lnTo>
                  <a:lnTo>
                    <a:pt x="116" y="270"/>
                  </a:lnTo>
                  <a:lnTo>
                    <a:pt x="120" y="348"/>
                  </a:lnTo>
                  <a:lnTo>
                    <a:pt x="120" y="420"/>
                  </a:lnTo>
                  <a:lnTo>
                    <a:pt x="124" y="486"/>
                  </a:lnTo>
                  <a:lnTo>
                    <a:pt x="124" y="576"/>
                  </a:lnTo>
                  <a:lnTo>
                    <a:pt x="129" y="618"/>
                  </a:lnTo>
                  <a:lnTo>
                    <a:pt x="129" y="642"/>
                  </a:lnTo>
                  <a:lnTo>
                    <a:pt x="133" y="660"/>
                  </a:lnTo>
                  <a:lnTo>
                    <a:pt x="133" y="672"/>
                  </a:lnTo>
                  <a:lnTo>
                    <a:pt x="137" y="678"/>
                  </a:lnTo>
                  <a:lnTo>
                    <a:pt x="137" y="690"/>
                  </a:lnTo>
                  <a:lnTo>
                    <a:pt x="141" y="708"/>
                  </a:lnTo>
                  <a:lnTo>
                    <a:pt x="141" y="714"/>
                  </a:lnTo>
                  <a:lnTo>
                    <a:pt x="150" y="726"/>
                  </a:lnTo>
                  <a:lnTo>
                    <a:pt x="150" y="768"/>
                  </a:lnTo>
                  <a:lnTo>
                    <a:pt x="154" y="780"/>
                  </a:lnTo>
                  <a:lnTo>
                    <a:pt x="154" y="786"/>
                  </a:lnTo>
                  <a:lnTo>
                    <a:pt x="159" y="792"/>
                  </a:lnTo>
                  <a:lnTo>
                    <a:pt x="163" y="798"/>
                  </a:lnTo>
                  <a:lnTo>
                    <a:pt x="167" y="810"/>
                  </a:lnTo>
                  <a:lnTo>
                    <a:pt x="167" y="852"/>
                  </a:lnTo>
                  <a:lnTo>
                    <a:pt x="171" y="876"/>
                  </a:lnTo>
                  <a:lnTo>
                    <a:pt x="171" y="912"/>
                  </a:lnTo>
                  <a:lnTo>
                    <a:pt x="176" y="936"/>
                  </a:lnTo>
                  <a:lnTo>
                    <a:pt x="176" y="960"/>
                  </a:lnTo>
                  <a:lnTo>
                    <a:pt x="180" y="978"/>
                  </a:lnTo>
                  <a:lnTo>
                    <a:pt x="180" y="1002"/>
                  </a:lnTo>
                  <a:lnTo>
                    <a:pt x="184" y="1026"/>
                  </a:lnTo>
                  <a:lnTo>
                    <a:pt x="184" y="1056"/>
                  </a:lnTo>
                  <a:lnTo>
                    <a:pt x="188" y="1074"/>
                  </a:lnTo>
                  <a:lnTo>
                    <a:pt x="188" y="1104"/>
                  </a:lnTo>
                  <a:lnTo>
                    <a:pt x="193" y="1140"/>
                  </a:lnTo>
                  <a:lnTo>
                    <a:pt x="193" y="1152"/>
                  </a:lnTo>
                  <a:lnTo>
                    <a:pt x="197" y="1170"/>
                  </a:lnTo>
                  <a:lnTo>
                    <a:pt x="197" y="1176"/>
                  </a:lnTo>
                  <a:lnTo>
                    <a:pt x="201" y="1188"/>
                  </a:lnTo>
                  <a:lnTo>
                    <a:pt x="201" y="1194"/>
                  </a:lnTo>
                  <a:lnTo>
                    <a:pt x="206" y="1200"/>
                  </a:lnTo>
                  <a:lnTo>
                    <a:pt x="206" y="1206"/>
                  </a:lnTo>
                  <a:lnTo>
                    <a:pt x="210" y="1200"/>
                  </a:lnTo>
                  <a:lnTo>
                    <a:pt x="210" y="1206"/>
                  </a:lnTo>
                  <a:lnTo>
                    <a:pt x="214" y="1212"/>
                  </a:lnTo>
                  <a:lnTo>
                    <a:pt x="214" y="1218"/>
                  </a:lnTo>
                  <a:lnTo>
                    <a:pt x="218" y="1236"/>
                  </a:lnTo>
                  <a:lnTo>
                    <a:pt x="223" y="1242"/>
                  </a:lnTo>
                  <a:lnTo>
                    <a:pt x="223" y="1248"/>
                  </a:lnTo>
                  <a:lnTo>
                    <a:pt x="227" y="1254"/>
                  </a:lnTo>
                  <a:lnTo>
                    <a:pt x="227" y="1278"/>
                  </a:lnTo>
                  <a:lnTo>
                    <a:pt x="236" y="1320"/>
                  </a:lnTo>
                  <a:lnTo>
                    <a:pt x="236" y="1326"/>
                  </a:lnTo>
                  <a:lnTo>
                    <a:pt x="244" y="1338"/>
                  </a:lnTo>
                  <a:lnTo>
                    <a:pt x="244" y="1350"/>
                  </a:lnTo>
                  <a:lnTo>
                    <a:pt x="248" y="1356"/>
                  </a:lnTo>
                  <a:lnTo>
                    <a:pt x="248" y="1362"/>
                  </a:lnTo>
                  <a:lnTo>
                    <a:pt x="253" y="1356"/>
                  </a:lnTo>
                  <a:lnTo>
                    <a:pt x="261" y="1368"/>
                  </a:lnTo>
                  <a:lnTo>
                    <a:pt x="261" y="1374"/>
                  </a:lnTo>
                  <a:lnTo>
                    <a:pt x="265" y="1392"/>
                  </a:lnTo>
                  <a:lnTo>
                    <a:pt x="274" y="1404"/>
                  </a:lnTo>
                  <a:lnTo>
                    <a:pt x="274" y="1440"/>
                  </a:lnTo>
                  <a:lnTo>
                    <a:pt x="278" y="1446"/>
                  </a:lnTo>
                  <a:lnTo>
                    <a:pt x="283" y="1452"/>
                  </a:lnTo>
                  <a:lnTo>
                    <a:pt x="283" y="1464"/>
                  </a:lnTo>
                  <a:lnTo>
                    <a:pt x="291" y="1476"/>
                  </a:lnTo>
                  <a:lnTo>
                    <a:pt x="291" y="1482"/>
                  </a:lnTo>
                  <a:lnTo>
                    <a:pt x="295" y="1482"/>
                  </a:lnTo>
                  <a:lnTo>
                    <a:pt x="300" y="1482"/>
                  </a:lnTo>
                  <a:lnTo>
                    <a:pt x="308" y="1482"/>
                  </a:lnTo>
                  <a:lnTo>
                    <a:pt x="304" y="1482"/>
                  </a:lnTo>
                  <a:lnTo>
                    <a:pt x="308" y="1482"/>
                  </a:lnTo>
                  <a:lnTo>
                    <a:pt x="312" y="1476"/>
                  </a:lnTo>
                  <a:lnTo>
                    <a:pt x="312" y="1470"/>
                  </a:lnTo>
                  <a:lnTo>
                    <a:pt x="321" y="1470"/>
                  </a:lnTo>
                  <a:lnTo>
                    <a:pt x="317" y="1470"/>
                  </a:lnTo>
                  <a:lnTo>
                    <a:pt x="321" y="1470"/>
                  </a:lnTo>
                  <a:lnTo>
                    <a:pt x="325" y="1464"/>
                  </a:lnTo>
                  <a:lnTo>
                    <a:pt x="330" y="1470"/>
                  </a:lnTo>
                  <a:lnTo>
                    <a:pt x="334" y="1464"/>
                  </a:lnTo>
                  <a:lnTo>
                    <a:pt x="338" y="1470"/>
                  </a:lnTo>
                  <a:lnTo>
                    <a:pt x="342" y="1476"/>
                  </a:lnTo>
                  <a:lnTo>
                    <a:pt x="347" y="148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5" name="Freeform 71"/>
            <p:cNvSpPr>
              <a:spLocks/>
            </p:cNvSpPr>
            <p:nvPr/>
          </p:nvSpPr>
          <p:spPr bwMode="auto">
            <a:xfrm>
              <a:off x="4216400" y="1200150"/>
              <a:ext cx="508000" cy="2257425"/>
            </a:xfrm>
            <a:custGeom>
              <a:avLst/>
              <a:gdLst/>
              <a:ahLst/>
              <a:cxnLst>
                <a:cxn ang="0">
                  <a:pos x="4" y="1410"/>
                </a:cxn>
                <a:cxn ang="0">
                  <a:pos x="17" y="1392"/>
                </a:cxn>
                <a:cxn ang="0">
                  <a:pos x="30" y="1386"/>
                </a:cxn>
                <a:cxn ang="0">
                  <a:pos x="42" y="1404"/>
                </a:cxn>
                <a:cxn ang="0">
                  <a:pos x="51" y="1404"/>
                </a:cxn>
                <a:cxn ang="0">
                  <a:pos x="64" y="1410"/>
                </a:cxn>
                <a:cxn ang="0">
                  <a:pos x="72" y="1368"/>
                </a:cxn>
                <a:cxn ang="0">
                  <a:pos x="85" y="1332"/>
                </a:cxn>
                <a:cxn ang="0">
                  <a:pos x="90" y="1302"/>
                </a:cxn>
                <a:cxn ang="0">
                  <a:pos x="98" y="1272"/>
                </a:cxn>
                <a:cxn ang="0">
                  <a:pos x="107" y="1254"/>
                </a:cxn>
                <a:cxn ang="0">
                  <a:pos x="119" y="1242"/>
                </a:cxn>
                <a:cxn ang="0">
                  <a:pos x="128" y="1170"/>
                </a:cxn>
                <a:cxn ang="0">
                  <a:pos x="132" y="1122"/>
                </a:cxn>
                <a:cxn ang="0">
                  <a:pos x="141" y="1080"/>
                </a:cxn>
                <a:cxn ang="0">
                  <a:pos x="149" y="1074"/>
                </a:cxn>
                <a:cxn ang="0">
                  <a:pos x="154" y="1038"/>
                </a:cxn>
                <a:cxn ang="0">
                  <a:pos x="162" y="1014"/>
                </a:cxn>
                <a:cxn ang="0">
                  <a:pos x="171" y="978"/>
                </a:cxn>
                <a:cxn ang="0">
                  <a:pos x="175" y="936"/>
                </a:cxn>
                <a:cxn ang="0">
                  <a:pos x="184" y="840"/>
                </a:cxn>
                <a:cxn ang="0">
                  <a:pos x="188" y="756"/>
                </a:cxn>
                <a:cxn ang="0">
                  <a:pos x="196" y="714"/>
                </a:cxn>
                <a:cxn ang="0">
                  <a:pos x="205" y="684"/>
                </a:cxn>
                <a:cxn ang="0">
                  <a:pos x="209" y="660"/>
                </a:cxn>
                <a:cxn ang="0">
                  <a:pos x="218" y="588"/>
                </a:cxn>
                <a:cxn ang="0">
                  <a:pos x="222" y="516"/>
                </a:cxn>
                <a:cxn ang="0">
                  <a:pos x="231" y="390"/>
                </a:cxn>
                <a:cxn ang="0">
                  <a:pos x="235" y="228"/>
                </a:cxn>
                <a:cxn ang="0">
                  <a:pos x="239" y="276"/>
                </a:cxn>
                <a:cxn ang="0">
                  <a:pos x="248" y="162"/>
                </a:cxn>
                <a:cxn ang="0">
                  <a:pos x="252" y="126"/>
                </a:cxn>
                <a:cxn ang="0">
                  <a:pos x="261" y="78"/>
                </a:cxn>
                <a:cxn ang="0">
                  <a:pos x="265" y="60"/>
                </a:cxn>
                <a:cxn ang="0">
                  <a:pos x="273" y="96"/>
                </a:cxn>
                <a:cxn ang="0">
                  <a:pos x="278" y="66"/>
                </a:cxn>
                <a:cxn ang="0">
                  <a:pos x="286" y="0"/>
                </a:cxn>
                <a:cxn ang="0">
                  <a:pos x="295" y="66"/>
                </a:cxn>
                <a:cxn ang="0">
                  <a:pos x="299" y="78"/>
                </a:cxn>
                <a:cxn ang="0">
                  <a:pos x="303" y="96"/>
                </a:cxn>
                <a:cxn ang="0">
                  <a:pos x="312" y="84"/>
                </a:cxn>
                <a:cxn ang="0">
                  <a:pos x="316" y="84"/>
                </a:cxn>
              </a:cxnLst>
              <a:rect l="0" t="0" r="r" b="b"/>
              <a:pathLst>
                <a:path w="320" h="1422">
                  <a:moveTo>
                    <a:pt x="0" y="1422"/>
                  </a:moveTo>
                  <a:lnTo>
                    <a:pt x="0" y="1416"/>
                  </a:lnTo>
                  <a:lnTo>
                    <a:pt x="4" y="1410"/>
                  </a:lnTo>
                  <a:lnTo>
                    <a:pt x="8" y="1404"/>
                  </a:lnTo>
                  <a:lnTo>
                    <a:pt x="13" y="1398"/>
                  </a:lnTo>
                  <a:lnTo>
                    <a:pt x="17" y="1392"/>
                  </a:lnTo>
                  <a:lnTo>
                    <a:pt x="21" y="1392"/>
                  </a:lnTo>
                  <a:lnTo>
                    <a:pt x="25" y="1386"/>
                  </a:lnTo>
                  <a:lnTo>
                    <a:pt x="30" y="1386"/>
                  </a:lnTo>
                  <a:lnTo>
                    <a:pt x="34" y="1392"/>
                  </a:lnTo>
                  <a:lnTo>
                    <a:pt x="38" y="1398"/>
                  </a:lnTo>
                  <a:lnTo>
                    <a:pt x="42" y="1404"/>
                  </a:lnTo>
                  <a:lnTo>
                    <a:pt x="47" y="1404"/>
                  </a:lnTo>
                  <a:lnTo>
                    <a:pt x="51" y="1410"/>
                  </a:lnTo>
                  <a:lnTo>
                    <a:pt x="51" y="1404"/>
                  </a:lnTo>
                  <a:lnTo>
                    <a:pt x="55" y="1410"/>
                  </a:lnTo>
                  <a:lnTo>
                    <a:pt x="60" y="1410"/>
                  </a:lnTo>
                  <a:lnTo>
                    <a:pt x="64" y="1410"/>
                  </a:lnTo>
                  <a:lnTo>
                    <a:pt x="68" y="1404"/>
                  </a:lnTo>
                  <a:lnTo>
                    <a:pt x="72" y="1398"/>
                  </a:lnTo>
                  <a:lnTo>
                    <a:pt x="72" y="1368"/>
                  </a:lnTo>
                  <a:lnTo>
                    <a:pt x="81" y="1356"/>
                  </a:lnTo>
                  <a:lnTo>
                    <a:pt x="81" y="1338"/>
                  </a:lnTo>
                  <a:lnTo>
                    <a:pt x="85" y="1332"/>
                  </a:lnTo>
                  <a:lnTo>
                    <a:pt x="85" y="1320"/>
                  </a:lnTo>
                  <a:lnTo>
                    <a:pt x="90" y="1314"/>
                  </a:lnTo>
                  <a:lnTo>
                    <a:pt x="90" y="1302"/>
                  </a:lnTo>
                  <a:lnTo>
                    <a:pt x="94" y="1296"/>
                  </a:lnTo>
                  <a:lnTo>
                    <a:pt x="94" y="1290"/>
                  </a:lnTo>
                  <a:lnTo>
                    <a:pt x="98" y="1272"/>
                  </a:lnTo>
                  <a:lnTo>
                    <a:pt x="102" y="1272"/>
                  </a:lnTo>
                  <a:lnTo>
                    <a:pt x="102" y="1260"/>
                  </a:lnTo>
                  <a:lnTo>
                    <a:pt x="107" y="1254"/>
                  </a:lnTo>
                  <a:lnTo>
                    <a:pt x="111" y="1254"/>
                  </a:lnTo>
                  <a:lnTo>
                    <a:pt x="115" y="1248"/>
                  </a:lnTo>
                  <a:lnTo>
                    <a:pt x="119" y="1242"/>
                  </a:lnTo>
                  <a:lnTo>
                    <a:pt x="124" y="1212"/>
                  </a:lnTo>
                  <a:lnTo>
                    <a:pt x="124" y="1188"/>
                  </a:lnTo>
                  <a:lnTo>
                    <a:pt x="128" y="1170"/>
                  </a:lnTo>
                  <a:lnTo>
                    <a:pt x="128" y="1146"/>
                  </a:lnTo>
                  <a:lnTo>
                    <a:pt x="132" y="1134"/>
                  </a:lnTo>
                  <a:lnTo>
                    <a:pt x="132" y="1122"/>
                  </a:lnTo>
                  <a:lnTo>
                    <a:pt x="137" y="1116"/>
                  </a:lnTo>
                  <a:lnTo>
                    <a:pt x="137" y="1098"/>
                  </a:lnTo>
                  <a:lnTo>
                    <a:pt x="141" y="1080"/>
                  </a:lnTo>
                  <a:lnTo>
                    <a:pt x="145" y="1074"/>
                  </a:lnTo>
                  <a:lnTo>
                    <a:pt x="149" y="1068"/>
                  </a:lnTo>
                  <a:lnTo>
                    <a:pt x="149" y="1074"/>
                  </a:lnTo>
                  <a:lnTo>
                    <a:pt x="149" y="1056"/>
                  </a:lnTo>
                  <a:lnTo>
                    <a:pt x="154" y="1044"/>
                  </a:lnTo>
                  <a:lnTo>
                    <a:pt x="154" y="1038"/>
                  </a:lnTo>
                  <a:lnTo>
                    <a:pt x="158" y="1032"/>
                  </a:lnTo>
                  <a:lnTo>
                    <a:pt x="162" y="1026"/>
                  </a:lnTo>
                  <a:lnTo>
                    <a:pt x="162" y="1014"/>
                  </a:lnTo>
                  <a:lnTo>
                    <a:pt x="166" y="1002"/>
                  </a:lnTo>
                  <a:lnTo>
                    <a:pt x="166" y="990"/>
                  </a:lnTo>
                  <a:lnTo>
                    <a:pt x="171" y="978"/>
                  </a:lnTo>
                  <a:lnTo>
                    <a:pt x="171" y="966"/>
                  </a:lnTo>
                  <a:lnTo>
                    <a:pt x="175" y="954"/>
                  </a:lnTo>
                  <a:lnTo>
                    <a:pt x="175" y="936"/>
                  </a:lnTo>
                  <a:lnTo>
                    <a:pt x="179" y="912"/>
                  </a:lnTo>
                  <a:lnTo>
                    <a:pt x="179" y="870"/>
                  </a:lnTo>
                  <a:lnTo>
                    <a:pt x="184" y="840"/>
                  </a:lnTo>
                  <a:lnTo>
                    <a:pt x="184" y="798"/>
                  </a:lnTo>
                  <a:lnTo>
                    <a:pt x="188" y="780"/>
                  </a:lnTo>
                  <a:lnTo>
                    <a:pt x="188" y="756"/>
                  </a:lnTo>
                  <a:lnTo>
                    <a:pt x="192" y="738"/>
                  </a:lnTo>
                  <a:lnTo>
                    <a:pt x="192" y="720"/>
                  </a:lnTo>
                  <a:lnTo>
                    <a:pt x="196" y="714"/>
                  </a:lnTo>
                  <a:lnTo>
                    <a:pt x="196" y="690"/>
                  </a:lnTo>
                  <a:lnTo>
                    <a:pt x="201" y="684"/>
                  </a:lnTo>
                  <a:lnTo>
                    <a:pt x="205" y="684"/>
                  </a:lnTo>
                  <a:lnTo>
                    <a:pt x="205" y="672"/>
                  </a:lnTo>
                  <a:lnTo>
                    <a:pt x="209" y="672"/>
                  </a:lnTo>
                  <a:lnTo>
                    <a:pt x="209" y="660"/>
                  </a:lnTo>
                  <a:lnTo>
                    <a:pt x="214" y="630"/>
                  </a:lnTo>
                  <a:lnTo>
                    <a:pt x="214" y="612"/>
                  </a:lnTo>
                  <a:lnTo>
                    <a:pt x="218" y="588"/>
                  </a:lnTo>
                  <a:lnTo>
                    <a:pt x="218" y="576"/>
                  </a:lnTo>
                  <a:lnTo>
                    <a:pt x="222" y="564"/>
                  </a:lnTo>
                  <a:lnTo>
                    <a:pt x="222" y="516"/>
                  </a:lnTo>
                  <a:lnTo>
                    <a:pt x="226" y="486"/>
                  </a:lnTo>
                  <a:lnTo>
                    <a:pt x="226" y="450"/>
                  </a:lnTo>
                  <a:lnTo>
                    <a:pt x="231" y="390"/>
                  </a:lnTo>
                  <a:lnTo>
                    <a:pt x="231" y="342"/>
                  </a:lnTo>
                  <a:lnTo>
                    <a:pt x="235" y="294"/>
                  </a:lnTo>
                  <a:lnTo>
                    <a:pt x="235" y="228"/>
                  </a:lnTo>
                  <a:lnTo>
                    <a:pt x="239" y="258"/>
                  </a:lnTo>
                  <a:lnTo>
                    <a:pt x="239" y="252"/>
                  </a:lnTo>
                  <a:lnTo>
                    <a:pt x="239" y="276"/>
                  </a:lnTo>
                  <a:lnTo>
                    <a:pt x="243" y="252"/>
                  </a:lnTo>
                  <a:lnTo>
                    <a:pt x="243" y="228"/>
                  </a:lnTo>
                  <a:lnTo>
                    <a:pt x="248" y="162"/>
                  </a:lnTo>
                  <a:lnTo>
                    <a:pt x="248" y="108"/>
                  </a:lnTo>
                  <a:lnTo>
                    <a:pt x="252" y="120"/>
                  </a:lnTo>
                  <a:lnTo>
                    <a:pt x="252" y="126"/>
                  </a:lnTo>
                  <a:lnTo>
                    <a:pt x="256" y="114"/>
                  </a:lnTo>
                  <a:lnTo>
                    <a:pt x="256" y="102"/>
                  </a:lnTo>
                  <a:lnTo>
                    <a:pt x="261" y="78"/>
                  </a:lnTo>
                  <a:lnTo>
                    <a:pt x="261" y="60"/>
                  </a:lnTo>
                  <a:lnTo>
                    <a:pt x="265" y="54"/>
                  </a:lnTo>
                  <a:lnTo>
                    <a:pt x="265" y="60"/>
                  </a:lnTo>
                  <a:lnTo>
                    <a:pt x="269" y="72"/>
                  </a:lnTo>
                  <a:lnTo>
                    <a:pt x="269" y="78"/>
                  </a:lnTo>
                  <a:lnTo>
                    <a:pt x="273" y="96"/>
                  </a:lnTo>
                  <a:lnTo>
                    <a:pt x="273" y="84"/>
                  </a:lnTo>
                  <a:lnTo>
                    <a:pt x="278" y="72"/>
                  </a:lnTo>
                  <a:lnTo>
                    <a:pt x="278" y="66"/>
                  </a:lnTo>
                  <a:lnTo>
                    <a:pt x="282" y="54"/>
                  </a:lnTo>
                  <a:lnTo>
                    <a:pt x="282" y="18"/>
                  </a:lnTo>
                  <a:lnTo>
                    <a:pt x="286" y="0"/>
                  </a:lnTo>
                  <a:lnTo>
                    <a:pt x="286" y="36"/>
                  </a:lnTo>
                  <a:lnTo>
                    <a:pt x="291" y="42"/>
                  </a:lnTo>
                  <a:lnTo>
                    <a:pt x="295" y="66"/>
                  </a:lnTo>
                  <a:lnTo>
                    <a:pt x="295" y="78"/>
                  </a:lnTo>
                  <a:lnTo>
                    <a:pt x="295" y="72"/>
                  </a:lnTo>
                  <a:lnTo>
                    <a:pt x="299" y="78"/>
                  </a:lnTo>
                  <a:lnTo>
                    <a:pt x="299" y="90"/>
                  </a:lnTo>
                  <a:lnTo>
                    <a:pt x="303" y="108"/>
                  </a:lnTo>
                  <a:lnTo>
                    <a:pt x="303" y="96"/>
                  </a:lnTo>
                  <a:lnTo>
                    <a:pt x="308" y="78"/>
                  </a:lnTo>
                  <a:lnTo>
                    <a:pt x="308" y="72"/>
                  </a:lnTo>
                  <a:lnTo>
                    <a:pt x="312" y="84"/>
                  </a:lnTo>
                  <a:lnTo>
                    <a:pt x="312" y="60"/>
                  </a:lnTo>
                  <a:lnTo>
                    <a:pt x="312" y="72"/>
                  </a:lnTo>
                  <a:lnTo>
                    <a:pt x="316" y="84"/>
                  </a:lnTo>
                  <a:lnTo>
                    <a:pt x="316" y="60"/>
                  </a:lnTo>
                  <a:lnTo>
                    <a:pt x="32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6" name="Freeform 72"/>
            <p:cNvSpPr>
              <a:spLocks/>
            </p:cNvSpPr>
            <p:nvPr/>
          </p:nvSpPr>
          <p:spPr bwMode="auto">
            <a:xfrm>
              <a:off x="4724400" y="1123950"/>
              <a:ext cx="476250" cy="333375"/>
            </a:xfrm>
            <a:custGeom>
              <a:avLst/>
              <a:gdLst/>
              <a:ahLst/>
              <a:cxnLst>
                <a:cxn ang="0">
                  <a:pos x="5" y="132"/>
                </a:cxn>
                <a:cxn ang="0">
                  <a:pos x="9" y="120"/>
                </a:cxn>
                <a:cxn ang="0">
                  <a:pos x="18" y="156"/>
                </a:cxn>
                <a:cxn ang="0">
                  <a:pos x="22" y="114"/>
                </a:cxn>
                <a:cxn ang="0">
                  <a:pos x="30" y="126"/>
                </a:cxn>
                <a:cxn ang="0">
                  <a:pos x="35" y="126"/>
                </a:cxn>
                <a:cxn ang="0">
                  <a:pos x="39" y="96"/>
                </a:cxn>
                <a:cxn ang="0">
                  <a:pos x="47" y="72"/>
                </a:cxn>
                <a:cxn ang="0">
                  <a:pos x="56" y="36"/>
                </a:cxn>
                <a:cxn ang="0">
                  <a:pos x="65" y="0"/>
                </a:cxn>
                <a:cxn ang="0">
                  <a:pos x="69" y="66"/>
                </a:cxn>
                <a:cxn ang="0">
                  <a:pos x="77" y="78"/>
                </a:cxn>
                <a:cxn ang="0">
                  <a:pos x="90" y="18"/>
                </a:cxn>
                <a:cxn ang="0">
                  <a:pos x="95" y="30"/>
                </a:cxn>
                <a:cxn ang="0">
                  <a:pos x="103" y="6"/>
                </a:cxn>
                <a:cxn ang="0">
                  <a:pos x="107" y="18"/>
                </a:cxn>
                <a:cxn ang="0">
                  <a:pos x="116" y="138"/>
                </a:cxn>
                <a:cxn ang="0">
                  <a:pos x="120" y="156"/>
                </a:cxn>
                <a:cxn ang="0">
                  <a:pos x="124" y="174"/>
                </a:cxn>
                <a:cxn ang="0">
                  <a:pos x="133" y="132"/>
                </a:cxn>
                <a:cxn ang="0">
                  <a:pos x="142" y="120"/>
                </a:cxn>
                <a:cxn ang="0">
                  <a:pos x="150" y="168"/>
                </a:cxn>
                <a:cxn ang="0">
                  <a:pos x="154" y="210"/>
                </a:cxn>
                <a:cxn ang="0">
                  <a:pos x="163" y="174"/>
                </a:cxn>
                <a:cxn ang="0">
                  <a:pos x="172" y="126"/>
                </a:cxn>
                <a:cxn ang="0">
                  <a:pos x="176" y="138"/>
                </a:cxn>
                <a:cxn ang="0">
                  <a:pos x="184" y="156"/>
                </a:cxn>
                <a:cxn ang="0">
                  <a:pos x="189" y="96"/>
                </a:cxn>
                <a:cxn ang="0">
                  <a:pos x="197" y="78"/>
                </a:cxn>
                <a:cxn ang="0">
                  <a:pos x="201" y="60"/>
                </a:cxn>
                <a:cxn ang="0">
                  <a:pos x="214" y="72"/>
                </a:cxn>
                <a:cxn ang="0">
                  <a:pos x="219" y="72"/>
                </a:cxn>
                <a:cxn ang="0">
                  <a:pos x="227" y="114"/>
                </a:cxn>
                <a:cxn ang="0">
                  <a:pos x="231" y="114"/>
                </a:cxn>
                <a:cxn ang="0">
                  <a:pos x="244" y="138"/>
                </a:cxn>
                <a:cxn ang="0">
                  <a:pos x="248" y="150"/>
                </a:cxn>
                <a:cxn ang="0">
                  <a:pos x="257" y="132"/>
                </a:cxn>
                <a:cxn ang="0">
                  <a:pos x="266" y="96"/>
                </a:cxn>
                <a:cxn ang="0">
                  <a:pos x="274" y="162"/>
                </a:cxn>
                <a:cxn ang="0">
                  <a:pos x="278" y="84"/>
                </a:cxn>
                <a:cxn ang="0">
                  <a:pos x="287" y="90"/>
                </a:cxn>
                <a:cxn ang="0">
                  <a:pos x="296" y="114"/>
                </a:cxn>
              </a:cxnLst>
              <a:rect l="0" t="0" r="r" b="b"/>
              <a:pathLst>
                <a:path w="300" h="210">
                  <a:moveTo>
                    <a:pt x="0" y="120"/>
                  </a:moveTo>
                  <a:lnTo>
                    <a:pt x="5" y="126"/>
                  </a:lnTo>
                  <a:lnTo>
                    <a:pt x="5" y="132"/>
                  </a:lnTo>
                  <a:lnTo>
                    <a:pt x="5" y="126"/>
                  </a:lnTo>
                  <a:lnTo>
                    <a:pt x="9" y="108"/>
                  </a:lnTo>
                  <a:lnTo>
                    <a:pt x="9" y="120"/>
                  </a:lnTo>
                  <a:lnTo>
                    <a:pt x="13" y="168"/>
                  </a:lnTo>
                  <a:lnTo>
                    <a:pt x="13" y="162"/>
                  </a:lnTo>
                  <a:lnTo>
                    <a:pt x="18" y="156"/>
                  </a:lnTo>
                  <a:lnTo>
                    <a:pt x="18" y="132"/>
                  </a:lnTo>
                  <a:lnTo>
                    <a:pt x="22" y="126"/>
                  </a:lnTo>
                  <a:lnTo>
                    <a:pt x="22" y="114"/>
                  </a:lnTo>
                  <a:lnTo>
                    <a:pt x="22" y="132"/>
                  </a:lnTo>
                  <a:lnTo>
                    <a:pt x="26" y="132"/>
                  </a:lnTo>
                  <a:lnTo>
                    <a:pt x="30" y="126"/>
                  </a:lnTo>
                  <a:lnTo>
                    <a:pt x="30" y="114"/>
                  </a:lnTo>
                  <a:lnTo>
                    <a:pt x="35" y="120"/>
                  </a:lnTo>
                  <a:lnTo>
                    <a:pt x="35" y="126"/>
                  </a:lnTo>
                  <a:lnTo>
                    <a:pt x="35" y="120"/>
                  </a:lnTo>
                  <a:lnTo>
                    <a:pt x="39" y="114"/>
                  </a:lnTo>
                  <a:lnTo>
                    <a:pt x="39" y="96"/>
                  </a:lnTo>
                  <a:lnTo>
                    <a:pt x="43" y="66"/>
                  </a:lnTo>
                  <a:lnTo>
                    <a:pt x="47" y="60"/>
                  </a:lnTo>
                  <a:lnTo>
                    <a:pt x="47" y="72"/>
                  </a:lnTo>
                  <a:lnTo>
                    <a:pt x="52" y="78"/>
                  </a:lnTo>
                  <a:lnTo>
                    <a:pt x="52" y="42"/>
                  </a:lnTo>
                  <a:lnTo>
                    <a:pt x="56" y="36"/>
                  </a:lnTo>
                  <a:lnTo>
                    <a:pt x="56" y="42"/>
                  </a:lnTo>
                  <a:lnTo>
                    <a:pt x="60" y="36"/>
                  </a:lnTo>
                  <a:lnTo>
                    <a:pt x="65" y="0"/>
                  </a:lnTo>
                  <a:lnTo>
                    <a:pt x="65" y="48"/>
                  </a:lnTo>
                  <a:lnTo>
                    <a:pt x="69" y="54"/>
                  </a:lnTo>
                  <a:lnTo>
                    <a:pt x="69" y="66"/>
                  </a:lnTo>
                  <a:lnTo>
                    <a:pt x="73" y="84"/>
                  </a:lnTo>
                  <a:lnTo>
                    <a:pt x="73" y="90"/>
                  </a:lnTo>
                  <a:lnTo>
                    <a:pt x="77" y="78"/>
                  </a:lnTo>
                  <a:lnTo>
                    <a:pt x="82" y="78"/>
                  </a:lnTo>
                  <a:lnTo>
                    <a:pt x="82" y="36"/>
                  </a:lnTo>
                  <a:lnTo>
                    <a:pt x="90" y="18"/>
                  </a:lnTo>
                  <a:lnTo>
                    <a:pt x="90" y="6"/>
                  </a:lnTo>
                  <a:lnTo>
                    <a:pt x="95" y="12"/>
                  </a:lnTo>
                  <a:lnTo>
                    <a:pt x="95" y="30"/>
                  </a:lnTo>
                  <a:lnTo>
                    <a:pt x="99" y="18"/>
                  </a:lnTo>
                  <a:lnTo>
                    <a:pt x="99" y="12"/>
                  </a:lnTo>
                  <a:lnTo>
                    <a:pt x="103" y="6"/>
                  </a:lnTo>
                  <a:lnTo>
                    <a:pt x="103" y="12"/>
                  </a:lnTo>
                  <a:lnTo>
                    <a:pt x="107" y="6"/>
                  </a:lnTo>
                  <a:lnTo>
                    <a:pt x="107" y="18"/>
                  </a:lnTo>
                  <a:lnTo>
                    <a:pt x="112" y="66"/>
                  </a:lnTo>
                  <a:lnTo>
                    <a:pt x="112" y="120"/>
                  </a:lnTo>
                  <a:lnTo>
                    <a:pt x="116" y="138"/>
                  </a:lnTo>
                  <a:lnTo>
                    <a:pt x="116" y="144"/>
                  </a:lnTo>
                  <a:lnTo>
                    <a:pt x="120" y="150"/>
                  </a:lnTo>
                  <a:lnTo>
                    <a:pt x="120" y="156"/>
                  </a:lnTo>
                  <a:lnTo>
                    <a:pt x="124" y="168"/>
                  </a:lnTo>
                  <a:lnTo>
                    <a:pt x="124" y="180"/>
                  </a:lnTo>
                  <a:lnTo>
                    <a:pt x="124" y="174"/>
                  </a:lnTo>
                  <a:lnTo>
                    <a:pt x="129" y="126"/>
                  </a:lnTo>
                  <a:lnTo>
                    <a:pt x="129" y="120"/>
                  </a:lnTo>
                  <a:lnTo>
                    <a:pt x="133" y="132"/>
                  </a:lnTo>
                  <a:lnTo>
                    <a:pt x="133" y="84"/>
                  </a:lnTo>
                  <a:lnTo>
                    <a:pt x="142" y="114"/>
                  </a:lnTo>
                  <a:lnTo>
                    <a:pt x="142" y="120"/>
                  </a:lnTo>
                  <a:lnTo>
                    <a:pt x="146" y="120"/>
                  </a:lnTo>
                  <a:lnTo>
                    <a:pt x="146" y="138"/>
                  </a:lnTo>
                  <a:lnTo>
                    <a:pt x="150" y="168"/>
                  </a:lnTo>
                  <a:lnTo>
                    <a:pt x="150" y="180"/>
                  </a:lnTo>
                  <a:lnTo>
                    <a:pt x="154" y="198"/>
                  </a:lnTo>
                  <a:lnTo>
                    <a:pt x="154" y="210"/>
                  </a:lnTo>
                  <a:lnTo>
                    <a:pt x="159" y="204"/>
                  </a:lnTo>
                  <a:lnTo>
                    <a:pt x="163" y="186"/>
                  </a:lnTo>
                  <a:lnTo>
                    <a:pt x="163" y="174"/>
                  </a:lnTo>
                  <a:lnTo>
                    <a:pt x="167" y="162"/>
                  </a:lnTo>
                  <a:lnTo>
                    <a:pt x="167" y="132"/>
                  </a:lnTo>
                  <a:lnTo>
                    <a:pt x="172" y="126"/>
                  </a:lnTo>
                  <a:lnTo>
                    <a:pt x="172" y="102"/>
                  </a:lnTo>
                  <a:lnTo>
                    <a:pt x="176" y="120"/>
                  </a:lnTo>
                  <a:lnTo>
                    <a:pt x="176" y="138"/>
                  </a:lnTo>
                  <a:lnTo>
                    <a:pt x="180" y="156"/>
                  </a:lnTo>
                  <a:lnTo>
                    <a:pt x="180" y="168"/>
                  </a:lnTo>
                  <a:lnTo>
                    <a:pt x="184" y="156"/>
                  </a:lnTo>
                  <a:lnTo>
                    <a:pt x="184" y="96"/>
                  </a:lnTo>
                  <a:lnTo>
                    <a:pt x="189" y="90"/>
                  </a:lnTo>
                  <a:lnTo>
                    <a:pt x="189" y="96"/>
                  </a:lnTo>
                  <a:lnTo>
                    <a:pt x="193" y="102"/>
                  </a:lnTo>
                  <a:lnTo>
                    <a:pt x="197" y="102"/>
                  </a:lnTo>
                  <a:lnTo>
                    <a:pt x="197" y="78"/>
                  </a:lnTo>
                  <a:lnTo>
                    <a:pt x="197" y="90"/>
                  </a:lnTo>
                  <a:lnTo>
                    <a:pt x="201" y="84"/>
                  </a:lnTo>
                  <a:lnTo>
                    <a:pt x="201" y="60"/>
                  </a:lnTo>
                  <a:lnTo>
                    <a:pt x="206" y="72"/>
                  </a:lnTo>
                  <a:lnTo>
                    <a:pt x="206" y="84"/>
                  </a:lnTo>
                  <a:lnTo>
                    <a:pt x="214" y="72"/>
                  </a:lnTo>
                  <a:lnTo>
                    <a:pt x="214" y="36"/>
                  </a:lnTo>
                  <a:lnTo>
                    <a:pt x="219" y="54"/>
                  </a:lnTo>
                  <a:lnTo>
                    <a:pt x="219" y="72"/>
                  </a:lnTo>
                  <a:lnTo>
                    <a:pt x="223" y="96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108"/>
                  </a:lnTo>
                  <a:lnTo>
                    <a:pt x="231" y="78"/>
                  </a:lnTo>
                  <a:lnTo>
                    <a:pt x="231" y="114"/>
                  </a:lnTo>
                  <a:lnTo>
                    <a:pt x="236" y="156"/>
                  </a:lnTo>
                  <a:lnTo>
                    <a:pt x="236" y="150"/>
                  </a:lnTo>
                  <a:lnTo>
                    <a:pt x="244" y="138"/>
                  </a:lnTo>
                  <a:lnTo>
                    <a:pt x="244" y="120"/>
                  </a:lnTo>
                  <a:lnTo>
                    <a:pt x="248" y="132"/>
                  </a:lnTo>
                  <a:lnTo>
                    <a:pt x="248" y="150"/>
                  </a:lnTo>
                  <a:lnTo>
                    <a:pt x="253" y="144"/>
                  </a:lnTo>
                  <a:lnTo>
                    <a:pt x="257" y="138"/>
                  </a:lnTo>
                  <a:lnTo>
                    <a:pt x="257" y="132"/>
                  </a:lnTo>
                  <a:lnTo>
                    <a:pt x="261" y="120"/>
                  </a:lnTo>
                  <a:lnTo>
                    <a:pt x="261" y="114"/>
                  </a:lnTo>
                  <a:lnTo>
                    <a:pt x="266" y="96"/>
                  </a:lnTo>
                  <a:lnTo>
                    <a:pt x="270" y="78"/>
                  </a:lnTo>
                  <a:lnTo>
                    <a:pt x="270" y="108"/>
                  </a:lnTo>
                  <a:lnTo>
                    <a:pt x="274" y="162"/>
                  </a:lnTo>
                  <a:lnTo>
                    <a:pt x="274" y="96"/>
                  </a:lnTo>
                  <a:lnTo>
                    <a:pt x="278" y="96"/>
                  </a:lnTo>
                  <a:lnTo>
                    <a:pt x="278" y="84"/>
                  </a:lnTo>
                  <a:lnTo>
                    <a:pt x="283" y="96"/>
                  </a:lnTo>
                  <a:lnTo>
                    <a:pt x="287" y="102"/>
                  </a:lnTo>
                  <a:lnTo>
                    <a:pt x="287" y="90"/>
                  </a:lnTo>
                  <a:lnTo>
                    <a:pt x="291" y="96"/>
                  </a:lnTo>
                  <a:lnTo>
                    <a:pt x="291" y="102"/>
                  </a:lnTo>
                  <a:lnTo>
                    <a:pt x="296" y="114"/>
                  </a:lnTo>
                  <a:lnTo>
                    <a:pt x="300" y="120"/>
                  </a:lnTo>
                  <a:lnTo>
                    <a:pt x="300" y="11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7" name="Freeform 73"/>
            <p:cNvSpPr>
              <a:spLocks/>
            </p:cNvSpPr>
            <p:nvPr/>
          </p:nvSpPr>
          <p:spPr bwMode="auto">
            <a:xfrm>
              <a:off x="5200650" y="1123950"/>
              <a:ext cx="481013" cy="438150"/>
            </a:xfrm>
            <a:custGeom>
              <a:avLst/>
              <a:gdLst/>
              <a:ahLst/>
              <a:cxnLst>
                <a:cxn ang="0">
                  <a:pos x="4" y="108"/>
                </a:cxn>
                <a:cxn ang="0">
                  <a:pos x="8" y="96"/>
                </a:cxn>
                <a:cxn ang="0">
                  <a:pos x="17" y="96"/>
                </a:cxn>
                <a:cxn ang="0">
                  <a:pos x="21" y="90"/>
                </a:cxn>
                <a:cxn ang="0">
                  <a:pos x="30" y="42"/>
                </a:cxn>
                <a:cxn ang="0">
                  <a:pos x="34" y="6"/>
                </a:cxn>
                <a:cxn ang="0">
                  <a:pos x="47" y="36"/>
                </a:cxn>
                <a:cxn ang="0">
                  <a:pos x="51" y="102"/>
                </a:cxn>
                <a:cxn ang="0">
                  <a:pos x="60" y="84"/>
                </a:cxn>
                <a:cxn ang="0">
                  <a:pos x="64" y="60"/>
                </a:cxn>
                <a:cxn ang="0">
                  <a:pos x="73" y="60"/>
                </a:cxn>
                <a:cxn ang="0">
                  <a:pos x="81" y="180"/>
                </a:cxn>
                <a:cxn ang="0">
                  <a:pos x="85" y="174"/>
                </a:cxn>
                <a:cxn ang="0">
                  <a:pos x="94" y="126"/>
                </a:cxn>
                <a:cxn ang="0">
                  <a:pos x="98" y="138"/>
                </a:cxn>
                <a:cxn ang="0">
                  <a:pos x="107" y="144"/>
                </a:cxn>
                <a:cxn ang="0">
                  <a:pos x="111" y="102"/>
                </a:cxn>
                <a:cxn ang="0">
                  <a:pos x="120" y="156"/>
                </a:cxn>
                <a:cxn ang="0">
                  <a:pos x="124" y="222"/>
                </a:cxn>
                <a:cxn ang="0">
                  <a:pos x="132" y="276"/>
                </a:cxn>
                <a:cxn ang="0">
                  <a:pos x="141" y="174"/>
                </a:cxn>
                <a:cxn ang="0">
                  <a:pos x="149" y="126"/>
                </a:cxn>
                <a:cxn ang="0">
                  <a:pos x="154" y="138"/>
                </a:cxn>
                <a:cxn ang="0">
                  <a:pos x="162" y="150"/>
                </a:cxn>
                <a:cxn ang="0">
                  <a:pos x="171" y="144"/>
                </a:cxn>
                <a:cxn ang="0">
                  <a:pos x="179" y="126"/>
                </a:cxn>
                <a:cxn ang="0">
                  <a:pos x="184" y="180"/>
                </a:cxn>
                <a:cxn ang="0">
                  <a:pos x="192" y="180"/>
                </a:cxn>
                <a:cxn ang="0">
                  <a:pos x="197" y="126"/>
                </a:cxn>
                <a:cxn ang="0">
                  <a:pos x="209" y="114"/>
                </a:cxn>
                <a:cxn ang="0">
                  <a:pos x="214" y="114"/>
                </a:cxn>
                <a:cxn ang="0">
                  <a:pos x="222" y="168"/>
                </a:cxn>
                <a:cxn ang="0">
                  <a:pos x="226" y="150"/>
                </a:cxn>
                <a:cxn ang="0">
                  <a:pos x="235" y="240"/>
                </a:cxn>
                <a:cxn ang="0">
                  <a:pos x="239" y="270"/>
                </a:cxn>
                <a:cxn ang="0">
                  <a:pos x="252" y="264"/>
                </a:cxn>
                <a:cxn ang="0">
                  <a:pos x="261" y="198"/>
                </a:cxn>
                <a:cxn ang="0">
                  <a:pos x="269" y="132"/>
                </a:cxn>
                <a:cxn ang="0">
                  <a:pos x="274" y="162"/>
                </a:cxn>
                <a:cxn ang="0">
                  <a:pos x="291" y="156"/>
                </a:cxn>
                <a:cxn ang="0">
                  <a:pos x="295" y="198"/>
                </a:cxn>
                <a:cxn ang="0">
                  <a:pos x="299" y="96"/>
                </a:cxn>
              </a:cxnLst>
              <a:rect l="0" t="0" r="r" b="b"/>
              <a:pathLst>
                <a:path w="303" h="276">
                  <a:moveTo>
                    <a:pt x="0" y="114"/>
                  </a:moveTo>
                  <a:lnTo>
                    <a:pt x="4" y="96"/>
                  </a:lnTo>
                  <a:lnTo>
                    <a:pt x="4" y="108"/>
                  </a:lnTo>
                  <a:lnTo>
                    <a:pt x="4" y="78"/>
                  </a:lnTo>
                  <a:lnTo>
                    <a:pt x="8" y="84"/>
                  </a:lnTo>
                  <a:lnTo>
                    <a:pt x="8" y="96"/>
                  </a:lnTo>
                  <a:lnTo>
                    <a:pt x="13" y="108"/>
                  </a:lnTo>
                  <a:lnTo>
                    <a:pt x="13" y="96"/>
                  </a:lnTo>
                  <a:lnTo>
                    <a:pt x="17" y="96"/>
                  </a:lnTo>
                  <a:lnTo>
                    <a:pt x="17" y="84"/>
                  </a:lnTo>
                  <a:lnTo>
                    <a:pt x="21" y="78"/>
                  </a:lnTo>
                  <a:lnTo>
                    <a:pt x="21" y="90"/>
                  </a:lnTo>
                  <a:lnTo>
                    <a:pt x="25" y="78"/>
                  </a:lnTo>
                  <a:lnTo>
                    <a:pt x="25" y="54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4" y="54"/>
                  </a:lnTo>
                  <a:lnTo>
                    <a:pt x="34" y="6"/>
                  </a:lnTo>
                  <a:lnTo>
                    <a:pt x="38" y="0"/>
                  </a:lnTo>
                  <a:lnTo>
                    <a:pt x="43" y="24"/>
                  </a:lnTo>
                  <a:lnTo>
                    <a:pt x="47" y="36"/>
                  </a:lnTo>
                  <a:lnTo>
                    <a:pt x="47" y="78"/>
                  </a:lnTo>
                  <a:lnTo>
                    <a:pt x="51" y="78"/>
                  </a:lnTo>
                  <a:lnTo>
                    <a:pt x="51" y="102"/>
                  </a:lnTo>
                  <a:lnTo>
                    <a:pt x="55" y="132"/>
                  </a:lnTo>
                  <a:lnTo>
                    <a:pt x="55" y="96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4" y="84"/>
                  </a:lnTo>
                  <a:lnTo>
                    <a:pt x="64" y="60"/>
                  </a:lnTo>
                  <a:lnTo>
                    <a:pt x="64" y="72"/>
                  </a:lnTo>
                  <a:lnTo>
                    <a:pt x="68" y="54"/>
                  </a:lnTo>
                  <a:lnTo>
                    <a:pt x="73" y="60"/>
                  </a:lnTo>
                  <a:lnTo>
                    <a:pt x="77" y="54"/>
                  </a:lnTo>
                  <a:lnTo>
                    <a:pt x="77" y="78"/>
                  </a:lnTo>
                  <a:lnTo>
                    <a:pt x="81" y="180"/>
                  </a:lnTo>
                  <a:lnTo>
                    <a:pt x="81" y="210"/>
                  </a:lnTo>
                  <a:lnTo>
                    <a:pt x="85" y="168"/>
                  </a:lnTo>
                  <a:lnTo>
                    <a:pt x="85" y="174"/>
                  </a:lnTo>
                  <a:lnTo>
                    <a:pt x="90" y="162"/>
                  </a:lnTo>
                  <a:lnTo>
                    <a:pt x="90" y="150"/>
                  </a:lnTo>
                  <a:lnTo>
                    <a:pt x="94" y="126"/>
                  </a:lnTo>
                  <a:lnTo>
                    <a:pt x="94" y="132"/>
                  </a:lnTo>
                  <a:lnTo>
                    <a:pt x="98" y="144"/>
                  </a:lnTo>
                  <a:lnTo>
                    <a:pt x="98" y="138"/>
                  </a:lnTo>
                  <a:lnTo>
                    <a:pt x="102" y="120"/>
                  </a:lnTo>
                  <a:lnTo>
                    <a:pt x="102" y="126"/>
                  </a:lnTo>
                  <a:lnTo>
                    <a:pt x="107" y="144"/>
                  </a:lnTo>
                  <a:lnTo>
                    <a:pt x="107" y="120"/>
                  </a:lnTo>
                  <a:lnTo>
                    <a:pt x="111" y="114"/>
                  </a:lnTo>
                  <a:lnTo>
                    <a:pt x="111" y="102"/>
                  </a:lnTo>
                  <a:lnTo>
                    <a:pt x="115" y="102"/>
                  </a:lnTo>
                  <a:lnTo>
                    <a:pt x="115" y="126"/>
                  </a:lnTo>
                  <a:lnTo>
                    <a:pt x="120" y="156"/>
                  </a:lnTo>
                  <a:lnTo>
                    <a:pt x="120" y="186"/>
                  </a:lnTo>
                  <a:lnTo>
                    <a:pt x="124" y="204"/>
                  </a:lnTo>
                  <a:lnTo>
                    <a:pt x="124" y="222"/>
                  </a:lnTo>
                  <a:lnTo>
                    <a:pt x="128" y="252"/>
                  </a:lnTo>
                  <a:lnTo>
                    <a:pt x="132" y="258"/>
                  </a:lnTo>
                  <a:lnTo>
                    <a:pt x="132" y="276"/>
                  </a:lnTo>
                  <a:lnTo>
                    <a:pt x="137" y="240"/>
                  </a:lnTo>
                  <a:lnTo>
                    <a:pt x="137" y="198"/>
                  </a:lnTo>
                  <a:lnTo>
                    <a:pt x="141" y="174"/>
                  </a:lnTo>
                  <a:lnTo>
                    <a:pt x="145" y="174"/>
                  </a:lnTo>
                  <a:lnTo>
                    <a:pt x="145" y="150"/>
                  </a:lnTo>
                  <a:lnTo>
                    <a:pt x="149" y="126"/>
                  </a:lnTo>
                  <a:lnTo>
                    <a:pt x="149" y="132"/>
                  </a:lnTo>
                  <a:lnTo>
                    <a:pt x="149" y="126"/>
                  </a:lnTo>
                  <a:lnTo>
                    <a:pt x="154" y="138"/>
                  </a:lnTo>
                  <a:lnTo>
                    <a:pt x="158" y="138"/>
                  </a:lnTo>
                  <a:lnTo>
                    <a:pt x="162" y="144"/>
                  </a:lnTo>
                  <a:lnTo>
                    <a:pt x="162" y="150"/>
                  </a:lnTo>
                  <a:lnTo>
                    <a:pt x="167" y="132"/>
                  </a:lnTo>
                  <a:lnTo>
                    <a:pt x="167" y="114"/>
                  </a:lnTo>
                  <a:lnTo>
                    <a:pt x="171" y="144"/>
                  </a:lnTo>
                  <a:lnTo>
                    <a:pt x="171" y="168"/>
                  </a:lnTo>
                  <a:lnTo>
                    <a:pt x="175" y="126"/>
                  </a:lnTo>
                  <a:lnTo>
                    <a:pt x="179" y="126"/>
                  </a:lnTo>
                  <a:lnTo>
                    <a:pt x="179" y="96"/>
                  </a:lnTo>
                  <a:lnTo>
                    <a:pt x="184" y="126"/>
                  </a:lnTo>
                  <a:lnTo>
                    <a:pt x="184" y="180"/>
                  </a:lnTo>
                  <a:lnTo>
                    <a:pt x="188" y="222"/>
                  </a:lnTo>
                  <a:lnTo>
                    <a:pt x="188" y="186"/>
                  </a:lnTo>
                  <a:lnTo>
                    <a:pt x="192" y="180"/>
                  </a:lnTo>
                  <a:lnTo>
                    <a:pt x="192" y="150"/>
                  </a:lnTo>
                  <a:lnTo>
                    <a:pt x="197" y="138"/>
                  </a:lnTo>
                  <a:lnTo>
                    <a:pt x="197" y="126"/>
                  </a:lnTo>
                  <a:lnTo>
                    <a:pt x="201" y="132"/>
                  </a:lnTo>
                  <a:lnTo>
                    <a:pt x="205" y="120"/>
                  </a:lnTo>
                  <a:lnTo>
                    <a:pt x="209" y="114"/>
                  </a:lnTo>
                  <a:lnTo>
                    <a:pt x="209" y="90"/>
                  </a:lnTo>
                  <a:lnTo>
                    <a:pt x="214" y="102"/>
                  </a:lnTo>
                  <a:lnTo>
                    <a:pt x="214" y="114"/>
                  </a:lnTo>
                  <a:lnTo>
                    <a:pt x="218" y="132"/>
                  </a:lnTo>
                  <a:lnTo>
                    <a:pt x="218" y="168"/>
                  </a:lnTo>
                  <a:lnTo>
                    <a:pt x="222" y="168"/>
                  </a:lnTo>
                  <a:lnTo>
                    <a:pt x="222" y="156"/>
                  </a:lnTo>
                  <a:lnTo>
                    <a:pt x="226" y="144"/>
                  </a:lnTo>
                  <a:lnTo>
                    <a:pt x="226" y="150"/>
                  </a:lnTo>
                  <a:lnTo>
                    <a:pt x="231" y="168"/>
                  </a:lnTo>
                  <a:lnTo>
                    <a:pt x="231" y="192"/>
                  </a:lnTo>
                  <a:lnTo>
                    <a:pt x="235" y="240"/>
                  </a:lnTo>
                  <a:lnTo>
                    <a:pt x="235" y="258"/>
                  </a:lnTo>
                  <a:lnTo>
                    <a:pt x="244" y="270"/>
                  </a:lnTo>
                  <a:lnTo>
                    <a:pt x="239" y="270"/>
                  </a:lnTo>
                  <a:lnTo>
                    <a:pt x="244" y="264"/>
                  </a:lnTo>
                  <a:lnTo>
                    <a:pt x="248" y="270"/>
                  </a:lnTo>
                  <a:lnTo>
                    <a:pt x="252" y="264"/>
                  </a:lnTo>
                  <a:lnTo>
                    <a:pt x="256" y="252"/>
                  </a:lnTo>
                  <a:lnTo>
                    <a:pt x="261" y="216"/>
                  </a:lnTo>
                  <a:lnTo>
                    <a:pt x="261" y="198"/>
                  </a:lnTo>
                  <a:lnTo>
                    <a:pt x="265" y="168"/>
                  </a:lnTo>
                  <a:lnTo>
                    <a:pt x="265" y="108"/>
                  </a:lnTo>
                  <a:lnTo>
                    <a:pt x="269" y="132"/>
                  </a:lnTo>
                  <a:lnTo>
                    <a:pt x="269" y="180"/>
                  </a:lnTo>
                  <a:lnTo>
                    <a:pt x="269" y="156"/>
                  </a:lnTo>
                  <a:lnTo>
                    <a:pt x="274" y="162"/>
                  </a:lnTo>
                  <a:lnTo>
                    <a:pt x="278" y="168"/>
                  </a:lnTo>
                  <a:lnTo>
                    <a:pt x="282" y="168"/>
                  </a:lnTo>
                  <a:lnTo>
                    <a:pt x="291" y="156"/>
                  </a:lnTo>
                  <a:lnTo>
                    <a:pt x="286" y="156"/>
                  </a:lnTo>
                  <a:lnTo>
                    <a:pt x="291" y="168"/>
                  </a:lnTo>
                  <a:lnTo>
                    <a:pt x="295" y="198"/>
                  </a:lnTo>
                  <a:lnTo>
                    <a:pt x="295" y="186"/>
                  </a:lnTo>
                  <a:lnTo>
                    <a:pt x="299" y="150"/>
                  </a:lnTo>
                  <a:lnTo>
                    <a:pt x="299" y="96"/>
                  </a:lnTo>
                  <a:lnTo>
                    <a:pt x="303" y="84"/>
                  </a:lnTo>
                  <a:lnTo>
                    <a:pt x="303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8" name="Freeform 74"/>
            <p:cNvSpPr>
              <a:spLocks/>
            </p:cNvSpPr>
            <p:nvPr/>
          </p:nvSpPr>
          <p:spPr bwMode="auto">
            <a:xfrm>
              <a:off x="5681663" y="1123950"/>
              <a:ext cx="455613" cy="295275"/>
            </a:xfrm>
            <a:custGeom>
              <a:avLst/>
              <a:gdLst/>
              <a:ahLst/>
              <a:cxnLst>
                <a:cxn ang="0">
                  <a:pos x="5" y="54"/>
                </a:cxn>
                <a:cxn ang="0">
                  <a:pos x="13" y="84"/>
                </a:cxn>
                <a:cxn ang="0">
                  <a:pos x="22" y="72"/>
                </a:cxn>
                <a:cxn ang="0">
                  <a:pos x="26" y="60"/>
                </a:cxn>
                <a:cxn ang="0">
                  <a:pos x="30" y="78"/>
                </a:cxn>
                <a:cxn ang="0">
                  <a:pos x="39" y="96"/>
                </a:cxn>
                <a:cxn ang="0">
                  <a:pos x="47" y="186"/>
                </a:cxn>
                <a:cxn ang="0">
                  <a:pos x="52" y="144"/>
                </a:cxn>
                <a:cxn ang="0">
                  <a:pos x="56" y="126"/>
                </a:cxn>
                <a:cxn ang="0">
                  <a:pos x="65" y="156"/>
                </a:cxn>
                <a:cxn ang="0">
                  <a:pos x="73" y="84"/>
                </a:cxn>
                <a:cxn ang="0">
                  <a:pos x="77" y="102"/>
                </a:cxn>
                <a:cxn ang="0">
                  <a:pos x="86" y="144"/>
                </a:cxn>
                <a:cxn ang="0">
                  <a:pos x="90" y="90"/>
                </a:cxn>
                <a:cxn ang="0">
                  <a:pos x="99" y="114"/>
                </a:cxn>
                <a:cxn ang="0">
                  <a:pos x="107" y="90"/>
                </a:cxn>
                <a:cxn ang="0">
                  <a:pos x="116" y="42"/>
                </a:cxn>
                <a:cxn ang="0">
                  <a:pos x="120" y="12"/>
                </a:cxn>
                <a:cxn ang="0">
                  <a:pos x="129" y="30"/>
                </a:cxn>
                <a:cxn ang="0">
                  <a:pos x="133" y="48"/>
                </a:cxn>
                <a:cxn ang="0">
                  <a:pos x="142" y="54"/>
                </a:cxn>
                <a:cxn ang="0">
                  <a:pos x="146" y="66"/>
                </a:cxn>
                <a:cxn ang="0">
                  <a:pos x="150" y="60"/>
                </a:cxn>
                <a:cxn ang="0">
                  <a:pos x="159" y="72"/>
                </a:cxn>
                <a:cxn ang="0">
                  <a:pos x="163" y="42"/>
                </a:cxn>
                <a:cxn ang="0">
                  <a:pos x="172" y="90"/>
                </a:cxn>
                <a:cxn ang="0">
                  <a:pos x="176" y="66"/>
                </a:cxn>
                <a:cxn ang="0">
                  <a:pos x="184" y="60"/>
                </a:cxn>
                <a:cxn ang="0">
                  <a:pos x="193" y="90"/>
                </a:cxn>
                <a:cxn ang="0">
                  <a:pos x="201" y="108"/>
                </a:cxn>
                <a:cxn ang="0">
                  <a:pos x="206" y="66"/>
                </a:cxn>
                <a:cxn ang="0">
                  <a:pos x="210" y="132"/>
                </a:cxn>
                <a:cxn ang="0">
                  <a:pos x="219" y="54"/>
                </a:cxn>
                <a:cxn ang="0">
                  <a:pos x="227" y="114"/>
                </a:cxn>
                <a:cxn ang="0">
                  <a:pos x="236" y="48"/>
                </a:cxn>
                <a:cxn ang="0">
                  <a:pos x="240" y="90"/>
                </a:cxn>
                <a:cxn ang="0">
                  <a:pos x="248" y="90"/>
                </a:cxn>
                <a:cxn ang="0">
                  <a:pos x="257" y="78"/>
                </a:cxn>
                <a:cxn ang="0">
                  <a:pos x="261" y="42"/>
                </a:cxn>
                <a:cxn ang="0">
                  <a:pos x="270" y="6"/>
                </a:cxn>
                <a:cxn ang="0">
                  <a:pos x="274" y="42"/>
                </a:cxn>
                <a:cxn ang="0">
                  <a:pos x="283" y="42"/>
                </a:cxn>
              </a:cxnLst>
              <a:rect l="0" t="0" r="r" b="b"/>
              <a:pathLst>
                <a:path w="287" h="186">
                  <a:moveTo>
                    <a:pt x="0" y="42"/>
                  </a:moveTo>
                  <a:lnTo>
                    <a:pt x="5" y="48"/>
                  </a:lnTo>
                  <a:lnTo>
                    <a:pt x="5" y="54"/>
                  </a:lnTo>
                  <a:lnTo>
                    <a:pt x="13" y="78"/>
                  </a:lnTo>
                  <a:lnTo>
                    <a:pt x="13" y="96"/>
                  </a:lnTo>
                  <a:lnTo>
                    <a:pt x="13" y="84"/>
                  </a:lnTo>
                  <a:lnTo>
                    <a:pt x="18" y="90"/>
                  </a:lnTo>
                  <a:lnTo>
                    <a:pt x="18" y="78"/>
                  </a:lnTo>
                  <a:lnTo>
                    <a:pt x="22" y="72"/>
                  </a:lnTo>
                  <a:lnTo>
                    <a:pt x="22" y="78"/>
                  </a:lnTo>
                  <a:lnTo>
                    <a:pt x="26" y="66"/>
                  </a:lnTo>
                  <a:lnTo>
                    <a:pt x="26" y="60"/>
                  </a:lnTo>
                  <a:lnTo>
                    <a:pt x="26" y="66"/>
                  </a:lnTo>
                  <a:lnTo>
                    <a:pt x="30" y="66"/>
                  </a:lnTo>
                  <a:lnTo>
                    <a:pt x="30" y="78"/>
                  </a:lnTo>
                  <a:lnTo>
                    <a:pt x="35" y="96"/>
                  </a:lnTo>
                  <a:lnTo>
                    <a:pt x="35" y="90"/>
                  </a:lnTo>
                  <a:lnTo>
                    <a:pt x="39" y="96"/>
                  </a:lnTo>
                  <a:lnTo>
                    <a:pt x="39" y="150"/>
                  </a:lnTo>
                  <a:lnTo>
                    <a:pt x="43" y="156"/>
                  </a:lnTo>
                  <a:lnTo>
                    <a:pt x="47" y="186"/>
                  </a:lnTo>
                  <a:lnTo>
                    <a:pt x="47" y="168"/>
                  </a:lnTo>
                  <a:lnTo>
                    <a:pt x="52" y="138"/>
                  </a:lnTo>
                  <a:lnTo>
                    <a:pt x="52" y="144"/>
                  </a:lnTo>
                  <a:lnTo>
                    <a:pt x="56" y="132"/>
                  </a:lnTo>
                  <a:lnTo>
                    <a:pt x="56" y="120"/>
                  </a:lnTo>
                  <a:lnTo>
                    <a:pt x="56" y="126"/>
                  </a:lnTo>
                  <a:lnTo>
                    <a:pt x="60" y="126"/>
                  </a:lnTo>
                  <a:lnTo>
                    <a:pt x="65" y="138"/>
                  </a:lnTo>
                  <a:lnTo>
                    <a:pt x="65" y="156"/>
                  </a:lnTo>
                  <a:lnTo>
                    <a:pt x="69" y="150"/>
                  </a:lnTo>
                  <a:lnTo>
                    <a:pt x="69" y="126"/>
                  </a:lnTo>
                  <a:lnTo>
                    <a:pt x="73" y="84"/>
                  </a:lnTo>
                  <a:lnTo>
                    <a:pt x="73" y="72"/>
                  </a:lnTo>
                  <a:lnTo>
                    <a:pt x="77" y="60"/>
                  </a:lnTo>
                  <a:lnTo>
                    <a:pt x="77" y="102"/>
                  </a:lnTo>
                  <a:lnTo>
                    <a:pt x="82" y="108"/>
                  </a:lnTo>
                  <a:lnTo>
                    <a:pt x="82" y="162"/>
                  </a:lnTo>
                  <a:lnTo>
                    <a:pt x="86" y="144"/>
                  </a:lnTo>
                  <a:lnTo>
                    <a:pt x="86" y="84"/>
                  </a:lnTo>
                  <a:lnTo>
                    <a:pt x="86" y="96"/>
                  </a:lnTo>
                  <a:lnTo>
                    <a:pt x="90" y="90"/>
                  </a:lnTo>
                  <a:lnTo>
                    <a:pt x="95" y="84"/>
                  </a:lnTo>
                  <a:lnTo>
                    <a:pt x="99" y="90"/>
                  </a:lnTo>
                  <a:lnTo>
                    <a:pt x="99" y="114"/>
                  </a:lnTo>
                  <a:lnTo>
                    <a:pt x="103" y="120"/>
                  </a:lnTo>
                  <a:lnTo>
                    <a:pt x="107" y="114"/>
                  </a:lnTo>
                  <a:lnTo>
                    <a:pt x="107" y="90"/>
                  </a:lnTo>
                  <a:lnTo>
                    <a:pt x="112" y="72"/>
                  </a:lnTo>
                  <a:lnTo>
                    <a:pt x="112" y="36"/>
                  </a:lnTo>
                  <a:lnTo>
                    <a:pt x="116" y="42"/>
                  </a:lnTo>
                  <a:lnTo>
                    <a:pt x="116" y="30"/>
                  </a:lnTo>
                  <a:lnTo>
                    <a:pt x="120" y="18"/>
                  </a:lnTo>
                  <a:lnTo>
                    <a:pt x="120" y="12"/>
                  </a:lnTo>
                  <a:lnTo>
                    <a:pt x="124" y="18"/>
                  </a:lnTo>
                  <a:lnTo>
                    <a:pt x="124" y="24"/>
                  </a:lnTo>
                  <a:lnTo>
                    <a:pt x="129" y="30"/>
                  </a:lnTo>
                  <a:lnTo>
                    <a:pt x="129" y="36"/>
                  </a:lnTo>
                  <a:lnTo>
                    <a:pt x="133" y="42"/>
                  </a:lnTo>
                  <a:lnTo>
                    <a:pt x="133" y="48"/>
                  </a:lnTo>
                  <a:lnTo>
                    <a:pt x="137" y="42"/>
                  </a:lnTo>
                  <a:lnTo>
                    <a:pt x="137" y="48"/>
                  </a:lnTo>
                  <a:lnTo>
                    <a:pt x="142" y="54"/>
                  </a:lnTo>
                  <a:lnTo>
                    <a:pt x="142" y="48"/>
                  </a:lnTo>
                  <a:lnTo>
                    <a:pt x="146" y="36"/>
                  </a:lnTo>
                  <a:lnTo>
                    <a:pt x="146" y="66"/>
                  </a:lnTo>
                  <a:lnTo>
                    <a:pt x="146" y="60"/>
                  </a:lnTo>
                  <a:lnTo>
                    <a:pt x="150" y="54"/>
                  </a:lnTo>
                  <a:lnTo>
                    <a:pt x="150" y="60"/>
                  </a:lnTo>
                  <a:lnTo>
                    <a:pt x="154" y="12"/>
                  </a:lnTo>
                  <a:lnTo>
                    <a:pt x="154" y="36"/>
                  </a:lnTo>
                  <a:lnTo>
                    <a:pt x="159" y="72"/>
                  </a:lnTo>
                  <a:lnTo>
                    <a:pt x="159" y="54"/>
                  </a:lnTo>
                  <a:lnTo>
                    <a:pt x="163" y="48"/>
                  </a:lnTo>
                  <a:lnTo>
                    <a:pt x="163" y="42"/>
                  </a:lnTo>
                  <a:lnTo>
                    <a:pt x="167" y="48"/>
                  </a:lnTo>
                  <a:lnTo>
                    <a:pt x="167" y="42"/>
                  </a:lnTo>
                  <a:lnTo>
                    <a:pt x="172" y="90"/>
                  </a:lnTo>
                  <a:lnTo>
                    <a:pt x="172" y="120"/>
                  </a:lnTo>
                  <a:lnTo>
                    <a:pt x="176" y="84"/>
                  </a:lnTo>
                  <a:lnTo>
                    <a:pt x="176" y="66"/>
                  </a:lnTo>
                  <a:lnTo>
                    <a:pt x="180" y="60"/>
                  </a:lnTo>
                  <a:lnTo>
                    <a:pt x="189" y="60"/>
                  </a:lnTo>
                  <a:lnTo>
                    <a:pt x="184" y="60"/>
                  </a:lnTo>
                  <a:lnTo>
                    <a:pt x="189" y="72"/>
                  </a:lnTo>
                  <a:lnTo>
                    <a:pt x="193" y="72"/>
                  </a:lnTo>
                  <a:lnTo>
                    <a:pt x="193" y="90"/>
                  </a:lnTo>
                  <a:lnTo>
                    <a:pt x="197" y="120"/>
                  </a:lnTo>
                  <a:lnTo>
                    <a:pt x="197" y="132"/>
                  </a:lnTo>
                  <a:lnTo>
                    <a:pt x="201" y="108"/>
                  </a:lnTo>
                  <a:lnTo>
                    <a:pt x="201" y="96"/>
                  </a:lnTo>
                  <a:lnTo>
                    <a:pt x="206" y="72"/>
                  </a:lnTo>
                  <a:lnTo>
                    <a:pt x="206" y="66"/>
                  </a:lnTo>
                  <a:lnTo>
                    <a:pt x="206" y="102"/>
                  </a:lnTo>
                  <a:lnTo>
                    <a:pt x="210" y="150"/>
                  </a:lnTo>
                  <a:lnTo>
                    <a:pt x="210" y="132"/>
                  </a:lnTo>
                  <a:lnTo>
                    <a:pt x="214" y="102"/>
                  </a:lnTo>
                  <a:lnTo>
                    <a:pt x="214" y="72"/>
                  </a:lnTo>
                  <a:lnTo>
                    <a:pt x="219" y="54"/>
                  </a:lnTo>
                  <a:lnTo>
                    <a:pt x="219" y="90"/>
                  </a:lnTo>
                  <a:lnTo>
                    <a:pt x="223" y="108"/>
                  </a:lnTo>
                  <a:lnTo>
                    <a:pt x="227" y="114"/>
                  </a:lnTo>
                  <a:lnTo>
                    <a:pt x="227" y="72"/>
                  </a:lnTo>
                  <a:lnTo>
                    <a:pt x="231" y="30"/>
                  </a:lnTo>
                  <a:lnTo>
                    <a:pt x="236" y="48"/>
                  </a:lnTo>
                  <a:lnTo>
                    <a:pt x="236" y="36"/>
                  </a:lnTo>
                  <a:lnTo>
                    <a:pt x="240" y="54"/>
                  </a:lnTo>
                  <a:lnTo>
                    <a:pt x="240" y="90"/>
                  </a:lnTo>
                  <a:lnTo>
                    <a:pt x="248" y="102"/>
                  </a:lnTo>
                  <a:lnTo>
                    <a:pt x="244" y="102"/>
                  </a:lnTo>
                  <a:lnTo>
                    <a:pt x="248" y="90"/>
                  </a:lnTo>
                  <a:lnTo>
                    <a:pt x="248" y="96"/>
                  </a:lnTo>
                  <a:lnTo>
                    <a:pt x="253" y="90"/>
                  </a:lnTo>
                  <a:lnTo>
                    <a:pt x="257" y="78"/>
                  </a:lnTo>
                  <a:lnTo>
                    <a:pt x="257" y="66"/>
                  </a:lnTo>
                  <a:lnTo>
                    <a:pt x="261" y="30"/>
                  </a:lnTo>
                  <a:lnTo>
                    <a:pt x="261" y="42"/>
                  </a:lnTo>
                  <a:lnTo>
                    <a:pt x="266" y="36"/>
                  </a:lnTo>
                  <a:lnTo>
                    <a:pt x="266" y="0"/>
                  </a:lnTo>
                  <a:lnTo>
                    <a:pt x="270" y="6"/>
                  </a:lnTo>
                  <a:lnTo>
                    <a:pt x="270" y="18"/>
                  </a:lnTo>
                  <a:lnTo>
                    <a:pt x="274" y="48"/>
                  </a:lnTo>
                  <a:lnTo>
                    <a:pt x="274" y="42"/>
                  </a:lnTo>
                  <a:lnTo>
                    <a:pt x="278" y="30"/>
                  </a:lnTo>
                  <a:lnTo>
                    <a:pt x="278" y="48"/>
                  </a:lnTo>
                  <a:lnTo>
                    <a:pt x="283" y="42"/>
                  </a:lnTo>
                  <a:lnTo>
                    <a:pt x="283" y="48"/>
                  </a:lnTo>
                  <a:lnTo>
                    <a:pt x="287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99" name="Freeform 75"/>
            <p:cNvSpPr>
              <a:spLocks/>
            </p:cNvSpPr>
            <p:nvPr/>
          </p:nvSpPr>
          <p:spPr bwMode="auto">
            <a:xfrm>
              <a:off x="6137275" y="1133475"/>
              <a:ext cx="482600" cy="342900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13" y="30"/>
                </a:cxn>
                <a:cxn ang="0">
                  <a:pos x="17" y="60"/>
                </a:cxn>
                <a:cxn ang="0">
                  <a:pos x="26" y="60"/>
                </a:cxn>
                <a:cxn ang="0">
                  <a:pos x="30" y="138"/>
                </a:cxn>
                <a:cxn ang="0">
                  <a:pos x="34" y="162"/>
                </a:cxn>
                <a:cxn ang="0">
                  <a:pos x="43" y="156"/>
                </a:cxn>
                <a:cxn ang="0">
                  <a:pos x="51" y="102"/>
                </a:cxn>
                <a:cxn ang="0">
                  <a:pos x="56" y="180"/>
                </a:cxn>
                <a:cxn ang="0">
                  <a:pos x="64" y="162"/>
                </a:cxn>
                <a:cxn ang="0">
                  <a:pos x="68" y="126"/>
                </a:cxn>
                <a:cxn ang="0">
                  <a:pos x="77" y="168"/>
                </a:cxn>
                <a:cxn ang="0">
                  <a:pos x="81" y="174"/>
                </a:cxn>
                <a:cxn ang="0">
                  <a:pos x="90" y="132"/>
                </a:cxn>
                <a:cxn ang="0">
                  <a:pos x="94" y="114"/>
                </a:cxn>
                <a:cxn ang="0">
                  <a:pos x="103" y="180"/>
                </a:cxn>
                <a:cxn ang="0">
                  <a:pos x="111" y="162"/>
                </a:cxn>
                <a:cxn ang="0">
                  <a:pos x="124" y="204"/>
                </a:cxn>
                <a:cxn ang="0">
                  <a:pos x="128" y="210"/>
                </a:cxn>
                <a:cxn ang="0">
                  <a:pos x="133" y="162"/>
                </a:cxn>
                <a:cxn ang="0">
                  <a:pos x="141" y="156"/>
                </a:cxn>
                <a:cxn ang="0">
                  <a:pos x="150" y="138"/>
                </a:cxn>
                <a:cxn ang="0">
                  <a:pos x="158" y="138"/>
                </a:cxn>
                <a:cxn ang="0">
                  <a:pos x="171" y="78"/>
                </a:cxn>
                <a:cxn ang="0">
                  <a:pos x="180" y="72"/>
                </a:cxn>
                <a:cxn ang="0">
                  <a:pos x="184" y="90"/>
                </a:cxn>
                <a:cxn ang="0">
                  <a:pos x="192" y="102"/>
                </a:cxn>
                <a:cxn ang="0">
                  <a:pos x="201" y="120"/>
                </a:cxn>
                <a:cxn ang="0">
                  <a:pos x="205" y="126"/>
                </a:cxn>
                <a:cxn ang="0">
                  <a:pos x="214" y="114"/>
                </a:cxn>
                <a:cxn ang="0">
                  <a:pos x="218" y="132"/>
                </a:cxn>
                <a:cxn ang="0">
                  <a:pos x="227" y="90"/>
                </a:cxn>
                <a:cxn ang="0">
                  <a:pos x="235" y="54"/>
                </a:cxn>
                <a:cxn ang="0">
                  <a:pos x="244" y="78"/>
                </a:cxn>
                <a:cxn ang="0">
                  <a:pos x="252" y="66"/>
                </a:cxn>
                <a:cxn ang="0">
                  <a:pos x="257" y="144"/>
                </a:cxn>
                <a:cxn ang="0">
                  <a:pos x="261" y="60"/>
                </a:cxn>
                <a:cxn ang="0">
                  <a:pos x="269" y="96"/>
                </a:cxn>
                <a:cxn ang="0">
                  <a:pos x="274" y="180"/>
                </a:cxn>
                <a:cxn ang="0">
                  <a:pos x="282" y="138"/>
                </a:cxn>
                <a:cxn ang="0">
                  <a:pos x="291" y="84"/>
                </a:cxn>
                <a:cxn ang="0">
                  <a:pos x="299" y="108"/>
                </a:cxn>
              </a:cxnLst>
              <a:rect l="0" t="0" r="r" b="b"/>
              <a:pathLst>
                <a:path w="304" h="216">
                  <a:moveTo>
                    <a:pt x="0" y="24"/>
                  </a:moveTo>
                  <a:lnTo>
                    <a:pt x="0" y="30"/>
                  </a:lnTo>
                  <a:lnTo>
                    <a:pt x="4" y="0"/>
                  </a:lnTo>
                  <a:lnTo>
                    <a:pt x="4" y="30"/>
                  </a:lnTo>
                  <a:lnTo>
                    <a:pt x="9" y="24"/>
                  </a:lnTo>
                  <a:lnTo>
                    <a:pt x="13" y="30"/>
                  </a:lnTo>
                  <a:lnTo>
                    <a:pt x="13" y="36"/>
                  </a:lnTo>
                  <a:lnTo>
                    <a:pt x="17" y="54"/>
                  </a:lnTo>
                  <a:lnTo>
                    <a:pt x="17" y="60"/>
                  </a:lnTo>
                  <a:lnTo>
                    <a:pt x="21" y="66"/>
                  </a:lnTo>
                  <a:lnTo>
                    <a:pt x="21" y="36"/>
                  </a:lnTo>
                  <a:lnTo>
                    <a:pt x="26" y="60"/>
                  </a:lnTo>
                  <a:lnTo>
                    <a:pt x="26" y="102"/>
                  </a:lnTo>
                  <a:lnTo>
                    <a:pt x="30" y="126"/>
                  </a:lnTo>
                  <a:lnTo>
                    <a:pt x="30" y="138"/>
                  </a:lnTo>
                  <a:lnTo>
                    <a:pt x="34" y="162"/>
                  </a:lnTo>
                  <a:lnTo>
                    <a:pt x="34" y="168"/>
                  </a:lnTo>
                  <a:lnTo>
                    <a:pt x="34" y="162"/>
                  </a:lnTo>
                  <a:lnTo>
                    <a:pt x="38" y="156"/>
                  </a:lnTo>
                  <a:lnTo>
                    <a:pt x="43" y="150"/>
                  </a:lnTo>
                  <a:lnTo>
                    <a:pt x="43" y="156"/>
                  </a:lnTo>
                  <a:lnTo>
                    <a:pt x="47" y="114"/>
                  </a:lnTo>
                  <a:lnTo>
                    <a:pt x="51" y="114"/>
                  </a:lnTo>
                  <a:lnTo>
                    <a:pt x="51" y="102"/>
                  </a:lnTo>
                  <a:lnTo>
                    <a:pt x="51" y="138"/>
                  </a:lnTo>
                  <a:lnTo>
                    <a:pt x="56" y="168"/>
                  </a:lnTo>
                  <a:lnTo>
                    <a:pt x="56" y="180"/>
                  </a:lnTo>
                  <a:lnTo>
                    <a:pt x="60" y="168"/>
                  </a:lnTo>
                  <a:lnTo>
                    <a:pt x="60" y="156"/>
                  </a:lnTo>
                  <a:lnTo>
                    <a:pt x="64" y="162"/>
                  </a:lnTo>
                  <a:lnTo>
                    <a:pt x="64" y="144"/>
                  </a:lnTo>
                  <a:lnTo>
                    <a:pt x="68" y="132"/>
                  </a:lnTo>
                  <a:lnTo>
                    <a:pt x="68" y="126"/>
                  </a:lnTo>
                  <a:lnTo>
                    <a:pt x="73" y="120"/>
                  </a:lnTo>
                  <a:lnTo>
                    <a:pt x="73" y="150"/>
                  </a:lnTo>
                  <a:lnTo>
                    <a:pt x="77" y="168"/>
                  </a:lnTo>
                  <a:lnTo>
                    <a:pt x="77" y="162"/>
                  </a:lnTo>
                  <a:lnTo>
                    <a:pt x="81" y="156"/>
                  </a:lnTo>
                  <a:lnTo>
                    <a:pt x="81" y="174"/>
                  </a:lnTo>
                  <a:lnTo>
                    <a:pt x="86" y="174"/>
                  </a:lnTo>
                  <a:lnTo>
                    <a:pt x="86" y="156"/>
                  </a:lnTo>
                  <a:lnTo>
                    <a:pt x="90" y="132"/>
                  </a:lnTo>
                  <a:lnTo>
                    <a:pt x="90" y="126"/>
                  </a:lnTo>
                  <a:lnTo>
                    <a:pt x="94" y="120"/>
                  </a:lnTo>
                  <a:lnTo>
                    <a:pt x="94" y="114"/>
                  </a:lnTo>
                  <a:lnTo>
                    <a:pt x="98" y="156"/>
                  </a:lnTo>
                  <a:lnTo>
                    <a:pt x="98" y="174"/>
                  </a:lnTo>
                  <a:lnTo>
                    <a:pt x="103" y="180"/>
                  </a:lnTo>
                  <a:lnTo>
                    <a:pt x="107" y="162"/>
                  </a:lnTo>
                  <a:lnTo>
                    <a:pt x="111" y="156"/>
                  </a:lnTo>
                  <a:lnTo>
                    <a:pt x="111" y="162"/>
                  </a:lnTo>
                  <a:lnTo>
                    <a:pt x="115" y="186"/>
                  </a:lnTo>
                  <a:lnTo>
                    <a:pt x="115" y="204"/>
                  </a:lnTo>
                  <a:lnTo>
                    <a:pt x="124" y="204"/>
                  </a:lnTo>
                  <a:lnTo>
                    <a:pt x="120" y="204"/>
                  </a:lnTo>
                  <a:lnTo>
                    <a:pt x="124" y="216"/>
                  </a:lnTo>
                  <a:lnTo>
                    <a:pt x="128" y="210"/>
                  </a:lnTo>
                  <a:lnTo>
                    <a:pt x="128" y="192"/>
                  </a:lnTo>
                  <a:lnTo>
                    <a:pt x="133" y="144"/>
                  </a:lnTo>
                  <a:lnTo>
                    <a:pt x="133" y="162"/>
                  </a:lnTo>
                  <a:lnTo>
                    <a:pt x="137" y="174"/>
                  </a:lnTo>
                  <a:lnTo>
                    <a:pt x="137" y="168"/>
                  </a:lnTo>
                  <a:lnTo>
                    <a:pt x="141" y="156"/>
                  </a:lnTo>
                  <a:lnTo>
                    <a:pt x="141" y="144"/>
                  </a:lnTo>
                  <a:lnTo>
                    <a:pt x="145" y="144"/>
                  </a:lnTo>
                  <a:lnTo>
                    <a:pt x="150" y="138"/>
                  </a:lnTo>
                  <a:lnTo>
                    <a:pt x="154" y="132"/>
                  </a:lnTo>
                  <a:lnTo>
                    <a:pt x="154" y="126"/>
                  </a:lnTo>
                  <a:lnTo>
                    <a:pt x="158" y="138"/>
                  </a:lnTo>
                  <a:lnTo>
                    <a:pt x="162" y="138"/>
                  </a:lnTo>
                  <a:lnTo>
                    <a:pt x="162" y="114"/>
                  </a:lnTo>
                  <a:lnTo>
                    <a:pt x="171" y="78"/>
                  </a:lnTo>
                  <a:lnTo>
                    <a:pt x="171" y="24"/>
                  </a:lnTo>
                  <a:lnTo>
                    <a:pt x="175" y="60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4" y="48"/>
                  </a:lnTo>
                  <a:lnTo>
                    <a:pt x="184" y="90"/>
                  </a:lnTo>
                  <a:lnTo>
                    <a:pt x="192" y="108"/>
                  </a:lnTo>
                  <a:lnTo>
                    <a:pt x="188" y="108"/>
                  </a:lnTo>
                  <a:lnTo>
                    <a:pt x="192" y="102"/>
                  </a:lnTo>
                  <a:lnTo>
                    <a:pt x="197" y="102"/>
                  </a:lnTo>
                  <a:lnTo>
                    <a:pt x="197" y="126"/>
                  </a:lnTo>
                  <a:lnTo>
                    <a:pt x="201" y="120"/>
                  </a:lnTo>
                  <a:lnTo>
                    <a:pt x="201" y="108"/>
                  </a:lnTo>
                  <a:lnTo>
                    <a:pt x="201" y="126"/>
                  </a:lnTo>
                  <a:lnTo>
                    <a:pt x="205" y="126"/>
                  </a:lnTo>
                  <a:lnTo>
                    <a:pt x="210" y="120"/>
                  </a:lnTo>
                  <a:lnTo>
                    <a:pt x="210" y="108"/>
                  </a:lnTo>
                  <a:lnTo>
                    <a:pt x="214" y="114"/>
                  </a:lnTo>
                  <a:lnTo>
                    <a:pt x="214" y="144"/>
                  </a:lnTo>
                  <a:lnTo>
                    <a:pt x="218" y="138"/>
                  </a:lnTo>
                  <a:lnTo>
                    <a:pt x="218" y="132"/>
                  </a:lnTo>
                  <a:lnTo>
                    <a:pt x="222" y="126"/>
                  </a:lnTo>
                  <a:lnTo>
                    <a:pt x="227" y="114"/>
                  </a:lnTo>
                  <a:lnTo>
                    <a:pt x="227" y="90"/>
                  </a:lnTo>
                  <a:lnTo>
                    <a:pt x="231" y="90"/>
                  </a:lnTo>
                  <a:lnTo>
                    <a:pt x="231" y="72"/>
                  </a:lnTo>
                  <a:lnTo>
                    <a:pt x="235" y="54"/>
                  </a:lnTo>
                  <a:lnTo>
                    <a:pt x="239" y="78"/>
                  </a:lnTo>
                  <a:lnTo>
                    <a:pt x="239" y="90"/>
                  </a:lnTo>
                  <a:lnTo>
                    <a:pt x="244" y="78"/>
                  </a:lnTo>
                  <a:lnTo>
                    <a:pt x="244" y="54"/>
                  </a:lnTo>
                  <a:lnTo>
                    <a:pt x="248" y="60"/>
                  </a:lnTo>
                  <a:lnTo>
                    <a:pt x="252" y="66"/>
                  </a:lnTo>
                  <a:lnTo>
                    <a:pt x="252" y="96"/>
                  </a:lnTo>
                  <a:lnTo>
                    <a:pt x="257" y="126"/>
                  </a:lnTo>
                  <a:lnTo>
                    <a:pt x="257" y="144"/>
                  </a:lnTo>
                  <a:lnTo>
                    <a:pt x="257" y="132"/>
                  </a:lnTo>
                  <a:lnTo>
                    <a:pt x="261" y="90"/>
                  </a:lnTo>
                  <a:lnTo>
                    <a:pt x="261" y="60"/>
                  </a:lnTo>
                  <a:lnTo>
                    <a:pt x="265" y="66"/>
                  </a:lnTo>
                  <a:lnTo>
                    <a:pt x="265" y="102"/>
                  </a:lnTo>
                  <a:lnTo>
                    <a:pt x="269" y="96"/>
                  </a:lnTo>
                  <a:lnTo>
                    <a:pt x="269" y="72"/>
                  </a:lnTo>
                  <a:lnTo>
                    <a:pt x="274" y="114"/>
                  </a:lnTo>
                  <a:lnTo>
                    <a:pt x="274" y="180"/>
                  </a:lnTo>
                  <a:lnTo>
                    <a:pt x="278" y="162"/>
                  </a:lnTo>
                  <a:lnTo>
                    <a:pt x="282" y="156"/>
                  </a:lnTo>
                  <a:lnTo>
                    <a:pt x="282" y="138"/>
                  </a:lnTo>
                  <a:lnTo>
                    <a:pt x="287" y="132"/>
                  </a:lnTo>
                  <a:lnTo>
                    <a:pt x="287" y="84"/>
                  </a:lnTo>
                  <a:lnTo>
                    <a:pt x="291" y="84"/>
                  </a:lnTo>
                  <a:lnTo>
                    <a:pt x="295" y="84"/>
                  </a:lnTo>
                  <a:lnTo>
                    <a:pt x="295" y="96"/>
                  </a:lnTo>
                  <a:lnTo>
                    <a:pt x="299" y="108"/>
                  </a:lnTo>
                  <a:lnTo>
                    <a:pt x="299" y="114"/>
                  </a:lnTo>
                  <a:lnTo>
                    <a:pt x="304" y="9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0" name="Freeform 76"/>
            <p:cNvSpPr>
              <a:spLocks/>
            </p:cNvSpPr>
            <p:nvPr/>
          </p:nvSpPr>
          <p:spPr bwMode="auto">
            <a:xfrm>
              <a:off x="6619875" y="1200150"/>
              <a:ext cx="508000" cy="2257425"/>
            </a:xfrm>
            <a:custGeom>
              <a:avLst/>
              <a:gdLst/>
              <a:ahLst/>
              <a:cxnLst>
                <a:cxn ang="0">
                  <a:pos x="0" y="42"/>
                </a:cxn>
                <a:cxn ang="0">
                  <a:pos x="12" y="24"/>
                </a:cxn>
                <a:cxn ang="0">
                  <a:pos x="17" y="30"/>
                </a:cxn>
                <a:cxn ang="0">
                  <a:pos x="25" y="18"/>
                </a:cxn>
                <a:cxn ang="0">
                  <a:pos x="30" y="72"/>
                </a:cxn>
                <a:cxn ang="0">
                  <a:pos x="38" y="84"/>
                </a:cxn>
                <a:cxn ang="0">
                  <a:pos x="42" y="60"/>
                </a:cxn>
                <a:cxn ang="0">
                  <a:pos x="51" y="48"/>
                </a:cxn>
                <a:cxn ang="0">
                  <a:pos x="59" y="78"/>
                </a:cxn>
                <a:cxn ang="0">
                  <a:pos x="64" y="54"/>
                </a:cxn>
                <a:cxn ang="0">
                  <a:pos x="72" y="120"/>
                </a:cxn>
                <a:cxn ang="0">
                  <a:pos x="81" y="132"/>
                </a:cxn>
                <a:cxn ang="0">
                  <a:pos x="85" y="42"/>
                </a:cxn>
                <a:cxn ang="0">
                  <a:pos x="89" y="36"/>
                </a:cxn>
                <a:cxn ang="0">
                  <a:pos x="98" y="6"/>
                </a:cxn>
                <a:cxn ang="0">
                  <a:pos x="107" y="30"/>
                </a:cxn>
                <a:cxn ang="0">
                  <a:pos x="115" y="66"/>
                </a:cxn>
                <a:cxn ang="0">
                  <a:pos x="119" y="66"/>
                </a:cxn>
                <a:cxn ang="0">
                  <a:pos x="128" y="204"/>
                </a:cxn>
                <a:cxn ang="0">
                  <a:pos x="132" y="456"/>
                </a:cxn>
                <a:cxn ang="0">
                  <a:pos x="141" y="576"/>
                </a:cxn>
                <a:cxn ang="0">
                  <a:pos x="145" y="684"/>
                </a:cxn>
                <a:cxn ang="0">
                  <a:pos x="154" y="744"/>
                </a:cxn>
                <a:cxn ang="0">
                  <a:pos x="162" y="804"/>
                </a:cxn>
                <a:cxn ang="0">
                  <a:pos x="175" y="834"/>
                </a:cxn>
                <a:cxn ang="0">
                  <a:pos x="179" y="894"/>
                </a:cxn>
                <a:cxn ang="0">
                  <a:pos x="188" y="966"/>
                </a:cxn>
                <a:cxn ang="0">
                  <a:pos x="192" y="1026"/>
                </a:cxn>
                <a:cxn ang="0">
                  <a:pos x="201" y="1092"/>
                </a:cxn>
                <a:cxn ang="0">
                  <a:pos x="205" y="1116"/>
                </a:cxn>
                <a:cxn ang="0">
                  <a:pos x="218" y="1134"/>
                </a:cxn>
                <a:cxn ang="0">
                  <a:pos x="226" y="1146"/>
                </a:cxn>
                <a:cxn ang="0">
                  <a:pos x="235" y="1164"/>
                </a:cxn>
                <a:cxn ang="0">
                  <a:pos x="239" y="1194"/>
                </a:cxn>
                <a:cxn ang="0">
                  <a:pos x="252" y="1230"/>
                </a:cxn>
                <a:cxn ang="0">
                  <a:pos x="260" y="1254"/>
                </a:cxn>
                <a:cxn ang="0">
                  <a:pos x="269" y="1278"/>
                </a:cxn>
                <a:cxn ang="0">
                  <a:pos x="278" y="1320"/>
                </a:cxn>
                <a:cxn ang="0">
                  <a:pos x="286" y="1386"/>
                </a:cxn>
                <a:cxn ang="0">
                  <a:pos x="299" y="1416"/>
                </a:cxn>
                <a:cxn ang="0">
                  <a:pos x="308" y="1422"/>
                </a:cxn>
                <a:cxn ang="0">
                  <a:pos x="316" y="1422"/>
                </a:cxn>
              </a:cxnLst>
              <a:rect l="0" t="0" r="r" b="b"/>
              <a:pathLst>
                <a:path w="320" h="1422">
                  <a:moveTo>
                    <a:pt x="0" y="48"/>
                  </a:moveTo>
                  <a:lnTo>
                    <a:pt x="0" y="54"/>
                  </a:lnTo>
                  <a:lnTo>
                    <a:pt x="0" y="42"/>
                  </a:lnTo>
                  <a:lnTo>
                    <a:pt x="4" y="24"/>
                  </a:lnTo>
                  <a:lnTo>
                    <a:pt x="8" y="18"/>
                  </a:lnTo>
                  <a:lnTo>
                    <a:pt x="12" y="24"/>
                  </a:lnTo>
                  <a:lnTo>
                    <a:pt x="12" y="42"/>
                  </a:lnTo>
                  <a:lnTo>
                    <a:pt x="17" y="24"/>
                  </a:lnTo>
                  <a:lnTo>
                    <a:pt x="17" y="30"/>
                  </a:lnTo>
                  <a:lnTo>
                    <a:pt x="21" y="42"/>
                  </a:lnTo>
                  <a:lnTo>
                    <a:pt x="21" y="24"/>
                  </a:lnTo>
                  <a:lnTo>
                    <a:pt x="25" y="18"/>
                  </a:lnTo>
                  <a:lnTo>
                    <a:pt x="25" y="30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4" y="72"/>
                  </a:lnTo>
                  <a:lnTo>
                    <a:pt x="38" y="78"/>
                  </a:lnTo>
                  <a:lnTo>
                    <a:pt x="38" y="84"/>
                  </a:lnTo>
                  <a:lnTo>
                    <a:pt x="42" y="6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7" y="66"/>
                  </a:lnTo>
                  <a:lnTo>
                    <a:pt x="47" y="54"/>
                  </a:lnTo>
                  <a:lnTo>
                    <a:pt x="51" y="48"/>
                  </a:lnTo>
                  <a:lnTo>
                    <a:pt x="55" y="42"/>
                  </a:lnTo>
                  <a:lnTo>
                    <a:pt x="55" y="54"/>
                  </a:lnTo>
                  <a:lnTo>
                    <a:pt x="59" y="78"/>
                  </a:lnTo>
                  <a:lnTo>
                    <a:pt x="59" y="90"/>
                  </a:lnTo>
                  <a:lnTo>
                    <a:pt x="59" y="60"/>
                  </a:lnTo>
                  <a:lnTo>
                    <a:pt x="64" y="54"/>
                  </a:lnTo>
                  <a:lnTo>
                    <a:pt x="68" y="54"/>
                  </a:lnTo>
                  <a:lnTo>
                    <a:pt x="68" y="84"/>
                  </a:lnTo>
                  <a:lnTo>
                    <a:pt x="72" y="120"/>
                  </a:lnTo>
                  <a:lnTo>
                    <a:pt x="72" y="138"/>
                  </a:lnTo>
                  <a:lnTo>
                    <a:pt x="77" y="138"/>
                  </a:lnTo>
                  <a:lnTo>
                    <a:pt x="81" y="132"/>
                  </a:lnTo>
                  <a:lnTo>
                    <a:pt x="81" y="108"/>
                  </a:lnTo>
                  <a:lnTo>
                    <a:pt x="85" y="66"/>
                  </a:lnTo>
                  <a:lnTo>
                    <a:pt x="85" y="42"/>
                  </a:lnTo>
                  <a:lnTo>
                    <a:pt x="89" y="30"/>
                  </a:lnTo>
                  <a:lnTo>
                    <a:pt x="89" y="60"/>
                  </a:lnTo>
                  <a:lnTo>
                    <a:pt x="89" y="36"/>
                  </a:lnTo>
                  <a:lnTo>
                    <a:pt x="94" y="24"/>
                  </a:lnTo>
                  <a:lnTo>
                    <a:pt x="94" y="12"/>
                  </a:lnTo>
                  <a:lnTo>
                    <a:pt x="98" y="6"/>
                  </a:lnTo>
                  <a:lnTo>
                    <a:pt x="102" y="0"/>
                  </a:lnTo>
                  <a:lnTo>
                    <a:pt x="102" y="24"/>
                  </a:lnTo>
                  <a:lnTo>
                    <a:pt x="107" y="30"/>
                  </a:lnTo>
                  <a:lnTo>
                    <a:pt x="107" y="42"/>
                  </a:lnTo>
                  <a:lnTo>
                    <a:pt x="111" y="48"/>
                  </a:lnTo>
                  <a:lnTo>
                    <a:pt x="115" y="66"/>
                  </a:lnTo>
                  <a:lnTo>
                    <a:pt x="115" y="60"/>
                  </a:lnTo>
                  <a:lnTo>
                    <a:pt x="119" y="42"/>
                  </a:lnTo>
                  <a:lnTo>
                    <a:pt x="119" y="66"/>
                  </a:lnTo>
                  <a:lnTo>
                    <a:pt x="124" y="102"/>
                  </a:lnTo>
                  <a:lnTo>
                    <a:pt x="124" y="114"/>
                  </a:lnTo>
                  <a:lnTo>
                    <a:pt x="128" y="204"/>
                  </a:lnTo>
                  <a:lnTo>
                    <a:pt x="128" y="288"/>
                  </a:lnTo>
                  <a:lnTo>
                    <a:pt x="132" y="360"/>
                  </a:lnTo>
                  <a:lnTo>
                    <a:pt x="132" y="456"/>
                  </a:lnTo>
                  <a:lnTo>
                    <a:pt x="136" y="498"/>
                  </a:lnTo>
                  <a:lnTo>
                    <a:pt x="136" y="534"/>
                  </a:lnTo>
                  <a:lnTo>
                    <a:pt x="141" y="576"/>
                  </a:lnTo>
                  <a:lnTo>
                    <a:pt x="141" y="612"/>
                  </a:lnTo>
                  <a:lnTo>
                    <a:pt x="145" y="648"/>
                  </a:lnTo>
                  <a:lnTo>
                    <a:pt x="145" y="684"/>
                  </a:lnTo>
                  <a:lnTo>
                    <a:pt x="149" y="726"/>
                  </a:lnTo>
                  <a:lnTo>
                    <a:pt x="149" y="732"/>
                  </a:lnTo>
                  <a:lnTo>
                    <a:pt x="154" y="744"/>
                  </a:lnTo>
                  <a:lnTo>
                    <a:pt x="154" y="786"/>
                  </a:lnTo>
                  <a:lnTo>
                    <a:pt x="158" y="798"/>
                  </a:lnTo>
                  <a:lnTo>
                    <a:pt x="162" y="804"/>
                  </a:lnTo>
                  <a:lnTo>
                    <a:pt x="171" y="816"/>
                  </a:lnTo>
                  <a:lnTo>
                    <a:pt x="171" y="822"/>
                  </a:lnTo>
                  <a:lnTo>
                    <a:pt x="175" y="834"/>
                  </a:lnTo>
                  <a:lnTo>
                    <a:pt x="175" y="864"/>
                  </a:lnTo>
                  <a:lnTo>
                    <a:pt x="179" y="876"/>
                  </a:lnTo>
                  <a:lnTo>
                    <a:pt x="179" y="894"/>
                  </a:lnTo>
                  <a:lnTo>
                    <a:pt x="184" y="918"/>
                  </a:lnTo>
                  <a:lnTo>
                    <a:pt x="184" y="942"/>
                  </a:lnTo>
                  <a:lnTo>
                    <a:pt x="188" y="966"/>
                  </a:lnTo>
                  <a:lnTo>
                    <a:pt x="188" y="978"/>
                  </a:lnTo>
                  <a:lnTo>
                    <a:pt x="192" y="996"/>
                  </a:lnTo>
                  <a:lnTo>
                    <a:pt x="192" y="1026"/>
                  </a:lnTo>
                  <a:lnTo>
                    <a:pt x="196" y="1038"/>
                  </a:lnTo>
                  <a:lnTo>
                    <a:pt x="196" y="1056"/>
                  </a:lnTo>
                  <a:lnTo>
                    <a:pt x="201" y="1092"/>
                  </a:lnTo>
                  <a:lnTo>
                    <a:pt x="201" y="1098"/>
                  </a:lnTo>
                  <a:lnTo>
                    <a:pt x="205" y="1104"/>
                  </a:lnTo>
                  <a:lnTo>
                    <a:pt x="205" y="1116"/>
                  </a:lnTo>
                  <a:lnTo>
                    <a:pt x="209" y="1122"/>
                  </a:lnTo>
                  <a:lnTo>
                    <a:pt x="213" y="1128"/>
                  </a:lnTo>
                  <a:lnTo>
                    <a:pt x="218" y="1134"/>
                  </a:lnTo>
                  <a:lnTo>
                    <a:pt x="222" y="1134"/>
                  </a:lnTo>
                  <a:lnTo>
                    <a:pt x="222" y="1146"/>
                  </a:lnTo>
                  <a:lnTo>
                    <a:pt x="226" y="1146"/>
                  </a:lnTo>
                  <a:lnTo>
                    <a:pt x="231" y="1152"/>
                  </a:lnTo>
                  <a:lnTo>
                    <a:pt x="231" y="1158"/>
                  </a:lnTo>
                  <a:lnTo>
                    <a:pt x="235" y="1164"/>
                  </a:lnTo>
                  <a:lnTo>
                    <a:pt x="235" y="1182"/>
                  </a:lnTo>
                  <a:lnTo>
                    <a:pt x="239" y="1188"/>
                  </a:lnTo>
                  <a:lnTo>
                    <a:pt x="239" y="1194"/>
                  </a:lnTo>
                  <a:lnTo>
                    <a:pt x="243" y="1200"/>
                  </a:lnTo>
                  <a:lnTo>
                    <a:pt x="243" y="1218"/>
                  </a:lnTo>
                  <a:lnTo>
                    <a:pt x="252" y="1230"/>
                  </a:lnTo>
                  <a:lnTo>
                    <a:pt x="252" y="1248"/>
                  </a:lnTo>
                  <a:lnTo>
                    <a:pt x="256" y="1254"/>
                  </a:lnTo>
                  <a:lnTo>
                    <a:pt x="260" y="1254"/>
                  </a:lnTo>
                  <a:lnTo>
                    <a:pt x="265" y="1260"/>
                  </a:lnTo>
                  <a:lnTo>
                    <a:pt x="265" y="1272"/>
                  </a:lnTo>
                  <a:lnTo>
                    <a:pt x="269" y="1278"/>
                  </a:lnTo>
                  <a:lnTo>
                    <a:pt x="273" y="1278"/>
                  </a:lnTo>
                  <a:lnTo>
                    <a:pt x="273" y="1302"/>
                  </a:lnTo>
                  <a:lnTo>
                    <a:pt x="278" y="1320"/>
                  </a:lnTo>
                  <a:lnTo>
                    <a:pt x="282" y="1344"/>
                  </a:lnTo>
                  <a:lnTo>
                    <a:pt x="282" y="1380"/>
                  </a:lnTo>
                  <a:lnTo>
                    <a:pt x="286" y="1386"/>
                  </a:lnTo>
                  <a:lnTo>
                    <a:pt x="290" y="1392"/>
                  </a:lnTo>
                  <a:lnTo>
                    <a:pt x="290" y="1404"/>
                  </a:lnTo>
                  <a:lnTo>
                    <a:pt x="299" y="1416"/>
                  </a:lnTo>
                  <a:lnTo>
                    <a:pt x="299" y="1422"/>
                  </a:lnTo>
                  <a:lnTo>
                    <a:pt x="303" y="1422"/>
                  </a:lnTo>
                  <a:lnTo>
                    <a:pt x="308" y="1422"/>
                  </a:lnTo>
                  <a:lnTo>
                    <a:pt x="316" y="1422"/>
                  </a:lnTo>
                  <a:lnTo>
                    <a:pt x="312" y="1422"/>
                  </a:lnTo>
                  <a:lnTo>
                    <a:pt x="316" y="1422"/>
                  </a:lnTo>
                  <a:lnTo>
                    <a:pt x="320" y="1416"/>
                  </a:lnTo>
                  <a:lnTo>
                    <a:pt x="320" y="141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1" name="Freeform 77"/>
            <p:cNvSpPr>
              <a:spLocks/>
            </p:cNvSpPr>
            <p:nvPr/>
          </p:nvSpPr>
          <p:spPr bwMode="auto">
            <a:xfrm>
              <a:off x="7127875" y="1247775"/>
              <a:ext cx="536575" cy="2209800"/>
            </a:xfrm>
            <a:custGeom>
              <a:avLst/>
              <a:gdLst/>
              <a:ahLst/>
              <a:cxnLst>
                <a:cxn ang="0">
                  <a:pos x="5" y="1380"/>
                </a:cxn>
                <a:cxn ang="0">
                  <a:pos x="17" y="1380"/>
                </a:cxn>
                <a:cxn ang="0">
                  <a:pos x="30" y="1386"/>
                </a:cxn>
                <a:cxn ang="0">
                  <a:pos x="39" y="1380"/>
                </a:cxn>
                <a:cxn ang="0">
                  <a:pos x="52" y="1362"/>
                </a:cxn>
                <a:cxn ang="0">
                  <a:pos x="65" y="1356"/>
                </a:cxn>
                <a:cxn ang="0">
                  <a:pos x="77" y="1368"/>
                </a:cxn>
                <a:cxn ang="0">
                  <a:pos x="86" y="1386"/>
                </a:cxn>
                <a:cxn ang="0">
                  <a:pos x="99" y="1386"/>
                </a:cxn>
                <a:cxn ang="0">
                  <a:pos x="107" y="1356"/>
                </a:cxn>
                <a:cxn ang="0">
                  <a:pos x="116" y="1308"/>
                </a:cxn>
                <a:cxn ang="0">
                  <a:pos x="124" y="1284"/>
                </a:cxn>
                <a:cxn ang="0">
                  <a:pos x="129" y="1260"/>
                </a:cxn>
                <a:cxn ang="0">
                  <a:pos x="137" y="1212"/>
                </a:cxn>
                <a:cxn ang="0">
                  <a:pos x="150" y="1188"/>
                </a:cxn>
                <a:cxn ang="0">
                  <a:pos x="159" y="1140"/>
                </a:cxn>
                <a:cxn ang="0">
                  <a:pos x="163" y="1122"/>
                </a:cxn>
                <a:cxn ang="0">
                  <a:pos x="171" y="1086"/>
                </a:cxn>
                <a:cxn ang="0">
                  <a:pos x="180" y="1044"/>
                </a:cxn>
                <a:cxn ang="0">
                  <a:pos x="184" y="1026"/>
                </a:cxn>
                <a:cxn ang="0">
                  <a:pos x="193" y="1002"/>
                </a:cxn>
                <a:cxn ang="0">
                  <a:pos x="201" y="972"/>
                </a:cxn>
                <a:cxn ang="0">
                  <a:pos x="206" y="936"/>
                </a:cxn>
                <a:cxn ang="0">
                  <a:pos x="214" y="882"/>
                </a:cxn>
                <a:cxn ang="0">
                  <a:pos x="218" y="768"/>
                </a:cxn>
                <a:cxn ang="0">
                  <a:pos x="227" y="708"/>
                </a:cxn>
                <a:cxn ang="0">
                  <a:pos x="231" y="660"/>
                </a:cxn>
                <a:cxn ang="0">
                  <a:pos x="240" y="642"/>
                </a:cxn>
                <a:cxn ang="0">
                  <a:pos x="248" y="624"/>
                </a:cxn>
                <a:cxn ang="0">
                  <a:pos x="253" y="558"/>
                </a:cxn>
                <a:cxn ang="0">
                  <a:pos x="261" y="408"/>
                </a:cxn>
                <a:cxn ang="0">
                  <a:pos x="266" y="234"/>
                </a:cxn>
                <a:cxn ang="0">
                  <a:pos x="274" y="144"/>
                </a:cxn>
                <a:cxn ang="0">
                  <a:pos x="278" y="6"/>
                </a:cxn>
                <a:cxn ang="0">
                  <a:pos x="287" y="66"/>
                </a:cxn>
                <a:cxn ang="0">
                  <a:pos x="291" y="78"/>
                </a:cxn>
                <a:cxn ang="0">
                  <a:pos x="300" y="78"/>
                </a:cxn>
                <a:cxn ang="0">
                  <a:pos x="304" y="30"/>
                </a:cxn>
                <a:cxn ang="0">
                  <a:pos x="313" y="0"/>
                </a:cxn>
                <a:cxn ang="0">
                  <a:pos x="321" y="108"/>
                </a:cxn>
                <a:cxn ang="0">
                  <a:pos x="325" y="84"/>
                </a:cxn>
                <a:cxn ang="0">
                  <a:pos x="334" y="102"/>
                </a:cxn>
              </a:cxnLst>
              <a:rect l="0" t="0" r="r" b="b"/>
              <a:pathLst>
                <a:path w="338" h="1392">
                  <a:moveTo>
                    <a:pt x="0" y="1380"/>
                  </a:moveTo>
                  <a:lnTo>
                    <a:pt x="9" y="1380"/>
                  </a:lnTo>
                  <a:lnTo>
                    <a:pt x="5" y="1380"/>
                  </a:lnTo>
                  <a:lnTo>
                    <a:pt x="9" y="1380"/>
                  </a:lnTo>
                  <a:lnTo>
                    <a:pt x="13" y="1374"/>
                  </a:lnTo>
                  <a:lnTo>
                    <a:pt x="17" y="1380"/>
                  </a:lnTo>
                  <a:lnTo>
                    <a:pt x="22" y="1374"/>
                  </a:lnTo>
                  <a:lnTo>
                    <a:pt x="26" y="1380"/>
                  </a:lnTo>
                  <a:lnTo>
                    <a:pt x="30" y="1386"/>
                  </a:lnTo>
                  <a:lnTo>
                    <a:pt x="35" y="1392"/>
                  </a:lnTo>
                  <a:lnTo>
                    <a:pt x="35" y="1386"/>
                  </a:lnTo>
                  <a:lnTo>
                    <a:pt x="39" y="1380"/>
                  </a:lnTo>
                  <a:lnTo>
                    <a:pt x="43" y="1374"/>
                  </a:lnTo>
                  <a:lnTo>
                    <a:pt x="47" y="1368"/>
                  </a:lnTo>
                  <a:lnTo>
                    <a:pt x="52" y="1362"/>
                  </a:lnTo>
                  <a:lnTo>
                    <a:pt x="56" y="1362"/>
                  </a:lnTo>
                  <a:lnTo>
                    <a:pt x="60" y="1356"/>
                  </a:lnTo>
                  <a:lnTo>
                    <a:pt x="65" y="1356"/>
                  </a:lnTo>
                  <a:lnTo>
                    <a:pt x="69" y="1362"/>
                  </a:lnTo>
                  <a:lnTo>
                    <a:pt x="73" y="1362"/>
                  </a:lnTo>
                  <a:lnTo>
                    <a:pt x="77" y="1368"/>
                  </a:lnTo>
                  <a:lnTo>
                    <a:pt x="82" y="1374"/>
                  </a:lnTo>
                  <a:lnTo>
                    <a:pt x="82" y="1386"/>
                  </a:lnTo>
                  <a:lnTo>
                    <a:pt x="86" y="1386"/>
                  </a:lnTo>
                  <a:lnTo>
                    <a:pt x="90" y="1386"/>
                  </a:lnTo>
                  <a:lnTo>
                    <a:pt x="94" y="1392"/>
                  </a:lnTo>
                  <a:lnTo>
                    <a:pt x="99" y="1386"/>
                  </a:lnTo>
                  <a:lnTo>
                    <a:pt x="103" y="1380"/>
                  </a:lnTo>
                  <a:lnTo>
                    <a:pt x="107" y="1374"/>
                  </a:lnTo>
                  <a:lnTo>
                    <a:pt x="107" y="1356"/>
                  </a:lnTo>
                  <a:lnTo>
                    <a:pt x="112" y="1344"/>
                  </a:lnTo>
                  <a:lnTo>
                    <a:pt x="116" y="1332"/>
                  </a:lnTo>
                  <a:lnTo>
                    <a:pt x="116" y="1308"/>
                  </a:lnTo>
                  <a:lnTo>
                    <a:pt x="120" y="1302"/>
                  </a:lnTo>
                  <a:lnTo>
                    <a:pt x="120" y="1290"/>
                  </a:lnTo>
                  <a:lnTo>
                    <a:pt x="124" y="1284"/>
                  </a:lnTo>
                  <a:lnTo>
                    <a:pt x="124" y="1272"/>
                  </a:lnTo>
                  <a:lnTo>
                    <a:pt x="129" y="1266"/>
                  </a:lnTo>
                  <a:lnTo>
                    <a:pt x="129" y="1260"/>
                  </a:lnTo>
                  <a:lnTo>
                    <a:pt x="133" y="1242"/>
                  </a:lnTo>
                  <a:lnTo>
                    <a:pt x="137" y="1242"/>
                  </a:lnTo>
                  <a:lnTo>
                    <a:pt x="137" y="1212"/>
                  </a:lnTo>
                  <a:lnTo>
                    <a:pt x="141" y="1206"/>
                  </a:lnTo>
                  <a:lnTo>
                    <a:pt x="150" y="1194"/>
                  </a:lnTo>
                  <a:lnTo>
                    <a:pt x="150" y="1188"/>
                  </a:lnTo>
                  <a:lnTo>
                    <a:pt x="154" y="1176"/>
                  </a:lnTo>
                  <a:lnTo>
                    <a:pt x="154" y="1146"/>
                  </a:lnTo>
                  <a:lnTo>
                    <a:pt x="159" y="1140"/>
                  </a:lnTo>
                  <a:lnTo>
                    <a:pt x="159" y="1134"/>
                  </a:lnTo>
                  <a:lnTo>
                    <a:pt x="163" y="1128"/>
                  </a:lnTo>
                  <a:lnTo>
                    <a:pt x="163" y="1122"/>
                  </a:lnTo>
                  <a:lnTo>
                    <a:pt x="167" y="1116"/>
                  </a:lnTo>
                  <a:lnTo>
                    <a:pt x="167" y="1092"/>
                  </a:lnTo>
                  <a:lnTo>
                    <a:pt x="171" y="1086"/>
                  </a:lnTo>
                  <a:lnTo>
                    <a:pt x="171" y="1080"/>
                  </a:lnTo>
                  <a:lnTo>
                    <a:pt x="176" y="1050"/>
                  </a:lnTo>
                  <a:lnTo>
                    <a:pt x="180" y="1044"/>
                  </a:lnTo>
                  <a:lnTo>
                    <a:pt x="184" y="1038"/>
                  </a:lnTo>
                  <a:lnTo>
                    <a:pt x="184" y="1044"/>
                  </a:lnTo>
                  <a:lnTo>
                    <a:pt x="184" y="1026"/>
                  </a:lnTo>
                  <a:lnTo>
                    <a:pt x="189" y="1014"/>
                  </a:lnTo>
                  <a:lnTo>
                    <a:pt x="189" y="1008"/>
                  </a:lnTo>
                  <a:lnTo>
                    <a:pt x="193" y="1002"/>
                  </a:lnTo>
                  <a:lnTo>
                    <a:pt x="197" y="996"/>
                  </a:lnTo>
                  <a:lnTo>
                    <a:pt x="197" y="984"/>
                  </a:lnTo>
                  <a:lnTo>
                    <a:pt x="201" y="972"/>
                  </a:lnTo>
                  <a:lnTo>
                    <a:pt x="201" y="960"/>
                  </a:lnTo>
                  <a:lnTo>
                    <a:pt x="206" y="948"/>
                  </a:lnTo>
                  <a:lnTo>
                    <a:pt x="206" y="936"/>
                  </a:lnTo>
                  <a:lnTo>
                    <a:pt x="210" y="918"/>
                  </a:lnTo>
                  <a:lnTo>
                    <a:pt x="210" y="900"/>
                  </a:lnTo>
                  <a:lnTo>
                    <a:pt x="214" y="882"/>
                  </a:lnTo>
                  <a:lnTo>
                    <a:pt x="214" y="834"/>
                  </a:lnTo>
                  <a:lnTo>
                    <a:pt x="218" y="792"/>
                  </a:lnTo>
                  <a:lnTo>
                    <a:pt x="218" y="768"/>
                  </a:lnTo>
                  <a:lnTo>
                    <a:pt x="223" y="750"/>
                  </a:lnTo>
                  <a:lnTo>
                    <a:pt x="223" y="726"/>
                  </a:lnTo>
                  <a:lnTo>
                    <a:pt x="227" y="708"/>
                  </a:lnTo>
                  <a:lnTo>
                    <a:pt x="227" y="690"/>
                  </a:lnTo>
                  <a:lnTo>
                    <a:pt x="231" y="684"/>
                  </a:lnTo>
                  <a:lnTo>
                    <a:pt x="231" y="660"/>
                  </a:lnTo>
                  <a:lnTo>
                    <a:pt x="236" y="654"/>
                  </a:lnTo>
                  <a:lnTo>
                    <a:pt x="240" y="654"/>
                  </a:lnTo>
                  <a:lnTo>
                    <a:pt x="240" y="642"/>
                  </a:lnTo>
                  <a:lnTo>
                    <a:pt x="244" y="642"/>
                  </a:lnTo>
                  <a:lnTo>
                    <a:pt x="244" y="630"/>
                  </a:lnTo>
                  <a:lnTo>
                    <a:pt x="248" y="624"/>
                  </a:lnTo>
                  <a:lnTo>
                    <a:pt x="248" y="600"/>
                  </a:lnTo>
                  <a:lnTo>
                    <a:pt x="253" y="582"/>
                  </a:lnTo>
                  <a:lnTo>
                    <a:pt x="253" y="558"/>
                  </a:lnTo>
                  <a:lnTo>
                    <a:pt x="257" y="516"/>
                  </a:lnTo>
                  <a:lnTo>
                    <a:pt x="257" y="444"/>
                  </a:lnTo>
                  <a:lnTo>
                    <a:pt x="261" y="408"/>
                  </a:lnTo>
                  <a:lnTo>
                    <a:pt x="261" y="366"/>
                  </a:lnTo>
                  <a:lnTo>
                    <a:pt x="266" y="306"/>
                  </a:lnTo>
                  <a:lnTo>
                    <a:pt x="266" y="234"/>
                  </a:lnTo>
                  <a:lnTo>
                    <a:pt x="270" y="162"/>
                  </a:lnTo>
                  <a:lnTo>
                    <a:pt x="270" y="102"/>
                  </a:lnTo>
                  <a:lnTo>
                    <a:pt x="274" y="144"/>
                  </a:lnTo>
                  <a:lnTo>
                    <a:pt x="274" y="72"/>
                  </a:lnTo>
                  <a:lnTo>
                    <a:pt x="278" y="42"/>
                  </a:lnTo>
                  <a:lnTo>
                    <a:pt x="278" y="6"/>
                  </a:lnTo>
                  <a:lnTo>
                    <a:pt x="283" y="0"/>
                  </a:lnTo>
                  <a:lnTo>
                    <a:pt x="283" y="30"/>
                  </a:lnTo>
                  <a:lnTo>
                    <a:pt x="287" y="66"/>
                  </a:lnTo>
                  <a:lnTo>
                    <a:pt x="287" y="78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66"/>
                  </a:lnTo>
                  <a:lnTo>
                    <a:pt x="300" y="78"/>
                  </a:lnTo>
                  <a:lnTo>
                    <a:pt x="300" y="54"/>
                  </a:lnTo>
                  <a:lnTo>
                    <a:pt x="304" y="24"/>
                  </a:lnTo>
                  <a:lnTo>
                    <a:pt x="304" y="30"/>
                  </a:lnTo>
                  <a:lnTo>
                    <a:pt x="308" y="18"/>
                  </a:lnTo>
                  <a:lnTo>
                    <a:pt x="313" y="18"/>
                  </a:lnTo>
                  <a:lnTo>
                    <a:pt x="313" y="0"/>
                  </a:lnTo>
                  <a:lnTo>
                    <a:pt x="317" y="30"/>
                  </a:lnTo>
                  <a:lnTo>
                    <a:pt x="317" y="120"/>
                  </a:lnTo>
                  <a:lnTo>
                    <a:pt x="321" y="108"/>
                  </a:lnTo>
                  <a:lnTo>
                    <a:pt x="321" y="102"/>
                  </a:lnTo>
                  <a:lnTo>
                    <a:pt x="325" y="96"/>
                  </a:lnTo>
                  <a:lnTo>
                    <a:pt x="325" y="84"/>
                  </a:lnTo>
                  <a:lnTo>
                    <a:pt x="330" y="84"/>
                  </a:lnTo>
                  <a:lnTo>
                    <a:pt x="334" y="96"/>
                  </a:lnTo>
                  <a:lnTo>
                    <a:pt x="334" y="102"/>
                  </a:lnTo>
                  <a:lnTo>
                    <a:pt x="338" y="90"/>
                  </a:lnTo>
                  <a:lnTo>
                    <a:pt x="338" y="7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2" name="Freeform 78"/>
            <p:cNvSpPr>
              <a:spLocks/>
            </p:cNvSpPr>
            <p:nvPr/>
          </p:nvSpPr>
          <p:spPr bwMode="auto">
            <a:xfrm>
              <a:off x="7664450" y="1133475"/>
              <a:ext cx="495300" cy="285750"/>
            </a:xfrm>
            <a:custGeom>
              <a:avLst/>
              <a:gdLst/>
              <a:ahLst/>
              <a:cxnLst>
                <a:cxn ang="0">
                  <a:pos x="4" y="132"/>
                </a:cxn>
                <a:cxn ang="0">
                  <a:pos x="13" y="84"/>
                </a:cxn>
                <a:cxn ang="0">
                  <a:pos x="22" y="36"/>
                </a:cxn>
                <a:cxn ang="0">
                  <a:pos x="26" y="96"/>
                </a:cxn>
                <a:cxn ang="0">
                  <a:pos x="34" y="84"/>
                </a:cxn>
                <a:cxn ang="0">
                  <a:pos x="43" y="48"/>
                </a:cxn>
                <a:cxn ang="0">
                  <a:pos x="47" y="84"/>
                </a:cxn>
                <a:cxn ang="0">
                  <a:pos x="56" y="42"/>
                </a:cxn>
                <a:cxn ang="0">
                  <a:pos x="64" y="54"/>
                </a:cxn>
                <a:cxn ang="0">
                  <a:pos x="73" y="18"/>
                </a:cxn>
                <a:cxn ang="0">
                  <a:pos x="77" y="72"/>
                </a:cxn>
                <a:cxn ang="0">
                  <a:pos x="86" y="108"/>
                </a:cxn>
                <a:cxn ang="0">
                  <a:pos x="99" y="144"/>
                </a:cxn>
                <a:cxn ang="0">
                  <a:pos x="103" y="156"/>
                </a:cxn>
                <a:cxn ang="0">
                  <a:pos x="111" y="162"/>
                </a:cxn>
                <a:cxn ang="0">
                  <a:pos x="116" y="144"/>
                </a:cxn>
                <a:cxn ang="0">
                  <a:pos x="124" y="84"/>
                </a:cxn>
                <a:cxn ang="0">
                  <a:pos x="137" y="144"/>
                </a:cxn>
                <a:cxn ang="0">
                  <a:pos x="141" y="126"/>
                </a:cxn>
                <a:cxn ang="0">
                  <a:pos x="146" y="66"/>
                </a:cxn>
                <a:cxn ang="0">
                  <a:pos x="154" y="96"/>
                </a:cxn>
                <a:cxn ang="0">
                  <a:pos x="158" y="90"/>
                </a:cxn>
                <a:cxn ang="0">
                  <a:pos x="167" y="78"/>
                </a:cxn>
                <a:cxn ang="0">
                  <a:pos x="176" y="108"/>
                </a:cxn>
                <a:cxn ang="0">
                  <a:pos x="184" y="108"/>
                </a:cxn>
                <a:cxn ang="0">
                  <a:pos x="188" y="90"/>
                </a:cxn>
                <a:cxn ang="0">
                  <a:pos x="197" y="114"/>
                </a:cxn>
                <a:cxn ang="0">
                  <a:pos x="205" y="132"/>
                </a:cxn>
                <a:cxn ang="0">
                  <a:pos x="214" y="144"/>
                </a:cxn>
                <a:cxn ang="0">
                  <a:pos x="218" y="150"/>
                </a:cxn>
                <a:cxn ang="0">
                  <a:pos x="223" y="120"/>
                </a:cxn>
                <a:cxn ang="0">
                  <a:pos x="240" y="180"/>
                </a:cxn>
                <a:cxn ang="0">
                  <a:pos x="244" y="150"/>
                </a:cxn>
                <a:cxn ang="0">
                  <a:pos x="248" y="156"/>
                </a:cxn>
                <a:cxn ang="0">
                  <a:pos x="257" y="150"/>
                </a:cxn>
                <a:cxn ang="0">
                  <a:pos x="261" y="42"/>
                </a:cxn>
                <a:cxn ang="0">
                  <a:pos x="274" y="36"/>
                </a:cxn>
                <a:cxn ang="0">
                  <a:pos x="278" y="114"/>
                </a:cxn>
                <a:cxn ang="0">
                  <a:pos x="282" y="162"/>
                </a:cxn>
                <a:cxn ang="0">
                  <a:pos x="291" y="96"/>
                </a:cxn>
                <a:cxn ang="0">
                  <a:pos x="304" y="96"/>
                </a:cxn>
                <a:cxn ang="0">
                  <a:pos x="308" y="96"/>
                </a:cxn>
              </a:cxnLst>
              <a:rect l="0" t="0" r="r" b="b"/>
              <a:pathLst>
                <a:path w="312" h="180">
                  <a:moveTo>
                    <a:pt x="0" y="150"/>
                  </a:moveTo>
                  <a:lnTo>
                    <a:pt x="4" y="144"/>
                  </a:lnTo>
                  <a:lnTo>
                    <a:pt x="4" y="132"/>
                  </a:lnTo>
                  <a:lnTo>
                    <a:pt x="9" y="126"/>
                  </a:lnTo>
                  <a:lnTo>
                    <a:pt x="9" y="120"/>
                  </a:lnTo>
                  <a:lnTo>
                    <a:pt x="13" y="84"/>
                  </a:lnTo>
                  <a:lnTo>
                    <a:pt x="13" y="42"/>
                  </a:lnTo>
                  <a:lnTo>
                    <a:pt x="17" y="48"/>
                  </a:lnTo>
                  <a:lnTo>
                    <a:pt x="22" y="36"/>
                  </a:lnTo>
                  <a:lnTo>
                    <a:pt x="22" y="96"/>
                  </a:lnTo>
                  <a:lnTo>
                    <a:pt x="26" y="114"/>
                  </a:lnTo>
                  <a:lnTo>
                    <a:pt x="26" y="96"/>
                  </a:lnTo>
                  <a:lnTo>
                    <a:pt x="30" y="132"/>
                  </a:lnTo>
                  <a:lnTo>
                    <a:pt x="34" y="132"/>
                  </a:lnTo>
                  <a:lnTo>
                    <a:pt x="34" y="84"/>
                  </a:lnTo>
                  <a:lnTo>
                    <a:pt x="39" y="48"/>
                  </a:lnTo>
                  <a:lnTo>
                    <a:pt x="39" y="36"/>
                  </a:lnTo>
                  <a:lnTo>
                    <a:pt x="43" y="48"/>
                  </a:lnTo>
                  <a:lnTo>
                    <a:pt x="43" y="60"/>
                  </a:lnTo>
                  <a:lnTo>
                    <a:pt x="52" y="84"/>
                  </a:lnTo>
                  <a:lnTo>
                    <a:pt x="47" y="84"/>
                  </a:lnTo>
                  <a:lnTo>
                    <a:pt x="52" y="72"/>
                  </a:lnTo>
                  <a:lnTo>
                    <a:pt x="56" y="54"/>
                  </a:lnTo>
                  <a:lnTo>
                    <a:pt x="56" y="42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4" y="54"/>
                  </a:lnTo>
                  <a:lnTo>
                    <a:pt x="69" y="42"/>
                  </a:lnTo>
                  <a:lnTo>
                    <a:pt x="69" y="0"/>
                  </a:lnTo>
                  <a:lnTo>
                    <a:pt x="73" y="18"/>
                  </a:lnTo>
                  <a:lnTo>
                    <a:pt x="73" y="72"/>
                  </a:lnTo>
                  <a:lnTo>
                    <a:pt x="81" y="72"/>
                  </a:lnTo>
                  <a:lnTo>
                    <a:pt x="77" y="72"/>
                  </a:lnTo>
                  <a:lnTo>
                    <a:pt x="81" y="72"/>
                  </a:lnTo>
                  <a:lnTo>
                    <a:pt x="86" y="90"/>
                  </a:lnTo>
                  <a:lnTo>
                    <a:pt x="86" y="108"/>
                  </a:lnTo>
                  <a:lnTo>
                    <a:pt x="90" y="138"/>
                  </a:lnTo>
                  <a:lnTo>
                    <a:pt x="90" y="144"/>
                  </a:lnTo>
                  <a:lnTo>
                    <a:pt x="99" y="144"/>
                  </a:lnTo>
                  <a:lnTo>
                    <a:pt x="94" y="144"/>
                  </a:lnTo>
                  <a:lnTo>
                    <a:pt x="99" y="162"/>
                  </a:lnTo>
                  <a:lnTo>
                    <a:pt x="103" y="156"/>
                  </a:lnTo>
                  <a:lnTo>
                    <a:pt x="107" y="162"/>
                  </a:lnTo>
                  <a:lnTo>
                    <a:pt x="107" y="168"/>
                  </a:lnTo>
                  <a:lnTo>
                    <a:pt x="111" y="162"/>
                  </a:lnTo>
                  <a:lnTo>
                    <a:pt x="111" y="144"/>
                  </a:lnTo>
                  <a:lnTo>
                    <a:pt x="120" y="144"/>
                  </a:lnTo>
                  <a:lnTo>
                    <a:pt x="116" y="144"/>
                  </a:lnTo>
                  <a:lnTo>
                    <a:pt x="120" y="108"/>
                  </a:lnTo>
                  <a:lnTo>
                    <a:pt x="124" y="102"/>
                  </a:lnTo>
                  <a:lnTo>
                    <a:pt x="124" y="84"/>
                  </a:lnTo>
                  <a:lnTo>
                    <a:pt x="129" y="90"/>
                  </a:lnTo>
                  <a:lnTo>
                    <a:pt x="129" y="132"/>
                  </a:lnTo>
                  <a:lnTo>
                    <a:pt x="137" y="144"/>
                  </a:lnTo>
                  <a:lnTo>
                    <a:pt x="133" y="144"/>
                  </a:lnTo>
                  <a:lnTo>
                    <a:pt x="137" y="138"/>
                  </a:lnTo>
                  <a:lnTo>
                    <a:pt x="141" y="126"/>
                  </a:lnTo>
                  <a:lnTo>
                    <a:pt x="141" y="90"/>
                  </a:lnTo>
                  <a:lnTo>
                    <a:pt x="146" y="72"/>
                  </a:lnTo>
                  <a:lnTo>
                    <a:pt x="146" y="66"/>
                  </a:lnTo>
                  <a:lnTo>
                    <a:pt x="150" y="72"/>
                  </a:lnTo>
                  <a:lnTo>
                    <a:pt x="150" y="66"/>
                  </a:lnTo>
                  <a:lnTo>
                    <a:pt x="154" y="96"/>
                  </a:lnTo>
                  <a:lnTo>
                    <a:pt x="154" y="108"/>
                  </a:lnTo>
                  <a:lnTo>
                    <a:pt x="158" y="102"/>
                  </a:lnTo>
                  <a:lnTo>
                    <a:pt x="158" y="90"/>
                  </a:lnTo>
                  <a:lnTo>
                    <a:pt x="163" y="72"/>
                  </a:lnTo>
                  <a:lnTo>
                    <a:pt x="163" y="60"/>
                  </a:lnTo>
                  <a:lnTo>
                    <a:pt x="167" y="78"/>
                  </a:lnTo>
                  <a:lnTo>
                    <a:pt x="167" y="102"/>
                  </a:lnTo>
                  <a:lnTo>
                    <a:pt x="171" y="96"/>
                  </a:lnTo>
                  <a:lnTo>
                    <a:pt x="176" y="108"/>
                  </a:lnTo>
                  <a:lnTo>
                    <a:pt x="176" y="120"/>
                  </a:lnTo>
                  <a:lnTo>
                    <a:pt x="180" y="132"/>
                  </a:lnTo>
                  <a:lnTo>
                    <a:pt x="184" y="108"/>
                  </a:lnTo>
                  <a:lnTo>
                    <a:pt x="184" y="96"/>
                  </a:lnTo>
                  <a:lnTo>
                    <a:pt x="188" y="84"/>
                  </a:lnTo>
                  <a:lnTo>
                    <a:pt x="188" y="90"/>
                  </a:lnTo>
                  <a:lnTo>
                    <a:pt x="193" y="96"/>
                  </a:lnTo>
                  <a:lnTo>
                    <a:pt x="197" y="96"/>
                  </a:lnTo>
                  <a:lnTo>
                    <a:pt x="197" y="114"/>
                  </a:lnTo>
                  <a:lnTo>
                    <a:pt x="201" y="126"/>
                  </a:lnTo>
                  <a:lnTo>
                    <a:pt x="201" y="144"/>
                  </a:lnTo>
                  <a:lnTo>
                    <a:pt x="205" y="132"/>
                  </a:lnTo>
                  <a:lnTo>
                    <a:pt x="210" y="138"/>
                  </a:lnTo>
                  <a:lnTo>
                    <a:pt x="210" y="156"/>
                  </a:lnTo>
                  <a:lnTo>
                    <a:pt x="214" y="144"/>
                  </a:lnTo>
                  <a:lnTo>
                    <a:pt x="214" y="132"/>
                  </a:lnTo>
                  <a:lnTo>
                    <a:pt x="214" y="144"/>
                  </a:lnTo>
                  <a:lnTo>
                    <a:pt x="218" y="150"/>
                  </a:lnTo>
                  <a:lnTo>
                    <a:pt x="218" y="138"/>
                  </a:lnTo>
                  <a:lnTo>
                    <a:pt x="223" y="138"/>
                  </a:lnTo>
                  <a:lnTo>
                    <a:pt x="223" y="120"/>
                  </a:lnTo>
                  <a:lnTo>
                    <a:pt x="231" y="108"/>
                  </a:lnTo>
                  <a:lnTo>
                    <a:pt x="231" y="180"/>
                  </a:lnTo>
                  <a:lnTo>
                    <a:pt x="240" y="180"/>
                  </a:lnTo>
                  <a:lnTo>
                    <a:pt x="235" y="180"/>
                  </a:lnTo>
                  <a:lnTo>
                    <a:pt x="240" y="174"/>
                  </a:lnTo>
                  <a:lnTo>
                    <a:pt x="244" y="150"/>
                  </a:lnTo>
                  <a:lnTo>
                    <a:pt x="244" y="138"/>
                  </a:lnTo>
                  <a:lnTo>
                    <a:pt x="244" y="144"/>
                  </a:lnTo>
                  <a:lnTo>
                    <a:pt x="248" y="156"/>
                  </a:lnTo>
                  <a:lnTo>
                    <a:pt x="253" y="150"/>
                  </a:lnTo>
                  <a:lnTo>
                    <a:pt x="253" y="156"/>
                  </a:lnTo>
                  <a:lnTo>
                    <a:pt x="257" y="150"/>
                  </a:lnTo>
                  <a:lnTo>
                    <a:pt x="257" y="126"/>
                  </a:lnTo>
                  <a:lnTo>
                    <a:pt x="261" y="66"/>
                  </a:lnTo>
                  <a:lnTo>
                    <a:pt x="261" y="42"/>
                  </a:lnTo>
                  <a:lnTo>
                    <a:pt x="265" y="30"/>
                  </a:lnTo>
                  <a:lnTo>
                    <a:pt x="265" y="36"/>
                  </a:lnTo>
                  <a:lnTo>
                    <a:pt x="274" y="36"/>
                  </a:lnTo>
                  <a:lnTo>
                    <a:pt x="274" y="18"/>
                  </a:lnTo>
                  <a:lnTo>
                    <a:pt x="274" y="36"/>
                  </a:lnTo>
                  <a:lnTo>
                    <a:pt x="278" y="114"/>
                  </a:lnTo>
                  <a:lnTo>
                    <a:pt x="278" y="156"/>
                  </a:lnTo>
                  <a:lnTo>
                    <a:pt x="282" y="180"/>
                  </a:lnTo>
                  <a:lnTo>
                    <a:pt x="282" y="162"/>
                  </a:lnTo>
                  <a:lnTo>
                    <a:pt x="287" y="156"/>
                  </a:lnTo>
                  <a:lnTo>
                    <a:pt x="291" y="138"/>
                  </a:lnTo>
                  <a:lnTo>
                    <a:pt x="291" y="96"/>
                  </a:lnTo>
                  <a:lnTo>
                    <a:pt x="295" y="84"/>
                  </a:lnTo>
                  <a:lnTo>
                    <a:pt x="300" y="84"/>
                  </a:lnTo>
                  <a:lnTo>
                    <a:pt x="304" y="96"/>
                  </a:lnTo>
                  <a:lnTo>
                    <a:pt x="304" y="114"/>
                  </a:lnTo>
                  <a:lnTo>
                    <a:pt x="308" y="90"/>
                  </a:lnTo>
                  <a:lnTo>
                    <a:pt x="308" y="96"/>
                  </a:lnTo>
                  <a:lnTo>
                    <a:pt x="312" y="132"/>
                  </a:lnTo>
                  <a:lnTo>
                    <a:pt x="312" y="15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3" name="Freeform 79"/>
            <p:cNvSpPr>
              <a:spLocks/>
            </p:cNvSpPr>
            <p:nvPr/>
          </p:nvSpPr>
          <p:spPr bwMode="auto">
            <a:xfrm>
              <a:off x="8159750" y="1133475"/>
              <a:ext cx="482600" cy="409575"/>
            </a:xfrm>
            <a:custGeom>
              <a:avLst/>
              <a:gdLst/>
              <a:ahLst/>
              <a:cxnLst>
                <a:cxn ang="0">
                  <a:pos x="9" y="138"/>
                </a:cxn>
                <a:cxn ang="0">
                  <a:pos x="18" y="174"/>
                </a:cxn>
                <a:cxn ang="0">
                  <a:pos x="22" y="132"/>
                </a:cxn>
                <a:cxn ang="0">
                  <a:pos x="30" y="126"/>
                </a:cxn>
                <a:cxn ang="0">
                  <a:pos x="39" y="144"/>
                </a:cxn>
                <a:cxn ang="0">
                  <a:pos x="43" y="234"/>
                </a:cxn>
                <a:cxn ang="0">
                  <a:pos x="52" y="222"/>
                </a:cxn>
                <a:cxn ang="0">
                  <a:pos x="60" y="186"/>
                </a:cxn>
                <a:cxn ang="0">
                  <a:pos x="65" y="240"/>
                </a:cxn>
                <a:cxn ang="0">
                  <a:pos x="69" y="210"/>
                </a:cxn>
                <a:cxn ang="0">
                  <a:pos x="77" y="246"/>
                </a:cxn>
                <a:cxn ang="0">
                  <a:pos x="86" y="210"/>
                </a:cxn>
                <a:cxn ang="0">
                  <a:pos x="90" y="60"/>
                </a:cxn>
                <a:cxn ang="0">
                  <a:pos x="99" y="126"/>
                </a:cxn>
                <a:cxn ang="0">
                  <a:pos x="103" y="138"/>
                </a:cxn>
                <a:cxn ang="0">
                  <a:pos x="112" y="156"/>
                </a:cxn>
                <a:cxn ang="0">
                  <a:pos x="116" y="114"/>
                </a:cxn>
                <a:cxn ang="0">
                  <a:pos x="124" y="114"/>
                </a:cxn>
                <a:cxn ang="0">
                  <a:pos x="129" y="138"/>
                </a:cxn>
                <a:cxn ang="0">
                  <a:pos x="137" y="114"/>
                </a:cxn>
                <a:cxn ang="0">
                  <a:pos x="150" y="102"/>
                </a:cxn>
                <a:cxn ang="0">
                  <a:pos x="154" y="102"/>
                </a:cxn>
                <a:cxn ang="0">
                  <a:pos x="163" y="156"/>
                </a:cxn>
                <a:cxn ang="0">
                  <a:pos x="171" y="138"/>
                </a:cxn>
                <a:cxn ang="0">
                  <a:pos x="176" y="96"/>
                </a:cxn>
                <a:cxn ang="0">
                  <a:pos x="184" y="90"/>
                </a:cxn>
                <a:cxn ang="0">
                  <a:pos x="189" y="0"/>
                </a:cxn>
                <a:cxn ang="0">
                  <a:pos x="197" y="42"/>
                </a:cxn>
                <a:cxn ang="0">
                  <a:pos x="201" y="78"/>
                </a:cxn>
                <a:cxn ang="0">
                  <a:pos x="214" y="54"/>
                </a:cxn>
                <a:cxn ang="0">
                  <a:pos x="219" y="72"/>
                </a:cxn>
                <a:cxn ang="0">
                  <a:pos x="227" y="96"/>
                </a:cxn>
                <a:cxn ang="0">
                  <a:pos x="236" y="114"/>
                </a:cxn>
                <a:cxn ang="0">
                  <a:pos x="240" y="132"/>
                </a:cxn>
                <a:cxn ang="0">
                  <a:pos x="248" y="114"/>
                </a:cxn>
                <a:cxn ang="0">
                  <a:pos x="261" y="96"/>
                </a:cxn>
                <a:cxn ang="0">
                  <a:pos x="266" y="102"/>
                </a:cxn>
                <a:cxn ang="0">
                  <a:pos x="274" y="96"/>
                </a:cxn>
                <a:cxn ang="0">
                  <a:pos x="278" y="162"/>
                </a:cxn>
                <a:cxn ang="0">
                  <a:pos x="283" y="114"/>
                </a:cxn>
                <a:cxn ang="0">
                  <a:pos x="291" y="84"/>
                </a:cxn>
                <a:cxn ang="0">
                  <a:pos x="295" y="78"/>
                </a:cxn>
              </a:cxnLst>
              <a:rect l="0" t="0" r="r" b="b"/>
              <a:pathLst>
                <a:path w="304" h="258">
                  <a:moveTo>
                    <a:pt x="0" y="150"/>
                  </a:moveTo>
                  <a:lnTo>
                    <a:pt x="5" y="144"/>
                  </a:lnTo>
                  <a:lnTo>
                    <a:pt x="9" y="138"/>
                  </a:lnTo>
                  <a:lnTo>
                    <a:pt x="9" y="174"/>
                  </a:lnTo>
                  <a:lnTo>
                    <a:pt x="13" y="180"/>
                  </a:lnTo>
                  <a:lnTo>
                    <a:pt x="18" y="174"/>
                  </a:lnTo>
                  <a:lnTo>
                    <a:pt x="18" y="168"/>
                  </a:lnTo>
                  <a:lnTo>
                    <a:pt x="22" y="150"/>
                  </a:lnTo>
                  <a:lnTo>
                    <a:pt x="22" y="132"/>
                  </a:lnTo>
                  <a:lnTo>
                    <a:pt x="26" y="120"/>
                  </a:lnTo>
                  <a:lnTo>
                    <a:pt x="26" y="108"/>
                  </a:lnTo>
                  <a:lnTo>
                    <a:pt x="30" y="126"/>
                  </a:lnTo>
                  <a:lnTo>
                    <a:pt x="30" y="132"/>
                  </a:lnTo>
                  <a:lnTo>
                    <a:pt x="35" y="144"/>
                  </a:lnTo>
                  <a:lnTo>
                    <a:pt x="39" y="144"/>
                  </a:lnTo>
                  <a:lnTo>
                    <a:pt x="39" y="186"/>
                  </a:lnTo>
                  <a:lnTo>
                    <a:pt x="43" y="228"/>
                  </a:lnTo>
                  <a:lnTo>
                    <a:pt x="43" y="234"/>
                  </a:lnTo>
                  <a:lnTo>
                    <a:pt x="47" y="228"/>
                  </a:lnTo>
                  <a:lnTo>
                    <a:pt x="47" y="234"/>
                  </a:lnTo>
                  <a:lnTo>
                    <a:pt x="52" y="222"/>
                  </a:lnTo>
                  <a:lnTo>
                    <a:pt x="52" y="186"/>
                  </a:lnTo>
                  <a:lnTo>
                    <a:pt x="56" y="186"/>
                  </a:lnTo>
                  <a:lnTo>
                    <a:pt x="60" y="186"/>
                  </a:lnTo>
                  <a:lnTo>
                    <a:pt x="60" y="210"/>
                  </a:lnTo>
                  <a:lnTo>
                    <a:pt x="65" y="258"/>
                  </a:lnTo>
                  <a:lnTo>
                    <a:pt x="65" y="240"/>
                  </a:lnTo>
                  <a:lnTo>
                    <a:pt x="69" y="222"/>
                  </a:lnTo>
                  <a:lnTo>
                    <a:pt x="69" y="204"/>
                  </a:lnTo>
                  <a:lnTo>
                    <a:pt x="69" y="210"/>
                  </a:lnTo>
                  <a:lnTo>
                    <a:pt x="73" y="228"/>
                  </a:lnTo>
                  <a:lnTo>
                    <a:pt x="77" y="240"/>
                  </a:lnTo>
                  <a:lnTo>
                    <a:pt x="77" y="246"/>
                  </a:lnTo>
                  <a:lnTo>
                    <a:pt x="82" y="252"/>
                  </a:lnTo>
                  <a:lnTo>
                    <a:pt x="82" y="240"/>
                  </a:lnTo>
                  <a:lnTo>
                    <a:pt x="86" y="210"/>
                  </a:lnTo>
                  <a:lnTo>
                    <a:pt x="86" y="174"/>
                  </a:lnTo>
                  <a:lnTo>
                    <a:pt x="90" y="108"/>
                  </a:lnTo>
                  <a:lnTo>
                    <a:pt x="90" y="60"/>
                  </a:lnTo>
                  <a:lnTo>
                    <a:pt x="94" y="108"/>
                  </a:lnTo>
                  <a:lnTo>
                    <a:pt x="94" y="120"/>
                  </a:lnTo>
                  <a:lnTo>
                    <a:pt x="99" y="126"/>
                  </a:lnTo>
                  <a:lnTo>
                    <a:pt x="99" y="114"/>
                  </a:lnTo>
                  <a:lnTo>
                    <a:pt x="103" y="126"/>
                  </a:lnTo>
                  <a:lnTo>
                    <a:pt x="103" y="138"/>
                  </a:lnTo>
                  <a:lnTo>
                    <a:pt x="107" y="144"/>
                  </a:lnTo>
                  <a:lnTo>
                    <a:pt x="107" y="150"/>
                  </a:lnTo>
                  <a:lnTo>
                    <a:pt x="112" y="156"/>
                  </a:lnTo>
                  <a:lnTo>
                    <a:pt x="112" y="138"/>
                  </a:lnTo>
                  <a:lnTo>
                    <a:pt x="116" y="120"/>
                  </a:lnTo>
                  <a:lnTo>
                    <a:pt x="116" y="114"/>
                  </a:lnTo>
                  <a:lnTo>
                    <a:pt x="120" y="126"/>
                  </a:lnTo>
                  <a:lnTo>
                    <a:pt x="124" y="120"/>
                  </a:lnTo>
                  <a:lnTo>
                    <a:pt x="124" y="114"/>
                  </a:lnTo>
                  <a:lnTo>
                    <a:pt x="124" y="150"/>
                  </a:lnTo>
                  <a:lnTo>
                    <a:pt x="129" y="144"/>
                  </a:lnTo>
                  <a:lnTo>
                    <a:pt x="129" y="138"/>
                  </a:lnTo>
                  <a:lnTo>
                    <a:pt x="133" y="132"/>
                  </a:lnTo>
                  <a:lnTo>
                    <a:pt x="137" y="126"/>
                  </a:lnTo>
                  <a:lnTo>
                    <a:pt x="137" y="114"/>
                  </a:lnTo>
                  <a:lnTo>
                    <a:pt x="142" y="126"/>
                  </a:lnTo>
                  <a:lnTo>
                    <a:pt x="142" y="102"/>
                  </a:lnTo>
                  <a:lnTo>
                    <a:pt x="150" y="102"/>
                  </a:lnTo>
                  <a:lnTo>
                    <a:pt x="146" y="102"/>
                  </a:lnTo>
                  <a:lnTo>
                    <a:pt x="150" y="108"/>
                  </a:lnTo>
                  <a:lnTo>
                    <a:pt x="154" y="102"/>
                  </a:lnTo>
                  <a:lnTo>
                    <a:pt x="159" y="138"/>
                  </a:lnTo>
                  <a:lnTo>
                    <a:pt x="163" y="150"/>
                  </a:lnTo>
                  <a:lnTo>
                    <a:pt x="163" y="156"/>
                  </a:lnTo>
                  <a:lnTo>
                    <a:pt x="167" y="150"/>
                  </a:lnTo>
                  <a:lnTo>
                    <a:pt x="167" y="144"/>
                  </a:lnTo>
                  <a:lnTo>
                    <a:pt x="171" y="138"/>
                  </a:lnTo>
                  <a:lnTo>
                    <a:pt x="171" y="150"/>
                  </a:lnTo>
                  <a:lnTo>
                    <a:pt x="176" y="126"/>
                  </a:lnTo>
                  <a:lnTo>
                    <a:pt x="176" y="96"/>
                  </a:lnTo>
                  <a:lnTo>
                    <a:pt x="180" y="102"/>
                  </a:lnTo>
                  <a:lnTo>
                    <a:pt x="180" y="96"/>
                  </a:lnTo>
                  <a:lnTo>
                    <a:pt x="184" y="90"/>
                  </a:lnTo>
                  <a:lnTo>
                    <a:pt x="184" y="72"/>
                  </a:lnTo>
                  <a:lnTo>
                    <a:pt x="189" y="30"/>
                  </a:lnTo>
                  <a:lnTo>
                    <a:pt x="189" y="0"/>
                  </a:lnTo>
                  <a:lnTo>
                    <a:pt x="193" y="30"/>
                  </a:lnTo>
                  <a:lnTo>
                    <a:pt x="193" y="72"/>
                  </a:lnTo>
                  <a:lnTo>
                    <a:pt x="197" y="42"/>
                  </a:lnTo>
                  <a:lnTo>
                    <a:pt x="197" y="60"/>
                  </a:lnTo>
                  <a:lnTo>
                    <a:pt x="201" y="72"/>
                  </a:lnTo>
                  <a:lnTo>
                    <a:pt x="201" y="78"/>
                  </a:lnTo>
                  <a:lnTo>
                    <a:pt x="206" y="72"/>
                  </a:lnTo>
                  <a:lnTo>
                    <a:pt x="210" y="66"/>
                  </a:lnTo>
                  <a:lnTo>
                    <a:pt x="214" y="54"/>
                  </a:lnTo>
                  <a:lnTo>
                    <a:pt x="214" y="78"/>
                  </a:lnTo>
                  <a:lnTo>
                    <a:pt x="219" y="84"/>
                  </a:lnTo>
                  <a:lnTo>
                    <a:pt x="219" y="72"/>
                  </a:lnTo>
                  <a:lnTo>
                    <a:pt x="223" y="72"/>
                  </a:lnTo>
                  <a:lnTo>
                    <a:pt x="227" y="84"/>
                  </a:lnTo>
                  <a:lnTo>
                    <a:pt x="227" y="96"/>
                  </a:lnTo>
                  <a:lnTo>
                    <a:pt x="231" y="102"/>
                  </a:lnTo>
                  <a:lnTo>
                    <a:pt x="231" y="108"/>
                  </a:lnTo>
                  <a:lnTo>
                    <a:pt x="236" y="114"/>
                  </a:lnTo>
                  <a:lnTo>
                    <a:pt x="236" y="126"/>
                  </a:lnTo>
                  <a:lnTo>
                    <a:pt x="240" y="120"/>
                  </a:lnTo>
                  <a:lnTo>
                    <a:pt x="240" y="132"/>
                  </a:lnTo>
                  <a:lnTo>
                    <a:pt x="248" y="114"/>
                  </a:lnTo>
                  <a:lnTo>
                    <a:pt x="244" y="114"/>
                  </a:lnTo>
                  <a:lnTo>
                    <a:pt x="248" y="114"/>
                  </a:lnTo>
                  <a:lnTo>
                    <a:pt x="253" y="108"/>
                  </a:lnTo>
                  <a:lnTo>
                    <a:pt x="257" y="96"/>
                  </a:lnTo>
                  <a:lnTo>
                    <a:pt x="261" y="96"/>
                  </a:lnTo>
                  <a:lnTo>
                    <a:pt x="261" y="108"/>
                  </a:lnTo>
                  <a:lnTo>
                    <a:pt x="261" y="96"/>
                  </a:lnTo>
                  <a:lnTo>
                    <a:pt x="266" y="102"/>
                  </a:lnTo>
                  <a:lnTo>
                    <a:pt x="270" y="102"/>
                  </a:lnTo>
                  <a:lnTo>
                    <a:pt x="270" y="90"/>
                  </a:lnTo>
                  <a:lnTo>
                    <a:pt x="274" y="96"/>
                  </a:lnTo>
                  <a:lnTo>
                    <a:pt x="274" y="156"/>
                  </a:lnTo>
                  <a:lnTo>
                    <a:pt x="274" y="150"/>
                  </a:lnTo>
                  <a:lnTo>
                    <a:pt x="278" y="162"/>
                  </a:lnTo>
                  <a:lnTo>
                    <a:pt x="278" y="186"/>
                  </a:lnTo>
                  <a:lnTo>
                    <a:pt x="283" y="138"/>
                  </a:lnTo>
                  <a:lnTo>
                    <a:pt x="283" y="114"/>
                  </a:lnTo>
                  <a:lnTo>
                    <a:pt x="287" y="108"/>
                  </a:lnTo>
                  <a:lnTo>
                    <a:pt x="287" y="90"/>
                  </a:lnTo>
                  <a:lnTo>
                    <a:pt x="291" y="84"/>
                  </a:lnTo>
                  <a:lnTo>
                    <a:pt x="291" y="78"/>
                  </a:lnTo>
                  <a:lnTo>
                    <a:pt x="295" y="72"/>
                  </a:lnTo>
                  <a:lnTo>
                    <a:pt x="295" y="78"/>
                  </a:lnTo>
                  <a:lnTo>
                    <a:pt x="300" y="66"/>
                  </a:lnTo>
                  <a:lnTo>
                    <a:pt x="304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04" name="Freeform 80"/>
            <p:cNvSpPr>
              <a:spLocks/>
            </p:cNvSpPr>
            <p:nvPr/>
          </p:nvSpPr>
          <p:spPr bwMode="auto">
            <a:xfrm>
              <a:off x="8642350" y="1133475"/>
              <a:ext cx="128588" cy="228600"/>
            </a:xfrm>
            <a:custGeom>
              <a:avLst/>
              <a:gdLst/>
              <a:ahLst/>
              <a:cxnLst>
                <a:cxn ang="0">
                  <a:pos x="0" y="54"/>
                </a:cxn>
                <a:cxn ang="0">
                  <a:pos x="0" y="66"/>
                </a:cxn>
                <a:cxn ang="0">
                  <a:pos x="4" y="48"/>
                </a:cxn>
                <a:cxn ang="0">
                  <a:pos x="9" y="54"/>
                </a:cxn>
                <a:cxn ang="0">
                  <a:pos x="9" y="66"/>
                </a:cxn>
                <a:cxn ang="0">
                  <a:pos x="13" y="66"/>
                </a:cxn>
                <a:cxn ang="0">
                  <a:pos x="13" y="96"/>
                </a:cxn>
                <a:cxn ang="0">
                  <a:pos x="17" y="102"/>
                </a:cxn>
                <a:cxn ang="0">
                  <a:pos x="17" y="108"/>
                </a:cxn>
                <a:cxn ang="0">
                  <a:pos x="21" y="114"/>
                </a:cxn>
                <a:cxn ang="0">
                  <a:pos x="21" y="126"/>
                </a:cxn>
                <a:cxn ang="0">
                  <a:pos x="26" y="120"/>
                </a:cxn>
                <a:cxn ang="0">
                  <a:pos x="26" y="132"/>
                </a:cxn>
                <a:cxn ang="0">
                  <a:pos x="34" y="114"/>
                </a:cxn>
                <a:cxn ang="0">
                  <a:pos x="30" y="114"/>
                </a:cxn>
                <a:cxn ang="0">
                  <a:pos x="34" y="114"/>
                </a:cxn>
                <a:cxn ang="0">
                  <a:pos x="39" y="108"/>
                </a:cxn>
                <a:cxn ang="0">
                  <a:pos x="43" y="96"/>
                </a:cxn>
                <a:cxn ang="0">
                  <a:pos x="47" y="108"/>
                </a:cxn>
                <a:cxn ang="0">
                  <a:pos x="47" y="96"/>
                </a:cxn>
                <a:cxn ang="0">
                  <a:pos x="51" y="102"/>
                </a:cxn>
                <a:cxn ang="0">
                  <a:pos x="56" y="102"/>
                </a:cxn>
                <a:cxn ang="0">
                  <a:pos x="56" y="90"/>
                </a:cxn>
                <a:cxn ang="0">
                  <a:pos x="60" y="54"/>
                </a:cxn>
                <a:cxn ang="0">
                  <a:pos x="60" y="12"/>
                </a:cxn>
                <a:cxn ang="0">
                  <a:pos x="60" y="18"/>
                </a:cxn>
                <a:cxn ang="0">
                  <a:pos x="64" y="0"/>
                </a:cxn>
                <a:cxn ang="0">
                  <a:pos x="64" y="6"/>
                </a:cxn>
                <a:cxn ang="0">
                  <a:pos x="68" y="42"/>
                </a:cxn>
                <a:cxn ang="0">
                  <a:pos x="68" y="54"/>
                </a:cxn>
                <a:cxn ang="0">
                  <a:pos x="73" y="72"/>
                </a:cxn>
                <a:cxn ang="0">
                  <a:pos x="73" y="96"/>
                </a:cxn>
                <a:cxn ang="0">
                  <a:pos x="77" y="114"/>
                </a:cxn>
                <a:cxn ang="0">
                  <a:pos x="77" y="126"/>
                </a:cxn>
                <a:cxn ang="0">
                  <a:pos x="81" y="144"/>
                </a:cxn>
              </a:cxnLst>
              <a:rect l="0" t="0" r="r" b="b"/>
              <a:pathLst>
                <a:path w="81" h="144">
                  <a:moveTo>
                    <a:pt x="0" y="54"/>
                  </a:moveTo>
                  <a:lnTo>
                    <a:pt x="0" y="66"/>
                  </a:lnTo>
                  <a:lnTo>
                    <a:pt x="4" y="48"/>
                  </a:lnTo>
                  <a:lnTo>
                    <a:pt x="9" y="54"/>
                  </a:lnTo>
                  <a:lnTo>
                    <a:pt x="9" y="66"/>
                  </a:lnTo>
                  <a:lnTo>
                    <a:pt x="13" y="66"/>
                  </a:lnTo>
                  <a:lnTo>
                    <a:pt x="13" y="96"/>
                  </a:lnTo>
                  <a:lnTo>
                    <a:pt x="17" y="102"/>
                  </a:lnTo>
                  <a:lnTo>
                    <a:pt x="17" y="108"/>
                  </a:lnTo>
                  <a:lnTo>
                    <a:pt x="21" y="114"/>
                  </a:lnTo>
                  <a:lnTo>
                    <a:pt x="21" y="126"/>
                  </a:lnTo>
                  <a:lnTo>
                    <a:pt x="26" y="120"/>
                  </a:lnTo>
                  <a:lnTo>
                    <a:pt x="26" y="132"/>
                  </a:lnTo>
                  <a:lnTo>
                    <a:pt x="34" y="114"/>
                  </a:lnTo>
                  <a:lnTo>
                    <a:pt x="30" y="114"/>
                  </a:lnTo>
                  <a:lnTo>
                    <a:pt x="34" y="114"/>
                  </a:lnTo>
                  <a:lnTo>
                    <a:pt x="39" y="108"/>
                  </a:lnTo>
                  <a:lnTo>
                    <a:pt x="43" y="96"/>
                  </a:lnTo>
                  <a:lnTo>
                    <a:pt x="47" y="108"/>
                  </a:lnTo>
                  <a:lnTo>
                    <a:pt x="47" y="96"/>
                  </a:lnTo>
                  <a:lnTo>
                    <a:pt x="51" y="102"/>
                  </a:lnTo>
                  <a:lnTo>
                    <a:pt x="56" y="102"/>
                  </a:lnTo>
                  <a:lnTo>
                    <a:pt x="56" y="90"/>
                  </a:lnTo>
                  <a:lnTo>
                    <a:pt x="60" y="54"/>
                  </a:lnTo>
                  <a:lnTo>
                    <a:pt x="60" y="12"/>
                  </a:lnTo>
                  <a:lnTo>
                    <a:pt x="60" y="18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8" y="42"/>
                  </a:lnTo>
                  <a:lnTo>
                    <a:pt x="68" y="54"/>
                  </a:lnTo>
                  <a:lnTo>
                    <a:pt x="73" y="72"/>
                  </a:lnTo>
                  <a:lnTo>
                    <a:pt x="73" y="96"/>
                  </a:lnTo>
                  <a:lnTo>
                    <a:pt x="77" y="114"/>
                  </a:lnTo>
                  <a:lnTo>
                    <a:pt x="77" y="126"/>
                  </a:lnTo>
                  <a:lnTo>
                    <a:pt x="81" y="14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05" name="Freeform 81"/>
          <p:cNvSpPr>
            <a:spLocks/>
          </p:cNvSpPr>
          <p:nvPr/>
        </p:nvSpPr>
        <p:spPr bwMode="auto">
          <a:xfrm>
            <a:off x="171011" y="2643188"/>
            <a:ext cx="420578" cy="142875"/>
          </a:xfrm>
          <a:custGeom>
            <a:avLst/>
            <a:gdLst/>
            <a:ahLst/>
            <a:cxnLst>
              <a:cxn ang="0">
                <a:pos x="4" y="96"/>
              </a:cxn>
              <a:cxn ang="0">
                <a:pos x="8" y="36"/>
              </a:cxn>
              <a:cxn ang="0">
                <a:pos x="17" y="120"/>
              </a:cxn>
              <a:cxn ang="0">
                <a:pos x="21" y="24"/>
              </a:cxn>
              <a:cxn ang="0">
                <a:pos x="26" y="102"/>
              </a:cxn>
              <a:cxn ang="0">
                <a:pos x="34" y="36"/>
              </a:cxn>
              <a:cxn ang="0">
                <a:pos x="43" y="18"/>
              </a:cxn>
              <a:cxn ang="0">
                <a:pos x="47" y="48"/>
              </a:cxn>
              <a:cxn ang="0">
                <a:pos x="51" y="60"/>
              </a:cxn>
              <a:cxn ang="0">
                <a:pos x="55" y="72"/>
              </a:cxn>
              <a:cxn ang="0">
                <a:pos x="64" y="72"/>
              </a:cxn>
              <a:cxn ang="0">
                <a:pos x="68" y="42"/>
              </a:cxn>
              <a:cxn ang="0">
                <a:pos x="73" y="66"/>
              </a:cxn>
              <a:cxn ang="0">
                <a:pos x="81" y="18"/>
              </a:cxn>
              <a:cxn ang="0">
                <a:pos x="90" y="96"/>
              </a:cxn>
              <a:cxn ang="0">
                <a:pos x="94" y="30"/>
              </a:cxn>
              <a:cxn ang="0">
                <a:pos x="102" y="72"/>
              </a:cxn>
              <a:cxn ang="0">
                <a:pos x="107" y="54"/>
              </a:cxn>
              <a:cxn ang="0">
                <a:pos x="115" y="72"/>
              </a:cxn>
              <a:cxn ang="0">
                <a:pos x="120" y="60"/>
              </a:cxn>
              <a:cxn ang="0">
                <a:pos x="132" y="54"/>
              </a:cxn>
              <a:cxn ang="0">
                <a:pos x="137" y="54"/>
              </a:cxn>
              <a:cxn ang="0">
                <a:pos x="141" y="84"/>
              </a:cxn>
              <a:cxn ang="0">
                <a:pos x="145" y="90"/>
              </a:cxn>
              <a:cxn ang="0">
                <a:pos x="154" y="24"/>
              </a:cxn>
              <a:cxn ang="0">
                <a:pos x="158" y="102"/>
              </a:cxn>
              <a:cxn ang="0">
                <a:pos x="162" y="84"/>
              </a:cxn>
              <a:cxn ang="0">
                <a:pos x="171" y="12"/>
              </a:cxn>
              <a:cxn ang="0">
                <a:pos x="175" y="90"/>
              </a:cxn>
              <a:cxn ang="0">
                <a:pos x="184" y="42"/>
              </a:cxn>
              <a:cxn ang="0">
                <a:pos x="192" y="120"/>
              </a:cxn>
              <a:cxn ang="0">
                <a:pos x="197" y="54"/>
              </a:cxn>
              <a:cxn ang="0">
                <a:pos x="205" y="84"/>
              </a:cxn>
              <a:cxn ang="0">
                <a:pos x="214" y="72"/>
              </a:cxn>
              <a:cxn ang="0">
                <a:pos x="222" y="60"/>
              </a:cxn>
              <a:cxn ang="0">
                <a:pos x="227" y="78"/>
              </a:cxn>
              <a:cxn ang="0">
                <a:pos x="235" y="42"/>
              </a:cxn>
              <a:cxn ang="0">
                <a:pos x="239" y="72"/>
              </a:cxn>
              <a:cxn ang="0">
                <a:pos x="248" y="36"/>
              </a:cxn>
              <a:cxn ang="0">
                <a:pos x="252" y="78"/>
              </a:cxn>
              <a:cxn ang="0">
                <a:pos x="256" y="54"/>
              </a:cxn>
              <a:cxn ang="0">
                <a:pos x="265" y="54"/>
              </a:cxn>
            </a:cxnLst>
            <a:rect l="0" t="0" r="r" b="b"/>
            <a:pathLst>
              <a:path w="265" h="120">
                <a:moveTo>
                  <a:pt x="0" y="90"/>
                </a:moveTo>
                <a:lnTo>
                  <a:pt x="0" y="102"/>
                </a:lnTo>
                <a:lnTo>
                  <a:pt x="4" y="96"/>
                </a:lnTo>
                <a:lnTo>
                  <a:pt x="4" y="84"/>
                </a:lnTo>
                <a:lnTo>
                  <a:pt x="8" y="42"/>
                </a:lnTo>
                <a:lnTo>
                  <a:pt x="8" y="36"/>
                </a:lnTo>
                <a:lnTo>
                  <a:pt x="13" y="24"/>
                </a:lnTo>
                <a:lnTo>
                  <a:pt x="13" y="72"/>
                </a:lnTo>
                <a:lnTo>
                  <a:pt x="17" y="120"/>
                </a:lnTo>
                <a:lnTo>
                  <a:pt x="17" y="36"/>
                </a:lnTo>
                <a:lnTo>
                  <a:pt x="21" y="36"/>
                </a:lnTo>
                <a:lnTo>
                  <a:pt x="21" y="24"/>
                </a:lnTo>
                <a:lnTo>
                  <a:pt x="26" y="102"/>
                </a:lnTo>
                <a:lnTo>
                  <a:pt x="26" y="96"/>
                </a:lnTo>
                <a:lnTo>
                  <a:pt x="26" y="102"/>
                </a:lnTo>
                <a:lnTo>
                  <a:pt x="30" y="66"/>
                </a:lnTo>
                <a:lnTo>
                  <a:pt x="34" y="48"/>
                </a:lnTo>
                <a:lnTo>
                  <a:pt x="34" y="36"/>
                </a:lnTo>
                <a:lnTo>
                  <a:pt x="38" y="24"/>
                </a:lnTo>
                <a:lnTo>
                  <a:pt x="38" y="0"/>
                </a:lnTo>
                <a:lnTo>
                  <a:pt x="43" y="18"/>
                </a:lnTo>
                <a:lnTo>
                  <a:pt x="43" y="48"/>
                </a:lnTo>
                <a:lnTo>
                  <a:pt x="43" y="42"/>
                </a:lnTo>
                <a:lnTo>
                  <a:pt x="47" y="48"/>
                </a:lnTo>
                <a:lnTo>
                  <a:pt x="47" y="12"/>
                </a:lnTo>
                <a:lnTo>
                  <a:pt x="51" y="30"/>
                </a:lnTo>
                <a:lnTo>
                  <a:pt x="51" y="60"/>
                </a:lnTo>
                <a:lnTo>
                  <a:pt x="55" y="90"/>
                </a:lnTo>
                <a:lnTo>
                  <a:pt x="55" y="120"/>
                </a:lnTo>
                <a:lnTo>
                  <a:pt x="55" y="72"/>
                </a:lnTo>
                <a:lnTo>
                  <a:pt x="60" y="72"/>
                </a:lnTo>
                <a:lnTo>
                  <a:pt x="60" y="42"/>
                </a:lnTo>
                <a:lnTo>
                  <a:pt x="64" y="72"/>
                </a:lnTo>
                <a:lnTo>
                  <a:pt x="64" y="78"/>
                </a:lnTo>
                <a:lnTo>
                  <a:pt x="68" y="90"/>
                </a:lnTo>
                <a:lnTo>
                  <a:pt x="68" y="42"/>
                </a:lnTo>
                <a:lnTo>
                  <a:pt x="73" y="36"/>
                </a:lnTo>
                <a:lnTo>
                  <a:pt x="73" y="24"/>
                </a:lnTo>
                <a:lnTo>
                  <a:pt x="73" y="66"/>
                </a:lnTo>
                <a:lnTo>
                  <a:pt x="77" y="48"/>
                </a:lnTo>
                <a:lnTo>
                  <a:pt x="81" y="24"/>
                </a:lnTo>
                <a:lnTo>
                  <a:pt x="81" y="18"/>
                </a:lnTo>
                <a:lnTo>
                  <a:pt x="85" y="30"/>
                </a:lnTo>
                <a:lnTo>
                  <a:pt x="85" y="90"/>
                </a:lnTo>
                <a:lnTo>
                  <a:pt x="90" y="96"/>
                </a:lnTo>
                <a:lnTo>
                  <a:pt x="90" y="72"/>
                </a:lnTo>
                <a:lnTo>
                  <a:pt x="94" y="54"/>
                </a:lnTo>
                <a:lnTo>
                  <a:pt x="94" y="30"/>
                </a:lnTo>
                <a:lnTo>
                  <a:pt x="98" y="36"/>
                </a:lnTo>
                <a:lnTo>
                  <a:pt x="98" y="60"/>
                </a:lnTo>
                <a:lnTo>
                  <a:pt x="102" y="72"/>
                </a:lnTo>
                <a:lnTo>
                  <a:pt x="102" y="30"/>
                </a:lnTo>
                <a:lnTo>
                  <a:pt x="107" y="36"/>
                </a:lnTo>
                <a:lnTo>
                  <a:pt x="107" y="54"/>
                </a:lnTo>
                <a:lnTo>
                  <a:pt x="111" y="72"/>
                </a:lnTo>
                <a:lnTo>
                  <a:pt x="111" y="78"/>
                </a:lnTo>
                <a:lnTo>
                  <a:pt x="115" y="72"/>
                </a:lnTo>
                <a:lnTo>
                  <a:pt x="115" y="36"/>
                </a:lnTo>
                <a:lnTo>
                  <a:pt x="120" y="54"/>
                </a:lnTo>
                <a:lnTo>
                  <a:pt x="120" y="60"/>
                </a:lnTo>
                <a:lnTo>
                  <a:pt x="124" y="96"/>
                </a:lnTo>
                <a:lnTo>
                  <a:pt x="124" y="78"/>
                </a:lnTo>
                <a:lnTo>
                  <a:pt x="132" y="54"/>
                </a:lnTo>
                <a:lnTo>
                  <a:pt x="132" y="60"/>
                </a:lnTo>
                <a:lnTo>
                  <a:pt x="132" y="48"/>
                </a:lnTo>
                <a:lnTo>
                  <a:pt x="137" y="54"/>
                </a:lnTo>
                <a:lnTo>
                  <a:pt x="137" y="42"/>
                </a:lnTo>
                <a:lnTo>
                  <a:pt x="141" y="78"/>
                </a:lnTo>
                <a:lnTo>
                  <a:pt x="141" y="84"/>
                </a:lnTo>
                <a:lnTo>
                  <a:pt x="145" y="102"/>
                </a:lnTo>
                <a:lnTo>
                  <a:pt x="145" y="84"/>
                </a:lnTo>
                <a:lnTo>
                  <a:pt x="145" y="90"/>
                </a:lnTo>
                <a:lnTo>
                  <a:pt x="150" y="90"/>
                </a:lnTo>
                <a:lnTo>
                  <a:pt x="150" y="48"/>
                </a:lnTo>
                <a:lnTo>
                  <a:pt x="154" y="24"/>
                </a:lnTo>
                <a:lnTo>
                  <a:pt x="154" y="48"/>
                </a:lnTo>
                <a:lnTo>
                  <a:pt x="158" y="84"/>
                </a:lnTo>
                <a:lnTo>
                  <a:pt x="158" y="102"/>
                </a:lnTo>
                <a:lnTo>
                  <a:pt x="162" y="84"/>
                </a:lnTo>
                <a:lnTo>
                  <a:pt x="162" y="72"/>
                </a:lnTo>
                <a:lnTo>
                  <a:pt x="162" y="84"/>
                </a:lnTo>
                <a:lnTo>
                  <a:pt x="167" y="42"/>
                </a:lnTo>
                <a:lnTo>
                  <a:pt x="167" y="48"/>
                </a:lnTo>
                <a:lnTo>
                  <a:pt x="171" y="12"/>
                </a:lnTo>
                <a:lnTo>
                  <a:pt x="171" y="24"/>
                </a:lnTo>
                <a:lnTo>
                  <a:pt x="175" y="24"/>
                </a:lnTo>
                <a:lnTo>
                  <a:pt x="175" y="90"/>
                </a:lnTo>
                <a:lnTo>
                  <a:pt x="179" y="90"/>
                </a:lnTo>
                <a:lnTo>
                  <a:pt x="179" y="72"/>
                </a:lnTo>
                <a:lnTo>
                  <a:pt x="184" y="42"/>
                </a:lnTo>
                <a:lnTo>
                  <a:pt x="188" y="90"/>
                </a:lnTo>
                <a:lnTo>
                  <a:pt x="188" y="102"/>
                </a:lnTo>
                <a:lnTo>
                  <a:pt x="192" y="120"/>
                </a:lnTo>
                <a:lnTo>
                  <a:pt x="192" y="78"/>
                </a:lnTo>
                <a:lnTo>
                  <a:pt x="197" y="66"/>
                </a:lnTo>
                <a:lnTo>
                  <a:pt x="197" y="54"/>
                </a:lnTo>
                <a:lnTo>
                  <a:pt x="201" y="60"/>
                </a:lnTo>
                <a:lnTo>
                  <a:pt x="205" y="66"/>
                </a:lnTo>
                <a:lnTo>
                  <a:pt x="205" y="84"/>
                </a:lnTo>
                <a:lnTo>
                  <a:pt x="209" y="102"/>
                </a:lnTo>
                <a:lnTo>
                  <a:pt x="209" y="90"/>
                </a:lnTo>
                <a:lnTo>
                  <a:pt x="214" y="72"/>
                </a:lnTo>
                <a:lnTo>
                  <a:pt x="214" y="60"/>
                </a:lnTo>
                <a:lnTo>
                  <a:pt x="222" y="48"/>
                </a:lnTo>
                <a:lnTo>
                  <a:pt x="222" y="60"/>
                </a:lnTo>
                <a:lnTo>
                  <a:pt x="222" y="48"/>
                </a:lnTo>
                <a:lnTo>
                  <a:pt x="227" y="60"/>
                </a:lnTo>
                <a:lnTo>
                  <a:pt x="227" y="78"/>
                </a:lnTo>
                <a:lnTo>
                  <a:pt x="231" y="66"/>
                </a:lnTo>
                <a:lnTo>
                  <a:pt x="231" y="54"/>
                </a:lnTo>
                <a:lnTo>
                  <a:pt x="235" y="42"/>
                </a:lnTo>
                <a:lnTo>
                  <a:pt x="235" y="12"/>
                </a:lnTo>
                <a:lnTo>
                  <a:pt x="239" y="24"/>
                </a:lnTo>
                <a:lnTo>
                  <a:pt x="239" y="72"/>
                </a:lnTo>
                <a:lnTo>
                  <a:pt x="244" y="90"/>
                </a:lnTo>
                <a:lnTo>
                  <a:pt x="244" y="84"/>
                </a:lnTo>
                <a:lnTo>
                  <a:pt x="248" y="36"/>
                </a:lnTo>
                <a:lnTo>
                  <a:pt x="248" y="48"/>
                </a:lnTo>
                <a:lnTo>
                  <a:pt x="248" y="36"/>
                </a:lnTo>
                <a:lnTo>
                  <a:pt x="252" y="78"/>
                </a:lnTo>
                <a:lnTo>
                  <a:pt x="252" y="66"/>
                </a:lnTo>
                <a:lnTo>
                  <a:pt x="256" y="60"/>
                </a:lnTo>
                <a:lnTo>
                  <a:pt x="256" y="54"/>
                </a:lnTo>
                <a:lnTo>
                  <a:pt x="261" y="24"/>
                </a:lnTo>
                <a:lnTo>
                  <a:pt x="261" y="60"/>
                </a:lnTo>
                <a:lnTo>
                  <a:pt x="265" y="54"/>
                </a:lnTo>
                <a:lnTo>
                  <a:pt x="265" y="84"/>
                </a:lnTo>
                <a:lnTo>
                  <a:pt x="265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6" name="Freeform 82"/>
          <p:cNvSpPr>
            <a:spLocks/>
          </p:cNvSpPr>
          <p:nvPr/>
        </p:nvSpPr>
        <p:spPr bwMode="auto">
          <a:xfrm>
            <a:off x="591588" y="2657478"/>
            <a:ext cx="455495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60"/>
              </a:cxn>
              <a:cxn ang="0">
                <a:pos x="21" y="48"/>
              </a:cxn>
              <a:cxn ang="0">
                <a:pos x="26" y="18"/>
              </a:cxn>
              <a:cxn ang="0">
                <a:pos x="30" y="30"/>
              </a:cxn>
              <a:cxn ang="0">
                <a:pos x="38" y="66"/>
              </a:cxn>
              <a:cxn ang="0">
                <a:pos x="43" y="78"/>
              </a:cxn>
              <a:cxn ang="0">
                <a:pos x="56" y="30"/>
              </a:cxn>
              <a:cxn ang="0">
                <a:pos x="60" y="36"/>
              </a:cxn>
              <a:cxn ang="0">
                <a:pos x="64" y="42"/>
              </a:cxn>
              <a:cxn ang="0">
                <a:pos x="73" y="30"/>
              </a:cxn>
              <a:cxn ang="0">
                <a:pos x="81" y="66"/>
              </a:cxn>
              <a:cxn ang="0">
                <a:pos x="86" y="102"/>
              </a:cxn>
              <a:cxn ang="0">
                <a:pos x="90" y="66"/>
              </a:cxn>
              <a:cxn ang="0">
                <a:pos x="98" y="60"/>
              </a:cxn>
              <a:cxn ang="0">
                <a:pos x="103" y="18"/>
              </a:cxn>
              <a:cxn ang="0">
                <a:pos x="111" y="78"/>
              </a:cxn>
              <a:cxn ang="0">
                <a:pos x="120" y="78"/>
              </a:cxn>
              <a:cxn ang="0">
                <a:pos x="128" y="54"/>
              </a:cxn>
              <a:cxn ang="0">
                <a:pos x="133" y="66"/>
              </a:cxn>
              <a:cxn ang="0">
                <a:pos x="145" y="36"/>
              </a:cxn>
              <a:cxn ang="0">
                <a:pos x="150" y="108"/>
              </a:cxn>
              <a:cxn ang="0">
                <a:pos x="154" y="96"/>
              </a:cxn>
              <a:cxn ang="0">
                <a:pos x="158" y="78"/>
              </a:cxn>
              <a:cxn ang="0">
                <a:pos x="167" y="66"/>
              </a:cxn>
              <a:cxn ang="0">
                <a:pos x="175" y="78"/>
              </a:cxn>
              <a:cxn ang="0">
                <a:pos x="184" y="6"/>
              </a:cxn>
              <a:cxn ang="0">
                <a:pos x="188" y="66"/>
              </a:cxn>
              <a:cxn ang="0">
                <a:pos x="197" y="78"/>
              </a:cxn>
              <a:cxn ang="0">
                <a:pos x="201" y="90"/>
              </a:cxn>
              <a:cxn ang="0">
                <a:pos x="210" y="24"/>
              </a:cxn>
              <a:cxn ang="0">
                <a:pos x="218" y="66"/>
              </a:cxn>
              <a:cxn ang="0">
                <a:pos x="222" y="42"/>
              </a:cxn>
              <a:cxn ang="0">
                <a:pos x="227" y="84"/>
              </a:cxn>
              <a:cxn ang="0">
                <a:pos x="235" y="66"/>
              </a:cxn>
              <a:cxn ang="0">
                <a:pos x="239" y="36"/>
              </a:cxn>
              <a:cxn ang="0">
                <a:pos x="248" y="66"/>
              </a:cxn>
              <a:cxn ang="0">
                <a:pos x="257" y="12"/>
              </a:cxn>
              <a:cxn ang="0">
                <a:pos x="265" y="72"/>
              </a:cxn>
              <a:cxn ang="0">
                <a:pos x="269" y="42"/>
              </a:cxn>
              <a:cxn ang="0">
                <a:pos x="278" y="48"/>
              </a:cxn>
              <a:cxn ang="0">
                <a:pos x="282" y="90"/>
              </a:cxn>
            </a:cxnLst>
            <a:rect l="0" t="0" r="r" b="b"/>
            <a:pathLst>
              <a:path w="287" h="126">
                <a:moveTo>
                  <a:pt x="0" y="42"/>
                </a:moveTo>
                <a:lnTo>
                  <a:pt x="4" y="42"/>
                </a:lnTo>
                <a:lnTo>
                  <a:pt x="4" y="24"/>
                </a:lnTo>
                <a:lnTo>
                  <a:pt x="9" y="36"/>
                </a:lnTo>
                <a:lnTo>
                  <a:pt x="9" y="6"/>
                </a:lnTo>
                <a:lnTo>
                  <a:pt x="13" y="60"/>
                </a:lnTo>
                <a:lnTo>
                  <a:pt x="13" y="120"/>
                </a:lnTo>
                <a:lnTo>
                  <a:pt x="17" y="48"/>
                </a:lnTo>
                <a:lnTo>
                  <a:pt x="21" y="48"/>
                </a:lnTo>
                <a:lnTo>
                  <a:pt x="21" y="66"/>
                </a:lnTo>
                <a:lnTo>
                  <a:pt x="26" y="66"/>
                </a:lnTo>
                <a:lnTo>
                  <a:pt x="26" y="18"/>
                </a:lnTo>
                <a:lnTo>
                  <a:pt x="30" y="12"/>
                </a:lnTo>
                <a:lnTo>
                  <a:pt x="30" y="0"/>
                </a:lnTo>
                <a:lnTo>
                  <a:pt x="30" y="30"/>
                </a:lnTo>
                <a:lnTo>
                  <a:pt x="34" y="42"/>
                </a:lnTo>
                <a:lnTo>
                  <a:pt x="34" y="60"/>
                </a:lnTo>
                <a:lnTo>
                  <a:pt x="38" y="66"/>
                </a:lnTo>
                <a:lnTo>
                  <a:pt x="38" y="84"/>
                </a:lnTo>
                <a:lnTo>
                  <a:pt x="47" y="78"/>
                </a:lnTo>
                <a:lnTo>
                  <a:pt x="43" y="78"/>
                </a:lnTo>
                <a:lnTo>
                  <a:pt x="47" y="60"/>
                </a:lnTo>
                <a:lnTo>
                  <a:pt x="51" y="18"/>
                </a:lnTo>
                <a:lnTo>
                  <a:pt x="56" y="30"/>
                </a:lnTo>
                <a:lnTo>
                  <a:pt x="56" y="54"/>
                </a:lnTo>
                <a:lnTo>
                  <a:pt x="60" y="30"/>
                </a:lnTo>
                <a:lnTo>
                  <a:pt x="60" y="36"/>
                </a:lnTo>
                <a:lnTo>
                  <a:pt x="60" y="30"/>
                </a:lnTo>
                <a:lnTo>
                  <a:pt x="64" y="54"/>
                </a:lnTo>
                <a:lnTo>
                  <a:pt x="64" y="42"/>
                </a:lnTo>
                <a:lnTo>
                  <a:pt x="73" y="36"/>
                </a:lnTo>
                <a:lnTo>
                  <a:pt x="73" y="66"/>
                </a:lnTo>
                <a:lnTo>
                  <a:pt x="73" y="30"/>
                </a:lnTo>
                <a:lnTo>
                  <a:pt x="77" y="48"/>
                </a:lnTo>
                <a:lnTo>
                  <a:pt x="77" y="36"/>
                </a:lnTo>
                <a:lnTo>
                  <a:pt x="81" y="66"/>
                </a:lnTo>
                <a:lnTo>
                  <a:pt x="81" y="60"/>
                </a:lnTo>
                <a:lnTo>
                  <a:pt x="86" y="54"/>
                </a:lnTo>
                <a:lnTo>
                  <a:pt x="86" y="102"/>
                </a:lnTo>
                <a:lnTo>
                  <a:pt x="90" y="108"/>
                </a:lnTo>
                <a:lnTo>
                  <a:pt x="90" y="126"/>
                </a:lnTo>
                <a:lnTo>
                  <a:pt x="90" y="66"/>
                </a:lnTo>
                <a:lnTo>
                  <a:pt x="94" y="66"/>
                </a:lnTo>
                <a:lnTo>
                  <a:pt x="94" y="42"/>
                </a:lnTo>
                <a:lnTo>
                  <a:pt x="98" y="60"/>
                </a:lnTo>
                <a:lnTo>
                  <a:pt x="98" y="42"/>
                </a:lnTo>
                <a:lnTo>
                  <a:pt x="103" y="12"/>
                </a:lnTo>
                <a:lnTo>
                  <a:pt x="103" y="18"/>
                </a:lnTo>
                <a:lnTo>
                  <a:pt x="111" y="54"/>
                </a:lnTo>
                <a:lnTo>
                  <a:pt x="107" y="54"/>
                </a:lnTo>
                <a:lnTo>
                  <a:pt x="111" y="78"/>
                </a:lnTo>
                <a:lnTo>
                  <a:pt x="115" y="84"/>
                </a:lnTo>
                <a:lnTo>
                  <a:pt x="115" y="108"/>
                </a:lnTo>
                <a:lnTo>
                  <a:pt x="120" y="78"/>
                </a:lnTo>
                <a:lnTo>
                  <a:pt x="120" y="60"/>
                </a:lnTo>
                <a:lnTo>
                  <a:pt x="124" y="54"/>
                </a:lnTo>
                <a:lnTo>
                  <a:pt x="128" y="54"/>
                </a:lnTo>
                <a:lnTo>
                  <a:pt x="128" y="42"/>
                </a:lnTo>
                <a:lnTo>
                  <a:pt x="133" y="54"/>
                </a:lnTo>
                <a:lnTo>
                  <a:pt x="133" y="66"/>
                </a:lnTo>
                <a:lnTo>
                  <a:pt x="137" y="78"/>
                </a:lnTo>
                <a:lnTo>
                  <a:pt x="137" y="66"/>
                </a:lnTo>
                <a:lnTo>
                  <a:pt x="145" y="36"/>
                </a:lnTo>
                <a:lnTo>
                  <a:pt x="141" y="36"/>
                </a:lnTo>
                <a:lnTo>
                  <a:pt x="145" y="96"/>
                </a:lnTo>
                <a:lnTo>
                  <a:pt x="150" y="108"/>
                </a:lnTo>
                <a:lnTo>
                  <a:pt x="150" y="120"/>
                </a:lnTo>
                <a:lnTo>
                  <a:pt x="150" y="108"/>
                </a:lnTo>
                <a:lnTo>
                  <a:pt x="154" y="96"/>
                </a:lnTo>
                <a:lnTo>
                  <a:pt x="154" y="90"/>
                </a:lnTo>
                <a:lnTo>
                  <a:pt x="158" y="84"/>
                </a:lnTo>
                <a:lnTo>
                  <a:pt x="158" y="78"/>
                </a:lnTo>
                <a:lnTo>
                  <a:pt x="163" y="42"/>
                </a:lnTo>
                <a:lnTo>
                  <a:pt x="163" y="36"/>
                </a:lnTo>
                <a:lnTo>
                  <a:pt x="167" y="66"/>
                </a:lnTo>
                <a:lnTo>
                  <a:pt x="175" y="30"/>
                </a:lnTo>
                <a:lnTo>
                  <a:pt x="171" y="30"/>
                </a:lnTo>
                <a:lnTo>
                  <a:pt x="175" y="78"/>
                </a:lnTo>
                <a:lnTo>
                  <a:pt x="180" y="108"/>
                </a:lnTo>
                <a:lnTo>
                  <a:pt x="180" y="48"/>
                </a:lnTo>
                <a:lnTo>
                  <a:pt x="184" y="6"/>
                </a:lnTo>
                <a:lnTo>
                  <a:pt x="184" y="30"/>
                </a:lnTo>
                <a:lnTo>
                  <a:pt x="188" y="42"/>
                </a:lnTo>
                <a:lnTo>
                  <a:pt x="188" y="66"/>
                </a:lnTo>
                <a:lnTo>
                  <a:pt x="192" y="42"/>
                </a:lnTo>
                <a:lnTo>
                  <a:pt x="192" y="48"/>
                </a:lnTo>
                <a:lnTo>
                  <a:pt x="197" y="78"/>
                </a:lnTo>
                <a:lnTo>
                  <a:pt x="197" y="66"/>
                </a:lnTo>
                <a:lnTo>
                  <a:pt x="201" y="72"/>
                </a:lnTo>
                <a:lnTo>
                  <a:pt x="201" y="90"/>
                </a:lnTo>
                <a:lnTo>
                  <a:pt x="205" y="108"/>
                </a:lnTo>
                <a:lnTo>
                  <a:pt x="205" y="36"/>
                </a:lnTo>
                <a:lnTo>
                  <a:pt x="210" y="24"/>
                </a:lnTo>
                <a:lnTo>
                  <a:pt x="214" y="72"/>
                </a:lnTo>
                <a:lnTo>
                  <a:pt x="214" y="84"/>
                </a:lnTo>
                <a:lnTo>
                  <a:pt x="218" y="66"/>
                </a:lnTo>
                <a:lnTo>
                  <a:pt x="218" y="54"/>
                </a:lnTo>
                <a:lnTo>
                  <a:pt x="222" y="48"/>
                </a:lnTo>
                <a:lnTo>
                  <a:pt x="222" y="42"/>
                </a:lnTo>
                <a:lnTo>
                  <a:pt x="222" y="48"/>
                </a:lnTo>
                <a:lnTo>
                  <a:pt x="227" y="36"/>
                </a:lnTo>
                <a:lnTo>
                  <a:pt x="227" y="84"/>
                </a:lnTo>
                <a:lnTo>
                  <a:pt x="231" y="78"/>
                </a:lnTo>
                <a:lnTo>
                  <a:pt x="231" y="96"/>
                </a:lnTo>
                <a:lnTo>
                  <a:pt x="235" y="66"/>
                </a:lnTo>
                <a:lnTo>
                  <a:pt x="235" y="42"/>
                </a:lnTo>
                <a:lnTo>
                  <a:pt x="239" y="60"/>
                </a:lnTo>
                <a:lnTo>
                  <a:pt x="239" y="36"/>
                </a:lnTo>
                <a:lnTo>
                  <a:pt x="244" y="30"/>
                </a:lnTo>
                <a:lnTo>
                  <a:pt x="248" y="36"/>
                </a:lnTo>
                <a:lnTo>
                  <a:pt x="248" y="66"/>
                </a:lnTo>
                <a:lnTo>
                  <a:pt x="252" y="42"/>
                </a:lnTo>
                <a:lnTo>
                  <a:pt x="252" y="6"/>
                </a:lnTo>
                <a:lnTo>
                  <a:pt x="257" y="12"/>
                </a:lnTo>
                <a:lnTo>
                  <a:pt x="257" y="24"/>
                </a:lnTo>
                <a:lnTo>
                  <a:pt x="261" y="78"/>
                </a:lnTo>
                <a:lnTo>
                  <a:pt x="265" y="72"/>
                </a:lnTo>
                <a:lnTo>
                  <a:pt x="265" y="30"/>
                </a:lnTo>
                <a:lnTo>
                  <a:pt x="269" y="30"/>
                </a:lnTo>
                <a:lnTo>
                  <a:pt x="269" y="42"/>
                </a:lnTo>
                <a:lnTo>
                  <a:pt x="274" y="66"/>
                </a:lnTo>
                <a:lnTo>
                  <a:pt x="274" y="60"/>
                </a:lnTo>
                <a:lnTo>
                  <a:pt x="278" y="48"/>
                </a:lnTo>
                <a:lnTo>
                  <a:pt x="278" y="30"/>
                </a:lnTo>
                <a:lnTo>
                  <a:pt x="282" y="48"/>
                </a:lnTo>
                <a:lnTo>
                  <a:pt x="282" y="90"/>
                </a:lnTo>
                <a:lnTo>
                  <a:pt x="282" y="84"/>
                </a:lnTo>
                <a:lnTo>
                  <a:pt x="287" y="10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7" name="Freeform 83"/>
          <p:cNvSpPr>
            <a:spLocks/>
          </p:cNvSpPr>
          <p:nvPr/>
        </p:nvSpPr>
        <p:spPr bwMode="auto">
          <a:xfrm>
            <a:off x="1047083" y="2528890"/>
            <a:ext cx="441210" cy="378619"/>
          </a:xfrm>
          <a:custGeom>
            <a:avLst/>
            <a:gdLst/>
            <a:ahLst/>
            <a:cxnLst>
              <a:cxn ang="0">
                <a:pos x="4" y="156"/>
              </a:cxn>
              <a:cxn ang="0">
                <a:pos x="8" y="198"/>
              </a:cxn>
              <a:cxn ang="0">
                <a:pos x="17" y="156"/>
              </a:cxn>
              <a:cxn ang="0">
                <a:pos x="25" y="174"/>
              </a:cxn>
              <a:cxn ang="0">
                <a:pos x="34" y="168"/>
              </a:cxn>
              <a:cxn ang="0">
                <a:pos x="38" y="144"/>
              </a:cxn>
              <a:cxn ang="0">
                <a:pos x="47" y="156"/>
              </a:cxn>
              <a:cxn ang="0">
                <a:pos x="51" y="162"/>
              </a:cxn>
              <a:cxn ang="0">
                <a:pos x="55" y="150"/>
              </a:cxn>
              <a:cxn ang="0">
                <a:pos x="64" y="168"/>
              </a:cxn>
              <a:cxn ang="0">
                <a:pos x="68" y="162"/>
              </a:cxn>
              <a:cxn ang="0">
                <a:pos x="72" y="132"/>
              </a:cxn>
              <a:cxn ang="0">
                <a:pos x="81" y="90"/>
              </a:cxn>
              <a:cxn ang="0">
                <a:pos x="85" y="54"/>
              </a:cxn>
              <a:cxn ang="0">
                <a:pos x="94" y="6"/>
              </a:cxn>
              <a:cxn ang="0">
                <a:pos x="98" y="6"/>
              </a:cxn>
              <a:cxn ang="0">
                <a:pos x="102" y="36"/>
              </a:cxn>
              <a:cxn ang="0">
                <a:pos x="111" y="66"/>
              </a:cxn>
              <a:cxn ang="0">
                <a:pos x="115" y="120"/>
              </a:cxn>
              <a:cxn ang="0">
                <a:pos x="124" y="168"/>
              </a:cxn>
              <a:cxn ang="0">
                <a:pos x="128" y="216"/>
              </a:cxn>
              <a:cxn ang="0">
                <a:pos x="136" y="282"/>
              </a:cxn>
              <a:cxn ang="0">
                <a:pos x="149" y="300"/>
              </a:cxn>
              <a:cxn ang="0">
                <a:pos x="153" y="318"/>
              </a:cxn>
              <a:cxn ang="0">
                <a:pos x="158" y="270"/>
              </a:cxn>
              <a:cxn ang="0">
                <a:pos x="166" y="234"/>
              </a:cxn>
              <a:cxn ang="0">
                <a:pos x="175" y="150"/>
              </a:cxn>
              <a:cxn ang="0">
                <a:pos x="179" y="90"/>
              </a:cxn>
              <a:cxn ang="0">
                <a:pos x="188" y="24"/>
              </a:cxn>
              <a:cxn ang="0">
                <a:pos x="196" y="30"/>
              </a:cxn>
              <a:cxn ang="0">
                <a:pos x="201" y="0"/>
              </a:cxn>
              <a:cxn ang="0">
                <a:pos x="205" y="30"/>
              </a:cxn>
              <a:cxn ang="0">
                <a:pos x="213" y="48"/>
              </a:cxn>
              <a:cxn ang="0">
                <a:pos x="218" y="126"/>
              </a:cxn>
              <a:cxn ang="0">
                <a:pos x="226" y="162"/>
              </a:cxn>
              <a:cxn ang="0">
                <a:pos x="230" y="246"/>
              </a:cxn>
              <a:cxn ang="0">
                <a:pos x="239" y="270"/>
              </a:cxn>
              <a:cxn ang="0">
                <a:pos x="248" y="294"/>
              </a:cxn>
              <a:cxn ang="0">
                <a:pos x="252" y="294"/>
              </a:cxn>
              <a:cxn ang="0">
                <a:pos x="256" y="306"/>
              </a:cxn>
              <a:cxn ang="0">
                <a:pos x="269" y="234"/>
              </a:cxn>
              <a:cxn ang="0">
                <a:pos x="273" y="180"/>
              </a:cxn>
            </a:cxnLst>
            <a:rect l="0" t="0" r="r" b="b"/>
            <a:pathLst>
              <a:path w="278" h="318">
                <a:moveTo>
                  <a:pt x="0" y="216"/>
                </a:moveTo>
                <a:lnTo>
                  <a:pt x="0" y="168"/>
                </a:lnTo>
                <a:lnTo>
                  <a:pt x="4" y="156"/>
                </a:lnTo>
                <a:lnTo>
                  <a:pt x="4" y="120"/>
                </a:lnTo>
                <a:lnTo>
                  <a:pt x="8" y="138"/>
                </a:lnTo>
                <a:lnTo>
                  <a:pt x="8" y="198"/>
                </a:lnTo>
                <a:lnTo>
                  <a:pt x="12" y="186"/>
                </a:lnTo>
                <a:lnTo>
                  <a:pt x="17" y="162"/>
                </a:lnTo>
                <a:lnTo>
                  <a:pt x="17" y="156"/>
                </a:lnTo>
                <a:lnTo>
                  <a:pt x="21" y="162"/>
                </a:lnTo>
                <a:lnTo>
                  <a:pt x="25" y="162"/>
                </a:lnTo>
                <a:lnTo>
                  <a:pt x="25" y="174"/>
                </a:lnTo>
                <a:lnTo>
                  <a:pt x="29" y="186"/>
                </a:lnTo>
                <a:lnTo>
                  <a:pt x="29" y="180"/>
                </a:lnTo>
                <a:lnTo>
                  <a:pt x="34" y="168"/>
                </a:lnTo>
                <a:lnTo>
                  <a:pt x="34" y="144"/>
                </a:lnTo>
                <a:lnTo>
                  <a:pt x="38" y="126"/>
                </a:lnTo>
                <a:lnTo>
                  <a:pt x="38" y="144"/>
                </a:lnTo>
                <a:lnTo>
                  <a:pt x="42" y="150"/>
                </a:lnTo>
                <a:lnTo>
                  <a:pt x="42" y="132"/>
                </a:lnTo>
                <a:lnTo>
                  <a:pt x="47" y="156"/>
                </a:lnTo>
                <a:lnTo>
                  <a:pt x="47" y="150"/>
                </a:lnTo>
                <a:lnTo>
                  <a:pt x="51" y="186"/>
                </a:lnTo>
                <a:lnTo>
                  <a:pt x="51" y="162"/>
                </a:lnTo>
                <a:lnTo>
                  <a:pt x="55" y="162"/>
                </a:lnTo>
                <a:lnTo>
                  <a:pt x="55" y="138"/>
                </a:lnTo>
                <a:lnTo>
                  <a:pt x="55" y="150"/>
                </a:lnTo>
                <a:lnTo>
                  <a:pt x="59" y="144"/>
                </a:lnTo>
                <a:lnTo>
                  <a:pt x="59" y="168"/>
                </a:lnTo>
                <a:lnTo>
                  <a:pt x="64" y="168"/>
                </a:lnTo>
                <a:lnTo>
                  <a:pt x="64" y="186"/>
                </a:lnTo>
                <a:lnTo>
                  <a:pt x="68" y="144"/>
                </a:lnTo>
                <a:lnTo>
                  <a:pt x="68" y="162"/>
                </a:lnTo>
                <a:lnTo>
                  <a:pt x="68" y="150"/>
                </a:lnTo>
                <a:lnTo>
                  <a:pt x="72" y="156"/>
                </a:lnTo>
                <a:lnTo>
                  <a:pt x="72" y="132"/>
                </a:lnTo>
                <a:lnTo>
                  <a:pt x="77" y="126"/>
                </a:lnTo>
                <a:lnTo>
                  <a:pt x="77" y="102"/>
                </a:lnTo>
                <a:lnTo>
                  <a:pt x="81" y="90"/>
                </a:lnTo>
                <a:lnTo>
                  <a:pt x="81" y="78"/>
                </a:lnTo>
                <a:lnTo>
                  <a:pt x="85" y="72"/>
                </a:lnTo>
                <a:lnTo>
                  <a:pt x="85" y="54"/>
                </a:lnTo>
                <a:lnTo>
                  <a:pt x="89" y="24"/>
                </a:lnTo>
                <a:lnTo>
                  <a:pt x="89" y="18"/>
                </a:lnTo>
                <a:lnTo>
                  <a:pt x="94" y="6"/>
                </a:lnTo>
                <a:lnTo>
                  <a:pt x="94" y="12"/>
                </a:lnTo>
                <a:lnTo>
                  <a:pt x="98" y="18"/>
                </a:lnTo>
                <a:lnTo>
                  <a:pt x="98" y="6"/>
                </a:lnTo>
                <a:lnTo>
                  <a:pt x="98" y="12"/>
                </a:lnTo>
                <a:lnTo>
                  <a:pt x="102" y="18"/>
                </a:lnTo>
                <a:lnTo>
                  <a:pt x="102" y="36"/>
                </a:lnTo>
                <a:lnTo>
                  <a:pt x="106" y="42"/>
                </a:lnTo>
                <a:lnTo>
                  <a:pt x="106" y="48"/>
                </a:lnTo>
                <a:lnTo>
                  <a:pt x="111" y="66"/>
                </a:lnTo>
                <a:lnTo>
                  <a:pt x="111" y="84"/>
                </a:lnTo>
                <a:lnTo>
                  <a:pt x="115" y="96"/>
                </a:lnTo>
                <a:lnTo>
                  <a:pt x="115" y="120"/>
                </a:lnTo>
                <a:lnTo>
                  <a:pt x="119" y="138"/>
                </a:lnTo>
                <a:lnTo>
                  <a:pt x="119" y="150"/>
                </a:lnTo>
                <a:lnTo>
                  <a:pt x="124" y="168"/>
                </a:lnTo>
                <a:lnTo>
                  <a:pt x="124" y="180"/>
                </a:lnTo>
                <a:lnTo>
                  <a:pt x="128" y="186"/>
                </a:lnTo>
                <a:lnTo>
                  <a:pt x="128" y="216"/>
                </a:lnTo>
                <a:lnTo>
                  <a:pt x="132" y="240"/>
                </a:lnTo>
                <a:lnTo>
                  <a:pt x="132" y="264"/>
                </a:lnTo>
                <a:lnTo>
                  <a:pt x="136" y="282"/>
                </a:lnTo>
                <a:lnTo>
                  <a:pt x="136" y="294"/>
                </a:lnTo>
                <a:lnTo>
                  <a:pt x="141" y="300"/>
                </a:lnTo>
                <a:lnTo>
                  <a:pt x="149" y="300"/>
                </a:lnTo>
                <a:lnTo>
                  <a:pt x="145" y="300"/>
                </a:lnTo>
                <a:lnTo>
                  <a:pt x="149" y="306"/>
                </a:lnTo>
                <a:lnTo>
                  <a:pt x="153" y="318"/>
                </a:lnTo>
                <a:lnTo>
                  <a:pt x="153" y="306"/>
                </a:lnTo>
                <a:lnTo>
                  <a:pt x="158" y="300"/>
                </a:lnTo>
                <a:lnTo>
                  <a:pt x="158" y="270"/>
                </a:lnTo>
                <a:lnTo>
                  <a:pt x="162" y="252"/>
                </a:lnTo>
                <a:lnTo>
                  <a:pt x="162" y="240"/>
                </a:lnTo>
                <a:lnTo>
                  <a:pt x="166" y="234"/>
                </a:lnTo>
                <a:lnTo>
                  <a:pt x="171" y="216"/>
                </a:lnTo>
                <a:lnTo>
                  <a:pt x="171" y="174"/>
                </a:lnTo>
                <a:lnTo>
                  <a:pt x="175" y="150"/>
                </a:lnTo>
                <a:lnTo>
                  <a:pt x="175" y="132"/>
                </a:lnTo>
                <a:lnTo>
                  <a:pt x="179" y="108"/>
                </a:lnTo>
                <a:lnTo>
                  <a:pt x="179" y="90"/>
                </a:lnTo>
                <a:lnTo>
                  <a:pt x="183" y="84"/>
                </a:lnTo>
                <a:lnTo>
                  <a:pt x="188" y="60"/>
                </a:lnTo>
                <a:lnTo>
                  <a:pt x="188" y="24"/>
                </a:lnTo>
                <a:lnTo>
                  <a:pt x="192" y="30"/>
                </a:lnTo>
                <a:lnTo>
                  <a:pt x="192" y="24"/>
                </a:lnTo>
                <a:lnTo>
                  <a:pt x="196" y="30"/>
                </a:lnTo>
                <a:lnTo>
                  <a:pt x="196" y="24"/>
                </a:lnTo>
                <a:lnTo>
                  <a:pt x="201" y="12"/>
                </a:lnTo>
                <a:lnTo>
                  <a:pt x="201" y="0"/>
                </a:lnTo>
                <a:lnTo>
                  <a:pt x="201" y="12"/>
                </a:lnTo>
                <a:lnTo>
                  <a:pt x="205" y="18"/>
                </a:lnTo>
                <a:lnTo>
                  <a:pt x="205" y="30"/>
                </a:lnTo>
                <a:lnTo>
                  <a:pt x="209" y="24"/>
                </a:lnTo>
                <a:lnTo>
                  <a:pt x="209" y="42"/>
                </a:lnTo>
                <a:lnTo>
                  <a:pt x="213" y="48"/>
                </a:lnTo>
                <a:lnTo>
                  <a:pt x="213" y="72"/>
                </a:lnTo>
                <a:lnTo>
                  <a:pt x="218" y="102"/>
                </a:lnTo>
                <a:lnTo>
                  <a:pt x="218" y="126"/>
                </a:lnTo>
                <a:lnTo>
                  <a:pt x="222" y="126"/>
                </a:lnTo>
                <a:lnTo>
                  <a:pt x="222" y="138"/>
                </a:lnTo>
                <a:lnTo>
                  <a:pt x="226" y="162"/>
                </a:lnTo>
                <a:lnTo>
                  <a:pt x="226" y="180"/>
                </a:lnTo>
                <a:lnTo>
                  <a:pt x="230" y="192"/>
                </a:lnTo>
                <a:lnTo>
                  <a:pt x="230" y="246"/>
                </a:lnTo>
                <a:lnTo>
                  <a:pt x="235" y="258"/>
                </a:lnTo>
                <a:lnTo>
                  <a:pt x="235" y="252"/>
                </a:lnTo>
                <a:lnTo>
                  <a:pt x="239" y="270"/>
                </a:lnTo>
                <a:lnTo>
                  <a:pt x="243" y="282"/>
                </a:lnTo>
                <a:lnTo>
                  <a:pt x="243" y="270"/>
                </a:lnTo>
                <a:lnTo>
                  <a:pt x="248" y="294"/>
                </a:lnTo>
                <a:lnTo>
                  <a:pt x="248" y="288"/>
                </a:lnTo>
                <a:lnTo>
                  <a:pt x="248" y="306"/>
                </a:lnTo>
                <a:lnTo>
                  <a:pt x="252" y="294"/>
                </a:lnTo>
                <a:lnTo>
                  <a:pt x="252" y="306"/>
                </a:lnTo>
                <a:lnTo>
                  <a:pt x="256" y="294"/>
                </a:lnTo>
                <a:lnTo>
                  <a:pt x="256" y="306"/>
                </a:lnTo>
                <a:lnTo>
                  <a:pt x="260" y="288"/>
                </a:lnTo>
                <a:lnTo>
                  <a:pt x="260" y="246"/>
                </a:lnTo>
                <a:lnTo>
                  <a:pt x="269" y="234"/>
                </a:lnTo>
                <a:lnTo>
                  <a:pt x="269" y="228"/>
                </a:lnTo>
                <a:lnTo>
                  <a:pt x="273" y="204"/>
                </a:lnTo>
                <a:lnTo>
                  <a:pt x="273" y="180"/>
                </a:lnTo>
                <a:lnTo>
                  <a:pt x="278" y="162"/>
                </a:lnTo>
                <a:lnTo>
                  <a:pt x="278" y="13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8" name="Freeform 84"/>
          <p:cNvSpPr>
            <a:spLocks/>
          </p:cNvSpPr>
          <p:nvPr/>
        </p:nvSpPr>
        <p:spPr bwMode="auto">
          <a:xfrm>
            <a:off x="1488293" y="2528888"/>
            <a:ext cx="433276" cy="371475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66"/>
              </a:cxn>
              <a:cxn ang="0">
                <a:pos x="17" y="42"/>
              </a:cxn>
              <a:cxn ang="0">
                <a:pos x="25" y="0"/>
              </a:cxn>
              <a:cxn ang="0">
                <a:pos x="34" y="36"/>
              </a:cxn>
              <a:cxn ang="0">
                <a:pos x="38" y="72"/>
              </a:cxn>
              <a:cxn ang="0">
                <a:pos x="47" y="120"/>
              </a:cxn>
              <a:cxn ang="0">
                <a:pos x="51" y="186"/>
              </a:cxn>
              <a:cxn ang="0">
                <a:pos x="59" y="234"/>
              </a:cxn>
              <a:cxn ang="0">
                <a:pos x="64" y="294"/>
              </a:cxn>
              <a:cxn ang="0">
                <a:pos x="72" y="306"/>
              </a:cxn>
              <a:cxn ang="0">
                <a:pos x="81" y="294"/>
              </a:cxn>
              <a:cxn ang="0">
                <a:pos x="85" y="294"/>
              </a:cxn>
              <a:cxn ang="0">
                <a:pos x="94" y="252"/>
              </a:cxn>
              <a:cxn ang="0">
                <a:pos x="98" y="192"/>
              </a:cxn>
              <a:cxn ang="0">
                <a:pos x="106" y="150"/>
              </a:cxn>
              <a:cxn ang="0">
                <a:pos x="111" y="150"/>
              </a:cxn>
              <a:cxn ang="0">
                <a:pos x="119" y="228"/>
              </a:cxn>
              <a:cxn ang="0">
                <a:pos x="128" y="174"/>
              </a:cxn>
              <a:cxn ang="0">
                <a:pos x="132" y="144"/>
              </a:cxn>
              <a:cxn ang="0">
                <a:pos x="136" y="192"/>
              </a:cxn>
              <a:cxn ang="0">
                <a:pos x="145" y="132"/>
              </a:cxn>
              <a:cxn ang="0">
                <a:pos x="149" y="156"/>
              </a:cxn>
              <a:cxn ang="0">
                <a:pos x="153" y="204"/>
              </a:cxn>
              <a:cxn ang="0">
                <a:pos x="162" y="126"/>
              </a:cxn>
              <a:cxn ang="0">
                <a:pos x="166" y="174"/>
              </a:cxn>
              <a:cxn ang="0">
                <a:pos x="175" y="228"/>
              </a:cxn>
              <a:cxn ang="0">
                <a:pos x="179" y="198"/>
              </a:cxn>
              <a:cxn ang="0">
                <a:pos x="188" y="156"/>
              </a:cxn>
              <a:cxn ang="0">
                <a:pos x="192" y="186"/>
              </a:cxn>
              <a:cxn ang="0">
                <a:pos x="201" y="156"/>
              </a:cxn>
              <a:cxn ang="0">
                <a:pos x="205" y="132"/>
              </a:cxn>
              <a:cxn ang="0">
                <a:pos x="218" y="180"/>
              </a:cxn>
              <a:cxn ang="0">
                <a:pos x="222" y="198"/>
              </a:cxn>
              <a:cxn ang="0">
                <a:pos x="226" y="162"/>
              </a:cxn>
              <a:cxn ang="0">
                <a:pos x="235" y="138"/>
              </a:cxn>
              <a:cxn ang="0">
                <a:pos x="239" y="204"/>
              </a:cxn>
              <a:cxn ang="0">
                <a:pos x="248" y="126"/>
              </a:cxn>
              <a:cxn ang="0">
                <a:pos x="252" y="198"/>
              </a:cxn>
              <a:cxn ang="0">
                <a:pos x="256" y="102"/>
              </a:cxn>
              <a:cxn ang="0">
                <a:pos x="265" y="150"/>
              </a:cxn>
              <a:cxn ang="0">
                <a:pos x="269" y="168"/>
              </a:cxn>
            </a:cxnLst>
            <a:rect l="0" t="0" r="r" b="b"/>
            <a:pathLst>
              <a:path w="273" h="312">
                <a:moveTo>
                  <a:pt x="0" y="138"/>
                </a:moveTo>
                <a:lnTo>
                  <a:pt x="4" y="126"/>
                </a:lnTo>
                <a:lnTo>
                  <a:pt x="4" y="102"/>
                </a:lnTo>
                <a:lnTo>
                  <a:pt x="8" y="90"/>
                </a:lnTo>
                <a:lnTo>
                  <a:pt x="8" y="72"/>
                </a:lnTo>
                <a:lnTo>
                  <a:pt x="12" y="66"/>
                </a:lnTo>
                <a:lnTo>
                  <a:pt x="12" y="48"/>
                </a:lnTo>
                <a:lnTo>
                  <a:pt x="17" y="36"/>
                </a:lnTo>
                <a:lnTo>
                  <a:pt x="17" y="42"/>
                </a:lnTo>
                <a:lnTo>
                  <a:pt x="21" y="30"/>
                </a:lnTo>
                <a:lnTo>
                  <a:pt x="25" y="12"/>
                </a:lnTo>
                <a:lnTo>
                  <a:pt x="25" y="0"/>
                </a:lnTo>
                <a:lnTo>
                  <a:pt x="29" y="6"/>
                </a:lnTo>
                <a:lnTo>
                  <a:pt x="29" y="30"/>
                </a:lnTo>
                <a:lnTo>
                  <a:pt x="34" y="36"/>
                </a:lnTo>
                <a:lnTo>
                  <a:pt x="34" y="42"/>
                </a:lnTo>
                <a:lnTo>
                  <a:pt x="38" y="54"/>
                </a:lnTo>
                <a:lnTo>
                  <a:pt x="38" y="72"/>
                </a:lnTo>
                <a:lnTo>
                  <a:pt x="42" y="84"/>
                </a:lnTo>
                <a:lnTo>
                  <a:pt x="42" y="102"/>
                </a:lnTo>
                <a:lnTo>
                  <a:pt x="47" y="120"/>
                </a:lnTo>
                <a:lnTo>
                  <a:pt x="47" y="138"/>
                </a:lnTo>
                <a:lnTo>
                  <a:pt x="51" y="156"/>
                </a:lnTo>
                <a:lnTo>
                  <a:pt x="51" y="186"/>
                </a:lnTo>
                <a:lnTo>
                  <a:pt x="55" y="204"/>
                </a:lnTo>
                <a:lnTo>
                  <a:pt x="55" y="222"/>
                </a:lnTo>
                <a:lnTo>
                  <a:pt x="59" y="234"/>
                </a:lnTo>
                <a:lnTo>
                  <a:pt x="59" y="258"/>
                </a:lnTo>
                <a:lnTo>
                  <a:pt x="64" y="270"/>
                </a:lnTo>
                <a:lnTo>
                  <a:pt x="64" y="294"/>
                </a:lnTo>
                <a:lnTo>
                  <a:pt x="68" y="306"/>
                </a:lnTo>
                <a:lnTo>
                  <a:pt x="72" y="300"/>
                </a:lnTo>
                <a:lnTo>
                  <a:pt x="72" y="306"/>
                </a:lnTo>
                <a:lnTo>
                  <a:pt x="76" y="312"/>
                </a:lnTo>
                <a:lnTo>
                  <a:pt x="76" y="300"/>
                </a:lnTo>
                <a:lnTo>
                  <a:pt x="81" y="294"/>
                </a:lnTo>
                <a:lnTo>
                  <a:pt x="81" y="288"/>
                </a:lnTo>
                <a:lnTo>
                  <a:pt x="85" y="300"/>
                </a:lnTo>
                <a:lnTo>
                  <a:pt x="85" y="294"/>
                </a:lnTo>
                <a:lnTo>
                  <a:pt x="89" y="288"/>
                </a:lnTo>
                <a:lnTo>
                  <a:pt x="89" y="258"/>
                </a:lnTo>
                <a:lnTo>
                  <a:pt x="94" y="252"/>
                </a:lnTo>
                <a:lnTo>
                  <a:pt x="94" y="234"/>
                </a:lnTo>
                <a:lnTo>
                  <a:pt x="98" y="222"/>
                </a:lnTo>
                <a:lnTo>
                  <a:pt x="98" y="192"/>
                </a:lnTo>
                <a:lnTo>
                  <a:pt x="102" y="180"/>
                </a:lnTo>
                <a:lnTo>
                  <a:pt x="102" y="162"/>
                </a:lnTo>
                <a:lnTo>
                  <a:pt x="106" y="150"/>
                </a:lnTo>
                <a:lnTo>
                  <a:pt x="106" y="132"/>
                </a:lnTo>
                <a:lnTo>
                  <a:pt x="111" y="138"/>
                </a:lnTo>
                <a:lnTo>
                  <a:pt x="111" y="150"/>
                </a:lnTo>
                <a:lnTo>
                  <a:pt x="115" y="156"/>
                </a:lnTo>
                <a:lnTo>
                  <a:pt x="115" y="210"/>
                </a:lnTo>
                <a:lnTo>
                  <a:pt x="119" y="228"/>
                </a:lnTo>
                <a:lnTo>
                  <a:pt x="119" y="222"/>
                </a:lnTo>
                <a:lnTo>
                  <a:pt x="124" y="156"/>
                </a:lnTo>
                <a:lnTo>
                  <a:pt x="128" y="174"/>
                </a:lnTo>
                <a:lnTo>
                  <a:pt x="128" y="180"/>
                </a:lnTo>
                <a:lnTo>
                  <a:pt x="132" y="156"/>
                </a:lnTo>
                <a:lnTo>
                  <a:pt x="132" y="144"/>
                </a:lnTo>
                <a:lnTo>
                  <a:pt x="132" y="156"/>
                </a:lnTo>
                <a:lnTo>
                  <a:pt x="136" y="198"/>
                </a:lnTo>
                <a:lnTo>
                  <a:pt x="136" y="192"/>
                </a:lnTo>
                <a:lnTo>
                  <a:pt x="141" y="156"/>
                </a:lnTo>
                <a:lnTo>
                  <a:pt x="141" y="144"/>
                </a:lnTo>
                <a:lnTo>
                  <a:pt x="145" y="132"/>
                </a:lnTo>
                <a:lnTo>
                  <a:pt x="145" y="168"/>
                </a:lnTo>
                <a:lnTo>
                  <a:pt x="145" y="162"/>
                </a:lnTo>
                <a:lnTo>
                  <a:pt x="149" y="156"/>
                </a:lnTo>
                <a:lnTo>
                  <a:pt x="149" y="162"/>
                </a:lnTo>
                <a:lnTo>
                  <a:pt x="153" y="198"/>
                </a:lnTo>
                <a:lnTo>
                  <a:pt x="153" y="204"/>
                </a:lnTo>
                <a:lnTo>
                  <a:pt x="158" y="168"/>
                </a:lnTo>
                <a:lnTo>
                  <a:pt x="158" y="114"/>
                </a:lnTo>
                <a:lnTo>
                  <a:pt x="162" y="126"/>
                </a:lnTo>
                <a:lnTo>
                  <a:pt x="162" y="132"/>
                </a:lnTo>
                <a:lnTo>
                  <a:pt x="166" y="150"/>
                </a:lnTo>
                <a:lnTo>
                  <a:pt x="166" y="174"/>
                </a:lnTo>
                <a:lnTo>
                  <a:pt x="171" y="198"/>
                </a:lnTo>
                <a:lnTo>
                  <a:pt x="171" y="192"/>
                </a:lnTo>
                <a:lnTo>
                  <a:pt x="175" y="228"/>
                </a:lnTo>
                <a:lnTo>
                  <a:pt x="175" y="216"/>
                </a:lnTo>
                <a:lnTo>
                  <a:pt x="179" y="216"/>
                </a:lnTo>
                <a:lnTo>
                  <a:pt x="179" y="198"/>
                </a:lnTo>
                <a:lnTo>
                  <a:pt x="183" y="186"/>
                </a:lnTo>
                <a:lnTo>
                  <a:pt x="183" y="144"/>
                </a:lnTo>
                <a:lnTo>
                  <a:pt x="188" y="156"/>
                </a:lnTo>
                <a:lnTo>
                  <a:pt x="188" y="204"/>
                </a:lnTo>
                <a:lnTo>
                  <a:pt x="192" y="228"/>
                </a:lnTo>
                <a:lnTo>
                  <a:pt x="192" y="186"/>
                </a:lnTo>
                <a:lnTo>
                  <a:pt x="196" y="174"/>
                </a:lnTo>
                <a:lnTo>
                  <a:pt x="196" y="144"/>
                </a:lnTo>
                <a:lnTo>
                  <a:pt x="201" y="156"/>
                </a:lnTo>
                <a:lnTo>
                  <a:pt x="201" y="168"/>
                </a:lnTo>
                <a:lnTo>
                  <a:pt x="205" y="192"/>
                </a:lnTo>
                <a:lnTo>
                  <a:pt x="205" y="132"/>
                </a:lnTo>
                <a:lnTo>
                  <a:pt x="209" y="162"/>
                </a:lnTo>
                <a:lnTo>
                  <a:pt x="209" y="180"/>
                </a:lnTo>
                <a:lnTo>
                  <a:pt x="218" y="180"/>
                </a:lnTo>
                <a:lnTo>
                  <a:pt x="213" y="180"/>
                </a:lnTo>
                <a:lnTo>
                  <a:pt x="218" y="192"/>
                </a:lnTo>
                <a:lnTo>
                  <a:pt x="222" y="198"/>
                </a:lnTo>
                <a:lnTo>
                  <a:pt x="222" y="186"/>
                </a:lnTo>
                <a:lnTo>
                  <a:pt x="226" y="180"/>
                </a:lnTo>
                <a:lnTo>
                  <a:pt x="226" y="162"/>
                </a:lnTo>
                <a:lnTo>
                  <a:pt x="230" y="156"/>
                </a:lnTo>
                <a:lnTo>
                  <a:pt x="230" y="144"/>
                </a:lnTo>
                <a:lnTo>
                  <a:pt x="235" y="138"/>
                </a:lnTo>
                <a:lnTo>
                  <a:pt x="235" y="198"/>
                </a:lnTo>
                <a:lnTo>
                  <a:pt x="239" y="228"/>
                </a:lnTo>
                <a:lnTo>
                  <a:pt x="239" y="204"/>
                </a:lnTo>
                <a:lnTo>
                  <a:pt x="243" y="168"/>
                </a:lnTo>
                <a:lnTo>
                  <a:pt x="243" y="150"/>
                </a:lnTo>
                <a:lnTo>
                  <a:pt x="248" y="126"/>
                </a:lnTo>
                <a:lnTo>
                  <a:pt x="248" y="162"/>
                </a:lnTo>
                <a:lnTo>
                  <a:pt x="252" y="168"/>
                </a:lnTo>
                <a:lnTo>
                  <a:pt x="252" y="198"/>
                </a:lnTo>
                <a:lnTo>
                  <a:pt x="252" y="156"/>
                </a:lnTo>
                <a:lnTo>
                  <a:pt x="256" y="144"/>
                </a:lnTo>
                <a:lnTo>
                  <a:pt x="256" y="102"/>
                </a:lnTo>
                <a:lnTo>
                  <a:pt x="260" y="138"/>
                </a:lnTo>
                <a:lnTo>
                  <a:pt x="260" y="132"/>
                </a:lnTo>
                <a:lnTo>
                  <a:pt x="265" y="150"/>
                </a:lnTo>
                <a:lnTo>
                  <a:pt x="265" y="120"/>
                </a:lnTo>
                <a:lnTo>
                  <a:pt x="265" y="168"/>
                </a:lnTo>
                <a:lnTo>
                  <a:pt x="269" y="168"/>
                </a:lnTo>
                <a:lnTo>
                  <a:pt x="269" y="186"/>
                </a:lnTo>
                <a:lnTo>
                  <a:pt x="273" y="16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09" name="Freeform 85"/>
          <p:cNvSpPr>
            <a:spLocks/>
          </p:cNvSpPr>
          <p:nvPr/>
        </p:nvSpPr>
        <p:spPr bwMode="auto">
          <a:xfrm>
            <a:off x="1921567" y="2664621"/>
            <a:ext cx="441210" cy="150019"/>
          </a:xfrm>
          <a:custGeom>
            <a:avLst/>
            <a:gdLst/>
            <a:ahLst/>
            <a:cxnLst>
              <a:cxn ang="0">
                <a:pos x="4" y="24"/>
              </a:cxn>
              <a:cxn ang="0">
                <a:pos x="13" y="72"/>
              </a:cxn>
              <a:cxn ang="0">
                <a:pos x="17" y="60"/>
              </a:cxn>
              <a:cxn ang="0">
                <a:pos x="22" y="66"/>
              </a:cxn>
              <a:cxn ang="0">
                <a:pos x="30" y="72"/>
              </a:cxn>
              <a:cxn ang="0">
                <a:pos x="39" y="12"/>
              </a:cxn>
              <a:cxn ang="0">
                <a:pos x="43" y="12"/>
              </a:cxn>
              <a:cxn ang="0">
                <a:pos x="47" y="54"/>
              </a:cxn>
              <a:cxn ang="0">
                <a:pos x="56" y="12"/>
              </a:cxn>
              <a:cxn ang="0">
                <a:pos x="60" y="18"/>
              </a:cxn>
              <a:cxn ang="0">
                <a:pos x="69" y="18"/>
              </a:cxn>
              <a:cxn ang="0">
                <a:pos x="73" y="30"/>
              </a:cxn>
              <a:cxn ang="0">
                <a:pos x="81" y="24"/>
              </a:cxn>
              <a:cxn ang="0">
                <a:pos x="86" y="36"/>
              </a:cxn>
              <a:cxn ang="0">
                <a:pos x="94" y="30"/>
              </a:cxn>
              <a:cxn ang="0">
                <a:pos x="99" y="18"/>
              </a:cxn>
              <a:cxn ang="0">
                <a:pos x="107" y="72"/>
              </a:cxn>
              <a:cxn ang="0">
                <a:pos x="111" y="60"/>
              </a:cxn>
              <a:cxn ang="0">
                <a:pos x="120" y="12"/>
              </a:cxn>
              <a:cxn ang="0">
                <a:pos x="124" y="48"/>
              </a:cxn>
              <a:cxn ang="0">
                <a:pos x="129" y="60"/>
              </a:cxn>
              <a:cxn ang="0">
                <a:pos x="137" y="30"/>
              </a:cxn>
              <a:cxn ang="0">
                <a:pos x="146" y="24"/>
              </a:cxn>
              <a:cxn ang="0">
                <a:pos x="154" y="48"/>
              </a:cxn>
              <a:cxn ang="0">
                <a:pos x="158" y="18"/>
              </a:cxn>
              <a:cxn ang="0">
                <a:pos x="167" y="12"/>
              </a:cxn>
              <a:cxn ang="0">
                <a:pos x="171" y="60"/>
              </a:cxn>
              <a:cxn ang="0">
                <a:pos x="180" y="18"/>
              </a:cxn>
              <a:cxn ang="0">
                <a:pos x="184" y="66"/>
              </a:cxn>
              <a:cxn ang="0">
                <a:pos x="193" y="60"/>
              </a:cxn>
              <a:cxn ang="0">
                <a:pos x="201" y="24"/>
              </a:cxn>
              <a:cxn ang="0">
                <a:pos x="205" y="48"/>
              </a:cxn>
              <a:cxn ang="0">
                <a:pos x="214" y="42"/>
              </a:cxn>
              <a:cxn ang="0">
                <a:pos x="218" y="48"/>
              </a:cxn>
              <a:cxn ang="0">
                <a:pos x="227" y="18"/>
              </a:cxn>
              <a:cxn ang="0">
                <a:pos x="231" y="54"/>
              </a:cxn>
              <a:cxn ang="0">
                <a:pos x="240" y="18"/>
              </a:cxn>
              <a:cxn ang="0">
                <a:pos x="244" y="42"/>
              </a:cxn>
              <a:cxn ang="0">
                <a:pos x="253" y="84"/>
              </a:cxn>
              <a:cxn ang="0">
                <a:pos x="257" y="0"/>
              </a:cxn>
              <a:cxn ang="0">
                <a:pos x="265" y="30"/>
              </a:cxn>
              <a:cxn ang="0">
                <a:pos x="274" y="60"/>
              </a:cxn>
            </a:cxnLst>
            <a:rect l="0" t="0" r="r" b="b"/>
            <a:pathLst>
              <a:path w="278" h="126">
                <a:moveTo>
                  <a:pt x="0" y="48"/>
                </a:moveTo>
                <a:lnTo>
                  <a:pt x="0" y="36"/>
                </a:lnTo>
                <a:lnTo>
                  <a:pt x="4" y="24"/>
                </a:lnTo>
                <a:lnTo>
                  <a:pt x="9" y="54"/>
                </a:lnTo>
                <a:lnTo>
                  <a:pt x="9" y="90"/>
                </a:lnTo>
                <a:lnTo>
                  <a:pt x="13" y="72"/>
                </a:lnTo>
                <a:lnTo>
                  <a:pt x="13" y="66"/>
                </a:lnTo>
                <a:lnTo>
                  <a:pt x="17" y="48"/>
                </a:lnTo>
                <a:lnTo>
                  <a:pt x="17" y="60"/>
                </a:lnTo>
                <a:lnTo>
                  <a:pt x="22" y="54"/>
                </a:lnTo>
                <a:lnTo>
                  <a:pt x="22" y="78"/>
                </a:lnTo>
                <a:lnTo>
                  <a:pt x="22" y="66"/>
                </a:lnTo>
                <a:lnTo>
                  <a:pt x="26" y="90"/>
                </a:lnTo>
                <a:lnTo>
                  <a:pt x="26" y="78"/>
                </a:lnTo>
                <a:lnTo>
                  <a:pt x="30" y="72"/>
                </a:lnTo>
                <a:lnTo>
                  <a:pt x="30" y="60"/>
                </a:lnTo>
                <a:lnTo>
                  <a:pt x="34" y="36"/>
                </a:lnTo>
                <a:lnTo>
                  <a:pt x="39" y="12"/>
                </a:lnTo>
                <a:lnTo>
                  <a:pt x="39" y="42"/>
                </a:lnTo>
                <a:lnTo>
                  <a:pt x="39" y="18"/>
                </a:lnTo>
                <a:lnTo>
                  <a:pt x="43" y="12"/>
                </a:lnTo>
                <a:lnTo>
                  <a:pt x="43" y="6"/>
                </a:lnTo>
                <a:lnTo>
                  <a:pt x="47" y="18"/>
                </a:lnTo>
                <a:lnTo>
                  <a:pt x="47" y="54"/>
                </a:lnTo>
                <a:lnTo>
                  <a:pt x="52" y="42"/>
                </a:lnTo>
                <a:lnTo>
                  <a:pt x="52" y="12"/>
                </a:lnTo>
                <a:lnTo>
                  <a:pt x="56" y="12"/>
                </a:lnTo>
                <a:lnTo>
                  <a:pt x="56" y="48"/>
                </a:lnTo>
                <a:lnTo>
                  <a:pt x="60" y="36"/>
                </a:lnTo>
                <a:lnTo>
                  <a:pt x="60" y="18"/>
                </a:lnTo>
                <a:lnTo>
                  <a:pt x="64" y="36"/>
                </a:lnTo>
                <a:lnTo>
                  <a:pt x="64" y="48"/>
                </a:lnTo>
                <a:lnTo>
                  <a:pt x="69" y="18"/>
                </a:lnTo>
                <a:lnTo>
                  <a:pt x="69" y="12"/>
                </a:lnTo>
                <a:lnTo>
                  <a:pt x="73" y="6"/>
                </a:lnTo>
                <a:lnTo>
                  <a:pt x="73" y="30"/>
                </a:lnTo>
                <a:lnTo>
                  <a:pt x="77" y="24"/>
                </a:lnTo>
                <a:lnTo>
                  <a:pt x="77" y="42"/>
                </a:lnTo>
                <a:lnTo>
                  <a:pt x="81" y="24"/>
                </a:lnTo>
                <a:lnTo>
                  <a:pt x="81" y="36"/>
                </a:lnTo>
                <a:lnTo>
                  <a:pt x="86" y="30"/>
                </a:lnTo>
                <a:lnTo>
                  <a:pt x="86" y="36"/>
                </a:lnTo>
                <a:lnTo>
                  <a:pt x="90" y="6"/>
                </a:lnTo>
                <a:lnTo>
                  <a:pt x="90" y="12"/>
                </a:lnTo>
                <a:lnTo>
                  <a:pt x="94" y="30"/>
                </a:lnTo>
                <a:lnTo>
                  <a:pt x="94" y="84"/>
                </a:lnTo>
                <a:lnTo>
                  <a:pt x="99" y="48"/>
                </a:lnTo>
                <a:lnTo>
                  <a:pt x="99" y="18"/>
                </a:lnTo>
                <a:lnTo>
                  <a:pt x="103" y="6"/>
                </a:lnTo>
                <a:lnTo>
                  <a:pt x="103" y="30"/>
                </a:lnTo>
                <a:lnTo>
                  <a:pt x="107" y="72"/>
                </a:lnTo>
                <a:lnTo>
                  <a:pt x="107" y="114"/>
                </a:lnTo>
                <a:lnTo>
                  <a:pt x="111" y="126"/>
                </a:lnTo>
                <a:lnTo>
                  <a:pt x="111" y="60"/>
                </a:lnTo>
                <a:lnTo>
                  <a:pt x="116" y="48"/>
                </a:lnTo>
                <a:lnTo>
                  <a:pt x="116" y="36"/>
                </a:lnTo>
                <a:lnTo>
                  <a:pt x="120" y="12"/>
                </a:lnTo>
                <a:lnTo>
                  <a:pt x="120" y="24"/>
                </a:lnTo>
                <a:lnTo>
                  <a:pt x="124" y="36"/>
                </a:lnTo>
                <a:lnTo>
                  <a:pt x="124" y="48"/>
                </a:lnTo>
                <a:lnTo>
                  <a:pt x="124" y="30"/>
                </a:lnTo>
                <a:lnTo>
                  <a:pt x="129" y="36"/>
                </a:lnTo>
                <a:lnTo>
                  <a:pt x="129" y="60"/>
                </a:lnTo>
                <a:lnTo>
                  <a:pt x="133" y="66"/>
                </a:lnTo>
                <a:lnTo>
                  <a:pt x="137" y="42"/>
                </a:lnTo>
                <a:lnTo>
                  <a:pt x="137" y="30"/>
                </a:lnTo>
                <a:lnTo>
                  <a:pt x="141" y="36"/>
                </a:lnTo>
                <a:lnTo>
                  <a:pt x="146" y="54"/>
                </a:lnTo>
                <a:lnTo>
                  <a:pt x="146" y="24"/>
                </a:lnTo>
                <a:lnTo>
                  <a:pt x="150" y="48"/>
                </a:lnTo>
                <a:lnTo>
                  <a:pt x="150" y="24"/>
                </a:lnTo>
                <a:lnTo>
                  <a:pt x="154" y="48"/>
                </a:lnTo>
                <a:lnTo>
                  <a:pt x="154" y="30"/>
                </a:lnTo>
                <a:lnTo>
                  <a:pt x="154" y="36"/>
                </a:lnTo>
                <a:lnTo>
                  <a:pt x="158" y="18"/>
                </a:lnTo>
                <a:lnTo>
                  <a:pt x="158" y="30"/>
                </a:lnTo>
                <a:lnTo>
                  <a:pt x="163" y="30"/>
                </a:lnTo>
                <a:lnTo>
                  <a:pt x="167" y="12"/>
                </a:lnTo>
                <a:lnTo>
                  <a:pt x="167" y="30"/>
                </a:lnTo>
                <a:lnTo>
                  <a:pt x="171" y="24"/>
                </a:lnTo>
                <a:lnTo>
                  <a:pt x="171" y="60"/>
                </a:lnTo>
                <a:lnTo>
                  <a:pt x="176" y="60"/>
                </a:lnTo>
                <a:lnTo>
                  <a:pt x="176" y="36"/>
                </a:lnTo>
                <a:lnTo>
                  <a:pt x="180" y="18"/>
                </a:lnTo>
                <a:lnTo>
                  <a:pt x="180" y="42"/>
                </a:lnTo>
                <a:lnTo>
                  <a:pt x="184" y="72"/>
                </a:lnTo>
                <a:lnTo>
                  <a:pt x="184" y="66"/>
                </a:lnTo>
                <a:lnTo>
                  <a:pt x="184" y="78"/>
                </a:lnTo>
                <a:lnTo>
                  <a:pt x="188" y="84"/>
                </a:lnTo>
                <a:lnTo>
                  <a:pt x="193" y="60"/>
                </a:lnTo>
                <a:lnTo>
                  <a:pt x="193" y="48"/>
                </a:lnTo>
                <a:lnTo>
                  <a:pt x="197" y="54"/>
                </a:lnTo>
                <a:lnTo>
                  <a:pt x="201" y="24"/>
                </a:lnTo>
                <a:lnTo>
                  <a:pt x="201" y="6"/>
                </a:lnTo>
                <a:lnTo>
                  <a:pt x="205" y="30"/>
                </a:lnTo>
                <a:lnTo>
                  <a:pt x="205" y="48"/>
                </a:lnTo>
                <a:lnTo>
                  <a:pt x="210" y="60"/>
                </a:lnTo>
                <a:lnTo>
                  <a:pt x="210" y="36"/>
                </a:lnTo>
                <a:lnTo>
                  <a:pt x="214" y="42"/>
                </a:lnTo>
                <a:lnTo>
                  <a:pt x="214" y="30"/>
                </a:lnTo>
                <a:lnTo>
                  <a:pt x="214" y="60"/>
                </a:lnTo>
                <a:lnTo>
                  <a:pt x="218" y="48"/>
                </a:lnTo>
                <a:lnTo>
                  <a:pt x="223" y="42"/>
                </a:lnTo>
                <a:lnTo>
                  <a:pt x="223" y="24"/>
                </a:lnTo>
                <a:lnTo>
                  <a:pt x="227" y="18"/>
                </a:lnTo>
                <a:lnTo>
                  <a:pt x="231" y="54"/>
                </a:lnTo>
                <a:lnTo>
                  <a:pt x="231" y="48"/>
                </a:lnTo>
                <a:lnTo>
                  <a:pt x="231" y="54"/>
                </a:lnTo>
                <a:lnTo>
                  <a:pt x="235" y="30"/>
                </a:lnTo>
                <a:lnTo>
                  <a:pt x="235" y="24"/>
                </a:lnTo>
                <a:lnTo>
                  <a:pt x="240" y="18"/>
                </a:lnTo>
                <a:lnTo>
                  <a:pt x="240" y="42"/>
                </a:lnTo>
                <a:lnTo>
                  <a:pt x="244" y="72"/>
                </a:lnTo>
                <a:lnTo>
                  <a:pt x="244" y="42"/>
                </a:lnTo>
                <a:lnTo>
                  <a:pt x="248" y="48"/>
                </a:lnTo>
                <a:lnTo>
                  <a:pt x="248" y="60"/>
                </a:lnTo>
                <a:lnTo>
                  <a:pt x="253" y="84"/>
                </a:lnTo>
                <a:lnTo>
                  <a:pt x="253" y="42"/>
                </a:lnTo>
                <a:lnTo>
                  <a:pt x="257" y="30"/>
                </a:lnTo>
                <a:lnTo>
                  <a:pt x="257" y="0"/>
                </a:lnTo>
                <a:lnTo>
                  <a:pt x="265" y="30"/>
                </a:lnTo>
                <a:lnTo>
                  <a:pt x="261" y="30"/>
                </a:lnTo>
                <a:lnTo>
                  <a:pt x="265" y="30"/>
                </a:lnTo>
                <a:lnTo>
                  <a:pt x="270" y="18"/>
                </a:lnTo>
                <a:lnTo>
                  <a:pt x="274" y="36"/>
                </a:lnTo>
                <a:lnTo>
                  <a:pt x="274" y="60"/>
                </a:lnTo>
                <a:lnTo>
                  <a:pt x="278" y="54"/>
                </a:lnTo>
                <a:lnTo>
                  <a:pt x="278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0" name="Freeform 86"/>
          <p:cNvSpPr>
            <a:spLocks/>
          </p:cNvSpPr>
          <p:nvPr/>
        </p:nvSpPr>
        <p:spPr bwMode="auto">
          <a:xfrm>
            <a:off x="2362778" y="2650334"/>
            <a:ext cx="428513" cy="135731"/>
          </a:xfrm>
          <a:custGeom>
            <a:avLst/>
            <a:gdLst/>
            <a:ahLst/>
            <a:cxnLst>
              <a:cxn ang="0">
                <a:pos x="4" y="36"/>
              </a:cxn>
              <a:cxn ang="0">
                <a:pos x="13" y="0"/>
              </a:cxn>
              <a:cxn ang="0">
                <a:pos x="22" y="72"/>
              </a:cxn>
              <a:cxn ang="0">
                <a:pos x="26" y="18"/>
              </a:cxn>
              <a:cxn ang="0">
                <a:pos x="34" y="108"/>
              </a:cxn>
              <a:cxn ang="0">
                <a:pos x="39" y="42"/>
              </a:cxn>
              <a:cxn ang="0">
                <a:pos x="47" y="72"/>
              </a:cxn>
              <a:cxn ang="0">
                <a:pos x="52" y="30"/>
              </a:cxn>
              <a:cxn ang="0">
                <a:pos x="56" y="66"/>
              </a:cxn>
              <a:cxn ang="0">
                <a:pos x="64" y="84"/>
              </a:cxn>
              <a:cxn ang="0">
                <a:pos x="69" y="42"/>
              </a:cxn>
              <a:cxn ang="0">
                <a:pos x="73" y="48"/>
              </a:cxn>
              <a:cxn ang="0">
                <a:pos x="81" y="18"/>
              </a:cxn>
              <a:cxn ang="0">
                <a:pos x="86" y="90"/>
              </a:cxn>
              <a:cxn ang="0">
                <a:pos x="90" y="84"/>
              </a:cxn>
              <a:cxn ang="0">
                <a:pos x="99" y="66"/>
              </a:cxn>
              <a:cxn ang="0">
                <a:pos x="103" y="48"/>
              </a:cxn>
              <a:cxn ang="0">
                <a:pos x="111" y="30"/>
              </a:cxn>
              <a:cxn ang="0">
                <a:pos x="116" y="66"/>
              </a:cxn>
              <a:cxn ang="0">
                <a:pos x="124" y="108"/>
              </a:cxn>
              <a:cxn ang="0">
                <a:pos x="133" y="30"/>
              </a:cxn>
              <a:cxn ang="0">
                <a:pos x="137" y="102"/>
              </a:cxn>
              <a:cxn ang="0">
                <a:pos x="146" y="12"/>
              </a:cxn>
              <a:cxn ang="0">
                <a:pos x="150" y="108"/>
              </a:cxn>
              <a:cxn ang="0">
                <a:pos x="158" y="48"/>
              </a:cxn>
              <a:cxn ang="0">
                <a:pos x="163" y="36"/>
              </a:cxn>
              <a:cxn ang="0">
                <a:pos x="167" y="48"/>
              </a:cxn>
              <a:cxn ang="0">
                <a:pos x="176" y="48"/>
              </a:cxn>
              <a:cxn ang="0">
                <a:pos x="180" y="60"/>
              </a:cxn>
              <a:cxn ang="0">
                <a:pos x="188" y="48"/>
              </a:cxn>
              <a:cxn ang="0">
                <a:pos x="193" y="54"/>
              </a:cxn>
              <a:cxn ang="0">
                <a:pos x="197" y="90"/>
              </a:cxn>
              <a:cxn ang="0">
                <a:pos x="205" y="102"/>
              </a:cxn>
              <a:cxn ang="0">
                <a:pos x="214" y="66"/>
              </a:cxn>
              <a:cxn ang="0">
                <a:pos x="218" y="96"/>
              </a:cxn>
              <a:cxn ang="0">
                <a:pos x="223" y="18"/>
              </a:cxn>
              <a:cxn ang="0">
                <a:pos x="231" y="54"/>
              </a:cxn>
              <a:cxn ang="0">
                <a:pos x="235" y="24"/>
              </a:cxn>
              <a:cxn ang="0">
                <a:pos x="240" y="54"/>
              </a:cxn>
              <a:cxn ang="0">
                <a:pos x="248" y="48"/>
              </a:cxn>
              <a:cxn ang="0">
                <a:pos x="261" y="18"/>
              </a:cxn>
              <a:cxn ang="0">
                <a:pos x="265" y="66"/>
              </a:cxn>
            </a:cxnLst>
            <a:rect l="0" t="0" r="r" b="b"/>
            <a:pathLst>
              <a:path w="270" h="114">
                <a:moveTo>
                  <a:pt x="0" y="60"/>
                </a:moveTo>
                <a:lnTo>
                  <a:pt x="9" y="36"/>
                </a:lnTo>
                <a:lnTo>
                  <a:pt x="4" y="36"/>
                </a:lnTo>
                <a:lnTo>
                  <a:pt x="9" y="30"/>
                </a:lnTo>
                <a:lnTo>
                  <a:pt x="13" y="24"/>
                </a:lnTo>
                <a:lnTo>
                  <a:pt x="13" y="0"/>
                </a:lnTo>
                <a:lnTo>
                  <a:pt x="13" y="42"/>
                </a:lnTo>
                <a:lnTo>
                  <a:pt x="17" y="66"/>
                </a:lnTo>
                <a:lnTo>
                  <a:pt x="22" y="72"/>
                </a:lnTo>
                <a:lnTo>
                  <a:pt x="22" y="36"/>
                </a:lnTo>
                <a:lnTo>
                  <a:pt x="26" y="24"/>
                </a:lnTo>
                <a:lnTo>
                  <a:pt x="26" y="18"/>
                </a:lnTo>
                <a:lnTo>
                  <a:pt x="26" y="30"/>
                </a:lnTo>
                <a:lnTo>
                  <a:pt x="30" y="78"/>
                </a:lnTo>
                <a:lnTo>
                  <a:pt x="34" y="108"/>
                </a:lnTo>
                <a:lnTo>
                  <a:pt x="34" y="102"/>
                </a:lnTo>
                <a:lnTo>
                  <a:pt x="39" y="72"/>
                </a:lnTo>
                <a:lnTo>
                  <a:pt x="39" y="42"/>
                </a:lnTo>
                <a:lnTo>
                  <a:pt x="43" y="54"/>
                </a:lnTo>
                <a:lnTo>
                  <a:pt x="43" y="48"/>
                </a:lnTo>
                <a:lnTo>
                  <a:pt x="47" y="72"/>
                </a:lnTo>
                <a:lnTo>
                  <a:pt x="47" y="60"/>
                </a:lnTo>
                <a:lnTo>
                  <a:pt x="52" y="66"/>
                </a:lnTo>
                <a:lnTo>
                  <a:pt x="52" y="30"/>
                </a:lnTo>
                <a:lnTo>
                  <a:pt x="56" y="60"/>
                </a:lnTo>
                <a:lnTo>
                  <a:pt x="56" y="72"/>
                </a:lnTo>
                <a:lnTo>
                  <a:pt x="56" y="66"/>
                </a:lnTo>
                <a:lnTo>
                  <a:pt x="60" y="60"/>
                </a:lnTo>
                <a:lnTo>
                  <a:pt x="60" y="42"/>
                </a:lnTo>
                <a:lnTo>
                  <a:pt x="64" y="84"/>
                </a:lnTo>
                <a:lnTo>
                  <a:pt x="64" y="60"/>
                </a:lnTo>
                <a:lnTo>
                  <a:pt x="69" y="60"/>
                </a:lnTo>
                <a:lnTo>
                  <a:pt x="69" y="42"/>
                </a:lnTo>
                <a:lnTo>
                  <a:pt x="69" y="60"/>
                </a:lnTo>
                <a:lnTo>
                  <a:pt x="73" y="60"/>
                </a:lnTo>
                <a:lnTo>
                  <a:pt x="73" y="48"/>
                </a:lnTo>
                <a:lnTo>
                  <a:pt x="77" y="36"/>
                </a:lnTo>
                <a:lnTo>
                  <a:pt x="77" y="30"/>
                </a:lnTo>
                <a:lnTo>
                  <a:pt x="81" y="18"/>
                </a:lnTo>
                <a:lnTo>
                  <a:pt x="81" y="30"/>
                </a:lnTo>
                <a:lnTo>
                  <a:pt x="86" y="66"/>
                </a:lnTo>
                <a:lnTo>
                  <a:pt x="86" y="90"/>
                </a:lnTo>
                <a:lnTo>
                  <a:pt x="86" y="72"/>
                </a:lnTo>
                <a:lnTo>
                  <a:pt x="90" y="90"/>
                </a:lnTo>
                <a:lnTo>
                  <a:pt x="90" y="84"/>
                </a:lnTo>
                <a:lnTo>
                  <a:pt x="94" y="78"/>
                </a:lnTo>
                <a:lnTo>
                  <a:pt x="94" y="60"/>
                </a:lnTo>
                <a:lnTo>
                  <a:pt x="99" y="66"/>
                </a:lnTo>
                <a:lnTo>
                  <a:pt x="99" y="36"/>
                </a:lnTo>
                <a:lnTo>
                  <a:pt x="99" y="60"/>
                </a:lnTo>
                <a:lnTo>
                  <a:pt x="103" y="48"/>
                </a:lnTo>
                <a:lnTo>
                  <a:pt x="103" y="96"/>
                </a:lnTo>
                <a:lnTo>
                  <a:pt x="107" y="42"/>
                </a:lnTo>
                <a:lnTo>
                  <a:pt x="111" y="30"/>
                </a:lnTo>
                <a:lnTo>
                  <a:pt x="111" y="54"/>
                </a:lnTo>
                <a:lnTo>
                  <a:pt x="116" y="54"/>
                </a:lnTo>
                <a:lnTo>
                  <a:pt x="116" y="66"/>
                </a:lnTo>
                <a:lnTo>
                  <a:pt x="120" y="96"/>
                </a:lnTo>
                <a:lnTo>
                  <a:pt x="120" y="114"/>
                </a:lnTo>
                <a:lnTo>
                  <a:pt x="124" y="108"/>
                </a:lnTo>
                <a:lnTo>
                  <a:pt x="128" y="96"/>
                </a:lnTo>
                <a:lnTo>
                  <a:pt x="128" y="42"/>
                </a:lnTo>
                <a:lnTo>
                  <a:pt x="133" y="30"/>
                </a:lnTo>
                <a:lnTo>
                  <a:pt x="133" y="54"/>
                </a:lnTo>
                <a:lnTo>
                  <a:pt x="137" y="84"/>
                </a:lnTo>
                <a:lnTo>
                  <a:pt x="137" y="102"/>
                </a:lnTo>
                <a:lnTo>
                  <a:pt x="141" y="60"/>
                </a:lnTo>
                <a:lnTo>
                  <a:pt x="141" y="12"/>
                </a:lnTo>
                <a:lnTo>
                  <a:pt x="146" y="12"/>
                </a:lnTo>
                <a:lnTo>
                  <a:pt x="146" y="72"/>
                </a:lnTo>
                <a:lnTo>
                  <a:pt x="150" y="84"/>
                </a:lnTo>
                <a:lnTo>
                  <a:pt x="150" y="108"/>
                </a:lnTo>
                <a:lnTo>
                  <a:pt x="154" y="66"/>
                </a:lnTo>
                <a:lnTo>
                  <a:pt x="154" y="54"/>
                </a:lnTo>
                <a:lnTo>
                  <a:pt x="158" y="48"/>
                </a:lnTo>
                <a:lnTo>
                  <a:pt x="158" y="96"/>
                </a:lnTo>
                <a:lnTo>
                  <a:pt x="158" y="84"/>
                </a:lnTo>
                <a:lnTo>
                  <a:pt x="163" y="36"/>
                </a:lnTo>
                <a:lnTo>
                  <a:pt x="163" y="6"/>
                </a:lnTo>
                <a:lnTo>
                  <a:pt x="167" y="30"/>
                </a:lnTo>
                <a:lnTo>
                  <a:pt x="167" y="48"/>
                </a:lnTo>
                <a:lnTo>
                  <a:pt x="171" y="66"/>
                </a:lnTo>
                <a:lnTo>
                  <a:pt x="176" y="66"/>
                </a:lnTo>
                <a:lnTo>
                  <a:pt x="176" y="48"/>
                </a:lnTo>
                <a:lnTo>
                  <a:pt x="176" y="72"/>
                </a:lnTo>
                <a:lnTo>
                  <a:pt x="180" y="72"/>
                </a:lnTo>
                <a:lnTo>
                  <a:pt x="180" y="60"/>
                </a:lnTo>
                <a:lnTo>
                  <a:pt x="184" y="42"/>
                </a:lnTo>
                <a:lnTo>
                  <a:pt x="184" y="54"/>
                </a:lnTo>
                <a:lnTo>
                  <a:pt x="188" y="48"/>
                </a:lnTo>
                <a:lnTo>
                  <a:pt x="188" y="30"/>
                </a:lnTo>
                <a:lnTo>
                  <a:pt x="188" y="36"/>
                </a:lnTo>
                <a:lnTo>
                  <a:pt x="193" y="54"/>
                </a:lnTo>
                <a:lnTo>
                  <a:pt x="193" y="66"/>
                </a:lnTo>
                <a:lnTo>
                  <a:pt x="197" y="66"/>
                </a:lnTo>
                <a:lnTo>
                  <a:pt x="197" y="90"/>
                </a:lnTo>
                <a:lnTo>
                  <a:pt x="201" y="102"/>
                </a:lnTo>
                <a:lnTo>
                  <a:pt x="201" y="96"/>
                </a:lnTo>
                <a:lnTo>
                  <a:pt x="205" y="102"/>
                </a:lnTo>
                <a:lnTo>
                  <a:pt x="205" y="108"/>
                </a:lnTo>
                <a:lnTo>
                  <a:pt x="210" y="78"/>
                </a:lnTo>
                <a:lnTo>
                  <a:pt x="214" y="66"/>
                </a:lnTo>
                <a:lnTo>
                  <a:pt x="214" y="102"/>
                </a:lnTo>
                <a:lnTo>
                  <a:pt x="218" y="84"/>
                </a:lnTo>
                <a:lnTo>
                  <a:pt x="218" y="96"/>
                </a:lnTo>
                <a:lnTo>
                  <a:pt x="218" y="54"/>
                </a:lnTo>
                <a:lnTo>
                  <a:pt x="223" y="42"/>
                </a:lnTo>
                <a:lnTo>
                  <a:pt x="223" y="18"/>
                </a:lnTo>
                <a:lnTo>
                  <a:pt x="227" y="12"/>
                </a:lnTo>
                <a:lnTo>
                  <a:pt x="227" y="30"/>
                </a:lnTo>
                <a:lnTo>
                  <a:pt x="231" y="54"/>
                </a:lnTo>
                <a:lnTo>
                  <a:pt x="231" y="42"/>
                </a:lnTo>
                <a:lnTo>
                  <a:pt x="235" y="30"/>
                </a:lnTo>
                <a:lnTo>
                  <a:pt x="235" y="24"/>
                </a:lnTo>
                <a:lnTo>
                  <a:pt x="235" y="30"/>
                </a:lnTo>
                <a:lnTo>
                  <a:pt x="240" y="30"/>
                </a:lnTo>
                <a:lnTo>
                  <a:pt x="240" y="54"/>
                </a:lnTo>
                <a:lnTo>
                  <a:pt x="244" y="96"/>
                </a:lnTo>
                <a:lnTo>
                  <a:pt x="248" y="96"/>
                </a:lnTo>
                <a:lnTo>
                  <a:pt x="248" y="48"/>
                </a:lnTo>
                <a:lnTo>
                  <a:pt x="257" y="12"/>
                </a:lnTo>
                <a:lnTo>
                  <a:pt x="257" y="36"/>
                </a:lnTo>
                <a:lnTo>
                  <a:pt x="261" y="18"/>
                </a:lnTo>
                <a:lnTo>
                  <a:pt x="261" y="48"/>
                </a:lnTo>
                <a:lnTo>
                  <a:pt x="265" y="72"/>
                </a:lnTo>
                <a:lnTo>
                  <a:pt x="265" y="66"/>
                </a:lnTo>
                <a:lnTo>
                  <a:pt x="270" y="48"/>
                </a:lnTo>
                <a:lnTo>
                  <a:pt x="270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1" name="Freeform 87"/>
          <p:cNvSpPr>
            <a:spLocks/>
          </p:cNvSpPr>
          <p:nvPr/>
        </p:nvSpPr>
        <p:spPr bwMode="auto">
          <a:xfrm>
            <a:off x="2791289" y="2636044"/>
            <a:ext cx="426927" cy="171450"/>
          </a:xfrm>
          <a:custGeom>
            <a:avLst/>
            <a:gdLst/>
            <a:ahLst/>
            <a:cxnLst>
              <a:cxn ang="0">
                <a:pos x="4" y="102"/>
              </a:cxn>
              <a:cxn ang="0">
                <a:pos x="12" y="36"/>
              </a:cxn>
              <a:cxn ang="0">
                <a:pos x="21" y="84"/>
              </a:cxn>
              <a:cxn ang="0">
                <a:pos x="25" y="72"/>
              </a:cxn>
              <a:cxn ang="0">
                <a:pos x="34" y="6"/>
              </a:cxn>
              <a:cxn ang="0">
                <a:pos x="38" y="72"/>
              </a:cxn>
              <a:cxn ang="0">
                <a:pos x="47" y="90"/>
              </a:cxn>
              <a:cxn ang="0">
                <a:pos x="51" y="18"/>
              </a:cxn>
              <a:cxn ang="0">
                <a:pos x="55" y="60"/>
              </a:cxn>
              <a:cxn ang="0">
                <a:pos x="64" y="72"/>
              </a:cxn>
              <a:cxn ang="0">
                <a:pos x="68" y="78"/>
              </a:cxn>
              <a:cxn ang="0">
                <a:pos x="77" y="84"/>
              </a:cxn>
              <a:cxn ang="0">
                <a:pos x="81" y="66"/>
              </a:cxn>
              <a:cxn ang="0">
                <a:pos x="89" y="90"/>
              </a:cxn>
              <a:cxn ang="0">
                <a:pos x="94" y="0"/>
              </a:cxn>
              <a:cxn ang="0">
                <a:pos x="102" y="96"/>
              </a:cxn>
              <a:cxn ang="0">
                <a:pos x="111" y="144"/>
              </a:cxn>
              <a:cxn ang="0">
                <a:pos x="119" y="60"/>
              </a:cxn>
              <a:cxn ang="0">
                <a:pos x="128" y="60"/>
              </a:cxn>
              <a:cxn ang="0">
                <a:pos x="132" y="72"/>
              </a:cxn>
              <a:cxn ang="0">
                <a:pos x="141" y="60"/>
              </a:cxn>
              <a:cxn ang="0">
                <a:pos x="145" y="108"/>
              </a:cxn>
              <a:cxn ang="0">
                <a:pos x="154" y="30"/>
              </a:cxn>
              <a:cxn ang="0">
                <a:pos x="158" y="54"/>
              </a:cxn>
              <a:cxn ang="0">
                <a:pos x="166" y="54"/>
              </a:cxn>
              <a:cxn ang="0">
                <a:pos x="171" y="78"/>
              </a:cxn>
              <a:cxn ang="0">
                <a:pos x="175" y="96"/>
              </a:cxn>
              <a:cxn ang="0">
                <a:pos x="184" y="84"/>
              </a:cxn>
              <a:cxn ang="0">
                <a:pos x="188" y="78"/>
              </a:cxn>
              <a:cxn ang="0">
                <a:pos x="192" y="60"/>
              </a:cxn>
              <a:cxn ang="0">
                <a:pos x="201" y="66"/>
              </a:cxn>
              <a:cxn ang="0">
                <a:pos x="205" y="66"/>
              </a:cxn>
              <a:cxn ang="0">
                <a:pos x="209" y="72"/>
              </a:cxn>
              <a:cxn ang="0">
                <a:pos x="218" y="48"/>
              </a:cxn>
              <a:cxn ang="0">
                <a:pos x="222" y="66"/>
              </a:cxn>
              <a:cxn ang="0">
                <a:pos x="231" y="60"/>
              </a:cxn>
              <a:cxn ang="0">
                <a:pos x="235" y="78"/>
              </a:cxn>
              <a:cxn ang="0">
                <a:pos x="239" y="30"/>
              </a:cxn>
              <a:cxn ang="0">
                <a:pos x="248" y="18"/>
              </a:cxn>
              <a:cxn ang="0">
                <a:pos x="252" y="84"/>
              </a:cxn>
              <a:cxn ang="0">
                <a:pos x="260" y="42"/>
              </a:cxn>
              <a:cxn ang="0">
                <a:pos x="265" y="42"/>
              </a:cxn>
            </a:cxnLst>
            <a:rect l="0" t="0" r="r" b="b"/>
            <a:pathLst>
              <a:path w="269" h="144">
                <a:moveTo>
                  <a:pt x="0" y="48"/>
                </a:moveTo>
                <a:lnTo>
                  <a:pt x="4" y="66"/>
                </a:lnTo>
                <a:lnTo>
                  <a:pt x="4" y="102"/>
                </a:lnTo>
                <a:lnTo>
                  <a:pt x="8" y="108"/>
                </a:lnTo>
                <a:lnTo>
                  <a:pt x="8" y="42"/>
                </a:lnTo>
                <a:lnTo>
                  <a:pt x="12" y="36"/>
                </a:lnTo>
                <a:lnTo>
                  <a:pt x="12" y="66"/>
                </a:lnTo>
                <a:lnTo>
                  <a:pt x="17" y="78"/>
                </a:lnTo>
                <a:lnTo>
                  <a:pt x="21" y="84"/>
                </a:lnTo>
                <a:lnTo>
                  <a:pt x="21" y="90"/>
                </a:lnTo>
                <a:lnTo>
                  <a:pt x="25" y="78"/>
                </a:lnTo>
                <a:lnTo>
                  <a:pt x="25" y="72"/>
                </a:lnTo>
                <a:lnTo>
                  <a:pt x="30" y="60"/>
                </a:lnTo>
                <a:lnTo>
                  <a:pt x="30" y="36"/>
                </a:lnTo>
                <a:lnTo>
                  <a:pt x="34" y="6"/>
                </a:lnTo>
                <a:lnTo>
                  <a:pt x="34" y="18"/>
                </a:lnTo>
                <a:lnTo>
                  <a:pt x="38" y="42"/>
                </a:lnTo>
                <a:lnTo>
                  <a:pt x="38" y="72"/>
                </a:lnTo>
                <a:lnTo>
                  <a:pt x="42" y="72"/>
                </a:lnTo>
                <a:lnTo>
                  <a:pt x="42" y="102"/>
                </a:lnTo>
                <a:lnTo>
                  <a:pt x="47" y="90"/>
                </a:lnTo>
                <a:lnTo>
                  <a:pt x="47" y="66"/>
                </a:lnTo>
                <a:lnTo>
                  <a:pt x="51" y="30"/>
                </a:lnTo>
                <a:lnTo>
                  <a:pt x="51" y="18"/>
                </a:lnTo>
                <a:lnTo>
                  <a:pt x="51" y="36"/>
                </a:lnTo>
                <a:lnTo>
                  <a:pt x="55" y="72"/>
                </a:lnTo>
                <a:lnTo>
                  <a:pt x="55" y="60"/>
                </a:lnTo>
                <a:lnTo>
                  <a:pt x="59" y="54"/>
                </a:lnTo>
                <a:lnTo>
                  <a:pt x="59" y="42"/>
                </a:lnTo>
                <a:lnTo>
                  <a:pt x="64" y="72"/>
                </a:lnTo>
                <a:lnTo>
                  <a:pt x="64" y="84"/>
                </a:lnTo>
                <a:lnTo>
                  <a:pt x="68" y="96"/>
                </a:lnTo>
                <a:lnTo>
                  <a:pt x="68" y="78"/>
                </a:lnTo>
                <a:lnTo>
                  <a:pt x="68" y="96"/>
                </a:lnTo>
                <a:lnTo>
                  <a:pt x="72" y="66"/>
                </a:lnTo>
                <a:lnTo>
                  <a:pt x="77" y="84"/>
                </a:lnTo>
                <a:lnTo>
                  <a:pt x="77" y="96"/>
                </a:lnTo>
                <a:lnTo>
                  <a:pt x="81" y="108"/>
                </a:lnTo>
                <a:lnTo>
                  <a:pt x="81" y="66"/>
                </a:lnTo>
                <a:lnTo>
                  <a:pt x="85" y="72"/>
                </a:lnTo>
                <a:lnTo>
                  <a:pt x="85" y="78"/>
                </a:lnTo>
                <a:lnTo>
                  <a:pt x="89" y="90"/>
                </a:lnTo>
                <a:lnTo>
                  <a:pt x="89" y="48"/>
                </a:lnTo>
                <a:lnTo>
                  <a:pt x="94" y="30"/>
                </a:lnTo>
                <a:lnTo>
                  <a:pt x="94" y="0"/>
                </a:lnTo>
                <a:lnTo>
                  <a:pt x="98" y="18"/>
                </a:lnTo>
                <a:lnTo>
                  <a:pt x="98" y="66"/>
                </a:lnTo>
                <a:lnTo>
                  <a:pt x="102" y="96"/>
                </a:lnTo>
                <a:lnTo>
                  <a:pt x="102" y="84"/>
                </a:lnTo>
                <a:lnTo>
                  <a:pt x="107" y="102"/>
                </a:lnTo>
                <a:lnTo>
                  <a:pt x="111" y="144"/>
                </a:lnTo>
                <a:lnTo>
                  <a:pt x="111" y="126"/>
                </a:lnTo>
                <a:lnTo>
                  <a:pt x="115" y="66"/>
                </a:lnTo>
                <a:lnTo>
                  <a:pt x="119" y="60"/>
                </a:lnTo>
                <a:lnTo>
                  <a:pt x="124" y="48"/>
                </a:lnTo>
                <a:lnTo>
                  <a:pt x="124" y="36"/>
                </a:lnTo>
                <a:lnTo>
                  <a:pt x="128" y="60"/>
                </a:lnTo>
                <a:lnTo>
                  <a:pt x="128" y="66"/>
                </a:lnTo>
                <a:lnTo>
                  <a:pt x="132" y="78"/>
                </a:lnTo>
                <a:lnTo>
                  <a:pt x="132" y="72"/>
                </a:lnTo>
                <a:lnTo>
                  <a:pt x="136" y="90"/>
                </a:lnTo>
                <a:lnTo>
                  <a:pt x="136" y="72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5" y="108"/>
                </a:lnTo>
                <a:lnTo>
                  <a:pt x="149" y="126"/>
                </a:lnTo>
                <a:lnTo>
                  <a:pt x="149" y="78"/>
                </a:lnTo>
                <a:lnTo>
                  <a:pt x="154" y="30"/>
                </a:lnTo>
                <a:lnTo>
                  <a:pt x="154" y="0"/>
                </a:lnTo>
                <a:lnTo>
                  <a:pt x="158" y="60"/>
                </a:lnTo>
                <a:lnTo>
                  <a:pt x="158" y="54"/>
                </a:lnTo>
                <a:lnTo>
                  <a:pt x="162" y="42"/>
                </a:lnTo>
                <a:lnTo>
                  <a:pt x="162" y="24"/>
                </a:lnTo>
                <a:lnTo>
                  <a:pt x="166" y="54"/>
                </a:lnTo>
                <a:lnTo>
                  <a:pt x="166" y="42"/>
                </a:lnTo>
                <a:lnTo>
                  <a:pt x="171" y="84"/>
                </a:lnTo>
                <a:lnTo>
                  <a:pt x="171" y="78"/>
                </a:lnTo>
                <a:lnTo>
                  <a:pt x="171" y="96"/>
                </a:lnTo>
                <a:lnTo>
                  <a:pt x="175" y="108"/>
                </a:lnTo>
                <a:lnTo>
                  <a:pt x="175" y="96"/>
                </a:lnTo>
                <a:lnTo>
                  <a:pt x="179" y="102"/>
                </a:lnTo>
                <a:lnTo>
                  <a:pt x="179" y="84"/>
                </a:lnTo>
                <a:lnTo>
                  <a:pt x="184" y="84"/>
                </a:lnTo>
                <a:lnTo>
                  <a:pt x="184" y="48"/>
                </a:lnTo>
                <a:lnTo>
                  <a:pt x="188" y="66"/>
                </a:lnTo>
                <a:lnTo>
                  <a:pt x="188" y="78"/>
                </a:lnTo>
                <a:lnTo>
                  <a:pt x="188" y="60"/>
                </a:lnTo>
                <a:lnTo>
                  <a:pt x="192" y="54"/>
                </a:lnTo>
                <a:lnTo>
                  <a:pt x="192" y="60"/>
                </a:lnTo>
                <a:lnTo>
                  <a:pt x="196" y="54"/>
                </a:lnTo>
                <a:lnTo>
                  <a:pt x="196" y="60"/>
                </a:lnTo>
                <a:lnTo>
                  <a:pt x="201" y="66"/>
                </a:lnTo>
                <a:lnTo>
                  <a:pt x="201" y="96"/>
                </a:lnTo>
                <a:lnTo>
                  <a:pt x="201" y="78"/>
                </a:lnTo>
                <a:lnTo>
                  <a:pt x="205" y="66"/>
                </a:lnTo>
                <a:lnTo>
                  <a:pt x="205" y="54"/>
                </a:lnTo>
                <a:lnTo>
                  <a:pt x="209" y="66"/>
                </a:lnTo>
                <a:lnTo>
                  <a:pt x="209" y="72"/>
                </a:lnTo>
                <a:lnTo>
                  <a:pt x="213" y="66"/>
                </a:lnTo>
                <a:lnTo>
                  <a:pt x="213" y="54"/>
                </a:lnTo>
                <a:lnTo>
                  <a:pt x="218" y="48"/>
                </a:lnTo>
                <a:lnTo>
                  <a:pt x="218" y="60"/>
                </a:lnTo>
                <a:lnTo>
                  <a:pt x="218" y="54"/>
                </a:lnTo>
                <a:lnTo>
                  <a:pt x="222" y="66"/>
                </a:lnTo>
                <a:lnTo>
                  <a:pt x="226" y="48"/>
                </a:lnTo>
                <a:lnTo>
                  <a:pt x="226" y="42"/>
                </a:lnTo>
                <a:lnTo>
                  <a:pt x="231" y="60"/>
                </a:lnTo>
                <a:lnTo>
                  <a:pt x="231" y="84"/>
                </a:lnTo>
                <a:lnTo>
                  <a:pt x="231" y="72"/>
                </a:lnTo>
                <a:lnTo>
                  <a:pt x="235" y="78"/>
                </a:lnTo>
                <a:lnTo>
                  <a:pt x="235" y="60"/>
                </a:lnTo>
                <a:lnTo>
                  <a:pt x="239" y="54"/>
                </a:lnTo>
                <a:lnTo>
                  <a:pt x="239" y="30"/>
                </a:lnTo>
                <a:lnTo>
                  <a:pt x="243" y="24"/>
                </a:lnTo>
                <a:lnTo>
                  <a:pt x="243" y="12"/>
                </a:lnTo>
                <a:lnTo>
                  <a:pt x="248" y="18"/>
                </a:lnTo>
                <a:lnTo>
                  <a:pt x="248" y="36"/>
                </a:lnTo>
                <a:lnTo>
                  <a:pt x="252" y="60"/>
                </a:lnTo>
                <a:lnTo>
                  <a:pt x="252" y="84"/>
                </a:lnTo>
                <a:lnTo>
                  <a:pt x="256" y="78"/>
                </a:lnTo>
                <a:lnTo>
                  <a:pt x="256" y="66"/>
                </a:lnTo>
                <a:lnTo>
                  <a:pt x="260" y="42"/>
                </a:lnTo>
                <a:lnTo>
                  <a:pt x="260" y="24"/>
                </a:lnTo>
                <a:lnTo>
                  <a:pt x="260" y="36"/>
                </a:lnTo>
                <a:lnTo>
                  <a:pt x="265" y="42"/>
                </a:lnTo>
                <a:lnTo>
                  <a:pt x="265" y="54"/>
                </a:lnTo>
                <a:lnTo>
                  <a:pt x="269" y="6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2" name="Freeform 88"/>
          <p:cNvSpPr>
            <a:spLocks/>
          </p:cNvSpPr>
          <p:nvPr/>
        </p:nvSpPr>
        <p:spPr bwMode="auto">
          <a:xfrm>
            <a:off x="3218217" y="2636044"/>
            <a:ext cx="434862" cy="142875"/>
          </a:xfrm>
          <a:custGeom>
            <a:avLst/>
            <a:gdLst/>
            <a:ahLst/>
            <a:cxnLst>
              <a:cxn ang="0">
                <a:pos x="4" y="78"/>
              </a:cxn>
              <a:cxn ang="0">
                <a:pos x="9" y="78"/>
              </a:cxn>
              <a:cxn ang="0">
                <a:pos x="21" y="78"/>
              </a:cxn>
              <a:cxn ang="0">
                <a:pos x="26" y="78"/>
              </a:cxn>
              <a:cxn ang="0">
                <a:pos x="30" y="84"/>
              </a:cxn>
              <a:cxn ang="0">
                <a:pos x="39" y="90"/>
              </a:cxn>
              <a:cxn ang="0">
                <a:pos x="47" y="102"/>
              </a:cxn>
              <a:cxn ang="0">
                <a:pos x="51" y="54"/>
              </a:cxn>
              <a:cxn ang="0">
                <a:pos x="60" y="42"/>
              </a:cxn>
              <a:cxn ang="0">
                <a:pos x="64" y="96"/>
              </a:cxn>
              <a:cxn ang="0">
                <a:pos x="68" y="36"/>
              </a:cxn>
              <a:cxn ang="0">
                <a:pos x="77" y="60"/>
              </a:cxn>
              <a:cxn ang="0">
                <a:pos x="81" y="54"/>
              </a:cxn>
              <a:cxn ang="0">
                <a:pos x="90" y="24"/>
              </a:cxn>
              <a:cxn ang="0">
                <a:pos x="94" y="42"/>
              </a:cxn>
              <a:cxn ang="0">
                <a:pos x="103" y="72"/>
              </a:cxn>
              <a:cxn ang="0">
                <a:pos x="107" y="30"/>
              </a:cxn>
              <a:cxn ang="0">
                <a:pos x="111" y="84"/>
              </a:cxn>
              <a:cxn ang="0">
                <a:pos x="120" y="48"/>
              </a:cxn>
              <a:cxn ang="0">
                <a:pos x="124" y="72"/>
              </a:cxn>
              <a:cxn ang="0">
                <a:pos x="133" y="42"/>
              </a:cxn>
              <a:cxn ang="0">
                <a:pos x="137" y="36"/>
              </a:cxn>
              <a:cxn ang="0">
                <a:pos x="141" y="108"/>
              </a:cxn>
              <a:cxn ang="0">
                <a:pos x="150" y="48"/>
              </a:cxn>
              <a:cxn ang="0">
                <a:pos x="158" y="60"/>
              </a:cxn>
              <a:cxn ang="0">
                <a:pos x="163" y="72"/>
              </a:cxn>
              <a:cxn ang="0">
                <a:pos x="171" y="54"/>
              </a:cxn>
              <a:cxn ang="0">
                <a:pos x="175" y="24"/>
              </a:cxn>
              <a:cxn ang="0">
                <a:pos x="184" y="54"/>
              </a:cxn>
              <a:cxn ang="0">
                <a:pos x="188" y="84"/>
              </a:cxn>
              <a:cxn ang="0">
                <a:pos x="197" y="90"/>
              </a:cxn>
              <a:cxn ang="0">
                <a:pos x="201" y="48"/>
              </a:cxn>
              <a:cxn ang="0">
                <a:pos x="210" y="54"/>
              </a:cxn>
              <a:cxn ang="0">
                <a:pos x="214" y="72"/>
              </a:cxn>
              <a:cxn ang="0">
                <a:pos x="222" y="84"/>
              </a:cxn>
              <a:cxn ang="0">
                <a:pos x="227" y="84"/>
              </a:cxn>
              <a:cxn ang="0">
                <a:pos x="235" y="60"/>
              </a:cxn>
              <a:cxn ang="0">
                <a:pos x="240" y="78"/>
              </a:cxn>
              <a:cxn ang="0">
                <a:pos x="248" y="66"/>
              </a:cxn>
              <a:cxn ang="0">
                <a:pos x="257" y="60"/>
              </a:cxn>
              <a:cxn ang="0">
                <a:pos x="261" y="78"/>
              </a:cxn>
              <a:cxn ang="0">
                <a:pos x="269" y="96"/>
              </a:cxn>
            </a:cxnLst>
            <a:rect l="0" t="0" r="r" b="b"/>
            <a:pathLst>
              <a:path w="274" h="120">
                <a:moveTo>
                  <a:pt x="0" y="60"/>
                </a:moveTo>
                <a:lnTo>
                  <a:pt x="0" y="72"/>
                </a:lnTo>
                <a:lnTo>
                  <a:pt x="4" y="78"/>
                </a:lnTo>
                <a:lnTo>
                  <a:pt x="4" y="42"/>
                </a:lnTo>
                <a:lnTo>
                  <a:pt x="9" y="30"/>
                </a:lnTo>
                <a:lnTo>
                  <a:pt x="9" y="78"/>
                </a:lnTo>
                <a:lnTo>
                  <a:pt x="13" y="84"/>
                </a:lnTo>
                <a:lnTo>
                  <a:pt x="17" y="48"/>
                </a:lnTo>
                <a:lnTo>
                  <a:pt x="21" y="78"/>
                </a:lnTo>
                <a:lnTo>
                  <a:pt x="21" y="108"/>
                </a:lnTo>
                <a:lnTo>
                  <a:pt x="21" y="90"/>
                </a:lnTo>
                <a:lnTo>
                  <a:pt x="26" y="78"/>
                </a:lnTo>
                <a:lnTo>
                  <a:pt x="26" y="42"/>
                </a:lnTo>
                <a:lnTo>
                  <a:pt x="30" y="78"/>
                </a:lnTo>
                <a:lnTo>
                  <a:pt x="30" y="84"/>
                </a:lnTo>
                <a:lnTo>
                  <a:pt x="34" y="120"/>
                </a:lnTo>
                <a:lnTo>
                  <a:pt x="34" y="96"/>
                </a:lnTo>
                <a:lnTo>
                  <a:pt x="39" y="90"/>
                </a:lnTo>
                <a:lnTo>
                  <a:pt x="39" y="60"/>
                </a:lnTo>
                <a:lnTo>
                  <a:pt x="43" y="66"/>
                </a:lnTo>
                <a:lnTo>
                  <a:pt x="47" y="102"/>
                </a:lnTo>
                <a:lnTo>
                  <a:pt x="47" y="108"/>
                </a:lnTo>
                <a:lnTo>
                  <a:pt x="51" y="96"/>
                </a:lnTo>
                <a:lnTo>
                  <a:pt x="51" y="54"/>
                </a:lnTo>
                <a:lnTo>
                  <a:pt x="56" y="42"/>
                </a:lnTo>
                <a:lnTo>
                  <a:pt x="56" y="36"/>
                </a:lnTo>
                <a:lnTo>
                  <a:pt x="60" y="42"/>
                </a:lnTo>
                <a:lnTo>
                  <a:pt x="60" y="60"/>
                </a:lnTo>
                <a:lnTo>
                  <a:pt x="64" y="60"/>
                </a:lnTo>
                <a:lnTo>
                  <a:pt x="64" y="96"/>
                </a:lnTo>
                <a:lnTo>
                  <a:pt x="64" y="78"/>
                </a:lnTo>
                <a:lnTo>
                  <a:pt x="68" y="78"/>
                </a:lnTo>
                <a:lnTo>
                  <a:pt x="68" y="36"/>
                </a:lnTo>
                <a:lnTo>
                  <a:pt x="73" y="36"/>
                </a:lnTo>
                <a:lnTo>
                  <a:pt x="73" y="18"/>
                </a:lnTo>
                <a:lnTo>
                  <a:pt x="77" y="60"/>
                </a:lnTo>
                <a:lnTo>
                  <a:pt x="77" y="72"/>
                </a:lnTo>
                <a:lnTo>
                  <a:pt x="81" y="114"/>
                </a:lnTo>
                <a:lnTo>
                  <a:pt x="81" y="54"/>
                </a:lnTo>
                <a:lnTo>
                  <a:pt x="86" y="48"/>
                </a:lnTo>
                <a:lnTo>
                  <a:pt x="86" y="18"/>
                </a:lnTo>
                <a:lnTo>
                  <a:pt x="90" y="24"/>
                </a:lnTo>
                <a:lnTo>
                  <a:pt x="90" y="0"/>
                </a:lnTo>
                <a:lnTo>
                  <a:pt x="94" y="6"/>
                </a:lnTo>
                <a:lnTo>
                  <a:pt x="94" y="42"/>
                </a:lnTo>
                <a:lnTo>
                  <a:pt x="98" y="66"/>
                </a:lnTo>
                <a:lnTo>
                  <a:pt x="98" y="78"/>
                </a:lnTo>
                <a:lnTo>
                  <a:pt x="103" y="72"/>
                </a:lnTo>
                <a:lnTo>
                  <a:pt x="103" y="54"/>
                </a:lnTo>
                <a:lnTo>
                  <a:pt x="107" y="24"/>
                </a:lnTo>
                <a:lnTo>
                  <a:pt x="107" y="30"/>
                </a:lnTo>
                <a:lnTo>
                  <a:pt x="111" y="48"/>
                </a:lnTo>
                <a:lnTo>
                  <a:pt x="111" y="96"/>
                </a:lnTo>
                <a:lnTo>
                  <a:pt x="111" y="84"/>
                </a:lnTo>
                <a:lnTo>
                  <a:pt x="116" y="90"/>
                </a:lnTo>
                <a:lnTo>
                  <a:pt x="116" y="66"/>
                </a:lnTo>
                <a:lnTo>
                  <a:pt x="120" y="48"/>
                </a:lnTo>
                <a:lnTo>
                  <a:pt x="120" y="36"/>
                </a:lnTo>
                <a:lnTo>
                  <a:pt x="124" y="54"/>
                </a:lnTo>
                <a:lnTo>
                  <a:pt x="124" y="72"/>
                </a:lnTo>
                <a:lnTo>
                  <a:pt x="128" y="24"/>
                </a:lnTo>
                <a:lnTo>
                  <a:pt x="128" y="30"/>
                </a:lnTo>
                <a:lnTo>
                  <a:pt x="133" y="42"/>
                </a:lnTo>
                <a:lnTo>
                  <a:pt x="133" y="48"/>
                </a:lnTo>
                <a:lnTo>
                  <a:pt x="137" y="30"/>
                </a:lnTo>
                <a:lnTo>
                  <a:pt x="137" y="36"/>
                </a:lnTo>
                <a:lnTo>
                  <a:pt x="141" y="78"/>
                </a:lnTo>
                <a:lnTo>
                  <a:pt x="141" y="114"/>
                </a:lnTo>
                <a:lnTo>
                  <a:pt x="141" y="108"/>
                </a:lnTo>
                <a:lnTo>
                  <a:pt x="145" y="78"/>
                </a:lnTo>
                <a:lnTo>
                  <a:pt x="145" y="60"/>
                </a:lnTo>
                <a:lnTo>
                  <a:pt x="150" y="48"/>
                </a:lnTo>
                <a:lnTo>
                  <a:pt x="154" y="54"/>
                </a:lnTo>
                <a:lnTo>
                  <a:pt x="154" y="66"/>
                </a:lnTo>
                <a:lnTo>
                  <a:pt x="158" y="60"/>
                </a:lnTo>
                <a:lnTo>
                  <a:pt x="158" y="24"/>
                </a:lnTo>
                <a:lnTo>
                  <a:pt x="163" y="36"/>
                </a:lnTo>
                <a:lnTo>
                  <a:pt x="163" y="72"/>
                </a:lnTo>
                <a:lnTo>
                  <a:pt x="167" y="102"/>
                </a:lnTo>
                <a:lnTo>
                  <a:pt x="167" y="66"/>
                </a:lnTo>
                <a:lnTo>
                  <a:pt x="171" y="54"/>
                </a:lnTo>
                <a:lnTo>
                  <a:pt x="171" y="42"/>
                </a:lnTo>
                <a:lnTo>
                  <a:pt x="175" y="36"/>
                </a:lnTo>
                <a:lnTo>
                  <a:pt x="175" y="24"/>
                </a:lnTo>
                <a:lnTo>
                  <a:pt x="180" y="30"/>
                </a:lnTo>
                <a:lnTo>
                  <a:pt x="184" y="48"/>
                </a:lnTo>
                <a:lnTo>
                  <a:pt x="184" y="54"/>
                </a:lnTo>
                <a:lnTo>
                  <a:pt x="184" y="48"/>
                </a:lnTo>
                <a:lnTo>
                  <a:pt x="188" y="42"/>
                </a:lnTo>
                <a:lnTo>
                  <a:pt x="188" y="84"/>
                </a:lnTo>
                <a:lnTo>
                  <a:pt x="192" y="96"/>
                </a:lnTo>
                <a:lnTo>
                  <a:pt x="192" y="114"/>
                </a:lnTo>
                <a:lnTo>
                  <a:pt x="197" y="90"/>
                </a:lnTo>
                <a:lnTo>
                  <a:pt x="197" y="48"/>
                </a:lnTo>
                <a:lnTo>
                  <a:pt x="201" y="30"/>
                </a:lnTo>
                <a:lnTo>
                  <a:pt x="201" y="48"/>
                </a:lnTo>
                <a:lnTo>
                  <a:pt x="205" y="48"/>
                </a:lnTo>
                <a:lnTo>
                  <a:pt x="205" y="60"/>
                </a:lnTo>
                <a:lnTo>
                  <a:pt x="210" y="54"/>
                </a:lnTo>
                <a:lnTo>
                  <a:pt x="210" y="66"/>
                </a:lnTo>
                <a:lnTo>
                  <a:pt x="214" y="60"/>
                </a:lnTo>
                <a:lnTo>
                  <a:pt x="214" y="72"/>
                </a:lnTo>
                <a:lnTo>
                  <a:pt x="218" y="84"/>
                </a:lnTo>
                <a:lnTo>
                  <a:pt x="222" y="114"/>
                </a:lnTo>
                <a:lnTo>
                  <a:pt x="222" y="84"/>
                </a:lnTo>
                <a:lnTo>
                  <a:pt x="227" y="96"/>
                </a:lnTo>
                <a:lnTo>
                  <a:pt x="227" y="66"/>
                </a:lnTo>
                <a:lnTo>
                  <a:pt x="227" y="84"/>
                </a:lnTo>
                <a:lnTo>
                  <a:pt x="231" y="72"/>
                </a:lnTo>
                <a:lnTo>
                  <a:pt x="231" y="90"/>
                </a:lnTo>
                <a:lnTo>
                  <a:pt x="235" y="60"/>
                </a:lnTo>
                <a:lnTo>
                  <a:pt x="235" y="78"/>
                </a:lnTo>
                <a:lnTo>
                  <a:pt x="240" y="54"/>
                </a:lnTo>
                <a:lnTo>
                  <a:pt x="240" y="78"/>
                </a:lnTo>
                <a:lnTo>
                  <a:pt x="244" y="84"/>
                </a:lnTo>
                <a:lnTo>
                  <a:pt x="248" y="78"/>
                </a:lnTo>
                <a:lnTo>
                  <a:pt x="248" y="66"/>
                </a:lnTo>
                <a:lnTo>
                  <a:pt x="252" y="84"/>
                </a:lnTo>
                <a:lnTo>
                  <a:pt x="252" y="72"/>
                </a:lnTo>
                <a:lnTo>
                  <a:pt x="257" y="60"/>
                </a:lnTo>
                <a:lnTo>
                  <a:pt x="257" y="78"/>
                </a:lnTo>
                <a:lnTo>
                  <a:pt x="261" y="96"/>
                </a:lnTo>
                <a:lnTo>
                  <a:pt x="261" y="78"/>
                </a:lnTo>
                <a:lnTo>
                  <a:pt x="265" y="78"/>
                </a:lnTo>
                <a:lnTo>
                  <a:pt x="269" y="90"/>
                </a:lnTo>
                <a:lnTo>
                  <a:pt x="269" y="96"/>
                </a:lnTo>
                <a:lnTo>
                  <a:pt x="274" y="108"/>
                </a:lnTo>
                <a:lnTo>
                  <a:pt x="27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3" name="Freeform 89"/>
          <p:cNvSpPr>
            <a:spLocks/>
          </p:cNvSpPr>
          <p:nvPr/>
        </p:nvSpPr>
        <p:spPr bwMode="auto">
          <a:xfrm>
            <a:off x="3653078" y="2636044"/>
            <a:ext cx="426927" cy="142875"/>
          </a:xfrm>
          <a:custGeom>
            <a:avLst/>
            <a:gdLst/>
            <a:ahLst/>
            <a:cxnLst>
              <a:cxn ang="0">
                <a:pos x="4" y="60"/>
              </a:cxn>
              <a:cxn ang="0">
                <a:pos x="13" y="66"/>
              </a:cxn>
              <a:cxn ang="0">
                <a:pos x="17" y="60"/>
              </a:cxn>
              <a:cxn ang="0">
                <a:pos x="30" y="66"/>
              </a:cxn>
              <a:cxn ang="0">
                <a:pos x="34" y="48"/>
              </a:cxn>
              <a:cxn ang="0">
                <a:pos x="43" y="72"/>
              </a:cxn>
              <a:cxn ang="0">
                <a:pos x="47" y="108"/>
              </a:cxn>
              <a:cxn ang="0">
                <a:pos x="51" y="72"/>
              </a:cxn>
              <a:cxn ang="0">
                <a:pos x="60" y="60"/>
              </a:cxn>
              <a:cxn ang="0">
                <a:pos x="64" y="84"/>
              </a:cxn>
              <a:cxn ang="0">
                <a:pos x="72" y="54"/>
              </a:cxn>
              <a:cxn ang="0">
                <a:pos x="77" y="84"/>
              </a:cxn>
              <a:cxn ang="0">
                <a:pos x="85" y="36"/>
              </a:cxn>
              <a:cxn ang="0">
                <a:pos x="90" y="42"/>
              </a:cxn>
              <a:cxn ang="0">
                <a:pos x="98" y="54"/>
              </a:cxn>
              <a:cxn ang="0">
                <a:pos x="102" y="66"/>
              </a:cxn>
              <a:cxn ang="0">
                <a:pos x="111" y="66"/>
              </a:cxn>
              <a:cxn ang="0">
                <a:pos x="115" y="84"/>
              </a:cxn>
              <a:cxn ang="0">
                <a:pos x="124" y="84"/>
              </a:cxn>
              <a:cxn ang="0">
                <a:pos x="128" y="78"/>
              </a:cxn>
              <a:cxn ang="0">
                <a:pos x="132" y="72"/>
              </a:cxn>
              <a:cxn ang="0">
                <a:pos x="141" y="84"/>
              </a:cxn>
              <a:cxn ang="0">
                <a:pos x="149" y="60"/>
              </a:cxn>
              <a:cxn ang="0">
                <a:pos x="158" y="30"/>
              </a:cxn>
              <a:cxn ang="0">
                <a:pos x="162" y="84"/>
              </a:cxn>
              <a:cxn ang="0">
                <a:pos x="175" y="78"/>
              </a:cxn>
              <a:cxn ang="0">
                <a:pos x="179" y="114"/>
              </a:cxn>
              <a:cxn ang="0">
                <a:pos x="184" y="60"/>
              </a:cxn>
              <a:cxn ang="0">
                <a:pos x="192" y="90"/>
              </a:cxn>
              <a:cxn ang="0">
                <a:pos x="196" y="90"/>
              </a:cxn>
              <a:cxn ang="0">
                <a:pos x="201" y="30"/>
              </a:cxn>
              <a:cxn ang="0">
                <a:pos x="209" y="96"/>
              </a:cxn>
              <a:cxn ang="0">
                <a:pos x="214" y="66"/>
              </a:cxn>
              <a:cxn ang="0">
                <a:pos x="222" y="6"/>
              </a:cxn>
              <a:cxn ang="0">
                <a:pos x="226" y="90"/>
              </a:cxn>
              <a:cxn ang="0">
                <a:pos x="235" y="18"/>
              </a:cxn>
              <a:cxn ang="0">
                <a:pos x="239" y="78"/>
              </a:cxn>
              <a:cxn ang="0">
                <a:pos x="244" y="72"/>
              </a:cxn>
              <a:cxn ang="0">
                <a:pos x="252" y="36"/>
              </a:cxn>
              <a:cxn ang="0">
                <a:pos x="256" y="60"/>
              </a:cxn>
              <a:cxn ang="0">
                <a:pos x="261" y="78"/>
              </a:cxn>
              <a:cxn ang="0">
                <a:pos x="265" y="60"/>
              </a:cxn>
            </a:cxnLst>
            <a:rect l="0" t="0" r="r" b="b"/>
            <a:pathLst>
              <a:path w="269" h="120">
                <a:moveTo>
                  <a:pt x="0" y="78"/>
                </a:moveTo>
                <a:lnTo>
                  <a:pt x="4" y="54"/>
                </a:lnTo>
                <a:lnTo>
                  <a:pt x="4" y="60"/>
                </a:lnTo>
                <a:lnTo>
                  <a:pt x="8" y="36"/>
                </a:lnTo>
                <a:lnTo>
                  <a:pt x="8" y="48"/>
                </a:lnTo>
                <a:lnTo>
                  <a:pt x="13" y="66"/>
                </a:lnTo>
                <a:lnTo>
                  <a:pt x="13" y="72"/>
                </a:lnTo>
                <a:lnTo>
                  <a:pt x="13" y="66"/>
                </a:lnTo>
                <a:lnTo>
                  <a:pt x="17" y="60"/>
                </a:lnTo>
                <a:lnTo>
                  <a:pt x="17" y="78"/>
                </a:lnTo>
                <a:lnTo>
                  <a:pt x="21" y="72"/>
                </a:lnTo>
                <a:lnTo>
                  <a:pt x="30" y="66"/>
                </a:lnTo>
                <a:lnTo>
                  <a:pt x="30" y="78"/>
                </a:lnTo>
                <a:lnTo>
                  <a:pt x="30" y="60"/>
                </a:lnTo>
                <a:lnTo>
                  <a:pt x="34" y="48"/>
                </a:lnTo>
                <a:lnTo>
                  <a:pt x="38" y="66"/>
                </a:lnTo>
                <a:lnTo>
                  <a:pt x="38" y="84"/>
                </a:lnTo>
                <a:lnTo>
                  <a:pt x="43" y="72"/>
                </a:lnTo>
                <a:lnTo>
                  <a:pt x="43" y="78"/>
                </a:lnTo>
                <a:lnTo>
                  <a:pt x="43" y="72"/>
                </a:lnTo>
                <a:lnTo>
                  <a:pt x="47" y="108"/>
                </a:lnTo>
                <a:lnTo>
                  <a:pt x="47" y="84"/>
                </a:lnTo>
                <a:lnTo>
                  <a:pt x="51" y="90"/>
                </a:lnTo>
                <a:lnTo>
                  <a:pt x="51" y="72"/>
                </a:lnTo>
                <a:lnTo>
                  <a:pt x="55" y="84"/>
                </a:lnTo>
                <a:lnTo>
                  <a:pt x="55" y="78"/>
                </a:lnTo>
                <a:lnTo>
                  <a:pt x="60" y="60"/>
                </a:lnTo>
                <a:lnTo>
                  <a:pt x="60" y="42"/>
                </a:lnTo>
                <a:lnTo>
                  <a:pt x="64" y="66"/>
                </a:lnTo>
                <a:lnTo>
                  <a:pt x="64" y="84"/>
                </a:lnTo>
                <a:lnTo>
                  <a:pt x="68" y="102"/>
                </a:lnTo>
                <a:lnTo>
                  <a:pt x="68" y="84"/>
                </a:lnTo>
                <a:lnTo>
                  <a:pt x="72" y="54"/>
                </a:lnTo>
                <a:lnTo>
                  <a:pt x="72" y="72"/>
                </a:lnTo>
                <a:lnTo>
                  <a:pt x="77" y="90"/>
                </a:lnTo>
                <a:lnTo>
                  <a:pt x="77" y="84"/>
                </a:lnTo>
                <a:lnTo>
                  <a:pt x="81" y="66"/>
                </a:lnTo>
                <a:lnTo>
                  <a:pt x="81" y="48"/>
                </a:lnTo>
                <a:lnTo>
                  <a:pt x="85" y="36"/>
                </a:lnTo>
                <a:lnTo>
                  <a:pt x="85" y="60"/>
                </a:lnTo>
                <a:lnTo>
                  <a:pt x="90" y="72"/>
                </a:lnTo>
                <a:lnTo>
                  <a:pt x="90" y="42"/>
                </a:lnTo>
                <a:lnTo>
                  <a:pt x="94" y="90"/>
                </a:lnTo>
                <a:lnTo>
                  <a:pt x="98" y="108"/>
                </a:lnTo>
                <a:lnTo>
                  <a:pt x="98" y="54"/>
                </a:lnTo>
                <a:lnTo>
                  <a:pt x="102" y="66"/>
                </a:lnTo>
                <a:lnTo>
                  <a:pt x="102" y="48"/>
                </a:lnTo>
                <a:lnTo>
                  <a:pt x="102" y="66"/>
                </a:lnTo>
                <a:lnTo>
                  <a:pt x="107" y="42"/>
                </a:lnTo>
                <a:lnTo>
                  <a:pt x="107" y="48"/>
                </a:lnTo>
                <a:lnTo>
                  <a:pt x="111" y="66"/>
                </a:lnTo>
                <a:lnTo>
                  <a:pt x="111" y="102"/>
                </a:lnTo>
                <a:lnTo>
                  <a:pt x="115" y="102"/>
                </a:lnTo>
                <a:lnTo>
                  <a:pt x="115" y="84"/>
                </a:lnTo>
                <a:lnTo>
                  <a:pt x="119" y="18"/>
                </a:lnTo>
                <a:lnTo>
                  <a:pt x="119" y="42"/>
                </a:lnTo>
                <a:lnTo>
                  <a:pt x="124" y="84"/>
                </a:lnTo>
                <a:lnTo>
                  <a:pt x="124" y="60"/>
                </a:lnTo>
                <a:lnTo>
                  <a:pt x="128" y="60"/>
                </a:lnTo>
                <a:lnTo>
                  <a:pt x="128" y="78"/>
                </a:lnTo>
                <a:lnTo>
                  <a:pt x="132" y="78"/>
                </a:lnTo>
                <a:lnTo>
                  <a:pt x="132" y="90"/>
                </a:lnTo>
                <a:lnTo>
                  <a:pt x="132" y="72"/>
                </a:lnTo>
                <a:lnTo>
                  <a:pt x="137" y="66"/>
                </a:lnTo>
                <a:lnTo>
                  <a:pt x="141" y="78"/>
                </a:lnTo>
                <a:lnTo>
                  <a:pt x="141" y="84"/>
                </a:lnTo>
                <a:lnTo>
                  <a:pt x="145" y="72"/>
                </a:lnTo>
                <a:lnTo>
                  <a:pt x="145" y="48"/>
                </a:lnTo>
                <a:lnTo>
                  <a:pt x="149" y="60"/>
                </a:lnTo>
                <a:lnTo>
                  <a:pt x="154" y="36"/>
                </a:lnTo>
                <a:lnTo>
                  <a:pt x="158" y="0"/>
                </a:lnTo>
                <a:lnTo>
                  <a:pt x="158" y="30"/>
                </a:lnTo>
                <a:lnTo>
                  <a:pt x="162" y="60"/>
                </a:lnTo>
                <a:lnTo>
                  <a:pt x="162" y="96"/>
                </a:lnTo>
                <a:lnTo>
                  <a:pt x="162" y="84"/>
                </a:lnTo>
                <a:lnTo>
                  <a:pt x="167" y="66"/>
                </a:lnTo>
                <a:lnTo>
                  <a:pt x="171" y="90"/>
                </a:lnTo>
                <a:lnTo>
                  <a:pt x="175" y="78"/>
                </a:lnTo>
                <a:lnTo>
                  <a:pt x="175" y="72"/>
                </a:lnTo>
                <a:lnTo>
                  <a:pt x="175" y="96"/>
                </a:lnTo>
                <a:lnTo>
                  <a:pt x="179" y="114"/>
                </a:lnTo>
                <a:lnTo>
                  <a:pt x="179" y="90"/>
                </a:lnTo>
                <a:lnTo>
                  <a:pt x="184" y="66"/>
                </a:lnTo>
                <a:lnTo>
                  <a:pt x="184" y="60"/>
                </a:lnTo>
                <a:lnTo>
                  <a:pt x="188" y="90"/>
                </a:lnTo>
                <a:lnTo>
                  <a:pt x="188" y="72"/>
                </a:lnTo>
                <a:lnTo>
                  <a:pt x="192" y="90"/>
                </a:lnTo>
                <a:lnTo>
                  <a:pt x="192" y="42"/>
                </a:lnTo>
                <a:lnTo>
                  <a:pt x="192" y="84"/>
                </a:lnTo>
                <a:lnTo>
                  <a:pt x="196" y="90"/>
                </a:lnTo>
                <a:lnTo>
                  <a:pt x="196" y="120"/>
                </a:lnTo>
                <a:lnTo>
                  <a:pt x="201" y="60"/>
                </a:lnTo>
                <a:lnTo>
                  <a:pt x="201" y="30"/>
                </a:lnTo>
                <a:lnTo>
                  <a:pt x="205" y="54"/>
                </a:lnTo>
                <a:lnTo>
                  <a:pt x="205" y="102"/>
                </a:lnTo>
                <a:lnTo>
                  <a:pt x="209" y="96"/>
                </a:lnTo>
                <a:lnTo>
                  <a:pt x="209" y="78"/>
                </a:lnTo>
                <a:lnTo>
                  <a:pt x="214" y="78"/>
                </a:lnTo>
                <a:lnTo>
                  <a:pt x="214" y="66"/>
                </a:lnTo>
                <a:lnTo>
                  <a:pt x="218" y="42"/>
                </a:lnTo>
                <a:lnTo>
                  <a:pt x="218" y="30"/>
                </a:lnTo>
                <a:lnTo>
                  <a:pt x="222" y="6"/>
                </a:lnTo>
                <a:lnTo>
                  <a:pt x="222" y="54"/>
                </a:lnTo>
                <a:lnTo>
                  <a:pt x="226" y="72"/>
                </a:lnTo>
                <a:lnTo>
                  <a:pt x="226" y="90"/>
                </a:lnTo>
                <a:lnTo>
                  <a:pt x="231" y="84"/>
                </a:lnTo>
                <a:lnTo>
                  <a:pt x="231" y="78"/>
                </a:lnTo>
                <a:lnTo>
                  <a:pt x="235" y="18"/>
                </a:lnTo>
                <a:lnTo>
                  <a:pt x="235" y="24"/>
                </a:lnTo>
                <a:lnTo>
                  <a:pt x="235" y="18"/>
                </a:lnTo>
                <a:lnTo>
                  <a:pt x="239" y="78"/>
                </a:lnTo>
                <a:lnTo>
                  <a:pt x="239" y="96"/>
                </a:lnTo>
                <a:lnTo>
                  <a:pt x="244" y="84"/>
                </a:lnTo>
                <a:lnTo>
                  <a:pt x="244" y="72"/>
                </a:lnTo>
                <a:lnTo>
                  <a:pt x="248" y="36"/>
                </a:lnTo>
                <a:lnTo>
                  <a:pt x="248" y="72"/>
                </a:lnTo>
                <a:lnTo>
                  <a:pt x="252" y="36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66"/>
                </a:lnTo>
                <a:lnTo>
                  <a:pt x="261" y="60"/>
                </a:lnTo>
                <a:lnTo>
                  <a:pt x="261" y="78"/>
                </a:lnTo>
                <a:lnTo>
                  <a:pt x="265" y="72"/>
                </a:lnTo>
                <a:lnTo>
                  <a:pt x="265" y="54"/>
                </a:lnTo>
                <a:lnTo>
                  <a:pt x="265" y="60"/>
                </a:lnTo>
                <a:lnTo>
                  <a:pt x="269" y="78"/>
                </a:lnTo>
                <a:lnTo>
                  <a:pt x="269" y="10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4" name="Freeform 90"/>
          <p:cNvSpPr>
            <a:spLocks/>
          </p:cNvSpPr>
          <p:nvPr/>
        </p:nvSpPr>
        <p:spPr bwMode="auto">
          <a:xfrm>
            <a:off x="4080004" y="2536034"/>
            <a:ext cx="476126" cy="364331"/>
          </a:xfrm>
          <a:custGeom>
            <a:avLst/>
            <a:gdLst/>
            <a:ahLst/>
            <a:cxnLst>
              <a:cxn ang="0">
                <a:pos x="4" y="162"/>
              </a:cxn>
              <a:cxn ang="0">
                <a:pos x="13" y="144"/>
              </a:cxn>
              <a:cxn ang="0">
                <a:pos x="17" y="162"/>
              </a:cxn>
              <a:cxn ang="0">
                <a:pos x="26" y="114"/>
              </a:cxn>
              <a:cxn ang="0">
                <a:pos x="30" y="102"/>
              </a:cxn>
              <a:cxn ang="0">
                <a:pos x="34" y="90"/>
              </a:cxn>
              <a:cxn ang="0">
                <a:pos x="43" y="42"/>
              </a:cxn>
              <a:cxn ang="0">
                <a:pos x="47" y="6"/>
              </a:cxn>
              <a:cxn ang="0">
                <a:pos x="60" y="30"/>
              </a:cxn>
              <a:cxn ang="0">
                <a:pos x="73" y="78"/>
              </a:cxn>
              <a:cxn ang="0">
                <a:pos x="77" y="132"/>
              </a:cxn>
              <a:cxn ang="0">
                <a:pos x="86" y="180"/>
              </a:cxn>
              <a:cxn ang="0">
                <a:pos x="90" y="240"/>
              </a:cxn>
              <a:cxn ang="0">
                <a:pos x="99" y="276"/>
              </a:cxn>
              <a:cxn ang="0">
                <a:pos x="111" y="294"/>
              </a:cxn>
              <a:cxn ang="0">
                <a:pos x="116" y="270"/>
              </a:cxn>
              <a:cxn ang="0">
                <a:pos x="120" y="228"/>
              </a:cxn>
              <a:cxn ang="0">
                <a:pos x="128" y="168"/>
              </a:cxn>
              <a:cxn ang="0">
                <a:pos x="137" y="114"/>
              </a:cxn>
              <a:cxn ang="0">
                <a:pos x="141" y="72"/>
              </a:cxn>
              <a:cxn ang="0">
                <a:pos x="150" y="30"/>
              </a:cxn>
              <a:cxn ang="0">
                <a:pos x="158" y="0"/>
              </a:cxn>
              <a:cxn ang="0">
                <a:pos x="163" y="30"/>
              </a:cxn>
              <a:cxn ang="0">
                <a:pos x="171" y="48"/>
              </a:cxn>
              <a:cxn ang="0">
                <a:pos x="176" y="102"/>
              </a:cxn>
              <a:cxn ang="0">
                <a:pos x="188" y="162"/>
              </a:cxn>
              <a:cxn ang="0">
                <a:pos x="193" y="252"/>
              </a:cxn>
              <a:cxn ang="0">
                <a:pos x="201" y="276"/>
              </a:cxn>
              <a:cxn ang="0">
                <a:pos x="205" y="288"/>
              </a:cxn>
              <a:cxn ang="0">
                <a:pos x="210" y="306"/>
              </a:cxn>
              <a:cxn ang="0">
                <a:pos x="218" y="288"/>
              </a:cxn>
              <a:cxn ang="0">
                <a:pos x="223" y="234"/>
              </a:cxn>
              <a:cxn ang="0">
                <a:pos x="231" y="174"/>
              </a:cxn>
              <a:cxn ang="0">
                <a:pos x="240" y="108"/>
              </a:cxn>
              <a:cxn ang="0">
                <a:pos x="248" y="66"/>
              </a:cxn>
              <a:cxn ang="0">
                <a:pos x="252" y="12"/>
              </a:cxn>
              <a:cxn ang="0">
                <a:pos x="265" y="6"/>
              </a:cxn>
              <a:cxn ang="0">
                <a:pos x="270" y="36"/>
              </a:cxn>
              <a:cxn ang="0">
                <a:pos x="274" y="54"/>
              </a:cxn>
              <a:cxn ang="0">
                <a:pos x="282" y="108"/>
              </a:cxn>
              <a:cxn ang="0">
                <a:pos x="287" y="168"/>
              </a:cxn>
              <a:cxn ang="0">
                <a:pos x="295" y="210"/>
              </a:cxn>
            </a:cxnLst>
            <a:rect l="0" t="0" r="r" b="b"/>
            <a:pathLst>
              <a:path w="300" h="306">
                <a:moveTo>
                  <a:pt x="0" y="186"/>
                </a:moveTo>
                <a:lnTo>
                  <a:pt x="4" y="174"/>
                </a:lnTo>
                <a:lnTo>
                  <a:pt x="4" y="162"/>
                </a:lnTo>
                <a:lnTo>
                  <a:pt x="9" y="144"/>
                </a:lnTo>
                <a:lnTo>
                  <a:pt x="9" y="150"/>
                </a:lnTo>
                <a:lnTo>
                  <a:pt x="13" y="144"/>
                </a:lnTo>
                <a:lnTo>
                  <a:pt x="13" y="156"/>
                </a:lnTo>
                <a:lnTo>
                  <a:pt x="13" y="138"/>
                </a:lnTo>
                <a:lnTo>
                  <a:pt x="17" y="162"/>
                </a:lnTo>
                <a:lnTo>
                  <a:pt x="22" y="186"/>
                </a:lnTo>
                <a:lnTo>
                  <a:pt x="22" y="156"/>
                </a:lnTo>
                <a:lnTo>
                  <a:pt x="26" y="114"/>
                </a:lnTo>
                <a:lnTo>
                  <a:pt x="26" y="108"/>
                </a:lnTo>
                <a:lnTo>
                  <a:pt x="26" y="114"/>
                </a:lnTo>
                <a:lnTo>
                  <a:pt x="30" y="102"/>
                </a:lnTo>
                <a:lnTo>
                  <a:pt x="30" y="108"/>
                </a:lnTo>
                <a:lnTo>
                  <a:pt x="34" y="102"/>
                </a:lnTo>
                <a:lnTo>
                  <a:pt x="34" y="90"/>
                </a:lnTo>
                <a:lnTo>
                  <a:pt x="39" y="72"/>
                </a:lnTo>
                <a:lnTo>
                  <a:pt x="39" y="54"/>
                </a:lnTo>
                <a:lnTo>
                  <a:pt x="43" y="42"/>
                </a:lnTo>
                <a:lnTo>
                  <a:pt x="43" y="30"/>
                </a:lnTo>
                <a:lnTo>
                  <a:pt x="47" y="24"/>
                </a:lnTo>
                <a:lnTo>
                  <a:pt x="47" y="6"/>
                </a:lnTo>
                <a:lnTo>
                  <a:pt x="51" y="18"/>
                </a:lnTo>
                <a:lnTo>
                  <a:pt x="56" y="30"/>
                </a:lnTo>
                <a:lnTo>
                  <a:pt x="60" y="30"/>
                </a:lnTo>
                <a:lnTo>
                  <a:pt x="64" y="42"/>
                </a:lnTo>
                <a:lnTo>
                  <a:pt x="64" y="60"/>
                </a:lnTo>
                <a:lnTo>
                  <a:pt x="73" y="78"/>
                </a:lnTo>
                <a:lnTo>
                  <a:pt x="73" y="102"/>
                </a:lnTo>
                <a:lnTo>
                  <a:pt x="77" y="120"/>
                </a:lnTo>
                <a:lnTo>
                  <a:pt x="77" y="132"/>
                </a:lnTo>
                <a:lnTo>
                  <a:pt x="81" y="150"/>
                </a:lnTo>
                <a:lnTo>
                  <a:pt x="81" y="174"/>
                </a:lnTo>
                <a:lnTo>
                  <a:pt x="86" y="180"/>
                </a:lnTo>
                <a:lnTo>
                  <a:pt x="86" y="210"/>
                </a:lnTo>
                <a:lnTo>
                  <a:pt x="90" y="228"/>
                </a:lnTo>
                <a:lnTo>
                  <a:pt x="90" y="240"/>
                </a:lnTo>
                <a:lnTo>
                  <a:pt x="94" y="258"/>
                </a:lnTo>
                <a:lnTo>
                  <a:pt x="94" y="276"/>
                </a:lnTo>
                <a:lnTo>
                  <a:pt x="99" y="276"/>
                </a:lnTo>
                <a:lnTo>
                  <a:pt x="103" y="270"/>
                </a:lnTo>
                <a:lnTo>
                  <a:pt x="103" y="282"/>
                </a:lnTo>
                <a:lnTo>
                  <a:pt x="111" y="294"/>
                </a:lnTo>
                <a:lnTo>
                  <a:pt x="111" y="282"/>
                </a:lnTo>
                <a:lnTo>
                  <a:pt x="116" y="264"/>
                </a:lnTo>
                <a:lnTo>
                  <a:pt x="116" y="270"/>
                </a:lnTo>
                <a:lnTo>
                  <a:pt x="116" y="264"/>
                </a:lnTo>
                <a:lnTo>
                  <a:pt x="120" y="246"/>
                </a:lnTo>
                <a:lnTo>
                  <a:pt x="120" y="228"/>
                </a:lnTo>
                <a:lnTo>
                  <a:pt x="124" y="204"/>
                </a:lnTo>
                <a:lnTo>
                  <a:pt x="128" y="192"/>
                </a:lnTo>
                <a:lnTo>
                  <a:pt x="128" y="168"/>
                </a:lnTo>
                <a:lnTo>
                  <a:pt x="133" y="138"/>
                </a:lnTo>
                <a:lnTo>
                  <a:pt x="133" y="132"/>
                </a:lnTo>
                <a:lnTo>
                  <a:pt x="137" y="114"/>
                </a:lnTo>
                <a:lnTo>
                  <a:pt x="137" y="108"/>
                </a:lnTo>
                <a:lnTo>
                  <a:pt x="141" y="84"/>
                </a:lnTo>
                <a:lnTo>
                  <a:pt x="141" y="72"/>
                </a:lnTo>
                <a:lnTo>
                  <a:pt x="146" y="60"/>
                </a:lnTo>
                <a:lnTo>
                  <a:pt x="146" y="42"/>
                </a:lnTo>
                <a:lnTo>
                  <a:pt x="150" y="30"/>
                </a:lnTo>
                <a:lnTo>
                  <a:pt x="150" y="18"/>
                </a:lnTo>
                <a:lnTo>
                  <a:pt x="154" y="6"/>
                </a:lnTo>
                <a:lnTo>
                  <a:pt x="158" y="0"/>
                </a:lnTo>
                <a:lnTo>
                  <a:pt x="158" y="6"/>
                </a:lnTo>
                <a:lnTo>
                  <a:pt x="163" y="18"/>
                </a:lnTo>
                <a:lnTo>
                  <a:pt x="163" y="30"/>
                </a:lnTo>
                <a:lnTo>
                  <a:pt x="167" y="36"/>
                </a:lnTo>
                <a:lnTo>
                  <a:pt x="167" y="42"/>
                </a:lnTo>
                <a:lnTo>
                  <a:pt x="171" y="48"/>
                </a:lnTo>
                <a:lnTo>
                  <a:pt x="171" y="60"/>
                </a:lnTo>
                <a:lnTo>
                  <a:pt x="176" y="84"/>
                </a:lnTo>
                <a:lnTo>
                  <a:pt x="176" y="102"/>
                </a:lnTo>
                <a:lnTo>
                  <a:pt x="180" y="120"/>
                </a:lnTo>
                <a:lnTo>
                  <a:pt x="180" y="144"/>
                </a:lnTo>
                <a:lnTo>
                  <a:pt x="188" y="162"/>
                </a:lnTo>
                <a:lnTo>
                  <a:pt x="188" y="204"/>
                </a:lnTo>
                <a:lnTo>
                  <a:pt x="193" y="234"/>
                </a:lnTo>
                <a:lnTo>
                  <a:pt x="193" y="252"/>
                </a:lnTo>
                <a:lnTo>
                  <a:pt x="197" y="252"/>
                </a:lnTo>
                <a:lnTo>
                  <a:pt x="197" y="264"/>
                </a:lnTo>
                <a:lnTo>
                  <a:pt x="201" y="276"/>
                </a:lnTo>
                <a:lnTo>
                  <a:pt x="201" y="300"/>
                </a:lnTo>
                <a:lnTo>
                  <a:pt x="205" y="294"/>
                </a:lnTo>
                <a:lnTo>
                  <a:pt x="205" y="288"/>
                </a:lnTo>
                <a:lnTo>
                  <a:pt x="205" y="294"/>
                </a:lnTo>
                <a:lnTo>
                  <a:pt x="210" y="300"/>
                </a:lnTo>
                <a:lnTo>
                  <a:pt x="210" y="306"/>
                </a:lnTo>
                <a:lnTo>
                  <a:pt x="214" y="294"/>
                </a:lnTo>
                <a:lnTo>
                  <a:pt x="214" y="300"/>
                </a:lnTo>
                <a:lnTo>
                  <a:pt x="218" y="288"/>
                </a:lnTo>
                <a:lnTo>
                  <a:pt x="218" y="264"/>
                </a:lnTo>
                <a:lnTo>
                  <a:pt x="223" y="240"/>
                </a:lnTo>
                <a:lnTo>
                  <a:pt x="223" y="234"/>
                </a:lnTo>
                <a:lnTo>
                  <a:pt x="227" y="228"/>
                </a:lnTo>
                <a:lnTo>
                  <a:pt x="231" y="204"/>
                </a:lnTo>
                <a:lnTo>
                  <a:pt x="231" y="174"/>
                </a:lnTo>
                <a:lnTo>
                  <a:pt x="235" y="144"/>
                </a:lnTo>
                <a:lnTo>
                  <a:pt x="235" y="114"/>
                </a:lnTo>
                <a:lnTo>
                  <a:pt x="240" y="108"/>
                </a:lnTo>
                <a:lnTo>
                  <a:pt x="244" y="90"/>
                </a:lnTo>
                <a:lnTo>
                  <a:pt x="244" y="78"/>
                </a:lnTo>
                <a:lnTo>
                  <a:pt x="248" y="66"/>
                </a:lnTo>
                <a:lnTo>
                  <a:pt x="248" y="48"/>
                </a:lnTo>
                <a:lnTo>
                  <a:pt x="252" y="24"/>
                </a:lnTo>
                <a:lnTo>
                  <a:pt x="252" y="12"/>
                </a:lnTo>
                <a:lnTo>
                  <a:pt x="257" y="18"/>
                </a:lnTo>
                <a:lnTo>
                  <a:pt x="257" y="24"/>
                </a:lnTo>
                <a:lnTo>
                  <a:pt x="265" y="6"/>
                </a:lnTo>
                <a:lnTo>
                  <a:pt x="261" y="6"/>
                </a:lnTo>
                <a:lnTo>
                  <a:pt x="265" y="30"/>
                </a:lnTo>
                <a:lnTo>
                  <a:pt x="270" y="36"/>
                </a:lnTo>
                <a:lnTo>
                  <a:pt x="270" y="42"/>
                </a:lnTo>
                <a:lnTo>
                  <a:pt x="274" y="48"/>
                </a:lnTo>
                <a:lnTo>
                  <a:pt x="274" y="54"/>
                </a:lnTo>
                <a:lnTo>
                  <a:pt x="278" y="66"/>
                </a:lnTo>
                <a:lnTo>
                  <a:pt x="278" y="102"/>
                </a:lnTo>
                <a:lnTo>
                  <a:pt x="282" y="108"/>
                </a:lnTo>
                <a:lnTo>
                  <a:pt x="282" y="120"/>
                </a:lnTo>
                <a:lnTo>
                  <a:pt x="287" y="144"/>
                </a:lnTo>
                <a:lnTo>
                  <a:pt x="287" y="168"/>
                </a:lnTo>
                <a:lnTo>
                  <a:pt x="291" y="192"/>
                </a:lnTo>
                <a:lnTo>
                  <a:pt x="291" y="204"/>
                </a:lnTo>
                <a:lnTo>
                  <a:pt x="295" y="210"/>
                </a:lnTo>
                <a:lnTo>
                  <a:pt x="295" y="240"/>
                </a:lnTo>
                <a:lnTo>
                  <a:pt x="300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5" name="Freeform 91"/>
          <p:cNvSpPr>
            <a:spLocks/>
          </p:cNvSpPr>
          <p:nvPr/>
        </p:nvSpPr>
        <p:spPr bwMode="auto">
          <a:xfrm>
            <a:off x="4556130" y="2643188"/>
            <a:ext cx="433276" cy="257175"/>
          </a:xfrm>
          <a:custGeom>
            <a:avLst/>
            <a:gdLst/>
            <a:ahLst/>
            <a:cxnLst>
              <a:cxn ang="0">
                <a:pos x="4" y="198"/>
              </a:cxn>
              <a:cxn ang="0">
                <a:pos x="8" y="204"/>
              </a:cxn>
              <a:cxn ang="0">
                <a:pos x="17" y="198"/>
              </a:cxn>
              <a:cxn ang="0">
                <a:pos x="25" y="174"/>
              </a:cxn>
              <a:cxn ang="0">
                <a:pos x="29" y="144"/>
              </a:cxn>
              <a:cxn ang="0">
                <a:pos x="38" y="72"/>
              </a:cxn>
              <a:cxn ang="0">
                <a:pos x="42" y="84"/>
              </a:cxn>
              <a:cxn ang="0">
                <a:pos x="47" y="66"/>
              </a:cxn>
              <a:cxn ang="0">
                <a:pos x="51" y="60"/>
              </a:cxn>
              <a:cxn ang="0">
                <a:pos x="59" y="90"/>
              </a:cxn>
              <a:cxn ang="0">
                <a:pos x="68" y="96"/>
              </a:cxn>
              <a:cxn ang="0">
                <a:pos x="72" y="96"/>
              </a:cxn>
              <a:cxn ang="0">
                <a:pos x="77" y="24"/>
              </a:cxn>
              <a:cxn ang="0">
                <a:pos x="81" y="84"/>
              </a:cxn>
              <a:cxn ang="0">
                <a:pos x="89" y="90"/>
              </a:cxn>
              <a:cxn ang="0">
                <a:pos x="98" y="114"/>
              </a:cxn>
              <a:cxn ang="0">
                <a:pos x="102" y="90"/>
              </a:cxn>
              <a:cxn ang="0">
                <a:pos x="106" y="54"/>
              </a:cxn>
              <a:cxn ang="0">
                <a:pos x="115" y="66"/>
              </a:cxn>
              <a:cxn ang="0">
                <a:pos x="119" y="84"/>
              </a:cxn>
              <a:cxn ang="0">
                <a:pos x="128" y="48"/>
              </a:cxn>
              <a:cxn ang="0">
                <a:pos x="136" y="72"/>
              </a:cxn>
              <a:cxn ang="0">
                <a:pos x="141" y="96"/>
              </a:cxn>
              <a:cxn ang="0">
                <a:pos x="149" y="72"/>
              </a:cxn>
              <a:cxn ang="0">
                <a:pos x="158" y="84"/>
              </a:cxn>
              <a:cxn ang="0">
                <a:pos x="162" y="36"/>
              </a:cxn>
              <a:cxn ang="0">
                <a:pos x="171" y="54"/>
              </a:cxn>
              <a:cxn ang="0">
                <a:pos x="183" y="78"/>
              </a:cxn>
              <a:cxn ang="0">
                <a:pos x="188" y="30"/>
              </a:cxn>
              <a:cxn ang="0">
                <a:pos x="192" y="48"/>
              </a:cxn>
              <a:cxn ang="0">
                <a:pos x="201" y="54"/>
              </a:cxn>
              <a:cxn ang="0">
                <a:pos x="205" y="72"/>
              </a:cxn>
              <a:cxn ang="0">
                <a:pos x="213" y="96"/>
              </a:cxn>
              <a:cxn ang="0">
                <a:pos x="218" y="24"/>
              </a:cxn>
              <a:cxn ang="0">
                <a:pos x="222" y="66"/>
              </a:cxn>
              <a:cxn ang="0">
                <a:pos x="230" y="12"/>
              </a:cxn>
              <a:cxn ang="0">
                <a:pos x="235" y="48"/>
              </a:cxn>
              <a:cxn ang="0">
                <a:pos x="239" y="90"/>
              </a:cxn>
              <a:cxn ang="0">
                <a:pos x="248" y="66"/>
              </a:cxn>
              <a:cxn ang="0">
                <a:pos x="252" y="42"/>
              </a:cxn>
              <a:cxn ang="0">
                <a:pos x="260" y="60"/>
              </a:cxn>
              <a:cxn ang="0">
                <a:pos x="269" y="36"/>
              </a:cxn>
            </a:cxnLst>
            <a:rect l="0" t="0" r="r" b="b"/>
            <a:pathLst>
              <a:path w="273" h="216">
                <a:moveTo>
                  <a:pt x="0" y="168"/>
                </a:moveTo>
                <a:lnTo>
                  <a:pt x="0" y="186"/>
                </a:lnTo>
                <a:lnTo>
                  <a:pt x="4" y="198"/>
                </a:lnTo>
                <a:lnTo>
                  <a:pt x="4" y="204"/>
                </a:lnTo>
                <a:lnTo>
                  <a:pt x="12" y="204"/>
                </a:lnTo>
                <a:lnTo>
                  <a:pt x="8" y="204"/>
                </a:lnTo>
                <a:lnTo>
                  <a:pt x="12" y="216"/>
                </a:lnTo>
                <a:lnTo>
                  <a:pt x="17" y="204"/>
                </a:lnTo>
                <a:lnTo>
                  <a:pt x="17" y="198"/>
                </a:lnTo>
                <a:lnTo>
                  <a:pt x="21" y="180"/>
                </a:lnTo>
                <a:lnTo>
                  <a:pt x="21" y="186"/>
                </a:lnTo>
                <a:lnTo>
                  <a:pt x="25" y="174"/>
                </a:lnTo>
                <a:lnTo>
                  <a:pt x="25" y="150"/>
                </a:lnTo>
                <a:lnTo>
                  <a:pt x="29" y="156"/>
                </a:lnTo>
                <a:lnTo>
                  <a:pt x="29" y="144"/>
                </a:lnTo>
                <a:lnTo>
                  <a:pt x="34" y="126"/>
                </a:lnTo>
                <a:lnTo>
                  <a:pt x="34" y="90"/>
                </a:lnTo>
                <a:lnTo>
                  <a:pt x="38" y="72"/>
                </a:lnTo>
                <a:lnTo>
                  <a:pt x="38" y="60"/>
                </a:lnTo>
                <a:lnTo>
                  <a:pt x="38" y="72"/>
                </a:lnTo>
                <a:lnTo>
                  <a:pt x="42" y="84"/>
                </a:lnTo>
                <a:lnTo>
                  <a:pt x="42" y="78"/>
                </a:lnTo>
                <a:lnTo>
                  <a:pt x="47" y="90"/>
                </a:lnTo>
                <a:lnTo>
                  <a:pt x="47" y="66"/>
                </a:lnTo>
                <a:lnTo>
                  <a:pt x="51" y="60"/>
                </a:lnTo>
                <a:lnTo>
                  <a:pt x="51" y="54"/>
                </a:lnTo>
                <a:lnTo>
                  <a:pt x="51" y="60"/>
                </a:lnTo>
                <a:lnTo>
                  <a:pt x="55" y="66"/>
                </a:lnTo>
                <a:lnTo>
                  <a:pt x="55" y="48"/>
                </a:lnTo>
                <a:lnTo>
                  <a:pt x="59" y="90"/>
                </a:lnTo>
                <a:lnTo>
                  <a:pt x="64" y="84"/>
                </a:lnTo>
                <a:lnTo>
                  <a:pt x="64" y="72"/>
                </a:lnTo>
                <a:lnTo>
                  <a:pt x="68" y="96"/>
                </a:lnTo>
                <a:lnTo>
                  <a:pt x="68" y="90"/>
                </a:lnTo>
                <a:lnTo>
                  <a:pt x="68" y="96"/>
                </a:lnTo>
                <a:lnTo>
                  <a:pt x="72" y="96"/>
                </a:lnTo>
                <a:lnTo>
                  <a:pt x="72" y="54"/>
                </a:lnTo>
                <a:lnTo>
                  <a:pt x="77" y="42"/>
                </a:lnTo>
                <a:lnTo>
                  <a:pt x="77" y="24"/>
                </a:lnTo>
                <a:lnTo>
                  <a:pt x="81" y="72"/>
                </a:lnTo>
                <a:lnTo>
                  <a:pt x="81" y="90"/>
                </a:lnTo>
                <a:lnTo>
                  <a:pt x="81" y="84"/>
                </a:lnTo>
                <a:lnTo>
                  <a:pt x="85" y="72"/>
                </a:lnTo>
                <a:lnTo>
                  <a:pt x="85" y="60"/>
                </a:lnTo>
                <a:lnTo>
                  <a:pt x="89" y="90"/>
                </a:lnTo>
                <a:lnTo>
                  <a:pt x="89" y="108"/>
                </a:lnTo>
                <a:lnTo>
                  <a:pt x="94" y="96"/>
                </a:lnTo>
                <a:lnTo>
                  <a:pt x="98" y="114"/>
                </a:lnTo>
                <a:lnTo>
                  <a:pt x="98" y="96"/>
                </a:lnTo>
                <a:lnTo>
                  <a:pt x="98" y="108"/>
                </a:lnTo>
                <a:lnTo>
                  <a:pt x="102" y="90"/>
                </a:lnTo>
                <a:lnTo>
                  <a:pt x="102" y="84"/>
                </a:lnTo>
                <a:lnTo>
                  <a:pt x="106" y="66"/>
                </a:lnTo>
                <a:lnTo>
                  <a:pt x="106" y="54"/>
                </a:lnTo>
                <a:lnTo>
                  <a:pt x="111" y="66"/>
                </a:lnTo>
                <a:lnTo>
                  <a:pt x="111" y="36"/>
                </a:lnTo>
                <a:lnTo>
                  <a:pt x="115" y="66"/>
                </a:lnTo>
                <a:lnTo>
                  <a:pt x="115" y="84"/>
                </a:lnTo>
                <a:lnTo>
                  <a:pt x="119" y="102"/>
                </a:lnTo>
                <a:lnTo>
                  <a:pt x="119" y="84"/>
                </a:lnTo>
                <a:lnTo>
                  <a:pt x="124" y="96"/>
                </a:lnTo>
                <a:lnTo>
                  <a:pt x="128" y="78"/>
                </a:lnTo>
                <a:lnTo>
                  <a:pt x="128" y="48"/>
                </a:lnTo>
                <a:lnTo>
                  <a:pt x="132" y="66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96"/>
                </a:lnTo>
                <a:lnTo>
                  <a:pt x="149" y="72"/>
                </a:lnTo>
                <a:lnTo>
                  <a:pt x="145" y="72"/>
                </a:lnTo>
                <a:lnTo>
                  <a:pt x="149" y="72"/>
                </a:lnTo>
                <a:lnTo>
                  <a:pt x="153" y="66"/>
                </a:lnTo>
                <a:lnTo>
                  <a:pt x="158" y="66"/>
                </a:lnTo>
                <a:lnTo>
                  <a:pt x="158" y="84"/>
                </a:lnTo>
                <a:lnTo>
                  <a:pt x="158" y="60"/>
                </a:lnTo>
                <a:lnTo>
                  <a:pt x="162" y="54"/>
                </a:lnTo>
                <a:lnTo>
                  <a:pt x="162" y="36"/>
                </a:lnTo>
                <a:lnTo>
                  <a:pt x="166" y="30"/>
                </a:lnTo>
                <a:lnTo>
                  <a:pt x="171" y="0"/>
                </a:lnTo>
                <a:lnTo>
                  <a:pt x="171" y="54"/>
                </a:lnTo>
                <a:lnTo>
                  <a:pt x="175" y="90"/>
                </a:lnTo>
                <a:lnTo>
                  <a:pt x="179" y="84"/>
                </a:lnTo>
                <a:lnTo>
                  <a:pt x="183" y="78"/>
                </a:lnTo>
                <a:lnTo>
                  <a:pt x="183" y="48"/>
                </a:lnTo>
                <a:lnTo>
                  <a:pt x="188" y="48"/>
                </a:lnTo>
                <a:lnTo>
                  <a:pt x="188" y="30"/>
                </a:lnTo>
                <a:lnTo>
                  <a:pt x="188" y="42"/>
                </a:lnTo>
                <a:lnTo>
                  <a:pt x="192" y="30"/>
                </a:lnTo>
                <a:lnTo>
                  <a:pt x="192" y="48"/>
                </a:lnTo>
                <a:lnTo>
                  <a:pt x="196" y="42"/>
                </a:lnTo>
                <a:lnTo>
                  <a:pt x="196" y="36"/>
                </a:lnTo>
                <a:lnTo>
                  <a:pt x="201" y="54"/>
                </a:lnTo>
                <a:lnTo>
                  <a:pt x="201" y="66"/>
                </a:lnTo>
                <a:lnTo>
                  <a:pt x="205" y="54"/>
                </a:lnTo>
                <a:lnTo>
                  <a:pt x="205" y="72"/>
                </a:lnTo>
                <a:lnTo>
                  <a:pt x="209" y="96"/>
                </a:lnTo>
                <a:lnTo>
                  <a:pt x="209" y="78"/>
                </a:lnTo>
                <a:lnTo>
                  <a:pt x="213" y="96"/>
                </a:lnTo>
                <a:lnTo>
                  <a:pt x="213" y="66"/>
                </a:lnTo>
                <a:lnTo>
                  <a:pt x="218" y="78"/>
                </a:lnTo>
                <a:lnTo>
                  <a:pt x="218" y="24"/>
                </a:lnTo>
                <a:lnTo>
                  <a:pt x="218" y="30"/>
                </a:lnTo>
                <a:lnTo>
                  <a:pt x="222" y="42"/>
                </a:lnTo>
                <a:lnTo>
                  <a:pt x="222" y="66"/>
                </a:lnTo>
                <a:lnTo>
                  <a:pt x="226" y="72"/>
                </a:lnTo>
                <a:lnTo>
                  <a:pt x="226" y="30"/>
                </a:lnTo>
                <a:lnTo>
                  <a:pt x="230" y="12"/>
                </a:lnTo>
                <a:lnTo>
                  <a:pt x="230" y="42"/>
                </a:lnTo>
                <a:lnTo>
                  <a:pt x="230" y="30"/>
                </a:lnTo>
                <a:lnTo>
                  <a:pt x="235" y="48"/>
                </a:lnTo>
                <a:lnTo>
                  <a:pt x="235" y="36"/>
                </a:lnTo>
                <a:lnTo>
                  <a:pt x="239" y="66"/>
                </a:lnTo>
                <a:lnTo>
                  <a:pt x="239" y="90"/>
                </a:lnTo>
                <a:lnTo>
                  <a:pt x="243" y="66"/>
                </a:lnTo>
                <a:lnTo>
                  <a:pt x="248" y="60"/>
                </a:lnTo>
                <a:lnTo>
                  <a:pt x="248" y="66"/>
                </a:lnTo>
                <a:lnTo>
                  <a:pt x="248" y="60"/>
                </a:lnTo>
                <a:lnTo>
                  <a:pt x="252" y="48"/>
                </a:lnTo>
                <a:lnTo>
                  <a:pt x="252" y="42"/>
                </a:lnTo>
                <a:lnTo>
                  <a:pt x="256" y="60"/>
                </a:lnTo>
                <a:lnTo>
                  <a:pt x="256" y="48"/>
                </a:lnTo>
                <a:lnTo>
                  <a:pt x="260" y="60"/>
                </a:lnTo>
                <a:lnTo>
                  <a:pt x="260" y="42"/>
                </a:lnTo>
                <a:lnTo>
                  <a:pt x="265" y="48"/>
                </a:lnTo>
                <a:lnTo>
                  <a:pt x="269" y="36"/>
                </a:lnTo>
                <a:lnTo>
                  <a:pt x="269" y="42"/>
                </a:lnTo>
                <a:lnTo>
                  <a:pt x="273" y="5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6" name="Freeform 92"/>
          <p:cNvSpPr>
            <a:spLocks/>
          </p:cNvSpPr>
          <p:nvPr/>
        </p:nvSpPr>
        <p:spPr bwMode="auto">
          <a:xfrm>
            <a:off x="4989407" y="2650331"/>
            <a:ext cx="428513" cy="128588"/>
          </a:xfrm>
          <a:custGeom>
            <a:avLst/>
            <a:gdLst/>
            <a:ahLst/>
            <a:cxnLst>
              <a:cxn ang="0">
                <a:pos x="5" y="84"/>
              </a:cxn>
              <a:cxn ang="0">
                <a:pos x="9" y="42"/>
              </a:cxn>
              <a:cxn ang="0">
                <a:pos x="17" y="96"/>
              </a:cxn>
              <a:cxn ang="0">
                <a:pos x="26" y="66"/>
              </a:cxn>
              <a:cxn ang="0">
                <a:pos x="30" y="48"/>
              </a:cxn>
              <a:cxn ang="0">
                <a:pos x="39" y="36"/>
              </a:cxn>
              <a:cxn ang="0">
                <a:pos x="43" y="66"/>
              </a:cxn>
              <a:cxn ang="0">
                <a:pos x="47" y="54"/>
              </a:cxn>
              <a:cxn ang="0">
                <a:pos x="56" y="54"/>
              </a:cxn>
              <a:cxn ang="0">
                <a:pos x="60" y="24"/>
              </a:cxn>
              <a:cxn ang="0">
                <a:pos x="69" y="78"/>
              </a:cxn>
              <a:cxn ang="0">
                <a:pos x="77" y="72"/>
              </a:cxn>
              <a:cxn ang="0">
                <a:pos x="81" y="36"/>
              </a:cxn>
              <a:cxn ang="0">
                <a:pos x="86" y="84"/>
              </a:cxn>
              <a:cxn ang="0">
                <a:pos x="94" y="48"/>
              </a:cxn>
              <a:cxn ang="0">
                <a:pos x="99" y="54"/>
              </a:cxn>
              <a:cxn ang="0">
                <a:pos x="107" y="48"/>
              </a:cxn>
              <a:cxn ang="0">
                <a:pos x="111" y="12"/>
              </a:cxn>
              <a:cxn ang="0">
                <a:pos x="116" y="60"/>
              </a:cxn>
              <a:cxn ang="0">
                <a:pos x="124" y="54"/>
              </a:cxn>
              <a:cxn ang="0">
                <a:pos x="129" y="18"/>
              </a:cxn>
              <a:cxn ang="0">
                <a:pos x="137" y="72"/>
              </a:cxn>
              <a:cxn ang="0">
                <a:pos x="141" y="18"/>
              </a:cxn>
              <a:cxn ang="0">
                <a:pos x="150" y="48"/>
              </a:cxn>
              <a:cxn ang="0">
                <a:pos x="154" y="42"/>
              </a:cxn>
              <a:cxn ang="0">
                <a:pos x="163" y="54"/>
              </a:cxn>
              <a:cxn ang="0">
                <a:pos x="167" y="30"/>
              </a:cxn>
              <a:cxn ang="0">
                <a:pos x="176" y="60"/>
              </a:cxn>
              <a:cxn ang="0">
                <a:pos x="180" y="78"/>
              </a:cxn>
              <a:cxn ang="0">
                <a:pos x="188" y="96"/>
              </a:cxn>
              <a:cxn ang="0">
                <a:pos x="193" y="66"/>
              </a:cxn>
              <a:cxn ang="0">
                <a:pos x="201" y="60"/>
              </a:cxn>
              <a:cxn ang="0">
                <a:pos x="210" y="48"/>
              </a:cxn>
              <a:cxn ang="0">
                <a:pos x="214" y="54"/>
              </a:cxn>
              <a:cxn ang="0">
                <a:pos x="218" y="72"/>
              </a:cxn>
              <a:cxn ang="0">
                <a:pos x="227" y="36"/>
              </a:cxn>
              <a:cxn ang="0">
                <a:pos x="235" y="90"/>
              </a:cxn>
              <a:cxn ang="0">
                <a:pos x="240" y="84"/>
              </a:cxn>
              <a:cxn ang="0">
                <a:pos x="248" y="60"/>
              </a:cxn>
              <a:cxn ang="0">
                <a:pos x="253" y="78"/>
              </a:cxn>
              <a:cxn ang="0">
                <a:pos x="257" y="72"/>
              </a:cxn>
              <a:cxn ang="0">
                <a:pos x="265" y="54"/>
              </a:cxn>
            </a:cxnLst>
            <a:rect l="0" t="0" r="r" b="b"/>
            <a:pathLst>
              <a:path w="270" h="108">
                <a:moveTo>
                  <a:pt x="0" y="48"/>
                </a:moveTo>
                <a:lnTo>
                  <a:pt x="0" y="90"/>
                </a:lnTo>
                <a:lnTo>
                  <a:pt x="5" y="84"/>
                </a:lnTo>
                <a:lnTo>
                  <a:pt x="5" y="90"/>
                </a:lnTo>
                <a:lnTo>
                  <a:pt x="9" y="60"/>
                </a:lnTo>
                <a:lnTo>
                  <a:pt x="9" y="42"/>
                </a:lnTo>
                <a:lnTo>
                  <a:pt x="13" y="30"/>
                </a:lnTo>
                <a:lnTo>
                  <a:pt x="13" y="66"/>
                </a:lnTo>
                <a:lnTo>
                  <a:pt x="17" y="96"/>
                </a:lnTo>
                <a:lnTo>
                  <a:pt x="17" y="66"/>
                </a:lnTo>
                <a:lnTo>
                  <a:pt x="22" y="60"/>
                </a:lnTo>
                <a:lnTo>
                  <a:pt x="26" y="66"/>
                </a:lnTo>
                <a:lnTo>
                  <a:pt x="30" y="54"/>
                </a:lnTo>
                <a:lnTo>
                  <a:pt x="30" y="84"/>
                </a:lnTo>
                <a:lnTo>
                  <a:pt x="30" y="48"/>
                </a:lnTo>
                <a:lnTo>
                  <a:pt x="34" y="54"/>
                </a:lnTo>
                <a:lnTo>
                  <a:pt x="34" y="24"/>
                </a:lnTo>
                <a:lnTo>
                  <a:pt x="39" y="36"/>
                </a:lnTo>
                <a:lnTo>
                  <a:pt x="39" y="54"/>
                </a:lnTo>
                <a:lnTo>
                  <a:pt x="43" y="72"/>
                </a:lnTo>
                <a:lnTo>
                  <a:pt x="43" y="66"/>
                </a:lnTo>
                <a:lnTo>
                  <a:pt x="47" y="60"/>
                </a:lnTo>
                <a:lnTo>
                  <a:pt x="47" y="48"/>
                </a:lnTo>
                <a:lnTo>
                  <a:pt x="47" y="54"/>
                </a:lnTo>
                <a:lnTo>
                  <a:pt x="52" y="48"/>
                </a:lnTo>
                <a:lnTo>
                  <a:pt x="52" y="66"/>
                </a:lnTo>
                <a:lnTo>
                  <a:pt x="56" y="54"/>
                </a:lnTo>
                <a:lnTo>
                  <a:pt x="56" y="60"/>
                </a:lnTo>
                <a:lnTo>
                  <a:pt x="60" y="48"/>
                </a:lnTo>
                <a:lnTo>
                  <a:pt x="60" y="24"/>
                </a:lnTo>
                <a:lnTo>
                  <a:pt x="64" y="18"/>
                </a:lnTo>
                <a:lnTo>
                  <a:pt x="69" y="60"/>
                </a:lnTo>
                <a:lnTo>
                  <a:pt x="69" y="78"/>
                </a:lnTo>
                <a:lnTo>
                  <a:pt x="73" y="84"/>
                </a:lnTo>
                <a:lnTo>
                  <a:pt x="73" y="66"/>
                </a:lnTo>
                <a:lnTo>
                  <a:pt x="77" y="72"/>
                </a:lnTo>
                <a:lnTo>
                  <a:pt x="77" y="78"/>
                </a:lnTo>
                <a:lnTo>
                  <a:pt x="77" y="60"/>
                </a:lnTo>
                <a:lnTo>
                  <a:pt x="81" y="36"/>
                </a:lnTo>
                <a:lnTo>
                  <a:pt x="81" y="54"/>
                </a:lnTo>
                <a:lnTo>
                  <a:pt x="86" y="72"/>
                </a:lnTo>
                <a:lnTo>
                  <a:pt x="86" y="84"/>
                </a:lnTo>
                <a:lnTo>
                  <a:pt x="90" y="60"/>
                </a:lnTo>
                <a:lnTo>
                  <a:pt x="90" y="42"/>
                </a:lnTo>
                <a:lnTo>
                  <a:pt x="94" y="48"/>
                </a:lnTo>
                <a:lnTo>
                  <a:pt x="94" y="30"/>
                </a:lnTo>
                <a:lnTo>
                  <a:pt x="99" y="48"/>
                </a:lnTo>
                <a:lnTo>
                  <a:pt x="99" y="54"/>
                </a:lnTo>
                <a:lnTo>
                  <a:pt x="103" y="42"/>
                </a:lnTo>
                <a:lnTo>
                  <a:pt x="103" y="30"/>
                </a:lnTo>
                <a:lnTo>
                  <a:pt x="107" y="48"/>
                </a:lnTo>
                <a:lnTo>
                  <a:pt x="107" y="42"/>
                </a:lnTo>
                <a:lnTo>
                  <a:pt x="107" y="60"/>
                </a:lnTo>
                <a:lnTo>
                  <a:pt x="111" y="12"/>
                </a:lnTo>
                <a:lnTo>
                  <a:pt x="111" y="36"/>
                </a:lnTo>
                <a:lnTo>
                  <a:pt x="116" y="36"/>
                </a:lnTo>
                <a:lnTo>
                  <a:pt x="116" y="60"/>
                </a:lnTo>
                <a:lnTo>
                  <a:pt x="120" y="72"/>
                </a:lnTo>
                <a:lnTo>
                  <a:pt x="120" y="90"/>
                </a:lnTo>
                <a:lnTo>
                  <a:pt x="124" y="54"/>
                </a:lnTo>
                <a:lnTo>
                  <a:pt x="124" y="24"/>
                </a:lnTo>
                <a:lnTo>
                  <a:pt x="129" y="0"/>
                </a:lnTo>
                <a:lnTo>
                  <a:pt x="129" y="18"/>
                </a:lnTo>
                <a:lnTo>
                  <a:pt x="133" y="42"/>
                </a:lnTo>
                <a:lnTo>
                  <a:pt x="133" y="48"/>
                </a:lnTo>
                <a:lnTo>
                  <a:pt x="137" y="72"/>
                </a:lnTo>
                <a:lnTo>
                  <a:pt x="137" y="60"/>
                </a:lnTo>
                <a:lnTo>
                  <a:pt x="141" y="48"/>
                </a:lnTo>
                <a:lnTo>
                  <a:pt x="141" y="18"/>
                </a:lnTo>
                <a:lnTo>
                  <a:pt x="146" y="42"/>
                </a:lnTo>
                <a:lnTo>
                  <a:pt x="146" y="18"/>
                </a:lnTo>
                <a:lnTo>
                  <a:pt x="150" y="48"/>
                </a:lnTo>
                <a:lnTo>
                  <a:pt x="150" y="78"/>
                </a:lnTo>
                <a:lnTo>
                  <a:pt x="154" y="36"/>
                </a:lnTo>
                <a:lnTo>
                  <a:pt x="154" y="42"/>
                </a:lnTo>
                <a:lnTo>
                  <a:pt x="158" y="24"/>
                </a:lnTo>
                <a:lnTo>
                  <a:pt x="158" y="48"/>
                </a:lnTo>
                <a:lnTo>
                  <a:pt x="163" y="54"/>
                </a:lnTo>
                <a:lnTo>
                  <a:pt x="163" y="36"/>
                </a:lnTo>
                <a:lnTo>
                  <a:pt x="171" y="30"/>
                </a:lnTo>
                <a:lnTo>
                  <a:pt x="167" y="30"/>
                </a:lnTo>
                <a:lnTo>
                  <a:pt x="171" y="24"/>
                </a:lnTo>
                <a:lnTo>
                  <a:pt x="176" y="36"/>
                </a:lnTo>
                <a:lnTo>
                  <a:pt x="176" y="60"/>
                </a:lnTo>
                <a:lnTo>
                  <a:pt x="180" y="84"/>
                </a:lnTo>
                <a:lnTo>
                  <a:pt x="180" y="90"/>
                </a:lnTo>
                <a:lnTo>
                  <a:pt x="180" y="78"/>
                </a:lnTo>
                <a:lnTo>
                  <a:pt x="184" y="42"/>
                </a:lnTo>
                <a:lnTo>
                  <a:pt x="184" y="48"/>
                </a:lnTo>
                <a:lnTo>
                  <a:pt x="188" y="96"/>
                </a:lnTo>
                <a:lnTo>
                  <a:pt x="188" y="84"/>
                </a:lnTo>
                <a:lnTo>
                  <a:pt x="193" y="78"/>
                </a:lnTo>
                <a:lnTo>
                  <a:pt x="193" y="66"/>
                </a:lnTo>
                <a:lnTo>
                  <a:pt x="197" y="108"/>
                </a:lnTo>
                <a:lnTo>
                  <a:pt x="197" y="72"/>
                </a:lnTo>
                <a:lnTo>
                  <a:pt x="201" y="60"/>
                </a:lnTo>
                <a:lnTo>
                  <a:pt x="201" y="48"/>
                </a:lnTo>
                <a:lnTo>
                  <a:pt x="206" y="54"/>
                </a:lnTo>
                <a:lnTo>
                  <a:pt x="210" y="48"/>
                </a:lnTo>
                <a:lnTo>
                  <a:pt x="210" y="36"/>
                </a:lnTo>
                <a:lnTo>
                  <a:pt x="210" y="42"/>
                </a:lnTo>
                <a:lnTo>
                  <a:pt x="214" y="54"/>
                </a:lnTo>
                <a:lnTo>
                  <a:pt x="214" y="72"/>
                </a:lnTo>
                <a:lnTo>
                  <a:pt x="218" y="78"/>
                </a:lnTo>
                <a:lnTo>
                  <a:pt x="218" y="72"/>
                </a:lnTo>
                <a:lnTo>
                  <a:pt x="223" y="84"/>
                </a:lnTo>
                <a:lnTo>
                  <a:pt x="227" y="78"/>
                </a:lnTo>
                <a:lnTo>
                  <a:pt x="227" y="36"/>
                </a:lnTo>
                <a:lnTo>
                  <a:pt x="231" y="72"/>
                </a:lnTo>
                <a:lnTo>
                  <a:pt x="231" y="102"/>
                </a:lnTo>
                <a:lnTo>
                  <a:pt x="235" y="90"/>
                </a:lnTo>
                <a:lnTo>
                  <a:pt x="240" y="90"/>
                </a:lnTo>
                <a:lnTo>
                  <a:pt x="240" y="102"/>
                </a:lnTo>
                <a:lnTo>
                  <a:pt x="240" y="84"/>
                </a:lnTo>
                <a:lnTo>
                  <a:pt x="244" y="48"/>
                </a:lnTo>
                <a:lnTo>
                  <a:pt x="244" y="60"/>
                </a:lnTo>
                <a:lnTo>
                  <a:pt x="248" y="60"/>
                </a:lnTo>
                <a:lnTo>
                  <a:pt x="248" y="102"/>
                </a:lnTo>
                <a:lnTo>
                  <a:pt x="253" y="66"/>
                </a:lnTo>
                <a:lnTo>
                  <a:pt x="253" y="78"/>
                </a:lnTo>
                <a:lnTo>
                  <a:pt x="253" y="60"/>
                </a:lnTo>
                <a:lnTo>
                  <a:pt x="257" y="66"/>
                </a:lnTo>
                <a:lnTo>
                  <a:pt x="257" y="72"/>
                </a:lnTo>
                <a:lnTo>
                  <a:pt x="261" y="66"/>
                </a:lnTo>
                <a:lnTo>
                  <a:pt x="261" y="72"/>
                </a:lnTo>
                <a:lnTo>
                  <a:pt x="265" y="54"/>
                </a:lnTo>
                <a:lnTo>
                  <a:pt x="265" y="78"/>
                </a:lnTo>
                <a:lnTo>
                  <a:pt x="270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7" name="Freeform 93"/>
          <p:cNvSpPr>
            <a:spLocks/>
          </p:cNvSpPr>
          <p:nvPr/>
        </p:nvSpPr>
        <p:spPr bwMode="auto">
          <a:xfrm>
            <a:off x="5417919" y="2614612"/>
            <a:ext cx="433276" cy="185738"/>
          </a:xfrm>
          <a:custGeom>
            <a:avLst/>
            <a:gdLst/>
            <a:ahLst/>
            <a:cxnLst>
              <a:cxn ang="0">
                <a:pos x="8" y="96"/>
              </a:cxn>
              <a:cxn ang="0">
                <a:pos x="12" y="48"/>
              </a:cxn>
              <a:cxn ang="0">
                <a:pos x="21" y="24"/>
              </a:cxn>
              <a:cxn ang="0">
                <a:pos x="30" y="66"/>
              </a:cxn>
              <a:cxn ang="0">
                <a:pos x="34" y="102"/>
              </a:cxn>
              <a:cxn ang="0">
                <a:pos x="42" y="66"/>
              </a:cxn>
              <a:cxn ang="0">
                <a:pos x="47" y="84"/>
              </a:cxn>
              <a:cxn ang="0">
                <a:pos x="51" y="144"/>
              </a:cxn>
              <a:cxn ang="0">
                <a:pos x="60" y="78"/>
              </a:cxn>
              <a:cxn ang="0">
                <a:pos x="64" y="96"/>
              </a:cxn>
              <a:cxn ang="0">
                <a:pos x="68" y="90"/>
              </a:cxn>
              <a:cxn ang="0">
                <a:pos x="77" y="60"/>
              </a:cxn>
              <a:cxn ang="0">
                <a:pos x="81" y="96"/>
              </a:cxn>
              <a:cxn ang="0">
                <a:pos x="89" y="114"/>
              </a:cxn>
              <a:cxn ang="0">
                <a:pos x="98" y="72"/>
              </a:cxn>
              <a:cxn ang="0">
                <a:pos x="102" y="84"/>
              </a:cxn>
              <a:cxn ang="0">
                <a:pos x="107" y="96"/>
              </a:cxn>
              <a:cxn ang="0">
                <a:pos x="115" y="78"/>
              </a:cxn>
              <a:cxn ang="0">
                <a:pos x="119" y="90"/>
              </a:cxn>
              <a:cxn ang="0">
                <a:pos x="128" y="12"/>
              </a:cxn>
              <a:cxn ang="0">
                <a:pos x="132" y="96"/>
              </a:cxn>
              <a:cxn ang="0">
                <a:pos x="137" y="78"/>
              </a:cxn>
              <a:cxn ang="0">
                <a:pos x="145" y="90"/>
              </a:cxn>
              <a:cxn ang="0">
                <a:pos x="149" y="90"/>
              </a:cxn>
              <a:cxn ang="0">
                <a:pos x="154" y="48"/>
              </a:cxn>
              <a:cxn ang="0">
                <a:pos x="162" y="126"/>
              </a:cxn>
              <a:cxn ang="0">
                <a:pos x="166" y="150"/>
              </a:cxn>
              <a:cxn ang="0">
                <a:pos x="171" y="120"/>
              </a:cxn>
              <a:cxn ang="0">
                <a:pos x="179" y="78"/>
              </a:cxn>
              <a:cxn ang="0">
                <a:pos x="184" y="126"/>
              </a:cxn>
              <a:cxn ang="0">
                <a:pos x="192" y="126"/>
              </a:cxn>
              <a:cxn ang="0">
                <a:pos x="205" y="66"/>
              </a:cxn>
              <a:cxn ang="0">
                <a:pos x="209" y="114"/>
              </a:cxn>
              <a:cxn ang="0">
                <a:pos x="218" y="114"/>
              </a:cxn>
              <a:cxn ang="0">
                <a:pos x="231" y="96"/>
              </a:cxn>
              <a:cxn ang="0">
                <a:pos x="235" y="96"/>
              </a:cxn>
              <a:cxn ang="0">
                <a:pos x="239" y="108"/>
              </a:cxn>
              <a:cxn ang="0">
                <a:pos x="248" y="114"/>
              </a:cxn>
              <a:cxn ang="0">
                <a:pos x="252" y="108"/>
              </a:cxn>
              <a:cxn ang="0">
                <a:pos x="256" y="102"/>
              </a:cxn>
              <a:cxn ang="0">
                <a:pos x="265" y="90"/>
              </a:cxn>
              <a:cxn ang="0">
                <a:pos x="269" y="66"/>
              </a:cxn>
            </a:cxnLst>
            <a:rect l="0" t="0" r="r" b="b"/>
            <a:pathLst>
              <a:path w="273" h="156">
                <a:moveTo>
                  <a:pt x="0" y="96"/>
                </a:moveTo>
                <a:lnTo>
                  <a:pt x="0" y="84"/>
                </a:lnTo>
                <a:lnTo>
                  <a:pt x="8" y="96"/>
                </a:lnTo>
                <a:lnTo>
                  <a:pt x="8" y="108"/>
                </a:lnTo>
                <a:lnTo>
                  <a:pt x="12" y="114"/>
                </a:lnTo>
                <a:lnTo>
                  <a:pt x="12" y="48"/>
                </a:lnTo>
                <a:lnTo>
                  <a:pt x="17" y="54"/>
                </a:lnTo>
                <a:lnTo>
                  <a:pt x="21" y="42"/>
                </a:lnTo>
                <a:lnTo>
                  <a:pt x="21" y="24"/>
                </a:lnTo>
                <a:lnTo>
                  <a:pt x="25" y="18"/>
                </a:lnTo>
                <a:lnTo>
                  <a:pt x="25" y="66"/>
                </a:lnTo>
                <a:lnTo>
                  <a:pt x="30" y="66"/>
                </a:lnTo>
                <a:lnTo>
                  <a:pt x="30" y="114"/>
                </a:lnTo>
                <a:lnTo>
                  <a:pt x="34" y="120"/>
                </a:lnTo>
                <a:lnTo>
                  <a:pt x="34" y="102"/>
                </a:lnTo>
                <a:lnTo>
                  <a:pt x="38" y="90"/>
                </a:lnTo>
                <a:lnTo>
                  <a:pt x="38" y="72"/>
                </a:lnTo>
                <a:lnTo>
                  <a:pt x="42" y="66"/>
                </a:lnTo>
                <a:lnTo>
                  <a:pt x="42" y="60"/>
                </a:lnTo>
                <a:lnTo>
                  <a:pt x="42" y="72"/>
                </a:lnTo>
                <a:lnTo>
                  <a:pt x="47" y="84"/>
                </a:lnTo>
                <a:lnTo>
                  <a:pt x="47" y="90"/>
                </a:lnTo>
                <a:lnTo>
                  <a:pt x="51" y="138"/>
                </a:lnTo>
                <a:lnTo>
                  <a:pt x="51" y="144"/>
                </a:lnTo>
                <a:lnTo>
                  <a:pt x="55" y="156"/>
                </a:lnTo>
                <a:lnTo>
                  <a:pt x="55" y="96"/>
                </a:lnTo>
                <a:lnTo>
                  <a:pt x="60" y="78"/>
                </a:lnTo>
                <a:lnTo>
                  <a:pt x="60" y="84"/>
                </a:lnTo>
                <a:lnTo>
                  <a:pt x="60" y="78"/>
                </a:lnTo>
                <a:lnTo>
                  <a:pt x="64" y="96"/>
                </a:lnTo>
                <a:lnTo>
                  <a:pt x="64" y="78"/>
                </a:lnTo>
                <a:lnTo>
                  <a:pt x="68" y="102"/>
                </a:lnTo>
                <a:lnTo>
                  <a:pt x="68" y="90"/>
                </a:lnTo>
                <a:lnTo>
                  <a:pt x="72" y="72"/>
                </a:lnTo>
                <a:lnTo>
                  <a:pt x="72" y="54"/>
                </a:lnTo>
                <a:lnTo>
                  <a:pt x="77" y="60"/>
                </a:lnTo>
                <a:lnTo>
                  <a:pt x="77" y="72"/>
                </a:lnTo>
                <a:lnTo>
                  <a:pt x="81" y="66"/>
                </a:lnTo>
                <a:lnTo>
                  <a:pt x="81" y="96"/>
                </a:lnTo>
                <a:lnTo>
                  <a:pt x="85" y="132"/>
                </a:lnTo>
                <a:lnTo>
                  <a:pt x="85" y="114"/>
                </a:lnTo>
                <a:lnTo>
                  <a:pt x="89" y="114"/>
                </a:lnTo>
                <a:lnTo>
                  <a:pt x="89" y="60"/>
                </a:lnTo>
                <a:lnTo>
                  <a:pt x="94" y="42"/>
                </a:lnTo>
                <a:lnTo>
                  <a:pt x="98" y="72"/>
                </a:lnTo>
                <a:lnTo>
                  <a:pt x="98" y="102"/>
                </a:lnTo>
                <a:lnTo>
                  <a:pt x="102" y="78"/>
                </a:lnTo>
                <a:lnTo>
                  <a:pt x="102" y="84"/>
                </a:lnTo>
                <a:lnTo>
                  <a:pt x="102" y="72"/>
                </a:lnTo>
                <a:lnTo>
                  <a:pt x="107" y="90"/>
                </a:lnTo>
                <a:lnTo>
                  <a:pt x="107" y="96"/>
                </a:lnTo>
                <a:lnTo>
                  <a:pt x="111" y="84"/>
                </a:lnTo>
                <a:lnTo>
                  <a:pt x="111" y="90"/>
                </a:lnTo>
                <a:lnTo>
                  <a:pt x="115" y="78"/>
                </a:lnTo>
                <a:lnTo>
                  <a:pt x="115" y="66"/>
                </a:lnTo>
                <a:lnTo>
                  <a:pt x="119" y="84"/>
                </a:lnTo>
                <a:lnTo>
                  <a:pt x="119" y="90"/>
                </a:lnTo>
                <a:lnTo>
                  <a:pt x="124" y="72"/>
                </a:lnTo>
                <a:lnTo>
                  <a:pt x="124" y="48"/>
                </a:lnTo>
                <a:lnTo>
                  <a:pt x="128" y="12"/>
                </a:lnTo>
                <a:lnTo>
                  <a:pt x="128" y="0"/>
                </a:lnTo>
                <a:lnTo>
                  <a:pt x="132" y="42"/>
                </a:lnTo>
                <a:lnTo>
                  <a:pt x="132" y="96"/>
                </a:lnTo>
                <a:lnTo>
                  <a:pt x="132" y="90"/>
                </a:lnTo>
                <a:lnTo>
                  <a:pt x="137" y="84"/>
                </a:lnTo>
                <a:lnTo>
                  <a:pt x="137" y="78"/>
                </a:lnTo>
                <a:lnTo>
                  <a:pt x="141" y="108"/>
                </a:lnTo>
                <a:lnTo>
                  <a:pt x="141" y="96"/>
                </a:lnTo>
                <a:lnTo>
                  <a:pt x="145" y="90"/>
                </a:lnTo>
                <a:lnTo>
                  <a:pt x="145" y="84"/>
                </a:lnTo>
                <a:lnTo>
                  <a:pt x="149" y="78"/>
                </a:lnTo>
                <a:lnTo>
                  <a:pt x="149" y="90"/>
                </a:lnTo>
                <a:lnTo>
                  <a:pt x="149" y="66"/>
                </a:lnTo>
                <a:lnTo>
                  <a:pt x="154" y="66"/>
                </a:lnTo>
                <a:lnTo>
                  <a:pt x="154" y="48"/>
                </a:lnTo>
                <a:lnTo>
                  <a:pt x="158" y="78"/>
                </a:lnTo>
                <a:lnTo>
                  <a:pt x="158" y="96"/>
                </a:lnTo>
                <a:lnTo>
                  <a:pt x="162" y="126"/>
                </a:lnTo>
                <a:lnTo>
                  <a:pt x="162" y="120"/>
                </a:lnTo>
                <a:lnTo>
                  <a:pt x="162" y="126"/>
                </a:lnTo>
                <a:lnTo>
                  <a:pt x="166" y="150"/>
                </a:lnTo>
                <a:lnTo>
                  <a:pt x="166" y="138"/>
                </a:lnTo>
                <a:lnTo>
                  <a:pt x="171" y="102"/>
                </a:lnTo>
                <a:lnTo>
                  <a:pt x="171" y="120"/>
                </a:lnTo>
                <a:lnTo>
                  <a:pt x="175" y="96"/>
                </a:lnTo>
                <a:lnTo>
                  <a:pt x="175" y="90"/>
                </a:lnTo>
                <a:lnTo>
                  <a:pt x="179" y="78"/>
                </a:lnTo>
                <a:lnTo>
                  <a:pt x="179" y="150"/>
                </a:lnTo>
                <a:lnTo>
                  <a:pt x="184" y="138"/>
                </a:lnTo>
                <a:lnTo>
                  <a:pt x="184" y="126"/>
                </a:lnTo>
                <a:lnTo>
                  <a:pt x="188" y="90"/>
                </a:lnTo>
                <a:lnTo>
                  <a:pt x="192" y="78"/>
                </a:lnTo>
                <a:lnTo>
                  <a:pt x="192" y="126"/>
                </a:lnTo>
                <a:lnTo>
                  <a:pt x="196" y="120"/>
                </a:lnTo>
                <a:lnTo>
                  <a:pt x="201" y="78"/>
                </a:lnTo>
                <a:lnTo>
                  <a:pt x="205" y="66"/>
                </a:lnTo>
                <a:lnTo>
                  <a:pt x="205" y="90"/>
                </a:lnTo>
                <a:lnTo>
                  <a:pt x="209" y="96"/>
                </a:lnTo>
                <a:lnTo>
                  <a:pt x="209" y="114"/>
                </a:lnTo>
                <a:lnTo>
                  <a:pt x="213" y="120"/>
                </a:lnTo>
                <a:lnTo>
                  <a:pt x="218" y="102"/>
                </a:lnTo>
                <a:lnTo>
                  <a:pt x="218" y="114"/>
                </a:lnTo>
                <a:lnTo>
                  <a:pt x="222" y="114"/>
                </a:lnTo>
                <a:lnTo>
                  <a:pt x="222" y="96"/>
                </a:lnTo>
                <a:lnTo>
                  <a:pt x="231" y="96"/>
                </a:lnTo>
                <a:lnTo>
                  <a:pt x="226" y="96"/>
                </a:lnTo>
                <a:lnTo>
                  <a:pt x="231" y="96"/>
                </a:lnTo>
                <a:lnTo>
                  <a:pt x="235" y="96"/>
                </a:lnTo>
                <a:lnTo>
                  <a:pt x="235" y="84"/>
                </a:lnTo>
                <a:lnTo>
                  <a:pt x="239" y="90"/>
                </a:lnTo>
                <a:lnTo>
                  <a:pt x="239" y="108"/>
                </a:lnTo>
                <a:lnTo>
                  <a:pt x="243" y="132"/>
                </a:lnTo>
                <a:lnTo>
                  <a:pt x="243" y="150"/>
                </a:lnTo>
                <a:lnTo>
                  <a:pt x="248" y="114"/>
                </a:lnTo>
                <a:lnTo>
                  <a:pt x="248" y="90"/>
                </a:lnTo>
                <a:lnTo>
                  <a:pt x="252" y="84"/>
                </a:lnTo>
                <a:lnTo>
                  <a:pt x="252" y="108"/>
                </a:lnTo>
                <a:lnTo>
                  <a:pt x="252" y="96"/>
                </a:lnTo>
                <a:lnTo>
                  <a:pt x="256" y="90"/>
                </a:lnTo>
                <a:lnTo>
                  <a:pt x="256" y="102"/>
                </a:lnTo>
                <a:lnTo>
                  <a:pt x="261" y="96"/>
                </a:lnTo>
                <a:lnTo>
                  <a:pt x="265" y="78"/>
                </a:lnTo>
                <a:lnTo>
                  <a:pt x="265" y="90"/>
                </a:lnTo>
                <a:lnTo>
                  <a:pt x="265" y="78"/>
                </a:lnTo>
                <a:lnTo>
                  <a:pt x="269" y="96"/>
                </a:lnTo>
                <a:lnTo>
                  <a:pt x="269" y="66"/>
                </a:lnTo>
                <a:lnTo>
                  <a:pt x="273" y="78"/>
                </a:lnTo>
                <a:lnTo>
                  <a:pt x="273" y="6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8" name="Freeform 94"/>
          <p:cNvSpPr>
            <a:spLocks/>
          </p:cNvSpPr>
          <p:nvPr/>
        </p:nvSpPr>
        <p:spPr bwMode="auto">
          <a:xfrm>
            <a:off x="5851193" y="2628900"/>
            <a:ext cx="422165" cy="157163"/>
          </a:xfrm>
          <a:custGeom>
            <a:avLst/>
            <a:gdLst/>
            <a:ahLst/>
            <a:cxnLst>
              <a:cxn ang="0">
                <a:pos x="5" y="102"/>
              </a:cxn>
              <a:cxn ang="0">
                <a:pos x="13" y="66"/>
              </a:cxn>
              <a:cxn ang="0">
                <a:pos x="17" y="114"/>
              </a:cxn>
              <a:cxn ang="0">
                <a:pos x="26" y="60"/>
              </a:cxn>
              <a:cxn ang="0">
                <a:pos x="30" y="90"/>
              </a:cxn>
              <a:cxn ang="0">
                <a:pos x="39" y="12"/>
              </a:cxn>
              <a:cxn ang="0">
                <a:pos x="47" y="102"/>
              </a:cxn>
              <a:cxn ang="0">
                <a:pos x="56" y="96"/>
              </a:cxn>
              <a:cxn ang="0">
                <a:pos x="65" y="102"/>
              </a:cxn>
              <a:cxn ang="0">
                <a:pos x="69" y="96"/>
              </a:cxn>
              <a:cxn ang="0">
                <a:pos x="77" y="102"/>
              </a:cxn>
              <a:cxn ang="0">
                <a:pos x="82" y="78"/>
              </a:cxn>
              <a:cxn ang="0">
                <a:pos x="90" y="78"/>
              </a:cxn>
              <a:cxn ang="0">
                <a:pos x="99" y="102"/>
              </a:cxn>
              <a:cxn ang="0">
                <a:pos x="103" y="132"/>
              </a:cxn>
              <a:cxn ang="0">
                <a:pos x="112" y="132"/>
              </a:cxn>
              <a:cxn ang="0">
                <a:pos x="116" y="78"/>
              </a:cxn>
              <a:cxn ang="0">
                <a:pos x="124" y="102"/>
              </a:cxn>
              <a:cxn ang="0">
                <a:pos x="129" y="48"/>
              </a:cxn>
              <a:cxn ang="0">
                <a:pos x="133" y="108"/>
              </a:cxn>
              <a:cxn ang="0">
                <a:pos x="141" y="72"/>
              </a:cxn>
              <a:cxn ang="0">
                <a:pos x="146" y="108"/>
              </a:cxn>
              <a:cxn ang="0">
                <a:pos x="154" y="108"/>
              </a:cxn>
              <a:cxn ang="0">
                <a:pos x="159" y="0"/>
              </a:cxn>
              <a:cxn ang="0">
                <a:pos x="163" y="102"/>
              </a:cxn>
              <a:cxn ang="0">
                <a:pos x="171" y="78"/>
              </a:cxn>
              <a:cxn ang="0">
                <a:pos x="176" y="54"/>
              </a:cxn>
              <a:cxn ang="0">
                <a:pos x="184" y="90"/>
              </a:cxn>
              <a:cxn ang="0">
                <a:pos x="189" y="66"/>
              </a:cxn>
              <a:cxn ang="0">
                <a:pos x="193" y="114"/>
              </a:cxn>
              <a:cxn ang="0">
                <a:pos x="201" y="72"/>
              </a:cxn>
              <a:cxn ang="0">
                <a:pos x="206" y="96"/>
              </a:cxn>
              <a:cxn ang="0">
                <a:pos x="210" y="42"/>
              </a:cxn>
              <a:cxn ang="0">
                <a:pos x="214" y="72"/>
              </a:cxn>
              <a:cxn ang="0">
                <a:pos x="223" y="66"/>
              </a:cxn>
              <a:cxn ang="0">
                <a:pos x="227" y="78"/>
              </a:cxn>
              <a:cxn ang="0">
                <a:pos x="231" y="54"/>
              </a:cxn>
              <a:cxn ang="0">
                <a:pos x="240" y="54"/>
              </a:cxn>
              <a:cxn ang="0">
                <a:pos x="244" y="78"/>
              </a:cxn>
              <a:cxn ang="0">
                <a:pos x="248" y="36"/>
              </a:cxn>
              <a:cxn ang="0">
                <a:pos x="257" y="78"/>
              </a:cxn>
              <a:cxn ang="0">
                <a:pos x="261" y="66"/>
              </a:cxn>
            </a:cxnLst>
            <a:rect l="0" t="0" r="r" b="b"/>
            <a:pathLst>
              <a:path w="266" h="132">
                <a:moveTo>
                  <a:pt x="0" y="54"/>
                </a:moveTo>
                <a:lnTo>
                  <a:pt x="5" y="96"/>
                </a:lnTo>
                <a:lnTo>
                  <a:pt x="5" y="102"/>
                </a:lnTo>
                <a:lnTo>
                  <a:pt x="9" y="90"/>
                </a:lnTo>
                <a:lnTo>
                  <a:pt x="9" y="66"/>
                </a:lnTo>
                <a:lnTo>
                  <a:pt x="13" y="66"/>
                </a:lnTo>
                <a:lnTo>
                  <a:pt x="13" y="90"/>
                </a:lnTo>
                <a:lnTo>
                  <a:pt x="17" y="84"/>
                </a:lnTo>
                <a:lnTo>
                  <a:pt x="17" y="114"/>
                </a:lnTo>
                <a:lnTo>
                  <a:pt x="22" y="78"/>
                </a:lnTo>
                <a:lnTo>
                  <a:pt x="22" y="42"/>
                </a:lnTo>
                <a:lnTo>
                  <a:pt x="26" y="60"/>
                </a:lnTo>
                <a:lnTo>
                  <a:pt x="26" y="66"/>
                </a:lnTo>
                <a:lnTo>
                  <a:pt x="30" y="108"/>
                </a:lnTo>
                <a:lnTo>
                  <a:pt x="30" y="90"/>
                </a:lnTo>
                <a:lnTo>
                  <a:pt x="35" y="72"/>
                </a:lnTo>
                <a:lnTo>
                  <a:pt x="35" y="6"/>
                </a:lnTo>
                <a:lnTo>
                  <a:pt x="39" y="12"/>
                </a:lnTo>
                <a:lnTo>
                  <a:pt x="39" y="96"/>
                </a:lnTo>
                <a:lnTo>
                  <a:pt x="43" y="102"/>
                </a:lnTo>
                <a:lnTo>
                  <a:pt x="47" y="102"/>
                </a:lnTo>
                <a:lnTo>
                  <a:pt x="52" y="72"/>
                </a:lnTo>
                <a:lnTo>
                  <a:pt x="52" y="90"/>
                </a:lnTo>
                <a:lnTo>
                  <a:pt x="56" y="96"/>
                </a:lnTo>
                <a:lnTo>
                  <a:pt x="60" y="78"/>
                </a:lnTo>
                <a:lnTo>
                  <a:pt x="60" y="90"/>
                </a:lnTo>
                <a:lnTo>
                  <a:pt x="65" y="102"/>
                </a:lnTo>
                <a:lnTo>
                  <a:pt x="69" y="90"/>
                </a:lnTo>
                <a:lnTo>
                  <a:pt x="69" y="78"/>
                </a:lnTo>
                <a:lnTo>
                  <a:pt x="69" y="96"/>
                </a:lnTo>
                <a:lnTo>
                  <a:pt x="73" y="132"/>
                </a:lnTo>
                <a:lnTo>
                  <a:pt x="73" y="120"/>
                </a:lnTo>
                <a:lnTo>
                  <a:pt x="77" y="102"/>
                </a:lnTo>
                <a:lnTo>
                  <a:pt x="77" y="78"/>
                </a:lnTo>
                <a:lnTo>
                  <a:pt x="82" y="96"/>
                </a:lnTo>
                <a:lnTo>
                  <a:pt x="82" y="78"/>
                </a:lnTo>
                <a:lnTo>
                  <a:pt x="86" y="60"/>
                </a:lnTo>
                <a:lnTo>
                  <a:pt x="86" y="66"/>
                </a:lnTo>
                <a:lnTo>
                  <a:pt x="90" y="78"/>
                </a:lnTo>
                <a:lnTo>
                  <a:pt x="94" y="90"/>
                </a:lnTo>
                <a:lnTo>
                  <a:pt x="94" y="120"/>
                </a:lnTo>
                <a:lnTo>
                  <a:pt x="99" y="102"/>
                </a:lnTo>
                <a:lnTo>
                  <a:pt x="99" y="72"/>
                </a:lnTo>
                <a:lnTo>
                  <a:pt x="103" y="114"/>
                </a:lnTo>
                <a:lnTo>
                  <a:pt x="103" y="132"/>
                </a:lnTo>
                <a:lnTo>
                  <a:pt x="107" y="126"/>
                </a:lnTo>
                <a:lnTo>
                  <a:pt x="107" y="120"/>
                </a:lnTo>
                <a:lnTo>
                  <a:pt x="112" y="132"/>
                </a:lnTo>
                <a:lnTo>
                  <a:pt x="112" y="90"/>
                </a:lnTo>
                <a:lnTo>
                  <a:pt x="116" y="72"/>
                </a:lnTo>
                <a:lnTo>
                  <a:pt x="116" y="78"/>
                </a:lnTo>
                <a:lnTo>
                  <a:pt x="120" y="84"/>
                </a:lnTo>
                <a:lnTo>
                  <a:pt x="120" y="96"/>
                </a:lnTo>
                <a:lnTo>
                  <a:pt x="124" y="102"/>
                </a:lnTo>
                <a:lnTo>
                  <a:pt x="124" y="96"/>
                </a:lnTo>
                <a:lnTo>
                  <a:pt x="129" y="90"/>
                </a:lnTo>
                <a:lnTo>
                  <a:pt x="129" y="48"/>
                </a:lnTo>
                <a:lnTo>
                  <a:pt x="129" y="90"/>
                </a:lnTo>
                <a:lnTo>
                  <a:pt x="133" y="102"/>
                </a:lnTo>
                <a:lnTo>
                  <a:pt x="133" y="108"/>
                </a:lnTo>
                <a:lnTo>
                  <a:pt x="137" y="84"/>
                </a:lnTo>
                <a:lnTo>
                  <a:pt x="141" y="90"/>
                </a:lnTo>
                <a:lnTo>
                  <a:pt x="141" y="72"/>
                </a:lnTo>
                <a:lnTo>
                  <a:pt x="141" y="90"/>
                </a:lnTo>
                <a:lnTo>
                  <a:pt x="146" y="84"/>
                </a:lnTo>
                <a:lnTo>
                  <a:pt x="146" y="108"/>
                </a:lnTo>
                <a:lnTo>
                  <a:pt x="150" y="108"/>
                </a:lnTo>
                <a:lnTo>
                  <a:pt x="150" y="120"/>
                </a:lnTo>
                <a:lnTo>
                  <a:pt x="154" y="108"/>
                </a:lnTo>
                <a:lnTo>
                  <a:pt x="154" y="54"/>
                </a:lnTo>
                <a:lnTo>
                  <a:pt x="159" y="18"/>
                </a:lnTo>
                <a:lnTo>
                  <a:pt x="159" y="0"/>
                </a:lnTo>
                <a:lnTo>
                  <a:pt x="159" y="12"/>
                </a:lnTo>
                <a:lnTo>
                  <a:pt x="163" y="84"/>
                </a:lnTo>
                <a:lnTo>
                  <a:pt x="163" y="102"/>
                </a:lnTo>
                <a:lnTo>
                  <a:pt x="167" y="108"/>
                </a:lnTo>
                <a:lnTo>
                  <a:pt x="167" y="96"/>
                </a:lnTo>
                <a:lnTo>
                  <a:pt x="171" y="78"/>
                </a:lnTo>
                <a:lnTo>
                  <a:pt x="171" y="60"/>
                </a:lnTo>
                <a:lnTo>
                  <a:pt x="176" y="72"/>
                </a:lnTo>
                <a:lnTo>
                  <a:pt x="176" y="54"/>
                </a:lnTo>
                <a:lnTo>
                  <a:pt x="180" y="48"/>
                </a:lnTo>
                <a:lnTo>
                  <a:pt x="180" y="66"/>
                </a:lnTo>
                <a:lnTo>
                  <a:pt x="184" y="90"/>
                </a:lnTo>
                <a:lnTo>
                  <a:pt x="184" y="102"/>
                </a:lnTo>
                <a:lnTo>
                  <a:pt x="184" y="78"/>
                </a:lnTo>
                <a:lnTo>
                  <a:pt x="189" y="66"/>
                </a:lnTo>
                <a:lnTo>
                  <a:pt x="189" y="78"/>
                </a:lnTo>
                <a:lnTo>
                  <a:pt x="193" y="96"/>
                </a:lnTo>
                <a:lnTo>
                  <a:pt x="193" y="114"/>
                </a:lnTo>
                <a:lnTo>
                  <a:pt x="197" y="120"/>
                </a:lnTo>
                <a:lnTo>
                  <a:pt x="197" y="96"/>
                </a:lnTo>
                <a:lnTo>
                  <a:pt x="201" y="72"/>
                </a:lnTo>
                <a:lnTo>
                  <a:pt x="201" y="54"/>
                </a:lnTo>
                <a:lnTo>
                  <a:pt x="201" y="84"/>
                </a:lnTo>
                <a:lnTo>
                  <a:pt x="206" y="96"/>
                </a:lnTo>
                <a:lnTo>
                  <a:pt x="206" y="84"/>
                </a:lnTo>
                <a:lnTo>
                  <a:pt x="210" y="60"/>
                </a:lnTo>
                <a:lnTo>
                  <a:pt x="210" y="42"/>
                </a:lnTo>
                <a:lnTo>
                  <a:pt x="214" y="54"/>
                </a:lnTo>
                <a:lnTo>
                  <a:pt x="214" y="84"/>
                </a:lnTo>
                <a:lnTo>
                  <a:pt x="214" y="72"/>
                </a:lnTo>
                <a:lnTo>
                  <a:pt x="218" y="72"/>
                </a:lnTo>
                <a:lnTo>
                  <a:pt x="218" y="48"/>
                </a:lnTo>
                <a:lnTo>
                  <a:pt x="223" y="66"/>
                </a:lnTo>
                <a:lnTo>
                  <a:pt x="223" y="48"/>
                </a:lnTo>
                <a:lnTo>
                  <a:pt x="227" y="72"/>
                </a:lnTo>
                <a:lnTo>
                  <a:pt x="227" y="78"/>
                </a:lnTo>
                <a:lnTo>
                  <a:pt x="231" y="96"/>
                </a:lnTo>
                <a:lnTo>
                  <a:pt x="231" y="48"/>
                </a:lnTo>
                <a:lnTo>
                  <a:pt x="231" y="54"/>
                </a:lnTo>
                <a:lnTo>
                  <a:pt x="236" y="48"/>
                </a:lnTo>
                <a:lnTo>
                  <a:pt x="236" y="78"/>
                </a:lnTo>
                <a:lnTo>
                  <a:pt x="240" y="54"/>
                </a:lnTo>
                <a:lnTo>
                  <a:pt x="240" y="66"/>
                </a:lnTo>
                <a:lnTo>
                  <a:pt x="244" y="72"/>
                </a:lnTo>
                <a:lnTo>
                  <a:pt x="244" y="78"/>
                </a:lnTo>
                <a:lnTo>
                  <a:pt x="244" y="18"/>
                </a:lnTo>
                <a:lnTo>
                  <a:pt x="248" y="24"/>
                </a:lnTo>
                <a:lnTo>
                  <a:pt x="248" y="36"/>
                </a:lnTo>
                <a:lnTo>
                  <a:pt x="253" y="90"/>
                </a:lnTo>
                <a:lnTo>
                  <a:pt x="253" y="78"/>
                </a:lnTo>
                <a:lnTo>
                  <a:pt x="257" y="78"/>
                </a:lnTo>
                <a:lnTo>
                  <a:pt x="257" y="66"/>
                </a:lnTo>
                <a:lnTo>
                  <a:pt x="261" y="78"/>
                </a:lnTo>
                <a:lnTo>
                  <a:pt x="261" y="66"/>
                </a:lnTo>
                <a:lnTo>
                  <a:pt x="261" y="90"/>
                </a:lnTo>
                <a:lnTo>
                  <a:pt x="266" y="7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19" name="Freeform 95"/>
          <p:cNvSpPr>
            <a:spLocks/>
          </p:cNvSpPr>
          <p:nvPr/>
        </p:nvSpPr>
        <p:spPr bwMode="auto">
          <a:xfrm>
            <a:off x="6273358" y="2636047"/>
            <a:ext cx="412643" cy="164306"/>
          </a:xfrm>
          <a:custGeom>
            <a:avLst/>
            <a:gdLst/>
            <a:ahLst/>
            <a:cxnLst>
              <a:cxn ang="0">
                <a:pos x="4" y="84"/>
              </a:cxn>
              <a:cxn ang="0">
                <a:pos x="8" y="36"/>
              </a:cxn>
              <a:cxn ang="0">
                <a:pos x="12" y="48"/>
              </a:cxn>
              <a:cxn ang="0">
                <a:pos x="21" y="78"/>
              </a:cxn>
              <a:cxn ang="0">
                <a:pos x="25" y="66"/>
              </a:cxn>
              <a:cxn ang="0">
                <a:pos x="34" y="84"/>
              </a:cxn>
              <a:cxn ang="0">
                <a:pos x="38" y="42"/>
              </a:cxn>
              <a:cxn ang="0">
                <a:pos x="42" y="78"/>
              </a:cxn>
              <a:cxn ang="0">
                <a:pos x="55" y="108"/>
              </a:cxn>
              <a:cxn ang="0">
                <a:pos x="59" y="54"/>
              </a:cxn>
              <a:cxn ang="0">
                <a:pos x="64" y="96"/>
              </a:cxn>
              <a:cxn ang="0">
                <a:pos x="68" y="72"/>
              </a:cxn>
              <a:cxn ang="0">
                <a:pos x="76" y="54"/>
              </a:cxn>
              <a:cxn ang="0">
                <a:pos x="81" y="36"/>
              </a:cxn>
              <a:cxn ang="0">
                <a:pos x="85" y="24"/>
              </a:cxn>
              <a:cxn ang="0">
                <a:pos x="94" y="84"/>
              </a:cxn>
              <a:cxn ang="0">
                <a:pos x="98" y="108"/>
              </a:cxn>
              <a:cxn ang="0">
                <a:pos x="102" y="30"/>
              </a:cxn>
              <a:cxn ang="0">
                <a:pos x="111" y="78"/>
              </a:cxn>
              <a:cxn ang="0">
                <a:pos x="119" y="60"/>
              </a:cxn>
              <a:cxn ang="0">
                <a:pos x="128" y="120"/>
              </a:cxn>
              <a:cxn ang="0">
                <a:pos x="132" y="96"/>
              </a:cxn>
              <a:cxn ang="0">
                <a:pos x="141" y="54"/>
              </a:cxn>
              <a:cxn ang="0">
                <a:pos x="145" y="96"/>
              </a:cxn>
              <a:cxn ang="0">
                <a:pos x="153" y="60"/>
              </a:cxn>
              <a:cxn ang="0">
                <a:pos x="158" y="30"/>
              </a:cxn>
              <a:cxn ang="0">
                <a:pos x="166" y="114"/>
              </a:cxn>
              <a:cxn ang="0">
                <a:pos x="171" y="18"/>
              </a:cxn>
              <a:cxn ang="0">
                <a:pos x="179" y="30"/>
              </a:cxn>
              <a:cxn ang="0">
                <a:pos x="183" y="36"/>
              </a:cxn>
              <a:cxn ang="0">
                <a:pos x="192" y="60"/>
              </a:cxn>
              <a:cxn ang="0">
                <a:pos x="196" y="120"/>
              </a:cxn>
              <a:cxn ang="0">
                <a:pos x="205" y="30"/>
              </a:cxn>
              <a:cxn ang="0">
                <a:pos x="209" y="54"/>
              </a:cxn>
              <a:cxn ang="0">
                <a:pos x="218" y="24"/>
              </a:cxn>
              <a:cxn ang="0">
                <a:pos x="222" y="96"/>
              </a:cxn>
              <a:cxn ang="0">
                <a:pos x="230" y="60"/>
              </a:cxn>
              <a:cxn ang="0">
                <a:pos x="235" y="108"/>
              </a:cxn>
              <a:cxn ang="0">
                <a:pos x="239" y="42"/>
              </a:cxn>
              <a:cxn ang="0">
                <a:pos x="248" y="84"/>
              </a:cxn>
              <a:cxn ang="0">
                <a:pos x="252" y="96"/>
              </a:cxn>
              <a:cxn ang="0">
                <a:pos x="260" y="84"/>
              </a:cxn>
            </a:cxnLst>
            <a:rect l="0" t="0" r="r" b="b"/>
            <a:pathLst>
              <a:path w="260" h="138">
                <a:moveTo>
                  <a:pt x="0" y="66"/>
                </a:moveTo>
                <a:lnTo>
                  <a:pt x="0" y="78"/>
                </a:lnTo>
                <a:lnTo>
                  <a:pt x="4" y="84"/>
                </a:lnTo>
                <a:lnTo>
                  <a:pt x="4" y="96"/>
                </a:lnTo>
                <a:lnTo>
                  <a:pt x="8" y="78"/>
                </a:lnTo>
                <a:lnTo>
                  <a:pt x="8" y="36"/>
                </a:lnTo>
                <a:lnTo>
                  <a:pt x="8" y="42"/>
                </a:lnTo>
                <a:lnTo>
                  <a:pt x="12" y="60"/>
                </a:lnTo>
                <a:lnTo>
                  <a:pt x="12" y="48"/>
                </a:lnTo>
                <a:lnTo>
                  <a:pt x="17" y="54"/>
                </a:lnTo>
                <a:lnTo>
                  <a:pt x="17" y="42"/>
                </a:lnTo>
                <a:lnTo>
                  <a:pt x="21" y="78"/>
                </a:lnTo>
                <a:lnTo>
                  <a:pt x="21" y="66"/>
                </a:lnTo>
                <a:lnTo>
                  <a:pt x="25" y="54"/>
                </a:lnTo>
                <a:lnTo>
                  <a:pt x="25" y="66"/>
                </a:lnTo>
                <a:lnTo>
                  <a:pt x="29" y="84"/>
                </a:lnTo>
                <a:lnTo>
                  <a:pt x="29" y="78"/>
                </a:lnTo>
                <a:lnTo>
                  <a:pt x="34" y="84"/>
                </a:lnTo>
                <a:lnTo>
                  <a:pt x="34" y="72"/>
                </a:lnTo>
                <a:lnTo>
                  <a:pt x="38" y="36"/>
                </a:lnTo>
                <a:lnTo>
                  <a:pt x="38" y="42"/>
                </a:lnTo>
                <a:lnTo>
                  <a:pt x="38" y="36"/>
                </a:lnTo>
                <a:lnTo>
                  <a:pt x="42" y="42"/>
                </a:lnTo>
                <a:lnTo>
                  <a:pt x="42" y="78"/>
                </a:lnTo>
                <a:lnTo>
                  <a:pt x="47" y="102"/>
                </a:lnTo>
                <a:lnTo>
                  <a:pt x="51" y="96"/>
                </a:lnTo>
                <a:lnTo>
                  <a:pt x="55" y="108"/>
                </a:lnTo>
                <a:lnTo>
                  <a:pt x="55" y="72"/>
                </a:lnTo>
                <a:lnTo>
                  <a:pt x="55" y="84"/>
                </a:lnTo>
                <a:lnTo>
                  <a:pt x="59" y="54"/>
                </a:lnTo>
                <a:lnTo>
                  <a:pt x="59" y="84"/>
                </a:lnTo>
                <a:lnTo>
                  <a:pt x="64" y="72"/>
                </a:lnTo>
                <a:lnTo>
                  <a:pt x="64" y="96"/>
                </a:lnTo>
                <a:lnTo>
                  <a:pt x="68" y="90"/>
                </a:lnTo>
                <a:lnTo>
                  <a:pt x="68" y="66"/>
                </a:lnTo>
                <a:lnTo>
                  <a:pt x="68" y="72"/>
                </a:lnTo>
                <a:lnTo>
                  <a:pt x="72" y="84"/>
                </a:lnTo>
                <a:lnTo>
                  <a:pt x="72" y="78"/>
                </a:lnTo>
                <a:lnTo>
                  <a:pt x="76" y="54"/>
                </a:lnTo>
                <a:lnTo>
                  <a:pt x="76" y="42"/>
                </a:lnTo>
                <a:lnTo>
                  <a:pt x="81" y="54"/>
                </a:lnTo>
                <a:lnTo>
                  <a:pt x="81" y="36"/>
                </a:lnTo>
                <a:lnTo>
                  <a:pt x="85" y="12"/>
                </a:lnTo>
                <a:lnTo>
                  <a:pt x="85" y="6"/>
                </a:lnTo>
                <a:lnTo>
                  <a:pt x="85" y="24"/>
                </a:lnTo>
                <a:lnTo>
                  <a:pt x="89" y="72"/>
                </a:lnTo>
                <a:lnTo>
                  <a:pt x="89" y="78"/>
                </a:lnTo>
                <a:lnTo>
                  <a:pt x="94" y="84"/>
                </a:lnTo>
                <a:lnTo>
                  <a:pt x="94" y="72"/>
                </a:lnTo>
                <a:lnTo>
                  <a:pt x="98" y="90"/>
                </a:lnTo>
                <a:lnTo>
                  <a:pt x="98" y="108"/>
                </a:lnTo>
                <a:lnTo>
                  <a:pt x="98" y="78"/>
                </a:lnTo>
                <a:lnTo>
                  <a:pt x="102" y="42"/>
                </a:lnTo>
                <a:lnTo>
                  <a:pt x="102" y="30"/>
                </a:lnTo>
                <a:lnTo>
                  <a:pt x="106" y="36"/>
                </a:lnTo>
                <a:lnTo>
                  <a:pt x="111" y="66"/>
                </a:lnTo>
                <a:lnTo>
                  <a:pt x="111" y="78"/>
                </a:lnTo>
                <a:lnTo>
                  <a:pt x="115" y="84"/>
                </a:lnTo>
                <a:lnTo>
                  <a:pt x="115" y="48"/>
                </a:lnTo>
                <a:lnTo>
                  <a:pt x="119" y="60"/>
                </a:lnTo>
                <a:lnTo>
                  <a:pt x="119" y="66"/>
                </a:lnTo>
                <a:lnTo>
                  <a:pt x="124" y="102"/>
                </a:lnTo>
                <a:lnTo>
                  <a:pt x="128" y="120"/>
                </a:lnTo>
                <a:lnTo>
                  <a:pt x="128" y="96"/>
                </a:lnTo>
                <a:lnTo>
                  <a:pt x="132" y="78"/>
                </a:lnTo>
                <a:lnTo>
                  <a:pt x="132" y="96"/>
                </a:lnTo>
                <a:lnTo>
                  <a:pt x="136" y="90"/>
                </a:lnTo>
                <a:lnTo>
                  <a:pt x="136" y="54"/>
                </a:lnTo>
                <a:lnTo>
                  <a:pt x="141" y="54"/>
                </a:lnTo>
                <a:lnTo>
                  <a:pt x="141" y="102"/>
                </a:lnTo>
                <a:lnTo>
                  <a:pt x="145" y="114"/>
                </a:lnTo>
                <a:lnTo>
                  <a:pt x="145" y="96"/>
                </a:lnTo>
                <a:lnTo>
                  <a:pt x="149" y="60"/>
                </a:lnTo>
                <a:lnTo>
                  <a:pt x="149" y="48"/>
                </a:lnTo>
                <a:lnTo>
                  <a:pt x="153" y="60"/>
                </a:lnTo>
                <a:lnTo>
                  <a:pt x="153" y="72"/>
                </a:lnTo>
                <a:lnTo>
                  <a:pt x="158" y="48"/>
                </a:lnTo>
                <a:lnTo>
                  <a:pt x="158" y="30"/>
                </a:lnTo>
                <a:lnTo>
                  <a:pt x="162" y="48"/>
                </a:lnTo>
                <a:lnTo>
                  <a:pt x="162" y="84"/>
                </a:lnTo>
                <a:lnTo>
                  <a:pt x="166" y="114"/>
                </a:lnTo>
                <a:lnTo>
                  <a:pt x="166" y="126"/>
                </a:lnTo>
                <a:lnTo>
                  <a:pt x="171" y="102"/>
                </a:lnTo>
                <a:lnTo>
                  <a:pt x="171" y="18"/>
                </a:lnTo>
                <a:lnTo>
                  <a:pt x="175" y="12"/>
                </a:lnTo>
                <a:lnTo>
                  <a:pt x="175" y="24"/>
                </a:lnTo>
                <a:lnTo>
                  <a:pt x="179" y="30"/>
                </a:lnTo>
                <a:lnTo>
                  <a:pt x="179" y="54"/>
                </a:lnTo>
                <a:lnTo>
                  <a:pt x="183" y="60"/>
                </a:lnTo>
                <a:lnTo>
                  <a:pt x="183" y="36"/>
                </a:lnTo>
                <a:lnTo>
                  <a:pt x="188" y="24"/>
                </a:lnTo>
                <a:lnTo>
                  <a:pt x="188" y="72"/>
                </a:lnTo>
                <a:lnTo>
                  <a:pt x="192" y="60"/>
                </a:lnTo>
                <a:lnTo>
                  <a:pt x="192" y="54"/>
                </a:lnTo>
                <a:lnTo>
                  <a:pt x="196" y="84"/>
                </a:lnTo>
                <a:lnTo>
                  <a:pt x="196" y="120"/>
                </a:lnTo>
                <a:lnTo>
                  <a:pt x="201" y="138"/>
                </a:lnTo>
                <a:lnTo>
                  <a:pt x="201" y="48"/>
                </a:lnTo>
                <a:lnTo>
                  <a:pt x="205" y="30"/>
                </a:lnTo>
                <a:lnTo>
                  <a:pt x="205" y="48"/>
                </a:lnTo>
                <a:lnTo>
                  <a:pt x="209" y="66"/>
                </a:lnTo>
                <a:lnTo>
                  <a:pt x="209" y="54"/>
                </a:lnTo>
                <a:lnTo>
                  <a:pt x="213" y="36"/>
                </a:lnTo>
                <a:lnTo>
                  <a:pt x="213" y="0"/>
                </a:lnTo>
                <a:lnTo>
                  <a:pt x="218" y="24"/>
                </a:lnTo>
                <a:lnTo>
                  <a:pt x="218" y="78"/>
                </a:lnTo>
                <a:lnTo>
                  <a:pt x="222" y="78"/>
                </a:lnTo>
                <a:lnTo>
                  <a:pt x="222" y="96"/>
                </a:lnTo>
                <a:lnTo>
                  <a:pt x="226" y="102"/>
                </a:lnTo>
                <a:lnTo>
                  <a:pt x="226" y="78"/>
                </a:lnTo>
                <a:lnTo>
                  <a:pt x="230" y="60"/>
                </a:lnTo>
                <a:lnTo>
                  <a:pt x="230" y="48"/>
                </a:lnTo>
                <a:lnTo>
                  <a:pt x="230" y="108"/>
                </a:lnTo>
                <a:lnTo>
                  <a:pt x="235" y="108"/>
                </a:lnTo>
                <a:lnTo>
                  <a:pt x="235" y="84"/>
                </a:lnTo>
                <a:lnTo>
                  <a:pt x="239" y="54"/>
                </a:lnTo>
                <a:lnTo>
                  <a:pt x="239" y="42"/>
                </a:lnTo>
                <a:lnTo>
                  <a:pt x="243" y="66"/>
                </a:lnTo>
                <a:lnTo>
                  <a:pt x="243" y="60"/>
                </a:lnTo>
                <a:lnTo>
                  <a:pt x="248" y="84"/>
                </a:lnTo>
                <a:lnTo>
                  <a:pt x="248" y="72"/>
                </a:lnTo>
                <a:lnTo>
                  <a:pt x="252" y="84"/>
                </a:lnTo>
                <a:lnTo>
                  <a:pt x="252" y="96"/>
                </a:lnTo>
                <a:lnTo>
                  <a:pt x="256" y="114"/>
                </a:lnTo>
                <a:lnTo>
                  <a:pt x="256" y="96"/>
                </a:lnTo>
                <a:lnTo>
                  <a:pt x="260" y="84"/>
                </a:lnTo>
                <a:lnTo>
                  <a:pt x="260" y="90"/>
                </a:lnTo>
                <a:lnTo>
                  <a:pt x="260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0" name="Freeform 96"/>
          <p:cNvSpPr>
            <a:spLocks/>
          </p:cNvSpPr>
          <p:nvPr/>
        </p:nvSpPr>
        <p:spPr bwMode="auto">
          <a:xfrm>
            <a:off x="6686002" y="2643190"/>
            <a:ext cx="414230" cy="164306"/>
          </a:xfrm>
          <a:custGeom>
            <a:avLst/>
            <a:gdLst/>
            <a:ahLst/>
            <a:cxnLst>
              <a:cxn ang="0">
                <a:pos x="5" y="72"/>
              </a:cxn>
              <a:cxn ang="0">
                <a:pos x="13" y="30"/>
              </a:cxn>
              <a:cxn ang="0">
                <a:pos x="17" y="96"/>
              </a:cxn>
              <a:cxn ang="0">
                <a:pos x="26" y="114"/>
              </a:cxn>
              <a:cxn ang="0">
                <a:pos x="30" y="36"/>
              </a:cxn>
              <a:cxn ang="0">
                <a:pos x="39" y="102"/>
              </a:cxn>
              <a:cxn ang="0">
                <a:pos x="47" y="90"/>
              </a:cxn>
              <a:cxn ang="0">
                <a:pos x="52" y="72"/>
              </a:cxn>
              <a:cxn ang="0">
                <a:pos x="60" y="132"/>
              </a:cxn>
              <a:cxn ang="0">
                <a:pos x="65" y="60"/>
              </a:cxn>
              <a:cxn ang="0">
                <a:pos x="69" y="66"/>
              </a:cxn>
              <a:cxn ang="0">
                <a:pos x="77" y="90"/>
              </a:cxn>
              <a:cxn ang="0">
                <a:pos x="82" y="138"/>
              </a:cxn>
              <a:cxn ang="0">
                <a:pos x="86" y="24"/>
              </a:cxn>
              <a:cxn ang="0">
                <a:pos x="90" y="54"/>
              </a:cxn>
              <a:cxn ang="0">
                <a:pos x="99" y="54"/>
              </a:cxn>
              <a:cxn ang="0">
                <a:pos x="103" y="120"/>
              </a:cxn>
              <a:cxn ang="0">
                <a:pos x="112" y="0"/>
              </a:cxn>
              <a:cxn ang="0">
                <a:pos x="116" y="78"/>
              </a:cxn>
              <a:cxn ang="0">
                <a:pos x="120" y="42"/>
              </a:cxn>
              <a:cxn ang="0">
                <a:pos x="129" y="78"/>
              </a:cxn>
              <a:cxn ang="0">
                <a:pos x="133" y="60"/>
              </a:cxn>
              <a:cxn ang="0">
                <a:pos x="137" y="78"/>
              </a:cxn>
              <a:cxn ang="0">
                <a:pos x="146" y="60"/>
              </a:cxn>
              <a:cxn ang="0">
                <a:pos x="150" y="48"/>
              </a:cxn>
              <a:cxn ang="0">
                <a:pos x="159" y="132"/>
              </a:cxn>
              <a:cxn ang="0">
                <a:pos x="163" y="78"/>
              </a:cxn>
              <a:cxn ang="0">
                <a:pos x="167" y="42"/>
              </a:cxn>
              <a:cxn ang="0">
                <a:pos x="176" y="48"/>
              </a:cxn>
              <a:cxn ang="0">
                <a:pos x="184" y="90"/>
              </a:cxn>
              <a:cxn ang="0">
                <a:pos x="189" y="54"/>
              </a:cxn>
              <a:cxn ang="0">
                <a:pos x="193" y="78"/>
              </a:cxn>
              <a:cxn ang="0">
                <a:pos x="201" y="120"/>
              </a:cxn>
              <a:cxn ang="0">
                <a:pos x="206" y="54"/>
              </a:cxn>
              <a:cxn ang="0">
                <a:pos x="210" y="108"/>
              </a:cxn>
              <a:cxn ang="0">
                <a:pos x="218" y="36"/>
              </a:cxn>
              <a:cxn ang="0">
                <a:pos x="223" y="72"/>
              </a:cxn>
              <a:cxn ang="0">
                <a:pos x="227" y="12"/>
              </a:cxn>
              <a:cxn ang="0">
                <a:pos x="236" y="114"/>
              </a:cxn>
              <a:cxn ang="0">
                <a:pos x="244" y="60"/>
              </a:cxn>
              <a:cxn ang="0">
                <a:pos x="253" y="30"/>
              </a:cxn>
              <a:cxn ang="0">
                <a:pos x="257" y="18"/>
              </a:cxn>
            </a:cxnLst>
            <a:rect l="0" t="0" r="r" b="b"/>
            <a:pathLst>
              <a:path w="261" h="138">
                <a:moveTo>
                  <a:pt x="0" y="78"/>
                </a:moveTo>
                <a:lnTo>
                  <a:pt x="5" y="84"/>
                </a:lnTo>
                <a:lnTo>
                  <a:pt x="5" y="72"/>
                </a:lnTo>
                <a:lnTo>
                  <a:pt x="9" y="66"/>
                </a:lnTo>
                <a:lnTo>
                  <a:pt x="9" y="30"/>
                </a:lnTo>
                <a:lnTo>
                  <a:pt x="13" y="30"/>
                </a:lnTo>
                <a:lnTo>
                  <a:pt x="13" y="48"/>
                </a:lnTo>
                <a:lnTo>
                  <a:pt x="17" y="72"/>
                </a:lnTo>
                <a:lnTo>
                  <a:pt x="17" y="96"/>
                </a:lnTo>
                <a:lnTo>
                  <a:pt x="17" y="84"/>
                </a:lnTo>
                <a:lnTo>
                  <a:pt x="22" y="102"/>
                </a:lnTo>
                <a:lnTo>
                  <a:pt x="26" y="114"/>
                </a:lnTo>
                <a:lnTo>
                  <a:pt x="26" y="96"/>
                </a:lnTo>
                <a:lnTo>
                  <a:pt x="30" y="66"/>
                </a:lnTo>
                <a:lnTo>
                  <a:pt x="30" y="36"/>
                </a:lnTo>
                <a:lnTo>
                  <a:pt x="35" y="48"/>
                </a:lnTo>
                <a:lnTo>
                  <a:pt x="39" y="84"/>
                </a:lnTo>
                <a:lnTo>
                  <a:pt x="39" y="102"/>
                </a:lnTo>
                <a:lnTo>
                  <a:pt x="43" y="108"/>
                </a:lnTo>
                <a:lnTo>
                  <a:pt x="43" y="102"/>
                </a:lnTo>
                <a:lnTo>
                  <a:pt x="47" y="90"/>
                </a:lnTo>
                <a:lnTo>
                  <a:pt x="47" y="114"/>
                </a:lnTo>
                <a:lnTo>
                  <a:pt x="52" y="96"/>
                </a:lnTo>
                <a:lnTo>
                  <a:pt x="52" y="72"/>
                </a:lnTo>
                <a:lnTo>
                  <a:pt x="56" y="60"/>
                </a:lnTo>
                <a:lnTo>
                  <a:pt x="56" y="78"/>
                </a:lnTo>
                <a:lnTo>
                  <a:pt x="60" y="132"/>
                </a:lnTo>
                <a:lnTo>
                  <a:pt x="60" y="138"/>
                </a:lnTo>
                <a:lnTo>
                  <a:pt x="60" y="120"/>
                </a:lnTo>
                <a:lnTo>
                  <a:pt x="65" y="60"/>
                </a:lnTo>
                <a:lnTo>
                  <a:pt x="65" y="42"/>
                </a:lnTo>
                <a:lnTo>
                  <a:pt x="69" y="48"/>
                </a:lnTo>
                <a:lnTo>
                  <a:pt x="69" y="66"/>
                </a:lnTo>
                <a:lnTo>
                  <a:pt x="73" y="90"/>
                </a:lnTo>
                <a:lnTo>
                  <a:pt x="73" y="108"/>
                </a:lnTo>
                <a:lnTo>
                  <a:pt x="77" y="90"/>
                </a:lnTo>
                <a:lnTo>
                  <a:pt x="77" y="84"/>
                </a:lnTo>
                <a:lnTo>
                  <a:pt x="77" y="90"/>
                </a:lnTo>
                <a:lnTo>
                  <a:pt x="82" y="138"/>
                </a:lnTo>
                <a:lnTo>
                  <a:pt x="82" y="96"/>
                </a:lnTo>
                <a:lnTo>
                  <a:pt x="86" y="60"/>
                </a:lnTo>
                <a:lnTo>
                  <a:pt x="86" y="24"/>
                </a:lnTo>
                <a:lnTo>
                  <a:pt x="90" y="48"/>
                </a:lnTo>
                <a:lnTo>
                  <a:pt x="90" y="42"/>
                </a:lnTo>
                <a:lnTo>
                  <a:pt x="90" y="54"/>
                </a:lnTo>
                <a:lnTo>
                  <a:pt x="94" y="60"/>
                </a:lnTo>
                <a:lnTo>
                  <a:pt x="94" y="66"/>
                </a:lnTo>
                <a:lnTo>
                  <a:pt x="99" y="54"/>
                </a:lnTo>
                <a:lnTo>
                  <a:pt x="99" y="48"/>
                </a:lnTo>
                <a:lnTo>
                  <a:pt x="103" y="96"/>
                </a:lnTo>
                <a:lnTo>
                  <a:pt x="103" y="120"/>
                </a:lnTo>
                <a:lnTo>
                  <a:pt x="107" y="72"/>
                </a:lnTo>
                <a:lnTo>
                  <a:pt x="107" y="30"/>
                </a:lnTo>
                <a:lnTo>
                  <a:pt x="112" y="0"/>
                </a:lnTo>
                <a:lnTo>
                  <a:pt x="112" y="24"/>
                </a:lnTo>
                <a:lnTo>
                  <a:pt x="116" y="24"/>
                </a:lnTo>
                <a:lnTo>
                  <a:pt x="116" y="78"/>
                </a:lnTo>
                <a:lnTo>
                  <a:pt x="120" y="72"/>
                </a:lnTo>
                <a:lnTo>
                  <a:pt x="120" y="78"/>
                </a:lnTo>
                <a:lnTo>
                  <a:pt x="120" y="42"/>
                </a:lnTo>
                <a:lnTo>
                  <a:pt x="124" y="72"/>
                </a:lnTo>
                <a:lnTo>
                  <a:pt x="124" y="108"/>
                </a:lnTo>
                <a:lnTo>
                  <a:pt x="129" y="78"/>
                </a:lnTo>
                <a:lnTo>
                  <a:pt x="129" y="54"/>
                </a:lnTo>
                <a:lnTo>
                  <a:pt x="133" y="30"/>
                </a:lnTo>
                <a:lnTo>
                  <a:pt x="133" y="60"/>
                </a:lnTo>
                <a:lnTo>
                  <a:pt x="133" y="48"/>
                </a:lnTo>
                <a:lnTo>
                  <a:pt x="137" y="60"/>
                </a:lnTo>
                <a:lnTo>
                  <a:pt x="137" y="78"/>
                </a:lnTo>
                <a:lnTo>
                  <a:pt x="142" y="78"/>
                </a:lnTo>
                <a:lnTo>
                  <a:pt x="142" y="96"/>
                </a:lnTo>
                <a:lnTo>
                  <a:pt x="146" y="60"/>
                </a:lnTo>
                <a:lnTo>
                  <a:pt x="146" y="78"/>
                </a:lnTo>
                <a:lnTo>
                  <a:pt x="150" y="60"/>
                </a:lnTo>
                <a:lnTo>
                  <a:pt x="150" y="48"/>
                </a:lnTo>
                <a:lnTo>
                  <a:pt x="154" y="84"/>
                </a:lnTo>
                <a:lnTo>
                  <a:pt x="154" y="132"/>
                </a:lnTo>
                <a:lnTo>
                  <a:pt x="159" y="132"/>
                </a:lnTo>
                <a:lnTo>
                  <a:pt x="159" y="108"/>
                </a:lnTo>
                <a:lnTo>
                  <a:pt x="163" y="72"/>
                </a:lnTo>
                <a:lnTo>
                  <a:pt x="163" y="78"/>
                </a:lnTo>
                <a:lnTo>
                  <a:pt x="163" y="72"/>
                </a:lnTo>
                <a:lnTo>
                  <a:pt x="167" y="78"/>
                </a:lnTo>
                <a:lnTo>
                  <a:pt x="167" y="42"/>
                </a:lnTo>
                <a:lnTo>
                  <a:pt x="171" y="30"/>
                </a:lnTo>
                <a:lnTo>
                  <a:pt x="171" y="42"/>
                </a:lnTo>
                <a:lnTo>
                  <a:pt x="176" y="48"/>
                </a:lnTo>
                <a:lnTo>
                  <a:pt x="180" y="30"/>
                </a:lnTo>
                <a:lnTo>
                  <a:pt x="180" y="84"/>
                </a:lnTo>
                <a:lnTo>
                  <a:pt x="184" y="90"/>
                </a:lnTo>
                <a:lnTo>
                  <a:pt x="184" y="84"/>
                </a:lnTo>
                <a:lnTo>
                  <a:pt x="189" y="42"/>
                </a:lnTo>
                <a:lnTo>
                  <a:pt x="189" y="54"/>
                </a:lnTo>
                <a:lnTo>
                  <a:pt x="193" y="72"/>
                </a:lnTo>
                <a:lnTo>
                  <a:pt x="193" y="96"/>
                </a:lnTo>
                <a:lnTo>
                  <a:pt x="193" y="78"/>
                </a:lnTo>
                <a:lnTo>
                  <a:pt x="197" y="84"/>
                </a:lnTo>
                <a:lnTo>
                  <a:pt x="197" y="108"/>
                </a:lnTo>
                <a:lnTo>
                  <a:pt x="201" y="120"/>
                </a:lnTo>
                <a:lnTo>
                  <a:pt x="201" y="78"/>
                </a:lnTo>
                <a:lnTo>
                  <a:pt x="206" y="24"/>
                </a:lnTo>
                <a:lnTo>
                  <a:pt x="206" y="54"/>
                </a:lnTo>
                <a:lnTo>
                  <a:pt x="210" y="84"/>
                </a:lnTo>
                <a:lnTo>
                  <a:pt x="210" y="120"/>
                </a:lnTo>
                <a:lnTo>
                  <a:pt x="210" y="108"/>
                </a:lnTo>
                <a:lnTo>
                  <a:pt x="214" y="66"/>
                </a:lnTo>
                <a:lnTo>
                  <a:pt x="214" y="60"/>
                </a:lnTo>
                <a:lnTo>
                  <a:pt x="218" y="36"/>
                </a:lnTo>
                <a:lnTo>
                  <a:pt x="218" y="72"/>
                </a:lnTo>
                <a:lnTo>
                  <a:pt x="223" y="66"/>
                </a:lnTo>
                <a:lnTo>
                  <a:pt x="223" y="72"/>
                </a:lnTo>
                <a:lnTo>
                  <a:pt x="223" y="36"/>
                </a:lnTo>
                <a:lnTo>
                  <a:pt x="227" y="18"/>
                </a:lnTo>
                <a:lnTo>
                  <a:pt x="227" y="12"/>
                </a:lnTo>
                <a:lnTo>
                  <a:pt x="231" y="6"/>
                </a:lnTo>
                <a:lnTo>
                  <a:pt x="236" y="54"/>
                </a:lnTo>
                <a:lnTo>
                  <a:pt x="236" y="114"/>
                </a:lnTo>
                <a:lnTo>
                  <a:pt x="240" y="120"/>
                </a:lnTo>
                <a:lnTo>
                  <a:pt x="240" y="54"/>
                </a:lnTo>
                <a:lnTo>
                  <a:pt x="244" y="60"/>
                </a:lnTo>
                <a:lnTo>
                  <a:pt x="248" y="54"/>
                </a:lnTo>
                <a:lnTo>
                  <a:pt x="248" y="36"/>
                </a:lnTo>
                <a:lnTo>
                  <a:pt x="253" y="30"/>
                </a:lnTo>
                <a:lnTo>
                  <a:pt x="253" y="12"/>
                </a:lnTo>
                <a:lnTo>
                  <a:pt x="253" y="30"/>
                </a:lnTo>
                <a:lnTo>
                  <a:pt x="257" y="18"/>
                </a:lnTo>
                <a:lnTo>
                  <a:pt x="257" y="24"/>
                </a:lnTo>
                <a:lnTo>
                  <a:pt x="261" y="1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1" name="Freeform 97"/>
          <p:cNvSpPr>
            <a:spLocks/>
          </p:cNvSpPr>
          <p:nvPr/>
        </p:nvSpPr>
        <p:spPr bwMode="auto">
          <a:xfrm>
            <a:off x="7100231" y="2528890"/>
            <a:ext cx="476126" cy="378619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9" y="12"/>
              </a:cxn>
              <a:cxn ang="0">
                <a:pos x="17" y="6"/>
              </a:cxn>
              <a:cxn ang="0">
                <a:pos x="26" y="24"/>
              </a:cxn>
              <a:cxn ang="0">
                <a:pos x="39" y="78"/>
              </a:cxn>
              <a:cxn ang="0">
                <a:pos x="43" y="156"/>
              </a:cxn>
              <a:cxn ang="0">
                <a:pos x="52" y="204"/>
              </a:cxn>
              <a:cxn ang="0">
                <a:pos x="56" y="246"/>
              </a:cxn>
              <a:cxn ang="0">
                <a:pos x="69" y="294"/>
              </a:cxn>
              <a:cxn ang="0">
                <a:pos x="69" y="294"/>
              </a:cxn>
              <a:cxn ang="0">
                <a:pos x="82" y="282"/>
              </a:cxn>
              <a:cxn ang="0">
                <a:pos x="86" y="234"/>
              </a:cxn>
              <a:cxn ang="0">
                <a:pos x="94" y="192"/>
              </a:cxn>
              <a:cxn ang="0">
                <a:pos x="99" y="120"/>
              </a:cxn>
              <a:cxn ang="0">
                <a:pos x="107" y="102"/>
              </a:cxn>
              <a:cxn ang="0">
                <a:pos x="111" y="36"/>
              </a:cxn>
              <a:cxn ang="0">
                <a:pos x="120" y="12"/>
              </a:cxn>
              <a:cxn ang="0">
                <a:pos x="129" y="12"/>
              </a:cxn>
              <a:cxn ang="0">
                <a:pos x="137" y="60"/>
              </a:cxn>
              <a:cxn ang="0">
                <a:pos x="141" y="102"/>
              </a:cxn>
              <a:cxn ang="0">
                <a:pos x="150" y="150"/>
              </a:cxn>
              <a:cxn ang="0">
                <a:pos x="154" y="222"/>
              </a:cxn>
              <a:cxn ang="0">
                <a:pos x="163" y="264"/>
              </a:cxn>
              <a:cxn ang="0">
                <a:pos x="167" y="300"/>
              </a:cxn>
              <a:cxn ang="0">
                <a:pos x="180" y="300"/>
              </a:cxn>
              <a:cxn ang="0">
                <a:pos x="188" y="264"/>
              </a:cxn>
              <a:cxn ang="0">
                <a:pos x="193" y="204"/>
              </a:cxn>
              <a:cxn ang="0">
                <a:pos x="201" y="168"/>
              </a:cxn>
              <a:cxn ang="0">
                <a:pos x="206" y="102"/>
              </a:cxn>
              <a:cxn ang="0">
                <a:pos x="214" y="66"/>
              </a:cxn>
              <a:cxn ang="0">
                <a:pos x="218" y="18"/>
              </a:cxn>
              <a:cxn ang="0">
                <a:pos x="231" y="12"/>
              </a:cxn>
              <a:cxn ang="0">
                <a:pos x="235" y="66"/>
              </a:cxn>
              <a:cxn ang="0">
                <a:pos x="244" y="120"/>
              </a:cxn>
              <a:cxn ang="0">
                <a:pos x="253" y="150"/>
              </a:cxn>
              <a:cxn ang="0">
                <a:pos x="257" y="210"/>
              </a:cxn>
              <a:cxn ang="0">
                <a:pos x="265" y="276"/>
              </a:cxn>
              <a:cxn ang="0">
                <a:pos x="270" y="306"/>
              </a:cxn>
              <a:cxn ang="0">
                <a:pos x="278" y="318"/>
              </a:cxn>
              <a:cxn ang="0">
                <a:pos x="283" y="300"/>
              </a:cxn>
              <a:cxn ang="0">
                <a:pos x="291" y="270"/>
              </a:cxn>
              <a:cxn ang="0">
                <a:pos x="295" y="222"/>
              </a:cxn>
            </a:cxnLst>
            <a:rect l="0" t="0" r="r" b="b"/>
            <a:pathLst>
              <a:path w="300" h="318">
                <a:moveTo>
                  <a:pt x="0" y="114"/>
                </a:moveTo>
                <a:lnTo>
                  <a:pt x="0" y="96"/>
                </a:lnTo>
                <a:lnTo>
                  <a:pt x="5" y="90"/>
                </a:lnTo>
                <a:lnTo>
                  <a:pt x="5" y="78"/>
                </a:lnTo>
                <a:lnTo>
                  <a:pt x="9" y="60"/>
                </a:lnTo>
                <a:lnTo>
                  <a:pt x="9" y="12"/>
                </a:lnTo>
                <a:lnTo>
                  <a:pt x="13" y="18"/>
                </a:lnTo>
                <a:lnTo>
                  <a:pt x="13" y="0"/>
                </a:lnTo>
                <a:lnTo>
                  <a:pt x="17" y="6"/>
                </a:lnTo>
                <a:lnTo>
                  <a:pt x="22" y="12"/>
                </a:lnTo>
                <a:lnTo>
                  <a:pt x="26" y="18"/>
                </a:lnTo>
                <a:lnTo>
                  <a:pt x="26" y="24"/>
                </a:lnTo>
                <a:lnTo>
                  <a:pt x="30" y="42"/>
                </a:lnTo>
                <a:lnTo>
                  <a:pt x="30" y="54"/>
                </a:lnTo>
                <a:lnTo>
                  <a:pt x="39" y="78"/>
                </a:lnTo>
                <a:lnTo>
                  <a:pt x="39" y="102"/>
                </a:lnTo>
                <a:lnTo>
                  <a:pt x="43" y="132"/>
                </a:lnTo>
                <a:lnTo>
                  <a:pt x="43" y="156"/>
                </a:lnTo>
                <a:lnTo>
                  <a:pt x="47" y="180"/>
                </a:lnTo>
                <a:lnTo>
                  <a:pt x="47" y="198"/>
                </a:lnTo>
                <a:lnTo>
                  <a:pt x="52" y="204"/>
                </a:lnTo>
                <a:lnTo>
                  <a:pt x="52" y="210"/>
                </a:lnTo>
                <a:lnTo>
                  <a:pt x="56" y="234"/>
                </a:lnTo>
                <a:lnTo>
                  <a:pt x="56" y="246"/>
                </a:lnTo>
                <a:lnTo>
                  <a:pt x="60" y="258"/>
                </a:lnTo>
                <a:lnTo>
                  <a:pt x="60" y="264"/>
                </a:lnTo>
                <a:lnTo>
                  <a:pt x="69" y="294"/>
                </a:lnTo>
                <a:lnTo>
                  <a:pt x="64" y="294"/>
                </a:lnTo>
                <a:lnTo>
                  <a:pt x="69" y="282"/>
                </a:lnTo>
                <a:lnTo>
                  <a:pt x="69" y="294"/>
                </a:lnTo>
                <a:lnTo>
                  <a:pt x="73" y="288"/>
                </a:lnTo>
                <a:lnTo>
                  <a:pt x="77" y="294"/>
                </a:lnTo>
                <a:lnTo>
                  <a:pt x="82" y="282"/>
                </a:lnTo>
                <a:lnTo>
                  <a:pt x="82" y="246"/>
                </a:lnTo>
                <a:lnTo>
                  <a:pt x="86" y="246"/>
                </a:lnTo>
                <a:lnTo>
                  <a:pt x="86" y="234"/>
                </a:lnTo>
                <a:lnTo>
                  <a:pt x="90" y="228"/>
                </a:lnTo>
                <a:lnTo>
                  <a:pt x="90" y="210"/>
                </a:lnTo>
                <a:lnTo>
                  <a:pt x="94" y="192"/>
                </a:lnTo>
                <a:lnTo>
                  <a:pt x="94" y="168"/>
                </a:lnTo>
                <a:lnTo>
                  <a:pt x="99" y="150"/>
                </a:lnTo>
                <a:lnTo>
                  <a:pt x="99" y="120"/>
                </a:lnTo>
                <a:lnTo>
                  <a:pt x="103" y="114"/>
                </a:lnTo>
                <a:lnTo>
                  <a:pt x="103" y="108"/>
                </a:lnTo>
                <a:lnTo>
                  <a:pt x="107" y="102"/>
                </a:lnTo>
                <a:lnTo>
                  <a:pt x="107" y="90"/>
                </a:lnTo>
                <a:lnTo>
                  <a:pt x="111" y="72"/>
                </a:lnTo>
                <a:lnTo>
                  <a:pt x="111" y="36"/>
                </a:lnTo>
                <a:lnTo>
                  <a:pt x="116" y="30"/>
                </a:lnTo>
                <a:lnTo>
                  <a:pt x="116" y="12"/>
                </a:lnTo>
                <a:lnTo>
                  <a:pt x="120" y="12"/>
                </a:lnTo>
                <a:lnTo>
                  <a:pt x="120" y="0"/>
                </a:lnTo>
                <a:lnTo>
                  <a:pt x="124" y="6"/>
                </a:lnTo>
                <a:lnTo>
                  <a:pt x="129" y="12"/>
                </a:lnTo>
                <a:lnTo>
                  <a:pt x="133" y="24"/>
                </a:lnTo>
                <a:lnTo>
                  <a:pt x="133" y="42"/>
                </a:lnTo>
                <a:lnTo>
                  <a:pt x="137" y="60"/>
                </a:lnTo>
                <a:lnTo>
                  <a:pt x="137" y="66"/>
                </a:lnTo>
                <a:lnTo>
                  <a:pt x="141" y="78"/>
                </a:lnTo>
                <a:lnTo>
                  <a:pt x="141" y="102"/>
                </a:lnTo>
                <a:lnTo>
                  <a:pt x="146" y="120"/>
                </a:lnTo>
                <a:lnTo>
                  <a:pt x="146" y="132"/>
                </a:lnTo>
                <a:lnTo>
                  <a:pt x="150" y="150"/>
                </a:lnTo>
                <a:lnTo>
                  <a:pt x="150" y="174"/>
                </a:lnTo>
                <a:lnTo>
                  <a:pt x="154" y="192"/>
                </a:lnTo>
                <a:lnTo>
                  <a:pt x="154" y="222"/>
                </a:lnTo>
                <a:lnTo>
                  <a:pt x="158" y="240"/>
                </a:lnTo>
                <a:lnTo>
                  <a:pt x="158" y="252"/>
                </a:lnTo>
                <a:lnTo>
                  <a:pt x="163" y="264"/>
                </a:lnTo>
                <a:lnTo>
                  <a:pt x="163" y="282"/>
                </a:lnTo>
                <a:lnTo>
                  <a:pt x="171" y="300"/>
                </a:lnTo>
                <a:lnTo>
                  <a:pt x="167" y="300"/>
                </a:lnTo>
                <a:lnTo>
                  <a:pt x="171" y="294"/>
                </a:lnTo>
                <a:lnTo>
                  <a:pt x="176" y="306"/>
                </a:lnTo>
                <a:lnTo>
                  <a:pt x="180" y="300"/>
                </a:lnTo>
                <a:lnTo>
                  <a:pt x="180" y="288"/>
                </a:lnTo>
                <a:lnTo>
                  <a:pt x="184" y="282"/>
                </a:lnTo>
                <a:lnTo>
                  <a:pt x="188" y="264"/>
                </a:lnTo>
                <a:lnTo>
                  <a:pt x="188" y="252"/>
                </a:lnTo>
                <a:lnTo>
                  <a:pt x="193" y="228"/>
                </a:lnTo>
                <a:lnTo>
                  <a:pt x="193" y="204"/>
                </a:lnTo>
                <a:lnTo>
                  <a:pt x="197" y="192"/>
                </a:lnTo>
                <a:lnTo>
                  <a:pt x="197" y="180"/>
                </a:lnTo>
                <a:lnTo>
                  <a:pt x="201" y="168"/>
                </a:lnTo>
                <a:lnTo>
                  <a:pt x="201" y="144"/>
                </a:lnTo>
                <a:lnTo>
                  <a:pt x="206" y="120"/>
                </a:lnTo>
                <a:lnTo>
                  <a:pt x="206" y="102"/>
                </a:lnTo>
                <a:lnTo>
                  <a:pt x="210" y="84"/>
                </a:lnTo>
                <a:lnTo>
                  <a:pt x="210" y="78"/>
                </a:lnTo>
                <a:lnTo>
                  <a:pt x="214" y="66"/>
                </a:lnTo>
                <a:lnTo>
                  <a:pt x="214" y="42"/>
                </a:lnTo>
                <a:lnTo>
                  <a:pt x="218" y="30"/>
                </a:lnTo>
                <a:lnTo>
                  <a:pt x="218" y="18"/>
                </a:lnTo>
                <a:lnTo>
                  <a:pt x="223" y="6"/>
                </a:lnTo>
                <a:lnTo>
                  <a:pt x="223" y="0"/>
                </a:lnTo>
                <a:lnTo>
                  <a:pt x="231" y="12"/>
                </a:lnTo>
                <a:lnTo>
                  <a:pt x="231" y="18"/>
                </a:lnTo>
                <a:lnTo>
                  <a:pt x="235" y="54"/>
                </a:lnTo>
                <a:lnTo>
                  <a:pt x="235" y="66"/>
                </a:lnTo>
                <a:lnTo>
                  <a:pt x="240" y="84"/>
                </a:lnTo>
                <a:lnTo>
                  <a:pt x="244" y="84"/>
                </a:lnTo>
                <a:lnTo>
                  <a:pt x="244" y="120"/>
                </a:lnTo>
                <a:lnTo>
                  <a:pt x="248" y="138"/>
                </a:lnTo>
                <a:lnTo>
                  <a:pt x="248" y="150"/>
                </a:lnTo>
                <a:lnTo>
                  <a:pt x="253" y="150"/>
                </a:lnTo>
                <a:lnTo>
                  <a:pt x="253" y="162"/>
                </a:lnTo>
                <a:lnTo>
                  <a:pt x="257" y="186"/>
                </a:lnTo>
                <a:lnTo>
                  <a:pt x="257" y="210"/>
                </a:lnTo>
                <a:lnTo>
                  <a:pt x="261" y="222"/>
                </a:lnTo>
                <a:lnTo>
                  <a:pt x="261" y="264"/>
                </a:lnTo>
                <a:lnTo>
                  <a:pt x="265" y="276"/>
                </a:lnTo>
                <a:lnTo>
                  <a:pt x="265" y="288"/>
                </a:lnTo>
                <a:lnTo>
                  <a:pt x="270" y="288"/>
                </a:lnTo>
                <a:lnTo>
                  <a:pt x="270" y="306"/>
                </a:lnTo>
                <a:lnTo>
                  <a:pt x="274" y="300"/>
                </a:lnTo>
                <a:lnTo>
                  <a:pt x="274" y="318"/>
                </a:lnTo>
                <a:lnTo>
                  <a:pt x="278" y="318"/>
                </a:lnTo>
                <a:lnTo>
                  <a:pt x="278" y="300"/>
                </a:lnTo>
                <a:lnTo>
                  <a:pt x="283" y="294"/>
                </a:lnTo>
                <a:lnTo>
                  <a:pt x="283" y="300"/>
                </a:lnTo>
                <a:lnTo>
                  <a:pt x="287" y="294"/>
                </a:lnTo>
                <a:lnTo>
                  <a:pt x="287" y="282"/>
                </a:lnTo>
                <a:lnTo>
                  <a:pt x="291" y="270"/>
                </a:lnTo>
                <a:lnTo>
                  <a:pt x="291" y="252"/>
                </a:lnTo>
                <a:lnTo>
                  <a:pt x="295" y="240"/>
                </a:lnTo>
                <a:lnTo>
                  <a:pt x="295" y="222"/>
                </a:lnTo>
                <a:lnTo>
                  <a:pt x="300" y="210"/>
                </a:lnTo>
                <a:lnTo>
                  <a:pt x="300" y="19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2" name="Freeform 98"/>
          <p:cNvSpPr>
            <a:spLocks/>
          </p:cNvSpPr>
          <p:nvPr/>
        </p:nvSpPr>
        <p:spPr bwMode="auto">
          <a:xfrm>
            <a:off x="7576358" y="2643190"/>
            <a:ext cx="453907" cy="150019"/>
          </a:xfrm>
          <a:custGeom>
            <a:avLst/>
            <a:gdLst/>
            <a:ahLst/>
            <a:cxnLst>
              <a:cxn ang="0">
                <a:pos x="4" y="66"/>
              </a:cxn>
              <a:cxn ang="0">
                <a:pos x="12" y="42"/>
              </a:cxn>
              <a:cxn ang="0">
                <a:pos x="17" y="24"/>
              </a:cxn>
              <a:cxn ang="0">
                <a:pos x="25" y="66"/>
              </a:cxn>
              <a:cxn ang="0">
                <a:pos x="30" y="18"/>
              </a:cxn>
              <a:cxn ang="0">
                <a:pos x="34" y="102"/>
              </a:cxn>
              <a:cxn ang="0">
                <a:pos x="42" y="96"/>
              </a:cxn>
              <a:cxn ang="0">
                <a:pos x="47" y="102"/>
              </a:cxn>
              <a:cxn ang="0">
                <a:pos x="55" y="36"/>
              </a:cxn>
              <a:cxn ang="0">
                <a:pos x="64" y="66"/>
              </a:cxn>
              <a:cxn ang="0">
                <a:pos x="68" y="18"/>
              </a:cxn>
              <a:cxn ang="0">
                <a:pos x="77" y="72"/>
              </a:cxn>
              <a:cxn ang="0">
                <a:pos x="81" y="24"/>
              </a:cxn>
              <a:cxn ang="0">
                <a:pos x="85" y="66"/>
              </a:cxn>
              <a:cxn ang="0">
                <a:pos x="98" y="66"/>
              </a:cxn>
              <a:cxn ang="0">
                <a:pos x="107" y="66"/>
              </a:cxn>
              <a:cxn ang="0">
                <a:pos x="115" y="54"/>
              </a:cxn>
              <a:cxn ang="0">
                <a:pos x="119" y="126"/>
              </a:cxn>
              <a:cxn ang="0">
                <a:pos x="128" y="96"/>
              </a:cxn>
              <a:cxn ang="0">
                <a:pos x="132" y="48"/>
              </a:cxn>
              <a:cxn ang="0">
                <a:pos x="141" y="60"/>
              </a:cxn>
              <a:cxn ang="0">
                <a:pos x="149" y="108"/>
              </a:cxn>
              <a:cxn ang="0">
                <a:pos x="154" y="78"/>
              </a:cxn>
              <a:cxn ang="0">
                <a:pos x="162" y="60"/>
              </a:cxn>
              <a:cxn ang="0">
                <a:pos x="166" y="102"/>
              </a:cxn>
              <a:cxn ang="0">
                <a:pos x="175" y="66"/>
              </a:cxn>
              <a:cxn ang="0">
                <a:pos x="184" y="48"/>
              </a:cxn>
              <a:cxn ang="0">
                <a:pos x="188" y="30"/>
              </a:cxn>
              <a:cxn ang="0">
                <a:pos x="196" y="54"/>
              </a:cxn>
              <a:cxn ang="0">
                <a:pos x="205" y="96"/>
              </a:cxn>
              <a:cxn ang="0">
                <a:pos x="209" y="66"/>
              </a:cxn>
              <a:cxn ang="0">
                <a:pos x="222" y="84"/>
              </a:cxn>
              <a:cxn ang="0">
                <a:pos x="226" y="66"/>
              </a:cxn>
              <a:cxn ang="0">
                <a:pos x="235" y="90"/>
              </a:cxn>
              <a:cxn ang="0">
                <a:pos x="239" y="42"/>
              </a:cxn>
              <a:cxn ang="0">
                <a:pos x="243" y="84"/>
              </a:cxn>
              <a:cxn ang="0">
                <a:pos x="252" y="90"/>
              </a:cxn>
              <a:cxn ang="0">
                <a:pos x="256" y="84"/>
              </a:cxn>
              <a:cxn ang="0">
                <a:pos x="265" y="42"/>
              </a:cxn>
              <a:cxn ang="0">
                <a:pos x="269" y="72"/>
              </a:cxn>
              <a:cxn ang="0">
                <a:pos x="278" y="108"/>
              </a:cxn>
              <a:cxn ang="0">
                <a:pos x="286" y="90"/>
              </a:cxn>
            </a:cxnLst>
            <a:rect l="0" t="0" r="r" b="b"/>
            <a:pathLst>
              <a:path w="286" h="126">
                <a:moveTo>
                  <a:pt x="0" y="102"/>
                </a:moveTo>
                <a:lnTo>
                  <a:pt x="4" y="78"/>
                </a:lnTo>
                <a:lnTo>
                  <a:pt x="4" y="66"/>
                </a:lnTo>
                <a:lnTo>
                  <a:pt x="8" y="48"/>
                </a:lnTo>
                <a:lnTo>
                  <a:pt x="8" y="30"/>
                </a:lnTo>
                <a:lnTo>
                  <a:pt x="12" y="42"/>
                </a:lnTo>
                <a:lnTo>
                  <a:pt x="12" y="78"/>
                </a:lnTo>
                <a:lnTo>
                  <a:pt x="17" y="78"/>
                </a:lnTo>
                <a:lnTo>
                  <a:pt x="17" y="24"/>
                </a:lnTo>
                <a:lnTo>
                  <a:pt x="21" y="42"/>
                </a:lnTo>
                <a:lnTo>
                  <a:pt x="21" y="90"/>
                </a:lnTo>
                <a:lnTo>
                  <a:pt x="25" y="66"/>
                </a:lnTo>
                <a:lnTo>
                  <a:pt x="25" y="60"/>
                </a:lnTo>
                <a:lnTo>
                  <a:pt x="30" y="54"/>
                </a:lnTo>
                <a:lnTo>
                  <a:pt x="30" y="18"/>
                </a:lnTo>
                <a:lnTo>
                  <a:pt x="34" y="36"/>
                </a:lnTo>
                <a:lnTo>
                  <a:pt x="34" y="30"/>
                </a:lnTo>
                <a:lnTo>
                  <a:pt x="34" y="102"/>
                </a:lnTo>
                <a:lnTo>
                  <a:pt x="38" y="108"/>
                </a:lnTo>
                <a:lnTo>
                  <a:pt x="38" y="120"/>
                </a:lnTo>
                <a:lnTo>
                  <a:pt x="42" y="96"/>
                </a:lnTo>
                <a:lnTo>
                  <a:pt x="42" y="84"/>
                </a:lnTo>
                <a:lnTo>
                  <a:pt x="47" y="72"/>
                </a:lnTo>
                <a:lnTo>
                  <a:pt x="47" y="102"/>
                </a:lnTo>
                <a:lnTo>
                  <a:pt x="51" y="78"/>
                </a:lnTo>
                <a:lnTo>
                  <a:pt x="51" y="36"/>
                </a:lnTo>
                <a:lnTo>
                  <a:pt x="55" y="36"/>
                </a:lnTo>
                <a:lnTo>
                  <a:pt x="59" y="54"/>
                </a:lnTo>
                <a:lnTo>
                  <a:pt x="59" y="48"/>
                </a:lnTo>
                <a:lnTo>
                  <a:pt x="64" y="66"/>
                </a:lnTo>
                <a:lnTo>
                  <a:pt x="64" y="42"/>
                </a:lnTo>
                <a:lnTo>
                  <a:pt x="68" y="24"/>
                </a:lnTo>
                <a:lnTo>
                  <a:pt x="68" y="18"/>
                </a:lnTo>
                <a:lnTo>
                  <a:pt x="72" y="48"/>
                </a:lnTo>
                <a:lnTo>
                  <a:pt x="72" y="54"/>
                </a:lnTo>
                <a:lnTo>
                  <a:pt x="77" y="72"/>
                </a:lnTo>
                <a:lnTo>
                  <a:pt x="77" y="0"/>
                </a:lnTo>
                <a:lnTo>
                  <a:pt x="77" y="30"/>
                </a:lnTo>
                <a:lnTo>
                  <a:pt x="81" y="24"/>
                </a:lnTo>
                <a:lnTo>
                  <a:pt x="81" y="96"/>
                </a:lnTo>
                <a:lnTo>
                  <a:pt x="85" y="72"/>
                </a:lnTo>
                <a:lnTo>
                  <a:pt x="85" y="66"/>
                </a:lnTo>
                <a:lnTo>
                  <a:pt x="94" y="18"/>
                </a:lnTo>
                <a:lnTo>
                  <a:pt x="94" y="54"/>
                </a:lnTo>
                <a:lnTo>
                  <a:pt x="98" y="66"/>
                </a:lnTo>
                <a:lnTo>
                  <a:pt x="102" y="84"/>
                </a:lnTo>
                <a:lnTo>
                  <a:pt x="107" y="78"/>
                </a:lnTo>
                <a:lnTo>
                  <a:pt x="107" y="66"/>
                </a:lnTo>
                <a:lnTo>
                  <a:pt x="107" y="72"/>
                </a:lnTo>
                <a:lnTo>
                  <a:pt x="111" y="78"/>
                </a:lnTo>
                <a:lnTo>
                  <a:pt x="115" y="54"/>
                </a:lnTo>
                <a:lnTo>
                  <a:pt x="115" y="90"/>
                </a:lnTo>
                <a:lnTo>
                  <a:pt x="119" y="96"/>
                </a:lnTo>
                <a:lnTo>
                  <a:pt x="119" y="126"/>
                </a:lnTo>
                <a:lnTo>
                  <a:pt x="124" y="90"/>
                </a:lnTo>
                <a:lnTo>
                  <a:pt x="124" y="114"/>
                </a:lnTo>
                <a:lnTo>
                  <a:pt x="128" y="96"/>
                </a:lnTo>
                <a:lnTo>
                  <a:pt x="128" y="48"/>
                </a:lnTo>
                <a:lnTo>
                  <a:pt x="132" y="42"/>
                </a:lnTo>
                <a:lnTo>
                  <a:pt x="132" y="48"/>
                </a:lnTo>
                <a:lnTo>
                  <a:pt x="136" y="72"/>
                </a:lnTo>
                <a:lnTo>
                  <a:pt x="136" y="48"/>
                </a:lnTo>
                <a:lnTo>
                  <a:pt x="141" y="60"/>
                </a:lnTo>
                <a:lnTo>
                  <a:pt x="141" y="30"/>
                </a:lnTo>
                <a:lnTo>
                  <a:pt x="145" y="60"/>
                </a:lnTo>
                <a:lnTo>
                  <a:pt x="149" y="108"/>
                </a:lnTo>
                <a:lnTo>
                  <a:pt x="149" y="120"/>
                </a:lnTo>
                <a:lnTo>
                  <a:pt x="154" y="102"/>
                </a:lnTo>
                <a:lnTo>
                  <a:pt x="154" y="78"/>
                </a:lnTo>
                <a:lnTo>
                  <a:pt x="158" y="90"/>
                </a:lnTo>
                <a:lnTo>
                  <a:pt x="158" y="66"/>
                </a:lnTo>
                <a:lnTo>
                  <a:pt x="162" y="60"/>
                </a:lnTo>
                <a:lnTo>
                  <a:pt x="162" y="42"/>
                </a:lnTo>
                <a:lnTo>
                  <a:pt x="166" y="72"/>
                </a:lnTo>
                <a:lnTo>
                  <a:pt x="166" y="102"/>
                </a:lnTo>
                <a:lnTo>
                  <a:pt x="171" y="90"/>
                </a:lnTo>
                <a:lnTo>
                  <a:pt x="171" y="84"/>
                </a:lnTo>
                <a:lnTo>
                  <a:pt x="175" y="66"/>
                </a:lnTo>
                <a:lnTo>
                  <a:pt x="175" y="84"/>
                </a:lnTo>
                <a:lnTo>
                  <a:pt x="179" y="78"/>
                </a:lnTo>
                <a:lnTo>
                  <a:pt x="184" y="48"/>
                </a:lnTo>
                <a:lnTo>
                  <a:pt x="184" y="78"/>
                </a:lnTo>
                <a:lnTo>
                  <a:pt x="188" y="66"/>
                </a:lnTo>
                <a:lnTo>
                  <a:pt x="188" y="30"/>
                </a:lnTo>
                <a:lnTo>
                  <a:pt x="192" y="36"/>
                </a:lnTo>
                <a:lnTo>
                  <a:pt x="192" y="42"/>
                </a:lnTo>
                <a:lnTo>
                  <a:pt x="196" y="54"/>
                </a:lnTo>
                <a:lnTo>
                  <a:pt x="196" y="72"/>
                </a:lnTo>
                <a:lnTo>
                  <a:pt x="201" y="66"/>
                </a:lnTo>
                <a:lnTo>
                  <a:pt x="205" y="96"/>
                </a:lnTo>
                <a:lnTo>
                  <a:pt x="205" y="102"/>
                </a:lnTo>
                <a:lnTo>
                  <a:pt x="209" y="84"/>
                </a:lnTo>
                <a:lnTo>
                  <a:pt x="209" y="66"/>
                </a:lnTo>
                <a:lnTo>
                  <a:pt x="213" y="78"/>
                </a:lnTo>
                <a:lnTo>
                  <a:pt x="213" y="96"/>
                </a:lnTo>
                <a:lnTo>
                  <a:pt x="222" y="84"/>
                </a:lnTo>
                <a:lnTo>
                  <a:pt x="222" y="60"/>
                </a:lnTo>
                <a:lnTo>
                  <a:pt x="226" y="54"/>
                </a:lnTo>
                <a:lnTo>
                  <a:pt x="226" y="66"/>
                </a:lnTo>
                <a:lnTo>
                  <a:pt x="231" y="66"/>
                </a:lnTo>
                <a:lnTo>
                  <a:pt x="231" y="78"/>
                </a:lnTo>
                <a:lnTo>
                  <a:pt x="235" y="90"/>
                </a:lnTo>
                <a:lnTo>
                  <a:pt x="235" y="96"/>
                </a:lnTo>
                <a:lnTo>
                  <a:pt x="239" y="66"/>
                </a:lnTo>
                <a:lnTo>
                  <a:pt x="239" y="42"/>
                </a:lnTo>
                <a:lnTo>
                  <a:pt x="239" y="48"/>
                </a:lnTo>
                <a:lnTo>
                  <a:pt x="243" y="66"/>
                </a:lnTo>
                <a:lnTo>
                  <a:pt x="243" y="84"/>
                </a:lnTo>
                <a:lnTo>
                  <a:pt x="248" y="78"/>
                </a:lnTo>
                <a:lnTo>
                  <a:pt x="248" y="90"/>
                </a:lnTo>
                <a:lnTo>
                  <a:pt x="252" y="90"/>
                </a:lnTo>
                <a:lnTo>
                  <a:pt x="252" y="114"/>
                </a:lnTo>
                <a:lnTo>
                  <a:pt x="256" y="108"/>
                </a:lnTo>
                <a:lnTo>
                  <a:pt x="256" y="84"/>
                </a:lnTo>
                <a:lnTo>
                  <a:pt x="260" y="90"/>
                </a:lnTo>
                <a:lnTo>
                  <a:pt x="265" y="78"/>
                </a:lnTo>
                <a:lnTo>
                  <a:pt x="265" y="42"/>
                </a:lnTo>
                <a:lnTo>
                  <a:pt x="269" y="60"/>
                </a:lnTo>
                <a:lnTo>
                  <a:pt x="269" y="54"/>
                </a:lnTo>
                <a:lnTo>
                  <a:pt x="269" y="72"/>
                </a:lnTo>
                <a:lnTo>
                  <a:pt x="273" y="60"/>
                </a:lnTo>
                <a:lnTo>
                  <a:pt x="273" y="108"/>
                </a:lnTo>
                <a:lnTo>
                  <a:pt x="278" y="108"/>
                </a:lnTo>
                <a:lnTo>
                  <a:pt x="282" y="72"/>
                </a:lnTo>
                <a:lnTo>
                  <a:pt x="282" y="84"/>
                </a:lnTo>
                <a:lnTo>
                  <a:pt x="286" y="90"/>
                </a:lnTo>
                <a:lnTo>
                  <a:pt x="286" y="120"/>
                </a:lnTo>
                <a:lnTo>
                  <a:pt x="286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3" name="Freeform 99"/>
          <p:cNvSpPr>
            <a:spLocks/>
          </p:cNvSpPr>
          <p:nvPr/>
        </p:nvSpPr>
        <p:spPr bwMode="auto">
          <a:xfrm>
            <a:off x="8030264" y="2643188"/>
            <a:ext cx="441210" cy="171450"/>
          </a:xfrm>
          <a:custGeom>
            <a:avLst/>
            <a:gdLst/>
            <a:ahLst/>
            <a:cxnLst>
              <a:cxn ang="0">
                <a:pos x="4" y="54"/>
              </a:cxn>
              <a:cxn ang="0">
                <a:pos x="13" y="42"/>
              </a:cxn>
              <a:cxn ang="0">
                <a:pos x="17" y="84"/>
              </a:cxn>
              <a:cxn ang="0">
                <a:pos x="26" y="24"/>
              </a:cxn>
              <a:cxn ang="0">
                <a:pos x="30" y="66"/>
              </a:cxn>
              <a:cxn ang="0">
                <a:pos x="39" y="66"/>
              </a:cxn>
              <a:cxn ang="0">
                <a:pos x="43" y="132"/>
              </a:cxn>
              <a:cxn ang="0">
                <a:pos x="51" y="54"/>
              </a:cxn>
              <a:cxn ang="0">
                <a:pos x="56" y="78"/>
              </a:cxn>
              <a:cxn ang="0">
                <a:pos x="64" y="60"/>
              </a:cxn>
              <a:cxn ang="0">
                <a:pos x="69" y="108"/>
              </a:cxn>
              <a:cxn ang="0">
                <a:pos x="77" y="66"/>
              </a:cxn>
              <a:cxn ang="0">
                <a:pos x="86" y="90"/>
              </a:cxn>
              <a:cxn ang="0">
                <a:pos x="90" y="72"/>
              </a:cxn>
              <a:cxn ang="0">
                <a:pos x="99" y="42"/>
              </a:cxn>
              <a:cxn ang="0">
                <a:pos x="103" y="90"/>
              </a:cxn>
              <a:cxn ang="0">
                <a:pos x="111" y="78"/>
              </a:cxn>
              <a:cxn ang="0">
                <a:pos x="120" y="72"/>
              </a:cxn>
              <a:cxn ang="0">
                <a:pos x="128" y="66"/>
              </a:cxn>
              <a:cxn ang="0">
                <a:pos x="133" y="36"/>
              </a:cxn>
              <a:cxn ang="0">
                <a:pos x="137" y="72"/>
              </a:cxn>
              <a:cxn ang="0">
                <a:pos x="146" y="132"/>
              </a:cxn>
              <a:cxn ang="0">
                <a:pos x="150" y="54"/>
              </a:cxn>
              <a:cxn ang="0">
                <a:pos x="154" y="72"/>
              </a:cxn>
              <a:cxn ang="0">
                <a:pos x="163" y="102"/>
              </a:cxn>
              <a:cxn ang="0">
                <a:pos x="167" y="114"/>
              </a:cxn>
              <a:cxn ang="0">
                <a:pos x="175" y="72"/>
              </a:cxn>
              <a:cxn ang="0">
                <a:pos x="180" y="84"/>
              </a:cxn>
              <a:cxn ang="0">
                <a:pos x="184" y="36"/>
              </a:cxn>
              <a:cxn ang="0">
                <a:pos x="193" y="78"/>
              </a:cxn>
              <a:cxn ang="0">
                <a:pos x="205" y="90"/>
              </a:cxn>
              <a:cxn ang="0">
                <a:pos x="210" y="72"/>
              </a:cxn>
              <a:cxn ang="0">
                <a:pos x="218" y="78"/>
              </a:cxn>
              <a:cxn ang="0">
                <a:pos x="223" y="48"/>
              </a:cxn>
              <a:cxn ang="0">
                <a:pos x="231" y="60"/>
              </a:cxn>
              <a:cxn ang="0">
                <a:pos x="235" y="36"/>
              </a:cxn>
              <a:cxn ang="0">
                <a:pos x="244" y="42"/>
              </a:cxn>
              <a:cxn ang="0">
                <a:pos x="252" y="42"/>
              </a:cxn>
              <a:cxn ang="0">
                <a:pos x="257" y="84"/>
              </a:cxn>
              <a:cxn ang="0">
                <a:pos x="265" y="72"/>
              </a:cxn>
              <a:cxn ang="0">
                <a:pos x="270" y="12"/>
              </a:cxn>
              <a:cxn ang="0">
                <a:pos x="274" y="102"/>
              </a:cxn>
            </a:cxnLst>
            <a:rect l="0" t="0" r="r" b="b"/>
            <a:pathLst>
              <a:path w="278" h="144">
                <a:moveTo>
                  <a:pt x="0" y="90"/>
                </a:moveTo>
                <a:lnTo>
                  <a:pt x="4" y="90"/>
                </a:lnTo>
                <a:lnTo>
                  <a:pt x="4" y="54"/>
                </a:lnTo>
                <a:lnTo>
                  <a:pt x="9" y="54"/>
                </a:lnTo>
                <a:lnTo>
                  <a:pt x="9" y="30"/>
                </a:lnTo>
                <a:lnTo>
                  <a:pt x="13" y="42"/>
                </a:lnTo>
                <a:lnTo>
                  <a:pt x="13" y="78"/>
                </a:lnTo>
                <a:lnTo>
                  <a:pt x="17" y="66"/>
                </a:lnTo>
                <a:lnTo>
                  <a:pt x="17" y="84"/>
                </a:lnTo>
                <a:lnTo>
                  <a:pt x="22" y="90"/>
                </a:lnTo>
                <a:lnTo>
                  <a:pt x="22" y="60"/>
                </a:lnTo>
                <a:lnTo>
                  <a:pt x="26" y="24"/>
                </a:lnTo>
                <a:lnTo>
                  <a:pt x="26" y="0"/>
                </a:lnTo>
                <a:lnTo>
                  <a:pt x="30" y="18"/>
                </a:lnTo>
                <a:lnTo>
                  <a:pt x="30" y="66"/>
                </a:lnTo>
                <a:lnTo>
                  <a:pt x="34" y="60"/>
                </a:lnTo>
                <a:lnTo>
                  <a:pt x="34" y="72"/>
                </a:lnTo>
                <a:lnTo>
                  <a:pt x="39" y="66"/>
                </a:lnTo>
                <a:lnTo>
                  <a:pt x="39" y="90"/>
                </a:lnTo>
                <a:lnTo>
                  <a:pt x="43" y="120"/>
                </a:lnTo>
                <a:lnTo>
                  <a:pt x="43" y="132"/>
                </a:lnTo>
                <a:lnTo>
                  <a:pt x="47" y="84"/>
                </a:lnTo>
                <a:lnTo>
                  <a:pt x="47" y="72"/>
                </a:lnTo>
                <a:lnTo>
                  <a:pt x="51" y="54"/>
                </a:lnTo>
                <a:lnTo>
                  <a:pt x="51" y="66"/>
                </a:lnTo>
                <a:lnTo>
                  <a:pt x="56" y="60"/>
                </a:lnTo>
                <a:lnTo>
                  <a:pt x="56" y="78"/>
                </a:lnTo>
                <a:lnTo>
                  <a:pt x="60" y="84"/>
                </a:lnTo>
                <a:lnTo>
                  <a:pt x="60" y="96"/>
                </a:lnTo>
                <a:lnTo>
                  <a:pt x="64" y="60"/>
                </a:lnTo>
                <a:lnTo>
                  <a:pt x="64" y="48"/>
                </a:lnTo>
                <a:lnTo>
                  <a:pt x="69" y="66"/>
                </a:lnTo>
                <a:lnTo>
                  <a:pt x="69" y="108"/>
                </a:lnTo>
                <a:lnTo>
                  <a:pt x="73" y="96"/>
                </a:lnTo>
                <a:lnTo>
                  <a:pt x="73" y="36"/>
                </a:lnTo>
                <a:lnTo>
                  <a:pt x="77" y="66"/>
                </a:lnTo>
                <a:lnTo>
                  <a:pt x="77" y="54"/>
                </a:lnTo>
                <a:lnTo>
                  <a:pt x="81" y="84"/>
                </a:lnTo>
                <a:lnTo>
                  <a:pt x="86" y="90"/>
                </a:lnTo>
                <a:lnTo>
                  <a:pt x="86" y="78"/>
                </a:lnTo>
                <a:lnTo>
                  <a:pt x="90" y="60"/>
                </a:lnTo>
                <a:lnTo>
                  <a:pt x="90" y="72"/>
                </a:lnTo>
                <a:lnTo>
                  <a:pt x="94" y="78"/>
                </a:lnTo>
                <a:lnTo>
                  <a:pt x="94" y="60"/>
                </a:lnTo>
                <a:lnTo>
                  <a:pt x="99" y="42"/>
                </a:lnTo>
                <a:lnTo>
                  <a:pt x="99" y="24"/>
                </a:lnTo>
                <a:lnTo>
                  <a:pt x="103" y="54"/>
                </a:lnTo>
                <a:lnTo>
                  <a:pt x="103" y="90"/>
                </a:lnTo>
                <a:lnTo>
                  <a:pt x="107" y="54"/>
                </a:lnTo>
                <a:lnTo>
                  <a:pt x="107" y="60"/>
                </a:lnTo>
                <a:lnTo>
                  <a:pt x="111" y="78"/>
                </a:lnTo>
                <a:lnTo>
                  <a:pt x="111" y="102"/>
                </a:lnTo>
                <a:lnTo>
                  <a:pt x="116" y="66"/>
                </a:lnTo>
                <a:lnTo>
                  <a:pt x="120" y="72"/>
                </a:lnTo>
                <a:lnTo>
                  <a:pt x="120" y="108"/>
                </a:lnTo>
                <a:lnTo>
                  <a:pt x="124" y="90"/>
                </a:lnTo>
                <a:lnTo>
                  <a:pt x="128" y="66"/>
                </a:lnTo>
                <a:lnTo>
                  <a:pt x="128" y="48"/>
                </a:lnTo>
                <a:lnTo>
                  <a:pt x="133" y="42"/>
                </a:lnTo>
                <a:lnTo>
                  <a:pt x="133" y="36"/>
                </a:lnTo>
                <a:lnTo>
                  <a:pt x="133" y="48"/>
                </a:lnTo>
                <a:lnTo>
                  <a:pt x="137" y="30"/>
                </a:lnTo>
                <a:lnTo>
                  <a:pt x="137" y="72"/>
                </a:lnTo>
                <a:lnTo>
                  <a:pt x="141" y="114"/>
                </a:lnTo>
                <a:lnTo>
                  <a:pt x="141" y="144"/>
                </a:lnTo>
                <a:lnTo>
                  <a:pt x="146" y="132"/>
                </a:lnTo>
                <a:lnTo>
                  <a:pt x="146" y="108"/>
                </a:lnTo>
                <a:lnTo>
                  <a:pt x="150" y="96"/>
                </a:lnTo>
                <a:lnTo>
                  <a:pt x="150" y="54"/>
                </a:lnTo>
                <a:lnTo>
                  <a:pt x="150" y="72"/>
                </a:lnTo>
                <a:lnTo>
                  <a:pt x="154" y="54"/>
                </a:lnTo>
                <a:lnTo>
                  <a:pt x="154" y="72"/>
                </a:lnTo>
                <a:lnTo>
                  <a:pt x="158" y="54"/>
                </a:lnTo>
                <a:lnTo>
                  <a:pt x="158" y="96"/>
                </a:lnTo>
                <a:lnTo>
                  <a:pt x="163" y="102"/>
                </a:lnTo>
                <a:lnTo>
                  <a:pt x="163" y="108"/>
                </a:lnTo>
                <a:lnTo>
                  <a:pt x="167" y="126"/>
                </a:lnTo>
                <a:lnTo>
                  <a:pt x="167" y="114"/>
                </a:lnTo>
                <a:lnTo>
                  <a:pt x="171" y="108"/>
                </a:lnTo>
                <a:lnTo>
                  <a:pt x="171" y="78"/>
                </a:lnTo>
                <a:lnTo>
                  <a:pt x="175" y="72"/>
                </a:lnTo>
                <a:lnTo>
                  <a:pt x="175" y="66"/>
                </a:lnTo>
                <a:lnTo>
                  <a:pt x="180" y="72"/>
                </a:lnTo>
                <a:lnTo>
                  <a:pt x="180" y="84"/>
                </a:lnTo>
                <a:lnTo>
                  <a:pt x="180" y="66"/>
                </a:lnTo>
                <a:lnTo>
                  <a:pt x="184" y="66"/>
                </a:lnTo>
                <a:lnTo>
                  <a:pt x="184" y="36"/>
                </a:lnTo>
                <a:lnTo>
                  <a:pt x="188" y="48"/>
                </a:lnTo>
                <a:lnTo>
                  <a:pt x="188" y="42"/>
                </a:lnTo>
                <a:lnTo>
                  <a:pt x="193" y="78"/>
                </a:lnTo>
                <a:lnTo>
                  <a:pt x="197" y="60"/>
                </a:lnTo>
                <a:lnTo>
                  <a:pt x="197" y="72"/>
                </a:lnTo>
                <a:lnTo>
                  <a:pt x="205" y="90"/>
                </a:lnTo>
                <a:lnTo>
                  <a:pt x="201" y="90"/>
                </a:lnTo>
                <a:lnTo>
                  <a:pt x="205" y="66"/>
                </a:lnTo>
                <a:lnTo>
                  <a:pt x="210" y="72"/>
                </a:lnTo>
                <a:lnTo>
                  <a:pt x="214" y="96"/>
                </a:lnTo>
                <a:lnTo>
                  <a:pt x="214" y="72"/>
                </a:lnTo>
                <a:lnTo>
                  <a:pt x="218" y="78"/>
                </a:lnTo>
                <a:lnTo>
                  <a:pt x="218" y="60"/>
                </a:lnTo>
                <a:lnTo>
                  <a:pt x="223" y="36"/>
                </a:lnTo>
                <a:lnTo>
                  <a:pt x="223" y="48"/>
                </a:lnTo>
                <a:lnTo>
                  <a:pt x="227" y="78"/>
                </a:lnTo>
                <a:lnTo>
                  <a:pt x="231" y="84"/>
                </a:lnTo>
                <a:lnTo>
                  <a:pt x="231" y="60"/>
                </a:lnTo>
                <a:lnTo>
                  <a:pt x="235" y="42"/>
                </a:lnTo>
                <a:lnTo>
                  <a:pt x="235" y="24"/>
                </a:lnTo>
                <a:lnTo>
                  <a:pt x="235" y="36"/>
                </a:lnTo>
                <a:lnTo>
                  <a:pt x="240" y="66"/>
                </a:lnTo>
                <a:lnTo>
                  <a:pt x="244" y="90"/>
                </a:lnTo>
                <a:lnTo>
                  <a:pt x="244" y="42"/>
                </a:lnTo>
                <a:lnTo>
                  <a:pt x="248" y="48"/>
                </a:lnTo>
                <a:lnTo>
                  <a:pt x="248" y="36"/>
                </a:lnTo>
                <a:lnTo>
                  <a:pt x="252" y="42"/>
                </a:lnTo>
                <a:lnTo>
                  <a:pt x="252" y="54"/>
                </a:lnTo>
                <a:lnTo>
                  <a:pt x="257" y="72"/>
                </a:lnTo>
                <a:lnTo>
                  <a:pt x="257" y="84"/>
                </a:lnTo>
                <a:lnTo>
                  <a:pt x="261" y="96"/>
                </a:lnTo>
                <a:lnTo>
                  <a:pt x="261" y="102"/>
                </a:lnTo>
                <a:lnTo>
                  <a:pt x="265" y="72"/>
                </a:lnTo>
                <a:lnTo>
                  <a:pt x="265" y="12"/>
                </a:lnTo>
                <a:lnTo>
                  <a:pt x="265" y="18"/>
                </a:lnTo>
                <a:lnTo>
                  <a:pt x="270" y="12"/>
                </a:lnTo>
                <a:lnTo>
                  <a:pt x="270" y="66"/>
                </a:lnTo>
                <a:lnTo>
                  <a:pt x="274" y="60"/>
                </a:lnTo>
                <a:lnTo>
                  <a:pt x="274" y="102"/>
                </a:lnTo>
                <a:lnTo>
                  <a:pt x="278" y="90"/>
                </a:lnTo>
                <a:lnTo>
                  <a:pt x="278" y="8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4" name="Freeform 100"/>
          <p:cNvSpPr>
            <a:spLocks/>
          </p:cNvSpPr>
          <p:nvPr/>
        </p:nvSpPr>
        <p:spPr bwMode="auto">
          <a:xfrm>
            <a:off x="8471474" y="2664622"/>
            <a:ext cx="447559" cy="135731"/>
          </a:xfrm>
          <a:custGeom>
            <a:avLst/>
            <a:gdLst/>
            <a:ahLst/>
            <a:cxnLst>
              <a:cxn ang="0">
                <a:pos x="4" y="30"/>
              </a:cxn>
              <a:cxn ang="0">
                <a:pos x="13" y="36"/>
              </a:cxn>
              <a:cxn ang="0">
                <a:pos x="17" y="42"/>
              </a:cxn>
              <a:cxn ang="0">
                <a:pos x="26" y="48"/>
              </a:cxn>
              <a:cxn ang="0">
                <a:pos x="34" y="30"/>
              </a:cxn>
              <a:cxn ang="0">
                <a:pos x="39" y="42"/>
              </a:cxn>
              <a:cxn ang="0">
                <a:pos x="47" y="48"/>
              </a:cxn>
              <a:cxn ang="0">
                <a:pos x="51" y="60"/>
              </a:cxn>
              <a:cxn ang="0">
                <a:pos x="60" y="30"/>
              </a:cxn>
              <a:cxn ang="0">
                <a:pos x="64" y="30"/>
              </a:cxn>
              <a:cxn ang="0">
                <a:pos x="77" y="18"/>
              </a:cxn>
              <a:cxn ang="0">
                <a:pos x="81" y="108"/>
              </a:cxn>
              <a:cxn ang="0">
                <a:pos x="94" y="18"/>
              </a:cxn>
              <a:cxn ang="0">
                <a:pos x="98" y="78"/>
              </a:cxn>
              <a:cxn ang="0">
                <a:pos x="107" y="12"/>
              </a:cxn>
              <a:cxn ang="0">
                <a:pos x="111" y="36"/>
              </a:cxn>
              <a:cxn ang="0">
                <a:pos x="120" y="84"/>
              </a:cxn>
              <a:cxn ang="0">
                <a:pos x="124" y="66"/>
              </a:cxn>
              <a:cxn ang="0">
                <a:pos x="133" y="102"/>
              </a:cxn>
              <a:cxn ang="0">
                <a:pos x="137" y="42"/>
              </a:cxn>
              <a:cxn ang="0">
                <a:pos x="141" y="60"/>
              </a:cxn>
              <a:cxn ang="0">
                <a:pos x="150" y="12"/>
              </a:cxn>
              <a:cxn ang="0">
                <a:pos x="158" y="48"/>
              </a:cxn>
              <a:cxn ang="0">
                <a:pos x="163" y="30"/>
              </a:cxn>
              <a:cxn ang="0">
                <a:pos x="171" y="90"/>
              </a:cxn>
              <a:cxn ang="0">
                <a:pos x="175" y="6"/>
              </a:cxn>
              <a:cxn ang="0">
                <a:pos x="180" y="18"/>
              </a:cxn>
              <a:cxn ang="0">
                <a:pos x="188" y="66"/>
              </a:cxn>
              <a:cxn ang="0">
                <a:pos x="197" y="30"/>
              </a:cxn>
              <a:cxn ang="0">
                <a:pos x="201" y="72"/>
              </a:cxn>
              <a:cxn ang="0">
                <a:pos x="205" y="60"/>
              </a:cxn>
              <a:cxn ang="0">
                <a:pos x="214" y="36"/>
              </a:cxn>
              <a:cxn ang="0">
                <a:pos x="218" y="78"/>
              </a:cxn>
              <a:cxn ang="0">
                <a:pos x="227" y="54"/>
              </a:cxn>
              <a:cxn ang="0">
                <a:pos x="231" y="24"/>
              </a:cxn>
              <a:cxn ang="0">
                <a:pos x="235" y="18"/>
              </a:cxn>
              <a:cxn ang="0">
                <a:pos x="244" y="30"/>
              </a:cxn>
              <a:cxn ang="0">
                <a:pos x="248" y="72"/>
              </a:cxn>
              <a:cxn ang="0">
                <a:pos x="257" y="72"/>
              </a:cxn>
              <a:cxn ang="0">
                <a:pos x="265" y="48"/>
              </a:cxn>
              <a:cxn ang="0">
                <a:pos x="270" y="24"/>
              </a:cxn>
              <a:cxn ang="0">
                <a:pos x="278" y="36"/>
              </a:cxn>
            </a:cxnLst>
            <a:rect l="0" t="0" r="r" b="b"/>
            <a:pathLst>
              <a:path w="282" h="114">
                <a:moveTo>
                  <a:pt x="0" y="66"/>
                </a:moveTo>
                <a:lnTo>
                  <a:pt x="4" y="42"/>
                </a:lnTo>
                <a:lnTo>
                  <a:pt x="4" y="30"/>
                </a:lnTo>
                <a:lnTo>
                  <a:pt x="4" y="60"/>
                </a:lnTo>
                <a:lnTo>
                  <a:pt x="9" y="66"/>
                </a:lnTo>
                <a:lnTo>
                  <a:pt x="13" y="36"/>
                </a:lnTo>
                <a:lnTo>
                  <a:pt x="13" y="12"/>
                </a:lnTo>
                <a:lnTo>
                  <a:pt x="17" y="36"/>
                </a:lnTo>
                <a:lnTo>
                  <a:pt x="17" y="42"/>
                </a:lnTo>
                <a:lnTo>
                  <a:pt x="22" y="48"/>
                </a:lnTo>
                <a:lnTo>
                  <a:pt x="22" y="42"/>
                </a:lnTo>
                <a:lnTo>
                  <a:pt x="26" y="48"/>
                </a:lnTo>
                <a:lnTo>
                  <a:pt x="26" y="12"/>
                </a:lnTo>
                <a:lnTo>
                  <a:pt x="30" y="24"/>
                </a:lnTo>
                <a:lnTo>
                  <a:pt x="34" y="30"/>
                </a:lnTo>
                <a:lnTo>
                  <a:pt x="34" y="12"/>
                </a:lnTo>
                <a:lnTo>
                  <a:pt x="34" y="48"/>
                </a:lnTo>
                <a:lnTo>
                  <a:pt x="39" y="42"/>
                </a:lnTo>
                <a:lnTo>
                  <a:pt x="39" y="66"/>
                </a:lnTo>
                <a:lnTo>
                  <a:pt x="43" y="48"/>
                </a:lnTo>
                <a:lnTo>
                  <a:pt x="47" y="48"/>
                </a:lnTo>
                <a:lnTo>
                  <a:pt x="47" y="30"/>
                </a:lnTo>
                <a:lnTo>
                  <a:pt x="51" y="18"/>
                </a:lnTo>
                <a:lnTo>
                  <a:pt x="51" y="60"/>
                </a:lnTo>
                <a:lnTo>
                  <a:pt x="56" y="54"/>
                </a:lnTo>
                <a:lnTo>
                  <a:pt x="56" y="60"/>
                </a:lnTo>
                <a:lnTo>
                  <a:pt x="60" y="30"/>
                </a:lnTo>
                <a:lnTo>
                  <a:pt x="60" y="42"/>
                </a:lnTo>
                <a:lnTo>
                  <a:pt x="64" y="42"/>
                </a:lnTo>
                <a:lnTo>
                  <a:pt x="64" y="30"/>
                </a:lnTo>
                <a:lnTo>
                  <a:pt x="69" y="36"/>
                </a:lnTo>
                <a:lnTo>
                  <a:pt x="73" y="36"/>
                </a:lnTo>
                <a:lnTo>
                  <a:pt x="77" y="18"/>
                </a:lnTo>
                <a:lnTo>
                  <a:pt x="77" y="96"/>
                </a:lnTo>
                <a:lnTo>
                  <a:pt x="81" y="114"/>
                </a:lnTo>
                <a:lnTo>
                  <a:pt x="81" y="108"/>
                </a:lnTo>
                <a:lnTo>
                  <a:pt x="86" y="54"/>
                </a:lnTo>
                <a:lnTo>
                  <a:pt x="90" y="18"/>
                </a:lnTo>
                <a:lnTo>
                  <a:pt x="94" y="18"/>
                </a:lnTo>
                <a:lnTo>
                  <a:pt x="94" y="78"/>
                </a:lnTo>
                <a:lnTo>
                  <a:pt x="98" y="66"/>
                </a:lnTo>
                <a:lnTo>
                  <a:pt x="98" y="78"/>
                </a:lnTo>
                <a:lnTo>
                  <a:pt x="103" y="48"/>
                </a:lnTo>
                <a:lnTo>
                  <a:pt x="103" y="30"/>
                </a:lnTo>
                <a:lnTo>
                  <a:pt x="107" y="12"/>
                </a:lnTo>
                <a:lnTo>
                  <a:pt x="107" y="54"/>
                </a:lnTo>
                <a:lnTo>
                  <a:pt x="111" y="54"/>
                </a:lnTo>
                <a:lnTo>
                  <a:pt x="111" y="36"/>
                </a:lnTo>
                <a:lnTo>
                  <a:pt x="116" y="66"/>
                </a:lnTo>
                <a:lnTo>
                  <a:pt x="116" y="72"/>
                </a:lnTo>
                <a:lnTo>
                  <a:pt x="120" y="84"/>
                </a:lnTo>
                <a:lnTo>
                  <a:pt x="120" y="36"/>
                </a:lnTo>
                <a:lnTo>
                  <a:pt x="124" y="36"/>
                </a:lnTo>
                <a:lnTo>
                  <a:pt x="124" y="66"/>
                </a:lnTo>
                <a:lnTo>
                  <a:pt x="128" y="90"/>
                </a:lnTo>
                <a:lnTo>
                  <a:pt x="128" y="96"/>
                </a:lnTo>
                <a:lnTo>
                  <a:pt x="133" y="102"/>
                </a:lnTo>
                <a:lnTo>
                  <a:pt x="133" y="54"/>
                </a:lnTo>
                <a:lnTo>
                  <a:pt x="137" y="54"/>
                </a:lnTo>
                <a:lnTo>
                  <a:pt x="137" y="42"/>
                </a:lnTo>
                <a:lnTo>
                  <a:pt x="137" y="72"/>
                </a:lnTo>
                <a:lnTo>
                  <a:pt x="141" y="48"/>
                </a:lnTo>
                <a:lnTo>
                  <a:pt x="141" y="60"/>
                </a:lnTo>
                <a:lnTo>
                  <a:pt x="146" y="66"/>
                </a:lnTo>
                <a:lnTo>
                  <a:pt x="150" y="42"/>
                </a:lnTo>
                <a:lnTo>
                  <a:pt x="150" y="12"/>
                </a:lnTo>
                <a:lnTo>
                  <a:pt x="154" y="48"/>
                </a:lnTo>
                <a:lnTo>
                  <a:pt x="154" y="60"/>
                </a:lnTo>
                <a:lnTo>
                  <a:pt x="158" y="48"/>
                </a:lnTo>
                <a:lnTo>
                  <a:pt x="158" y="36"/>
                </a:lnTo>
                <a:lnTo>
                  <a:pt x="163" y="18"/>
                </a:lnTo>
                <a:lnTo>
                  <a:pt x="163" y="30"/>
                </a:lnTo>
                <a:lnTo>
                  <a:pt x="167" y="6"/>
                </a:lnTo>
                <a:lnTo>
                  <a:pt x="167" y="78"/>
                </a:lnTo>
                <a:lnTo>
                  <a:pt x="171" y="90"/>
                </a:lnTo>
                <a:lnTo>
                  <a:pt x="171" y="48"/>
                </a:lnTo>
                <a:lnTo>
                  <a:pt x="175" y="24"/>
                </a:lnTo>
                <a:lnTo>
                  <a:pt x="175" y="6"/>
                </a:lnTo>
                <a:lnTo>
                  <a:pt x="180" y="12"/>
                </a:lnTo>
                <a:lnTo>
                  <a:pt x="180" y="24"/>
                </a:lnTo>
                <a:lnTo>
                  <a:pt x="180" y="18"/>
                </a:lnTo>
                <a:lnTo>
                  <a:pt x="184" y="48"/>
                </a:lnTo>
                <a:lnTo>
                  <a:pt x="184" y="42"/>
                </a:lnTo>
                <a:lnTo>
                  <a:pt x="188" y="66"/>
                </a:lnTo>
                <a:lnTo>
                  <a:pt x="188" y="54"/>
                </a:lnTo>
                <a:lnTo>
                  <a:pt x="193" y="42"/>
                </a:lnTo>
                <a:lnTo>
                  <a:pt x="197" y="30"/>
                </a:lnTo>
                <a:lnTo>
                  <a:pt x="197" y="66"/>
                </a:lnTo>
                <a:lnTo>
                  <a:pt x="197" y="48"/>
                </a:lnTo>
                <a:lnTo>
                  <a:pt x="201" y="72"/>
                </a:lnTo>
                <a:lnTo>
                  <a:pt x="201" y="24"/>
                </a:lnTo>
                <a:lnTo>
                  <a:pt x="205" y="48"/>
                </a:lnTo>
                <a:lnTo>
                  <a:pt x="205" y="60"/>
                </a:lnTo>
                <a:lnTo>
                  <a:pt x="210" y="84"/>
                </a:lnTo>
                <a:lnTo>
                  <a:pt x="210" y="48"/>
                </a:lnTo>
                <a:lnTo>
                  <a:pt x="214" y="36"/>
                </a:lnTo>
                <a:lnTo>
                  <a:pt x="214" y="96"/>
                </a:lnTo>
                <a:lnTo>
                  <a:pt x="218" y="84"/>
                </a:lnTo>
                <a:lnTo>
                  <a:pt x="218" y="78"/>
                </a:lnTo>
                <a:lnTo>
                  <a:pt x="223" y="66"/>
                </a:lnTo>
                <a:lnTo>
                  <a:pt x="223" y="72"/>
                </a:lnTo>
                <a:lnTo>
                  <a:pt x="227" y="54"/>
                </a:lnTo>
                <a:lnTo>
                  <a:pt x="227" y="0"/>
                </a:lnTo>
                <a:lnTo>
                  <a:pt x="227" y="6"/>
                </a:lnTo>
                <a:lnTo>
                  <a:pt x="231" y="24"/>
                </a:lnTo>
                <a:lnTo>
                  <a:pt x="231" y="60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48"/>
                </a:lnTo>
                <a:lnTo>
                  <a:pt x="244" y="30"/>
                </a:lnTo>
                <a:lnTo>
                  <a:pt x="244" y="48"/>
                </a:lnTo>
                <a:lnTo>
                  <a:pt x="248" y="78"/>
                </a:lnTo>
                <a:lnTo>
                  <a:pt x="248" y="72"/>
                </a:lnTo>
                <a:lnTo>
                  <a:pt x="252" y="42"/>
                </a:lnTo>
                <a:lnTo>
                  <a:pt x="257" y="54"/>
                </a:lnTo>
                <a:lnTo>
                  <a:pt x="257" y="72"/>
                </a:lnTo>
                <a:lnTo>
                  <a:pt x="261" y="90"/>
                </a:lnTo>
                <a:lnTo>
                  <a:pt x="261" y="72"/>
                </a:lnTo>
                <a:lnTo>
                  <a:pt x="265" y="48"/>
                </a:lnTo>
                <a:lnTo>
                  <a:pt x="265" y="24"/>
                </a:lnTo>
                <a:lnTo>
                  <a:pt x="270" y="6"/>
                </a:lnTo>
                <a:lnTo>
                  <a:pt x="270" y="24"/>
                </a:lnTo>
                <a:lnTo>
                  <a:pt x="274" y="48"/>
                </a:lnTo>
                <a:lnTo>
                  <a:pt x="274" y="30"/>
                </a:lnTo>
                <a:lnTo>
                  <a:pt x="278" y="36"/>
                </a:lnTo>
                <a:lnTo>
                  <a:pt x="278" y="66"/>
                </a:lnTo>
                <a:lnTo>
                  <a:pt x="282" y="4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25" name="Freeform 101"/>
          <p:cNvSpPr>
            <a:spLocks/>
          </p:cNvSpPr>
          <p:nvPr/>
        </p:nvSpPr>
        <p:spPr bwMode="auto">
          <a:xfrm>
            <a:off x="8919033" y="2700340"/>
            <a:ext cx="149186" cy="6429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0" y="12"/>
              </a:cxn>
              <a:cxn ang="0">
                <a:pos x="5" y="0"/>
              </a:cxn>
              <a:cxn ang="0">
                <a:pos x="5" y="42"/>
              </a:cxn>
              <a:cxn ang="0">
                <a:pos x="5" y="12"/>
              </a:cxn>
              <a:cxn ang="0">
                <a:pos x="9" y="12"/>
              </a:cxn>
              <a:cxn ang="0">
                <a:pos x="13" y="12"/>
              </a:cxn>
              <a:cxn ang="0">
                <a:pos x="13" y="0"/>
              </a:cxn>
              <a:cxn ang="0">
                <a:pos x="17" y="18"/>
              </a:cxn>
              <a:cxn ang="0">
                <a:pos x="17" y="36"/>
              </a:cxn>
              <a:cxn ang="0">
                <a:pos x="17" y="30"/>
              </a:cxn>
              <a:cxn ang="0">
                <a:pos x="22" y="6"/>
              </a:cxn>
              <a:cxn ang="0">
                <a:pos x="22" y="30"/>
              </a:cxn>
              <a:cxn ang="0">
                <a:pos x="26" y="30"/>
              </a:cxn>
              <a:cxn ang="0">
                <a:pos x="26" y="48"/>
              </a:cxn>
              <a:cxn ang="0">
                <a:pos x="30" y="24"/>
              </a:cxn>
              <a:cxn ang="0">
                <a:pos x="35" y="0"/>
              </a:cxn>
              <a:cxn ang="0">
                <a:pos x="35" y="18"/>
              </a:cxn>
              <a:cxn ang="0">
                <a:pos x="43" y="30"/>
              </a:cxn>
              <a:cxn ang="0">
                <a:pos x="43" y="36"/>
              </a:cxn>
              <a:cxn ang="0">
                <a:pos x="47" y="24"/>
              </a:cxn>
              <a:cxn ang="0">
                <a:pos x="47" y="18"/>
              </a:cxn>
              <a:cxn ang="0">
                <a:pos x="47" y="30"/>
              </a:cxn>
              <a:cxn ang="0">
                <a:pos x="52" y="30"/>
              </a:cxn>
              <a:cxn ang="0">
                <a:pos x="52" y="12"/>
              </a:cxn>
              <a:cxn ang="0">
                <a:pos x="56" y="24"/>
              </a:cxn>
              <a:cxn ang="0">
                <a:pos x="56" y="48"/>
              </a:cxn>
              <a:cxn ang="0">
                <a:pos x="60" y="48"/>
              </a:cxn>
              <a:cxn ang="0">
                <a:pos x="60" y="30"/>
              </a:cxn>
              <a:cxn ang="0">
                <a:pos x="65" y="6"/>
              </a:cxn>
              <a:cxn ang="0">
                <a:pos x="65" y="30"/>
              </a:cxn>
              <a:cxn ang="0">
                <a:pos x="65" y="6"/>
              </a:cxn>
              <a:cxn ang="0">
                <a:pos x="69" y="0"/>
              </a:cxn>
              <a:cxn ang="0">
                <a:pos x="73" y="18"/>
              </a:cxn>
              <a:cxn ang="0">
                <a:pos x="73" y="12"/>
              </a:cxn>
              <a:cxn ang="0">
                <a:pos x="77" y="30"/>
              </a:cxn>
              <a:cxn ang="0">
                <a:pos x="77" y="54"/>
              </a:cxn>
              <a:cxn ang="0">
                <a:pos x="77" y="36"/>
              </a:cxn>
              <a:cxn ang="0">
                <a:pos x="82" y="18"/>
              </a:cxn>
              <a:cxn ang="0">
                <a:pos x="82" y="12"/>
              </a:cxn>
              <a:cxn ang="0">
                <a:pos x="86" y="24"/>
              </a:cxn>
              <a:cxn ang="0">
                <a:pos x="86" y="30"/>
              </a:cxn>
              <a:cxn ang="0">
                <a:pos x="90" y="12"/>
              </a:cxn>
              <a:cxn ang="0">
                <a:pos x="90" y="30"/>
              </a:cxn>
              <a:cxn ang="0">
                <a:pos x="94" y="12"/>
              </a:cxn>
            </a:cxnLst>
            <a:rect l="0" t="0" r="r" b="b"/>
            <a:pathLst>
              <a:path w="94" h="54">
                <a:moveTo>
                  <a:pt x="0" y="18"/>
                </a:moveTo>
                <a:lnTo>
                  <a:pt x="0" y="12"/>
                </a:lnTo>
                <a:lnTo>
                  <a:pt x="5" y="0"/>
                </a:lnTo>
                <a:lnTo>
                  <a:pt x="5" y="42"/>
                </a:lnTo>
                <a:lnTo>
                  <a:pt x="5" y="12"/>
                </a:lnTo>
                <a:lnTo>
                  <a:pt x="9" y="12"/>
                </a:lnTo>
                <a:lnTo>
                  <a:pt x="13" y="12"/>
                </a:lnTo>
                <a:lnTo>
                  <a:pt x="13" y="0"/>
                </a:lnTo>
                <a:lnTo>
                  <a:pt x="17" y="18"/>
                </a:lnTo>
                <a:lnTo>
                  <a:pt x="17" y="36"/>
                </a:lnTo>
                <a:lnTo>
                  <a:pt x="17" y="30"/>
                </a:lnTo>
                <a:lnTo>
                  <a:pt x="22" y="6"/>
                </a:lnTo>
                <a:lnTo>
                  <a:pt x="22" y="30"/>
                </a:lnTo>
                <a:lnTo>
                  <a:pt x="26" y="30"/>
                </a:lnTo>
                <a:lnTo>
                  <a:pt x="26" y="48"/>
                </a:lnTo>
                <a:lnTo>
                  <a:pt x="30" y="24"/>
                </a:lnTo>
                <a:lnTo>
                  <a:pt x="35" y="0"/>
                </a:lnTo>
                <a:lnTo>
                  <a:pt x="35" y="18"/>
                </a:lnTo>
                <a:lnTo>
                  <a:pt x="43" y="30"/>
                </a:lnTo>
                <a:lnTo>
                  <a:pt x="43" y="36"/>
                </a:lnTo>
                <a:lnTo>
                  <a:pt x="47" y="24"/>
                </a:lnTo>
                <a:lnTo>
                  <a:pt x="47" y="18"/>
                </a:lnTo>
                <a:lnTo>
                  <a:pt x="47" y="30"/>
                </a:lnTo>
                <a:lnTo>
                  <a:pt x="52" y="30"/>
                </a:lnTo>
                <a:lnTo>
                  <a:pt x="52" y="12"/>
                </a:lnTo>
                <a:lnTo>
                  <a:pt x="56" y="24"/>
                </a:lnTo>
                <a:lnTo>
                  <a:pt x="56" y="48"/>
                </a:lnTo>
                <a:lnTo>
                  <a:pt x="60" y="48"/>
                </a:lnTo>
                <a:lnTo>
                  <a:pt x="60" y="30"/>
                </a:lnTo>
                <a:lnTo>
                  <a:pt x="65" y="6"/>
                </a:lnTo>
                <a:lnTo>
                  <a:pt x="65" y="30"/>
                </a:lnTo>
                <a:lnTo>
                  <a:pt x="65" y="6"/>
                </a:lnTo>
                <a:lnTo>
                  <a:pt x="69" y="0"/>
                </a:lnTo>
                <a:lnTo>
                  <a:pt x="73" y="18"/>
                </a:lnTo>
                <a:lnTo>
                  <a:pt x="73" y="12"/>
                </a:lnTo>
                <a:lnTo>
                  <a:pt x="77" y="30"/>
                </a:lnTo>
                <a:lnTo>
                  <a:pt x="77" y="54"/>
                </a:lnTo>
                <a:lnTo>
                  <a:pt x="77" y="36"/>
                </a:lnTo>
                <a:lnTo>
                  <a:pt x="82" y="18"/>
                </a:lnTo>
                <a:lnTo>
                  <a:pt x="82" y="12"/>
                </a:lnTo>
                <a:lnTo>
                  <a:pt x="86" y="24"/>
                </a:lnTo>
                <a:lnTo>
                  <a:pt x="86" y="30"/>
                </a:lnTo>
                <a:lnTo>
                  <a:pt x="90" y="12"/>
                </a:lnTo>
                <a:lnTo>
                  <a:pt x="90" y="30"/>
                </a:lnTo>
                <a:lnTo>
                  <a:pt x="94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913078" cy="178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5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Note that the pointers in the </a:t>
            </a:r>
            <a:r>
              <a:rPr lang="en-US" sz="1800" dirty="0">
                <a:solidFill>
                  <a:srgbClr val="008000"/>
                </a:solidFill>
                <a:latin typeface="Calibri" panose="020F0502020204030204"/>
              </a:rPr>
              <a:t>matrix profile in</a:t>
            </a:r>
            <a:r>
              <a:rPr lang="en-US" sz="1800" dirty="0">
                <a:solidFill>
                  <a:srgbClr val="00B050"/>
                </a:solidFill>
                <a:latin typeface="Calibri" panose="020F0502020204030204"/>
              </a:rPr>
              <a:t>dex 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are not necessarily symmetric.</a:t>
            </a:r>
          </a:p>
          <a:p>
            <a:pPr lvl="1"/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If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A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points to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then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B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may or may not point to </a:t>
            </a:r>
            <a:r>
              <a:rPr lang="en-US" sz="1800" b="1" dirty="0">
                <a:solidFill>
                  <a:prstClr val="black"/>
                </a:solidFill>
                <a:latin typeface="Calibri" panose="020F0502020204030204"/>
              </a:rPr>
              <a:t>A</a:t>
            </a:r>
          </a:p>
          <a:p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An interesting exception, the two smallest values in the MP must have the same value, and their pointers must be mutual. 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This is the classic </a:t>
            </a:r>
            <a:r>
              <a:rPr lang="en-US" sz="1800" i="1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time series motif</a:t>
            </a:r>
            <a:r>
              <a:rPr lang="en-US" sz="18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.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61" name="Right Brace 60"/>
          <p:cNvSpPr/>
          <p:nvPr/>
        </p:nvSpPr>
        <p:spPr>
          <a:xfrm rot="5400000">
            <a:off x="8809227" y="33337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ight Brace 61"/>
          <p:cNvSpPr/>
          <p:nvPr/>
        </p:nvSpPr>
        <p:spPr>
          <a:xfrm rot="5400000">
            <a:off x="1265964" y="299089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64" name="Straight Connector 63"/>
          <p:cNvCxnSpPr/>
          <p:nvPr/>
        </p:nvCxnSpPr>
        <p:spPr>
          <a:xfrm>
            <a:off x="1220074" y="2400300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ight Brace 68"/>
          <p:cNvSpPr/>
          <p:nvPr/>
        </p:nvSpPr>
        <p:spPr>
          <a:xfrm rot="5400000">
            <a:off x="4236990" y="3034640"/>
            <a:ext cx="228600" cy="304721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0" name="Straight Connector 69"/>
          <p:cNvCxnSpPr/>
          <p:nvPr/>
        </p:nvCxnSpPr>
        <p:spPr>
          <a:xfrm>
            <a:off x="4191100" y="2386901"/>
            <a:ext cx="0" cy="20574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53551" y="3860562"/>
            <a:ext cx="106652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" name="Table 72"/>
          <p:cNvGraphicFramePr>
            <a:graphicFrameLocks noGrp="1"/>
          </p:cNvGraphicFramePr>
          <p:nvPr>
            <p:extLst/>
          </p:nvPr>
        </p:nvGraphicFramePr>
        <p:xfrm>
          <a:off x="458272" y="4343400"/>
          <a:ext cx="5865876" cy="278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1373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1375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1389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…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800" dirty="0"/>
                        <a:t>..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368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378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234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4" name="Rectangle 73"/>
          <p:cNvSpPr/>
          <p:nvPr/>
        </p:nvSpPr>
        <p:spPr>
          <a:xfrm>
            <a:off x="2515138" y="422910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6171785" y="428625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-12449" y="4286250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3" name="Arc 82"/>
          <p:cNvSpPr/>
          <p:nvPr/>
        </p:nvSpPr>
        <p:spPr>
          <a:xfrm flipV="1">
            <a:off x="1296255" y="4229100"/>
            <a:ext cx="2894846" cy="742950"/>
          </a:xfrm>
          <a:prstGeom prst="arc">
            <a:avLst>
              <a:gd name="adj1" fmla="val 10857772"/>
              <a:gd name="adj2" fmla="val 21510511"/>
            </a:avLst>
          </a:prstGeom>
          <a:ln w="1905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0" name="Arc 89"/>
          <p:cNvSpPr/>
          <p:nvPr/>
        </p:nvSpPr>
        <p:spPr>
          <a:xfrm>
            <a:off x="1220074" y="2028825"/>
            <a:ext cx="2971026" cy="914400"/>
          </a:xfrm>
          <a:prstGeom prst="arc">
            <a:avLst>
              <a:gd name="adj1" fmla="val 10857772"/>
              <a:gd name="adj2" fmla="val 21510511"/>
            </a:avLst>
          </a:prstGeom>
          <a:ln w="19050">
            <a:solidFill>
              <a:srgbClr val="00B05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/>
          </p:nvPr>
        </p:nvGraphicFramePr>
        <p:xfrm>
          <a:off x="6333684" y="4340973"/>
          <a:ext cx="3098663" cy="2781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950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50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3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2000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2001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2002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2003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2003</a:t>
                      </a: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6" marR="91416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1" name="Rectangle 90"/>
          <p:cNvSpPr/>
          <p:nvPr/>
        </p:nvSpPr>
        <p:spPr>
          <a:xfrm>
            <a:off x="5828977" y="4251438"/>
            <a:ext cx="533261" cy="457200"/>
          </a:xfrm>
          <a:prstGeom prst="rect">
            <a:avLst/>
          </a:prstGeom>
          <a:solidFill>
            <a:schemeClr val="bg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" name="Arc 91"/>
          <p:cNvSpPr/>
          <p:nvPr/>
        </p:nvSpPr>
        <p:spPr>
          <a:xfrm flipV="1">
            <a:off x="4773262" y="4229099"/>
            <a:ext cx="1846082" cy="792956"/>
          </a:xfrm>
          <a:prstGeom prst="arc">
            <a:avLst>
              <a:gd name="adj1" fmla="val 10857772"/>
              <a:gd name="adj2" fmla="val 21510511"/>
            </a:avLst>
          </a:prstGeom>
          <a:ln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3" name="Arc 92"/>
          <p:cNvSpPr/>
          <p:nvPr/>
        </p:nvSpPr>
        <p:spPr>
          <a:xfrm flipV="1">
            <a:off x="6708071" y="4257155"/>
            <a:ext cx="2727462" cy="764900"/>
          </a:xfrm>
          <a:prstGeom prst="arc">
            <a:avLst>
              <a:gd name="adj1" fmla="val 10857772"/>
              <a:gd name="adj2" fmla="val 21510511"/>
            </a:avLst>
          </a:prstGeom>
          <a:ln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376678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71012" y="685800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4412456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4412456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4433888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4433888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4312444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4433888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4412456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4412456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229733" y="114301"/>
            <a:ext cx="8913078" cy="2672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5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How to “read” a </a:t>
            </a:r>
            <a:r>
              <a:rPr lang="en-US" sz="2400" dirty="0">
                <a:solidFill>
                  <a:srgbClr val="0000FF"/>
                </a:solidFill>
                <a:latin typeface="Calibri" panose="020F0502020204030204"/>
              </a:rPr>
              <a:t>Matrix Profile</a:t>
            </a:r>
          </a:p>
          <a:p>
            <a:pPr>
              <a:spcAft>
                <a:spcPts val="75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Where you see </a:t>
            </a:r>
            <a:r>
              <a:rPr lang="en-US" sz="1800" dirty="0">
                <a:solidFill>
                  <a:srgbClr val="FF33CC"/>
                </a:solidFill>
                <a:latin typeface="Calibri" panose="020F0502020204030204"/>
              </a:rPr>
              <a:t>relatively low values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you know that the subsequence in the original time series must have (at least one) relatively similar subsequence elsewhere in the data (such regions are “motifs” or reoccurring patterns)</a:t>
            </a:r>
          </a:p>
          <a:p>
            <a:pPr>
              <a:spcAft>
                <a:spcPts val="75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Where you see </a:t>
            </a:r>
            <a:r>
              <a:rPr lang="en-US" sz="1800" dirty="0">
                <a:solidFill>
                  <a:srgbClr val="00B0F0"/>
                </a:solidFill>
                <a:latin typeface="Calibri" panose="020F0502020204030204"/>
              </a:rPr>
              <a:t>relatively high values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you know that the subsequence in the original time series must be unique in its shape (such areas are “discords” or anomalies).</a:t>
            </a:r>
          </a:p>
          <a:p>
            <a:pPr>
              <a:spcAft>
                <a:spcPts val="75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spcAft>
                <a:spcPts val="750"/>
              </a:spcAft>
            </a:pP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" name="Freeform: Shape 2"/>
          <p:cNvSpPr/>
          <p:nvPr/>
        </p:nvSpPr>
        <p:spPr>
          <a:xfrm>
            <a:off x="240383" y="3028264"/>
            <a:ext cx="8655225" cy="1365192"/>
          </a:xfrm>
          <a:custGeom>
            <a:avLst/>
            <a:gdLst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30458 w 11540300"/>
              <a:gd name="connsiteY34" fmla="*/ 1536569 h 1781665"/>
              <a:gd name="connsiteX35" fmla="*/ 2149312 w 11540300"/>
              <a:gd name="connsiteY35" fmla="*/ 1461154 h 1781665"/>
              <a:gd name="connsiteX36" fmla="*/ 2168165 w 11540300"/>
              <a:gd name="connsiteY36" fmla="*/ 1432874 h 1781665"/>
              <a:gd name="connsiteX37" fmla="*/ 2196446 w 11540300"/>
              <a:gd name="connsiteY37" fmla="*/ 1423447 h 1781665"/>
              <a:gd name="connsiteX38" fmla="*/ 2253007 w 11540300"/>
              <a:gd name="connsiteY38" fmla="*/ 1385740 h 1781665"/>
              <a:gd name="connsiteX39" fmla="*/ 2309567 w 11540300"/>
              <a:gd name="connsiteY39" fmla="*/ 1366886 h 1781665"/>
              <a:gd name="connsiteX40" fmla="*/ 2366128 w 11540300"/>
              <a:gd name="connsiteY40" fmla="*/ 1310325 h 1781665"/>
              <a:gd name="connsiteX41" fmla="*/ 2384982 w 11540300"/>
              <a:gd name="connsiteY41" fmla="*/ 1282045 h 1781665"/>
              <a:gd name="connsiteX42" fmla="*/ 2432116 w 11540300"/>
              <a:gd name="connsiteY42" fmla="*/ 1225484 h 1781665"/>
              <a:gd name="connsiteX43" fmla="*/ 2441543 w 11540300"/>
              <a:gd name="connsiteY43" fmla="*/ 1197204 h 1781665"/>
              <a:gd name="connsiteX44" fmla="*/ 2460396 w 11540300"/>
              <a:gd name="connsiteY44" fmla="*/ 1168923 h 1781665"/>
              <a:gd name="connsiteX45" fmla="*/ 2479250 w 11540300"/>
              <a:gd name="connsiteY45" fmla="*/ 1112362 h 1781665"/>
              <a:gd name="connsiteX46" fmla="*/ 2498103 w 11540300"/>
              <a:gd name="connsiteY46" fmla="*/ 1084082 h 1781665"/>
              <a:gd name="connsiteX47" fmla="*/ 2516957 w 11540300"/>
              <a:gd name="connsiteY47" fmla="*/ 1027521 h 1781665"/>
              <a:gd name="connsiteX48" fmla="*/ 2573518 w 11540300"/>
              <a:gd name="connsiteY48" fmla="*/ 999241 h 1781665"/>
              <a:gd name="connsiteX49" fmla="*/ 2601798 w 11540300"/>
              <a:gd name="connsiteY49" fmla="*/ 980387 h 1781665"/>
              <a:gd name="connsiteX50" fmla="*/ 2922310 w 11540300"/>
              <a:gd name="connsiteY50" fmla="*/ 980387 h 1781665"/>
              <a:gd name="connsiteX51" fmla="*/ 3101419 w 11540300"/>
              <a:gd name="connsiteY51" fmla="*/ 970960 h 1781665"/>
              <a:gd name="connsiteX52" fmla="*/ 3393650 w 11540300"/>
              <a:gd name="connsiteY52" fmla="*/ 989814 h 1781665"/>
              <a:gd name="connsiteX53" fmla="*/ 3478491 w 11540300"/>
              <a:gd name="connsiteY53" fmla="*/ 1008668 h 1781665"/>
              <a:gd name="connsiteX54" fmla="*/ 3553905 w 11540300"/>
              <a:gd name="connsiteY54" fmla="*/ 1027521 h 1781665"/>
              <a:gd name="connsiteX55" fmla="*/ 3704734 w 11540300"/>
              <a:gd name="connsiteY55" fmla="*/ 1008668 h 1781665"/>
              <a:gd name="connsiteX56" fmla="*/ 3893270 w 11540300"/>
              <a:gd name="connsiteY56" fmla="*/ 989814 h 1781665"/>
              <a:gd name="connsiteX57" fmla="*/ 3968685 w 11540300"/>
              <a:gd name="connsiteY57" fmla="*/ 999241 h 1781665"/>
              <a:gd name="connsiteX58" fmla="*/ 4034673 w 11540300"/>
              <a:gd name="connsiteY58" fmla="*/ 1018094 h 1781665"/>
              <a:gd name="connsiteX59" fmla="*/ 4081807 w 11540300"/>
              <a:gd name="connsiteY59" fmla="*/ 1065228 h 1781665"/>
              <a:gd name="connsiteX60" fmla="*/ 4110087 w 11540300"/>
              <a:gd name="connsiteY60" fmla="*/ 1084082 h 1781665"/>
              <a:gd name="connsiteX61" fmla="*/ 4157221 w 11540300"/>
              <a:gd name="connsiteY61" fmla="*/ 1140643 h 1781665"/>
              <a:gd name="connsiteX62" fmla="*/ 4185501 w 11540300"/>
              <a:gd name="connsiteY62" fmla="*/ 1159496 h 1781665"/>
              <a:gd name="connsiteX63" fmla="*/ 4242062 w 11540300"/>
              <a:gd name="connsiteY63" fmla="*/ 1244338 h 1781665"/>
              <a:gd name="connsiteX64" fmla="*/ 4260916 w 11540300"/>
              <a:gd name="connsiteY64" fmla="*/ 1272618 h 1781665"/>
              <a:gd name="connsiteX65" fmla="*/ 4298623 w 11540300"/>
              <a:gd name="connsiteY65" fmla="*/ 1357459 h 1781665"/>
              <a:gd name="connsiteX66" fmla="*/ 4308050 w 11540300"/>
              <a:gd name="connsiteY66" fmla="*/ 1385740 h 1781665"/>
              <a:gd name="connsiteX67" fmla="*/ 4345757 w 11540300"/>
              <a:gd name="connsiteY67" fmla="*/ 1442301 h 1781665"/>
              <a:gd name="connsiteX68" fmla="*/ 4383464 w 11540300"/>
              <a:gd name="connsiteY68" fmla="*/ 1498861 h 1781665"/>
              <a:gd name="connsiteX69" fmla="*/ 4421171 w 11540300"/>
              <a:gd name="connsiteY69" fmla="*/ 1555422 h 1781665"/>
              <a:gd name="connsiteX70" fmla="*/ 4468305 w 11540300"/>
              <a:gd name="connsiteY70" fmla="*/ 1630837 h 1781665"/>
              <a:gd name="connsiteX71" fmla="*/ 4477732 w 11540300"/>
              <a:gd name="connsiteY71" fmla="*/ 1659117 h 1781665"/>
              <a:gd name="connsiteX72" fmla="*/ 4534293 w 11540300"/>
              <a:gd name="connsiteY72" fmla="*/ 1696824 h 1781665"/>
              <a:gd name="connsiteX73" fmla="*/ 4553147 w 11540300"/>
              <a:gd name="connsiteY73" fmla="*/ 1725105 h 1781665"/>
              <a:gd name="connsiteX74" fmla="*/ 4581427 w 11540300"/>
              <a:gd name="connsiteY74" fmla="*/ 1734531 h 1781665"/>
              <a:gd name="connsiteX75" fmla="*/ 4590854 w 11540300"/>
              <a:gd name="connsiteY75" fmla="*/ 1762812 h 1781665"/>
              <a:gd name="connsiteX76" fmla="*/ 4619134 w 11540300"/>
              <a:gd name="connsiteY76" fmla="*/ 1781665 h 1781665"/>
              <a:gd name="connsiteX77" fmla="*/ 4675695 w 11540300"/>
              <a:gd name="connsiteY77" fmla="*/ 1762812 h 1781665"/>
              <a:gd name="connsiteX78" fmla="*/ 4703976 w 11540300"/>
              <a:gd name="connsiteY78" fmla="*/ 1753385 h 1781665"/>
              <a:gd name="connsiteX79" fmla="*/ 4741683 w 11540300"/>
              <a:gd name="connsiteY79" fmla="*/ 1734531 h 1781665"/>
              <a:gd name="connsiteX80" fmla="*/ 4769963 w 11540300"/>
              <a:gd name="connsiteY80" fmla="*/ 1715678 h 1781665"/>
              <a:gd name="connsiteX81" fmla="*/ 4826524 w 11540300"/>
              <a:gd name="connsiteY81" fmla="*/ 1696824 h 1781665"/>
              <a:gd name="connsiteX82" fmla="*/ 4901938 w 11540300"/>
              <a:gd name="connsiteY82" fmla="*/ 1677971 h 1781665"/>
              <a:gd name="connsiteX83" fmla="*/ 4930219 w 11540300"/>
              <a:gd name="connsiteY83" fmla="*/ 1659117 h 1781665"/>
              <a:gd name="connsiteX84" fmla="*/ 4958499 w 11540300"/>
              <a:gd name="connsiteY84" fmla="*/ 1574276 h 1781665"/>
              <a:gd name="connsiteX85" fmla="*/ 4986780 w 11540300"/>
              <a:gd name="connsiteY85" fmla="*/ 1461154 h 1781665"/>
              <a:gd name="connsiteX86" fmla="*/ 4996207 w 11540300"/>
              <a:gd name="connsiteY86" fmla="*/ 1423447 h 1781665"/>
              <a:gd name="connsiteX87" fmla="*/ 5015060 w 11540300"/>
              <a:gd name="connsiteY87" fmla="*/ 1366886 h 1781665"/>
              <a:gd name="connsiteX88" fmla="*/ 5005633 w 11540300"/>
              <a:gd name="connsiteY88" fmla="*/ 1319752 h 1781665"/>
              <a:gd name="connsiteX89" fmla="*/ 4996207 w 11540300"/>
              <a:gd name="connsiteY89" fmla="*/ 1291472 h 1781665"/>
              <a:gd name="connsiteX90" fmla="*/ 4986780 w 11540300"/>
              <a:gd name="connsiteY90" fmla="*/ 1244338 h 1781665"/>
              <a:gd name="connsiteX91" fmla="*/ 5015060 w 11540300"/>
              <a:gd name="connsiteY91" fmla="*/ 1084082 h 1781665"/>
              <a:gd name="connsiteX92" fmla="*/ 5043341 w 11540300"/>
              <a:gd name="connsiteY92" fmla="*/ 1027521 h 1781665"/>
              <a:gd name="connsiteX93" fmla="*/ 5071621 w 11540300"/>
              <a:gd name="connsiteY93" fmla="*/ 1018094 h 1781665"/>
              <a:gd name="connsiteX94" fmla="*/ 5099901 w 11540300"/>
              <a:gd name="connsiteY94" fmla="*/ 989814 h 1781665"/>
              <a:gd name="connsiteX95" fmla="*/ 5128182 w 11540300"/>
              <a:gd name="connsiteY95" fmla="*/ 980387 h 1781665"/>
              <a:gd name="connsiteX96" fmla="*/ 5137609 w 11540300"/>
              <a:gd name="connsiteY96" fmla="*/ 952107 h 1781665"/>
              <a:gd name="connsiteX97" fmla="*/ 5194169 w 11540300"/>
              <a:gd name="connsiteY97" fmla="*/ 914400 h 1781665"/>
              <a:gd name="connsiteX98" fmla="*/ 5222450 w 11540300"/>
              <a:gd name="connsiteY98" fmla="*/ 895546 h 1781665"/>
              <a:gd name="connsiteX99" fmla="*/ 5410986 w 11540300"/>
              <a:gd name="connsiteY99" fmla="*/ 876692 h 1781665"/>
              <a:gd name="connsiteX100" fmla="*/ 5590095 w 11540300"/>
              <a:gd name="connsiteY100" fmla="*/ 876692 h 1781665"/>
              <a:gd name="connsiteX101" fmla="*/ 5637229 w 11540300"/>
              <a:gd name="connsiteY101" fmla="*/ 904973 h 1781665"/>
              <a:gd name="connsiteX102" fmla="*/ 5674936 w 11540300"/>
              <a:gd name="connsiteY102" fmla="*/ 914400 h 1781665"/>
              <a:gd name="connsiteX103" fmla="*/ 5712644 w 11540300"/>
              <a:gd name="connsiteY103" fmla="*/ 933253 h 1781665"/>
              <a:gd name="connsiteX104" fmla="*/ 5740924 w 11540300"/>
              <a:gd name="connsiteY104" fmla="*/ 942680 h 1781665"/>
              <a:gd name="connsiteX105" fmla="*/ 5938887 w 11540300"/>
              <a:gd name="connsiteY105" fmla="*/ 923826 h 1781665"/>
              <a:gd name="connsiteX106" fmla="*/ 6014301 w 11540300"/>
              <a:gd name="connsiteY106" fmla="*/ 895546 h 1781665"/>
              <a:gd name="connsiteX107" fmla="*/ 6061435 w 11540300"/>
              <a:gd name="connsiteY107" fmla="*/ 857839 h 1781665"/>
              <a:gd name="connsiteX108" fmla="*/ 6174557 w 11540300"/>
              <a:gd name="connsiteY108" fmla="*/ 782424 h 1781665"/>
              <a:gd name="connsiteX109" fmla="*/ 6231118 w 11540300"/>
              <a:gd name="connsiteY109" fmla="*/ 754144 h 1781665"/>
              <a:gd name="connsiteX110" fmla="*/ 6287679 w 11540300"/>
              <a:gd name="connsiteY110" fmla="*/ 697583 h 1781665"/>
              <a:gd name="connsiteX111" fmla="*/ 6315959 w 11540300"/>
              <a:gd name="connsiteY111" fmla="*/ 584461 h 1781665"/>
              <a:gd name="connsiteX112" fmla="*/ 6325386 w 11540300"/>
              <a:gd name="connsiteY112" fmla="*/ 245096 h 1781665"/>
              <a:gd name="connsiteX113" fmla="*/ 6344240 w 11540300"/>
              <a:gd name="connsiteY113" fmla="*/ 216816 h 1781665"/>
              <a:gd name="connsiteX114" fmla="*/ 6372520 w 11540300"/>
              <a:gd name="connsiteY114" fmla="*/ 122548 h 1781665"/>
              <a:gd name="connsiteX115" fmla="*/ 6410227 w 11540300"/>
              <a:gd name="connsiteY115" fmla="*/ 65987 h 1781665"/>
              <a:gd name="connsiteX116" fmla="*/ 6457361 w 11540300"/>
              <a:gd name="connsiteY116" fmla="*/ 9426 h 1781665"/>
              <a:gd name="connsiteX117" fmla="*/ 6485642 w 11540300"/>
              <a:gd name="connsiteY117" fmla="*/ 0 h 1781665"/>
              <a:gd name="connsiteX118" fmla="*/ 6570483 w 11540300"/>
              <a:gd name="connsiteY118" fmla="*/ 18853 h 1781665"/>
              <a:gd name="connsiteX119" fmla="*/ 6598763 w 11540300"/>
              <a:gd name="connsiteY119" fmla="*/ 47134 h 1781665"/>
              <a:gd name="connsiteX120" fmla="*/ 6655324 w 11540300"/>
              <a:gd name="connsiteY120" fmla="*/ 113121 h 1781665"/>
              <a:gd name="connsiteX121" fmla="*/ 6683604 w 11540300"/>
              <a:gd name="connsiteY121" fmla="*/ 122548 h 1781665"/>
              <a:gd name="connsiteX122" fmla="*/ 6702458 w 11540300"/>
              <a:gd name="connsiteY122" fmla="*/ 150828 h 1781665"/>
              <a:gd name="connsiteX123" fmla="*/ 6740165 w 11540300"/>
              <a:gd name="connsiteY123" fmla="*/ 169682 h 1781665"/>
              <a:gd name="connsiteX124" fmla="*/ 6768446 w 11540300"/>
              <a:gd name="connsiteY124" fmla="*/ 188536 h 1781665"/>
              <a:gd name="connsiteX125" fmla="*/ 6815580 w 11540300"/>
              <a:gd name="connsiteY125" fmla="*/ 245096 h 1781665"/>
              <a:gd name="connsiteX126" fmla="*/ 6853287 w 11540300"/>
              <a:gd name="connsiteY126" fmla="*/ 301657 h 1781665"/>
              <a:gd name="connsiteX127" fmla="*/ 6872141 w 11540300"/>
              <a:gd name="connsiteY127" fmla="*/ 329938 h 1781665"/>
              <a:gd name="connsiteX128" fmla="*/ 6890994 w 11540300"/>
              <a:gd name="connsiteY128" fmla="*/ 395925 h 1781665"/>
              <a:gd name="connsiteX129" fmla="*/ 6909848 w 11540300"/>
              <a:gd name="connsiteY129" fmla="*/ 471340 h 1781665"/>
              <a:gd name="connsiteX130" fmla="*/ 6919275 w 11540300"/>
              <a:gd name="connsiteY130" fmla="*/ 763571 h 1781665"/>
              <a:gd name="connsiteX131" fmla="*/ 6956982 w 11540300"/>
              <a:gd name="connsiteY131" fmla="*/ 820131 h 1781665"/>
              <a:gd name="connsiteX132" fmla="*/ 6975835 w 11540300"/>
              <a:gd name="connsiteY132" fmla="*/ 857839 h 1781665"/>
              <a:gd name="connsiteX133" fmla="*/ 7004116 w 11540300"/>
              <a:gd name="connsiteY133" fmla="*/ 876692 h 1781665"/>
              <a:gd name="connsiteX134" fmla="*/ 7051250 w 11540300"/>
              <a:gd name="connsiteY134" fmla="*/ 961534 h 1781665"/>
              <a:gd name="connsiteX135" fmla="*/ 7079530 w 11540300"/>
              <a:gd name="connsiteY135" fmla="*/ 980387 h 1781665"/>
              <a:gd name="connsiteX136" fmla="*/ 7117237 w 11540300"/>
              <a:gd name="connsiteY136" fmla="*/ 1036948 h 1781665"/>
              <a:gd name="connsiteX137" fmla="*/ 7154945 w 11540300"/>
              <a:gd name="connsiteY137" fmla="*/ 1046375 h 1781665"/>
              <a:gd name="connsiteX138" fmla="*/ 7183225 w 11540300"/>
              <a:gd name="connsiteY138" fmla="*/ 1055802 h 1781665"/>
              <a:gd name="connsiteX139" fmla="*/ 7428322 w 11540300"/>
              <a:gd name="connsiteY139" fmla="*/ 1074655 h 1781665"/>
              <a:gd name="connsiteX140" fmla="*/ 7456602 w 11540300"/>
              <a:gd name="connsiteY140" fmla="*/ 1093509 h 1781665"/>
              <a:gd name="connsiteX141" fmla="*/ 7484883 w 11540300"/>
              <a:gd name="connsiteY141" fmla="*/ 1102936 h 1781665"/>
              <a:gd name="connsiteX142" fmla="*/ 7522590 w 11540300"/>
              <a:gd name="connsiteY142" fmla="*/ 1121789 h 1781665"/>
              <a:gd name="connsiteX143" fmla="*/ 7598004 w 11540300"/>
              <a:gd name="connsiteY143" fmla="*/ 1178350 h 1781665"/>
              <a:gd name="connsiteX144" fmla="*/ 7626285 w 11540300"/>
              <a:gd name="connsiteY144" fmla="*/ 1187777 h 1781665"/>
              <a:gd name="connsiteX145" fmla="*/ 7692273 w 11540300"/>
              <a:gd name="connsiteY145" fmla="*/ 1216057 h 1781665"/>
              <a:gd name="connsiteX146" fmla="*/ 7720553 w 11540300"/>
              <a:gd name="connsiteY146" fmla="*/ 1234911 h 1781665"/>
              <a:gd name="connsiteX147" fmla="*/ 7786541 w 11540300"/>
              <a:gd name="connsiteY147" fmla="*/ 1253764 h 1781665"/>
              <a:gd name="connsiteX148" fmla="*/ 7871382 w 11540300"/>
              <a:gd name="connsiteY148" fmla="*/ 1282045 h 1781665"/>
              <a:gd name="connsiteX149" fmla="*/ 8069345 w 11540300"/>
              <a:gd name="connsiteY149" fmla="*/ 1272618 h 1781665"/>
              <a:gd name="connsiteX150" fmla="*/ 8097625 w 11540300"/>
              <a:gd name="connsiteY150" fmla="*/ 1263191 h 1781665"/>
              <a:gd name="connsiteX151" fmla="*/ 8135332 w 11540300"/>
              <a:gd name="connsiteY151" fmla="*/ 1253764 h 1781665"/>
              <a:gd name="connsiteX152" fmla="*/ 8201320 w 11540300"/>
              <a:gd name="connsiteY152" fmla="*/ 1216057 h 1781665"/>
              <a:gd name="connsiteX153" fmla="*/ 8229600 w 11540300"/>
              <a:gd name="connsiteY153" fmla="*/ 1206630 h 1781665"/>
              <a:gd name="connsiteX154" fmla="*/ 8257881 w 11540300"/>
              <a:gd name="connsiteY154" fmla="*/ 1225484 h 1781665"/>
              <a:gd name="connsiteX155" fmla="*/ 8276734 w 11540300"/>
              <a:gd name="connsiteY155" fmla="*/ 1253764 h 1781665"/>
              <a:gd name="connsiteX156" fmla="*/ 8305015 w 11540300"/>
              <a:gd name="connsiteY156" fmla="*/ 1282045 h 1781665"/>
              <a:gd name="connsiteX157" fmla="*/ 8380429 w 11540300"/>
              <a:gd name="connsiteY157" fmla="*/ 1366886 h 1781665"/>
              <a:gd name="connsiteX158" fmla="*/ 8436990 w 11540300"/>
              <a:gd name="connsiteY158" fmla="*/ 1404593 h 1781665"/>
              <a:gd name="connsiteX159" fmla="*/ 8531258 w 11540300"/>
              <a:gd name="connsiteY159" fmla="*/ 1423447 h 1781665"/>
              <a:gd name="connsiteX160" fmla="*/ 8814062 w 11540300"/>
              <a:gd name="connsiteY160" fmla="*/ 1414020 h 1781665"/>
              <a:gd name="connsiteX161" fmla="*/ 8842343 w 11540300"/>
              <a:gd name="connsiteY161" fmla="*/ 1395167 h 1781665"/>
              <a:gd name="connsiteX162" fmla="*/ 8870623 w 11540300"/>
              <a:gd name="connsiteY162" fmla="*/ 1385740 h 1781665"/>
              <a:gd name="connsiteX163" fmla="*/ 8917757 w 11540300"/>
              <a:gd name="connsiteY163" fmla="*/ 1376313 h 1781665"/>
              <a:gd name="connsiteX164" fmla="*/ 9087440 w 11540300"/>
              <a:gd name="connsiteY164" fmla="*/ 1357459 h 1781665"/>
              <a:gd name="connsiteX165" fmla="*/ 9153427 w 11540300"/>
              <a:gd name="connsiteY165" fmla="*/ 1338606 h 1781665"/>
              <a:gd name="connsiteX166" fmla="*/ 9247695 w 11540300"/>
              <a:gd name="connsiteY166" fmla="*/ 1310325 h 1781665"/>
              <a:gd name="connsiteX167" fmla="*/ 9436231 w 11540300"/>
              <a:gd name="connsiteY167" fmla="*/ 1291472 h 1781665"/>
              <a:gd name="connsiteX168" fmla="*/ 10039547 w 11540300"/>
              <a:gd name="connsiteY168" fmla="*/ 1282045 h 1781665"/>
              <a:gd name="connsiteX169" fmla="*/ 10275217 w 11540300"/>
              <a:gd name="connsiteY169" fmla="*/ 1282045 h 1781665"/>
              <a:gd name="connsiteX170" fmla="*/ 10303497 w 11540300"/>
              <a:gd name="connsiteY170" fmla="*/ 1310325 h 1781665"/>
              <a:gd name="connsiteX171" fmla="*/ 10341204 w 11540300"/>
              <a:gd name="connsiteY171" fmla="*/ 1338606 h 1781665"/>
              <a:gd name="connsiteX172" fmla="*/ 10397765 w 11540300"/>
              <a:gd name="connsiteY172" fmla="*/ 1376313 h 1781665"/>
              <a:gd name="connsiteX173" fmla="*/ 10482607 w 11540300"/>
              <a:gd name="connsiteY173" fmla="*/ 1366886 h 1781665"/>
              <a:gd name="connsiteX174" fmla="*/ 10576875 w 11540300"/>
              <a:gd name="connsiteY174" fmla="*/ 1338606 h 1781665"/>
              <a:gd name="connsiteX175" fmla="*/ 10624009 w 11540300"/>
              <a:gd name="connsiteY175" fmla="*/ 1310325 h 1781665"/>
              <a:gd name="connsiteX176" fmla="*/ 10652289 w 11540300"/>
              <a:gd name="connsiteY176" fmla="*/ 1300898 h 1781665"/>
              <a:gd name="connsiteX177" fmla="*/ 10689996 w 11540300"/>
              <a:gd name="connsiteY177" fmla="*/ 1291472 h 1781665"/>
              <a:gd name="connsiteX178" fmla="*/ 10737130 w 11540300"/>
              <a:gd name="connsiteY178" fmla="*/ 1282045 h 1781665"/>
              <a:gd name="connsiteX179" fmla="*/ 10793691 w 11540300"/>
              <a:gd name="connsiteY179" fmla="*/ 1263191 h 1781665"/>
              <a:gd name="connsiteX180" fmla="*/ 10859679 w 11540300"/>
              <a:gd name="connsiteY180" fmla="*/ 1234911 h 1781665"/>
              <a:gd name="connsiteX181" fmla="*/ 10963374 w 11540300"/>
              <a:gd name="connsiteY181" fmla="*/ 1168923 h 1781665"/>
              <a:gd name="connsiteX182" fmla="*/ 11029361 w 11540300"/>
              <a:gd name="connsiteY182" fmla="*/ 1178350 h 1781665"/>
              <a:gd name="connsiteX183" fmla="*/ 11067068 w 11540300"/>
              <a:gd name="connsiteY183" fmla="*/ 1197204 h 1781665"/>
              <a:gd name="connsiteX184" fmla="*/ 11095349 w 11540300"/>
              <a:gd name="connsiteY184" fmla="*/ 1206630 h 1781665"/>
              <a:gd name="connsiteX185" fmla="*/ 11142483 w 11540300"/>
              <a:gd name="connsiteY185" fmla="*/ 1225484 h 1781665"/>
              <a:gd name="connsiteX186" fmla="*/ 11227324 w 11540300"/>
              <a:gd name="connsiteY186" fmla="*/ 1253764 h 1781665"/>
              <a:gd name="connsiteX187" fmla="*/ 11331019 w 11540300"/>
              <a:gd name="connsiteY187" fmla="*/ 1272618 h 1781665"/>
              <a:gd name="connsiteX188" fmla="*/ 11359299 w 11540300"/>
              <a:gd name="connsiteY188" fmla="*/ 1282045 h 1781665"/>
              <a:gd name="connsiteX189" fmla="*/ 11538409 w 11540300"/>
              <a:gd name="connsiteY189" fmla="*/ 1272618 h 1781665"/>
              <a:gd name="connsiteX190" fmla="*/ 11510128 w 11540300"/>
              <a:gd name="connsiteY190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30458 w 11540300"/>
              <a:gd name="connsiteY34" fmla="*/ 1536569 h 1781665"/>
              <a:gd name="connsiteX35" fmla="*/ 2168165 w 11540300"/>
              <a:gd name="connsiteY35" fmla="*/ 1432874 h 1781665"/>
              <a:gd name="connsiteX36" fmla="*/ 2196446 w 11540300"/>
              <a:gd name="connsiteY36" fmla="*/ 1423447 h 1781665"/>
              <a:gd name="connsiteX37" fmla="*/ 2253007 w 11540300"/>
              <a:gd name="connsiteY37" fmla="*/ 1385740 h 1781665"/>
              <a:gd name="connsiteX38" fmla="*/ 2309567 w 11540300"/>
              <a:gd name="connsiteY38" fmla="*/ 1366886 h 1781665"/>
              <a:gd name="connsiteX39" fmla="*/ 2366128 w 11540300"/>
              <a:gd name="connsiteY39" fmla="*/ 1310325 h 1781665"/>
              <a:gd name="connsiteX40" fmla="*/ 2384982 w 11540300"/>
              <a:gd name="connsiteY40" fmla="*/ 1282045 h 1781665"/>
              <a:gd name="connsiteX41" fmla="*/ 2432116 w 11540300"/>
              <a:gd name="connsiteY41" fmla="*/ 1225484 h 1781665"/>
              <a:gd name="connsiteX42" fmla="*/ 2441543 w 11540300"/>
              <a:gd name="connsiteY42" fmla="*/ 1197204 h 1781665"/>
              <a:gd name="connsiteX43" fmla="*/ 2460396 w 11540300"/>
              <a:gd name="connsiteY43" fmla="*/ 1168923 h 1781665"/>
              <a:gd name="connsiteX44" fmla="*/ 2479250 w 11540300"/>
              <a:gd name="connsiteY44" fmla="*/ 1112362 h 1781665"/>
              <a:gd name="connsiteX45" fmla="*/ 2498103 w 11540300"/>
              <a:gd name="connsiteY45" fmla="*/ 1084082 h 1781665"/>
              <a:gd name="connsiteX46" fmla="*/ 2516957 w 11540300"/>
              <a:gd name="connsiteY46" fmla="*/ 1027521 h 1781665"/>
              <a:gd name="connsiteX47" fmla="*/ 2573518 w 11540300"/>
              <a:gd name="connsiteY47" fmla="*/ 999241 h 1781665"/>
              <a:gd name="connsiteX48" fmla="*/ 2601798 w 11540300"/>
              <a:gd name="connsiteY48" fmla="*/ 980387 h 1781665"/>
              <a:gd name="connsiteX49" fmla="*/ 2922310 w 11540300"/>
              <a:gd name="connsiteY49" fmla="*/ 980387 h 1781665"/>
              <a:gd name="connsiteX50" fmla="*/ 3101419 w 11540300"/>
              <a:gd name="connsiteY50" fmla="*/ 970960 h 1781665"/>
              <a:gd name="connsiteX51" fmla="*/ 3393650 w 11540300"/>
              <a:gd name="connsiteY51" fmla="*/ 989814 h 1781665"/>
              <a:gd name="connsiteX52" fmla="*/ 3478491 w 11540300"/>
              <a:gd name="connsiteY52" fmla="*/ 1008668 h 1781665"/>
              <a:gd name="connsiteX53" fmla="*/ 3553905 w 11540300"/>
              <a:gd name="connsiteY53" fmla="*/ 1027521 h 1781665"/>
              <a:gd name="connsiteX54" fmla="*/ 3704734 w 11540300"/>
              <a:gd name="connsiteY54" fmla="*/ 1008668 h 1781665"/>
              <a:gd name="connsiteX55" fmla="*/ 3893270 w 11540300"/>
              <a:gd name="connsiteY55" fmla="*/ 989814 h 1781665"/>
              <a:gd name="connsiteX56" fmla="*/ 3968685 w 11540300"/>
              <a:gd name="connsiteY56" fmla="*/ 999241 h 1781665"/>
              <a:gd name="connsiteX57" fmla="*/ 4034673 w 11540300"/>
              <a:gd name="connsiteY57" fmla="*/ 1018094 h 1781665"/>
              <a:gd name="connsiteX58" fmla="*/ 4081807 w 11540300"/>
              <a:gd name="connsiteY58" fmla="*/ 1065228 h 1781665"/>
              <a:gd name="connsiteX59" fmla="*/ 4110087 w 11540300"/>
              <a:gd name="connsiteY59" fmla="*/ 1084082 h 1781665"/>
              <a:gd name="connsiteX60" fmla="*/ 4157221 w 11540300"/>
              <a:gd name="connsiteY60" fmla="*/ 1140643 h 1781665"/>
              <a:gd name="connsiteX61" fmla="*/ 4185501 w 11540300"/>
              <a:gd name="connsiteY61" fmla="*/ 1159496 h 1781665"/>
              <a:gd name="connsiteX62" fmla="*/ 4242062 w 11540300"/>
              <a:gd name="connsiteY62" fmla="*/ 1244338 h 1781665"/>
              <a:gd name="connsiteX63" fmla="*/ 4260916 w 11540300"/>
              <a:gd name="connsiteY63" fmla="*/ 1272618 h 1781665"/>
              <a:gd name="connsiteX64" fmla="*/ 4298623 w 11540300"/>
              <a:gd name="connsiteY64" fmla="*/ 1357459 h 1781665"/>
              <a:gd name="connsiteX65" fmla="*/ 4308050 w 11540300"/>
              <a:gd name="connsiteY65" fmla="*/ 1385740 h 1781665"/>
              <a:gd name="connsiteX66" fmla="*/ 4345757 w 11540300"/>
              <a:gd name="connsiteY66" fmla="*/ 1442301 h 1781665"/>
              <a:gd name="connsiteX67" fmla="*/ 4383464 w 11540300"/>
              <a:gd name="connsiteY67" fmla="*/ 1498861 h 1781665"/>
              <a:gd name="connsiteX68" fmla="*/ 4421171 w 11540300"/>
              <a:gd name="connsiteY68" fmla="*/ 1555422 h 1781665"/>
              <a:gd name="connsiteX69" fmla="*/ 4468305 w 11540300"/>
              <a:gd name="connsiteY69" fmla="*/ 1630837 h 1781665"/>
              <a:gd name="connsiteX70" fmla="*/ 4477732 w 11540300"/>
              <a:gd name="connsiteY70" fmla="*/ 1659117 h 1781665"/>
              <a:gd name="connsiteX71" fmla="*/ 4534293 w 11540300"/>
              <a:gd name="connsiteY71" fmla="*/ 1696824 h 1781665"/>
              <a:gd name="connsiteX72" fmla="*/ 4553147 w 11540300"/>
              <a:gd name="connsiteY72" fmla="*/ 1725105 h 1781665"/>
              <a:gd name="connsiteX73" fmla="*/ 4581427 w 11540300"/>
              <a:gd name="connsiteY73" fmla="*/ 1734531 h 1781665"/>
              <a:gd name="connsiteX74" fmla="*/ 4590854 w 11540300"/>
              <a:gd name="connsiteY74" fmla="*/ 1762812 h 1781665"/>
              <a:gd name="connsiteX75" fmla="*/ 4619134 w 11540300"/>
              <a:gd name="connsiteY75" fmla="*/ 1781665 h 1781665"/>
              <a:gd name="connsiteX76" fmla="*/ 4675695 w 11540300"/>
              <a:gd name="connsiteY76" fmla="*/ 1762812 h 1781665"/>
              <a:gd name="connsiteX77" fmla="*/ 4703976 w 11540300"/>
              <a:gd name="connsiteY77" fmla="*/ 1753385 h 1781665"/>
              <a:gd name="connsiteX78" fmla="*/ 4741683 w 11540300"/>
              <a:gd name="connsiteY78" fmla="*/ 1734531 h 1781665"/>
              <a:gd name="connsiteX79" fmla="*/ 4769963 w 11540300"/>
              <a:gd name="connsiteY79" fmla="*/ 1715678 h 1781665"/>
              <a:gd name="connsiteX80" fmla="*/ 4826524 w 11540300"/>
              <a:gd name="connsiteY80" fmla="*/ 1696824 h 1781665"/>
              <a:gd name="connsiteX81" fmla="*/ 4901938 w 11540300"/>
              <a:gd name="connsiteY81" fmla="*/ 1677971 h 1781665"/>
              <a:gd name="connsiteX82" fmla="*/ 4930219 w 11540300"/>
              <a:gd name="connsiteY82" fmla="*/ 1659117 h 1781665"/>
              <a:gd name="connsiteX83" fmla="*/ 4958499 w 11540300"/>
              <a:gd name="connsiteY83" fmla="*/ 1574276 h 1781665"/>
              <a:gd name="connsiteX84" fmla="*/ 4986780 w 11540300"/>
              <a:gd name="connsiteY84" fmla="*/ 1461154 h 1781665"/>
              <a:gd name="connsiteX85" fmla="*/ 4996207 w 11540300"/>
              <a:gd name="connsiteY85" fmla="*/ 1423447 h 1781665"/>
              <a:gd name="connsiteX86" fmla="*/ 5015060 w 11540300"/>
              <a:gd name="connsiteY86" fmla="*/ 1366886 h 1781665"/>
              <a:gd name="connsiteX87" fmla="*/ 5005633 w 11540300"/>
              <a:gd name="connsiteY87" fmla="*/ 1319752 h 1781665"/>
              <a:gd name="connsiteX88" fmla="*/ 4996207 w 11540300"/>
              <a:gd name="connsiteY88" fmla="*/ 1291472 h 1781665"/>
              <a:gd name="connsiteX89" fmla="*/ 4986780 w 11540300"/>
              <a:gd name="connsiteY89" fmla="*/ 1244338 h 1781665"/>
              <a:gd name="connsiteX90" fmla="*/ 5015060 w 11540300"/>
              <a:gd name="connsiteY90" fmla="*/ 1084082 h 1781665"/>
              <a:gd name="connsiteX91" fmla="*/ 5043341 w 11540300"/>
              <a:gd name="connsiteY91" fmla="*/ 1027521 h 1781665"/>
              <a:gd name="connsiteX92" fmla="*/ 5071621 w 11540300"/>
              <a:gd name="connsiteY92" fmla="*/ 1018094 h 1781665"/>
              <a:gd name="connsiteX93" fmla="*/ 5099901 w 11540300"/>
              <a:gd name="connsiteY93" fmla="*/ 989814 h 1781665"/>
              <a:gd name="connsiteX94" fmla="*/ 5128182 w 11540300"/>
              <a:gd name="connsiteY94" fmla="*/ 980387 h 1781665"/>
              <a:gd name="connsiteX95" fmla="*/ 5137609 w 11540300"/>
              <a:gd name="connsiteY95" fmla="*/ 952107 h 1781665"/>
              <a:gd name="connsiteX96" fmla="*/ 5194169 w 11540300"/>
              <a:gd name="connsiteY96" fmla="*/ 914400 h 1781665"/>
              <a:gd name="connsiteX97" fmla="*/ 5222450 w 11540300"/>
              <a:gd name="connsiteY97" fmla="*/ 895546 h 1781665"/>
              <a:gd name="connsiteX98" fmla="*/ 5410986 w 11540300"/>
              <a:gd name="connsiteY98" fmla="*/ 876692 h 1781665"/>
              <a:gd name="connsiteX99" fmla="*/ 5590095 w 11540300"/>
              <a:gd name="connsiteY99" fmla="*/ 876692 h 1781665"/>
              <a:gd name="connsiteX100" fmla="*/ 5637229 w 11540300"/>
              <a:gd name="connsiteY100" fmla="*/ 904973 h 1781665"/>
              <a:gd name="connsiteX101" fmla="*/ 5674936 w 11540300"/>
              <a:gd name="connsiteY101" fmla="*/ 914400 h 1781665"/>
              <a:gd name="connsiteX102" fmla="*/ 5712644 w 11540300"/>
              <a:gd name="connsiteY102" fmla="*/ 933253 h 1781665"/>
              <a:gd name="connsiteX103" fmla="*/ 5740924 w 11540300"/>
              <a:gd name="connsiteY103" fmla="*/ 942680 h 1781665"/>
              <a:gd name="connsiteX104" fmla="*/ 5938887 w 11540300"/>
              <a:gd name="connsiteY104" fmla="*/ 923826 h 1781665"/>
              <a:gd name="connsiteX105" fmla="*/ 6014301 w 11540300"/>
              <a:gd name="connsiteY105" fmla="*/ 895546 h 1781665"/>
              <a:gd name="connsiteX106" fmla="*/ 6061435 w 11540300"/>
              <a:gd name="connsiteY106" fmla="*/ 857839 h 1781665"/>
              <a:gd name="connsiteX107" fmla="*/ 6174557 w 11540300"/>
              <a:gd name="connsiteY107" fmla="*/ 782424 h 1781665"/>
              <a:gd name="connsiteX108" fmla="*/ 6231118 w 11540300"/>
              <a:gd name="connsiteY108" fmla="*/ 754144 h 1781665"/>
              <a:gd name="connsiteX109" fmla="*/ 6287679 w 11540300"/>
              <a:gd name="connsiteY109" fmla="*/ 697583 h 1781665"/>
              <a:gd name="connsiteX110" fmla="*/ 6315959 w 11540300"/>
              <a:gd name="connsiteY110" fmla="*/ 584461 h 1781665"/>
              <a:gd name="connsiteX111" fmla="*/ 6325386 w 11540300"/>
              <a:gd name="connsiteY111" fmla="*/ 245096 h 1781665"/>
              <a:gd name="connsiteX112" fmla="*/ 6344240 w 11540300"/>
              <a:gd name="connsiteY112" fmla="*/ 216816 h 1781665"/>
              <a:gd name="connsiteX113" fmla="*/ 6372520 w 11540300"/>
              <a:gd name="connsiteY113" fmla="*/ 122548 h 1781665"/>
              <a:gd name="connsiteX114" fmla="*/ 6410227 w 11540300"/>
              <a:gd name="connsiteY114" fmla="*/ 65987 h 1781665"/>
              <a:gd name="connsiteX115" fmla="*/ 6457361 w 11540300"/>
              <a:gd name="connsiteY115" fmla="*/ 9426 h 1781665"/>
              <a:gd name="connsiteX116" fmla="*/ 6485642 w 11540300"/>
              <a:gd name="connsiteY116" fmla="*/ 0 h 1781665"/>
              <a:gd name="connsiteX117" fmla="*/ 6570483 w 11540300"/>
              <a:gd name="connsiteY117" fmla="*/ 18853 h 1781665"/>
              <a:gd name="connsiteX118" fmla="*/ 6598763 w 11540300"/>
              <a:gd name="connsiteY118" fmla="*/ 47134 h 1781665"/>
              <a:gd name="connsiteX119" fmla="*/ 6655324 w 11540300"/>
              <a:gd name="connsiteY119" fmla="*/ 113121 h 1781665"/>
              <a:gd name="connsiteX120" fmla="*/ 6683604 w 11540300"/>
              <a:gd name="connsiteY120" fmla="*/ 122548 h 1781665"/>
              <a:gd name="connsiteX121" fmla="*/ 6702458 w 11540300"/>
              <a:gd name="connsiteY121" fmla="*/ 150828 h 1781665"/>
              <a:gd name="connsiteX122" fmla="*/ 6740165 w 11540300"/>
              <a:gd name="connsiteY122" fmla="*/ 169682 h 1781665"/>
              <a:gd name="connsiteX123" fmla="*/ 6768446 w 11540300"/>
              <a:gd name="connsiteY123" fmla="*/ 188536 h 1781665"/>
              <a:gd name="connsiteX124" fmla="*/ 6815580 w 11540300"/>
              <a:gd name="connsiteY124" fmla="*/ 245096 h 1781665"/>
              <a:gd name="connsiteX125" fmla="*/ 6853287 w 11540300"/>
              <a:gd name="connsiteY125" fmla="*/ 301657 h 1781665"/>
              <a:gd name="connsiteX126" fmla="*/ 6872141 w 11540300"/>
              <a:gd name="connsiteY126" fmla="*/ 329938 h 1781665"/>
              <a:gd name="connsiteX127" fmla="*/ 6890994 w 11540300"/>
              <a:gd name="connsiteY127" fmla="*/ 395925 h 1781665"/>
              <a:gd name="connsiteX128" fmla="*/ 6909848 w 11540300"/>
              <a:gd name="connsiteY128" fmla="*/ 471340 h 1781665"/>
              <a:gd name="connsiteX129" fmla="*/ 6919275 w 11540300"/>
              <a:gd name="connsiteY129" fmla="*/ 763571 h 1781665"/>
              <a:gd name="connsiteX130" fmla="*/ 6956982 w 11540300"/>
              <a:gd name="connsiteY130" fmla="*/ 820131 h 1781665"/>
              <a:gd name="connsiteX131" fmla="*/ 6975835 w 11540300"/>
              <a:gd name="connsiteY131" fmla="*/ 857839 h 1781665"/>
              <a:gd name="connsiteX132" fmla="*/ 7004116 w 11540300"/>
              <a:gd name="connsiteY132" fmla="*/ 876692 h 1781665"/>
              <a:gd name="connsiteX133" fmla="*/ 7051250 w 11540300"/>
              <a:gd name="connsiteY133" fmla="*/ 961534 h 1781665"/>
              <a:gd name="connsiteX134" fmla="*/ 7079530 w 11540300"/>
              <a:gd name="connsiteY134" fmla="*/ 980387 h 1781665"/>
              <a:gd name="connsiteX135" fmla="*/ 7117237 w 11540300"/>
              <a:gd name="connsiteY135" fmla="*/ 1036948 h 1781665"/>
              <a:gd name="connsiteX136" fmla="*/ 7154945 w 11540300"/>
              <a:gd name="connsiteY136" fmla="*/ 1046375 h 1781665"/>
              <a:gd name="connsiteX137" fmla="*/ 7183225 w 11540300"/>
              <a:gd name="connsiteY137" fmla="*/ 1055802 h 1781665"/>
              <a:gd name="connsiteX138" fmla="*/ 7428322 w 11540300"/>
              <a:gd name="connsiteY138" fmla="*/ 1074655 h 1781665"/>
              <a:gd name="connsiteX139" fmla="*/ 7456602 w 11540300"/>
              <a:gd name="connsiteY139" fmla="*/ 1093509 h 1781665"/>
              <a:gd name="connsiteX140" fmla="*/ 7484883 w 11540300"/>
              <a:gd name="connsiteY140" fmla="*/ 1102936 h 1781665"/>
              <a:gd name="connsiteX141" fmla="*/ 7522590 w 11540300"/>
              <a:gd name="connsiteY141" fmla="*/ 1121789 h 1781665"/>
              <a:gd name="connsiteX142" fmla="*/ 7598004 w 11540300"/>
              <a:gd name="connsiteY142" fmla="*/ 1178350 h 1781665"/>
              <a:gd name="connsiteX143" fmla="*/ 7626285 w 11540300"/>
              <a:gd name="connsiteY143" fmla="*/ 1187777 h 1781665"/>
              <a:gd name="connsiteX144" fmla="*/ 7692273 w 11540300"/>
              <a:gd name="connsiteY144" fmla="*/ 1216057 h 1781665"/>
              <a:gd name="connsiteX145" fmla="*/ 7720553 w 11540300"/>
              <a:gd name="connsiteY145" fmla="*/ 1234911 h 1781665"/>
              <a:gd name="connsiteX146" fmla="*/ 7786541 w 11540300"/>
              <a:gd name="connsiteY146" fmla="*/ 1253764 h 1781665"/>
              <a:gd name="connsiteX147" fmla="*/ 7871382 w 11540300"/>
              <a:gd name="connsiteY147" fmla="*/ 1282045 h 1781665"/>
              <a:gd name="connsiteX148" fmla="*/ 8069345 w 11540300"/>
              <a:gd name="connsiteY148" fmla="*/ 1272618 h 1781665"/>
              <a:gd name="connsiteX149" fmla="*/ 8097625 w 11540300"/>
              <a:gd name="connsiteY149" fmla="*/ 1263191 h 1781665"/>
              <a:gd name="connsiteX150" fmla="*/ 8135332 w 11540300"/>
              <a:gd name="connsiteY150" fmla="*/ 1253764 h 1781665"/>
              <a:gd name="connsiteX151" fmla="*/ 8201320 w 11540300"/>
              <a:gd name="connsiteY151" fmla="*/ 1216057 h 1781665"/>
              <a:gd name="connsiteX152" fmla="*/ 8229600 w 11540300"/>
              <a:gd name="connsiteY152" fmla="*/ 1206630 h 1781665"/>
              <a:gd name="connsiteX153" fmla="*/ 8257881 w 11540300"/>
              <a:gd name="connsiteY153" fmla="*/ 1225484 h 1781665"/>
              <a:gd name="connsiteX154" fmla="*/ 8276734 w 11540300"/>
              <a:gd name="connsiteY154" fmla="*/ 1253764 h 1781665"/>
              <a:gd name="connsiteX155" fmla="*/ 8305015 w 11540300"/>
              <a:gd name="connsiteY155" fmla="*/ 1282045 h 1781665"/>
              <a:gd name="connsiteX156" fmla="*/ 8380429 w 11540300"/>
              <a:gd name="connsiteY156" fmla="*/ 1366886 h 1781665"/>
              <a:gd name="connsiteX157" fmla="*/ 8436990 w 11540300"/>
              <a:gd name="connsiteY157" fmla="*/ 1404593 h 1781665"/>
              <a:gd name="connsiteX158" fmla="*/ 8531258 w 11540300"/>
              <a:gd name="connsiteY158" fmla="*/ 1423447 h 1781665"/>
              <a:gd name="connsiteX159" fmla="*/ 8814062 w 11540300"/>
              <a:gd name="connsiteY159" fmla="*/ 1414020 h 1781665"/>
              <a:gd name="connsiteX160" fmla="*/ 8842343 w 11540300"/>
              <a:gd name="connsiteY160" fmla="*/ 1395167 h 1781665"/>
              <a:gd name="connsiteX161" fmla="*/ 8870623 w 11540300"/>
              <a:gd name="connsiteY161" fmla="*/ 1385740 h 1781665"/>
              <a:gd name="connsiteX162" fmla="*/ 8917757 w 11540300"/>
              <a:gd name="connsiteY162" fmla="*/ 1376313 h 1781665"/>
              <a:gd name="connsiteX163" fmla="*/ 9087440 w 11540300"/>
              <a:gd name="connsiteY163" fmla="*/ 1357459 h 1781665"/>
              <a:gd name="connsiteX164" fmla="*/ 9153427 w 11540300"/>
              <a:gd name="connsiteY164" fmla="*/ 1338606 h 1781665"/>
              <a:gd name="connsiteX165" fmla="*/ 9247695 w 11540300"/>
              <a:gd name="connsiteY165" fmla="*/ 1310325 h 1781665"/>
              <a:gd name="connsiteX166" fmla="*/ 9436231 w 11540300"/>
              <a:gd name="connsiteY166" fmla="*/ 1291472 h 1781665"/>
              <a:gd name="connsiteX167" fmla="*/ 10039547 w 11540300"/>
              <a:gd name="connsiteY167" fmla="*/ 1282045 h 1781665"/>
              <a:gd name="connsiteX168" fmla="*/ 10275217 w 11540300"/>
              <a:gd name="connsiteY168" fmla="*/ 1282045 h 1781665"/>
              <a:gd name="connsiteX169" fmla="*/ 10303497 w 11540300"/>
              <a:gd name="connsiteY169" fmla="*/ 1310325 h 1781665"/>
              <a:gd name="connsiteX170" fmla="*/ 10341204 w 11540300"/>
              <a:gd name="connsiteY170" fmla="*/ 1338606 h 1781665"/>
              <a:gd name="connsiteX171" fmla="*/ 10397765 w 11540300"/>
              <a:gd name="connsiteY171" fmla="*/ 1376313 h 1781665"/>
              <a:gd name="connsiteX172" fmla="*/ 10482607 w 11540300"/>
              <a:gd name="connsiteY172" fmla="*/ 1366886 h 1781665"/>
              <a:gd name="connsiteX173" fmla="*/ 10576875 w 11540300"/>
              <a:gd name="connsiteY173" fmla="*/ 1338606 h 1781665"/>
              <a:gd name="connsiteX174" fmla="*/ 10624009 w 11540300"/>
              <a:gd name="connsiteY174" fmla="*/ 1310325 h 1781665"/>
              <a:gd name="connsiteX175" fmla="*/ 10652289 w 11540300"/>
              <a:gd name="connsiteY175" fmla="*/ 1300898 h 1781665"/>
              <a:gd name="connsiteX176" fmla="*/ 10689996 w 11540300"/>
              <a:gd name="connsiteY176" fmla="*/ 1291472 h 1781665"/>
              <a:gd name="connsiteX177" fmla="*/ 10737130 w 11540300"/>
              <a:gd name="connsiteY177" fmla="*/ 1282045 h 1781665"/>
              <a:gd name="connsiteX178" fmla="*/ 10793691 w 11540300"/>
              <a:gd name="connsiteY178" fmla="*/ 1263191 h 1781665"/>
              <a:gd name="connsiteX179" fmla="*/ 10859679 w 11540300"/>
              <a:gd name="connsiteY179" fmla="*/ 1234911 h 1781665"/>
              <a:gd name="connsiteX180" fmla="*/ 10963374 w 11540300"/>
              <a:gd name="connsiteY180" fmla="*/ 1168923 h 1781665"/>
              <a:gd name="connsiteX181" fmla="*/ 11029361 w 11540300"/>
              <a:gd name="connsiteY181" fmla="*/ 1178350 h 1781665"/>
              <a:gd name="connsiteX182" fmla="*/ 11067068 w 11540300"/>
              <a:gd name="connsiteY182" fmla="*/ 1197204 h 1781665"/>
              <a:gd name="connsiteX183" fmla="*/ 11095349 w 11540300"/>
              <a:gd name="connsiteY183" fmla="*/ 1206630 h 1781665"/>
              <a:gd name="connsiteX184" fmla="*/ 11142483 w 11540300"/>
              <a:gd name="connsiteY184" fmla="*/ 1225484 h 1781665"/>
              <a:gd name="connsiteX185" fmla="*/ 11227324 w 11540300"/>
              <a:gd name="connsiteY185" fmla="*/ 1253764 h 1781665"/>
              <a:gd name="connsiteX186" fmla="*/ 11331019 w 11540300"/>
              <a:gd name="connsiteY186" fmla="*/ 1272618 h 1781665"/>
              <a:gd name="connsiteX187" fmla="*/ 11359299 w 11540300"/>
              <a:gd name="connsiteY187" fmla="*/ 1282045 h 1781665"/>
              <a:gd name="connsiteX188" fmla="*/ 11538409 w 11540300"/>
              <a:gd name="connsiteY188" fmla="*/ 1272618 h 1781665"/>
              <a:gd name="connsiteX189" fmla="*/ 11510128 w 11540300"/>
              <a:gd name="connsiteY189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68165 w 11540300"/>
              <a:gd name="connsiteY34" fmla="*/ 1432874 h 1781665"/>
              <a:gd name="connsiteX35" fmla="*/ 2196446 w 11540300"/>
              <a:gd name="connsiteY35" fmla="*/ 1423447 h 1781665"/>
              <a:gd name="connsiteX36" fmla="*/ 2253007 w 11540300"/>
              <a:gd name="connsiteY36" fmla="*/ 1385740 h 1781665"/>
              <a:gd name="connsiteX37" fmla="*/ 2309567 w 11540300"/>
              <a:gd name="connsiteY37" fmla="*/ 1366886 h 1781665"/>
              <a:gd name="connsiteX38" fmla="*/ 2366128 w 11540300"/>
              <a:gd name="connsiteY38" fmla="*/ 1310325 h 1781665"/>
              <a:gd name="connsiteX39" fmla="*/ 2384982 w 11540300"/>
              <a:gd name="connsiteY39" fmla="*/ 1282045 h 1781665"/>
              <a:gd name="connsiteX40" fmla="*/ 2432116 w 11540300"/>
              <a:gd name="connsiteY40" fmla="*/ 1225484 h 1781665"/>
              <a:gd name="connsiteX41" fmla="*/ 2441543 w 11540300"/>
              <a:gd name="connsiteY41" fmla="*/ 1197204 h 1781665"/>
              <a:gd name="connsiteX42" fmla="*/ 2460396 w 11540300"/>
              <a:gd name="connsiteY42" fmla="*/ 1168923 h 1781665"/>
              <a:gd name="connsiteX43" fmla="*/ 2479250 w 11540300"/>
              <a:gd name="connsiteY43" fmla="*/ 1112362 h 1781665"/>
              <a:gd name="connsiteX44" fmla="*/ 2498103 w 11540300"/>
              <a:gd name="connsiteY44" fmla="*/ 1084082 h 1781665"/>
              <a:gd name="connsiteX45" fmla="*/ 2516957 w 11540300"/>
              <a:gd name="connsiteY45" fmla="*/ 1027521 h 1781665"/>
              <a:gd name="connsiteX46" fmla="*/ 2573518 w 11540300"/>
              <a:gd name="connsiteY46" fmla="*/ 999241 h 1781665"/>
              <a:gd name="connsiteX47" fmla="*/ 2601798 w 11540300"/>
              <a:gd name="connsiteY47" fmla="*/ 980387 h 1781665"/>
              <a:gd name="connsiteX48" fmla="*/ 2922310 w 11540300"/>
              <a:gd name="connsiteY48" fmla="*/ 980387 h 1781665"/>
              <a:gd name="connsiteX49" fmla="*/ 3101419 w 11540300"/>
              <a:gd name="connsiteY49" fmla="*/ 970960 h 1781665"/>
              <a:gd name="connsiteX50" fmla="*/ 3393650 w 11540300"/>
              <a:gd name="connsiteY50" fmla="*/ 989814 h 1781665"/>
              <a:gd name="connsiteX51" fmla="*/ 3478491 w 11540300"/>
              <a:gd name="connsiteY51" fmla="*/ 1008668 h 1781665"/>
              <a:gd name="connsiteX52" fmla="*/ 3553905 w 11540300"/>
              <a:gd name="connsiteY52" fmla="*/ 1027521 h 1781665"/>
              <a:gd name="connsiteX53" fmla="*/ 3704734 w 11540300"/>
              <a:gd name="connsiteY53" fmla="*/ 1008668 h 1781665"/>
              <a:gd name="connsiteX54" fmla="*/ 3893270 w 11540300"/>
              <a:gd name="connsiteY54" fmla="*/ 989814 h 1781665"/>
              <a:gd name="connsiteX55" fmla="*/ 3968685 w 11540300"/>
              <a:gd name="connsiteY55" fmla="*/ 999241 h 1781665"/>
              <a:gd name="connsiteX56" fmla="*/ 4034673 w 11540300"/>
              <a:gd name="connsiteY56" fmla="*/ 1018094 h 1781665"/>
              <a:gd name="connsiteX57" fmla="*/ 4081807 w 11540300"/>
              <a:gd name="connsiteY57" fmla="*/ 1065228 h 1781665"/>
              <a:gd name="connsiteX58" fmla="*/ 4110087 w 11540300"/>
              <a:gd name="connsiteY58" fmla="*/ 1084082 h 1781665"/>
              <a:gd name="connsiteX59" fmla="*/ 4157221 w 11540300"/>
              <a:gd name="connsiteY59" fmla="*/ 1140643 h 1781665"/>
              <a:gd name="connsiteX60" fmla="*/ 4185501 w 11540300"/>
              <a:gd name="connsiteY60" fmla="*/ 1159496 h 1781665"/>
              <a:gd name="connsiteX61" fmla="*/ 4242062 w 11540300"/>
              <a:gd name="connsiteY61" fmla="*/ 1244338 h 1781665"/>
              <a:gd name="connsiteX62" fmla="*/ 4260916 w 11540300"/>
              <a:gd name="connsiteY62" fmla="*/ 1272618 h 1781665"/>
              <a:gd name="connsiteX63" fmla="*/ 4298623 w 11540300"/>
              <a:gd name="connsiteY63" fmla="*/ 1357459 h 1781665"/>
              <a:gd name="connsiteX64" fmla="*/ 4308050 w 11540300"/>
              <a:gd name="connsiteY64" fmla="*/ 1385740 h 1781665"/>
              <a:gd name="connsiteX65" fmla="*/ 4345757 w 11540300"/>
              <a:gd name="connsiteY65" fmla="*/ 1442301 h 1781665"/>
              <a:gd name="connsiteX66" fmla="*/ 4383464 w 11540300"/>
              <a:gd name="connsiteY66" fmla="*/ 1498861 h 1781665"/>
              <a:gd name="connsiteX67" fmla="*/ 4421171 w 11540300"/>
              <a:gd name="connsiteY67" fmla="*/ 1555422 h 1781665"/>
              <a:gd name="connsiteX68" fmla="*/ 4468305 w 11540300"/>
              <a:gd name="connsiteY68" fmla="*/ 1630837 h 1781665"/>
              <a:gd name="connsiteX69" fmla="*/ 4477732 w 11540300"/>
              <a:gd name="connsiteY69" fmla="*/ 1659117 h 1781665"/>
              <a:gd name="connsiteX70" fmla="*/ 4534293 w 11540300"/>
              <a:gd name="connsiteY70" fmla="*/ 1696824 h 1781665"/>
              <a:gd name="connsiteX71" fmla="*/ 4553147 w 11540300"/>
              <a:gd name="connsiteY71" fmla="*/ 1725105 h 1781665"/>
              <a:gd name="connsiteX72" fmla="*/ 4581427 w 11540300"/>
              <a:gd name="connsiteY72" fmla="*/ 1734531 h 1781665"/>
              <a:gd name="connsiteX73" fmla="*/ 4590854 w 11540300"/>
              <a:gd name="connsiteY73" fmla="*/ 1762812 h 1781665"/>
              <a:gd name="connsiteX74" fmla="*/ 4619134 w 11540300"/>
              <a:gd name="connsiteY74" fmla="*/ 1781665 h 1781665"/>
              <a:gd name="connsiteX75" fmla="*/ 4675695 w 11540300"/>
              <a:gd name="connsiteY75" fmla="*/ 1762812 h 1781665"/>
              <a:gd name="connsiteX76" fmla="*/ 4703976 w 11540300"/>
              <a:gd name="connsiteY76" fmla="*/ 1753385 h 1781665"/>
              <a:gd name="connsiteX77" fmla="*/ 4741683 w 11540300"/>
              <a:gd name="connsiteY77" fmla="*/ 1734531 h 1781665"/>
              <a:gd name="connsiteX78" fmla="*/ 4769963 w 11540300"/>
              <a:gd name="connsiteY78" fmla="*/ 1715678 h 1781665"/>
              <a:gd name="connsiteX79" fmla="*/ 4826524 w 11540300"/>
              <a:gd name="connsiteY79" fmla="*/ 1696824 h 1781665"/>
              <a:gd name="connsiteX80" fmla="*/ 4901938 w 11540300"/>
              <a:gd name="connsiteY80" fmla="*/ 1677971 h 1781665"/>
              <a:gd name="connsiteX81" fmla="*/ 4930219 w 11540300"/>
              <a:gd name="connsiteY81" fmla="*/ 1659117 h 1781665"/>
              <a:gd name="connsiteX82" fmla="*/ 4958499 w 11540300"/>
              <a:gd name="connsiteY82" fmla="*/ 1574276 h 1781665"/>
              <a:gd name="connsiteX83" fmla="*/ 4986780 w 11540300"/>
              <a:gd name="connsiteY83" fmla="*/ 1461154 h 1781665"/>
              <a:gd name="connsiteX84" fmla="*/ 4996207 w 11540300"/>
              <a:gd name="connsiteY84" fmla="*/ 1423447 h 1781665"/>
              <a:gd name="connsiteX85" fmla="*/ 5015060 w 11540300"/>
              <a:gd name="connsiteY85" fmla="*/ 1366886 h 1781665"/>
              <a:gd name="connsiteX86" fmla="*/ 5005633 w 11540300"/>
              <a:gd name="connsiteY86" fmla="*/ 1319752 h 1781665"/>
              <a:gd name="connsiteX87" fmla="*/ 4996207 w 11540300"/>
              <a:gd name="connsiteY87" fmla="*/ 1291472 h 1781665"/>
              <a:gd name="connsiteX88" fmla="*/ 4986780 w 11540300"/>
              <a:gd name="connsiteY88" fmla="*/ 1244338 h 1781665"/>
              <a:gd name="connsiteX89" fmla="*/ 5015060 w 11540300"/>
              <a:gd name="connsiteY89" fmla="*/ 1084082 h 1781665"/>
              <a:gd name="connsiteX90" fmla="*/ 5043341 w 11540300"/>
              <a:gd name="connsiteY90" fmla="*/ 1027521 h 1781665"/>
              <a:gd name="connsiteX91" fmla="*/ 5071621 w 11540300"/>
              <a:gd name="connsiteY91" fmla="*/ 1018094 h 1781665"/>
              <a:gd name="connsiteX92" fmla="*/ 5099901 w 11540300"/>
              <a:gd name="connsiteY92" fmla="*/ 989814 h 1781665"/>
              <a:gd name="connsiteX93" fmla="*/ 5128182 w 11540300"/>
              <a:gd name="connsiteY93" fmla="*/ 980387 h 1781665"/>
              <a:gd name="connsiteX94" fmla="*/ 5137609 w 11540300"/>
              <a:gd name="connsiteY94" fmla="*/ 952107 h 1781665"/>
              <a:gd name="connsiteX95" fmla="*/ 5194169 w 11540300"/>
              <a:gd name="connsiteY95" fmla="*/ 914400 h 1781665"/>
              <a:gd name="connsiteX96" fmla="*/ 5222450 w 11540300"/>
              <a:gd name="connsiteY96" fmla="*/ 895546 h 1781665"/>
              <a:gd name="connsiteX97" fmla="*/ 5410986 w 11540300"/>
              <a:gd name="connsiteY97" fmla="*/ 876692 h 1781665"/>
              <a:gd name="connsiteX98" fmla="*/ 5590095 w 11540300"/>
              <a:gd name="connsiteY98" fmla="*/ 876692 h 1781665"/>
              <a:gd name="connsiteX99" fmla="*/ 5637229 w 11540300"/>
              <a:gd name="connsiteY99" fmla="*/ 904973 h 1781665"/>
              <a:gd name="connsiteX100" fmla="*/ 5674936 w 11540300"/>
              <a:gd name="connsiteY100" fmla="*/ 914400 h 1781665"/>
              <a:gd name="connsiteX101" fmla="*/ 5712644 w 11540300"/>
              <a:gd name="connsiteY101" fmla="*/ 933253 h 1781665"/>
              <a:gd name="connsiteX102" fmla="*/ 5740924 w 11540300"/>
              <a:gd name="connsiteY102" fmla="*/ 942680 h 1781665"/>
              <a:gd name="connsiteX103" fmla="*/ 5938887 w 11540300"/>
              <a:gd name="connsiteY103" fmla="*/ 923826 h 1781665"/>
              <a:gd name="connsiteX104" fmla="*/ 6014301 w 11540300"/>
              <a:gd name="connsiteY104" fmla="*/ 895546 h 1781665"/>
              <a:gd name="connsiteX105" fmla="*/ 6061435 w 11540300"/>
              <a:gd name="connsiteY105" fmla="*/ 857839 h 1781665"/>
              <a:gd name="connsiteX106" fmla="*/ 6174557 w 11540300"/>
              <a:gd name="connsiteY106" fmla="*/ 782424 h 1781665"/>
              <a:gd name="connsiteX107" fmla="*/ 6231118 w 11540300"/>
              <a:gd name="connsiteY107" fmla="*/ 754144 h 1781665"/>
              <a:gd name="connsiteX108" fmla="*/ 6287679 w 11540300"/>
              <a:gd name="connsiteY108" fmla="*/ 697583 h 1781665"/>
              <a:gd name="connsiteX109" fmla="*/ 6315959 w 11540300"/>
              <a:gd name="connsiteY109" fmla="*/ 584461 h 1781665"/>
              <a:gd name="connsiteX110" fmla="*/ 6325386 w 11540300"/>
              <a:gd name="connsiteY110" fmla="*/ 245096 h 1781665"/>
              <a:gd name="connsiteX111" fmla="*/ 6344240 w 11540300"/>
              <a:gd name="connsiteY111" fmla="*/ 216816 h 1781665"/>
              <a:gd name="connsiteX112" fmla="*/ 6372520 w 11540300"/>
              <a:gd name="connsiteY112" fmla="*/ 122548 h 1781665"/>
              <a:gd name="connsiteX113" fmla="*/ 6410227 w 11540300"/>
              <a:gd name="connsiteY113" fmla="*/ 65987 h 1781665"/>
              <a:gd name="connsiteX114" fmla="*/ 6457361 w 11540300"/>
              <a:gd name="connsiteY114" fmla="*/ 9426 h 1781665"/>
              <a:gd name="connsiteX115" fmla="*/ 6485642 w 11540300"/>
              <a:gd name="connsiteY115" fmla="*/ 0 h 1781665"/>
              <a:gd name="connsiteX116" fmla="*/ 6570483 w 11540300"/>
              <a:gd name="connsiteY116" fmla="*/ 18853 h 1781665"/>
              <a:gd name="connsiteX117" fmla="*/ 6598763 w 11540300"/>
              <a:gd name="connsiteY117" fmla="*/ 47134 h 1781665"/>
              <a:gd name="connsiteX118" fmla="*/ 6655324 w 11540300"/>
              <a:gd name="connsiteY118" fmla="*/ 113121 h 1781665"/>
              <a:gd name="connsiteX119" fmla="*/ 6683604 w 11540300"/>
              <a:gd name="connsiteY119" fmla="*/ 122548 h 1781665"/>
              <a:gd name="connsiteX120" fmla="*/ 6702458 w 11540300"/>
              <a:gd name="connsiteY120" fmla="*/ 150828 h 1781665"/>
              <a:gd name="connsiteX121" fmla="*/ 6740165 w 11540300"/>
              <a:gd name="connsiteY121" fmla="*/ 169682 h 1781665"/>
              <a:gd name="connsiteX122" fmla="*/ 6768446 w 11540300"/>
              <a:gd name="connsiteY122" fmla="*/ 188536 h 1781665"/>
              <a:gd name="connsiteX123" fmla="*/ 6815580 w 11540300"/>
              <a:gd name="connsiteY123" fmla="*/ 245096 h 1781665"/>
              <a:gd name="connsiteX124" fmla="*/ 6853287 w 11540300"/>
              <a:gd name="connsiteY124" fmla="*/ 301657 h 1781665"/>
              <a:gd name="connsiteX125" fmla="*/ 6872141 w 11540300"/>
              <a:gd name="connsiteY125" fmla="*/ 329938 h 1781665"/>
              <a:gd name="connsiteX126" fmla="*/ 6890994 w 11540300"/>
              <a:gd name="connsiteY126" fmla="*/ 395925 h 1781665"/>
              <a:gd name="connsiteX127" fmla="*/ 6909848 w 11540300"/>
              <a:gd name="connsiteY127" fmla="*/ 471340 h 1781665"/>
              <a:gd name="connsiteX128" fmla="*/ 6919275 w 11540300"/>
              <a:gd name="connsiteY128" fmla="*/ 763571 h 1781665"/>
              <a:gd name="connsiteX129" fmla="*/ 6956982 w 11540300"/>
              <a:gd name="connsiteY129" fmla="*/ 820131 h 1781665"/>
              <a:gd name="connsiteX130" fmla="*/ 6975835 w 11540300"/>
              <a:gd name="connsiteY130" fmla="*/ 857839 h 1781665"/>
              <a:gd name="connsiteX131" fmla="*/ 7004116 w 11540300"/>
              <a:gd name="connsiteY131" fmla="*/ 876692 h 1781665"/>
              <a:gd name="connsiteX132" fmla="*/ 7051250 w 11540300"/>
              <a:gd name="connsiteY132" fmla="*/ 961534 h 1781665"/>
              <a:gd name="connsiteX133" fmla="*/ 7079530 w 11540300"/>
              <a:gd name="connsiteY133" fmla="*/ 980387 h 1781665"/>
              <a:gd name="connsiteX134" fmla="*/ 7117237 w 11540300"/>
              <a:gd name="connsiteY134" fmla="*/ 1036948 h 1781665"/>
              <a:gd name="connsiteX135" fmla="*/ 7154945 w 11540300"/>
              <a:gd name="connsiteY135" fmla="*/ 1046375 h 1781665"/>
              <a:gd name="connsiteX136" fmla="*/ 7183225 w 11540300"/>
              <a:gd name="connsiteY136" fmla="*/ 1055802 h 1781665"/>
              <a:gd name="connsiteX137" fmla="*/ 7428322 w 11540300"/>
              <a:gd name="connsiteY137" fmla="*/ 1074655 h 1781665"/>
              <a:gd name="connsiteX138" fmla="*/ 7456602 w 11540300"/>
              <a:gd name="connsiteY138" fmla="*/ 1093509 h 1781665"/>
              <a:gd name="connsiteX139" fmla="*/ 7484883 w 11540300"/>
              <a:gd name="connsiteY139" fmla="*/ 1102936 h 1781665"/>
              <a:gd name="connsiteX140" fmla="*/ 7522590 w 11540300"/>
              <a:gd name="connsiteY140" fmla="*/ 1121789 h 1781665"/>
              <a:gd name="connsiteX141" fmla="*/ 7598004 w 11540300"/>
              <a:gd name="connsiteY141" fmla="*/ 1178350 h 1781665"/>
              <a:gd name="connsiteX142" fmla="*/ 7626285 w 11540300"/>
              <a:gd name="connsiteY142" fmla="*/ 1187777 h 1781665"/>
              <a:gd name="connsiteX143" fmla="*/ 7692273 w 11540300"/>
              <a:gd name="connsiteY143" fmla="*/ 1216057 h 1781665"/>
              <a:gd name="connsiteX144" fmla="*/ 7720553 w 11540300"/>
              <a:gd name="connsiteY144" fmla="*/ 1234911 h 1781665"/>
              <a:gd name="connsiteX145" fmla="*/ 7786541 w 11540300"/>
              <a:gd name="connsiteY145" fmla="*/ 1253764 h 1781665"/>
              <a:gd name="connsiteX146" fmla="*/ 7871382 w 11540300"/>
              <a:gd name="connsiteY146" fmla="*/ 1282045 h 1781665"/>
              <a:gd name="connsiteX147" fmla="*/ 8069345 w 11540300"/>
              <a:gd name="connsiteY147" fmla="*/ 1272618 h 1781665"/>
              <a:gd name="connsiteX148" fmla="*/ 8097625 w 11540300"/>
              <a:gd name="connsiteY148" fmla="*/ 1263191 h 1781665"/>
              <a:gd name="connsiteX149" fmla="*/ 8135332 w 11540300"/>
              <a:gd name="connsiteY149" fmla="*/ 1253764 h 1781665"/>
              <a:gd name="connsiteX150" fmla="*/ 8201320 w 11540300"/>
              <a:gd name="connsiteY150" fmla="*/ 1216057 h 1781665"/>
              <a:gd name="connsiteX151" fmla="*/ 8229600 w 11540300"/>
              <a:gd name="connsiteY151" fmla="*/ 1206630 h 1781665"/>
              <a:gd name="connsiteX152" fmla="*/ 8257881 w 11540300"/>
              <a:gd name="connsiteY152" fmla="*/ 1225484 h 1781665"/>
              <a:gd name="connsiteX153" fmla="*/ 8276734 w 11540300"/>
              <a:gd name="connsiteY153" fmla="*/ 1253764 h 1781665"/>
              <a:gd name="connsiteX154" fmla="*/ 8305015 w 11540300"/>
              <a:gd name="connsiteY154" fmla="*/ 1282045 h 1781665"/>
              <a:gd name="connsiteX155" fmla="*/ 8380429 w 11540300"/>
              <a:gd name="connsiteY155" fmla="*/ 1366886 h 1781665"/>
              <a:gd name="connsiteX156" fmla="*/ 8436990 w 11540300"/>
              <a:gd name="connsiteY156" fmla="*/ 1404593 h 1781665"/>
              <a:gd name="connsiteX157" fmla="*/ 8531258 w 11540300"/>
              <a:gd name="connsiteY157" fmla="*/ 1423447 h 1781665"/>
              <a:gd name="connsiteX158" fmla="*/ 8814062 w 11540300"/>
              <a:gd name="connsiteY158" fmla="*/ 1414020 h 1781665"/>
              <a:gd name="connsiteX159" fmla="*/ 8842343 w 11540300"/>
              <a:gd name="connsiteY159" fmla="*/ 1395167 h 1781665"/>
              <a:gd name="connsiteX160" fmla="*/ 8870623 w 11540300"/>
              <a:gd name="connsiteY160" fmla="*/ 1385740 h 1781665"/>
              <a:gd name="connsiteX161" fmla="*/ 8917757 w 11540300"/>
              <a:gd name="connsiteY161" fmla="*/ 1376313 h 1781665"/>
              <a:gd name="connsiteX162" fmla="*/ 9087440 w 11540300"/>
              <a:gd name="connsiteY162" fmla="*/ 1357459 h 1781665"/>
              <a:gd name="connsiteX163" fmla="*/ 9153427 w 11540300"/>
              <a:gd name="connsiteY163" fmla="*/ 1338606 h 1781665"/>
              <a:gd name="connsiteX164" fmla="*/ 9247695 w 11540300"/>
              <a:gd name="connsiteY164" fmla="*/ 1310325 h 1781665"/>
              <a:gd name="connsiteX165" fmla="*/ 9436231 w 11540300"/>
              <a:gd name="connsiteY165" fmla="*/ 1291472 h 1781665"/>
              <a:gd name="connsiteX166" fmla="*/ 10039547 w 11540300"/>
              <a:gd name="connsiteY166" fmla="*/ 1282045 h 1781665"/>
              <a:gd name="connsiteX167" fmla="*/ 10275217 w 11540300"/>
              <a:gd name="connsiteY167" fmla="*/ 1282045 h 1781665"/>
              <a:gd name="connsiteX168" fmla="*/ 10303497 w 11540300"/>
              <a:gd name="connsiteY168" fmla="*/ 1310325 h 1781665"/>
              <a:gd name="connsiteX169" fmla="*/ 10341204 w 11540300"/>
              <a:gd name="connsiteY169" fmla="*/ 1338606 h 1781665"/>
              <a:gd name="connsiteX170" fmla="*/ 10397765 w 11540300"/>
              <a:gd name="connsiteY170" fmla="*/ 1376313 h 1781665"/>
              <a:gd name="connsiteX171" fmla="*/ 10482607 w 11540300"/>
              <a:gd name="connsiteY171" fmla="*/ 1366886 h 1781665"/>
              <a:gd name="connsiteX172" fmla="*/ 10576875 w 11540300"/>
              <a:gd name="connsiteY172" fmla="*/ 1338606 h 1781665"/>
              <a:gd name="connsiteX173" fmla="*/ 10624009 w 11540300"/>
              <a:gd name="connsiteY173" fmla="*/ 1310325 h 1781665"/>
              <a:gd name="connsiteX174" fmla="*/ 10652289 w 11540300"/>
              <a:gd name="connsiteY174" fmla="*/ 1300898 h 1781665"/>
              <a:gd name="connsiteX175" fmla="*/ 10689996 w 11540300"/>
              <a:gd name="connsiteY175" fmla="*/ 1291472 h 1781665"/>
              <a:gd name="connsiteX176" fmla="*/ 10737130 w 11540300"/>
              <a:gd name="connsiteY176" fmla="*/ 1282045 h 1781665"/>
              <a:gd name="connsiteX177" fmla="*/ 10793691 w 11540300"/>
              <a:gd name="connsiteY177" fmla="*/ 1263191 h 1781665"/>
              <a:gd name="connsiteX178" fmla="*/ 10859679 w 11540300"/>
              <a:gd name="connsiteY178" fmla="*/ 1234911 h 1781665"/>
              <a:gd name="connsiteX179" fmla="*/ 10963374 w 11540300"/>
              <a:gd name="connsiteY179" fmla="*/ 1168923 h 1781665"/>
              <a:gd name="connsiteX180" fmla="*/ 11029361 w 11540300"/>
              <a:gd name="connsiteY180" fmla="*/ 1178350 h 1781665"/>
              <a:gd name="connsiteX181" fmla="*/ 11067068 w 11540300"/>
              <a:gd name="connsiteY181" fmla="*/ 1197204 h 1781665"/>
              <a:gd name="connsiteX182" fmla="*/ 11095349 w 11540300"/>
              <a:gd name="connsiteY182" fmla="*/ 1206630 h 1781665"/>
              <a:gd name="connsiteX183" fmla="*/ 11142483 w 11540300"/>
              <a:gd name="connsiteY183" fmla="*/ 1225484 h 1781665"/>
              <a:gd name="connsiteX184" fmla="*/ 11227324 w 11540300"/>
              <a:gd name="connsiteY184" fmla="*/ 1253764 h 1781665"/>
              <a:gd name="connsiteX185" fmla="*/ 11331019 w 11540300"/>
              <a:gd name="connsiteY185" fmla="*/ 1272618 h 1781665"/>
              <a:gd name="connsiteX186" fmla="*/ 11359299 w 11540300"/>
              <a:gd name="connsiteY186" fmla="*/ 1282045 h 1781665"/>
              <a:gd name="connsiteX187" fmla="*/ 11538409 w 11540300"/>
              <a:gd name="connsiteY187" fmla="*/ 1272618 h 1781665"/>
              <a:gd name="connsiteX188" fmla="*/ 11510128 w 11540300"/>
              <a:gd name="connsiteY188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68165 w 11540300"/>
              <a:gd name="connsiteY34" fmla="*/ 1432874 h 1781665"/>
              <a:gd name="connsiteX35" fmla="*/ 2196446 w 11540300"/>
              <a:gd name="connsiteY35" fmla="*/ 1423447 h 1781665"/>
              <a:gd name="connsiteX36" fmla="*/ 2253007 w 11540300"/>
              <a:gd name="connsiteY36" fmla="*/ 1385740 h 1781665"/>
              <a:gd name="connsiteX37" fmla="*/ 2309567 w 11540300"/>
              <a:gd name="connsiteY37" fmla="*/ 1366886 h 1781665"/>
              <a:gd name="connsiteX38" fmla="*/ 2366128 w 11540300"/>
              <a:gd name="connsiteY38" fmla="*/ 1310325 h 1781665"/>
              <a:gd name="connsiteX39" fmla="*/ 2384982 w 11540300"/>
              <a:gd name="connsiteY39" fmla="*/ 1282045 h 1781665"/>
              <a:gd name="connsiteX40" fmla="*/ 2432116 w 11540300"/>
              <a:gd name="connsiteY40" fmla="*/ 1225484 h 1781665"/>
              <a:gd name="connsiteX41" fmla="*/ 2441543 w 11540300"/>
              <a:gd name="connsiteY41" fmla="*/ 1197204 h 1781665"/>
              <a:gd name="connsiteX42" fmla="*/ 2460396 w 11540300"/>
              <a:gd name="connsiteY42" fmla="*/ 1168923 h 1781665"/>
              <a:gd name="connsiteX43" fmla="*/ 2479250 w 11540300"/>
              <a:gd name="connsiteY43" fmla="*/ 1112362 h 1781665"/>
              <a:gd name="connsiteX44" fmla="*/ 2498103 w 11540300"/>
              <a:gd name="connsiteY44" fmla="*/ 1084082 h 1781665"/>
              <a:gd name="connsiteX45" fmla="*/ 2516957 w 11540300"/>
              <a:gd name="connsiteY45" fmla="*/ 1027521 h 1781665"/>
              <a:gd name="connsiteX46" fmla="*/ 2573518 w 11540300"/>
              <a:gd name="connsiteY46" fmla="*/ 999241 h 1781665"/>
              <a:gd name="connsiteX47" fmla="*/ 2601798 w 11540300"/>
              <a:gd name="connsiteY47" fmla="*/ 980387 h 1781665"/>
              <a:gd name="connsiteX48" fmla="*/ 2922310 w 11540300"/>
              <a:gd name="connsiteY48" fmla="*/ 980387 h 1781665"/>
              <a:gd name="connsiteX49" fmla="*/ 3101419 w 11540300"/>
              <a:gd name="connsiteY49" fmla="*/ 970960 h 1781665"/>
              <a:gd name="connsiteX50" fmla="*/ 3393650 w 11540300"/>
              <a:gd name="connsiteY50" fmla="*/ 989814 h 1781665"/>
              <a:gd name="connsiteX51" fmla="*/ 3478491 w 11540300"/>
              <a:gd name="connsiteY51" fmla="*/ 1008668 h 1781665"/>
              <a:gd name="connsiteX52" fmla="*/ 3553905 w 11540300"/>
              <a:gd name="connsiteY52" fmla="*/ 1027521 h 1781665"/>
              <a:gd name="connsiteX53" fmla="*/ 3704734 w 11540300"/>
              <a:gd name="connsiteY53" fmla="*/ 1008668 h 1781665"/>
              <a:gd name="connsiteX54" fmla="*/ 3893270 w 11540300"/>
              <a:gd name="connsiteY54" fmla="*/ 989814 h 1781665"/>
              <a:gd name="connsiteX55" fmla="*/ 3968685 w 11540300"/>
              <a:gd name="connsiteY55" fmla="*/ 999241 h 1781665"/>
              <a:gd name="connsiteX56" fmla="*/ 4034673 w 11540300"/>
              <a:gd name="connsiteY56" fmla="*/ 1018094 h 1781665"/>
              <a:gd name="connsiteX57" fmla="*/ 4081807 w 11540300"/>
              <a:gd name="connsiteY57" fmla="*/ 1065228 h 1781665"/>
              <a:gd name="connsiteX58" fmla="*/ 4110087 w 11540300"/>
              <a:gd name="connsiteY58" fmla="*/ 1084082 h 1781665"/>
              <a:gd name="connsiteX59" fmla="*/ 4157221 w 11540300"/>
              <a:gd name="connsiteY59" fmla="*/ 1140643 h 1781665"/>
              <a:gd name="connsiteX60" fmla="*/ 4185501 w 11540300"/>
              <a:gd name="connsiteY60" fmla="*/ 1159496 h 1781665"/>
              <a:gd name="connsiteX61" fmla="*/ 4242062 w 11540300"/>
              <a:gd name="connsiteY61" fmla="*/ 1244338 h 1781665"/>
              <a:gd name="connsiteX62" fmla="*/ 4260916 w 11540300"/>
              <a:gd name="connsiteY62" fmla="*/ 1272618 h 1781665"/>
              <a:gd name="connsiteX63" fmla="*/ 4298623 w 11540300"/>
              <a:gd name="connsiteY63" fmla="*/ 1357459 h 1781665"/>
              <a:gd name="connsiteX64" fmla="*/ 4308050 w 11540300"/>
              <a:gd name="connsiteY64" fmla="*/ 1385740 h 1781665"/>
              <a:gd name="connsiteX65" fmla="*/ 4345757 w 11540300"/>
              <a:gd name="connsiteY65" fmla="*/ 1442301 h 1781665"/>
              <a:gd name="connsiteX66" fmla="*/ 4383464 w 11540300"/>
              <a:gd name="connsiteY66" fmla="*/ 1498861 h 1781665"/>
              <a:gd name="connsiteX67" fmla="*/ 4421171 w 11540300"/>
              <a:gd name="connsiteY67" fmla="*/ 1555422 h 1781665"/>
              <a:gd name="connsiteX68" fmla="*/ 4468305 w 11540300"/>
              <a:gd name="connsiteY68" fmla="*/ 1630837 h 1781665"/>
              <a:gd name="connsiteX69" fmla="*/ 4477732 w 11540300"/>
              <a:gd name="connsiteY69" fmla="*/ 1659117 h 1781665"/>
              <a:gd name="connsiteX70" fmla="*/ 4534293 w 11540300"/>
              <a:gd name="connsiteY70" fmla="*/ 1696824 h 1781665"/>
              <a:gd name="connsiteX71" fmla="*/ 4553147 w 11540300"/>
              <a:gd name="connsiteY71" fmla="*/ 1725105 h 1781665"/>
              <a:gd name="connsiteX72" fmla="*/ 4581427 w 11540300"/>
              <a:gd name="connsiteY72" fmla="*/ 1734531 h 1781665"/>
              <a:gd name="connsiteX73" fmla="*/ 4590854 w 11540300"/>
              <a:gd name="connsiteY73" fmla="*/ 1762812 h 1781665"/>
              <a:gd name="connsiteX74" fmla="*/ 4619134 w 11540300"/>
              <a:gd name="connsiteY74" fmla="*/ 1781665 h 1781665"/>
              <a:gd name="connsiteX75" fmla="*/ 4675695 w 11540300"/>
              <a:gd name="connsiteY75" fmla="*/ 1762812 h 1781665"/>
              <a:gd name="connsiteX76" fmla="*/ 4703976 w 11540300"/>
              <a:gd name="connsiteY76" fmla="*/ 1753385 h 1781665"/>
              <a:gd name="connsiteX77" fmla="*/ 4741683 w 11540300"/>
              <a:gd name="connsiteY77" fmla="*/ 1734531 h 1781665"/>
              <a:gd name="connsiteX78" fmla="*/ 4769963 w 11540300"/>
              <a:gd name="connsiteY78" fmla="*/ 1715678 h 1781665"/>
              <a:gd name="connsiteX79" fmla="*/ 4826524 w 11540300"/>
              <a:gd name="connsiteY79" fmla="*/ 1696824 h 1781665"/>
              <a:gd name="connsiteX80" fmla="*/ 4901938 w 11540300"/>
              <a:gd name="connsiteY80" fmla="*/ 1677971 h 1781665"/>
              <a:gd name="connsiteX81" fmla="*/ 4930219 w 11540300"/>
              <a:gd name="connsiteY81" fmla="*/ 1659117 h 1781665"/>
              <a:gd name="connsiteX82" fmla="*/ 4958499 w 11540300"/>
              <a:gd name="connsiteY82" fmla="*/ 1574276 h 1781665"/>
              <a:gd name="connsiteX83" fmla="*/ 4986780 w 11540300"/>
              <a:gd name="connsiteY83" fmla="*/ 1461154 h 1781665"/>
              <a:gd name="connsiteX84" fmla="*/ 4996207 w 11540300"/>
              <a:gd name="connsiteY84" fmla="*/ 1423447 h 1781665"/>
              <a:gd name="connsiteX85" fmla="*/ 5015060 w 11540300"/>
              <a:gd name="connsiteY85" fmla="*/ 1366886 h 1781665"/>
              <a:gd name="connsiteX86" fmla="*/ 5005633 w 11540300"/>
              <a:gd name="connsiteY86" fmla="*/ 1319752 h 1781665"/>
              <a:gd name="connsiteX87" fmla="*/ 4996207 w 11540300"/>
              <a:gd name="connsiteY87" fmla="*/ 1291472 h 1781665"/>
              <a:gd name="connsiteX88" fmla="*/ 4986780 w 11540300"/>
              <a:gd name="connsiteY88" fmla="*/ 1244338 h 1781665"/>
              <a:gd name="connsiteX89" fmla="*/ 5015060 w 11540300"/>
              <a:gd name="connsiteY89" fmla="*/ 1084082 h 1781665"/>
              <a:gd name="connsiteX90" fmla="*/ 5043341 w 11540300"/>
              <a:gd name="connsiteY90" fmla="*/ 1027521 h 1781665"/>
              <a:gd name="connsiteX91" fmla="*/ 5071621 w 11540300"/>
              <a:gd name="connsiteY91" fmla="*/ 1018094 h 1781665"/>
              <a:gd name="connsiteX92" fmla="*/ 5099901 w 11540300"/>
              <a:gd name="connsiteY92" fmla="*/ 989814 h 1781665"/>
              <a:gd name="connsiteX93" fmla="*/ 5128182 w 11540300"/>
              <a:gd name="connsiteY93" fmla="*/ 980387 h 1781665"/>
              <a:gd name="connsiteX94" fmla="*/ 5137609 w 11540300"/>
              <a:gd name="connsiteY94" fmla="*/ 952107 h 1781665"/>
              <a:gd name="connsiteX95" fmla="*/ 5194169 w 11540300"/>
              <a:gd name="connsiteY95" fmla="*/ 914400 h 1781665"/>
              <a:gd name="connsiteX96" fmla="*/ 5222450 w 11540300"/>
              <a:gd name="connsiteY96" fmla="*/ 895546 h 1781665"/>
              <a:gd name="connsiteX97" fmla="*/ 5410986 w 11540300"/>
              <a:gd name="connsiteY97" fmla="*/ 876692 h 1781665"/>
              <a:gd name="connsiteX98" fmla="*/ 5590095 w 11540300"/>
              <a:gd name="connsiteY98" fmla="*/ 876692 h 1781665"/>
              <a:gd name="connsiteX99" fmla="*/ 5637229 w 11540300"/>
              <a:gd name="connsiteY99" fmla="*/ 904973 h 1781665"/>
              <a:gd name="connsiteX100" fmla="*/ 5674936 w 11540300"/>
              <a:gd name="connsiteY100" fmla="*/ 914400 h 1781665"/>
              <a:gd name="connsiteX101" fmla="*/ 5712644 w 11540300"/>
              <a:gd name="connsiteY101" fmla="*/ 933253 h 1781665"/>
              <a:gd name="connsiteX102" fmla="*/ 5740924 w 11540300"/>
              <a:gd name="connsiteY102" fmla="*/ 942680 h 1781665"/>
              <a:gd name="connsiteX103" fmla="*/ 5938887 w 11540300"/>
              <a:gd name="connsiteY103" fmla="*/ 923826 h 1781665"/>
              <a:gd name="connsiteX104" fmla="*/ 6014301 w 11540300"/>
              <a:gd name="connsiteY104" fmla="*/ 895546 h 1781665"/>
              <a:gd name="connsiteX105" fmla="*/ 6061435 w 11540300"/>
              <a:gd name="connsiteY105" fmla="*/ 857839 h 1781665"/>
              <a:gd name="connsiteX106" fmla="*/ 6174557 w 11540300"/>
              <a:gd name="connsiteY106" fmla="*/ 782424 h 1781665"/>
              <a:gd name="connsiteX107" fmla="*/ 6231118 w 11540300"/>
              <a:gd name="connsiteY107" fmla="*/ 754144 h 1781665"/>
              <a:gd name="connsiteX108" fmla="*/ 6287679 w 11540300"/>
              <a:gd name="connsiteY108" fmla="*/ 697583 h 1781665"/>
              <a:gd name="connsiteX109" fmla="*/ 6315959 w 11540300"/>
              <a:gd name="connsiteY109" fmla="*/ 584461 h 1781665"/>
              <a:gd name="connsiteX110" fmla="*/ 6325386 w 11540300"/>
              <a:gd name="connsiteY110" fmla="*/ 245096 h 1781665"/>
              <a:gd name="connsiteX111" fmla="*/ 6344240 w 11540300"/>
              <a:gd name="connsiteY111" fmla="*/ 216816 h 1781665"/>
              <a:gd name="connsiteX112" fmla="*/ 6372520 w 11540300"/>
              <a:gd name="connsiteY112" fmla="*/ 122548 h 1781665"/>
              <a:gd name="connsiteX113" fmla="*/ 6410227 w 11540300"/>
              <a:gd name="connsiteY113" fmla="*/ 65987 h 1781665"/>
              <a:gd name="connsiteX114" fmla="*/ 6457361 w 11540300"/>
              <a:gd name="connsiteY114" fmla="*/ 9426 h 1781665"/>
              <a:gd name="connsiteX115" fmla="*/ 6485642 w 11540300"/>
              <a:gd name="connsiteY115" fmla="*/ 0 h 1781665"/>
              <a:gd name="connsiteX116" fmla="*/ 6570483 w 11540300"/>
              <a:gd name="connsiteY116" fmla="*/ 18853 h 1781665"/>
              <a:gd name="connsiteX117" fmla="*/ 6598763 w 11540300"/>
              <a:gd name="connsiteY117" fmla="*/ 47134 h 1781665"/>
              <a:gd name="connsiteX118" fmla="*/ 6655324 w 11540300"/>
              <a:gd name="connsiteY118" fmla="*/ 113121 h 1781665"/>
              <a:gd name="connsiteX119" fmla="*/ 6683604 w 11540300"/>
              <a:gd name="connsiteY119" fmla="*/ 122548 h 1781665"/>
              <a:gd name="connsiteX120" fmla="*/ 6702458 w 11540300"/>
              <a:gd name="connsiteY120" fmla="*/ 150828 h 1781665"/>
              <a:gd name="connsiteX121" fmla="*/ 6740165 w 11540300"/>
              <a:gd name="connsiteY121" fmla="*/ 169682 h 1781665"/>
              <a:gd name="connsiteX122" fmla="*/ 6768446 w 11540300"/>
              <a:gd name="connsiteY122" fmla="*/ 188536 h 1781665"/>
              <a:gd name="connsiteX123" fmla="*/ 6815580 w 11540300"/>
              <a:gd name="connsiteY123" fmla="*/ 245096 h 1781665"/>
              <a:gd name="connsiteX124" fmla="*/ 6853287 w 11540300"/>
              <a:gd name="connsiteY124" fmla="*/ 301657 h 1781665"/>
              <a:gd name="connsiteX125" fmla="*/ 6872141 w 11540300"/>
              <a:gd name="connsiteY125" fmla="*/ 329938 h 1781665"/>
              <a:gd name="connsiteX126" fmla="*/ 6890994 w 11540300"/>
              <a:gd name="connsiteY126" fmla="*/ 395925 h 1781665"/>
              <a:gd name="connsiteX127" fmla="*/ 6909848 w 11540300"/>
              <a:gd name="connsiteY127" fmla="*/ 471340 h 1781665"/>
              <a:gd name="connsiteX128" fmla="*/ 6919275 w 11540300"/>
              <a:gd name="connsiteY128" fmla="*/ 763571 h 1781665"/>
              <a:gd name="connsiteX129" fmla="*/ 6956982 w 11540300"/>
              <a:gd name="connsiteY129" fmla="*/ 820131 h 1781665"/>
              <a:gd name="connsiteX130" fmla="*/ 6975835 w 11540300"/>
              <a:gd name="connsiteY130" fmla="*/ 857839 h 1781665"/>
              <a:gd name="connsiteX131" fmla="*/ 7004116 w 11540300"/>
              <a:gd name="connsiteY131" fmla="*/ 876692 h 1781665"/>
              <a:gd name="connsiteX132" fmla="*/ 7051250 w 11540300"/>
              <a:gd name="connsiteY132" fmla="*/ 961534 h 1781665"/>
              <a:gd name="connsiteX133" fmla="*/ 7079530 w 11540300"/>
              <a:gd name="connsiteY133" fmla="*/ 980387 h 1781665"/>
              <a:gd name="connsiteX134" fmla="*/ 7117237 w 11540300"/>
              <a:gd name="connsiteY134" fmla="*/ 1036948 h 1781665"/>
              <a:gd name="connsiteX135" fmla="*/ 7154945 w 11540300"/>
              <a:gd name="connsiteY135" fmla="*/ 1046375 h 1781665"/>
              <a:gd name="connsiteX136" fmla="*/ 7183225 w 11540300"/>
              <a:gd name="connsiteY136" fmla="*/ 1055802 h 1781665"/>
              <a:gd name="connsiteX137" fmla="*/ 7428322 w 11540300"/>
              <a:gd name="connsiteY137" fmla="*/ 1074655 h 1781665"/>
              <a:gd name="connsiteX138" fmla="*/ 7456602 w 11540300"/>
              <a:gd name="connsiteY138" fmla="*/ 1093509 h 1781665"/>
              <a:gd name="connsiteX139" fmla="*/ 7484883 w 11540300"/>
              <a:gd name="connsiteY139" fmla="*/ 1102936 h 1781665"/>
              <a:gd name="connsiteX140" fmla="*/ 7522590 w 11540300"/>
              <a:gd name="connsiteY140" fmla="*/ 1121789 h 1781665"/>
              <a:gd name="connsiteX141" fmla="*/ 7598004 w 11540300"/>
              <a:gd name="connsiteY141" fmla="*/ 1178350 h 1781665"/>
              <a:gd name="connsiteX142" fmla="*/ 7626285 w 11540300"/>
              <a:gd name="connsiteY142" fmla="*/ 1187777 h 1781665"/>
              <a:gd name="connsiteX143" fmla="*/ 7692273 w 11540300"/>
              <a:gd name="connsiteY143" fmla="*/ 1216057 h 1781665"/>
              <a:gd name="connsiteX144" fmla="*/ 7720553 w 11540300"/>
              <a:gd name="connsiteY144" fmla="*/ 1234911 h 1781665"/>
              <a:gd name="connsiteX145" fmla="*/ 7786541 w 11540300"/>
              <a:gd name="connsiteY145" fmla="*/ 1253764 h 1781665"/>
              <a:gd name="connsiteX146" fmla="*/ 7871382 w 11540300"/>
              <a:gd name="connsiteY146" fmla="*/ 1282045 h 1781665"/>
              <a:gd name="connsiteX147" fmla="*/ 8069345 w 11540300"/>
              <a:gd name="connsiteY147" fmla="*/ 1272618 h 1781665"/>
              <a:gd name="connsiteX148" fmla="*/ 8097625 w 11540300"/>
              <a:gd name="connsiteY148" fmla="*/ 1263191 h 1781665"/>
              <a:gd name="connsiteX149" fmla="*/ 8135332 w 11540300"/>
              <a:gd name="connsiteY149" fmla="*/ 1253764 h 1781665"/>
              <a:gd name="connsiteX150" fmla="*/ 8201320 w 11540300"/>
              <a:gd name="connsiteY150" fmla="*/ 1216057 h 1781665"/>
              <a:gd name="connsiteX151" fmla="*/ 8229600 w 11540300"/>
              <a:gd name="connsiteY151" fmla="*/ 1206630 h 1781665"/>
              <a:gd name="connsiteX152" fmla="*/ 8257881 w 11540300"/>
              <a:gd name="connsiteY152" fmla="*/ 1225484 h 1781665"/>
              <a:gd name="connsiteX153" fmla="*/ 8276734 w 11540300"/>
              <a:gd name="connsiteY153" fmla="*/ 1253764 h 1781665"/>
              <a:gd name="connsiteX154" fmla="*/ 8305015 w 11540300"/>
              <a:gd name="connsiteY154" fmla="*/ 1282045 h 1781665"/>
              <a:gd name="connsiteX155" fmla="*/ 8380429 w 11540300"/>
              <a:gd name="connsiteY155" fmla="*/ 1366886 h 1781665"/>
              <a:gd name="connsiteX156" fmla="*/ 8436990 w 11540300"/>
              <a:gd name="connsiteY156" fmla="*/ 1404593 h 1781665"/>
              <a:gd name="connsiteX157" fmla="*/ 8531258 w 11540300"/>
              <a:gd name="connsiteY157" fmla="*/ 1423447 h 1781665"/>
              <a:gd name="connsiteX158" fmla="*/ 8814062 w 11540300"/>
              <a:gd name="connsiteY158" fmla="*/ 1414020 h 1781665"/>
              <a:gd name="connsiteX159" fmla="*/ 8842343 w 11540300"/>
              <a:gd name="connsiteY159" fmla="*/ 1395167 h 1781665"/>
              <a:gd name="connsiteX160" fmla="*/ 8870623 w 11540300"/>
              <a:gd name="connsiteY160" fmla="*/ 1385740 h 1781665"/>
              <a:gd name="connsiteX161" fmla="*/ 8917757 w 11540300"/>
              <a:gd name="connsiteY161" fmla="*/ 1376313 h 1781665"/>
              <a:gd name="connsiteX162" fmla="*/ 9087440 w 11540300"/>
              <a:gd name="connsiteY162" fmla="*/ 1357459 h 1781665"/>
              <a:gd name="connsiteX163" fmla="*/ 9153427 w 11540300"/>
              <a:gd name="connsiteY163" fmla="*/ 1338606 h 1781665"/>
              <a:gd name="connsiteX164" fmla="*/ 9247695 w 11540300"/>
              <a:gd name="connsiteY164" fmla="*/ 1310325 h 1781665"/>
              <a:gd name="connsiteX165" fmla="*/ 9436231 w 11540300"/>
              <a:gd name="connsiteY165" fmla="*/ 1291472 h 1781665"/>
              <a:gd name="connsiteX166" fmla="*/ 10039547 w 11540300"/>
              <a:gd name="connsiteY166" fmla="*/ 1282045 h 1781665"/>
              <a:gd name="connsiteX167" fmla="*/ 10275217 w 11540300"/>
              <a:gd name="connsiteY167" fmla="*/ 1282045 h 1781665"/>
              <a:gd name="connsiteX168" fmla="*/ 10303497 w 11540300"/>
              <a:gd name="connsiteY168" fmla="*/ 1310325 h 1781665"/>
              <a:gd name="connsiteX169" fmla="*/ 10341204 w 11540300"/>
              <a:gd name="connsiteY169" fmla="*/ 1338606 h 1781665"/>
              <a:gd name="connsiteX170" fmla="*/ 10397765 w 11540300"/>
              <a:gd name="connsiteY170" fmla="*/ 1376313 h 1781665"/>
              <a:gd name="connsiteX171" fmla="*/ 10482607 w 11540300"/>
              <a:gd name="connsiteY171" fmla="*/ 1366886 h 1781665"/>
              <a:gd name="connsiteX172" fmla="*/ 10576875 w 11540300"/>
              <a:gd name="connsiteY172" fmla="*/ 1338606 h 1781665"/>
              <a:gd name="connsiteX173" fmla="*/ 10624009 w 11540300"/>
              <a:gd name="connsiteY173" fmla="*/ 1310325 h 1781665"/>
              <a:gd name="connsiteX174" fmla="*/ 10652289 w 11540300"/>
              <a:gd name="connsiteY174" fmla="*/ 1300898 h 1781665"/>
              <a:gd name="connsiteX175" fmla="*/ 10689996 w 11540300"/>
              <a:gd name="connsiteY175" fmla="*/ 1291472 h 1781665"/>
              <a:gd name="connsiteX176" fmla="*/ 10737130 w 11540300"/>
              <a:gd name="connsiteY176" fmla="*/ 1282045 h 1781665"/>
              <a:gd name="connsiteX177" fmla="*/ 10793691 w 11540300"/>
              <a:gd name="connsiteY177" fmla="*/ 1263191 h 1781665"/>
              <a:gd name="connsiteX178" fmla="*/ 10859679 w 11540300"/>
              <a:gd name="connsiteY178" fmla="*/ 1234911 h 1781665"/>
              <a:gd name="connsiteX179" fmla="*/ 10963374 w 11540300"/>
              <a:gd name="connsiteY179" fmla="*/ 1168923 h 1781665"/>
              <a:gd name="connsiteX180" fmla="*/ 11029361 w 11540300"/>
              <a:gd name="connsiteY180" fmla="*/ 1178350 h 1781665"/>
              <a:gd name="connsiteX181" fmla="*/ 11067068 w 11540300"/>
              <a:gd name="connsiteY181" fmla="*/ 1197204 h 1781665"/>
              <a:gd name="connsiteX182" fmla="*/ 11095349 w 11540300"/>
              <a:gd name="connsiteY182" fmla="*/ 1206630 h 1781665"/>
              <a:gd name="connsiteX183" fmla="*/ 11142483 w 11540300"/>
              <a:gd name="connsiteY183" fmla="*/ 1225484 h 1781665"/>
              <a:gd name="connsiteX184" fmla="*/ 11227324 w 11540300"/>
              <a:gd name="connsiteY184" fmla="*/ 1253764 h 1781665"/>
              <a:gd name="connsiteX185" fmla="*/ 11331019 w 11540300"/>
              <a:gd name="connsiteY185" fmla="*/ 1272618 h 1781665"/>
              <a:gd name="connsiteX186" fmla="*/ 11359299 w 11540300"/>
              <a:gd name="connsiteY186" fmla="*/ 1282045 h 1781665"/>
              <a:gd name="connsiteX187" fmla="*/ 11538409 w 11540300"/>
              <a:gd name="connsiteY187" fmla="*/ 1272618 h 1781665"/>
              <a:gd name="connsiteX188" fmla="*/ 11510128 w 11540300"/>
              <a:gd name="connsiteY188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68165 w 11540300"/>
              <a:gd name="connsiteY34" fmla="*/ 1432874 h 1781665"/>
              <a:gd name="connsiteX35" fmla="*/ 2196446 w 11540300"/>
              <a:gd name="connsiteY35" fmla="*/ 1423447 h 1781665"/>
              <a:gd name="connsiteX36" fmla="*/ 2253007 w 11540300"/>
              <a:gd name="connsiteY36" fmla="*/ 1385740 h 1781665"/>
              <a:gd name="connsiteX37" fmla="*/ 2309567 w 11540300"/>
              <a:gd name="connsiteY37" fmla="*/ 1366886 h 1781665"/>
              <a:gd name="connsiteX38" fmla="*/ 2366128 w 11540300"/>
              <a:gd name="connsiteY38" fmla="*/ 1310325 h 1781665"/>
              <a:gd name="connsiteX39" fmla="*/ 2384982 w 11540300"/>
              <a:gd name="connsiteY39" fmla="*/ 1282045 h 1781665"/>
              <a:gd name="connsiteX40" fmla="*/ 2432116 w 11540300"/>
              <a:gd name="connsiteY40" fmla="*/ 1225484 h 1781665"/>
              <a:gd name="connsiteX41" fmla="*/ 2441543 w 11540300"/>
              <a:gd name="connsiteY41" fmla="*/ 1197204 h 1781665"/>
              <a:gd name="connsiteX42" fmla="*/ 2460396 w 11540300"/>
              <a:gd name="connsiteY42" fmla="*/ 1168923 h 1781665"/>
              <a:gd name="connsiteX43" fmla="*/ 2479250 w 11540300"/>
              <a:gd name="connsiteY43" fmla="*/ 1112362 h 1781665"/>
              <a:gd name="connsiteX44" fmla="*/ 2498103 w 11540300"/>
              <a:gd name="connsiteY44" fmla="*/ 1084082 h 1781665"/>
              <a:gd name="connsiteX45" fmla="*/ 2516957 w 11540300"/>
              <a:gd name="connsiteY45" fmla="*/ 1027521 h 1781665"/>
              <a:gd name="connsiteX46" fmla="*/ 2573518 w 11540300"/>
              <a:gd name="connsiteY46" fmla="*/ 999241 h 1781665"/>
              <a:gd name="connsiteX47" fmla="*/ 2601798 w 11540300"/>
              <a:gd name="connsiteY47" fmla="*/ 980387 h 1781665"/>
              <a:gd name="connsiteX48" fmla="*/ 2922310 w 11540300"/>
              <a:gd name="connsiteY48" fmla="*/ 980387 h 1781665"/>
              <a:gd name="connsiteX49" fmla="*/ 3101419 w 11540300"/>
              <a:gd name="connsiteY49" fmla="*/ 970960 h 1781665"/>
              <a:gd name="connsiteX50" fmla="*/ 3393650 w 11540300"/>
              <a:gd name="connsiteY50" fmla="*/ 989814 h 1781665"/>
              <a:gd name="connsiteX51" fmla="*/ 3478491 w 11540300"/>
              <a:gd name="connsiteY51" fmla="*/ 1008668 h 1781665"/>
              <a:gd name="connsiteX52" fmla="*/ 3553905 w 11540300"/>
              <a:gd name="connsiteY52" fmla="*/ 1027521 h 1781665"/>
              <a:gd name="connsiteX53" fmla="*/ 3704734 w 11540300"/>
              <a:gd name="connsiteY53" fmla="*/ 1008668 h 1781665"/>
              <a:gd name="connsiteX54" fmla="*/ 3893270 w 11540300"/>
              <a:gd name="connsiteY54" fmla="*/ 989814 h 1781665"/>
              <a:gd name="connsiteX55" fmla="*/ 3968685 w 11540300"/>
              <a:gd name="connsiteY55" fmla="*/ 999241 h 1781665"/>
              <a:gd name="connsiteX56" fmla="*/ 4034673 w 11540300"/>
              <a:gd name="connsiteY56" fmla="*/ 1018094 h 1781665"/>
              <a:gd name="connsiteX57" fmla="*/ 4081807 w 11540300"/>
              <a:gd name="connsiteY57" fmla="*/ 1065228 h 1781665"/>
              <a:gd name="connsiteX58" fmla="*/ 4110087 w 11540300"/>
              <a:gd name="connsiteY58" fmla="*/ 1084082 h 1781665"/>
              <a:gd name="connsiteX59" fmla="*/ 4157221 w 11540300"/>
              <a:gd name="connsiteY59" fmla="*/ 1140643 h 1781665"/>
              <a:gd name="connsiteX60" fmla="*/ 4185501 w 11540300"/>
              <a:gd name="connsiteY60" fmla="*/ 1159496 h 1781665"/>
              <a:gd name="connsiteX61" fmla="*/ 4242062 w 11540300"/>
              <a:gd name="connsiteY61" fmla="*/ 1244338 h 1781665"/>
              <a:gd name="connsiteX62" fmla="*/ 4260916 w 11540300"/>
              <a:gd name="connsiteY62" fmla="*/ 1272618 h 1781665"/>
              <a:gd name="connsiteX63" fmla="*/ 4298623 w 11540300"/>
              <a:gd name="connsiteY63" fmla="*/ 1357459 h 1781665"/>
              <a:gd name="connsiteX64" fmla="*/ 4308050 w 11540300"/>
              <a:gd name="connsiteY64" fmla="*/ 1385740 h 1781665"/>
              <a:gd name="connsiteX65" fmla="*/ 4345757 w 11540300"/>
              <a:gd name="connsiteY65" fmla="*/ 1442301 h 1781665"/>
              <a:gd name="connsiteX66" fmla="*/ 4383464 w 11540300"/>
              <a:gd name="connsiteY66" fmla="*/ 1498861 h 1781665"/>
              <a:gd name="connsiteX67" fmla="*/ 4421171 w 11540300"/>
              <a:gd name="connsiteY67" fmla="*/ 1555422 h 1781665"/>
              <a:gd name="connsiteX68" fmla="*/ 4468305 w 11540300"/>
              <a:gd name="connsiteY68" fmla="*/ 1630837 h 1781665"/>
              <a:gd name="connsiteX69" fmla="*/ 4477732 w 11540300"/>
              <a:gd name="connsiteY69" fmla="*/ 1659117 h 1781665"/>
              <a:gd name="connsiteX70" fmla="*/ 4534293 w 11540300"/>
              <a:gd name="connsiteY70" fmla="*/ 1696824 h 1781665"/>
              <a:gd name="connsiteX71" fmla="*/ 4553147 w 11540300"/>
              <a:gd name="connsiteY71" fmla="*/ 1725105 h 1781665"/>
              <a:gd name="connsiteX72" fmla="*/ 4581427 w 11540300"/>
              <a:gd name="connsiteY72" fmla="*/ 1734531 h 1781665"/>
              <a:gd name="connsiteX73" fmla="*/ 4590854 w 11540300"/>
              <a:gd name="connsiteY73" fmla="*/ 1762812 h 1781665"/>
              <a:gd name="connsiteX74" fmla="*/ 4619134 w 11540300"/>
              <a:gd name="connsiteY74" fmla="*/ 1781665 h 1781665"/>
              <a:gd name="connsiteX75" fmla="*/ 4675695 w 11540300"/>
              <a:gd name="connsiteY75" fmla="*/ 1762812 h 1781665"/>
              <a:gd name="connsiteX76" fmla="*/ 4703976 w 11540300"/>
              <a:gd name="connsiteY76" fmla="*/ 1753385 h 1781665"/>
              <a:gd name="connsiteX77" fmla="*/ 4741683 w 11540300"/>
              <a:gd name="connsiteY77" fmla="*/ 1734531 h 1781665"/>
              <a:gd name="connsiteX78" fmla="*/ 4769963 w 11540300"/>
              <a:gd name="connsiteY78" fmla="*/ 1715678 h 1781665"/>
              <a:gd name="connsiteX79" fmla="*/ 4826524 w 11540300"/>
              <a:gd name="connsiteY79" fmla="*/ 1696824 h 1781665"/>
              <a:gd name="connsiteX80" fmla="*/ 4901938 w 11540300"/>
              <a:gd name="connsiteY80" fmla="*/ 1677971 h 1781665"/>
              <a:gd name="connsiteX81" fmla="*/ 4930219 w 11540300"/>
              <a:gd name="connsiteY81" fmla="*/ 1659117 h 1781665"/>
              <a:gd name="connsiteX82" fmla="*/ 4958499 w 11540300"/>
              <a:gd name="connsiteY82" fmla="*/ 1574276 h 1781665"/>
              <a:gd name="connsiteX83" fmla="*/ 4986780 w 11540300"/>
              <a:gd name="connsiteY83" fmla="*/ 1461154 h 1781665"/>
              <a:gd name="connsiteX84" fmla="*/ 4996207 w 11540300"/>
              <a:gd name="connsiteY84" fmla="*/ 1423447 h 1781665"/>
              <a:gd name="connsiteX85" fmla="*/ 5015060 w 11540300"/>
              <a:gd name="connsiteY85" fmla="*/ 1366886 h 1781665"/>
              <a:gd name="connsiteX86" fmla="*/ 5005633 w 11540300"/>
              <a:gd name="connsiteY86" fmla="*/ 1319752 h 1781665"/>
              <a:gd name="connsiteX87" fmla="*/ 4996207 w 11540300"/>
              <a:gd name="connsiteY87" fmla="*/ 1291472 h 1781665"/>
              <a:gd name="connsiteX88" fmla="*/ 4986780 w 11540300"/>
              <a:gd name="connsiteY88" fmla="*/ 1244338 h 1781665"/>
              <a:gd name="connsiteX89" fmla="*/ 5015060 w 11540300"/>
              <a:gd name="connsiteY89" fmla="*/ 1084082 h 1781665"/>
              <a:gd name="connsiteX90" fmla="*/ 5043341 w 11540300"/>
              <a:gd name="connsiteY90" fmla="*/ 1027521 h 1781665"/>
              <a:gd name="connsiteX91" fmla="*/ 5071621 w 11540300"/>
              <a:gd name="connsiteY91" fmla="*/ 1018094 h 1781665"/>
              <a:gd name="connsiteX92" fmla="*/ 5099901 w 11540300"/>
              <a:gd name="connsiteY92" fmla="*/ 989814 h 1781665"/>
              <a:gd name="connsiteX93" fmla="*/ 5128182 w 11540300"/>
              <a:gd name="connsiteY93" fmla="*/ 980387 h 1781665"/>
              <a:gd name="connsiteX94" fmla="*/ 5137609 w 11540300"/>
              <a:gd name="connsiteY94" fmla="*/ 952107 h 1781665"/>
              <a:gd name="connsiteX95" fmla="*/ 5194169 w 11540300"/>
              <a:gd name="connsiteY95" fmla="*/ 914400 h 1781665"/>
              <a:gd name="connsiteX96" fmla="*/ 5222450 w 11540300"/>
              <a:gd name="connsiteY96" fmla="*/ 895546 h 1781665"/>
              <a:gd name="connsiteX97" fmla="*/ 5410986 w 11540300"/>
              <a:gd name="connsiteY97" fmla="*/ 876692 h 1781665"/>
              <a:gd name="connsiteX98" fmla="*/ 5590095 w 11540300"/>
              <a:gd name="connsiteY98" fmla="*/ 876692 h 1781665"/>
              <a:gd name="connsiteX99" fmla="*/ 5637229 w 11540300"/>
              <a:gd name="connsiteY99" fmla="*/ 904973 h 1781665"/>
              <a:gd name="connsiteX100" fmla="*/ 5674936 w 11540300"/>
              <a:gd name="connsiteY100" fmla="*/ 914400 h 1781665"/>
              <a:gd name="connsiteX101" fmla="*/ 5712644 w 11540300"/>
              <a:gd name="connsiteY101" fmla="*/ 933253 h 1781665"/>
              <a:gd name="connsiteX102" fmla="*/ 5740924 w 11540300"/>
              <a:gd name="connsiteY102" fmla="*/ 942680 h 1781665"/>
              <a:gd name="connsiteX103" fmla="*/ 5938887 w 11540300"/>
              <a:gd name="connsiteY103" fmla="*/ 923826 h 1781665"/>
              <a:gd name="connsiteX104" fmla="*/ 6014301 w 11540300"/>
              <a:gd name="connsiteY104" fmla="*/ 895546 h 1781665"/>
              <a:gd name="connsiteX105" fmla="*/ 6061435 w 11540300"/>
              <a:gd name="connsiteY105" fmla="*/ 857839 h 1781665"/>
              <a:gd name="connsiteX106" fmla="*/ 6174557 w 11540300"/>
              <a:gd name="connsiteY106" fmla="*/ 782424 h 1781665"/>
              <a:gd name="connsiteX107" fmla="*/ 6231118 w 11540300"/>
              <a:gd name="connsiteY107" fmla="*/ 754144 h 1781665"/>
              <a:gd name="connsiteX108" fmla="*/ 6287679 w 11540300"/>
              <a:gd name="connsiteY108" fmla="*/ 697583 h 1781665"/>
              <a:gd name="connsiteX109" fmla="*/ 6315959 w 11540300"/>
              <a:gd name="connsiteY109" fmla="*/ 584461 h 1781665"/>
              <a:gd name="connsiteX110" fmla="*/ 6325386 w 11540300"/>
              <a:gd name="connsiteY110" fmla="*/ 245096 h 1781665"/>
              <a:gd name="connsiteX111" fmla="*/ 6344240 w 11540300"/>
              <a:gd name="connsiteY111" fmla="*/ 216816 h 1781665"/>
              <a:gd name="connsiteX112" fmla="*/ 6372520 w 11540300"/>
              <a:gd name="connsiteY112" fmla="*/ 122548 h 1781665"/>
              <a:gd name="connsiteX113" fmla="*/ 6410227 w 11540300"/>
              <a:gd name="connsiteY113" fmla="*/ 65987 h 1781665"/>
              <a:gd name="connsiteX114" fmla="*/ 6457361 w 11540300"/>
              <a:gd name="connsiteY114" fmla="*/ 9426 h 1781665"/>
              <a:gd name="connsiteX115" fmla="*/ 6485642 w 11540300"/>
              <a:gd name="connsiteY115" fmla="*/ 0 h 1781665"/>
              <a:gd name="connsiteX116" fmla="*/ 6570483 w 11540300"/>
              <a:gd name="connsiteY116" fmla="*/ 18853 h 1781665"/>
              <a:gd name="connsiteX117" fmla="*/ 6598763 w 11540300"/>
              <a:gd name="connsiteY117" fmla="*/ 47134 h 1781665"/>
              <a:gd name="connsiteX118" fmla="*/ 6655324 w 11540300"/>
              <a:gd name="connsiteY118" fmla="*/ 113121 h 1781665"/>
              <a:gd name="connsiteX119" fmla="*/ 6683604 w 11540300"/>
              <a:gd name="connsiteY119" fmla="*/ 122548 h 1781665"/>
              <a:gd name="connsiteX120" fmla="*/ 6702458 w 11540300"/>
              <a:gd name="connsiteY120" fmla="*/ 150828 h 1781665"/>
              <a:gd name="connsiteX121" fmla="*/ 6740165 w 11540300"/>
              <a:gd name="connsiteY121" fmla="*/ 169682 h 1781665"/>
              <a:gd name="connsiteX122" fmla="*/ 6768446 w 11540300"/>
              <a:gd name="connsiteY122" fmla="*/ 188536 h 1781665"/>
              <a:gd name="connsiteX123" fmla="*/ 6815580 w 11540300"/>
              <a:gd name="connsiteY123" fmla="*/ 245096 h 1781665"/>
              <a:gd name="connsiteX124" fmla="*/ 6853287 w 11540300"/>
              <a:gd name="connsiteY124" fmla="*/ 301657 h 1781665"/>
              <a:gd name="connsiteX125" fmla="*/ 6872141 w 11540300"/>
              <a:gd name="connsiteY125" fmla="*/ 329938 h 1781665"/>
              <a:gd name="connsiteX126" fmla="*/ 6890994 w 11540300"/>
              <a:gd name="connsiteY126" fmla="*/ 395925 h 1781665"/>
              <a:gd name="connsiteX127" fmla="*/ 6909848 w 11540300"/>
              <a:gd name="connsiteY127" fmla="*/ 471340 h 1781665"/>
              <a:gd name="connsiteX128" fmla="*/ 6919275 w 11540300"/>
              <a:gd name="connsiteY128" fmla="*/ 763571 h 1781665"/>
              <a:gd name="connsiteX129" fmla="*/ 6956982 w 11540300"/>
              <a:gd name="connsiteY129" fmla="*/ 820131 h 1781665"/>
              <a:gd name="connsiteX130" fmla="*/ 6975835 w 11540300"/>
              <a:gd name="connsiteY130" fmla="*/ 857839 h 1781665"/>
              <a:gd name="connsiteX131" fmla="*/ 7004116 w 11540300"/>
              <a:gd name="connsiteY131" fmla="*/ 876692 h 1781665"/>
              <a:gd name="connsiteX132" fmla="*/ 7051250 w 11540300"/>
              <a:gd name="connsiteY132" fmla="*/ 961534 h 1781665"/>
              <a:gd name="connsiteX133" fmla="*/ 7079530 w 11540300"/>
              <a:gd name="connsiteY133" fmla="*/ 980387 h 1781665"/>
              <a:gd name="connsiteX134" fmla="*/ 7117237 w 11540300"/>
              <a:gd name="connsiteY134" fmla="*/ 1036948 h 1781665"/>
              <a:gd name="connsiteX135" fmla="*/ 7154945 w 11540300"/>
              <a:gd name="connsiteY135" fmla="*/ 1046375 h 1781665"/>
              <a:gd name="connsiteX136" fmla="*/ 7183225 w 11540300"/>
              <a:gd name="connsiteY136" fmla="*/ 1055802 h 1781665"/>
              <a:gd name="connsiteX137" fmla="*/ 7428322 w 11540300"/>
              <a:gd name="connsiteY137" fmla="*/ 1074655 h 1781665"/>
              <a:gd name="connsiteX138" fmla="*/ 7456602 w 11540300"/>
              <a:gd name="connsiteY138" fmla="*/ 1093509 h 1781665"/>
              <a:gd name="connsiteX139" fmla="*/ 7484883 w 11540300"/>
              <a:gd name="connsiteY139" fmla="*/ 1102936 h 1781665"/>
              <a:gd name="connsiteX140" fmla="*/ 7522590 w 11540300"/>
              <a:gd name="connsiteY140" fmla="*/ 1121789 h 1781665"/>
              <a:gd name="connsiteX141" fmla="*/ 7598004 w 11540300"/>
              <a:gd name="connsiteY141" fmla="*/ 1178350 h 1781665"/>
              <a:gd name="connsiteX142" fmla="*/ 7626285 w 11540300"/>
              <a:gd name="connsiteY142" fmla="*/ 1187777 h 1781665"/>
              <a:gd name="connsiteX143" fmla="*/ 7692273 w 11540300"/>
              <a:gd name="connsiteY143" fmla="*/ 1216057 h 1781665"/>
              <a:gd name="connsiteX144" fmla="*/ 7720553 w 11540300"/>
              <a:gd name="connsiteY144" fmla="*/ 1234911 h 1781665"/>
              <a:gd name="connsiteX145" fmla="*/ 7786541 w 11540300"/>
              <a:gd name="connsiteY145" fmla="*/ 1253764 h 1781665"/>
              <a:gd name="connsiteX146" fmla="*/ 7871382 w 11540300"/>
              <a:gd name="connsiteY146" fmla="*/ 1282045 h 1781665"/>
              <a:gd name="connsiteX147" fmla="*/ 8069345 w 11540300"/>
              <a:gd name="connsiteY147" fmla="*/ 1272618 h 1781665"/>
              <a:gd name="connsiteX148" fmla="*/ 8097625 w 11540300"/>
              <a:gd name="connsiteY148" fmla="*/ 1263191 h 1781665"/>
              <a:gd name="connsiteX149" fmla="*/ 8135332 w 11540300"/>
              <a:gd name="connsiteY149" fmla="*/ 1253764 h 1781665"/>
              <a:gd name="connsiteX150" fmla="*/ 8201320 w 11540300"/>
              <a:gd name="connsiteY150" fmla="*/ 1216057 h 1781665"/>
              <a:gd name="connsiteX151" fmla="*/ 8229600 w 11540300"/>
              <a:gd name="connsiteY151" fmla="*/ 1206630 h 1781665"/>
              <a:gd name="connsiteX152" fmla="*/ 8257881 w 11540300"/>
              <a:gd name="connsiteY152" fmla="*/ 1225484 h 1781665"/>
              <a:gd name="connsiteX153" fmla="*/ 8276734 w 11540300"/>
              <a:gd name="connsiteY153" fmla="*/ 1253764 h 1781665"/>
              <a:gd name="connsiteX154" fmla="*/ 8305015 w 11540300"/>
              <a:gd name="connsiteY154" fmla="*/ 1282045 h 1781665"/>
              <a:gd name="connsiteX155" fmla="*/ 8380429 w 11540300"/>
              <a:gd name="connsiteY155" fmla="*/ 1366886 h 1781665"/>
              <a:gd name="connsiteX156" fmla="*/ 8436990 w 11540300"/>
              <a:gd name="connsiteY156" fmla="*/ 1404593 h 1781665"/>
              <a:gd name="connsiteX157" fmla="*/ 8531258 w 11540300"/>
              <a:gd name="connsiteY157" fmla="*/ 1423447 h 1781665"/>
              <a:gd name="connsiteX158" fmla="*/ 8814062 w 11540300"/>
              <a:gd name="connsiteY158" fmla="*/ 1414020 h 1781665"/>
              <a:gd name="connsiteX159" fmla="*/ 8842343 w 11540300"/>
              <a:gd name="connsiteY159" fmla="*/ 1395167 h 1781665"/>
              <a:gd name="connsiteX160" fmla="*/ 8870623 w 11540300"/>
              <a:gd name="connsiteY160" fmla="*/ 1385740 h 1781665"/>
              <a:gd name="connsiteX161" fmla="*/ 8917757 w 11540300"/>
              <a:gd name="connsiteY161" fmla="*/ 1376313 h 1781665"/>
              <a:gd name="connsiteX162" fmla="*/ 9087440 w 11540300"/>
              <a:gd name="connsiteY162" fmla="*/ 1357459 h 1781665"/>
              <a:gd name="connsiteX163" fmla="*/ 9153427 w 11540300"/>
              <a:gd name="connsiteY163" fmla="*/ 1338606 h 1781665"/>
              <a:gd name="connsiteX164" fmla="*/ 9247695 w 11540300"/>
              <a:gd name="connsiteY164" fmla="*/ 1310325 h 1781665"/>
              <a:gd name="connsiteX165" fmla="*/ 9436231 w 11540300"/>
              <a:gd name="connsiteY165" fmla="*/ 1291472 h 1781665"/>
              <a:gd name="connsiteX166" fmla="*/ 10039547 w 11540300"/>
              <a:gd name="connsiteY166" fmla="*/ 1282045 h 1781665"/>
              <a:gd name="connsiteX167" fmla="*/ 10275217 w 11540300"/>
              <a:gd name="connsiteY167" fmla="*/ 1282045 h 1781665"/>
              <a:gd name="connsiteX168" fmla="*/ 10303497 w 11540300"/>
              <a:gd name="connsiteY168" fmla="*/ 1310325 h 1781665"/>
              <a:gd name="connsiteX169" fmla="*/ 10341204 w 11540300"/>
              <a:gd name="connsiteY169" fmla="*/ 1338606 h 1781665"/>
              <a:gd name="connsiteX170" fmla="*/ 10397765 w 11540300"/>
              <a:gd name="connsiteY170" fmla="*/ 1376313 h 1781665"/>
              <a:gd name="connsiteX171" fmla="*/ 10482607 w 11540300"/>
              <a:gd name="connsiteY171" fmla="*/ 1366886 h 1781665"/>
              <a:gd name="connsiteX172" fmla="*/ 10576875 w 11540300"/>
              <a:gd name="connsiteY172" fmla="*/ 1338606 h 1781665"/>
              <a:gd name="connsiteX173" fmla="*/ 10624009 w 11540300"/>
              <a:gd name="connsiteY173" fmla="*/ 1310325 h 1781665"/>
              <a:gd name="connsiteX174" fmla="*/ 10652289 w 11540300"/>
              <a:gd name="connsiteY174" fmla="*/ 1300898 h 1781665"/>
              <a:gd name="connsiteX175" fmla="*/ 10689996 w 11540300"/>
              <a:gd name="connsiteY175" fmla="*/ 1291472 h 1781665"/>
              <a:gd name="connsiteX176" fmla="*/ 10737130 w 11540300"/>
              <a:gd name="connsiteY176" fmla="*/ 1282045 h 1781665"/>
              <a:gd name="connsiteX177" fmla="*/ 10793691 w 11540300"/>
              <a:gd name="connsiteY177" fmla="*/ 1263191 h 1781665"/>
              <a:gd name="connsiteX178" fmla="*/ 10859679 w 11540300"/>
              <a:gd name="connsiteY178" fmla="*/ 1234911 h 1781665"/>
              <a:gd name="connsiteX179" fmla="*/ 10963374 w 11540300"/>
              <a:gd name="connsiteY179" fmla="*/ 1168923 h 1781665"/>
              <a:gd name="connsiteX180" fmla="*/ 11029361 w 11540300"/>
              <a:gd name="connsiteY180" fmla="*/ 1178350 h 1781665"/>
              <a:gd name="connsiteX181" fmla="*/ 11067068 w 11540300"/>
              <a:gd name="connsiteY181" fmla="*/ 1197204 h 1781665"/>
              <a:gd name="connsiteX182" fmla="*/ 11095349 w 11540300"/>
              <a:gd name="connsiteY182" fmla="*/ 1206630 h 1781665"/>
              <a:gd name="connsiteX183" fmla="*/ 11142483 w 11540300"/>
              <a:gd name="connsiteY183" fmla="*/ 1225484 h 1781665"/>
              <a:gd name="connsiteX184" fmla="*/ 11227324 w 11540300"/>
              <a:gd name="connsiteY184" fmla="*/ 1253764 h 1781665"/>
              <a:gd name="connsiteX185" fmla="*/ 11331019 w 11540300"/>
              <a:gd name="connsiteY185" fmla="*/ 1272618 h 1781665"/>
              <a:gd name="connsiteX186" fmla="*/ 11359299 w 11540300"/>
              <a:gd name="connsiteY186" fmla="*/ 1282045 h 1781665"/>
              <a:gd name="connsiteX187" fmla="*/ 11538409 w 11540300"/>
              <a:gd name="connsiteY187" fmla="*/ 1272618 h 1781665"/>
              <a:gd name="connsiteX188" fmla="*/ 11510128 w 11540300"/>
              <a:gd name="connsiteY188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583703 h 1781665"/>
              <a:gd name="connsiteX33" fmla="*/ 2139885 w 11540300"/>
              <a:gd name="connsiteY33" fmla="*/ 1564849 h 1781665"/>
              <a:gd name="connsiteX34" fmla="*/ 2168165 w 11540300"/>
              <a:gd name="connsiteY34" fmla="*/ 1432874 h 1781665"/>
              <a:gd name="connsiteX35" fmla="*/ 2196446 w 11540300"/>
              <a:gd name="connsiteY35" fmla="*/ 1423447 h 1781665"/>
              <a:gd name="connsiteX36" fmla="*/ 2253007 w 11540300"/>
              <a:gd name="connsiteY36" fmla="*/ 1385740 h 1781665"/>
              <a:gd name="connsiteX37" fmla="*/ 2309567 w 11540300"/>
              <a:gd name="connsiteY37" fmla="*/ 1366886 h 1781665"/>
              <a:gd name="connsiteX38" fmla="*/ 2366128 w 11540300"/>
              <a:gd name="connsiteY38" fmla="*/ 1310325 h 1781665"/>
              <a:gd name="connsiteX39" fmla="*/ 2384982 w 11540300"/>
              <a:gd name="connsiteY39" fmla="*/ 1282045 h 1781665"/>
              <a:gd name="connsiteX40" fmla="*/ 2432116 w 11540300"/>
              <a:gd name="connsiteY40" fmla="*/ 1225484 h 1781665"/>
              <a:gd name="connsiteX41" fmla="*/ 2441543 w 11540300"/>
              <a:gd name="connsiteY41" fmla="*/ 1197204 h 1781665"/>
              <a:gd name="connsiteX42" fmla="*/ 2460396 w 11540300"/>
              <a:gd name="connsiteY42" fmla="*/ 1168923 h 1781665"/>
              <a:gd name="connsiteX43" fmla="*/ 2479250 w 11540300"/>
              <a:gd name="connsiteY43" fmla="*/ 1112362 h 1781665"/>
              <a:gd name="connsiteX44" fmla="*/ 2498103 w 11540300"/>
              <a:gd name="connsiteY44" fmla="*/ 1084082 h 1781665"/>
              <a:gd name="connsiteX45" fmla="*/ 2516957 w 11540300"/>
              <a:gd name="connsiteY45" fmla="*/ 1027521 h 1781665"/>
              <a:gd name="connsiteX46" fmla="*/ 2573518 w 11540300"/>
              <a:gd name="connsiteY46" fmla="*/ 999241 h 1781665"/>
              <a:gd name="connsiteX47" fmla="*/ 2601798 w 11540300"/>
              <a:gd name="connsiteY47" fmla="*/ 980387 h 1781665"/>
              <a:gd name="connsiteX48" fmla="*/ 2922310 w 11540300"/>
              <a:gd name="connsiteY48" fmla="*/ 980387 h 1781665"/>
              <a:gd name="connsiteX49" fmla="*/ 3101419 w 11540300"/>
              <a:gd name="connsiteY49" fmla="*/ 970960 h 1781665"/>
              <a:gd name="connsiteX50" fmla="*/ 3393650 w 11540300"/>
              <a:gd name="connsiteY50" fmla="*/ 989814 h 1781665"/>
              <a:gd name="connsiteX51" fmla="*/ 3478491 w 11540300"/>
              <a:gd name="connsiteY51" fmla="*/ 1008668 h 1781665"/>
              <a:gd name="connsiteX52" fmla="*/ 3553905 w 11540300"/>
              <a:gd name="connsiteY52" fmla="*/ 1027521 h 1781665"/>
              <a:gd name="connsiteX53" fmla="*/ 3704734 w 11540300"/>
              <a:gd name="connsiteY53" fmla="*/ 1008668 h 1781665"/>
              <a:gd name="connsiteX54" fmla="*/ 3893270 w 11540300"/>
              <a:gd name="connsiteY54" fmla="*/ 989814 h 1781665"/>
              <a:gd name="connsiteX55" fmla="*/ 3968685 w 11540300"/>
              <a:gd name="connsiteY55" fmla="*/ 999241 h 1781665"/>
              <a:gd name="connsiteX56" fmla="*/ 4034673 w 11540300"/>
              <a:gd name="connsiteY56" fmla="*/ 1018094 h 1781665"/>
              <a:gd name="connsiteX57" fmla="*/ 4081807 w 11540300"/>
              <a:gd name="connsiteY57" fmla="*/ 1065228 h 1781665"/>
              <a:gd name="connsiteX58" fmla="*/ 4110087 w 11540300"/>
              <a:gd name="connsiteY58" fmla="*/ 1084082 h 1781665"/>
              <a:gd name="connsiteX59" fmla="*/ 4157221 w 11540300"/>
              <a:gd name="connsiteY59" fmla="*/ 1140643 h 1781665"/>
              <a:gd name="connsiteX60" fmla="*/ 4185501 w 11540300"/>
              <a:gd name="connsiteY60" fmla="*/ 1159496 h 1781665"/>
              <a:gd name="connsiteX61" fmla="*/ 4242062 w 11540300"/>
              <a:gd name="connsiteY61" fmla="*/ 1244338 h 1781665"/>
              <a:gd name="connsiteX62" fmla="*/ 4260916 w 11540300"/>
              <a:gd name="connsiteY62" fmla="*/ 1272618 h 1781665"/>
              <a:gd name="connsiteX63" fmla="*/ 4298623 w 11540300"/>
              <a:gd name="connsiteY63" fmla="*/ 1357459 h 1781665"/>
              <a:gd name="connsiteX64" fmla="*/ 4308050 w 11540300"/>
              <a:gd name="connsiteY64" fmla="*/ 1385740 h 1781665"/>
              <a:gd name="connsiteX65" fmla="*/ 4345757 w 11540300"/>
              <a:gd name="connsiteY65" fmla="*/ 1442301 h 1781665"/>
              <a:gd name="connsiteX66" fmla="*/ 4383464 w 11540300"/>
              <a:gd name="connsiteY66" fmla="*/ 1498861 h 1781665"/>
              <a:gd name="connsiteX67" fmla="*/ 4421171 w 11540300"/>
              <a:gd name="connsiteY67" fmla="*/ 1555422 h 1781665"/>
              <a:gd name="connsiteX68" fmla="*/ 4468305 w 11540300"/>
              <a:gd name="connsiteY68" fmla="*/ 1630837 h 1781665"/>
              <a:gd name="connsiteX69" fmla="*/ 4477732 w 11540300"/>
              <a:gd name="connsiteY69" fmla="*/ 1659117 h 1781665"/>
              <a:gd name="connsiteX70" fmla="*/ 4534293 w 11540300"/>
              <a:gd name="connsiteY70" fmla="*/ 1696824 h 1781665"/>
              <a:gd name="connsiteX71" fmla="*/ 4553147 w 11540300"/>
              <a:gd name="connsiteY71" fmla="*/ 1725105 h 1781665"/>
              <a:gd name="connsiteX72" fmla="*/ 4581427 w 11540300"/>
              <a:gd name="connsiteY72" fmla="*/ 1734531 h 1781665"/>
              <a:gd name="connsiteX73" fmla="*/ 4590854 w 11540300"/>
              <a:gd name="connsiteY73" fmla="*/ 1762812 h 1781665"/>
              <a:gd name="connsiteX74" fmla="*/ 4619134 w 11540300"/>
              <a:gd name="connsiteY74" fmla="*/ 1781665 h 1781665"/>
              <a:gd name="connsiteX75" fmla="*/ 4675695 w 11540300"/>
              <a:gd name="connsiteY75" fmla="*/ 1762812 h 1781665"/>
              <a:gd name="connsiteX76" fmla="*/ 4703976 w 11540300"/>
              <a:gd name="connsiteY76" fmla="*/ 1753385 h 1781665"/>
              <a:gd name="connsiteX77" fmla="*/ 4741683 w 11540300"/>
              <a:gd name="connsiteY77" fmla="*/ 1734531 h 1781665"/>
              <a:gd name="connsiteX78" fmla="*/ 4769963 w 11540300"/>
              <a:gd name="connsiteY78" fmla="*/ 1715678 h 1781665"/>
              <a:gd name="connsiteX79" fmla="*/ 4826524 w 11540300"/>
              <a:gd name="connsiteY79" fmla="*/ 1696824 h 1781665"/>
              <a:gd name="connsiteX80" fmla="*/ 4901938 w 11540300"/>
              <a:gd name="connsiteY80" fmla="*/ 1677971 h 1781665"/>
              <a:gd name="connsiteX81" fmla="*/ 4930219 w 11540300"/>
              <a:gd name="connsiteY81" fmla="*/ 1659117 h 1781665"/>
              <a:gd name="connsiteX82" fmla="*/ 4958499 w 11540300"/>
              <a:gd name="connsiteY82" fmla="*/ 1574276 h 1781665"/>
              <a:gd name="connsiteX83" fmla="*/ 4986780 w 11540300"/>
              <a:gd name="connsiteY83" fmla="*/ 1461154 h 1781665"/>
              <a:gd name="connsiteX84" fmla="*/ 4996207 w 11540300"/>
              <a:gd name="connsiteY84" fmla="*/ 1423447 h 1781665"/>
              <a:gd name="connsiteX85" fmla="*/ 5015060 w 11540300"/>
              <a:gd name="connsiteY85" fmla="*/ 1366886 h 1781665"/>
              <a:gd name="connsiteX86" fmla="*/ 5005633 w 11540300"/>
              <a:gd name="connsiteY86" fmla="*/ 1319752 h 1781665"/>
              <a:gd name="connsiteX87" fmla="*/ 4996207 w 11540300"/>
              <a:gd name="connsiteY87" fmla="*/ 1291472 h 1781665"/>
              <a:gd name="connsiteX88" fmla="*/ 4986780 w 11540300"/>
              <a:gd name="connsiteY88" fmla="*/ 1244338 h 1781665"/>
              <a:gd name="connsiteX89" fmla="*/ 5015060 w 11540300"/>
              <a:gd name="connsiteY89" fmla="*/ 1084082 h 1781665"/>
              <a:gd name="connsiteX90" fmla="*/ 5043341 w 11540300"/>
              <a:gd name="connsiteY90" fmla="*/ 1027521 h 1781665"/>
              <a:gd name="connsiteX91" fmla="*/ 5071621 w 11540300"/>
              <a:gd name="connsiteY91" fmla="*/ 1018094 h 1781665"/>
              <a:gd name="connsiteX92" fmla="*/ 5099901 w 11540300"/>
              <a:gd name="connsiteY92" fmla="*/ 989814 h 1781665"/>
              <a:gd name="connsiteX93" fmla="*/ 5128182 w 11540300"/>
              <a:gd name="connsiteY93" fmla="*/ 980387 h 1781665"/>
              <a:gd name="connsiteX94" fmla="*/ 5137609 w 11540300"/>
              <a:gd name="connsiteY94" fmla="*/ 952107 h 1781665"/>
              <a:gd name="connsiteX95" fmla="*/ 5194169 w 11540300"/>
              <a:gd name="connsiteY95" fmla="*/ 914400 h 1781665"/>
              <a:gd name="connsiteX96" fmla="*/ 5222450 w 11540300"/>
              <a:gd name="connsiteY96" fmla="*/ 895546 h 1781665"/>
              <a:gd name="connsiteX97" fmla="*/ 5410986 w 11540300"/>
              <a:gd name="connsiteY97" fmla="*/ 876692 h 1781665"/>
              <a:gd name="connsiteX98" fmla="*/ 5590095 w 11540300"/>
              <a:gd name="connsiteY98" fmla="*/ 876692 h 1781665"/>
              <a:gd name="connsiteX99" fmla="*/ 5637229 w 11540300"/>
              <a:gd name="connsiteY99" fmla="*/ 904973 h 1781665"/>
              <a:gd name="connsiteX100" fmla="*/ 5674936 w 11540300"/>
              <a:gd name="connsiteY100" fmla="*/ 914400 h 1781665"/>
              <a:gd name="connsiteX101" fmla="*/ 5712644 w 11540300"/>
              <a:gd name="connsiteY101" fmla="*/ 933253 h 1781665"/>
              <a:gd name="connsiteX102" fmla="*/ 5740924 w 11540300"/>
              <a:gd name="connsiteY102" fmla="*/ 942680 h 1781665"/>
              <a:gd name="connsiteX103" fmla="*/ 5938887 w 11540300"/>
              <a:gd name="connsiteY103" fmla="*/ 923826 h 1781665"/>
              <a:gd name="connsiteX104" fmla="*/ 6014301 w 11540300"/>
              <a:gd name="connsiteY104" fmla="*/ 895546 h 1781665"/>
              <a:gd name="connsiteX105" fmla="*/ 6061435 w 11540300"/>
              <a:gd name="connsiteY105" fmla="*/ 857839 h 1781665"/>
              <a:gd name="connsiteX106" fmla="*/ 6174557 w 11540300"/>
              <a:gd name="connsiteY106" fmla="*/ 782424 h 1781665"/>
              <a:gd name="connsiteX107" fmla="*/ 6231118 w 11540300"/>
              <a:gd name="connsiteY107" fmla="*/ 754144 h 1781665"/>
              <a:gd name="connsiteX108" fmla="*/ 6287679 w 11540300"/>
              <a:gd name="connsiteY108" fmla="*/ 697583 h 1781665"/>
              <a:gd name="connsiteX109" fmla="*/ 6315959 w 11540300"/>
              <a:gd name="connsiteY109" fmla="*/ 584461 h 1781665"/>
              <a:gd name="connsiteX110" fmla="*/ 6325386 w 11540300"/>
              <a:gd name="connsiteY110" fmla="*/ 245096 h 1781665"/>
              <a:gd name="connsiteX111" fmla="*/ 6344240 w 11540300"/>
              <a:gd name="connsiteY111" fmla="*/ 216816 h 1781665"/>
              <a:gd name="connsiteX112" fmla="*/ 6372520 w 11540300"/>
              <a:gd name="connsiteY112" fmla="*/ 122548 h 1781665"/>
              <a:gd name="connsiteX113" fmla="*/ 6410227 w 11540300"/>
              <a:gd name="connsiteY113" fmla="*/ 65987 h 1781665"/>
              <a:gd name="connsiteX114" fmla="*/ 6457361 w 11540300"/>
              <a:gd name="connsiteY114" fmla="*/ 9426 h 1781665"/>
              <a:gd name="connsiteX115" fmla="*/ 6485642 w 11540300"/>
              <a:gd name="connsiteY115" fmla="*/ 0 h 1781665"/>
              <a:gd name="connsiteX116" fmla="*/ 6570483 w 11540300"/>
              <a:gd name="connsiteY116" fmla="*/ 18853 h 1781665"/>
              <a:gd name="connsiteX117" fmla="*/ 6598763 w 11540300"/>
              <a:gd name="connsiteY117" fmla="*/ 47134 h 1781665"/>
              <a:gd name="connsiteX118" fmla="*/ 6655324 w 11540300"/>
              <a:gd name="connsiteY118" fmla="*/ 113121 h 1781665"/>
              <a:gd name="connsiteX119" fmla="*/ 6683604 w 11540300"/>
              <a:gd name="connsiteY119" fmla="*/ 122548 h 1781665"/>
              <a:gd name="connsiteX120" fmla="*/ 6702458 w 11540300"/>
              <a:gd name="connsiteY120" fmla="*/ 150828 h 1781665"/>
              <a:gd name="connsiteX121" fmla="*/ 6740165 w 11540300"/>
              <a:gd name="connsiteY121" fmla="*/ 169682 h 1781665"/>
              <a:gd name="connsiteX122" fmla="*/ 6768446 w 11540300"/>
              <a:gd name="connsiteY122" fmla="*/ 188536 h 1781665"/>
              <a:gd name="connsiteX123" fmla="*/ 6815580 w 11540300"/>
              <a:gd name="connsiteY123" fmla="*/ 245096 h 1781665"/>
              <a:gd name="connsiteX124" fmla="*/ 6853287 w 11540300"/>
              <a:gd name="connsiteY124" fmla="*/ 301657 h 1781665"/>
              <a:gd name="connsiteX125" fmla="*/ 6872141 w 11540300"/>
              <a:gd name="connsiteY125" fmla="*/ 329938 h 1781665"/>
              <a:gd name="connsiteX126" fmla="*/ 6890994 w 11540300"/>
              <a:gd name="connsiteY126" fmla="*/ 395925 h 1781665"/>
              <a:gd name="connsiteX127" fmla="*/ 6909848 w 11540300"/>
              <a:gd name="connsiteY127" fmla="*/ 471340 h 1781665"/>
              <a:gd name="connsiteX128" fmla="*/ 6919275 w 11540300"/>
              <a:gd name="connsiteY128" fmla="*/ 763571 h 1781665"/>
              <a:gd name="connsiteX129" fmla="*/ 6956982 w 11540300"/>
              <a:gd name="connsiteY129" fmla="*/ 820131 h 1781665"/>
              <a:gd name="connsiteX130" fmla="*/ 6975835 w 11540300"/>
              <a:gd name="connsiteY130" fmla="*/ 857839 h 1781665"/>
              <a:gd name="connsiteX131" fmla="*/ 7004116 w 11540300"/>
              <a:gd name="connsiteY131" fmla="*/ 876692 h 1781665"/>
              <a:gd name="connsiteX132" fmla="*/ 7051250 w 11540300"/>
              <a:gd name="connsiteY132" fmla="*/ 961534 h 1781665"/>
              <a:gd name="connsiteX133" fmla="*/ 7079530 w 11540300"/>
              <a:gd name="connsiteY133" fmla="*/ 980387 h 1781665"/>
              <a:gd name="connsiteX134" fmla="*/ 7117237 w 11540300"/>
              <a:gd name="connsiteY134" fmla="*/ 1036948 h 1781665"/>
              <a:gd name="connsiteX135" fmla="*/ 7154945 w 11540300"/>
              <a:gd name="connsiteY135" fmla="*/ 1046375 h 1781665"/>
              <a:gd name="connsiteX136" fmla="*/ 7183225 w 11540300"/>
              <a:gd name="connsiteY136" fmla="*/ 1055802 h 1781665"/>
              <a:gd name="connsiteX137" fmla="*/ 7428322 w 11540300"/>
              <a:gd name="connsiteY137" fmla="*/ 1074655 h 1781665"/>
              <a:gd name="connsiteX138" fmla="*/ 7456602 w 11540300"/>
              <a:gd name="connsiteY138" fmla="*/ 1093509 h 1781665"/>
              <a:gd name="connsiteX139" fmla="*/ 7484883 w 11540300"/>
              <a:gd name="connsiteY139" fmla="*/ 1102936 h 1781665"/>
              <a:gd name="connsiteX140" fmla="*/ 7522590 w 11540300"/>
              <a:gd name="connsiteY140" fmla="*/ 1121789 h 1781665"/>
              <a:gd name="connsiteX141" fmla="*/ 7598004 w 11540300"/>
              <a:gd name="connsiteY141" fmla="*/ 1178350 h 1781665"/>
              <a:gd name="connsiteX142" fmla="*/ 7626285 w 11540300"/>
              <a:gd name="connsiteY142" fmla="*/ 1187777 h 1781665"/>
              <a:gd name="connsiteX143" fmla="*/ 7692273 w 11540300"/>
              <a:gd name="connsiteY143" fmla="*/ 1216057 h 1781665"/>
              <a:gd name="connsiteX144" fmla="*/ 7720553 w 11540300"/>
              <a:gd name="connsiteY144" fmla="*/ 1234911 h 1781665"/>
              <a:gd name="connsiteX145" fmla="*/ 7786541 w 11540300"/>
              <a:gd name="connsiteY145" fmla="*/ 1253764 h 1781665"/>
              <a:gd name="connsiteX146" fmla="*/ 7871382 w 11540300"/>
              <a:gd name="connsiteY146" fmla="*/ 1282045 h 1781665"/>
              <a:gd name="connsiteX147" fmla="*/ 8069345 w 11540300"/>
              <a:gd name="connsiteY147" fmla="*/ 1272618 h 1781665"/>
              <a:gd name="connsiteX148" fmla="*/ 8097625 w 11540300"/>
              <a:gd name="connsiteY148" fmla="*/ 1263191 h 1781665"/>
              <a:gd name="connsiteX149" fmla="*/ 8135332 w 11540300"/>
              <a:gd name="connsiteY149" fmla="*/ 1253764 h 1781665"/>
              <a:gd name="connsiteX150" fmla="*/ 8201320 w 11540300"/>
              <a:gd name="connsiteY150" fmla="*/ 1216057 h 1781665"/>
              <a:gd name="connsiteX151" fmla="*/ 8229600 w 11540300"/>
              <a:gd name="connsiteY151" fmla="*/ 1206630 h 1781665"/>
              <a:gd name="connsiteX152" fmla="*/ 8257881 w 11540300"/>
              <a:gd name="connsiteY152" fmla="*/ 1225484 h 1781665"/>
              <a:gd name="connsiteX153" fmla="*/ 8276734 w 11540300"/>
              <a:gd name="connsiteY153" fmla="*/ 1253764 h 1781665"/>
              <a:gd name="connsiteX154" fmla="*/ 8305015 w 11540300"/>
              <a:gd name="connsiteY154" fmla="*/ 1282045 h 1781665"/>
              <a:gd name="connsiteX155" fmla="*/ 8380429 w 11540300"/>
              <a:gd name="connsiteY155" fmla="*/ 1366886 h 1781665"/>
              <a:gd name="connsiteX156" fmla="*/ 8436990 w 11540300"/>
              <a:gd name="connsiteY156" fmla="*/ 1404593 h 1781665"/>
              <a:gd name="connsiteX157" fmla="*/ 8531258 w 11540300"/>
              <a:gd name="connsiteY157" fmla="*/ 1423447 h 1781665"/>
              <a:gd name="connsiteX158" fmla="*/ 8814062 w 11540300"/>
              <a:gd name="connsiteY158" fmla="*/ 1414020 h 1781665"/>
              <a:gd name="connsiteX159" fmla="*/ 8842343 w 11540300"/>
              <a:gd name="connsiteY159" fmla="*/ 1395167 h 1781665"/>
              <a:gd name="connsiteX160" fmla="*/ 8870623 w 11540300"/>
              <a:gd name="connsiteY160" fmla="*/ 1385740 h 1781665"/>
              <a:gd name="connsiteX161" fmla="*/ 8917757 w 11540300"/>
              <a:gd name="connsiteY161" fmla="*/ 1376313 h 1781665"/>
              <a:gd name="connsiteX162" fmla="*/ 9087440 w 11540300"/>
              <a:gd name="connsiteY162" fmla="*/ 1357459 h 1781665"/>
              <a:gd name="connsiteX163" fmla="*/ 9153427 w 11540300"/>
              <a:gd name="connsiteY163" fmla="*/ 1338606 h 1781665"/>
              <a:gd name="connsiteX164" fmla="*/ 9247695 w 11540300"/>
              <a:gd name="connsiteY164" fmla="*/ 1310325 h 1781665"/>
              <a:gd name="connsiteX165" fmla="*/ 9436231 w 11540300"/>
              <a:gd name="connsiteY165" fmla="*/ 1291472 h 1781665"/>
              <a:gd name="connsiteX166" fmla="*/ 10039547 w 11540300"/>
              <a:gd name="connsiteY166" fmla="*/ 1282045 h 1781665"/>
              <a:gd name="connsiteX167" fmla="*/ 10275217 w 11540300"/>
              <a:gd name="connsiteY167" fmla="*/ 1282045 h 1781665"/>
              <a:gd name="connsiteX168" fmla="*/ 10303497 w 11540300"/>
              <a:gd name="connsiteY168" fmla="*/ 1310325 h 1781665"/>
              <a:gd name="connsiteX169" fmla="*/ 10341204 w 11540300"/>
              <a:gd name="connsiteY169" fmla="*/ 1338606 h 1781665"/>
              <a:gd name="connsiteX170" fmla="*/ 10397765 w 11540300"/>
              <a:gd name="connsiteY170" fmla="*/ 1376313 h 1781665"/>
              <a:gd name="connsiteX171" fmla="*/ 10482607 w 11540300"/>
              <a:gd name="connsiteY171" fmla="*/ 1366886 h 1781665"/>
              <a:gd name="connsiteX172" fmla="*/ 10576875 w 11540300"/>
              <a:gd name="connsiteY172" fmla="*/ 1338606 h 1781665"/>
              <a:gd name="connsiteX173" fmla="*/ 10624009 w 11540300"/>
              <a:gd name="connsiteY173" fmla="*/ 1310325 h 1781665"/>
              <a:gd name="connsiteX174" fmla="*/ 10652289 w 11540300"/>
              <a:gd name="connsiteY174" fmla="*/ 1300898 h 1781665"/>
              <a:gd name="connsiteX175" fmla="*/ 10689996 w 11540300"/>
              <a:gd name="connsiteY175" fmla="*/ 1291472 h 1781665"/>
              <a:gd name="connsiteX176" fmla="*/ 10737130 w 11540300"/>
              <a:gd name="connsiteY176" fmla="*/ 1282045 h 1781665"/>
              <a:gd name="connsiteX177" fmla="*/ 10793691 w 11540300"/>
              <a:gd name="connsiteY177" fmla="*/ 1263191 h 1781665"/>
              <a:gd name="connsiteX178" fmla="*/ 10859679 w 11540300"/>
              <a:gd name="connsiteY178" fmla="*/ 1234911 h 1781665"/>
              <a:gd name="connsiteX179" fmla="*/ 10963374 w 11540300"/>
              <a:gd name="connsiteY179" fmla="*/ 1168923 h 1781665"/>
              <a:gd name="connsiteX180" fmla="*/ 11029361 w 11540300"/>
              <a:gd name="connsiteY180" fmla="*/ 1178350 h 1781665"/>
              <a:gd name="connsiteX181" fmla="*/ 11067068 w 11540300"/>
              <a:gd name="connsiteY181" fmla="*/ 1197204 h 1781665"/>
              <a:gd name="connsiteX182" fmla="*/ 11095349 w 11540300"/>
              <a:gd name="connsiteY182" fmla="*/ 1206630 h 1781665"/>
              <a:gd name="connsiteX183" fmla="*/ 11142483 w 11540300"/>
              <a:gd name="connsiteY183" fmla="*/ 1225484 h 1781665"/>
              <a:gd name="connsiteX184" fmla="*/ 11227324 w 11540300"/>
              <a:gd name="connsiteY184" fmla="*/ 1253764 h 1781665"/>
              <a:gd name="connsiteX185" fmla="*/ 11331019 w 11540300"/>
              <a:gd name="connsiteY185" fmla="*/ 1272618 h 1781665"/>
              <a:gd name="connsiteX186" fmla="*/ 11359299 w 11540300"/>
              <a:gd name="connsiteY186" fmla="*/ 1282045 h 1781665"/>
              <a:gd name="connsiteX187" fmla="*/ 11538409 w 11540300"/>
              <a:gd name="connsiteY187" fmla="*/ 1272618 h 1781665"/>
              <a:gd name="connsiteX188" fmla="*/ 11510128 w 11540300"/>
              <a:gd name="connsiteY188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39885 w 11540300"/>
              <a:gd name="connsiteY32" fmla="*/ 1564849 h 1781665"/>
              <a:gd name="connsiteX33" fmla="*/ 2168165 w 11540300"/>
              <a:gd name="connsiteY33" fmla="*/ 1432874 h 1781665"/>
              <a:gd name="connsiteX34" fmla="*/ 2196446 w 11540300"/>
              <a:gd name="connsiteY34" fmla="*/ 1423447 h 1781665"/>
              <a:gd name="connsiteX35" fmla="*/ 2253007 w 11540300"/>
              <a:gd name="connsiteY35" fmla="*/ 1385740 h 1781665"/>
              <a:gd name="connsiteX36" fmla="*/ 2309567 w 11540300"/>
              <a:gd name="connsiteY36" fmla="*/ 1366886 h 1781665"/>
              <a:gd name="connsiteX37" fmla="*/ 2366128 w 11540300"/>
              <a:gd name="connsiteY37" fmla="*/ 1310325 h 1781665"/>
              <a:gd name="connsiteX38" fmla="*/ 2384982 w 11540300"/>
              <a:gd name="connsiteY38" fmla="*/ 1282045 h 1781665"/>
              <a:gd name="connsiteX39" fmla="*/ 2432116 w 11540300"/>
              <a:gd name="connsiteY39" fmla="*/ 1225484 h 1781665"/>
              <a:gd name="connsiteX40" fmla="*/ 2441543 w 11540300"/>
              <a:gd name="connsiteY40" fmla="*/ 1197204 h 1781665"/>
              <a:gd name="connsiteX41" fmla="*/ 2460396 w 11540300"/>
              <a:gd name="connsiteY41" fmla="*/ 1168923 h 1781665"/>
              <a:gd name="connsiteX42" fmla="*/ 2479250 w 11540300"/>
              <a:gd name="connsiteY42" fmla="*/ 1112362 h 1781665"/>
              <a:gd name="connsiteX43" fmla="*/ 2498103 w 11540300"/>
              <a:gd name="connsiteY43" fmla="*/ 1084082 h 1781665"/>
              <a:gd name="connsiteX44" fmla="*/ 2516957 w 11540300"/>
              <a:gd name="connsiteY44" fmla="*/ 1027521 h 1781665"/>
              <a:gd name="connsiteX45" fmla="*/ 2573518 w 11540300"/>
              <a:gd name="connsiteY45" fmla="*/ 999241 h 1781665"/>
              <a:gd name="connsiteX46" fmla="*/ 2601798 w 11540300"/>
              <a:gd name="connsiteY46" fmla="*/ 980387 h 1781665"/>
              <a:gd name="connsiteX47" fmla="*/ 2922310 w 11540300"/>
              <a:gd name="connsiteY47" fmla="*/ 980387 h 1781665"/>
              <a:gd name="connsiteX48" fmla="*/ 3101419 w 11540300"/>
              <a:gd name="connsiteY48" fmla="*/ 970960 h 1781665"/>
              <a:gd name="connsiteX49" fmla="*/ 3393650 w 11540300"/>
              <a:gd name="connsiteY49" fmla="*/ 989814 h 1781665"/>
              <a:gd name="connsiteX50" fmla="*/ 3478491 w 11540300"/>
              <a:gd name="connsiteY50" fmla="*/ 1008668 h 1781665"/>
              <a:gd name="connsiteX51" fmla="*/ 3553905 w 11540300"/>
              <a:gd name="connsiteY51" fmla="*/ 1027521 h 1781665"/>
              <a:gd name="connsiteX52" fmla="*/ 3704734 w 11540300"/>
              <a:gd name="connsiteY52" fmla="*/ 1008668 h 1781665"/>
              <a:gd name="connsiteX53" fmla="*/ 3893270 w 11540300"/>
              <a:gd name="connsiteY53" fmla="*/ 989814 h 1781665"/>
              <a:gd name="connsiteX54" fmla="*/ 3968685 w 11540300"/>
              <a:gd name="connsiteY54" fmla="*/ 999241 h 1781665"/>
              <a:gd name="connsiteX55" fmla="*/ 4034673 w 11540300"/>
              <a:gd name="connsiteY55" fmla="*/ 1018094 h 1781665"/>
              <a:gd name="connsiteX56" fmla="*/ 4081807 w 11540300"/>
              <a:gd name="connsiteY56" fmla="*/ 1065228 h 1781665"/>
              <a:gd name="connsiteX57" fmla="*/ 4110087 w 11540300"/>
              <a:gd name="connsiteY57" fmla="*/ 1084082 h 1781665"/>
              <a:gd name="connsiteX58" fmla="*/ 4157221 w 11540300"/>
              <a:gd name="connsiteY58" fmla="*/ 1140643 h 1781665"/>
              <a:gd name="connsiteX59" fmla="*/ 4185501 w 11540300"/>
              <a:gd name="connsiteY59" fmla="*/ 1159496 h 1781665"/>
              <a:gd name="connsiteX60" fmla="*/ 4242062 w 11540300"/>
              <a:gd name="connsiteY60" fmla="*/ 1244338 h 1781665"/>
              <a:gd name="connsiteX61" fmla="*/ 4260916 w 11540300"/>
              <a:gd name="connsiteY61" fmla="*/ 1272618 h 1781665"/>
              <a:gd name="connsiteX62" fmla="*/ 4298623 w 11540300"/>
              <a:gd name="connsiteY62" fmla="*/ 1357459 h 1781665"/>
              <a:gd name="connsiteX63" fmla="*/ 4308050 w 11540300"/>
              <a:gd name="connsiteY63" fmla="*/ 1385740 h 1781665"/>
              <a:gd name="connsiteX64" fmla="*/ 4345757 w 11540300"/>
              <a:gd name="connsiteY64" fmla="*/ 1442301 h 1781665"/>
              <a:gd name="connsiteX65" fmla="*/ 4383464 w 11540300"/>
              <a:gd name="connsiteY65" fmla="*/ 1498861 h 1781665"/>
              <a:gd name="connsiteX66" fmla="*/ 4421171 w 11540300"/>
              <a:gd name="connsiteY66" fmla="*/ 1555422 h 1781665"/>
              <a:gd name="connsiteX67" fmla="*/ 4468305 w 11540300"/>
              <a:gd name="connsiteY67" fmla="*/ 1630837 h 1781665"/>
              <a:gd name="connsiteX68" fmla="*/ 4477732 w 11540300"/>
              <a:gd name="connsiteY68" fmla="*/ 1659117 h 1781665"/>
              <a:gd name="connsiteX69" fmla="*/ 4534293 w 11540300"/>
              <a:gd name="connsiteY69" fmla="*/ 1696824 h 1781665"/>
              <a:gd name="connsiteX70" fmla="*/ 4553147 w 11540300"/>
              <a:gd name="connsiteY70" fmla="*/ 1725105 h 1781665"/>
              <a:gd name="connsiteX71" fmla="*/ 4581427 w 11540300"/>
              <a:gd name="connsiteY71" fmla="*/ 1734531 h 1781665"/>
              <a:gd name="connsiteX72" fmla="*/ 4590854 w 11540300"/>
              <a:gd name="connsiteY72" fmla="*/ 1762812 h 1781665"/>
              <a:gd name="connsiteX73" fmla="*/ 4619134 w 11540300"/>
              <a:gd name="connsiteY73" fmla="*/ 1781665 h 1781665"/>
              <a:gd name="connsiteX74" fmla="*/ 4675695 w 11540300"/>
              <a:gd name="connsiteY74" fmla="*/ 1762812 h 1781665"/>
              <a:gd name="connsiteX75" fmla="*/ 4703976 w 11540300"/>
              <a:gd name="connsiteY75" fmla="*/ 1753385 h 1781665"/>
              <a:gd name="connsiteX76" fmla="*/ 4741683 w 11540300"/>
              <a:gd name="connsiteY76" fmla="*/ 1734531 h 1781665"/>
              <a:gd name="connsiteX77" fmla="*/ 4769963 w 11540300"/>
              <a:gd name="connsiteY77" fmla="*/ 1715678 h 1781665"/>
              <a:gd name="connsiteX78" fmla="*/ 4826524 w 11540300"/>
              <a:gd name="connsiteY78" fmla="*/ 1696824 h 1781665"/>
              <a:gd name="connsiteX79" fmla="*/ 4901938 w 11540300"/>
              <a:gd name="connsiteY79" fmla="*/ 1677971 h 1781665"/>
              <a:gd name="connsiteX80" fmla="*/ 4930219 w 11540300"/>
              <a:gd name="connsiteY80" fmla="*/ 1659117 h 1781665"/>
              <a:gd name="connsiteX81" fmla="*/ 4958499 w 11540300"/>
              <a:gd name="connsiteY81" fmla="*/ 1574276 h 1781665"/>
              <a:gd name="connsiteX82" fmla="*/ 4986780 w 11540300"/>
              <a:gd name="connsiteY82" fmla="*/ 1461154 h 1781665"/>
              <a:gd name="connsiteX83" fmla="*/ 4996207 w 11540300"/>
              <a:gd name="connsiteY83" fmla="*/ 1423447 h 1781665"/>
              <a:gd name="connsiteX84" fmla="*/ 5015060 w 11540300"/>
              <a:gd name="connsiteY84" fmla="*/ 1366886 h 1781665"/>
              <a:gd name="connsiteX85" fmla="*/ 5005633 w 11540300"/>
              <a:gd name="connsiteY85" fmla="*/ 1319752 h 1781665"/>
              <a:gd name="connsiteX86" fmla="*/ 4996207 w 11540300"/>
              <a:gd name="connsiteY86" fmla="*/ 1291472 h 1781665"/>
              <a:gd name="connsiteX87" fmla="*/ 4986780 w 11540300"/>
              <a:gd name="connsiteY87" fmla="*/ 1244338 h 1781665"/>
              <a:gd name="connsiteX88" fmla="*/ 5015060 w 11540300"/>
              <a:gd name="connsiteY88" fmla="*/ 1084082 h 1781665"/>
              <a:gd name="connsiteX89" fmla="*/ 5043341 w 11540300"/>
              <a:gd name="connsiteY89" fmla="*/ 1027521 h 1781665"/>
              <a:gd name="connsiteX90" fmla="*/ 5071621 w 11540300"/>
              <a:gd name="connsiteY90" fmla="*/ 1018094 h 1781665"/>
              <a:gd name="connsiteX91" fmla="*/ 5099901 w 11540300"/>
              <a:gd name="connsiteY91" fmla="*/ 989814 h 1781665"/>
              <a:gd name="connsiteX92" fmla="*/ 5128182 w 11540300"/>
              <a:gd name="connsiteY92" fmla="*/ 980387 h 1781665"/>
              <a:gd name="connsiteX93" fmla="*/ 5137609 w 11540300"/>
              <a:gd name="connsiteY93" fmla="*/ 952107 h 1781665"/>
              <a:gd name="connsiteX94" fmla="*/ 5194169 w 11540300"/>
              <a:gd name="connsiteY94" fmla="*/ 914400 h 1781665"/>
              <a:gd name="connsiteX95" fmla="*/ 5222450 w 11540300"/>
              <a:gd name="connsiteY95" fmla="*/ 895546 h 1781665"/>
              <a:gd name="connsiteX96" fmla="*/ 5410986 w 11540300"/>
              <a:gd name="connsiteY96" fmla="*/ 876692 h 1781665"/>
              <a:gd name="connsiteX97" fmla="*/ 5590095 w 11540300"/>
              <a:gd name="connsiteY97" fmla="*/ 876692 h 1781665"/>
              <a:gd name="connsiteX98" fmla="*/ 5637229 w 11540300"/>
              <a:gd name="connsiteY98" fmla="*/ 904973 h 1781665"/>
              <a:gd name="connsiteX99" fmla="*/ 5674936 w 11540300"/>
              <a:gd name="connsiteY99" fmla="*/ 914400 h 1781665"/>
              <a:gd name="connsiteX100" fmla="*/ 5712644 w 11540300"/>
              <a:gd name="connsiteY100" fmla="*/ 933253 h 1781665"/>
              <a:gd name="connsiteX101" fmla="*/ 5740924 w 11540300"/>
              <a:gd name="connsiteY101" fmla="*/ 942680 h 1781665"/>
              <a:gd name="connsiteX102" fmla="*/ 5938887 w 11540300"/>
              <a:gd name="connsiteY102" fmla="*/ 923826 h 1781665"/>
              <a:gd name="connsiteX103" fmla="*/ 6014301 w 11540300"/>
              <a:gd name="connsiteY103" fmla="*/ 895546 h 1781665"/>
              <a:gd name="connsiteX104" fmla="*/ 6061435 w 11540300"/>
              <a:gd name="connsiteY104" fmla="*/ 857839 h 1781665"/>
              <a:gd name="connsiteX105" fmla="*/ 6174557 w 11540300"/>
              <a:gd name="connsiteY105" fmla="*/ 782424 h 1781665"/>
              <a:gd name="connsiteX106" fmla="*/ 6231118 w 11540300"/>
              <a:gd name="connsiteY106" fmla="*/ 754144 h 1781665"/>
              <a:gd name="connsiteX107" fmla="*/ 6287679 w 11540300"/>
              <a:gd name="connsiteY107" fmla="*/ 697583 h 1781665"/>
              <a:gd name="connsiteX108" fmla="*/ 6315959 w 11540300"/>
              <a:gd name="connsiteY108" fmla="*/ 584461 h 1781665"/>
              <a:gd name="connsiteX109" fmla="*/ 6325386 w 11540300"/>
              <a:gd name="connsiteY109" fmla="*/ 245096 h 1781665"/>
              <a:gd name="connsiteX110" fmla="*/ 6344240 w 11540300"/>
              <a:gd name="connsiteY110" fmla="*/ 216816 h 1781665"/>
              <a:gd name="connsiteX111" fmla="*/ 6372520 w 11540300"/>
              <a:gd name="connsiteY111" fmla="*/ 122548 h 1781665"/>
              <a:gd name="connsiteX112" fmla="*/ 6410227 w 11540300"/>
              <a:gd name="connsiteY112" fmla="*/ 65987 h 1781665"/>
              <a:gd name="connsiteX113" fmla="*/ 6457361 w 11540300"/>
              <a:gd name="connsiteY113" fmla="*/ 9426 h 1781665"/>
              <a:gd name="connsiteX114" fmla="*/ 6485642 w 11540300"/>
              <a:gd name="connsiteY114" fmla="*/ 0 h 1781665"/>
              <a:gd name="connsiteX115" fmla="*/ 6570483 w 11540300"/>
              <a:gd name="connsiteY115" fmla="*/ 18853 h 1781665"/>
              <a:gd name="connsiteX116" fmla="*/ 6598763 w 11540300"/>
              <a:gd name="connsiteY116" fmla="*/ 47134 h 1781665"/>
              <a:gd name="connsiteX117" fmla="*/ 6655324 w 11540300"/>
              <a:gd name="connsiteY117" fmla="*/ 113121 h 1781665"/>
              <a:gd name="connsiteX118" fmla="*/ 6683604 w 11540300"/>
              <a:gd name="connsiteY118" fmla="*/ 122548 h 1781665"/>
              <a:gd name="connsiteX119" fmla="*/ 6702458 w 11540300"/>
              <a:gd name="connsiteY119" fmla="*/ 150828 h 1781665"/>
              <a:gd name="connsiteX120" fmla="*/ 6740165 w 11540300"/>
              <a:gd name="connsiteY120" fmla="*/ 169682 h 1781665"/>
              <a:gd name="connsiteX121" fmla="*/ 6768446 w 11540300"/>
              <a:gd name="connsiteY121" fmla="*/ 188536 h 1781665"/>
              <a:gd name="connsiteX122" fmla="*/ 6815580 w 11540300"/>
              <a:gd name="connsiteY122" fmla="*/ 245096 h 1781665"/>
              <a:gd name="connsiteX123" fmla="*/ 6853287 w 11540300"/>
              <a:gd name="connsiteY123" fmla="*/ 301657 h 1781665"/>
              <a:gd name="connsiteX124" fmla="*/ 6872141 w 11540300"/>
              <a:gd name="connsiteY124" fmla="*/ 329938 h 1781665"/>
              <a:gd name="connsiteX125" fmla="*/ 6890994 w 11540300"/>
              <a:gd name="connsiteY125" fmla="*/ 395925 h 1781665"/>
              <a:gd name="connsiteX126" fmla="*/ 6909848 w 11540300"/>
              <a:gd name="connsiteY126" fmla="*/ 471340 h 1781665"/>
              <a:gd name="connsiteX127" fmla="*/ 6919275 w 11540300"/>
              <a:gd name="connsiteY127" fmla="*/ 763571 h 1781665"/>
              <a:gd name="connsiteX128" fmla="*/ 6956982 w 11540300"/>
              <a:gd name="connsiteY128" fmla="*/ 820131 h 1781665"/>
              <a:gd name="connsiteX129" fmla="*/ 6975835 w 11540300"/>
              <a:gd name="connsiteY129" fmla="*/ 857839 h 1781665"/>
              <a:gd name="connsiteX130" fmla="*/ 7004116 w 11540300"/>
              <a:gd name="connsiteY130" fmla="*/ 876692 h 1781665"/>
              <a:gd name="connsiteX131" fmla="*/ 7051250 w 11540300"/>
              <a:gd name="connsiteY131" fmla="*/ 961534 h 1781665"/>
              <a:gd name="connsiteX132" fmla="*/ 7079530 w 11540300"/>
              <a:gd name="connsiteY132" fmla="*/ 980387 h 1781665"/>
              <a:gd name="connsiteX133" fmla="*/ 7117237 w 11540300"/>
              <a:gd name="connsiteY133" fmla="*/ 1036948 h 1781665"/>
              <a:gd name="connsiteX134" fmla="*/ 7154945 w 11540300"/>
              <a:gd name="connsiteY134" fmla="*/ 1046375 h 1781665"/>
              <a:gd name="connsiteX135" fmla="*/ 7183225 w 11540300"/>
              <a:gd name="connsiteY135" fmla="*/ 1055802 h 1781665"/>
              <a:gd name="connsiteX136" fmla="*/ 7428322 w 11540300"/>
              <a:gd name="connsiteY136" fmla="*/ 1074655 h 1781665"/>
              <a:gd name="connsiteX137" fmla="*/ 7456602 w 11540300"/>
              <a:gd name="connsiteY137" fmla="*/ 1093509 h 1781665"/>
              <a:gd name="connsiteX138" fmla="*/ 7484883 w 11540300"/>
              <a:gd name="connsiteY138" fmla="*/ 1102936 h 1781665"/>
              <a:gd name="connsiteX139" fmla="*/ 7522590 w 11540300"/>
              <a:gd name="connsiteY139" fmla="*/ 1121789 h 1781665"/>
              <a:gd name="connsiteX140" fmla="*/ 7598004 w 11540300"/>
              <a:gd name="connsiteY140" fmla="*/ 1178350 h 1781665"/>
              <a:gd name="connsiteX141" fmla="*/ 7626285 w 11540300"/>
              <a:gd name="connsiteY141" fmla="*/ 1187777 h 1781665"/>
              <a:gd name="connsiteX142" fmla="*/ 7692273 w 11540300"/>
              <a:gd name="connsiteY142" fmla="*/ 1216057 h 1781665"/>
              <a:gd name="connsiteX143" fmla="*/ 7720553 w 11540300"/>
              <a:gd name="connsiteY143" fmla="*/ 1234911 h 1781665"/>
              <a:gd name="connsiteX144" fmla="*/ 7786541 w 11540300"/>
              <a:gd name="connsiteY144" fmla="*/ 1253764 h 1781665"/>
              <a:gd name="connsiteX145" fmla="*/ 7871382 w 11540300"/>
              <a:gd name="connsiteY145" fmla="*/ 1282045 h 1781665"/>
              <a:gd name="connsiteX146" fmla="*/ 8069345 w 11540300"/>
              <a:gd name="connsiteY146" fmla="*/ 1272618 h 1781665"/>
              <a:gd name="connsiteX147" fmla="*/ 8097625 w 11540300"/>
              <a:gd name="connsiteY147" fmla="*/ 1263191 h 1781665"/>
              <a:gd name="connsiteX148" fmla="*/ 8135332 w 11540300"/>
              <a:gd name="connsiteY148" fmla="*/ 1253764 h 1781665"/>
              <a:gd name="connsiteX149" fmla="*/ 8201320 w 11540300"/>
              <a:gd name="connsiteY149" fmla="*/ 1216057 h 1781665"/>
              <a:gd name="connsiteX150" fmla="*/ 8229600 w 11540300"/>
              <a:gd name="connsiteY150" fmla="*/ 1206630 h 1781665"/>
              <a:gd name="connsiteX151" fmla="*/ 8257881 w 11540300"/>
              <a:gd name="connsiteY151" fmla="*/ 1225484 h 1781665"/>
              <a:gd name="connsiteX152" fmla="*/ 8276734 w 11540300"/>
              <a:gd name="connsiteY152" fmla="*/ 1253764 h 1781665"/>
              <a:gd name="connsiteX153" fmla="*/ 8305015 w 11540300"/>
              <a:gd name="connsiteY153" fmla="*/ 1282045 h 1781665"/>
              <a:gd name="connsiteX154" fmla="*/ 8380429 w 11540300"/>
              <a:gd name="connsiteY154" fmla="*/ 1366886 h 1781665"/>
              <a:gd name="connsiteX155" fmla="*/ 8436990 w 11540300"/>
              <a:gd name="connsiteY155" fmla="*/ 1404593 h 1781665"/>
              <a:gd name="connsiteX156" fmla="*/ 8531258 w 11540300"/>
              <a:gd name="connsiteY156" fmla="*/ 1423447 h 1781665"/>
              <a:gd name="connsiteX157" fmla="*/ 8814062 w 11540300"/>
              <a:gd name="connsiteY157" fmla="*/ 1414020 h 1781665"/>
              <a:gd name="connsiteX158" fmla="*/ 8842343 w 11540300"/>
              <a:gd name="connsiteY158" fmla="*/ 1395167 h 1781665"/>
              <a:gd name="connsiteX159" fmla="*/ 8870623 w 11540300"/>
              <a:gd name="connsiteY159" fmla="*/ 1385740 h 1781665"/>
              <a:gd name="connsiteX160" fmla="*/ 8917757 w 11540300"/>
              <a:gd name="connsiteY160" fmla="*/ 1376313 h 1781665"/>
              <a:gd name="connsiteX161" fmla="*/ 9087440 w 11540300"/>
              <a:gd name="connsiteY161" fmla="*/ 1357459 h 1781665"/>
              <a:gd name="connsiteX162" fmla="*/ 9153427 w 11540300"/>
              <a:gd name="connsiteY162" fmla="*/ 1338606 h 1781665"/>
              <a:gd name="connsiteX163" fmla="*/ 9247695 w 11540300"/>
              <a:gd name="connsiteY163" fmla="*/ 1310325 h 1781665"/>
              <a:gd name="connsiteX164" fmla="*/ 9436231 w 11540300"/>
              <a:gd name="connsiteY164" fmla="*/ 1291472 h 1781665"/>
              <a:gd name="connsiteX165" fmla="*/ 10039547 w 11540300"/>
              <a:gd name="connsiteY165" fmla="*/ 1282045 h 1781665"/>
              <a:gd name="connsiteX166" fmla="*/ 10275217 w 11540300"/>
              <a:gd name="connsiteY166" fmla="*/ 1282045 h 1781665"/>
              <a:gd name="connsiteX167" fmla="*/ 10303497 w 11540300"/>
              <a:gd name="connsiteY167" fmla="*/ 1310325 h 1781665"/>
              <a:gd name="connsiteX168" fmla="*/ 10341204 w 11540300"/>
              <a:gd name="connsiteY168" fmla="*/ 1338606 h 1781665"/>
              <a:gd name="connsiteX169" fmla="*/ 10397765 w 11540300"/>
              <a:gd name="connsiteY169" fmla="*/ 1376313 h 1781665"/>
              <a:gd name="connsiteX170" fmla="*/ 10482607 w 11540300"/>
              <a:gd name="connsiteY170" fmla="*/ 1366886 h 1781665"/>
              <a:gd name="connsiteX171" fmla="*/ 10576875 w 11540300"/>
              <a:gd name="connsiteY171" fmla="*/ 1338606 h 1781665"/>
              <a:gd name="connsiteX172" fmla="*/ 10624009 w 11540300"/>
              <a:gd name="connsiteY172" fmla="*/ 1310325 h 1781665"/>
              <a:gd name="connsiteX173" fmla="*/ 10652289 w 11540300"/>
              <a:gd name="connsiteY173" fmla="*/ 1300898 h 1781665"/>
              <a:gd name="connsiteX174" fmla="*/ 10689996 w 11540300"/>
              <a:gd name="connsiteY174" fmla="*/ 1291472 h 1781665"/>
              <a:gd name="connsiteX175" fmla="*/ 10737130 w 11540300"/>
              <a:gd name="connsiteY175" fmla="*/ 1282045 h 1781665"/>
              <a:gd name="connsiteX176" fmla="*/ 10793691 w 11540300"/>
              <a:gd name="connsiteY176" fmla="*/ 1263191 h 1781665"/>
              <a:gd name="connsiteX177" fmla="*/ 10859679 w 11540300"/>
              <a:gd name="connsiteY177" fmla="*/ 1234911 h 1781665"/>
              <a:gd name="connsiteX178" fmla="*/ 10963374 w 11540300"/>
              <a:gd name="connsiteY178" fmla="*/ 1168923 h 1781665"/>
              <a:gd name="connsiteX179" fmla="*/ 11029361 w 11540300"/>
              <a:gd name="connsiteY179" fmla="*/ 1178350 h 1781665"/>
              <a:gd name="connsiteX180" fmla="*/ 11067068 w 11540300"/>
              <a:gd name="connsiteY180" fmla="*/ 1197204 h 1781665"/>
              <a:gd name="connsiteX181" fmla="*/ 11095349 w 11540300"/>
              <a:gd name="connsiteY181" fmla="*/ 1206630 h 1781665"/>
              <a:gd name="connsiteX182" fmla="*/ 11142483 w 11540300"/>
              <a:gd name="connsiteY182" fmla="*/ 1225484 h 1781665"/>
              <a:gd name="connsiteX183" fmla="*/ 11227324 w 11540300"/>
              <a:gd name="connsiteY183" fmla="*/ 1253764 h 1781665"/>
              <a:gd name="connsiteX184" fmla="*/ 11331019 w 11540300"/>
              <a:gd name="connsiteY184" fmla="*/ 1272618 h 1781665"/>
              <a:gd name="connsiteX185" fmla="*/ 11359299 w 11540300"/>
              <a:gd name="connsiteY185" fmla="*/ 1282045 h 1781665"/>
              <a:gd name="connsiteX186" fmla="*/ 11538409 w 11540300"/>
              <a:gd name="connsiteY186" fmla="*/ 1272618 h 1781665"/>
              <a:gd name="connsiteX187" fmla="*/ 11510128 w 11540300"/>
              <a:gd name="connsiteY187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39885 w 11540300"/>
              <a:gd name="connsiteY32" fmla="*/ 1564849 h 1781665"/>
              <a:gd name="connsiteX33" fmla="*/ 2168165 w 11540300"/>
              <a:gd name="connsiteY33" fmla="*/ 1432874 h 1781665"/>
              <a:gd name="connsiteX34" fmla="*/ 2196446 w 11540300"/>
              <a:gd name="connsiteY34" fmla="*/ 1423447 h 1781665"/>
              <a:gd name="connsiteX35" fmla="*/ 2253007 w 11540300"/>
              <a:gd name="connsiteY35" fmla="*/ 1385740 h 1781665"/>
              <a:gd name="connsiteX36" fmla="*/ 2309567 w 11540300"/>
              <a:gd name="connsiteY36" fmla="*/ 1366886 h 1781665"/>
              <a:gd name="connsiteX37" fmla="*/ 2366128 w 11540300"/>
              <a:gd name="connsiteY37" fmla="*/ 1310325 h 1781665"/>
              <a:gd name="connsiteX38" fmla="*/ 2384982 w 11540300"/>
              <a:gd name="connsiteY38" fmla="*/ 1282045 h 1781665"/>
              <a:gd name="connsiteX39" fmla="*/ 2432116 w 11540300"/>
              <a:gd name="connsiteY39" fmla="*/ 1225484 h 1781665"/>
              <a:gd name="connsiteX40" fmla="*/ 2441543 w 11540300"/>
              <a:gd name="connsiteY40" fmla="*/ 1197204 h 1781665"/>
              <a:gd name="connsiteX41" fmla="*/ 2460396 w 11540300"/>
              <a:gd name="connsiteY41" fmla="*/ 1168923 h 1781665"/>
              <a:gd name="connsiteX42" fmla="*/ 2479250 w 11540300"/>
              <a:gd name="connsiteY42" fmla="*/ 1112362 h 1781665"/>
              <a:gd name="connsiteX43" fmla="*/ 2498103 w 11540300"/>
              <a:gd name="connsiteY43" fmla="*/ 1084082 h 1781665"/>
              <a:gd name="connsiteX44" fmla="*/ 2516957 w 11540300"/>
              <a:gd name="connsiteY44" fmla="*/ 1027521 h 1781665"/>
              <a:gd name="connsiteX45" fmla="*/ 2573518 w 11540300"/>
              <a:gd name="connsiteY45" fmla="*/ 999241 h 1781665"/>
              <a:gd name="connsiteX46" fmla="*/ 2601798 w 11540300"/>
              <a:gd name="connsiteY46" fmla="*/ 980387 h 1781665"/>
              <a:gd name="connsiteX47" fmla="*/ 2922310 w 11540300"/>
              <a:gd name="connsiteY47" fmla="*/ 980387 h 1781665"/>
              <a:gd name="connsiteX48" fmla="*/ 3101419 w 11540300"/>
              <a:gd name="connsiteY48" fmla="*/ 970960 h 1781665"/>
              <a:gd name="connsiteX49" fmla="*/ 3393650 w 11540300"/>
              <a:gd name="connsiteY49" fmla="*/ 989814 h 1781665"/>
              <a:gd name="connsiteX50" fmla="*/ 3478491 w 11540300"/>
              <a:gd name="connsiteY50" fmla="*/ 1008668 h 1781665"/>
              <a:gd name="connsiteX51" fmla="*/ 3553905 w 11540300"/>
              <a:gd name="connsiteY51" fmla="*/ 1027521 h 1781665"/>
              <a:gd name="connsiteX52" fmla="*/ 3704734 w 11540300"/>
              <a:gd name="connsiteY52" fmla="*/ 1008668 h 1781665"/>
              <a:gd name="connsiteX53" fmla="*/ 3893270 w 11540300"/>
              <a:gd name="connsiteY53" fmla="*/ 989814 h 1781665"/>
              <a:gd name="connsiteX54" fmla="*/ 3968685 w 11540300"/>
              <a:gd name="connsiteY54" fmla="*/ 999241 h 1781665"/>
              <a:gd name="connsiteX55" fmla="*/ 4034673 w 11540300"/>
              <a:gd name="connsiteY55" fmla="*/ 1018094 h 1781665"/>
              <a:gd name="connsiteX56" fmla="*/ 4081807 w 11540300"/>
              <a:gd name="connsiteY56" fmla="*/ 1065228 h 1781665"/>
              <a:gd name="connsiteX57" fmla="*/ 4110087 w 11540300"/>
              <a:gd name="connsiteY57" fmla="*/ 1084082 h 1781665"/>
              <a:gd name="connsiteX58" fmla="*/ 4157221 w 11540300"/>
              <a:gd name="connsiteY58" fmla="*/ 1140643 h 1781665"/>
              <a:gd name="connsiteX59" fmla="*/ 4185501 w 11540300"/>
              <a:gd name="connsiteY59" fmla="*/ 1159496 h 1781665"/>
              <a:gd name="connsiteX60" fmla="*/ 4242062 w 11540300"/>
              <a:gd name="connsiteY60" fmla="*/ 1244338 h 1781665"/>
              <a:gd name="connsiteX61" fmla="*/ 4260916 w 11540300"/>
              <a:gd name="connsiteY61" fmla="*/ 1272618 h 1781665"/>
              <a:gd name="connsiteX62" fmla="*/ 4298623 w 11540300"/>
              <a:gd name="connsiteY62" fmla="*/ 1357459 h 1781665"/>
              <a:gd name="connsiteX63" fmla="*/ 4308050 w 11540300"/>
              <a:gd name="connsiteY63" fmla="*/ 1385740 h 1781665"/>
              <a:gd name="connsiteX64" fmla="*/ 4345757 w 11540300"/>
              <a:gd name="connsiteY64" fmla="*/ 1442301 h 1781665"/>
              <a:gd name="connsiteX65" fmla="*/ 4383464 w 11540300"/>
              <a:gd name="connsiteY65" fmla="*/ 1498861 h 1781665"/>
              <a:gd name="connsiteX66" fmla="*/ 4421171 w 11540300"/>
              <a:gd name="connsiteY66" fmla="*/ 1555422 h 1781665"/>
              <a:gd name="connsiteX67" fmla="*/ 4468305 w 11540300"/>
              <a:gd name="connsiteY67" fmla="*/ 1630837 h 1781665"/>
              <a:gd name="connsiteX68" fmla="*/ 4477732 w 11540300"/>
              <a:gd name="connsiteY68" fmla="*/ 1659117 h 1781665"/>
              <a:gd name="connsiteX69" fmla="*/ 4534293 w 11540300"/>
              <a:gd name="connsiteY69" fmla="*/ 1696824 h 1781665"/>
              <a:gd name="connsiteX70" fmla="*/ 4553147 w 11540300"/>
              <a:gd name="connsiteY70" fmla="*/ 1725105 h 1781665"/>
              <a:gd name="connsiteX71" fmla="*/ 4581427 w 11540300"/>
              <a:gd name="connsiteY71" fmla="*/ 1734531 h 1781665"/>
              <a:gd name="connsiteX72" fmla="*/ 4590854 w 11540300"/>
              <a:gd name="connsiteY72" fmla="*/ 1762812 h 1781665"/>
              <a:gd name="connsiteX73" fmla="*/ 4619134 w 11540300"/>
              <a:gd name="connsiteY73" fmla="*/ 1781665 h 1781665"/>
              <a:gd name="connsiteX74" fmla="*/ 4675695 w 11540300"/>
              <a:gd name="connsiteY74" fmla="*/ 1762812 h 1781665"/>
              <a:gd name="connsiteX75" fmla="*/ 4703976 w 11540300"/>
              <a:gd name="connsiteY75" fmla="*/ 1753385 h 1781665"/>
              <a:gd name="connsiteX76" fmla="*/ 4741683 w 11540300"/>
              <a:gd name="connsiteY76" fmla="*/ 1734531 h 1781665"/>
              <a:gd name="connsiteX77" fmla="*/ 4769963 w 11540300"/>
              <a:gd name="connsiteY77" fmla="*/ 1715678 h 1781665"/>
              <a:gd name="connsiteX78" fmla="*/ 4826524 w 11540300"/>
              <a:gd name="connsiteY78" fmla="*/ 1696824 h 1781665"/>
              <a:gd name="connsiteX79" fmla="*/ 4901938 w 11540300"/>
              <a:gd name="connsiteY79" fmla="*/ 1677971 h 1781665"/>
              <a:gd name="connsiteX80" fmla="*/ 4930219 w 11540300"/>
              <a:gd name="connsiteY80" fmla="*/ 1659117 h 1781665"/>
              <a:gd name="connsiteX81" fmla="*/ 4958499 w 11540300"/>
              <a:gd name="connsiteY81" fmla="*/ 1574276 h 1781665"/>
              <a:gd name="connsiteX82" fmla="*/ 4986780 w 11540300"/>
              <a:gd name="connsiteY82" fmla="*/ 1461154 h 1781665"/>
              <a:gd name="connsiteX83" fmla="*/ 4996207 w 11540300"/>
              <a:gd name="connsiteY83" fmla="*/ 1423447 h 1781665"/>
              <a:gd name="connsiteX84" fmla="*/ 5015060 w 11540300"/>
              <a:gd name="connsiteY84" fmla="*/ 1366886 h 1781665"/>
              <a:gd name="connsiteX85" fmla="*/ 5005633 w 11540300"/>
              <a:gd name="connsiteY85" fmla="*/ 1319752 h 1781665"/>
              <a:gd name="connsiteX86" fmla="*/ 4996207 w 11540300"/>
              <a:gd name="connsiteY86" fmla="*/ 1291472 h 1781665"/>
              <a:gd name="connsiteX87" fmla="*/ 4986780 w 11540300"/>
              <a:gd name="connsiteY87" fmla="*/ 1244338 h 1781665"/>
              <a:gd name="connsiteX88" fmla="*/ 5015060 w 11540300"/>
              <a:gd name="connsiteY88" fmla="*/ 1084082 h 1781665"/>
              <a:gd name="connsiteX89" fmla="*/ 5043341 w 11540300"/>
              <a:gd name="connsiteY89" fmla="*/ 1027521 h 1781665"/>
              <a:gd name="connsiteX90" fmla="*/ 5071621 w 11540300"/>
              <a:gd name="connsiteY90" fmla="*/ 1018094 h 1781665"/>
              <a:gd name="connsiteX91" fmla="*/ 5099901 w 11540300"/>
              <a:gd name="connsiteY91" fmla="*/ 989814 h 1781665"/>
              <a:gd name="connsiteX92" fmla="*/ 5128182 w 11540300"/>
              <a:gd name="connsiteY92" fmla="*/ 980387 h 1781665"/>
              <a:gd name="connsiteX93" fmla="*/ 5137609 w 11540300"/>
              <a:gd name="connsiteY93" fmla="*/ 952107 h 1781665"/>
              <a:gd name="connsiteX94" fmla="*/ 5194169 w 11540300"/>
              <a:gd name="connsiteY94" fmla="*/ 914400 h 1781665"/>
              <a:gd name="connsiteX95" fmla="*/ 5222450 w 11540300"/>
              <a:gd name="connsiteY95" fmla="*/ 895546 h 1781665"/>
              <a:gd name="connsiteX96" fmla="*/ 5410986 w 11540300"/>
              <a:gd name="connsiteY96" fmla="*/ 876692 h 1781665"/>
              <a:gd name="connsiteX97" fmla="*/ 5590095 w 11540300"/>
              <a:gd name="connsiteY97" fmla="*/ 876692 h 1781665"/>
              <a:gd name="connsiteX98" fmla="*/ 5637229 w 11540300"/>
              <a:gd name="connsiteY98" fmla="*/ 904973 h 1781665"/>
              <a:gd name="connsiteX99" fmla="*/ 5674936 w 11540300"/>
              <a:gd name="connsiteY99" fmla="*/ 914400 h 1781665"/>
              <a:gd name="connsiteX100" fmla="*/ 5712644 w 11540300"/>
              <a:gd name="connsiteY100" fmla="*/ 933253 h 1781665"/>
              <a:gd name="connsiteX101" fmla="*/ 5740924 w 11540300"/>
              <a:gd name="connsiteY101" fmla="*/ 942680 h 1781665"/>
              <a:gd name="connsiteX102" fmla="*/ 5938887 w 11540300"/>
              <a:gd name="connsiteY102" fmla="*/ 923826 h 1781665"/>
              <a:gd name="connsiteX103" fmla="*/ 6014301 w 11540300"/>
              <a:gd name="connsiteY103" fmla="*/ 895546 h 1781665"/>
              <a:gd name="connsiteX104" fmla="*/ 6061435 w 11540300"/>
              <a:gd name="connsiteY104" fmla="*/ 857839 h 1781665"/>
              <a:gd name="connsiteX105" fmla="*/ 6174557 w 11540300"/>
              <a:gd name="connsiteY105" fmla="*/ 782424 h 1781665"/>
              <a:gd name="connsiteX106" fmla="*/ 6231118 w 11540300"/>
              <a:gd name="connsiteY106" fmla="*/ 754144 h 1781665"/>
              <a:gd name="connsiteX107" fmla="*/ 6287679 w 11540300"/>
              <a:gd name="connsiteY107" fmla="*/ 697583 h 1781665"/>
              <a:gd name="connsiteX108" fmla="*/ 6315959 w 11540300"/>
              <a:gd name="connsiteY108" fmla="*/ 584461 h 1781665"/>
              <a:gd name="connsiteX109" fmla="*/ 6325386 w 11540300"/>
              <a:gd name="connsiteY109" fmla="*/ 245096 h 1781665"/>
              <a:gd name="connsiteX110" fmla="*/ 6344240 w 11540300"/>
              <a:gd name="connsiteY110" fmla="*/ 216816 h 1781665"/>
              <a:gd name="connsiteX111" fmla="*/ 6372520 w 11540300"/>
              <a:gd name="connsiteY111" fmla="*/ 122548 h 1781665"/>
              <a:gd name="connsiteX112" fmla="*/ 6410227 w 11540300"/>
              <a:gd name="connsiteY112" fmla="*/ 65987 h 1781665"/>
              <a:gd name="connsiteX113" fmla="*/ 6457361 w 11540300"/>
              <a:gd name="connsiteY113" fmla="*/ 9426 h 1781665"/>
              <a:gd name="connsiteX114" fmla="*/ 6485642 w 11540300"/>
              <a:gd name="connsiteY114" fmla="*/ 0 h 1781665"/>
              <a:gd name="connsiteX115" fmla="*/ 6570483 w 11540300"/>
              <a:gd name="connsiteY115" fmla="*/ 18853 h 1781665"/>
              <a:gd name="connsiteX116" fmla="*/ 6598763 w 11540300"/>
              <a:gd name="connsiteY116" fmla="*/ 47134 h 1781665"/>
              <a:gd name="connsiteX117" fmla="*/ 6655324 w 11540300"/>
              <a:gd name="connsiteY117" fmla="*/ 113121 h 1781665"/>
              <a:gd name="connsiteX118" fmla="*/ 6683604 w 11540300"/>
              <a:gd name="connsiteY118" fmla="*/ 122548 h 1781665"/>
              <a:gd name="connsiteX119" fmla="*/ 6702458 w 11540300"/>
              <a:gd name="connsiteY119" fmla="*/ 150828 h 1781665"/>
              <a:gd name="connsiteX120" fmla="*/ 6740165 w 11540300"/>
              <a:gd name="connsiteY120" fmla="*/ 169682 h 1781665"/>
              <a:gd name="connsiteX121" fmla="*/ 6768446 w 11540300"/>
              <a:gd name="connsiteY121" fmla="*/ 188536 h 1781665"/>
              <a:gd name="connsiteX122" fmla="*/ 6815580 w 11540300"/>
              <a:gd name="connsiteY122" fmla="*/ 245096 h 1781665"/>
              <a:gd name="connsiteX123" fmla="*/ 6853287 w 11540300"/>
              <a:gd name="connsiteY123" fmla="*/ 301657 h 1781665"/>
              <a:gd name="connsiteX124" fmla="*/ 6872141 w 11540300"/>
              <a:gd name="connsiteY124" fmla="*/ 329938 h 1781665"/>
              <a:gd name="connsiteX125" fmla="*/ 6890994 w 11540300"/>
              <a:gd name="connsiteY125" fmla="*/ 395925 h 1781665"/>
              <a:gd name="connsiteX126" fmla="*/ 6909848 w 11540300"/>
              <a:gd name="connsiteY126" fmla="*/ 471340 h 1781665"/>
              <a:gd name="connsiteX127" fmla="*/ 6919275 w 11540300"/>
              <a:gd name="connsiteY127" fmla="*/ 763571 h 1781665"/>
              <a:gd name="connsiteX128" fmla="*/ 6956982 w 11540300"/>
              <a:gd name="connsiteY128" fmla="*/ 820131 h 1781665"/>
              <a:gd name="connsiteX129" fmla="*/ 6975835 w 11540300"/>
              <a:gd name="connsiteY129" fmla="*/ 857839 h 1781665"/>
              <a:gd name="connsiteX130" fmla="*/ 7004116 w 11540300"/>
              <a:gd name="connsiteY130" fmla="*/ 876692 h 1781665"/>
              <a:gd name="connsiteX131" fmla="*/ 7051250 w 11540300"/>
              <a:gd name="connsiteY131" fmla="*/ 961534 h 1781665"/>
              <a:gd name="connsiteX132" fmla="*/ 7079530 w 11540300"/>
              <a:gd name="connsiteY132" fmla="*/ 980387 h 1781665"/>
              <a:gd name="connsiteX133" fmla="*/ 7117237 w 11540300"/>
              <a:gd name="connsiteY133" fmla="*/ 1036948 h 1781665"/>
              <a:gd name="connsiteX134" fmla="*/ 7154945 w 11540300"/>
              <a:gd name="connsiteY134" fmla="*/ 1046375 h 1781665"/>
              <a:gd name="connsiteX135" fmla="*/ 7183225 w 11540300"/>
              <a:gd name="connsiteY135" fmla="*/ 1055802 h 1781665"/>
              <a:gd name="connsiteX136" fmla="*/ 7428322 w 11540300"/>
              <a:gd name="connsiteY136" fmla="*/ 1074655 h 1781665"/>
              <a:gd name="connsiteX137" fmla="*/ 7456602 w 11540300"/>
              <a:gd name="connsiteY137" fmla="*/ 1093509 h 1781665"/>
              <a:gd name="connsiteX138" fmla="*/ 7484883 w 11540300"/>
              <a:gd name="connsiteY138" fmla="*/ 1102936 h 1781665"/>
              <a:gd name="connsiteX139" fmla="*/ 7522590 w 11540300"/>
              <a:gd name="connsiteY139" fmla="*/ 1121789 h 1781665"/>
              <a:gd name="connsiteX140" fmla="*/ 7598004 w 11540300"/>
              <a:gd name="connsiteY140" fmla="*/ 1178350 h 1781665"/>
              <a:gd name="connsiteX141" fmla="*/ 7626285 w 11540300"/>
              <a:gd name="connsiteY141" fmla="*/ 1187777 h 1781665"/>
              <a:gd name="connsiteX142" fmla="*/ 7692273 w 11540300"/>
              <a:gd name="connsiteY142" fmla="*/ 1216057 h 1781665"/>
              <a:gd name="connsiteX143" fmla="*/ 7720553 w 11540300"/>
              <a:gd name="connsiteY143" fmla="*/ 1234911 h 1781665"/>
              <a:gd name="connsiteX144" fmla="*/ 7786541 w 11540300"/>
              <a:gd name="connsiteY144" fmla="*/ 1253764 h 1781665"/>
              <a:gd name="connsiteX145" fmla="*/ 7871382 w 11540300"/>
              <a:gd name="connsiteY145" fmla="*/ 1282045 h 1781665"/>
              <a:gd name="connsiteX146" fmla="*/ 8069345 w 11540300"/>
              <a:gd name="connsiteY146" fmla="*/ 1272618 h 1781665"/>
              <a:gd name="connsiteX147" fmla="*/ 8097625 w 11540300"/>
              <a:gd name="connsiteY147" fmla="*/ 1263191 h 1781665"/>
              <a:gd name="connsiteX148" fmla="*/ 8135332 w 11540300"/>
              <a:gd name="connsiteY148" fmla="*/ 1253764 h 1781665"/>
              <a:gd name="connsiteX149" fmla="*/ 8201320 w 11540300"/>
              <a:gd name="connsiteY149" fmla="*/ 1216057 h 1781665"/>
              <a:gd name="connsiteX150" fmla="*/ 8229600 w 11540300"/>
              <a:gd name="connsiteY150" fmla="*/ 1206630 h 1781665"/>
              <a:gd name="connsiteX151" fmla="*/ 8257881 w 11540300"/>
              <a:gd name="connsiteY151" fmla="*/ 1225484 h 1781665"/>
              <a:gd name="connsiteX152" fmla="*/ 8276734 w 11540300"/>
              <a:gd name="connsiteY152" fmla="*/ 1253764 h 1781665"/>
              <a:gd name="connsiteX153" fmla="*/ 8305015 w 11540300"/>
              <a:gd name="connsiteY153" fmla="*/ 1282045 h 1781665"/>
              <a:gd name="connsiteX154" fmla="*/ 8380429 w 11540300"/>
              <a:gd name="connsiteY154" fmla="*/ 1366886 h 1781665"/>
              <a:gd name="connsiteX155" fmla="*/ 8436990 w 11540300"/>
              <a:gd name="connsiteY155" fmla="*/ 1404593 h 1781665"/>
              <a:gd name="connsiteX156" fmla="*/ 8531258 w 11540300"/>
              <a:gd name="connsiteY156" fmla="*/ 1423447 h 1781665"/>
              <a:gd name="connsiteX157" fmla="*/ 8814062 w 11540300"/>
              <a:gd name="connsiteY157" fmla="*/ 1414020 h 1781665"/>
              <a:gd name="connsiteX158" fmla="*/ 8842343 w 11540300"/>
              <a:gd name="connsiteY158" fmla="*/ 1395167 h 1781665"/>
              <a:gd name="connsiteX159" fmla="*/ 8870623 w 11540300"/>
              <a:gd name="connsiteY159" fmla="*/ 1385740 h 1781665"/>
              <a:gd name="connsiteX160" fmla="*/ 8917757 w 11540300"/>
              <a:gd name="connsiteY160" fmla="*/ 1376313 h 1781665"/>
              <a:gd name="connsiteX161" fmla="*/ 9087440 w 11540300"/>
              <a:gd name="connsiteY161" fmla="*/ 1357459 h 1781665"/>
              <a:gd name="connsiteX162" fmla="*/ 9153427 w 11540300"/>
              <a:gd name="connsiteY162" fmla="*/ 1338606 h 1781665"/>
              <a:gd name="connsiteX163" fmla="*/ 9247695 w 11540300"/>
              <a:gd name="connsiteY163" fmla="*/ 1310325 h 1781665"/>
              <a:gd name="connsiteX164" fmla="*/ 9436231 w 11540300"/>
              <a:gd name="connsiteY164" fmla="*/ 1291472 h 1781665"/>
              <a:gd name="connsiteX165" fmla="*/ 10039547 w 11540300"/>
              <a:gd name="connsiteY165" fmla="*/ 1282045 h 1781665"/>
              <a:gd name="connsiteX166" fmla="*/ 10275217 w 11540300"/>
              <a:gd name="connsiteY166" fmla="*/ 1282045 h 1781665"/>
              <a:gd name="connsiteX167" fmla="*/ 10303497 w 11540300"/>
              <a:gd name="connsiteY167" fmla="*/ 1310325 h 1781665"/>
              <a:gd name="connsiteX168" fmla="*/ 10341204 w 11540300"/>
              <a:gd name="connsiteY168" fmla="*/ 1338606 h 1781665"/>
              <a:gd name="connsiteX169" fmla="*/ 10397765 w 11540300"/>
              <a:gd name="connsiteY169" fmla="*/ 1376313 h 1781665"/>
              <a:gd name="connsiteX170" fmla="*/ 10482607 w 11540300"/>
              <a:gd name="connsiteY170" fmla="*/ 1366886 h 1781665"/>
              <a:gd name="connsiteX171" fmla="*/ 10576875 w 11540300"/>
              <a:gd name="connsiteY171" fmla="*/ 1338606 h 1781665"/>
              <a:gd name="connsiteX172" fmla="*/ 10624009 w 11540300"/>
              <a:gd name="connsiteY172" fmla="*/ 1310325 h 1781665"/>
              <a:gd name="connsiteX173" fmla="*/ 10652289 w 11540300"/>
              <a:gd name="connsiteY173" fmla="*/ 1300898 h 1781665"/>
              <a:gd name="connsiteX174" fmla="*/ 10689996 w 11540300"/>
              <a:gd name="connsiteY174" fmla="*/ 1291472 h 1781665"/>
              <a:gd name="connsiteX175" fmla="*/ 10737130 w 11540300"/>
              <a:gd name="connsiteY175" fmla="*/ 1282045 h 1781665"/>
              <a:gd name="connsiteX176" fmla="*/ 10793691 w 11540300"/>
              <a:gd name="connsiteY176" fmla="*/ 1263191 h 1781665"/>
              <a:gd name="connsiteX177" fmla="*/ 10859679 w 11540300"/>
              <a:gd name="connsiteY177" fmla="*/ 1234911 h 1781665"/>
              <a:gd name="connsiteX178" fmla="*/ 10963374 w 11540300"/>
              <a:gd name="connsiteY178" fmla="*/ 1168923 h 1781665"/>
              <a:gd name="connsiteX179" fmla="*/ 11029361 w 11540300"/>
              <a:gd name="connsiteY179" fmla="*/ 1178350 h 1781665"/>
              <a:gd name="connsiteX180" fmla="*/ 11067068 w 11540300"/>
              <a:gd name="connsiteY180" fmla="*/ 1197204 h 1781665"/>
              <a:gd name="connsiteX181" fmla="*/ 11095349 w 11540300"/>
              <a:gd name="connsiteY181" fmla="*/ 1206630 h 1781665"/>
              <a:gd name="connsiteX182" fmla="*/ 11142483 w 11540300"/>
              <a:gd name="connsiteY182" fmla="*/ 1225484 h 1781665"/>
              <a:gd name="connsiteX183" fmla="*/ 11227324 w 11540300"/>
              <a:gd name="connsiteY183" fmla="*/ 1253764 h 1781665"/>
              <a:gd name="connsiteX184" fmla="*/ 11331019 w 11540300"/>
              <a:gd name="connsiteY184" fmla="*/ 1272618 h 1781665"/>
              <a:gd name="connsiteX185" fmla="*/ 11359299 w 11540300"/>
              <a:gd name="connsiteY185" fmla="*/ 1282045 h 1781665"/>
              <a:gd name="connsiteX186" fmla="*/ 11538409 w 11540300"/>
              <a:gd name="connsiteY186" fmla="*/ 1272618 h 1781665"/>
              <a:gd name="connsiteX187" fmla="*/ 11510128 w 11540300"/>
              <a:gd name="connsiteY187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39885 w 11540300"/>
              <a:gd name="connsiteY32" fmla="*/ 1564849 h 1781665"/>
              <a:gd name="connsiteX33" fmla="*/ 2168165 w 11540300"/>
              <a:gd name="connsiteY33" fmla="*/ 1432874 h 1781665"/>
              <a:gd name="connsiteX34" fmla="*/ 2196446 w 11540300"/>
              <a:gd name="connsiteY34" fmla="*/ 1423447 h 1781665"/>
              <a:gd name="connsiteX35" fmla="*/ 2253007 w 11540300"/>
              <a:gd name="connsiteY35" fmla="*/ 1385740 h 1781665"/>
              <a:gd name="connsiteX36" fmla="*/ 2309567 w 11540300"/>
              <a:gd name="connsiteY36" fmla="*/ 1366886 h 1781665"/>
              <a:gd name="connsiteX37" fmla="*/ 2366128 w 11540300"/>
              <a:gd name="connsiteY37" fmla="*/ 1310325 h 1781665"/>
              <a:gd name="connsiteX38" fmla="*/ 2384982 w 11540300"/>
              <a:gd name="connsiteY38" fmla="*/ 1282045 h 1781665"/>
              <a:gd name="connsiteX39" fmla="*/ 2432116 w 11540300"/>
              <a:gd name="connsiteY39" fmla="*/ 1225484 h 1781665"/>
              <a:gd name="connsiteX40" fmla="*/ 2441543 w 11540300"/>
              <a:gd name="connsiteY40" fmla="*/ 1197204 h 1781665"/>
              <a:gd name="connsiteX41" fmla="*/ 2460396 w 11540300"/>
              <a:gd name="connsiteY41" fmla="*/ 1168923 h 1781665"/>
              <a:gd name="connsiteX42" fmla="*/ 2479250 w 11540300"/>
              <a:gd name="connsiteY42" fmla="*/ 1112362 h 1781665"/>
              <a:gd name="connsiteX43" fmla="*/ 2498103 w 11540300"/>
              <a:gd name="connsiteY43" fmla="*/ 1084082 h 1781665"/>
              <a:gd name="connsiteX44" fmla="*/ 2516957 w 11540300"/>
              <a:gd name="connsiteY44" fmla="*/ 1027521 h 1781665"/>
              <a:gd name="connsiteX45" fmla="*/ 2573518 w 11540300"/>
              <a:gd name="connsiteY45" fmla="*/ 999241 h 1781665"/>
              <a:gd name="connsiteX46" fmla="*/ 2601798 w 11540300"/>
              <a:gd name="connsiteY46" fmla="*/ 980387 h 1781665"/>
              <a:gd name="connsiteX47" fmla="*/ 2922310 w 11540300"/>
              <a:gd name="connsiteY47" fmla="*/ 980387 h 1781665"/>
              <a:gd name="connsiteX48" fmla="*/ 3101419 w 11540300"/>
              <a:gd name="connsiteY48" fmla="*/ 970960 h 1781665"/>
              <a:gd name="connsiteX49" fmla="*/ 3393650 w 11540300"/>
              <a:gd name="connsiteY49" fmla="*/ 989814 h 1781665"/>
              <a:gd name="connsiteX50" fmla="*/ 3478491 w 11540300"/>
              <a:gd name="connsiteY50" fmla="*/ 1008668 h 1781665"/>
              <a:gd name="connsiteX51" fmla="*/ 3553905 w 11540300"/>
              <a:gd name="connsiteY51" fmla="*/ 1027521 h 1781665"/>
              <a:gd name="connsiteX52" fmla="*/ 3704734 w 11540300"/>
              <a:gd name="connsiteY52" fmla="*/ 1008668 h 1781665"/>
              <a:gd name="connsiteX53" fmla="*/ 3893270 w 11540300"/>
              <a:gd name="connsiteY53" fmla="*/ 989814 h 1781665"/>
              <a:gd name="connsiteX54" fmla="*/ 3968685 w 11540300"/>
              <a:gd name="connsiteY54" fmla="*/ 999241 h 1781665"/>
              <a:gd name="connsiteX55" fmla="*/ 4034673 w 11540300"/>
              <a:gd name="connsiteY55" fmla="*/ 1018094 h 1781665"/>
              <a:gd name="connsiteX56" fmla="*/ 4081807 w 11540300"/>
              <a:gd name="connsiteY56" fmla="*/ 1065228 h 1781665"/>
              <a:gd name="connsiteX57" fmla="*/ 4110087 w 11540300"/>
              <a:gd name="connsiteY57" fmla="*/ 1084082 h 1781665"/>
              <a:gd name="connsiteX58" fmla="*/ 4157221 w 11540300"/>
              <a:gd name="connsiteY58" fmla="*/ 1140643 h 1781665"/>
              <a:gd name="connsiteX59" fmla="*/ 4185501 w 11540300"/>
              <a:gd name="connsiteY59" fmla="*/ 1159496 h 1781665"/>
              <a:gd name="connsiteX60" fmla="*/ 4242062 w 11540300"/>
              <a:gd name="connsiteY60" fmla="*/ 1244338 h 1781665"/>
              <a:gd name="connsiteX61" fmla="*/ 4260916 w 11540300"/>
              <a:gd name="connsiteY61" fmla="*/ 1272618 h 1781665"/>
              <a:gd name="connsiteX62" fmla="*/ 4298623 w 11540300"/>
              <a:gd name="connsiteY62" fmla="*/ 1357459 h 1781665"/>
              <a:gd name="connsiteX63" fmla="*/ 4308050 w 11540300"/>
              <a:gd name="connsiteY63" fmla="*/ 1385740 h 1781665"/>
              <a:gd name="connsiteX64" fmla="*/ 4345757 w 11540300"/>
              <a:gd name="connsiteY64" fmla="*/ 1442301 h 1781665"/>
              <a:gd name="connsiteX65" fmla="*/ 4383464 w 11540300"/>
              <a:gd name="connsiteY65" fmla="*/ 1498861 h 1781665"/>
              <a:gd name="connsiteX66" fmla="*/ 4421171 w 11540300"/>
              <a:gd name="connsiteY66" fmla="*/ 1555422 h 1781665"/>
              <a:gd name="connsiteX67" fmla="*/ 4468305 w 11540300"/>
              <a:gd name="connsiteY67" fmla="*/ 1630837 h 1781665"/>
              <a:gd name="connsiteX68" fmla="*/ 4477732 w 11540300"/>
              <a:gd name="connsiteY68" fmla="*/ 1659117 h 1781665"/>
              <a:gd name="connsiteX69" fmla="*/ 4534293 w 11540300"/>
              <a:gd name="connsiteY69" fmla="*/ 1696824 h 1781665"/>
              <a:gd name="connsiteX70" fmla="*/ 4553147 w 11540300"/>
              <a:gd name="connsiteY70" fmla="*/ 1725105 h 1781665"/>
              <a:gd name="connsiteX71" fmla="*/ 4581427 w 11540300"/>
              <a:gd name="connsiteY71" fmla="*/ 1734531 h 1781665"/>
              <a:gd name="connsiteX72" fmla="*/ 4590854 w 11540300"/>
              <a:gd name="connsiteY72" fmla="*/ 1762812 h 1781665"/>
              <a:gd name="connsiteX73" fmla="*/ 4619134 w 11540300"/>
              <a:gd name="connsiteY73" fmla="*/ 1781665 h 1781665"/>
              <a:gd name="connsiteX74" fmla="*/ 4675695 w 11540300"/>
              <a:gd name="connsiteY74" fmla="*/ 1762812 h 1781665"/>
              <a:gd name="connsiteX75" fmla="*/ 4703976 w 11540300"/>
              <a:gd name="connsiteY75" fmla="*/ 1753385 h 1781665"/>
              <a:gd name="connsiteX76" fmla="*/ 4741683 w 11540300"/>
              <a:gd name="connsiteY76" fmla="*/ 1734531 h 1781665"/>
              <a:gd name="connsiteX77" fmla="*/ 4769963 w 11540300"/>
              <a:gd name="connsiteY77" fmla="*/ 1715678 h 1781665"/>
              <a:gd name="connsiteX78" fmla="*/ 4826524 w 11540300"/>
              <a:gd name="connsiteY78" fmla="*/ 1696824 h 1781665"/>
              <a:gd name="connsiteX79" fmla="*/ 4901938 w 11540300"/>
              <a:gd name="connsiteY79" fmla="*/ 1677971 h 1781665"/>
              <a:gd name="connsiteX80" fmla="*/ 4930219 w 11540300"/>
              <a:gd name="connsiteY80" fmla="*/ 1659117 h 1781665"/>
              <a:gd name="connsiteX81" fmla="*/ 4958499 w 11540300"/>
              <a:gd name="connsiteY81" fmla="*/ 1574276 h 1781665"/>
              <a:gd name="connsiteX82" fmla="*/ 4986780 w 11540300"/>
              <a:gd name="connsiteY82" fmla="*/ 1461154 h 1781665"/>
              <a:gd name="connsiteX83" fmla="*/ 4996207 w 11540300"/>
              <a:gd name="connsiteY83" fmla="*/ 1423447 h 1781665"/>
              <a:gd name="connsiteX84" fmla="*/ 5015060 w 11540300"/>
              <a:gd name="connsiteY84" fmla="*/ 1366886 h 1781665"/>
              <a:gd name="connsiteX85" fmla="*/ 5005633 w 11540300"/>
              <a:gd name="connsiteY85" fmla="*/ 1319752 h 1781665"/>
              <a:gd name="connsiteX86" fmla="*/ 4996207 w 11540300"/>
              <a:gd name="connsiteY86" fmla="*/ 1291472 h 1781665"/>
              <a:gd name="connsiteX87" fmla="*/ 4986780 w 11540300"/>
              <a:gd name="connsiteY87" fmla="*/ 1244338 h 1781665"/>
              <a:gd name="connsiteX88" fmla="*/ 5015060 w 11540300"/>
              <a:gd name="connsiteY88" fmla="*/ 1084082 h 1781665"/>
              <a:gd name="connsiteX89" fmla="*/ 5043341 w 11540300"/>
              <a:gd name="connsiteY89" fmla="*/ 1027521 h 1781665"/>
              <a:gd name="connsiteX90" fmla="*/ 5071621 w 11540300"/>
              <a:gd name="connsiteY90" fmla="*/ 1018094 h 1781665"/>
              <a:gd name="connsiteX91" fmla="*/ 5099901 w 11540300"/>
              <a:gd name="connsiteY91" fmla="*/ 989814 h 1781665"/>
              <a:gd name="connsiteX92" fmla="*/ 5128182 w 11540300"/>
              <a:gd name="connsiteY92" fmla="*/ 980387 h 1781665"/>
              <a:gd name="connsiteX93" fmla="*/ 5137609 w 11540300"/>
              <a:gd name="connsiteY93" fmla="*/ 952107 h 1781665"/>
              <a:gd name="connsiteX94" fmla="*/ 5194169 w 11540300"/>
              <a:gd name="connsiteY94" fmla="*/ 914400 h 1781665"/>
              <a:gd name="connsiteX95" fmla="*/ 5222450 w 11540300"/>
              <a:gd name="connsiteY95" fmla="*/ 895546 h 1781665"/>
              <a:gd name="connsiteX96" fmla="*/ 5410986 w 11540300"/>
              <a:gd name="connsiteY96" fmla="*/ 876692 h 1781665"/>
              <a:gd name="connsiteX97" fmla="*/ 5590095 w 11540300"/>
              <a:gd name="connsiteY97" fmla="*/ 876692 h 1781665"/>
              <a:gd name="connsiteX98" fmla="*/ 5637229 w 11540300"/>
              <a:gd name="connsiteY98" fmla="*/ 904973 h 1781665"/>
              <a:gd name="connsiteX99" fmla="*/ 5674936 w 11540300"/>
              <a:gd name="connsiteY99" fmla="*/ 914400 h 1781665"/>
              <a:gd name="connsiteX100" fmla="*/ 5712644 w 11540300"/>
              <a:gd name="connsiteY100" fmla="*/ 933253 h 1781665"/>
              <a:gd name="connsiteX101" fmla="*/ 5740924 w 11540300"/>
              <a:gd name="connsiteY101" fmla="*/ 942680 h 1781665"/>
              <a:gd name="connsiteX102" fmla="*/ 5938887 w 11540300"/>
              <a:gd name="connsiteY102" fmla="*/ 923826 h 1781665"/>
              <a:gd name="connsiteX103" fmla="*/ 6014301 w 11540300"/>
              <a:gd name="connsiteY103" fmla="*/ 895546 h 1781665"/>
              <a:gd name="connsiteX104" fmla="*/ 6061435 w 11540300"/>
              <a:gd name="connsiteY104" fmla="*/ 857839 h 1781665"/>
              <a:gd name="connsiteX105" fmla="*/ 6174557 w 11540300"/>
              <a:gd name="connsiteY105" fmla="*/ 782424 h 1781665"/>
              <a:gd name="connsiteX106" fmla="*/ 6231118 w 11540300"/>
              <a:gd name="connsiteY106" fmla="*/ 754144 h 1781665"/>
              <a:gd name="connsiteX107" fmla="*/ 6287679 w 11540300"/>
              <a:gd name="connsiteY107" fmla="*/ 697583 h 1781665"/>
              <a:gd name="connsiteX108" fmla="*/ 6315959 w 11540300"/>
              <a:gd name="connsiteY108" fmla="*/ 584461 h 1781665"/>
              <a:gd name="connsiteX109" fmla="*/ 6325386 w 11540300"/>
              <a:gd name="connsiteY109" fmla="*/ 245096 h 1781665"/>
              <a:gd name="connsiteX110" fmla="*/ 6344240 w 11540300"/>
              <a:gd name="connsiteY110" fmla="*/ 216816 h 1781665"/>
              <a:gd name="connsiteX111" fmla="*/ 6372520 w 11540300"/>
              <a:gd name="connsiteY111" fmla="*/ 122548 h 1781665"/>
              <a:gd name="connsiteX112" fmla="*/ 6410227 w 11540300"/>
              <a:gd name="connsiteY112" fmla="*/ 65987 h 1781665"/>
              <a:gd name="connsiteX113" fmla="*/ 6457361 w 11540300"/>
              <a:gd name="connsiteY113" fmla="*/ 9426 h 1781665"/>
              <a:gd name="connsiteX114" fmla="*/ 6485642 w 11540300"/>
              <a:gd name="connsiteY114" fmla="*/ 0 h 1781665"/>
              <a:gd name="connsiteX115" fmla="*/ 6570483 w 11540300"/>
              <a:gd name="connsiteY115" fmla="*/ 18853 h 1781665"/>
              <a:gd name="connsiteX116" fmla="*/ 6598763 w 11540300"/>
              <a:gd name="connsiteY116" fmla="*/ 47134 h 1781665"/>
              <a:gd name="connsiteX117" fmla="*/ 6655324 w 11540300"/>
              <a:gd name="connsiteY117" fmla="*/ 113121 h 1781665"/>
              <a:gd name="connsiteX118" fmla="*/ 6683604 w 11540300"/>
              <a:gd name="connsiteY118" fmla="*/ 122548 h 1781665"/>
              <a:gd name="connsiteX119" fmla="*/ 6702458 w 11540300"/>
              <a:gd name="connsiteY119" fmla="*/ 150828 h 1781665"/>
              <a:gd name="connsiteX120" fmla="*/ 6740165 w 11540300"/>
              <a:gd name="connsiteY120" fmla="*/ 169682 h 1781665"/>
              <a:gd name="connsiteX121" fmla="*/ 6768446 w 11540300"/>
              <a:gd name="connsiteY121" fmla="*/ 188536 h 1781665"/>
              <a:gd name="connsiteX122" fmla="*/ 6815580 w 11540300"/>
              <a:gd name="connsiteY122" fmla="*/ 245096 h 1781665"/>
              <a:gd name="connsiteX123" fmla="*/ 6853287 w 11540300"/>
              <a:gd name="connsiteY123" fmla="*/ 301657 h 1781665"/>
              <a:gd name="connsiteX124" fmla="*/ 6872141 w 11540300"/>
              <a:gd name="connsiteY124" fmla="*/ 329938 h 1781665"/>
              <a:gd name="connsiteX125" fmla="*/ 6890994 w 11540300"/>
              <a:gd name="connsiteY125" fmla="*/ 395925 h 1781665"/>
              <a:gd name="connsiteX126" fmla="*/ 6909848 w 11540300"/>
              <a:gd name="connsiteY126" fmla="*/ 471340 h 1781665"/>
              <a:gd name="connsiteX127" fmla="*/ 6919275 w 11540300"/>
              <a:gd name="connsiteY127" fmla="*/ 763571 h 1781665"/>
              <a:gd name="connsiteX128" fmla="*/ 6956982 w 11540300"/>
              <a:gd name="connsiteY128" fmla="*/ 820131 h 1781665"/>
              <a:gd name="connsiteX129" fmla="*/ 6975835 w 11540300"/>
              <a:gd name="connsiteY129" fmla="*/ 857839 h 1781665"/>
              <a:gd name="connsiteX130" fmla="*/ 7004116 w 11540300"/>
              <a:gd name="connsiteY130" fmla="*/ 876692 h 1781665"/>
              <a:gd name="connsiteX131" fmla="*/ 7051250 w 11540300"/>
              <a:gd name="connsiteY131" fmla="*/ 961534 h 1781665"/>
              <a:gd name="connsiteX132" fmla="*/ 7079530 w 11540300"/>
              <a:gd name="connsiteY132" fmla="*/ 980387 h 1781665"/>
              <a:gd name="connsiteX133" fmla="*/ 7117237 w 11540300"/>
              <a:gd name="connsiteY133" fmla="*/ 1036948 h 1781665"/>
              <a:gd name="connsiteX134" fmla="*/ 7154945 w 11540300"/>
              <a:gd name="connsiteY134" fmla="*/ 1046375 h 1781665"/>
              <a:gd name="connsiteX135" fmla="*/ 7183225 w 11540300"/>
              <a:gd name="connsiteY135" fmla="*/ 1055802 h 1781665"/>
              <a:gd name="connsiteX136" fmla="*/ 7428322 w 11540300"/>
              <a:gd name="connsiteY136" fmla="*/ 1074655 h 1781665"/>
              <a:gd name="connsiteX137" fmla="*/ 7456602 w 11540300"/>
              <a:gd name="connsiteY137" fmla="*/ 1093509 h 1781665"/>
              <a:gd name="connsiteX138" fmla="*/ 7484883 w 11540300"/>
              <a:gd name="connsiteY138" fmla="*/ 1102936 h 1781665"/>
              <a:gd name="connsiteX139" fmla="*/ 7522590 w 11540300"/>
              <a:gd name="connsiteY139" fmla="*/ 1121789 h 1781665"/>
              <a:gd name="connsiteX140" fmla="*/ 7598004 w 11540300"/>
              <a:gd name="connsiteY140" fmla="*/ 1178350 h 1781665"/>
              <a:gd name="connsiteX141" fmla="*/ 7626285 w 11540300"/>
              <a:gd name="connsiteY141" fmla="*/ 1187777 h 1781665"/>
              <a:gd name="connsiteX142" fmla="*/ 7692273 w 11540300"/>
              <a:gd name="connsiteY142" fmla="*/ 1216057 h 1781665"/>
              <a:gd name="connsiteX143" fmla="*/ 7720553 w 11540300"/>
              <a:gd name="connsiteY143" fmla="*/ 1234911 h 1781665"/>
              <a:gd name="connsiteX144" fmla="*/ 7786541 w 11540300"/>
              <a:gd name="connsiteY144" fmla="*/ 1253764 h 1781665"/>
              <a:gd name="connsiteX145" fmla="*/ 7871382 w 11540300"/>
              <a:gd name="connsiteY145" fmla="*/ 1282045 h 1781665"/>
              <a:gd name="connsiteX146" fmla="*/ 8069345 w 11540300"/>
              <a:gd name="connsiteY146" fmla="*/ 1272618 h 1781665"/>
              <a:gd name="connsiteX147" fmla="*/ 8097625 w 11540300"/>
              <a:gd name="connsiteY147" fmla="*/ 1263191 h 1781665"/>
              <a:gd name="connsiteX148" fmla="*/ 8135332 w 11540300"/>
              <a:gd name="connsiteY148" fmla="*/ 1253764 h 1781665"/>
              <a:gd name="connsiteX149" fmla="*/ 8201320 w 11540300"/>
              <a:gd name="connsiteY149" fmla="*/ 1216057 h 1781665"/>
              <a:gd name="connsiteX150" fmla="*/ 8229600 w 11540300"/>
              <a:gd name="connsiteY150" fmla="*/ 1206630 h 1781665"/>
              <a:gd name="connsiteX151" fmla="*/ 8257881 w 11540300"/>
              <a:gd name="connsiteY151" fmla="*/ 1225484 h 1781665"/>
              <a:gd name="connsiteX152" fmla="*/ 8276734 w 11540300"/>
              <a:gd name="connsiteY152" fmla="*/ 1253764 h 1781665"/>
              <a:gd name="connsiteX153" fmla="*/ 8305015 w 11540300"/>
              <a:gd name="connsiteY153" fmla="*/ 1282045 h 1781665"/>
              <a:gd name="connsiteX154" fmla="*/ 8380429 w 11540300"/>
              <a:gd name="connsiteY154" fmla="*/ 1366886 h 1781665"/>
              <a:gd name="connsiteX155" fmla="*/ 8436990 w 11540300"/>
              <a:gd name="connsiteY155" fmla="*/ 1404593 h 1781665"/>
              <a:gd name="connsiteX156" fmla="*/ 8531258 w 11540300"/>
              <a:gd name="connsiteY156" fmla="*/ 1423447 h 1781665"/>
              <a:gd name="connsiteX157" fmla="*/ 8814062 w 11540300"/>
              <a:gd name="connsiteY157" fmla="*/ 1414020 h 1781665"/>
              <a:gd name="connsiteX158" fmla="*/ 8842343 w 11540300"/>
              <a:gd name="connsiteY158" fmla="*/ 1395167 h 1781665"/>
              <a:gd name="connsiteX159" fmla="*/ 8870623 w 11540300"/>
              <a:gd name="connsiteY159" fmla="*/ 1385740 h 1781665"/>
              <a:gd name="connsiteX160" fmla="*/ 8917757 w 11540300"/>
              <a:gd name="connsiteY160" fmla="*/ 1376313 h 1781665"/>
              <a:gd name="connsiteX161" fmla="*/ 9087440 w 11540300"/>
              <a:gd name="connsiteY161" fmla="*/ 1357459 h 1781665"/>
              <a:gd name="connsiteX162" fmla="*/ 9153427 w 11540300"/>
              <a:gd name="connsiteY162" fmla="*/ 1338606 h 1781665"/>
              <a:gd name="connsiteX163" fmla="*/ 9247695 w 11540300"/>
              <a:gd name="connsiteY163" fmla="*/ 1310325 h 1781665"/>
              <a:gd name="connsiteX164" fmla="*/ 9436231 w 11540300"/>
              <a:gd name="connsiteY164" fmla="*/ 1291472 h 1781665"/>
              <a:gd name="connsiteX165" fmla="*/ 10039547 w 11540300"/>
              <a:gd name="connsiteY165" fmla="*/ 1282045 h 1781665"/>
              <a:gd name="connsiteX166" fmla="*/ 10275217 w 11540300"/>
              <a:gd name="connsiteY166" fmla="*/ 1282045 h 1781665"/>
              <a:gd name="connsiteX167" fmla="*/ 10303497 w 11540300"/>
              <a:gd name="connsiteY167" fmla="*/ 1310325 h 1781665"/>
              <a:gd name="connsiteX168" fmla="*/ 10341204 w 11540300"/>
              <a:gd name="connsiteY168" fmla="*/ 1338606 h 1781665"/>
              <a:gd name="connsiteX169" fmla="*/ 10397765 w 11540300"/>
              <a:gd name="connsiteY169" fmla="*/ 1376313 h 1781665"/>
              <a:gd name="connsiteX170" fmla="*/ 10482607 w 11540300"/>
              <a:gd name="connsiteY170" fmla="*/ 1366886 h 1781665"/>
              <a:gd name="connsiteX171" fmla="*/ 10576875 w 11540300"/>
              <a:gd name="connsiteY171" fmla="*/ 1338606 h 1781665"/>
              <a:gd name="connsiteX172" fmla="*/ 10624009 w 11540300"/>
              <a:gd name="connsiteY172" fmla="*/ 1310325 h 1781665"/>
              <a:gd name="connsiteX173" fmla="*/ 10652289 w 11540300"/>
              <a:gd name="connsiteY173" fmla="*/ 1300898 h 1781665"/>
              <a:gd name="connsiteX174" fmla="*/ 10689996 w 11540300"/>
              <a:gd name="connsiteY174" fmla="*/ 1291472 h 1781665"/>
              <a:gd name="connsiteX175" fmla="*/ 10737130 w 11540300"/>
              <a:gd name="connsiteY175" fmla="*/ 1282045 h 1781665"/>
              <a:gd name="connsiteX176" fmla="*/ 10793691 w 11540300"/>
              <a:gd name="connsiteY176" fmla="*/ 1263191 h 1781665"/>
              <a:gd name="connsiteX177" fmla="*/ 10859679 w 11540300"/>
              <a:gd name="connsiteY177" fmla="*/ 1234911 h 1781665"/>
              <a:gd name="connsiteX178" fmla="*/ 10963374 w 11540300"/>
              <a:gd name="connsiteY178" fmla="*/ 1168923 h 1781665"/>
              <a:gd name="connsiteX179" fmla="*/ 11029361 w 11540300"/>
              <a:gd name="connsiteY179" fmla="*/ 1178350 h 1781665"/>
              <a:gd name="connsiteX180" fmla="*/ 11067068 w 11540300"/>
              <a:gd name="connsiteY180" fmla="*/ 1197204 h 1781665"/>
              <a:gd name="connsiteX181" fmla="*/ 11095349 w 11540300"/>
              <a:gd name="connsiteY181" fmla="*/ 1206630 h 1781665"/>
              <a:gd name="connsiteX182" fmla="*/ 11142483 w 11540300"/>
              <a:gd name="connsiteY182" fmla="*/ 1225484 h 1781665"/>
              <a:gd name="connsiteX183" fmla="*/ 11227324 w 11540300"/>
              <a:gd name="connsiteY183" fmla="*/ 1253764 h 1781665"/>
              <a:gd name="connsiteX184" fmla="*/ 11331019 w 11540300"/>
              <a:gd name="connsiteY184" fmla="*/ 1272618 h 1781665"/>
              <a:gd name="connsiteX185" fmla="*/ 11359299 w 11540300"/>
              <a:gd name="connsiteY185" fmla="*/ 1282045 h 1781665"/>
              <a:gd name="connsiteX186" fmla="*/ 11538409 w 11540300"/>
              <a:gd name="connsiteY186" fmla="*/ 1272618 h 1781665"/>
              <a:gd name="connsiteX187" fmla="*/ 11510128 w 11540300"/>
              <a:gd name="connsiteY187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432874 h 1781665"/>
              <a:gd name="connsiteX33" fmla="*/ 2196446 w 11540300"/>
              <a:gd name="connsiteY33" fmla="*/ 1423447 h 1781665"/>
              <a:gd name="connsiteX34" fmla="*/ 2253007 w 11540300"/>
              <a:gd name="connsiteY34" fmla="*/ 1385740 h 1781665"/>
              <a:gd name="connsiteX35" fmla="*/ 2309567 w 11540300"/>
              <a:gd name="connsiteY35" fmla="*/ 1366886 h 1781665"/>
              <a:gd name="connsiteX36" fmla="*/ 2366128 w 11540300"/>
              <a:gd name="connsiteY36" fmla="*/ 1310325 h 1781665"/>
              <a:gd name="connsiteX37" fmla="*/ 2384982 w 11540300"/>
              <a:gd name="connsiteY37" fmla="*/ 1282045 h 1781665"/>
              <a:gd name="connsiteX38" fmla="*/ 2432116 w 11540300"/>
              <a:gd name="connsiteY38" fmla="*/ 1225484 h 1781665"/>
              <a:gd name="connsiteX39" fmla="*/ 2441543 w 11540300"/>
              <a:gd name="connsiteY39" fmla="*/ 1197204 h 1781665"/>
              <a:gd name="connsiteX40" fmla="*/ 2460396 w 11540300"/>
              <a:gd name="connsiteY40" fmla="*/ 1168923 h 1781665"/>
              <a:gd name="connsiteX41" fmla="*/ 2479250 w 11540300"/>
              <a:gd name="connsiteY41" fmla="*/ 1112362 h 1781665"/>
              <a:gd name="connsiteX42" fmla="*/ 2498103 w 11540300"/>
              <a:gd name="connsiteY42" fmla="*/ 1084082 h 1781665"/>
              <a:gd name="connsiteX43" fmla="*/ 2516957 w 11540300"/>
              <a:gd name="connsiteY43" fmla="*/ 1027521 h 1781665"/>
              <a:gd name="connsiteX44" fmla="*/ 2573518 w 11540300"/>
              <a:gd name="connsiteY44" fmla="*/ 999241 h 1781665"/>
              <a:gd name="connsiteX45" fmla="*/ 2601798 w 11540300"/>
              <a:gd name="connsiteY45" fmla="*/ 980387 h 1781665"/>
              <a:gd name="connsiteX46" fmla="*/ 2922310 w 11540300"/>
              <a:gd name="connsiteY46" fmla="*/ 980387 h 1781665"/>
              <a:gd name="connsiteX47" fmla="*/ 3101419 w 11540300"/>
              <a:gd name="connsiteY47" fmla="*/ 970960 h 1781665"/>
              <a:gd name="connsiteX48" fmla="*/ 3393650 w 11540300"/>
              <a:gd name="connsiteY48" fmla="*/ 989814 h 1781665"/>
              <a:gd name="connsiteX49" fmla="*/ 3478491 w 11540300"/>
              <a:gd name="connsiteY49" fmla="*/ 1008668 h 1781665"/>
              <a:gd name="connsiteX50" fmla="*/ 3553905 w 11540300"/>
              <a:gd name="connsiteY50" fmla="*/ 1027521 h 1781665"/>
              <a:gd name="connsiteX51" fmla="*/ 3704734 w 11540300"/>
              <a:gd name="connsiteY51" fmla="*/ 1008668 h 1781665"/>
              <a:gd name="connsiteX52" fmla="*/ 3893270 w 11540300"/>
              <a:gd name="connsiteY52" fmla="*/ 989814 h 1781665"/>
              <a:gd name="connsiteX53" fmla="*/ 3968685 w 11540300"/>
              <a:gd name="connsiteY53" fmla="*/ 999241 h 1781665"/>
              <a:gd name="connsiteX54" fmla="*/ 4034673 w 11540300"/>
              <a:gd name="connsiteY54" fmla="*/ 1018094 h 1781665"/>
              <a:gd name="connsiteX55" fmla="*/ 4081807 w 11540300"/>
              <a:gd name="connsiteY55" fmla="*/ 1065228 h 1781665"/>
              <a:gd name="connsiteX56" fmla="*/ 4110087 w 11540300"/>
              <a:gd name="connsiteY56" fmla="*/ 1084082 h 1781665"/>
              <a:gd name="connsiteX57" fmla="*/ 4157221 w 11540300"/>
              <a:gd name="connsiteY57" fmla="*/ 1140643 h 1781665"/>
              <a:gd name="connsiteX58" fmla="*/ 4185501 w 11540300"/>
              <a:gd name="connsiteY58" fmla="*/ 1159496 h 1781665"/>
              <a:gd name="connsiteX59" fmla="*/ 4242062 w 11540300"/>
              <a:gd name="connsiteY59" fmla="*/ 1244338 h 1781665"/>
              <a:gd name="connsiteX60" fmla="*/ 4260916 w 11540300"/>
              <a:gd name="connsiteY60" fmla="*/ 1272618 h 1781665"/>
              <a:gd name="connsiteX61" fmla="*/ 4298623 w 11540300"/>
              <a:gd name="connsiteY61" fmla="*/ 1357459 h 1781665"/>
              <a:gd name="connsiteX62" fmla="*/ 4308050 w 11540300"/>
              <a:gd name="connsiteY62" fmla="*/ 1385740 h 1781665"/>
              <a:gd name="connsiteX63" fmla="*/ 4345757 w 11540300"/>
              <a:gd name="connsiteY63" fmla="*/ 1442301 h 1781665"/>
              <a:gd name="connsiteX64" fmla="*/ 4383464 w 11540300"/>
              <a:gd name="connsiteY64" fmla="*/ 1498861 h 1781665"/>
              <a:gd name="connsiteX65" fmla="*/ 4421171 w 11540300"/>
              <a:gd name="connsiteY65" fmla="*/ 1555422 h 1781665"/>
              <a:gd name="connsiteX66" fmla="*/ 4468305 w 11540300"/>
              <a:gd name="connsiteY66" fmla="*/ 1630837 h 1781665"/>
              <a:gd name="connsiteX67" fmla="*/ 4477732 w 11540300"/>
              <a:gd name="connsiteY67" fmla="*/ 1659117 h 1781665"/>
              <a:gd name="connsiteX68" fmla="*/ 4534293 w 11540300"/>
              <a:gd name="connsiteY68" fmla="*/ 1696824 h 1781665"/>
              <a:gd name="connsiteX69" fmla="*/ 4553147 w 11540300"/>
              <a:gd name="connsiteY69" fmla="*/ 1725105 h 1781665"/>
              <a:gd name="connsiteX70" fmla="*/ 4581427 w 11540300"/>
              <a:gd name="connsiteY70" fmla="*/ 1734531 h 1781665"/>
              <a:gd name="connsiteX71" fmla="*/ 4590854 w 11540300"/>
              <a:gd name="connsiteY71" fmla="*/ 1762812 h 1781665"/>
              <a:gd name="connsiteX72" fmla="*/ 4619134 w 11540300"/>
              <a:gd name="connsiteY72" fmla="*/ 1781665 h 1781665"/>
              <a:gd name="connsiteX73" fmla="*/ 4675695 w 11540300"/>
              <a:gd name="connsiteY73" fmla="*/ 1762812 h 1781665"/>
              <a:gd name="connsiteX74" fmla="*/ 4703976 w 11540300"/>
              <a:gd name="connsiteY74" fmla="*/ 1753385 h 1781665"/>
              <a:gd name="connsiteX75" fmla="*/ 4741683 w 11540300"/>
              <a:gd name="connsiteY75" fmla="*/ 1734531 h 1781665"/>
              <a:gd name="connsiteX76" fmla="*/ 4769963 w 11540300"/>
              <a:gd name="connsiteY76" fmla="*/ 1715678 h 1781665"/>
              <a:gd name="connsiteX77" fmla="*/ 4826524 w 11540300"/>
              <a:gd name="connsiteY77" fmla="*/ 1696824 h 1781665"/>
              <a:gd name="connsiteX78" fmla="*/ 4901938 w 11540300"/>
              <a:gd name="connsiteY78" fmla="*/ 1677971 h 1781665"/>
              <a:gd name="connsiteX79" fmla="*/ 4930219 w 11540300"/>
              <a:gd name="connsiteY79" fmla="*/ 1659117 h 1781665"/>
              <a:gd name="connsiteX80" fmla="*/ 4958499 w 11540300"/>
              <a:gd name="connsiteY80" fmla="*/ 1574276 h 1781665"/>
              <a:gd name="connsiteX81" fmla="*/ 4986780 w 11540300"/>
              <a:gd name="connsiteY81" fmla="*/ 1461154 h 1781665"/>
              <a:gd name="connsiteX82" fmla="*/ 4996207 w 11540300"/>
              <a:gd name="connsiteY82" fmla="*/ 1423447 h 1781665"/>
              <a:gd name="connsiteX83" fmla="*/ 5015060 w 11540300"/>
              <a:gd name="connsiteY83" fmla="*/ 1366886 h 1781665"/>
              <a:gd name="connsiteX84" fmla="*/ 5005633 w 11540300"/>
              <a:gd name="connsiteY84" fmla="*/ 1319752 h 1781665"/>
              <a:gd name="connsiteX85" fmla="*/ 4996207 w 11540300"/>
              <a:gd name="connsiteY85" fmla="*/ 1291472 h 1781665"/>
              <a:gd name="connsiteX86" fmla="*/ 4986780 w 11540300"/>
              <a:gd name="connsiteY86" fmla="*/ 1244338 h 1781665"/>
              <a:gd name="connsiteX87" fmla="*/ 5015060 w 11540300"/>
              <a:gd name="connsiteY87" fmla="*/ 1084082 h 1781665"/>
              <a:gd name="connsiteX88" fmla="*/ 5043341 w 11540300"/>
              <a:gd name="connsiteY88" fmla="*/ 1027521 h 1781665"/>
              <a:gd name="connsiteX89" fmla="*/ 5071621 w 11540300"/>
              <a:gd name="connsiteY89" fmla="*/ 1018094 h 1781665"/>
              <a:gd name="connsiteX90" fmla="*/ 5099901 w 11540300"/>
              <a:gd name="connsiteY90" fmla="*/ 989814 h 1781665"/>
              <a:gd name="connsiteX91" fmla="*/ 5128182 w 11540300"/>
              <a:gd name="connsiteY91" fmla="*/ 980387 h 1781665"/>
              <a:gd name="connsiteX92" fmla="*/ 5137609 w 11540300"/>
              <a:gd name="connsiteY92" fmla="*/ 952107 h 1781665"/>
              <a:gd name="connsiteX93" fmla="*/ 5194169 w 11540300"/>
              <a:gd name="connsiteY93" fmla="*/ 914400 h 1781665"/>
              <a:gd name="connsiteX94" fmla="*/ 5222450 w 11540300"/>
              <a:gd name="connsiteY94" fmla="*/ 895546 h 1781665"/>
              <a:gd name="connsiteX95" fmla="*/ 5410986 w 11540300"/>
              <a:gd name="connsiteY95" fmla="*/ 876692 h 1781665"/>
              <a:gd name="connsiteX96" fmla="*/ 5590095 w 11540300"/>
              <a:gd name="connsiteY96" fmla="*/ 876692 h 1781665"/>
              <a:gd name="connsiteX97" fmla="*/ 5637229 w 11540300"/>
              <a:gd name="connsiteY97" fmla="*/ 904973 h 1781665"/>
              <a:gd name="connsiteX98" fmla="*/ 5674936 w 11540300"/>
              <a:gd name="connsiteY98" fmla="*/ 914400 h 1781665"/>
              <a:gd name="connsiteX99" fmla="*/ 5712644 w 11540300"/>
              <a:gd name="connsiteY99" fmla="*/ 933253 h 1781665"/>
              <a:gd name="connsiteX100" fmla="*/ 5740924 w 11540300"/>
              <a:gd name="connsiteY100" fmla="*/ 942680 h 1781665"/>
              <a:gd name="connsiteX101" fmla="*/ 5938887 w 11540300"/>
              <a:gd name="connsiteY101" fmla="*/ 923826 h 1781665"/>
              <a:gd name="connsiteX102" fmla="*/ 6014301 w 11540300"/>
              <a:gd name="connsiteY102" fmla="*/ 895546 h 1781665"/>
              <a:gd name="connsiteX103" fmla="*/ 6061435 w 11540300"/>
              <a:gd name="connsiteY103" fmla="*/ 857839 h 1781665"/>
              <a:gd name="connsiteX104" fmla="*/ 6174557 w 11540300"/>
              <a:gd name="connsiteY104" fmla="*/ 782424 h 1781665"/>
              <a:gd name="connsiteX105" fmla="*/ 6231118 w 11540300"/>
              <a:gd name="connsiteY105" fmla="*/ 754144 h 1781665"/>
              <a:gd name="connsiteX106" fmla="*/ 6287679 w 11540300"/>
              <a:gd name="connsiteY106" fmla="*/ 697583 h 1781665"/>
              <a:gd name="connsiteX107" fmla="*/ 6315959 w 11540300"/>
              <a:gd name="connsiteY107" fmla="*/ 584461 h 1781665"/>
              <a:gd name="connsiteX108" fmla="*/ 6325386 w 11540300"/>
              <a:gd name="connsiteY108" fmla="*/ 245096 h 1781665"/>
              <a:gd name="connsiteX109" fmla="*/ 6344240 w 11540300"/>
              <a:gd name="connsiteY109" fmla="*/ 216816 h 1781665"/>
              <a:gd name="connsiteX110" fmla="*/ 6372520 w 11540300"/>
              <a:gd name="connsiteY110" fmla="*/ 122548 h 1781665"/>
              <a:gd name="connsiteX111" fmla="*/ 6410227 w 11540300"/>
              <a:gd name="connsiteY111" fmla="*/ 65987 h 1781665"/>
              <a:gd name="connsiteX112" fmla="*/ 6457361 w 11540300"/>
              <a:gd name="connsiteY112" fmla="*/ 9426 h 1781665"/>
              <a:gd name="connsiteX113" fmla="*/ 6485642 w 11540300"/>
              <a:gd name="connsiteY113" fmla="*/ 0 h 1781665"/>
              <a:gd name="connsiteX114" fmla="*/ 6570483 w 11540300"/>
              <a:gd name="connsiteY114" fmla="*/ 18853 h 1781665"/>
              <a:gd name="connsiteX115" fmla="*/ 6598763 w 11540300"/>
              <a:gd name="connsiteY115" fmla="*/ 47134 h 1781665"/>
              <a:gd name="connsiteX116" fmla="*/ 6655324 w 11540300"/>
              <a:gd name="connsiteY116" fmla="*/ 113121 h 1781665"/>
              <a:gd name="connsiteX117" fmla="*/ 6683604 w 11540300"/>
              <a:gd name="connsiteY117" fmla="*/ 122548 h 1781665"/>
              <a:gd name="connsiteX118" fmla="*/ 6702458 w 11540300"/>
              <a:gd name="connsiteY118" fmla="*/ 150828 h 1781665"/>
              <a:gd name="connsiteX119" fmla="*/ 6740165 w 11540300"/>
              <a:gd name="connsiteY119" fmla="*/ 169682 h 1781665"/>
              <a:gd name="connsiteX120" fmla="*/ 6768446 w 11540300"/>
              <a:gd name="connsiteY120" fmla="*/ 188536 h 1781665"/>
              <a:gd name="connsiteX121" fmla="*/ 6815580 w 11540300"/>
              <a:gd name="connsiteY121" fmla="*/ 245096 h 1781665"/>
              <a:gd name="connsiteX122" fmla="*/ 6853287 w 11540300"/>
              <a:gd name="connsiteY122" fmla="*/ 301657 h 1781665"/>
              <a:gd name="connsiteX123" fmla="*/ 6872141 w 11540300"/>
              <a:gd name="connsiteY123" fmla="*/ 329938 h 1781665"/>
              <a:gd name="connsiteX124" fmla="*/ 6890994 w 11540300"/>
              <a:gd name="connsiteY124" fmla="*/ 395925 h 1781665"/>
              <a:gd name="connsiteX125" fmla="*/ 6909848 w 11540300"/>
              <a:gd name="connsiteY125" fmla="*/ 471340 h 1781665"/>
              <a:gd name="connsiteX126" fmla="*/ 6919275 w 11540300"/>
              <a:gd name="connsiteY126" fmla="*/ 763571 h 1781665"/>
              <a:gd name="connsiteX127" fmla="*/ 6956982 w 11540300"/>
              <a:gd name="connsiteY127" fmla="*/ 820131 h 1781665"/>
              <a:gd name="connsiteX128" fmla="*/ 6975835 w 11540300"/>
              <a:gd name="connsiteY128" fmla="*/ 857839 h 1781665"/>
              <a:gd name="connsiteX129" fmla="*/ 7004116 w 11540300"/>
              <a:gd name="connsiteY129" fmla="*/ 876692 h 1781665"/>
              <a:gd name="connsiteX130" fmla="*/ 7051250 w 11540300"/>
              <a:gd name="connsiteY130" fmla="*/ 961534 h 1781665"/>
              <a:gd name="connsiteX131" fmla="*/ 7079530 w 11540300"/>
              <a:gd name="connsiteY131" fmla="*/ 980387 h 1781665"/>
              <a:gd name="connsiteX132" fmla="*/ 7117237 w 11540300"/>
              <a:gd name="connsiteY132" fmla="*/ 1036948 h 1781665"/>
              <a:gd name="connsiteX133" fmla="*/ 7154945 w 11540300"/>
              <a:gd name="connsiteY133" fmla="*/ 1046375 h 1781665"/>
              <a:gd name="connsiteX134" fmla="*/ 7183225 w 11540300"/>
              <a:gd name="connsiteY134" fmla="*/ 1055802 h 1781665"/>
              <a:gd name="connsiteX135" fmla="*/ 7428322 w 11540300"/>
              <a:gd name="connsiteY135" fmla="*/ 1074655 h 1781665"/>
              <a:gd name="connsiteX136" fmla="*/ 7456602 w 11540300"/>
              <a:gd name="connsiteY136" fmla="*/ 1093509 h 1781665"/>
              <a:gd name="connsiteX137" fmla="*/ 7484883 w 11540300"/>
              <a:gd name="connsiteY137" fmla="*/ 1102936 h 1781665"/>
              <a:gd name="connsiteX138" fmla="*/ 7522590 w 11540300"/>
              <a:gd name="connsiteY138" fmla="*/ 1121789 h 1781665"/>
              <a:gd name="connsiteX139" fmla="*/ 7598004 w 11540300"/>
              <a:gd name="connsiteY139" fmla="*/ 1178350 h 1781665"/>
              <a:gd name="connsiteX140" fmla="*/ 7626285 w 11540300"/>
              <a:gd name="connsiteY140" fmla="*/ 1187777 h 1781665"/>
              <a:gd name="connsiteX141" fmla="*/ 7692273 w 11540300"/>
              <a:gd name="connsiteY141" fmla="*/ 1216057 h 1781665"/>
              <a:gd name="connsiteX142" fmla="*/ 7720553 w 11540300"/>
              <a:gd name="connsiteY142" fmla="*/ 1234911 h 1781665"/>
              <a:gd name="connsiteX143" fmla="*/ 7786541 w 11540300"/>
              <a:gd name="connsiteY143" fmla="*/ 1253764 h 1781665"/>
              <a:gd name="connsiteX144" fmla="*/ 7871382 w 11540300"/>
              <a:gd name="connsiteY144" fmla="*/ 1282045 h 1781665"/>
              <a:gd name="connsiteX145" fmla="*/ 8069345 w 11540300"/>
              <a:gd name="connsiteY145" fmla="*/ 1272618 h 1781665"/>
              <a:gd name="connsiteX146" fmla="*/ 8097625 w 11540300"/>
              <a:gd name="connsiteY146" fmla="*/ 1263191 h 1781665"/>
              <a:gd name="connsiteX147" fmla="*/ 8135332 w 11540300"/>
              <a:gd name="connsiteY147" fmla="*/ 1253764 h 1781665"/>
              <a:gd name="connsiteX148" fmla="*/ 8201320 w 11540300"/>
              <a:gd name="connsiteY148" fmla="*/ 1216057 h 1781665"/>
              <a:gd name="connsiteX149" fmla="*/ 8229600 w 11540300"/>
              <a:gd name="connsiteY149" fmla="*/ 1206630 h 1781665"/>
              <a:gd name="connsiteX150" fmla="*/ 8257881 w 11540300"/>
              <a:gd name="connsiteY150" fmla="*/ 1225484 h 1781665"/>
              <a:gd name="connsiteX151" fmla="*/ 8276734 w 11540300"/>
              <a:gd name="connsiteY151" fmla="*/ 1253764 h 1781665"/>
              <a:gd name="connsiteX152" fmla="*/ 8305015 w 11540300"/>
              <a:gd name="connsiteY152" fmla="*/ 1282045 h 1781665"/>
              <a:gd name="connsiteX153" fmla="*/ 8380429 w 11540300"/>
              <a:gd name="connsiteY153" fmla="*/ 1366886 h 1781665"/>
              <a:gd name="connsiteX154" fmla="*/ 8436990 w 11540300"/>
              <a:gd name="connsiteY154" fmla="*/ 1404593 h 1781665"/>
              <a:gd name="connsiteX155" fmla="*/ 8531258 w 11540300"/>
              <a:gd name="connsiteY155" fmla="*/ 1423447 h 1781665"/>
              <a:gd name="connsiteX156" fmla="*/ 8814062 w 11540300"/>
              <a:gd name="connsiteY156" fmla="*/ 1414020 h 1781665"/>
              <a:gd name="connsiteX157" fmla="*/ 8842343 w 11540300"/>
              <a:gd name="connsiteY157" fmla="*/ 1395167 h 1781665"/>
              <a:gd name="connsiteX158" fmla="*/ 8870623 w 11540300"/>
              <a:gd name="connsiteY158" fmla="*/ 1385740 h 1781665"/>
              <a:gd name="connsiteX159" fmla="*/ 8917757 w 11540300"/>
              <a:gd name="connsiteY159" fmla="*/ 1376313 h 1781665"/>
              <a:gd name="connsiteX160" fmla="*/ 9087440 w 11540300"/>
              <a:gd name="connsiteY160" fmla="*/ 1357459 h 1781665"/>
              <a:gd name="connsiteX161" fmla="*/ 9153427 w 11540300"/>
              <a:gd name="connsiteY161" fmla="*/ 1338606 h 1781665"/>
              <a:gd name="connsiteX162" fmla="*/ 9247695 w 11540300"/>
              <a:gd name="connsiteY162" fmla="*/ 1310325 h 1781665"/>
              <a:gd name="connsiteX163" fmla="*/ 9436231 w 11540300"/>
              <a:gd name="connsiteY163" fmla="*/ 1291472 h 1781665"/>
              <a:gd name="connsiteX164" fmla="*/ 10039547 w 11540300"/>
              <a:gd name="connsiteY164" fmla="*/ 1282045 h 1781665"/>
              <a:gd name="connsiteX165" fmla="*/ 10275217 w 11540300"/>
              <a:gd name="connsiteY165" fmla="*/ 1282045 h 1781665"/>
              <a:gd name="connsiteX166" fmla="*/ 10303497 w 11540300"/>
              <a:gd name="connsiteY166" fmla="*/ 1310325 h 1781665"/>
              <a:gd name="connsiteX167" fmla="*/ 10341204 w 11540300"/>
              <a:gd name="connsiteY167" fmla="*/ 1338606 h 1781665"/>
              <a:gd name="connsiteX168" fmla="*/ 10397765 w 11540300"/>
              <a:gd name="connsiteY168" fmla="*/ 1376313 h 1781665"/>
              <a:gd name="connsiteX169" fmla="*/ 10482607 w 11540300"/>
              <a:gd name="connsiteY169" fmla="*/ 1366886 h 1781665"/>
              <a:gd name="connsiteX170" fmla="*/ 10576875 w 11540300"/>
              <a:gd name="connsiteY170" fmla="*/ 1338606 h 1781665"/>
              <a:gd name="connsiteX171" fmla="*/ 10624009 w 11540300"/>
              <a:gd name="connsiteY171" fmla="*/ 1310325 h 1781665"/>
              <a:gd name="connsiteX172" fmla="*/ 10652289 w 11540300"/>
              <a:gd name="connsiteY172" fmla="*/ 1300898 h 1781665"/>
              <a:gd name="connsiteX173" fmla="*/ 10689996 w 11540300"/>
              <a:gd name="connsiteY173" fmla="*/ 1291472 h 1781665"/>
              <a:gd name="connsiteX174" fmla="*/ 10737130 w 11540300"/>
              <a:gd name="connsiteY174" fmla="*/ 1282045 h 1781665"/>
              <a:gd name="connsiteX175" fmla="*/ 10793691 w 11540300"/>
              <a:gd name="connsiteY175" fmla="*/ 1263191 h 1781665"/>
              <a:gd name="connsiteX176" fmla="*/ 10859679 w 11540300"/>
              <a:gd name="connsiteY176" fmla="*/ 1234911 h 1781665"/>
              <a:gd name="connsiteX177" fmla="*/ 10963374 w 11540300"/>
              <a:gd name="connsiteY177" fmla="*/ 1168923 h 1781665"/>
              <a:gd name="connsiteX178" fmla="*/ 11029361 w 11540300"/>
              <a:gd name="connsiteY178" fmla="*/ 1178350 h 1781665"/>
              <a:gd name="connsiteX179" fmla="*/ 11067068 w 11540300"/>
              <a:gd name="connsiteY179" fmla="*/ 1197204 h 1781665"/>
              <a:gd name="connsiteX180" fmla="*/ 11095349 w 11540300"/>
              <a:gd name="connsiteY180" fmla="*/ 1206630 h 1781665"/>
              <a:gd name="connsiteX181" fmla="*/ 11142483 w 11540300"/>
              <a:gd name="connsiteY181" fmla="*/ 1225484 h 1781665"/>
              <a:gd name="connsiteX182" fmla="*/ 11227324 w 11540300"/>
              <a:gd name="connsiteY182" fmla="*/ 1253764 h 1781665"/>
              <a:gd name="connsiteX183" fmla="*/ 11331019 w 11540300"/>
              <a:gd name="connsiteY183" fmla="*/ 1272618 h 1781665"/>
              <a:gd name="connsiteX184" fmla="*/ 11359299 w 11540300"/>
              <a:gd name="connsiteY184" fmla="*/ 1282045 h 1781665"/>
              <a:gd name="connsiteX185" fmla="*/ 11538409 w 11540300"/>
              <a:gd name="connsiteY185" fmla="*/ 1272618 h 1781665"/>
              <a:gd name="connsiteX186" fmla="*/ 11510128 w 11540300"/>
              <a:gd name="connsiteY186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68165 w 11540300"/>
              <a:gd name="connsiteY32" fmla="*/ 1432874 h 1781665"/>
              <a:gd name="connsiteX33" fmla="*/ 2196446 w 11540300"/>
              <a:gd name="connsiteY33" fmla="*/ 1423447 h 1781665"/>
              <a:gd name="connsiteX34" fmla="*/ 2253007 w 11540300"/>
              <a:gd name="connsiteY34" fmla="*/ 1385740 h 1781665"/>
              <a:gd name="connsiteX35" fmla="*/ 2309567 w 11540300"/>
              <a:gd name="connsiteY35" fmla="*/ 1366886 h 1781665"/>
              <a:gd name="connsiteX36" fmla="*/ 2366128 w 11540300"/>
              <a:gd name="connsiteY36" fmla="*/ 1310325 h 1781665"/>
              <a:gd name="connsiteX37" fmla="*/ 2384982 w 11540300"/>
              <a:gd name="connsiteY37" fmla="*/ 1282045 h 1781665"/>
              <a:gd name="connsiteX38" fmla="*/ 2432116 w 11540300"/>
              <a:gd name="connsiteY38" fmla="*/ 1225484 h 1781665"/>
              <a:gd name="connsiteX39" fmla="*/ 2441543 w 11540300"/>
              <a:gd name="connsiteY39" fmla="*/ 1197204 h 1781665"/>
              <a:gd name="connsiteX40" fmla="*/ 2460396 w 11540300"/>
              <a:gd name="connsiteY40" fmla="*/ 1168923 h 1781665"/>
              <a:gd name="connsiteX41" fmla="*/ 2479250 w 11540300"/>
              <a:gd name="connsiteY41" fmla="*/ 1112362 h 1781665"/>
              <a:gd name="connsiteX42" fmla="*/ 2498103 w 11540300"/>
              <a:gd name="connsiteY42" fmla="*/ 1084082 h 1781665"/>
              <a:gd name="connsiteX43" fmla="*/ 2516957 w 11540300"/>
              <a:gd name="connsiteY43" fmla="*/ 1027521 h 1781665"/>
              <a:gd name="connsiteX44" fmla="*/ 2573518 w 11540300"/>
              <a:gd name="connsiteY44" fmla="*/ 999241 h 1781665"/>
              <a:gd name="connsiteX45" fmla="*/ 2601798 w 11540300"/>
              <a:gd name="connsiteY45" fmla="*/ 980387 h 1781665"/>
              <a:gd name="connsiteX46" fmla="*/ 2922310 w 11540300"/>
              <a:gd name="connsiteY46" fmla="*/ 980387 h 1781665"/>
              <a:gd name="connsiteX47" fmla="*/ 3101419 w 11540300"/>
              <a:gd name="connsiteY47" fmla="*/ 970960 h 1781665"/>
              <a:gd name="connsiteX48" fmla="*/ 3393650 w 11540300"/>
              <a:gd name="connsiteY48" fmla="*/ 989814 h 1781665"/>
              <a:gd name="connsiteX49" fmla="*/ 3478491 w 11540300"/>
              <a:gd name="connsiteY49" fmla="*/ 1008668 h 1781665"/>
              <a:gd name="connsiteX50" fmla="*/ 3553905 w 11540300"/>
              <a:gd name="connsiteY50" fmla="*/ 1027521 h 1781665"/>
              <a:gd name="connsiteX51" fmla="*/ 3704734 w 11540300"/>
              <a:gd name="connsiteY51" fmla="*/ 1008668 h 1781665"/>
              <a:gd name="connsiteX52" fmla="*/ 3893270 w 11540300"/>
              <a:gd name="connsiteY52" fmla="*/ 989814 h 1781665"/>
              <a:gd name="connsiteX53" fmla="*/ 3968685 w 11540300"/>
              <a:gd name="connsiteY53" fmla="*/ 999241 h 1781665"/>
              <a:gd name="connsiteX54" fmla="*/ 4034673 w 11540300"/>
              <a:gd name="connsiteY54" fmla="*/ 1018094 h 1781665"/>
              <a:gd name="connsiteX55" fmla="*/ 4081807 w 11540300"/>
              <a:gd name="connsiteY55" fmla="*/ 1065228 h 1781665"/>
              <a:gd name="connsiteX56" fmla="*/ 4110087 w 11540300"/>
              <a:gd name="connsiteY56" fmla="*/ 1084082 h 1781665"/>
              <a:gd name="connsiteX57" fmla="*/ 4157221 w 11540300"/>
              <a:gd name="connsiteY57" fmla="*/ 1140643 h 1781665"/>
              <a:gd name="connsiteX58" fmla="*/ 4185501 w 11540300"/>
              <a:gd name="connsiteY58" fmla="*/ 1159496 h 1781665"/>
              <a:gd name="connsiteX59" fmla="*/ 4242062 w 11540300"/>
              <a:gd name="connsiteY59" fmla="*/ 1244338 h 1781665"/>
              <a:gd name="connsiteX60" fmla="*/ 4260916 w 11540300"/>
              <a:gd name="connsiteY60" fmla="*/ 1272618 h 1781665"/>
              <a:gd name="connsiteX61" fmla="*/ 4298623 w 11540300"/>
              <a:gd name="connsiteY61" fmla="*/ 1357459 h 1781665"/>
              <a:gd name="connsiteX62" fmla="*/ 4308050 w 11540300"/>
              <a:gd name="connsiteY62" fmla="*/ 1385740 h 1781665"/>
              <a:gd name="connsiteX63" fmla="*/ 4345757 w 11540300"/>
              <a:gd name="connsiteY63" fmla="*/ 1442301 h 1781665"/>
              <a:gd name="connsiteX64" fmla="*/ 4383464 w 11540300"/>
              <a:gd name="connsiteY64" fmla="*/ 1498861 h 1781665"/>
              <a:gd name="connsiteX65" fmla="*/ 4421171 w 11540300"/>
              <a:gd name="connsiteY65" fmla="*/ 1555422 h 1781665"/>
              <a:gd name="connsiteX66" fmla="*/ 4468305 w 11540300"/>
              <a:gd name="connsiteY66" fmla="*/ 1630837 h 1781665"/>
              <a:gd name="connsiteX67" fmla="*/ 4477732 w 11540300"/>
              <a:gd name="connsiteY67" fmla="*/ 1659117 h 1781665"/>
              <a:gd name="connsiteX68" fmla="*/ 4534293 w 11540300"/>
              <a:gd name="connsiteY68" fmla="*/ 1696824 h 1781665"/>
              <a:gd name="connsiteX69" fmla="*/ 4553147 w 11540300"/>
              <a:gd name="connsiteY69" fmla="*/ 1725105 h 1781665"/>
              <a:gd name="connsiteX70" fmla="*/ 4581427 w 11540300"/>
              <a:gd name="connsiteY70" fmla="*/ 1734531 h 1781665"/>
              <a:gd name="connsiteX71" fmla="*/ 4590854 w 11540300"/>
              <a:gd name="connsiteY71" fmla="*/ 1762812 h 1781665"/>
              <a:gd name="connsiteX72" fmla="*/ 4619134 w 11540300"/>
              <a:gd name="connsiteY72" fmla="*/ 1781665 h 1781665"/>
              <a:gd name="connsiteX73" fmla="*/ 4675695 w 11540300"/>
              <a:gd name="connsiteY73" fmla="*/ 1762812 h 1781665"/>
              <a:gd name="connsiteX74" fmla="*/ 4703976 w 11540300"/>
              <a:gd name="connsiteY74" fmla="*/ 1753385 h 1781665"/>
              <a:gd name="connsiteX75" fmla="*/ 4741683 w 11540300"/>
              <a:gd name="connsiteY75" fmla="*/ 1734531 h 1781665"/>
              <a:gd name="connsiteX76" fmla="*/ 4769963 w 11540300"/>
              <a:gd name="connsiteY76" fmla="*/ 1715678 h 1781665"/>
              <a:gd name="connsiteX77" fmla="*/ 4826524 w 11540300"/>
              <a:gd name="connsiteY77" fmla="*/ 1696824 h 1781665"/>
              <a:gd name="connsiteX78" fmla="*/ 4901938 w 11540300"/>
              <a:gd name="connsiteY78" fmla="*/ 1677971 h 1781665"/>
              <a:gd name="connsiteX79" fmla="*/ 4930219 w 11540300"/>
              <a:gd name="connsiteY79" fmla="*/ 1659117 h 1781665"/>
              <a:gd name="connsiteX80" fmla="*/ 4958499 w 11540300"/>
              <a:gd name="connsiteY80" fmla="*/ 1574276 h 1781665"/>
              <a:gd name="connsiteX81" fmla="*/ 4986780 w 11540300"/>
              <a:gd name="connsiteY81" fmla="*/ 1461154 h 1781665"/>
              <a:gd name="connsiteX82" fmla="*/ 4996207 w 11540300"/>
              <a:gd name="connsiteY82" fmla="*/ 1423447 h 1781665"/>
              <a:gd name="connsiteX83" fmla="*/ 5015060 w 11540300"/>
              <a:gd name="connsiteY83" fmla="*/ 1366886 h 1781665"/>
              <a:gd name="connsiteX84" fmla="*/ 5005633 w 11540300"/>
              <a:gd name="connsiteY84" fmla="*/ 1319752 h 1781665"/>
              <a:gd name="connsiteX85" fmla="*/ 4996207 w 11540300"/>
              <a:gd name="connsiteY85" fmla="*/ 1291472 h 1781665"/>
              <a:gd name="connsiteX86" fmla="*/ 4986780 w 11540300"/>
              <a:gd name="connsiteY86" fmla="*/ 1244338 h 1781665"/>
              <a:gd name="connsiteX87" fmla="*/ 5015060 w 11540300"/>
              <a:gd name="connsiteY87" fmla="*/ 1084082 h 1781665"/>
              <a:gd name="connsiteX88" fmla="*/ 5043341 w 11540300"/>
              <a:gd name="connsiteY88" fmla="*/ 1027521 h 1781665"/>
              <a:gd name="connsiteX89" fmla="*/ 5071621 w 11540300"/>
              <a:gd name="connsiteY89" fmla="*/ 1018094 h 1781665"/>
              <a:gd name="connsiteX90" fmla="*/ 5099901 w 11540300"/>
              <a:gd name="connsiteY90" fmla="*/ 989814 h 1781665"/>
              <a:gd name="connsiteX91" fmla="*/ 5128182 w 11540300"/>
              <a:gd name="connsiteY91" fmla="*/ 980387 h 1781665"/>
              <a:gd name="connsiteX92" fmla="*/ 5137609 w 11540300"/>
              <a:gd name="connsiteY92" fmla="*/ 952107 h 1781665"/>
              <a:gd name="connsiteX93" fmla="*/ 5194169 w 11540300"/>
              <a:gd name="connsiteY93" fmla="*/ 914400 h 1781665"/>
              <a:gd name="connsiteX94" fmla="*/ 5222450 w 11540300"/>
              <a:gd name="connsiteY94" fmla="*/ 895546 h 1781665"/>
              <a:gd name="connsiteX95" fmla="*/ 5410986 w 11540300"/>
              <a:gd name="connsiteY95" fmla="*/ 876692 h 1781665"/>
              <a:gd name="connsiteX96" fmla="*/ 5590095 w 11540300"/>
              <a:gd name="connsiteY96" fmla="*/ 876692 h 1781665"/>
              <a:gd name="connsiteX97" fmla="*/ 5637229 w 11540300"/>
              <a:gd name="connsiteY97" fmla="*/ 904973 h 1781665"/>
              <a:gd name="connsiteX98" fmla="*/ 5674936 w 11540300"/>
              <a:gd name="connsiteY98" fmla="*/ 914400 h 1781665"/>
              <a:gd name="connsiteX99" fmla="*/ 5712644 w 11540300"/>
              <a:gd name="connsiteY99" fmla="*/ 933253 h 1781665"/>
              <a:gd name="connsiteX100" fmla="*/ 5740924 w 11540300"/>
              <a:gd name="connsiteY100" fmla="*/ 942680 h 1781665"/>
              <a:gd name="connsiteX101" fmla="*/ 5938887 w 11540300"/>
              <a:gd name="connsiteY101" fmla="*/ 923826 h 1781665"/>
              <a:gd name="connsiteX102" fmla="*/ 6014301 w 11540300"/>
              <a:gd name="connsiteY102" fmla="*/ 895546 h 1781665"/>
              <a:gd name="connsiteX103" fmla="*/ 6061435 w 11540300"/>
              <a:gd name="connsiteY103" fmla="*/ 857839 h 1781665"/>
              <a:gd name="connsiteX104" fmla="*/ 6174557 w 11540300"/>
              <a:gd name="connsiteY104" fmla="*/ 782424 h 1781665"/>
              <a:gd name="connsiteX105" fmla="*/ 6231118 w 11540300"/>
              <a:gd name="connsiteY105" fmla="*/ 754144 h 1781665"/>
              <a:gd name="connsiteX106" fmla="*/ 6287679 w 11540300"/>
              <a:gd name="connsiteY106" fmla="*/ 697583 h 1781665"/>
              <a:gd name="connsiteX107" fmla="*/ 6315959 w 11540300"/>
              <a:gd name="connsiteY107" fmla="*/ 584461 h 1781665"/>
              <a:gd name="connsiteX108" fmla="*/ 6325386 w 11540300"/>
              <a:gd name="connsiteY108" fmla="*/ 245096 h 1781665"/>
              <a:gd name="connsiteX109" fmla="*/ 6344240 w 11540300"/>
              <a:gd name="connsiteY109" fmla="*/ 216816 h 1781665"/>
              <a:gd name="connsiteX110" fmla="*/ 6372520 w 11540300"/>
              <a:gd name="connsiteY110" fmla="*/ 122548 h 1781665"/>
              <a:gd name="connsiteX111" fmla="*/ 6410227 w 11540300"/>
              <a:gd name="connsiteY111" fmla="*/ 65987 h 1781665"/>
              <a:gd name="connsiteX112" fmla="*/ 6457361 w 11540300"/>
              <a:gd name="connsiteY112" fmla="*/ 9426 h 1781665"/>
              <a:gd name="connsiteX113" fmla="*/ 6485642 w 11540300"/>
              <a:gd name="connsiteY113" fmla="*/ 0 h 1781665"/>
              <a:gd name="connsiteX114" fmla="*/ 6570483 w 11540300"/>
              <a:gd name="connsiteY114" fmla="*/ 18853 h 1781665"/>
              <a:gd name="connsiteX115" fmla="*/ 6598763 w 11540300"/>
              <a:gd name="connsiteY115" fmla="*/ 47134 h 1781665"/>
              <a:gd name="connsiteX116" fmla="*/ 6655324 w 11540300"/>
              <a:gd name="connsiteY116" fmla="*/ 113121 h 1781665"/>
              <a:gd name="connsiteX117" fmla="*/ 6683604 w 11540300"/>
              <a:gd name="connsiteY117" fmla="*/ 122548 h 1781665"/>
              <a:gd name="connsiteX118" fmla="*/ 6702458 w 11540300"/>
              <a:gd name="connsiteY118" fmla="*/ 150828 h 1781665"/>
              <a:gd name="connsiteX119" fmla="*/ 6740165 w 11540300"/>
              <a:gd name="connsiteY119" fmla="*/ 169682 h 1781665"/>
              <a:gd name="connsiteX120" fmla="*/ 6768446 w 11540300"/>
              <a:gd name="connsiteY120" fmla="*/ 188536 h 1781665"/>
              <a:gd name="connsiteX121" fmla="*/ 6815580 w 11540300"/>
              <a:gd name="connsiteY121" fmla="*/ 245096 h 1781665"/>
              <a:gd name="connsiteX122" fmla="*/ 6853287 w 11540300"/>
              <a:gd name="connsiteY122" fmla="*/ 301657 h 1781665"/>
              <a:gd name="connsiteX123" fmla="*/ 6872141 w 11540300"/>
              <a:gd name="connsiteY123" fmla="*/ 329938 h 1781665"/>
              <a:gd name="connsiteX124" fmla="*/ 6890994 w 11540300"/>
              <a:gd name="connsiteY124" fmla="*/ 395925 h 1781665"/>
              <a:gd name="connsiteX125" fmla="*/ 6909848 w 11540300"/>
              <a:gd name="connsiteY125" fmla="*/ 471340 h 1781665"/>
              <a:gd name="connsiteX126" fmla="*/ 6919275 w 11540300"/>
              <a:gd name="connsiteY126" fmla="*/ 763571 h 1781665"/>
              <a:gd name="connsiteX127" fmla="*/ 6956982 w 11540300"/>
              <a:gd name="connsiteY127" fmla="*/ 820131 h 1781665"/>
              <a:gd name="connsiteX128" fmla="*/ 6975835 w 11540300"/>
              <a:gd name="connsiteY128" fmla="*/ 857839 h 1781665"/>
              <a:gd name="connsiteX129" fmla="*/ 7004116 w 11540300"/>
              <a:gd name="connsiteY129" fmla="*/ 876692 h 1781665"/>
              <a:gd name="connsiteX130" fmla="*/ 7051250 w 11540300"/>
              <a:gd name="connsiteY130" fmla="*/ 961534 h 1781665"/>
              <a:gd name="connsiteX131" fmla="*/ 7079530 w 11540300"/>
              <a:gd name="connsiteY131" fmla="*/ 980387 h 1781665"/>
              <a:gd name="connsiteX132" fmla="*/ 7117237 w 11540300"/>
              <a:gd name="connsiteY132" fmla="*/ 1036948 h 1781665"/>
              <a:gd name="connsiteX133" fmla="*/ 7154945 w 11540300"/>
              <a:gd name="connsiteY133" fmla="*/ 1046375 h 1781665"/>
              <a:gd name="connsiteX134" fmla="*/ 7183225 w 11540300"/>
              <a:gd name="connsiteY134" fmla="*/ 1055802 h 1781665"/>
              <a:gd name="connsiteX135" fmla="*/ 7428322 w 11540300"/>
              <a:gd name="connsiteY135" fmla="*/ 1074655 h 1781665"/>
              <a:gd name="connsiteX136" fmla="*/ 7456602 w 11540300"/>
              <a:gd name="connsiteY136" fmla="*/ 1093509 h 1781665"/>
              <a:gd name="connsiteX137" fmla="*/ 7484883 w 11540300"/>
              <a:gd name="connsiteY137" fmla="*/ 1102936 h 1781665"/>
              <a:gd name="connsiteX138" fmla="*/ 7522590 w 11540300"/>
              <a:gd name="connsiteY138" fmla="*/ 1121789 h 1781665"/>
              <a:gd name="connsiteX139" fmla="*/ 7598004 w 11540300"/>
              <a:gd name="connsiteY139" fmla="*/ 1178350 h 1781665"/>
              <a:gd name="connsiteX140" fmla="*/ 7626285 w 11540300"/>
              <a:gd name="connsiteY140" fmla="*/ 1187777 h 1781665"/>
              <a:gd name="connsiteX141" fmla="*/ 7692273 w 11540300"/>
              <a:gd name="connsiteY141" fmla="*/ 1216057 h 1781665"/>
              <a:gd name="connsiteX142" fmla="*/ 7720553 w 11540300"/>
              <a:gd name="connsiteY142" fmla="*/ 1234911 h 1781665"/>
              <a:gd name="connsiteX143" fmla="*/ 7786541 w 11540300"/>
              <a:gd name="connsiteY143" fmla="*/ 1253764 h 1781665"/>
              <a:gd name="connsiteX144" fmla="*/ 7871382 w 11540300"/>
              <a:gd name="connsiteY144" fmla="*/ 1282045 h 1781665"/>
              <a:gd name="connsiteX145" fmla="*/ 8069345 w 11540300"/>
              <a:gd name="connsiteY145" fmla="*/ 1272618 h 1781665"/>
              <a:gd name="connsiteX146" fmla="*/ 8097625 w 11540300"/>
              <a:gd name="connsiteY146" fmla="*/ 1263191 h 1781665"/>
              <a:gd name="connsiteX147" fmla="*/ 8135332 w 11540300"/>
              <a:gd name="connsiteY147" fmla="*/ 1253764 h 1781665"/>
              <a:gd name="connsiteX148" fmla="*/ 8201320 w 11540300"/>
              <a:gd name="connsiteY148" fmla="*/ 1216057 h 1781665"/>
              <a:gd name="connsiteX149" fmla="*/ 8229600 w 11540300"/>
              <a:gd name="connsiteY149" fmla="*/ 1206630 h 1781665"/>
              <a:gd name="connsiteX150" fmla="*/ 8257881 w 11540300"/>
              <a:gd name="connsiteY150" fmla="*/ 1225484 h 1781665"/>
              <a:gd name="connsiteX151" fmla="*/ 8276734 w 11540300"/>
              <a:gd name="connsiteY151" fmla="*/ 1253764 h 1781665"/>
              <a:gd name="connsiteX152" fmla="*/ 8305015 w 11540300"/>
              <a:gd name="connsiteY152" fmla="*/ 1282045 h 1781665"/>
              <a:gd name="connsiteX153" fmla="*/ 8380429 w 11540300"/>
              <a:gd name="connsiteY153" fmla="*/ 1366886 h 1781665"/>
              <a:gd name="connsiteX154" fmla="*/ 8436990 w 11540300"/>
              <a:gd name="connsiteY154" fmla="*/ 1404593 h 1781665"/>
              <a:gd name="connsiteX155" fmla="*/ 8531258 w 11540300"/>
              <a:gd name="connsiteY155" fmla="*/ 1423447 h 1781665"/>
              <a:gd name="connsiteX156" fmla="*/ 8814062 w 11540300"/>
              <a:gd name="connsiteY156" fmla="*/ 1414020 h 1781665"/>
              <a:gd name="connsiteX157" fmla="*/ 8842343 w 11540300"/>
              <a:gd name="connsiteY157" fmla="*/ 1395167 h 1781665"/>
              <a:gd name="connsiteX158" fmla="*/ 8870623 w 11540300"/>
              <a:gd name="connsiteY158" fmla="*/ 1385740 h 1781665"/>
              <a:gd name="connsiteX159" fmla="*/ 8917757 w 11540300"/>
              <a:gd name="connsiteY159" fmla="*/ 1376313 h 1781665"/>
              <a:gd name="connsiteX160" fmla="*/ 9087440 w 11540300"/>
              <a:gd name="connsiteY160" fmla="*/ 1357459 h 1781665"/>
              <a:gd name="connsiteX161" fmla="*/ 9153427 w 11540300"/>
              <a:gd name="connsiteY161" fmla="*/ 1338606 h 1781665"/>
              <a:gd name="connsiteX162" fmla="*/ 9247695 w 11540300"/>
              <a:gd name="connsiteY162" fmla="*/ 1310325 h 1781665"/>
              <a:gd name="connsiteX163" fmla="*/ 9436231 w 11540300"/>
              <a:gd name="connsiteY163" fmla="*/ 1291472 h 1781665"/>
              <a:gd name="connsiteX164" fmla="*/ 10039547 w 11540300"/>
              <a:gd name="connsiteY164" fmla="*/ 1282045 h 1781665"/>
              <a:gd name="connsiteX165" fmla="*/ 10275217 w 11540300"/>
              <a:gd name="connsiteY165" fmla="*/ 1282045 h 1781665"/>
              <a:gd name="connsiteX166" fmla="*/ 10303497 w 11540300"/>
              <a:gd name="connsiteY166" fmla="*/ 1310325 h 1781665"/>
              <a:gd name="connsiteX167" fmla="*/ 10341204 w 11540300"/>
              <a:gd name="connsiteY167" fmla="*/ 1338606 h 1781665"/>
              <a:gd name="connsiteX168" fmla="*/ 10397765 w 11540300"/>
              <a:gd name="connsiteY168" fmla="*/ 1376313 h 1781665"/>
              <a:gd name="connsiteX169" fmla="*/ 10482607 w 11540300"/>
              <a:gd name="connsiteY169" fmla="*/ 1366886 h 1781665"/>
              <a:gd name="connsiteX170" fmla="*/ 10576875 w 11540300"/>
              <a:gd name="connsiteY170" fmla="*/ 1338606 h 1781665"/>
              <a:gd name="connsiteX171" fmla="*/ 10624009 w 11540300"/>
              <a:gd name="connsiteY171" fmla="*/ 1310325 h 1781665"/>
              <a:gd name="connsiteX172" fmla="*/ 10652289 w 11540300"/>
              <a:gd name="connsiteY172" fmla="*/ 1300898 h 1781665"/>
              <a:gd name="connsiteX173" fmla="*/ 10689996 w 11540300"/>
              <a:gd name="connsiteY173" fmla="*/ 1291472 h 1781665"/>
              <a:gd name="connsiteX174" fmla="*/ 10737130 w 11540300"/>
              <a:gd name="connsiteY174" fmla="*/ 1282045 h 1781665"/>
              <a:gd name="connsiteX175" fmla="*/ 10793691 w 11540300"/>
              <a:gd name="connsiteY175" fmla="*/ 1263191 h 1781665"/>
              <a:gd name="connsiteX176" fmla="*/ 10859679 w 11540300"/>
              <a:gd name="connsiteY176" fmla="*/ 1234911 h 1781665"/>
              <a:gd name="connsiteX177" fmla="*/ 10963374 w 11540300"/>
              <a:gd name="connsiteY177" fmla="*/ 1168923 h 1781665"/>
              <a:gd name="connsiteX178" fmla="*/ 11029361 w 11540300"/>
              <a:gd name="connsiteY178" fmla="*/ 1178350 h 1781665"/>
              <a:gd name="connsiteX179" fmla="*/ 11067068 w 11540300"/>
              <a:gd name="connsiteY179" fmla="*/ 1197204 h 1781665"/>
              <a:gd name="connsiteX180" fmla="*/ 11095349 w 11540300"/>
              <a:gd name="connsiteY180" fmla="*/ 1206630 h 1781665"/>
              <a:gd name="connsiteX181" fmla="*/ 11142483 w 11540300"/>
              <a:gd name="connsiteY181" fmla="*/ 1225484 h 1781665"/>
              <a:gd name="connsiteX182" fmla="*/ 11227324 w 11540300"/>
              <a:gd name="connsiteY182" fmla="*/ 1253764 h 1781665"/>
              <a:gd name="connsiteX183" fmla="*/ 11331019 w 11540300"/>
              <a:gd name="connsiteY183" fmla="*/ 1272618 h 1781665"/>
              <a:gd name="connsiteX184" fmla="*/ 11359299 w 11540300"/>
              <a:gd name="connsiteY184" fmla="*/ 1282045 h 1781665"/>
              <a:gd name="connsiteX185" fmla="*/ 11538409 w 11540300"/>
              <a:gd name="connsiteY185" fmla="*/ 1272618 h 1781665"/>
              <a:gd name="connsiteX186" fmla="*/ 11510128 w 11540300"/>
              <a:gd name="connsiteY186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96446 w 11540300"/>
              <a:gd name="connsiteY32" fmla="*/ 1423447 h 1781665"/>
              <a:gd name="connsiteX33" fmla="*/ 2253007 w 11540300"/>
              <a:gd name="connsiteY33" fmla="*/ 1385740 h 1781665"/>
              <a:gd name="connsiteX34" fmla="*/ 2309567 w 11540300"/>
              <a:gd name="connsiteY34" fmla="*/ 1366886 h 1781665"/>
              <a:gd name="connsiteX35" fmla="*/ 2366128 w 11540300"/>
              <a:gd name="connsiteY35" fmla="*/ 1310325 h 1781665"/>
              <a:gd name="connsiteX36" fmla="*/ 2384982 w 11540300"/>
              <a:gd name="connsiteY36" fmla="*/ 1282045 h 1781665"/>
              <a:gd name="connsiteX37" fmla="*/ 2432116 w 11540300"/>
              <a:gd name="connsiteY37" fmla="*/ 1225484 h 1781665"/>
              <a:gd name="connsiteX38" fmla="*/ 2441543 w 11540300"/>
              <a:gd name="connsiteY38" fmla="*/ 1197204 h 1781665"/>
              <a:gd name="connsiteX39" fmla="*/ 2460396 w 11540300"/>
              <a:gd name="connsiteY39" fmla="*/ 1168923 h 1781665"/>
              <a:gd name="connsiteX40" fmla="*/ 2479250 w 11540300"/>
              <a:gd name="connsiteY40" fmla="*/ 1112362 h 1781665"/>
              <a:gd name="connsiteX41" fmla="*/ 2498103 w 11540300"/>
              <a:gd name="connsiteY41" fmla="*/ 1084082 h 1781665"/>
              <a:gd name="connsiteX42" fmla="*/ 2516957 w 11540300"/>
              <a:gd name="connsiteY42" fmla="*/ 1027521 h 1781665"/>
              <a:gd name="connsiteX43" fmla="*/ 2573518 w 11540300"/>
              <a:gd name="connsiteY43" fmla="*/ 999241 h 1781665"/>
              <a:gd name="connsiteX44" fmla="*/ 2601798 w 11540300"/>
              <a:gd name="connsiteY44" fmla="*/ 980387 h 1781665"/>
              <a:gd name="connsiteX45" fmla="*/ 2922310 w 11540300"/>
              <a:gd name="connsiteY45" fmla="*/ 980387 h 1781665"/>
              <a:gd name="connsiteX46" fmla="*/ 3101419 w 11540300"/>
              <a:gd name="connsiteY46" fmla="*/ 970960 h 1781665"/>
              <a:gd name="connsiteX47" fmla="*/ 3393650 w 11540300"/>
              <a:gd name="connsiteY47" fmla="*/ 989814 h 1781665"/>
              <a:gd name="connsiteX48" fmla="*/ 3478491 w 11540300"/>
              <a:gd name="connsiteY48" fmla="*/ 1008668 h 1781665"/>
              <a:gd name="connsiteX49" fmla="*/ 3553905 w 11540300"/>
              <a:gd name="connsiteY49" fmla="*/ 1027521 h 1781665"/>
              <a:gd name="connsiteX50" fmla="*/ 3704734 w 11540300"/>
              <a:gd name="connsiteY50" fmla="*/ 1008668 h 1781665"/>
              <a:gd name="connsiteX51" fmla="*/ 3893270 w 11540300"/>
              <a:gd name="connsiteY51" fmla="*/ 989814 h 1781665"/>
              <a:gd name="connsiteX52" fmla="*/ 3968685 w 11540300"/>
              <a:gd name="connsiteY52" fmla="*/ 999241 h 1781665"/>
              <a:gd name="connsiteX53" fmla="*/ 4034673 w 11540300"/>
              <a:gd name="connsiteY53" fmla="*/ 1018094 h 1781665"/>
              <a:gd name="connsiteX54" fmla="*/ 4081807 w 11540300"/>
              <a:gd name="connsiteY54" fmla="*/ 1065228 h 1781665"/>
              <a:gd name="connsiteX55" fmla="*/ 4110087 w 11540300"/>
              <a:gd name="connsiteY55" fmla="*/ 1084082 h 1781665"/>
              <a:gd name="connsiteX56" fmla="*/ 4157221 w 11540300"/>
              <a:gd name="connsiteY56" fmla="*/ 1140643 h 1781665"/>
              <a:gd name="connsiteX57" fmla="*/ 4185501 w 11540300"/>
              <a:gd name="connsiteY57" fmla="*/ 1159496 h 1781665"/>
              <a:gd name="connsiteX58" fmla="*/ 4242062 w 11540300"/>
              <a:gd name="connsiteY58" fmla="*/ 1244338 h 1781665"/>
              <a:gd name="connsiteX59" fmla="*/ 4260916 w 11540300"/>
              <a:gd name="connsiteY59" fmla="*/ 1272618 h 1781665"/>
              <a:gd name="connsiteX60" fmla="*/ 4298623 w 11540300"/>
              <a:gd name="connsiteY60" fmla="*/ 1357459 h 1781665"/>
              <a:gd name="connsiteX61" fmla="*/ 4308050 w 11540300"/>
              <a:gd name="connsiteY61" fmla="*/ 1385740 h 1781665"/>
              <a:gd name="connsiteX62" fmla="*/ 4345757 w 11540300"/>
              <a:gd name="connsiteY62" fmla="*/ 1442301 h 1781665"/>
              <a:gd name="connsiteX63" fmla="*/ 4383464 w 11540300"/>
              <a:gd name="connsiteY63" fmla="*/ 1498861 h 1781665"/>
              <a:gd name="connsiteX64" fmla="*/ 4421171 w 11540300"/>
              <a:gd name="connsiteY64" fmla="*/ 1555422 h 1781665"/>
              <a:gd name="connsiteX65" fmla="*/ 4468305 w 11540300"/>
              <a:gd name="connsiteY65" fmla="*/ 1630837 h 1781665"/>
              <a:gd name="connsiteX66" fmla="*/ 4477732 w 11540300"/>
              <a:gd name="connsiteY66" fmla="*/ 1659117 h 1781665"/>
              <a:gd name="connsiteX67" fmla="*/ 4534293 w 11540300"/>
              <a:gd name="connsiteY67" fmla="*/ 1696824 h 1781665"/>
              <a:gd name="connsiteX68" fmla="*/ 4553147 w 11540300"/>
              <a:gd name="connsiteY68" fmla="*/ 1725105 h 1781665"/>
              <a:gd name="connsiteX69" fmla="*/ 4581427 w 11540300"/>
              <a:gd name="connsiteY69" fmla="*/ 1734531 h 1781665"/>
              <a:gd name="connsiteX70" fmla="*/ 4590854 w 11540300"/>
              <a:gd name="connsiteY70" fmla="*/ 1762812 h 1781665"/>
              <a:gd name="connsiteX71" fmla="*/ 4619134 w 11540300"/>
              <a:gd name="connsiteY71" fmla="*/ 1781665 h 1781665"/>
              <a:gd name="connsiteX72" fmla="*/ 4675695 w 11540300"/>
              <a:gd name="connsiteY72" fmla="*/ 1762812 h 1781665"/>
              <a:gd name="connsiteX73" fmla="*/ 4703976 w 11540300"/>
              <a:gd name="connsiteY73" fmla="*/ 1753385 h 1781665"/>
              <a:gd name="connsiteX74" fmla="*/ 4741683 w 11540300"/>
              <a:gd name="connsiteY74" fmla="*/ 1734531 h 1781665"/>
              <a:gd name="connsiteX75" fmla="*/ 4769963 w 11540300"/>
              <a:gd name="connsiteY75" fmla="*/ 1715678 h 1781665"/>
              <a:gd name="connsiteX76" fmla="*/ 4826524 w 11540300"/>
              <a:gd name="connsiteY76" fmla="*/ 1696824 h 1781665"/>
              <a:gd name="connsiteX77" fmla="*/ 4901938 w 11540300"/>
              <a:gd name="connsiteY77" fmla="*/ 1677971 h 1781665"/>
              <a:gd name="connsiteX78" fmla="*/ 4930219 w 11540300"/>
              <a:gd name="connsiteY78" fmla="*/ 1659117 h 1781665"/>
              <a:gd name="connsiteX79" fmla="*/ 4958499 w 11540300"/>
              <a:gd name="connsiteY79" fmla="*/ 1574276 h 1781665"/>
              <a:gd name="connsiteX80" fmla="*/ 4986780 w 11540300"/>
              <a:gd name="connsiteY80" fmla="*/ 1461154 h 1781665"/>
              <a:gd name="connsiteX81" fmla="*/ 4996207 w 11540300"/>
              <a:gd name="connsiteY81" fmla="*/ 1423447 h 1781665"/>
              <a:gd name="connsiteX82" fmla="*/ 5015060 w 11540300"/>
              <a:gd name="connsiteY82" fmla="*/ 1366886 h 1781665"/>
              <a:gd name="connsiteX83" fmla="*/ 5005633 w 11540300"/>
              <a:gd name="connsiteY83" fmla="*/ 1319752 h 1781665"/>
              <a:gd name="connsiteX84" fmla="*/ 4996207 w 11540300"/>
              <a:gd name="connsiteY84" fmla="*/ 1291472 h 1781665"/>
              <a:gd name="connsiteX85" fmla="*/ 4986780 w 11540300"/>
              <a:gd name="connsiteY85" fmla="*/ 1244338 h 1781665"/>
              <a:gd name="connsiteX86" fmla="*/ 5015060 w 11540300"/>
              <a:gd name="connsiteY86" fmla="*/ 1084082 h 1781665"/>
              <a:gd name="connsiteX87" fmla="*/ 5043341 w 11540300"/>
              <a:gd name="connsiteY87" fmla="*/ 1027521 h 1781665"/>
              <a:gd name="connsiteX88" fmla="*/ 5071621 w 11540300"/>
              <a:gd name="connsiteY88" fmla="*/ 1018094 h 1781665"/>
              <a:gd name="connsiteX89" fmla="*/ 5099901 w 11540300"/>
              <a:gd name="connsiteY89" fmla="*/ 989814 h 1781665"/>
              <a:gd name="connsiteX90" fmla="*/ 5128182 w 11540300"/>
              <a:gd name="connsiteY90" fmla="*/ 980387 h 1781665"/>
              <a:gd name="connsiteX91" fmla="*/ 5137609 w 11540300"/>
              <a:gd name="connsiteY91" fmla="*/ 952107 h 1781665"/>
              <a:gd name="connsiteX92" fmla="*/ 5194169 w 11540300"/>
              <a:gd name="connsiteY92" fmla="*/ 914400 h 1781665"/>
              <a:gd name="connsiteX93" fmla="*/ 5222450 w 11540300"/>
              <a:gd name="connsiteY93" fmla="*/ 895546 h 1781665"/>
              <a:gd name="connsiteX94" fmla="*/ 5410986 w 11540300"/>
              <a:gd name="connsiteY94" fmla="*/ 876692 h 1781665"/>
              <a:gd name="connsiteX95" fmla="*/ 5590095 w 11540300"/>
              <a:gd name="connsiteY95" fmla="*/ 876692 h 1781665"/>
              <a:gd name="connsiteX96" fmla="*/ 5637229 w 11540300"/>
              <a:gd name="connsiteY96" fmla="*/ 904973 h 1781665"/>
              <a:gd name="connsiteX97" fmla="*/ 5674936 w 11540300"/>
              <a:gd name="connsiteY97" fmla="*/ 914400 h 1781665"/>
              <a:gd name="connsiteX98" fmla="*/ 5712644 w 11540300"/>
              <a:gd name="connsiteY98" fmla="*/ 933253 h 1781665"/>
              <a:gd name="connsiteX99" fmla="*/ 5740924 w 11540300"/>
              <a:gd name="connsiteY99" fmla="*/ 942680 h 1781665"/>
              <a:gd name="connsiteX100" fmla="*/ 5938887 w 11540300"/>
              <a:gd name="connsiteY100" fmla="*/ 923826 h 1781665"/>
              <a:gd name="connsiteX101" fmla="*/ 6014301 w 11540300"/>
              <a:gd name="connsiteY101" fmla="*/ 895546 h 1781665"/>
              <a:gd name="connsiteX102" fmla="*/ 6061435 w 11540300"/>
              <a:gd name="connsiteY102" fmla="*/ 857839 h 1781665"/>
              <a:gd name="connsiteX103" fmla="*/ 6174557 w 11540300"/>
              <a:gd name="connsiteY103" fmla="*/ 782424 h 1781665"/>
              <a:gd name="connsiteX104" fmla="*/ 6231118 w 11540300"/>
              <a:gd name="connsiteY104" fmla="*/ 754144 h 1781665"/>
              <a:gd name="connsiteX105" fmla="*/ 6287679 w 11540300"/>
              <a:gd name="connsiteY105" fmla="*/ 697583 h 1781665"/>
              <a:gd name="connsiteX106" fmla="*/ 6315959 w 11540300"/>
              <a:gd name="connsiteY106" fmla="*/ 584461 h 1781665"/>
              <a:gd name="connsiteX107" fmla="*/ 6325386 w 11540300"/>
              <a:gd name="connsiteY107" fmla="*/ 245096 h 1781665"/>
              <a:gd name="connsiteX108" fmla="*/ 6344240 w 11540300"/>
              <a:gd name="connsiteY108" fmla="*/ 216816 h 1781665"/>
              <a:gd name="connsiteX109" fmla="*/ 6372520 w 11540300"/>
              <a:gd name="connsiteY109" fmla="*/ 122548 h 1781665"/>
              <a:gd name="connsiteX110" fmla="*/ 6410227 w 11540300"/>
              <a:gd name="connsiteY110" fmla="*/ 65987 h 1781665"/>
              <a:gd name="connsiteX111" fmla="*/ 6457361 w 11540300"/>
              <a:gd name="connsiteY111" fmla="*/ 9426 h 1781665"/>
              <a:gd name="connsiteX112" fmla="*/ 6485642 w 11540300"/>
              <a:gd name="connsiteY112" fmla="*/ 0 h 1781665"/>
              <a:gd name="connsiteX113" fmla="*/ 6570483 w 11540300"/>
              <a:gd name="connsiteY113" fmla="*/ 18853 h 1781665"/>
              <a:gd name="connsiteX114" fmla="*/ 6598763 w 11540300"/>
              <a:gd name="connsiteY114" fmla="*/ 47134 h 1781665"/>
              <a:gd name="connsiteX115" fmla="*/ 6655324 w 11540300"/>
              <a:gd name="connsiteY115" fmla="*/ 113121 h 1781665"/>
              <a:gd name="connsiteX116" fmla="*/ 6683604 w 11540300"/>
              <a:gd name="connsiteY116" fmla="*/ 122548 h 1781665"/>
              <a:gd name="connsiteX117" fmla="*/ 6702458 w 11540300"/>
              <a:gd name="connsiteY117" fmla="*/ 150828 h 1781665"/>
              <a:gd name="connsiteX118" fmla="*/ 6740165 w 11540300"/>
              <a:gd name="connsiteY118" fmla="*/ 169682 h 1781665"/>
              <a:gd name="connsiteX119" fmla="*/ 6768446 w 11540300"/>
              <a:gd name="connsiteY119" fmla="*/ 188536 h 1781665"/>
              <a:gd name="connsiteX120" fmla="*/ 6815580 w 11540300"/>
              <a:gd name="connsiteY120" fmla="*/ 245096 h 1781665"/>
              <a:gd name="connsiteX121" fmla="*/ 6853287 w 11540300"/>
              <a:gd name="connsiteY121" fmla="*/ 301657 h 1781665"/>
              <a:gd name="connsiteX122" fmla="*/ 6872141 w 11540300"/>
              <a:gd name="connsiteY122" fmla="*/ 329938 h 1781665"/>
              <a:gd name="connsiteX123" fmla="*/ 6890994 w 11540300"/>
              <a:gd name="connsiteY123" fmla="*/ 395925 h 1781665"/>
              <a:gd name="connsiteX124" fmla="*/ 6909848 w 11540300"/>
              <a:gd name="connsiteY124" fmla="*/ 471340 h 1781665"/>
              <a:gd name="connsiteX125" fmla="*/ 6919275 w 11540300"/>
              <a:gd name="connsiteY125" fmla="*/ 763571 h 1781665"/>
              <a:gd name="connsiteX126" fmla="*/ 6956982 w 11540300"/>
              <a:gd name="connsiteY126" fmla="*/ 820131 h 1781665"/>
              <a:gd name="connsiteX127" fmla="*/ 6975835 w 11540300"/>
              <a:gd name="connsiteY127" fmla="*/ 857839 h 1781665"/>
              <a:gd name="connsiteX128" fmla="*/ 7004116 w 11540300"/>
              <a:gd name="connsiteY128" fmla="*/ 876692 h 1781665"/>
              <a:gd name="connsiteX129" fmla="*/ 7051250 w 11540300"/>
              <a:gd name="connsiteY129" fmla="*/ 961534 h 1781665"/>
              <a:gd name="connsiteX130" fmla="*/ 7079530 w 11540300"/>
              <a:gd name="connsiteY130" fmla="*/ 980387 h 1781665"/>
              <a:gd name="connsiteX131" fmla="*/ 7117237 w 11540300"/>
              <a:gd name="connsiteY131" fmla="*/ 1036948 h 1781665"/>
              <a:gd name="connsiteX132" fmla="*/ 7154945 w 11540300"/>
              <a:gd name="connsiteY132" fmla="*/ 1046375 h 1781665"/>
              <a:gd name="connsiteX133" fmla="*/ 7183225 w 11540300"/>
              <a:gd name="connsiteY133" fmla="*/ 1055802 h 1781665"/>
              <a:gd name="connsiteX134" fmla="*/ 7428322 w 11540300"/>
              <a:gd name="connsiteY134" fmla="*/ 1074655 h 1781665"/>
              <a:gd name="connsiteX135" fmla="*/ 7456602 w 11540300"/>
              <a:gd name="connsiteY135" fmla="*/ 1093509 h 1781665"/>
              <a:gd name="connsiteX136" fmla="*/ 7484883 w 11540300"/>
              <a:gd name="connsiteY136" fmla="*/ 1102936 h 1781665"/>
              <a:gd name="connsiteX137" fmla="*/ 7522590 w 11540300"/>
              <a:gd name="connsiteY137" fmla="*/ 1121789 h 1781665"/>
              <a:gd name="connsiteX138" fmla="*/ 7598004 w 11540300"/>
              <a:gd name="connsiteY138" fmla="*/ 1178350 h 1781665"/>
              <a:gd name="connsiteX139" fmla="*/ 7626285 w 11540300"/>
              <a:gd name="connsiteY139" fmla="*/ 1187777 h 1781665"/>
              <a:gd name="connsiteX140" fmla="*/ 7692273 w 11540300"/>
              <a:gd name="connsiteY140" fmla="*/ 1216057 h 1781665"/>
              <a:gd name="connsiteX141" fmla="*/ 7720553 w 11540300"/>
              <a:gd name="connsiteY141" fmla="*/ 1234911 h 1781665"/>
              <a:gd name="connsiteX142" fmla="*/ 7786541 w 11540300"/>
              <a:gd name="connsiteY142" fmla="*/ 1253764 h 1781665"/>
              <a:gd name="connsiteX143" fmla="*/ 7871382 w 11540300"/>
              <a:gd name="connsiteY143" fmla="*/ 1282045 h 1781665"/>
              <a:gd name="connsiteX144" fmla="*/ 8069345 w 11540300"/>
              <a:gd name="connsiteY144" fmla="*/ 1272618 h 1781665"/>
              <a:gd name="connsiteX145" fmla="*/ 8097625 w 11540300"/>
              <a:gd name="connsiteY145" fmla="*/ 1263191 h 1781665"/>
              <a:gd name="connsiteX146" fmla="*/ 8135332 w 11540300"/>
              <a:gd name="connsiteY146" fmla="*/ 1253764 h 1781665"/>
              <a:gd name="connsiteX147" fmla="*/ 8201320 w 11540300"/>
              <a:gd name="connsiteY147" fmla="*/ 1216057 h 1781665"/>
              <a:gd name="connsiteX148" fmla="*/ 8229600 w 11540300"/>
              <a:gd name="connsiteY148" fmla="*/ 1206630 h 1781665"/>
              <a:gd name="connsiteX149" fmla="*/ 8257881 w 11540300"/>
              <a:gd name="connsiteY149" fmla="*/ 1225484 h 1781665"/>
              <a:gd name="connsiteX150" fmla="*/ 8276734 w 11540300"/>
              <a:gd name="connsiteY150" fmla="*/ 1253764 h 1781665"/>
              <a:gd name="connsiteX151" fmla="*/ 8305015 w 11540300"/>
              <a:gd name="connsiteY151" fmla="*/ 1282045 h 1781665"/>
              <a:gd name="connsiteX152" fmla="*/ 8380429 w 11540300"/>
              <a:gd name="connsiteY152" fmla="*/ 1366886 h 1781665"/>
              <a:gd name="connsiteX153" fmla="*/ 8436990 w 11540300"/>
              <a:gd name="connsiteY153" fmla="*/ 1404593 h 1781665"/>
              <a:gd name="connsiteX154" fmla="*/ 8531258 w 11540300"/>
              <a:gd name="connsiteY154" fmla="*/ 1423447 h 1781665"/>
              <a:gd name="connsiteX155" fmla="*/ 8814062 w 11540300"/>
              <a:gd name="connsiteY155" fmla="*/ 1414020 h 1781665"/>
              <a:gd name="connsiteX156" fmla="*/ 8842343 w 11540300"/>
              <a:gd name="connsiteY156" fmla="*/ 1395167 h 1781665"/>
              <a:gd name="connsiteX157" fmla="*/ 8870623 w 11540300"/>
              <a:gd name="connsiteY157" fmla="*/ 1385740 h 1781665"/>
              <a:gd name="connsiteX158" fmla="*/ 8917757 w 11540300"/>
              <a:gd name="connsiteY158" fmla="*/ 1376313 h 1781665"/>
              <a:gd name="connsiteX159" fmla="*/ 9087440 w 11540300"/>
              <a:gd name="connsiteY159" fmla="*/ 1357459 h 1781665"/>
              <a:gd name="connsiteX160" fmla="*/ 9153427 w 11540300"/>
              <a:gd name="connsiteY160" fmla="*/ 1338606 h 1781665"/>
              <a:gd name="connsiteX161" fmla="*/ 9247695 w 11540300"/>
              <a:gd name="connsiteY161" fmla="*/ 1310325 h 1781665"/>
              <a:gd name="connsiteX162" fmla="*/ 9436231 w 11540300"/>
              <a:gd name="connsiteY162" fmla="*/ 1291472 h 1781665"/>
              <a:gd name="connsiteX163" fmla="*/ 10039547 w 11540300"/>
              <a:gd name="connsiteY163" fmla="*/ 1282045 h 1781665"/>
              <a:gd name="connsiteX164" fmla="*/ 10275217 w 11540300"/>
              <a:gd name="connsiteY164" fmla="*/ 1282045 h 1781665"/>
              <a:gd name="connsiteX165" fmla="*/ 10303497 w 11540300"/>
              <a:gd name="connsiteY165" fmla="*/ 1310325 h 1781665"/>
              <a:gd name="connsiteX166" fmla="*/ 10341204 w 11540300"/>
              <a:gd name="connsiteY166" fmla="*/ 1338606 h 1781665"/>
              <a:gd name="connsiteX167" fmla="*/ 10397765 w 11540300"/>
              <a:gd name="connsiteY167" fmla="*/ 1376313 h 1781665"/>
              <a:gd name="connsiteX168" fmla="*/ 10482607 w 11540300"/>
              <a:gd name="connsiteY168" fmla="*/ 1366886 h 1781665"/>
              <a:gd name="connsiteX169" fmla="*/ 10576875 w 11540300"/>
              <a:gd name="connsiteY169" fmla="*/ 1338606 h 1781665"/>
              <a:gd name="connsiteX170" fmla="*/ 10624009 w 11540300"/>
              <a:gd name="connsiteY170" fmla="*/ 1310325 h 1781665"/>
              <a:gd name="connsiteX171" fmla="*/ 10652289 w 11540300"/>
              <a:gd name="connsiteY171" fmla="*/ 1300898 h 1781665"/>
              <a:gd name="connsiteX172" fmla="*/ 10689996 w 11540300"/>
              <a:gd name="connsiteY172" fmla="*/ 1291472 h 1781665"/>
              <a:gd name="connsiteX173" fmla="*/ 10737130 w 11540300"/>
              <a:gd name="connsiteY173" fmla="*/ 1282045 h 1781665"/>
              <a:gd name="connsiteX174" fmla="*/ 10793691 w 11540300"/>
              <a:gd name="connsiteY174" fmla="*/ 1263191 h 1781665"/>
              <a:gd name="connsiteX175" fmla="*/ 10859679 w 11540300"/>
              <a:gd name="connsiteY175" fmla="*/ 1234911 h 1781665"/>
              <a:gd name="connsiteX176" fmla="*/ 10963374 w 11540300"/>
              <a:gd name="connsiteY176" fmla="*/ 1168923 h 1781665"/>
              <a:gd name="connsiteX177" fmla="*/ 11029361 w 11540300"/>
              <a:gd name="connsiteY177" fmla="*/ 1178350 h 1781665"/>
              <a:gd name="connsiteX178" fmla="*/ 11067068 w 11540300"/>
              <a:gd name="connsiteY178" fmla="*/ 1197204 h 1781665"/>
              <a:gd name="connsiteX179" fmla="*/ 11095349 w 11540300"/>
              <a:gd name="connsiteY179" fmla="*/ 1206630 h 1781665"/>
              <a:gd name="connsiteX180" fmla="*/ 11142483 w 11540300"/>
              <a:gd name="connsiteY180" fmla="*/ 1225484 h 1781665"/>
              <a:gd name="connsiteX181" fmla="*/ 11227324 w 11540300"/>
              <a:gd name="connsiteY181" fmla="*/ 1253764 h 1781665"/>
              <a:gd name="connsiteX182" fmla="*/ 11331019 w 11540300"/>
              <a:gd name="connsiteY182" fmla="*/ 1272618 h 1781665"/>
              <a:gd name="connsiteX183" fmla="*/ 11359299 w 11540300"/>
              <a:gd name="connsiteY183" fmla="*/ 1282045 h 1781665"/>
              <a:gd name="connsiteX184" fmla="*/ 11538409 w 11540300"/>
              <a:gd name="connsiteY184" fmla="*/ 1272618 h 1781665"/>
              <a:gd name="connsiteX185" fmla="*/ 11510128 w 11540300"/>
              <a:gd name="connsiteY185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196446 w 11540300"/>
              <a:gd name="connsiteY32" fmla="*/ 1423447 h 1781665"/>
              <a:gd name="connsiteX33" fmla="*/ 2253007 w 11540300"/>
              <a:gd name="connsiteY33" fmla="*/ 1385740 h 1781665"/>
              <a:gd name="connsiteX34" fmla="*/ 2309567 w 11540300"/>
              <a:gd name="connsiteY34" fmla="*/ 1366886 h 1781665"/>
              <a:gd name="connsiteX35" fmla="*/ 2366128 w 11540300"/>
              <a:gd name="connsiteY35" fmla="*/ 1310325 h 1781665"/>
              <a:gd name="connsiteX36" fmla="*/ 2384982 w 11540300"/>
              <a:gd name="connsiteY36" fmla="*/ 1282045 h 1781665"/>
              <a:gd name="connsiteX37" fmla="*/ 2432116 w 11540300"/>
              <a:gd name="connsiteY37" fmla="*/ 1225484 h 1781665"/>
              <a:gd name="connsiteX38" fmla="*/ 2441543 w 11540300"/>
              <a:gd name="connsiteY38" fmla="*/ 1197204 h 1781665"/>
              <a:gd name="connsiteX39" fmla="*/ 2460396 w 11540300"/>
              <a:gd name="connsiteY39" fmla="*/ 1168923 h 1781665"/>
              <a:gd name="connsiteX40" fmla="*/ 2479250 w 11540300"/>
              <a:gd name="connsiteY40" fmla="*/ 1112362 h 1781665"/>
              <a:gd name="connsiteX41" fmla="*/ 2498103 w 11540300"/>
              <a:gd name="connsiteY41" fmla="*/ 1084082 h 1781665"/>
              <a:gd name="connsiteX42" fmla="*/ 2516957 w 11540300"/>
              <a:gd name="connsiteY42" fmla="*/ 1027521 h 1781665"/>
              <a:gd name="connsiteX43" fmla="*/ 2573518 w 11540300"/>
              <a:gd name="connsiteY43" fmla="*/ 999241 h 1781665"/>
              <a:gd name="connsiteX44" fmla="*/ 2601798 w 11540300"/>
              <a:gd name="connsiteY44" fmla="*/ 980387 h 1781665"/>
              <a:gd name="connsiteX45" fmla="*/ 2922310 w 11540300"/>
              <a:gd name="connsiteY45" fmla="*/ 980387 h 1781665"/>
              <a:gd name="connsiteX46" fmla="*/ 3101419 w 11540300"/>
              <a:gd name="connsiteY46" fmla="*/ 970960 h 1781665"/>
              <a:gd name="connsiteX47" fmla="*/ 3393650 w 11540300"/>
              <a:gd name="connsiteY47" fmla="*/ 989814 h 1781665"/>
              <a:gd name="connsiteX48" fmla="*/ 3478491 w 11540300"/>
              <a:gd name="connsiteY48" fmla="*/ 1008668 h 1781665"/>
              <a:gd name="connsiteX49" fmla="*/ 3553905 w 11540300"/>
              <a:gd name="connsiteY49" fmla="*/ 1027521 h 1781665"/>
              <a:gd name="connsiteX50" fmla="*/ 3704734 w 11540300"/>
              <a:gd name="connsiteY50" fmla="*/ 1008668 h 1781665"/>
              <a:gd name="connsiteX51" fmla="*/ 3893270 w 11540300"/>
              <a:gd name="connsiteY51" fmla="*/ 989814 h 1781665"/>
              <a:gd name="connsiteX52" fmla="*/ 3968685 w 11540300"/>
              <a:gd name="connsiteY52" fmla="*/ 999241 h 1781665"/>
              <a:gd name="connsiteX53" fmla="*/ 4034673 w 11540300"/>
              <a:gd name="connsiteY53" fmla="*/ 1018094 h 1781665"/>
              <a:gd name="connsiteX54" fmla="*/ 4081807 w 11540300"/>
              <a:gd name="connsiteY54" fmla="*/ 1065228 h 1781665"/>
              <a:gd name="connsiteX55" fmla="*/ 4110087 w 11540300"/>
              <a:gd name="connsiteY55" fmla="*/ 1084082 h 1781665"/>
              <a:gd name="connsiteX56" fmla="*/ 4157221 w 11540300"/>
              <a:gd name="connsiteY56" fmla="*/ 1140643 h 1781665"/>
              <a:gd name="connsiteX57" fmla="*/ 4185501 w 11540300"/>
              <a:gd name="connsiteY57" fmla="*/ 1159496 h 1781665"/>
              <a:gd name="connsiteX58" fmla="*/ 4242062 w 11540300"/>
              <a:gd name="connsiteY58" fmla="*/ 1244338 h 1781665"/>
              <a:gd name="connsiteX59" fmla="*/ 4260916 w 11540300"/>
              <a:gd name="connsiteY59" fmla="*/ 1272618 h 1781665"/>
              <a:gd name="connsiteX60" fmla="*/ 4298623 w 11540300"/>
              <a:gd name="connsiteY60" fmla="*/ 1357459 h 1781665"/>
              <a:gd name="connsiteX61" fmla="*/ 4308050 w 11540300"/>
              <a:gd name="connsiteY61" fmla="*/ 1385740 h 1781665"/>
              <a:gd name="connsiteX62" fmla="*/ 4345757 w 11540300"/>
              <a:gd name="connsiteY62" fmla="*/ 1442301 h 1781665"/>
              <a:gd name="connsiteX63" fmla="*/ 4383464 w 11540300"/>
              <a:gd name="connsiteY63" fmla="*/ 1498861 h 1781665"/>
              <a:gd name="connsiteX64" fmla="*/ 4421171 w 11540300"/>
              <a:gd name="connsiteY64" fmla="*/ 1555422 h 1781665"/>
              <a:gd name="connsiteX65" fmla="*/ 4468305 w 11540300"/>
              <a:gd name="connsiteY65" fmla="*/ 1630837 h 1781665"/>
              <a:gd name="connsiteX66" fmla="*/ 4477732 w 11540300"/>
              <a:gd name="connsiteY66" fmla="*/ 1659117 h 1781665"/>
              <a:gd name="connsiteX67" fmla="*/ 4534293 w 11540300"/>
              <a:gd name="connsiteY67" fmla="*/ 1696824 h 1781665"/>
              <a:gd name="connsiteX68" fmla="*/ 4553147 w 11540300"/>
              <a:gd name="connsiteY68" fmla="*/ 1725105 h 1781665"/>
              <a:gd name="connsiteX69" fmla="*/ 4581427 w 11540300"/>
              <a:gd name="connsiteY69" fmla="*/ 1734531 h 1781665"/>
              <a:gd name="connsiteX70" fmla="*/ 4590854 w 11540300"/>
              <a:gd name="connsiteY70" fmla="*/ 1762812 h 1781665"/>
              <a:gd name="connsiteX71" fmla="*/ 4619134 w 11540300"/>
              <a:gd name="connsiteY71" fmla="*/ 1781665 h 1781665"/>
              <a:gd name="connsiteX72" fmla="*/ 4675695 w 11540300"/>
              <a:gd name="connsiteY72" fmla="*/ 1762812 h 1781665"/>
              <a:gd name="connsiteX73" fmla="*/ 4703976 w 11540300"/>
              <a:gd name="connsiteY73" fmla="*/ 1753385 h 1781665"/>
              <a:gd name="connsiteX74" fmla="*/ 4741683 w 11540300"/>
              <a:gd name="connsiteY74" fmla="*/ 1734531 h 1781665"/>
              <a:gd name="connsiteX75" fmla="*/ 4769963 w 11540300"/>
              <a:gd name="connsiteY75" fmla="*/ 1715678 h 1781665"/>
              <a:gd name="connsiteX76" fmla="*/ 4826524 w 11540300"/>
              <a:gd name="connsiteY76" fmla="*/ 1696824 h 1781665"/>
              <a:gd name="connsiteX77" fmla="*/ 4901938 w 11540300"/>
              <a:gd name="connsiteY77" fmla="*/ 1677971 h 1781665"/>
              <a:gd name="connsiteX78" fmla="*/ 4930219 w 11540300"/>
              <a:gd name="connsiteY78" fmla="*/ 1659117 h 1781665"/>
              <a:gd name="connsiteX79" fmla="*/ 4958499 w 11540300"/>
              <a:gd name="connsiteY79" fmla="*/ 1574276 h 1781665"/>
              <a:gd name="connsiteX80" fmla="*/ 4986780 w 11540300"/>
              <a:gd name="connsiteY80" fmla="*/ 1461154 h 1781665"/>
              <a:gd name="connsiteX81" fmla="*/ 4996207 w 11540300"/>
              <a:gd name="connsiteY81" fmla="*/ 1423447 h 1781665"/>
              <a:gd name="connsiteX82" fmla="*/ 5015060 w 11540300"/>
              <a:gd name="connsiteY82" fmla="*/ 1366886 h 1781665"/>
              <a:gd name="connsiteX83" fmla="*/ 5005633 w 11540300"/>
              <a:gd name="connsiteY83" fmla="*/ 1319752 h 1781665"/>
              <a:gd name="connsiteX84" fmla="*/ 4996207 w 11540300"/>
              <a:gd name="connsiteY84" fmla="*/ 1291472 h 1781665"/>
              <a:gd name="connsiteX85" fmla="*/ 4986780 w 11540300"/>
              <a:gd name="connsiteY85" fmla="*/ 1244338 h 1781665"/>
              <a:gd name="connsiteX86" fmla="*/ 5015060 w 11540300"/>
              <a:gd name="connsiteY86" fmla="*/ 1084082 h 1781665"/>
              <a:gd name="connsiteX87" fmla="*/ 5043341 w 11540300"/>
              <a:gd name="connsiteY87" fmla="*/ 1027521 h 1781665"/>
              <a:gd name="connsiteX88" fmla="*/ 5071621 w 11540300"/>
              <a:gd name="connsiteY88" fmla="*/ 1018094 h 1781665"/>
              <a:gd name="connsiteX89" fmla="*/ 5099901 w 11540300"/>
              <a:gd name="connsiteY89" fmla="*/ 989814 h 1781665"/>
              <a:gd name="connsiteX90" fmla="*/ 5128182 w 11540300"/>
              <a:gd name="connsiteY90" fmla="*/ 980387 h 1781665"/>
              <a:gd name="connsiteX91" fmla="*/ 5137609 w 11540300"/>
              <a:gd name="connsiteY91" fmla="*/ 952107 h 1781665"/>
              <a:gd name="connsiteX92" fmla="*/ 5194169 w 11540300"/>
              <a:gd name="connsiteY92" fmla="*/ 914400 h 1781665"/>
              <a:gd name="connsiteX93" fmla="*/ 5222450 w 11540300"/>
              <a:gd name="connsiteY93" fmla="*/ 895546 h 1781665"/>
              <a:gd name="connsiteX94" fmla="*/ 5410986 w 11540300"/>
              <a:gd name="connsiteY94" fmla="*/ 876692 h 1781665"/>
              <a:gd name="connsiteX95" fmla="*/ 5590095 w 11540300"/>
              <a:gd name="connsiteY95" fmla="*/ 876692 h 1781665"/>
              <a:gd name="connsiteX96" fmla="*/ 5637229 w 11540300"/>
              <a:gd name="connsiteY96" fmla="*/ 904973 h 1781665"/>
              <a:gd name="connsiteX97" fmla="*/ 5674936 w 11540300"/>
              <a:gd name="connsiteY97" fmla="*/ 914400 h 1781665"/>
              <a:gd name="connsiteX98" fmla="*/ 5712644 w 11540300"/>
              <a:gd name="connsiteY98" fmla="*/ 933253 h 1781665"/>
              <a:gd name="connsiteX99" fmla="*/ 5740924 w 11540300"/>
              <a:gd name="connsiteY99" fmla="*/ 942680 h 1781665"/>
              <a:gd name="connsiteX100" fmla="*/ 5938887 w 11540300"/>
              <a:gd name="connsiteY100" fmla="*/ 923826 h 1781665"/>
              <a:gd name="connsiteX101" fmla="*/ 6014301 w 11540300"/>
              <a:gd name="connsiteY101" fmla="*/ 895546 h 1781665"/>
              <a:gd name="connsiteX102" fmla="*/ 6061435 w 11540300"/>
              <a:gd name="connsiteY102" fmla="*/ 857839 h 1781665"/>
              <a:gd name="connsiteX103" fmla="*/ 6174557 w 11540300"/>
              <a:gd name="connsiteY103" fmla="*/ 782424 h 1781665"/>
              <a:gd name="connsiteX104" fmla="*/ 6231118 w 11540300"/>
              <a:gd name="connsiteY104" fmla="*/ 754144 h 1781665"/>
              <a:gd name="connsiteX105" fmla="*/ 6287679 w 11540300"/>
              <a:gd name="connsiteY105" fmla="*/ 697583 h 1781665"/>
              <a:gd name="connsiteX106" fmla="*/ 6315959 w 11540300"/>
              <a:gd name="connsiteY106" fmla="*/ 584461 h 1781665"/>
              <a:gd name="connsiteX107" fmla="*/ 6325386 w 11540300"/>
              <a:gd name="connsiteY107" fmla="*/ 245096 h 1781665"/>
              <a:gd name="connsiteX108" fmla="*/ 6344240 w 11540300"/>
              <a:gd name="connsiteY108" fmla="*/ 216816 h 1781665"/>
              <a:gd name="connsiteX109" fmla="*/ 6372520 w 11540300"/>
              <a:gd name="connsiteY109" fmla="*/ 122548 h 1781665"/>
              <a:gd name="connsiteX110" fmla="*/ 6410227 w 11540300"/>
              <a:gd name="connsiteY110" fmla="*/ 65987 h 1781665"/>
              <a:gd name="connsiteX111" fmla="*/ 6457361 w 11540300"/>
              <a:gd name="connsiteY111" fmla="*/ 9426 h 1781665"/>
              <a:gd name="connsiteX112" fmla="*/ 6485642 w 11540300"/>
              <a:gd name="connsiteY112" fmla="*/ 0 h 1781665"/>
              <a:gd name="connsiteX113" fmla="*/ 6570483 w 11540300"/>
              <a:gd name="connsiteY113" fmla="*/ 18853 h 1781665"/>
              <a:gd name="connsiteX114" fmla="*/ 6598763 w 11540300"/>
              <a:gd name="connsiteY114" fmla="*/ 47134 h 1781665"/>
              <a:gd name="connsiteX115" fmla="*/ 6655324 w 11540300"/>
              <a:gd name="connsiteY115" fmla="*/ 113121 h 1781665"/>
              <a:gd name="connsiteX116" fmla="*/ 6683604 w 11540300"/>
              <a:gd name="connsiteY116" fmla="*/ 122548 h 1781665"/>
              <a:gd name="connsiteX117" fmla="*/ 6702458 w 11540300"/>
              <a:gd name="connsiteY117" fmla="*/ 150828 h 1781665"/>
              <a:gd name="connsiteX118" fmla="*/ 6740165 w 11540300"/>
              <a:gd name="connsiteY118" fmla="*/ 169682 h 1781665"/>
              <a:gd name="connsiteX119" fmla="*/ 6768446 w 11540300"/>
              <a:gd name="connsiteY119" fmla="*/ 188536 h 1781665"/>
              <a:gd name="connsiteX120" fmla="*/ 6815580 w 11540300"/>
              <a:gd name="connsiteY120" fmla="*/ 245096 h 1781665"/>
              <a:gd name="connsiteX121" fmla="*/ 6853287 w 11540300"/>
              <a:gd name="connsiteY121" fmla="*/ 301657 h 1781665"/>
              <a:gd name="connsiteX122" fmla="*/ 6872141 w 11540300"/>
              <a:gd name="connsiteY122" fmla="*/ 329938 h 1781665"/>
              <a:gd name="connsiteX123" fmla="*/ 6890994 w 11540300"/>
              <a:gd name="connsiteY123" fmla="*/ 395925 h 1781665"/>
              <a:gd name="connsiteX124" fmla="*/ 6909848 w 11540300"/>
              <a:gd name="connsiteY124" fmla="*/ 471340 h 1781665"/>
              <a:gd name="connsiteX125" fmla="*/ 6919275 w 11540300"/>
              <a:gd name="connsiteY125" fmla="*/ 763571 h 1781665"/>
              <a:gd name="connsiteX126" fmla="*/ 6956982 w 11540300"/>
              <a:gd name="connsiteY126" fmla="*/ 820131 h 1781665"/>
              <a:gd name="connsiteX127" fmla="*/ 6975835 w 11540300"/>
              <a:gd name="connsiteY127" fmla="*/ 857839 h 1781665"/>
              <a:gd name="connsiteX128" fmla="*/ 7004116 w 11540300"/>
              <a:gd name="connsiteY128" fmla="*/ 876692 h 1781665"/>
              <a:gd name="connsiteX129" fmla="*/ 7051250 w 11540300"/>
              <a:gd name="connsiteY129" fmla="*/ 961534 h 1781665"/>
              <a:gd name="connsiteX130" fmla="*/ 7079530 w 11540300"/>
              <a:gd name="connsiteY130" fmla="*/ 980387 h 1781665"/>
              <a:gd name="connsiteX131" fmla="*/ 7117237 w 11540300"/>
              <a:gd name="connsiteY131" fmla="*/ 1036948 h 1781665"/>
              <a:gd name="connsiteX132" fmla="*/ 7154945 w 11540300"/>
              <a:gd name="connsiteY132" fmla="*/ 1046375 h 1781665"/>
              <a:gd name="connsiteX133" fmla="*/ 7183225 w 11540300"/>
              <a:gd name="connsiteY133" fmla="*/ 1055802 h 1781665"/>
              <a:gd name="connsiteX134" fmla="*/ 7428322 w 11540300"/>
              <a:gd name="connsiteY134" fmla="*/ 1074655 h 1781665"/>
              <a:gd name="connsiteX135" fmla="*/ 7456602 w 11540300"/>
              <a:gd name="connsiteY135" fmla="*/ 1093509 h 1781665"/>
              <a:gd name="connsiteX136" fmla="*/ 7484883 w 11540300"/>
              <a:gd name="connsiteY136" fmla="*/ 1102936 h 1781665"/>
              <a:gd name="connsiteX137" fmla="*/ 7522590 w 11540300"/>
              <a:gd name="connsiteY137" fmla="*/ 1121789 h 1781665"/>
              <a:gd name="connsiteX138" fmla="*/ 7598004 w 11540300"/>
              <a:gd name="connsiteY138" fmla="*/ 1178350 h 1781665"/>
              <a:gd name="connsiteX139" fmla="*/ 7626285 w 11540300"/>
              <a:gd name="connsiteY139" fmla="*/ 1187777 h 1781665"/>
              <a:gd name="connsiteX140" fmla="*/ 7692273 w 11540300"/>
              <a:gd name="connsiteY140" fmla="*/ 1216057 h 1781665"/>
              <a:gd name="connsiteX141" fmla="*/ 7720553 w 11540300"/>
              <a:gd name="connsiteY141" fmla="*/ 1234911 h 1781665"/>
              <a:gd name="connsiteX142" fmla="*/ 7786541 w 11540300"/>
              <a:gd name="connsiteY142" fmla="*/ 1253764 h 1781665"/>
              <a:gd name="connsiteX143" fmla="*/ 7871382 w 11540300"/>
              <a:gd name="connsiteY143" fmla="*/ 1282045 h 1781665"/>
              <a:gd name="connsiteX144" fmla="*/ 8069345 w 11540300"/>
              <a:gd name="connsiteY144" fmla="*/ 1272618 h 1781665"/>
              <a:gd name="connsiteX145" fmla="*/ 8097625 w 11540300"/>
              <a:gd name="connsiteY145" fmla="*/ 1263191 h 1781665"/>
              <a:gd name="connsiteX146" fmla="*/ 8135332 w 11540300"/>
              <a:gd name="connsiteY146" fmla="*/ 1253764 h 1781665"/>
              <a:gd name="connsiteX147" fmla="*/ 8201320 w 11540300"/>
              <a:gd name="connsiteY147" fmla="*/ 1216057 h 1781665"/>
              <a:gd name="connsiteX148" fmla="*/ 8229600 w 11540300"/>
              <a:gd name="connsiteY148" fmla="*/ 1206630 h 1781665"/>
              <a:gd name="connsiteX149" fmla="*/ 8257881 w 11540300"/>
              <a:gd name="connsiteY149" fmla="*/ 1225484 h 1781665"/>
              <a:gd name="connsiteX150" fmla="*/ 8276734 w 11540300"/>
              <a:gd name="connsiteY150" fmla="*/ 1253764 h 1781665"/>
              <a:gd name="connsiteX151" fmla="*/ 8305015 w 11540300"/>
              <a:gd name="connsiteY151" fmla="*/ 1282045 h 1781665"/>
              <a:gd name="connsiteX152" fmla="*/ 8380429 w 11540300"/>
              <a:gd name="connsiteY152" fmla="*/ 1366886 h 1781665"/>
              <a:gd name="connsiteX153" fmla="*/ 8436990 w 11540300"/>
              <a:gd name="connsiteY153" fmla="*/ 1404593 h 1781665"/>
              <a:gd name="connsiteX154" fmla="*/ 8531258 w 11540300"/>
              <a:gd name="connsiteY154" fmla="*/ 1423447 h 1781665"/>
              <a:gd name="connsiteX155" fmla="*/ 8814062 w 11540300"/>
              <a:gd name="connsiteY155" fmla="*/ 1414020 h 1781665"/>
              <a:gd name="connsiteX156" fmla="*/ 8842343 w 11540300"/>
              <a:gd name="connsiteY156" fmla="*/ 1395167 h 1781665"/>
              <a:gd name="connsiteX157" fmla="*/ 8870623 w 11540300"/>
              <a:gd name="connsiteY157" fmla="*/ 1385740 h 1781665"/>
              <a:gd name="connsiteX158" fmla="*/ 8917757 w 11540300"/>
              <a:gd name="connsiteY158" fmla="*/ 1376313 h 1781665"/>
              <a:gd name="connsiteX159" fmla="*/ 9087440 w 11540300"/>
              <a:gd name="connsiteY159" fmla="*/ 1357459 h 1781665"/>
              <a:gd name="connsiteX160" fmla="*/ 9153427 w 11540300"/>
              <a:gd name="connsiteY160" fmla="*/ 1338606 h 1781665"/>
              <a:gd name="connsiteX161" fmla="*/ 9247695 w 11540300"/>
              <a:gd name="connsiteY161" fmla="*/ 1310325 h 1781665"/>
              <a:gd name="connsiteX162" fmla="*/ 9436231 w 11540300"/>
              <a:gd name="connsiteY162" fmla="*/ 1291472 h 1781665"/>
              <a:gd name="connsiteX163" fmla="*/ 10039547 w 11540300"/>
              <a:gd name="connsiteY163" fmla="*/ 1282045 h 1781665"/>
              <a:gd name="connsiteX164" fmla="*/ 10275217 w 11540300"/>
              <a:gd name="connsiteY164" fmla="*/ 1282045 h 1781665"/>
              <a:gd name="connsiteX165" fmla="*/ 10303497 w 11540300"/>
              <a:gd name="connsiteY165" fmla="*/ 1310325 h 1781665"/>
              <a:gd name="connsiteX166" fmla="*/ 10341204 w 11540300"/>
              <a:gd name="connsiteY166" fmla="*/ 1338606 h 1781665"/>
              <a:gd name="connsiteX167" fmla="*/ 10397765 w 11540300"/>
              <a:gd name="connsiteY167" fmla="*/ 1376313 h 1781665"/>
              <a:gd name="connsiteX168" fmla="*/ 10482607 w 11540300"/>
              <a:gd name="connsiteY168" fmla="*/ 1366886 h 1781665"/>
              <a:gd name="connsiteX169" fmla="*/ 10576875 w 11540300"/>
              <a:gd name="connsiteY169" fmla="*/ 1338606 h 1781665"/>
              <a:gd name="connsiteX170" fmla="*/ 10624009 w 11540300"/>
              <a:gd name="connsiteY170" fmla="*/ 1310325 h 1781665"/>
              <a:gd name="connsiteX171" fmla="*/ 10652289 w 11540300"/>
              <a:gd name="connsiteY171" fmla="*/ 1300898 h 1781665"/>
              <a:gd name="connsiteX172" fmla="*/ 10689996 w 11540300"/>
              <a:gd name="connsiteY172" fmla="*/ 1291472 h 1781665"/>
              <a:gd name="connsiteX173" fmla="*/ 10737130 w 11540300"/>
              <a:gd name="connsiteY173" fmla="*/ 1282045 h 1781665"/>
              <a:gd name="connsiteX174" fmla="*/ 10793691 w 11540300"/>
              <a:gd name="connsiteY174" fmla="*/ 1263191 h 1781665"/>
              <a:gd name="connsiteX175" fmla="*/ 10859679 w 11540300"/>
              <a:gd name="connsiteY175" fmla="*/ 1234911 h 1781665"/>
              <a:gd name="connsiteX176" fmla="*/ 10963374 w 11540300"/>
              <a:gd name="connsiteY176" fmla="*/ 1168923 h 1781665"/>
              <a:gd name="connsiteX177" fmla="*/ 11029361 w 11540300"/>
              <a:gd name="connsiteY177" fmla="*/ 1178350 h 1781665"/>
              <a:gd name="connsiteX178" fmla="*/ 11067068 w 11540300"/>
              <a:gd name="connsiteY178" fmla="*/ 1197204 h 1781665"/>
              <a:gd name="connsiteX179" fmla="*/ 11095349 w 11540300"/>
              <a:gd name="connsiteY179" fmla="*/ 1206630 h 1781665"/>
              <a:gd name="connsiteX180" fmla="*/ 11142483 w 11540300"/>
              <a:gd name="connsiteY180" fmla="*/ 1225484 h 1781665"/>
              <a:gd name="connsiteX181" fmla="*/ 11227324 w 11540300"/>
              <a:gd name="connsiteY181" fmla="*/ 1253764 h 1781665"/>
              <a:gd name="connsiteX182" fmla="*/ 11331019 w 11540300"/>
              <a:gd name="connsiteY182" fmla="*/ 1272618 h 1781665"/>
              <a:gd name="connsiteX183" fmla="*/ 11359299 w 11540300"/>
              <a:gd name="connsiteY183" fmla="*/ 1282045 h 1781665"/>
              <a:gd name="connsiteX184" fmla="*/ 11538409 w 11540300"/>
              <a:gd name="connsiteY184" fmla="*/ 1272618 h 1781665"/>
              <a:gd name="connsiteX185" fmla="*/ 11510128 w 11540300"/>
              <a:gd name="connsiteY185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781665"/>
              <a:gd name="connsiteX1" fmla="*/ 235670 w 11540300"/>
              <a:gd name="connsiteY1" fmla="*/ 923826 h 1781665"/>
              <a:gd name="connsiteX2" fmla="*/ 537328 w 11540300"/>
              <a:gd name="connsiteY2" fmla="*/ 933253 h 1781665"/>
              <a:gd name="connsiteX3" fmla="*/ 565609 w 11540300"/>
              <a:gd name="connsiteY3" fmla="*/ 942680 h 1781665"/>
              <a:gd name="connsiteX4" fmla="*/ 603316 w 11540300"/>
              <a:gd name="connsiteY4" fmla="*/ 952107 h 1781665"/>
              <a:gd name="connsiteX5" fmla="*/ 725864 w 11540300"/>
              <a:gd name="connsiteY5" fmla="*/ 970960 h 1781665"/>
              <a:gd name="connsiteX6" fmla="*/ 772998 w 11540300"/>
              <a:gd name="connsiteY6" fmla="*/ 980387 h 1781665"/>
              <a:gd name="connsiteX7" fmla="*/ 867266 w 11540300"/>
              <a:gd name="connsiteY7" fmla="*/ 970960 h 1781665"/>
              <a:gd name="connsiteX8" fmla="*/ 895547 w 11540300"/>
              <a:gd name="connsiteY8" fmla="*/ 961534 h 1781665"/>
              <a:gd name="connsiteX9" fmla="*/ 1102936 w 11540300"/>
              <a:gd name="connsiteY9" fmla="*/ 970960 h 1781665"/>
              <a:gd name="connsiteX10" fmla="*/ 1197204 w 11540300"/>
              <a:gd name="connsiteY10" fmla="*/ 1008668 h 1781665"/>
              <a:gd name="connsiteX11" fmla="*/ 1225485 w 11540300"/>
              <a:gd name="connsiteY11" fmla="*/ 1018094 h 1781665"/>
              <a:gd name="connsiteX12" fmla="*/ 1253765 w 11540300"/>
              <a:gd name="connsiteY12" fmla="*/ 1027521 h 1781665"/>
              <a:gd name="connsiteX13" fmla="*/ 1621411 w 11540300"/>
              <a:gd name="connsiteY13" fmla="*/ 1046375 h 1781665"/>
              <a:gd name="connsiteX14" fmla="*/ 1677971 w 11540300"/>
              <a:gd name="connsiteY14" fmla="*/ 1065228 h 1781665"/>
              <a:gd name="connsiteX15" fmla="*/ 1706252 w 11540300"/>
              <a:gd name="connsiteY15" fmla="*/ 1084082 h 1781665"/>
              <a:gd name="connsiteX16" fmla="*/ 1762813 w 11540300"/>
              <a:gd name="connsiteY16" fmla="*/ 1131216 h 1781665"/>
              <a:gd name="connsiteX17" fmla="*/ 1781666 w 11540300"/>
              <a:gd name="connsiteY17" fmla="*/ 1168923 h 1781665"/>
              <a:gd name="connsiteX18" fmla="*/ 1809947 w 11540300"/>
              <a:gd name="connsiteY18" fmla="*/ 1187777 h 1781665"/>
              <a:gd name="connsiteX19" fmla="*/ 1828800 w 11540300"/>
              <a:gd name="connsiteY19" fmla="*/ 1244338 h 1781665"/>
              <a:gd name="connsiteX20" fmla="*/ 1847654 w 11540300"/>
              <a:gd name="connsiteY20" fmla="*/ 1300898 h 1781665"/>
              <a:gd name="connsiteX21" fmla="*/ 1857081 w 11540300"/>
              <a:gd name="connsiteY21" fmla="*/ 1329179 h 1781665"/>
              <a:gd name="connsiteX22" fmla="*/ 1885361 w 11540300"/>
              <a:gd name="connsiteY22" fmla="*/ 1423447 h 1781665"/>
              <a:gd name="connsiteX23" fmla="*/ 1904215 w 11540300"/>
              <a:gd name="connsiteY23" fmla="*/ 1451727 h 1781665"/>
              <a:gd name="connsiteX24" fmla="*/ 1932495 w 11540300"/>
              <a:gd name="connsiteY24" fmla="*/ 1470581 h 1781665"/>
              <a:gd name="connsiteX25" fmla="*/ 1960776 w 11540300"/>
              <a:gd name="connsiteY25" fmla="*/ 1640263 h 1781665"/>
              <a:gd name="connsiteX26" fmla="*/ 1979629 w 11540300"/>
              <a:gd name="connsiteY26" fmla="*/ 1668544 h 1781665"/>
              <a:gd name="connsiteX27" fmla="*/ 2036190 w 11540300"/>
              <a:gd name="connsiteY27" fmla="*/ 1706251 h 1781665"/>
              <a:gd name="connsiteX28" fmla="*/ 2092751 w 11540300"/>
              <a:gd name="connsiteY28" fmla="*/ 1734531 h 1781665"/>
              <a:gd name="connsiteX29" fmla="*/ 2196446 w 11540300"/>
              <a:gd name="connsiteY29" fmla="*/ 1725105 h 1781665"/>
              <a:gd name="connsiteX30" fmla="*/ 2205873 w 11540300"/>
              <a:gd name="connsiteY30" fmla="*/ 1696824 h 1781665"/>
              <a:gd name="connsiteX31" fmla="*/ 2196446 w 11540300"/>
              <a:gd name="connsiteY31" fmla="*/ 1640263 h 1781665"/>
              <a:gd name="connsiteX32" fmla="*/ 2253007 w 11540300"/>
              <a:gd name="connsiteY32" fmla="*/ 1385740 h 1781665"/>
              <a:gd name="connsiteX33" fmla="*/ 2309567 w 11540300"/>
              <a:gd name="connsiteY33" fmla="*/ 1366886 h 1781665"/>
              <a:gd name="connsiteX34" fmla="*/ 2366128 w 11540300"/>
              <a:gd name="connsiteY34" fmla="*/ 1310325 h 1781665"/>
              <a:gd name="connsiteX35" fmla="*/ 2384982 w 11540300"/>
              <a:gd name="connsiteY35" fmla="*/ 1282045 h 1781665"/>
              <a:gd name="connsiteX36" fmla="*/ 2432116 w 11540300"/>
              <a:gd name="connsiteY36" fmla="*/ 1225484 h 1781665"/>
              <a:gd name="connsiteX37" fmla="*/ 2441543 w 11540300"/>
              <a:gd name="connsiteY37" fmla="*/ 1197204 h 1781665"/>
              <a:gd name="connsiteX38" fmla="*/ 2460396 w 11540300"/>
              <a:gd name="connsiteY38" fmla="*/ 1168923 h 1781665"/>
              <a:gd name="connsiteX39" fmla="*/ 2479250 w 11540300"/>
              <a:gd name="connsiteY39" fmla="*/ 1112362 h 1781665"/>
              <a:gd name="connsiteX40" fmla="*/ 2498103 w 11540300"/>
              <a:gd name="connsiteY40" fmla="*/ 1084082 h 1781665"/>
              <a:gd name="connsiteX41" fmla="*/ 2516957 w 11540300"/>
              <a:gd name="connsiteY41" fmla="*/ 1027521 h 1781665"/>
              <a:gd name="connsiteX42" fmla="*/ 2573518 w 11540300"/>
              <a:gd name="connsiteY42" fmla="*/ 999241 h 1781665"/>
              <a:gd name="connsiteX43" fmla="*/ 2601798 w 11540300"/>
              <a:gd name="connsiteY43" fmla="*/ 980387 h 1781665"/>
              <a:gd name="connsiteX44" fmla="*/ 2922310 w 11540300"/>
              <a:gd name="connsiteY44" fmla="*/ 980387 h 1781665"/>
              <a:gd name="connsiteX45" fmla="*/ 3101419 w 11540300"/>
              <a:gd name="connsiteY45" fmla="*/ 970960 h 1781665"/>
              <a:gd name="connsiteX46" fmla="*/ 3393650 w 11540300"/>
              <a:gd name="connsiteY46" fmla="*/ 989814 h 1781665"/>
              <a:gd name="connsiteX47" fmla="*/ 3478491 w 11540300"/>
              <a:gd name="connsiteY47" fmla="*/ 1008668 h 1781665"/>
              <a:gd name="connsiteX48" fmla="*/ 3553905 w 11540300"/>
              <a:gd name="connsiteY48" fmla="*/ 1027521 h 1781665"/>
              <a:gd name="connsiteX49" fmla="*/ 3704734 w 11540300"/>
              <a:gd name="connsiteY49" fmla="*/ 1008668 h 1781665"/>
              <a:gd name="connsiteX50" fmla="*/ 3893270 w 11540300"/>
              <a:gd name="connsiteY50" fmla="*/ 989814 h 1781665"/>
              <a:gd name="connsiteX51" fmla="*/ 3968685 w 11540300"/>
              <a:gd name="connsiteY51" fmla="*/ 999241 h 1781665"/>
              <a:gd name="connsiteX52" fmla="*/ 4034673 w 11540300"/>
              <a:gd name="connsiteY52" fmla="*/ 1018094 h 1781665"/>
              <a:gd name="connsiteX53" fmla="*/ 4081807 w 11540300"/>
              <a:gd name="connsiteY53" fmla="*/ 1065228 h 1781665"/>
              <a:gd name="connsiteX54" fmla="*/ 4110087 w 11540300"/>
              <a:gd name="connsiteY54" fmla="*/ 1084082 h 1781665"/>
              <a:gd name="connsiteX55" fmla="*/ 4157221 w 11540300"/>
              <a:gd name="connsiteY55" fmla="*/ 1140643 h 1781665"/>
              <a:gd name="connsiteX56" fmla="*/ 4185501 w 11540300"/>
              <a:gd name="connsiteY56" fmla="*/ 1159496 h 1781665"/>
              <a:gd name="connsiteX57" fmla="*/ 4242062 w 11540300"/>
              <a:gd name="connsiteY57" fmla="*/ 1244338 h 1781665"/>
              <a:gd name="connsiteX58" fmla="*/ 4260916 w 11540300"/>
              <a:gd name="connsiteY58" fmla="*/ 1272618 h 1781665"/>
              <a:gd name="connsiteX59" fmla="*/ 4298623 w 11540300"/>
              <a:gd name="connsiteY59" fmla="*/ 1357459 h 1781665"/>
              <a:gd name="connsiteX60" fmla="*/ 4308050 w 11540300"/>
              <a:gd name="connsiteY60" fmla="*/ 1385740 h 1781665"/>
              <a:gd name="connsiteX61" fmla="*/ 4345757 w 11540300"/>
              <a:gd name="connsiteY61" fmla="*/ 1442301 h 1781665"/>
              <a:gd name="connsiteX62" fmla="*/ 4383464 w 11540300"/>
              <a:gd name="connsiteY62" fmla="*/ 1498861 h 1781665"/>
              <a:gd name="connsiteX63" fmla="*/ 4421171 w 11540300"/>
              <a:gd name="connsiteY63" fmla="*/ 1555422 h 1781665"/>
              <a:gd name="connsiteX64" fmla="*/ 4468305 w 11540300"/>
              <a:gd name="connsiteY64" fmla="*/ 1630837 h 1781665"/>
              <a:gd name="connsiteX65" fmla="*/ 4477732 w 11540300"/>
              <a:gd name="connsiteY65" fmla="*/ 1659117 h 1781665"/>
              <a:gd name="connsiteX66" fmla="*/ 4534293 w 11540300"/>
              <a:gd name="connsiteY66" fmla="*/ 1696824 h 1781665"/>
              <a:gd name="connsiteX67" fmla="*/ 4553147 w 11540300"/>
              <a:gd name="connsiteY67" fmla="*/ 1725105 h 1781665"/>
              <a:gd name="connsiteX68" fmla="*/ 4581427 w 11540300"/>
              <a:gd name="connsiteY68" fmla="*/ 1734531 h 1781665"/>
              <a:gd name="connsiteX69" fmla="*/ 4590854 w 11540300"/>
              <a:gd name="connsiteY69" fmla="*/ 1762812 h 1781665"/>
              <a:gd name="connsiteX70" fmla="*/ 4619134 w 11540300"/>
              <a:gd name="connsiteY70" fmla="*/ 1781665 h 1781665"/>
              <a:gd name="connsiteX71" fmla="*/ 4675695 w 11540300"/>
              <a:gd name="connsiteY71" fmla="*/ 1762812 h 1781665"/>
              <a:gd name="connsiteX72" fmla="*/ 4703976 w 11540300"/>
              <a:gd name="connsiteY72" fmla="*/ 1753385 h 1781665"/>
              <a:gd name="connsiteX73" fmla="*/ 4741683 w 11540300"/>
              <a:gd name="connsiteY73" fmla="*/ 1734531 h 1781665"/>
              <a:gd name="connsiteX74" fmla="*/ 4769963 w 11540300"/>
              <a:gd name="connsiteY74" fmla="*/ 1715678 h 1781665"/>
              <a:gd name="connsiteX75" fmla="*/ 4826524 w 11540300"/>
              <a:gd name="connsiteY75" fmla="*/ 1696824 h 1781665"/>
              <a:gd name="connsiteX76" fmla="*/ 4901938 w 11540300"/>
              <a:gd name="connsiteY76" fmla="*/ 1677971 h 1781665"/>
              <a:gd name="connsiteX77" fmla="*/ 4930219 w 11540300"/>
              <a:gd name="connsiteY77" fmla="*/ 1659117 h 1781665"/>
              <a:gd name="connsiteX78" fmla="*/ 4958499 w 11540300"/>
              <a:gd name="connsiteY78" fmla="*/ 1574276 h 1781665"/>
              <a:gd name="connsiteX79" fmla="*/ 4986780 w 11540300"/>
              <a:gd name="connsiteY79" fmla="*/ 1461154 h 1781665"/>
              <a:gd name="connsiteX80" fmla="*/ 4996207 w 11540300"/>
              <a:gd name="connsiteY80" fmla="*/ 1423447 h 1781665"/>
              <a:gd name="connsiteX81" fmla="*/ 5015060 w 11540300"/>
              <a:gd name="connsiteY81" fmla="*/ 1366886 h 1781665"/>
              <a:gd name="connsiteX82" fmla="*/ 5005633 w 11540300"/>
              <a:gd name="connsiteY82" fmla="*/ 1319752 h 1781665"/>
              <a:gd name="connsiteX83" fmla="*/ 4996207 w 11540300"/>
              <a:gd name="connsiteY83" fmla="*/ 1291472 h 1781665"/>
              <a:gd name="connsiteX84" fmla="*/ 4986780 w 11540300"/>
              <a:gd name="connsiteY84" fmla="*/ 1244338 h 1781665"/>
              <a:gd name="connsiteX85" fmla="*/ 5015060 w 11540300"/>
              <a:gd name="connsiteY85" fmla="*/ 1084082 h 1781665"/>
              <a:gd name="connsiteX86" fmla="*/ 5043341 w 11540300"/>
              <a:gd name="connsiteY86" fmla="*/ 1027521 h 1781665"/>
              <a:gd name="connsiteX87" fmla="*/ 5071621 w 11540300"/>
              <a:gd name="connsiteY87" fmla="*/ 1018094 h 1781665"/>
              <a:gd name="connsiteX88" fmla="*/ 5099901 w 11540300"/>
              <a:gd name="connsiteY88" fmla="*/ 989814 h 1781665"/>
              <a:gd name="connsiteX89" fmla="*/ 5128182 w 11540300"/>
              <a:gd name="connsiteY89" fmla="*/ 980387 h 1781665"/>
              <a:gd name="connsiteX90" fmla="*/ 5137609 w 11540300"/>
              <a:gd name="connsiteY90" fmla="*/ 952107 h 1781665"/>
              <a:gd name="connsiteX91" fmla="*/ 5194169 w 11540300"/>
              <a:gd name="connsiteY91" fmla="*/ 914400 h 1781665"/>
              <a:gd name="connsiteX92" fmla="*/ 5222450 w 11540300"/>
              <a:gd name="connsiteY92" fmla="*/ 895546 h 1781665"/>
              <a:gd name="connsiteX93" fmla="*/ 5410986 w 11540300"/>
              <a:gd name="connsiteY93" fmla="*/ 876692 h 1781665"/>
              <a:gd name="connsiteX94" fmla="*/ 5590095 w 11540300"/>
              <a:gd name="connsiteY94" fmla="*/ 876692 h 1781665"/>
              <a:gd name="connsiteX95" fmla="*/ 5637229 w 11540300"/>
              <a:gd name="connsiteY95" fmla="*/ 904973 h 1781665"/>
              <a:gd name="connsiteX96" fmla="*/ 5674936 w 11540300"/>
              <a:gd name="connsiteY96" fmla="*/ 914400 h 1781665"/>
              <a:gd name="connsiteX97" fmla="*/ 5712644 w 11540300"/>
              <a:gd name="connsiteY97" fmla="*/ 933253 h 1781665"/>
              <a:gd name="connsiteX98" fmla="*/ 5740924 w 11540300"/>
              <a:gd name="connsiteY98" fmla="*/ 942680 h 1781665"/>
              <a:gd name="connsiteX99" fmla="*/ 5938887 w 11540300"/>
              <a:gd name="connsiteY99" fmla="*/ 923826 h 1781665"/>
              <a:gd name="connsiteX100" fmla="*/ 6014301 w 11540300"/>
              <a:gd name="connsiteY100" fmla="*/ 895546 h 1781665"/>
              <a:gd name="connsiteX101" fmla="*/ 6061435 w 11540300"/>
              <a:gd name="connsiteY101" fmla="*/ 857839 h 1781665"/>
              <a:gd name="connsiteX102" fmla="*/ 6174557 w 11540300"/>
              <a:gd name="connsiteY102" fmla="*/ 782424 h 1781665"/>
              <a:gd name="connsiteX103" fmla="*/ 6231118 w 11540300"/>
              <a:gd name="connsiteY103" fmla="*/ 754144 h 1781665"/>
              <a:gd name="connsiteX104" fmla="*/ 6287679 w 11540300"/>
              <a:gd name="connsiteY104" fmla="*/ 697583 h 1781665"/>
              <a:gd name="connsiteX105" fmla="*/ 6315959 w 11540300"/>
              <a:gd name="connsiteY105" fmla="*/ 584461 h 1781665"/>
              <a:gd name="connsiteX106" fmla="*/ 6325386 w 11540300"/>
              <a:gd name="connsiteY106" fmla="*/ 245096 h 1781665"/>
              <a:gd name="connsiteX107" fmla="*/ 6344240 w 11540300"/>
              <a:gd name="connsiteY107" fmla="*/ 216816 h 1781665"/>
              <a:gd name="connsiteX108" fmla="*/ 6372520 w 11540300"/>
              <a:gd name="connsiteY108" fmla="*/ 122548 h 1781665"/>
              <a:gd name="connsiteX109" fmla="*/ 6410227 w 11540300"/>
              <a:gd name="connsiteY109" fmla="*/ 65987 h 1781665"/>
              <a:gd name="connsiteX110" fmla="*/ 6457361 w 11540300"/>
              <a:gd name="connsiteY110" fmla="*/ 9426 h 1781665"/>
              <a:gd name="connsiteX111" fmla="*/ 6485642 w 11540300"/>
              <a:gd name="connsiteY111" fmla="*/ 0 h 1781665"/>
              <a:gd name="connsiteX112" fmla="*/ 6570483 w 11540300"/>
              <a:gd name="connsiteY112" fmla="*/ 18853 h 1781665"/>
              <a:gd name="connsiteX113" fmla="*/ 6598763 w 11540300"/>
              <a:gd name="connsiteY113" fmla="*/ 47134 h 1781665"/>
              <a:gd name="connsiteX114" fmla="*/ 6655324 w 11540300"/>
              <a:gd name="connsiteY114" fmla="*/ 113121 h 1781665"/>
              <a:gd name="connsiteX115" fmla="*/ 6683604 w 11540300"/>
              <a:gd name="connsiteY115" fmla="*/ 122548 h 1781665"/>
              <a:gd name="connsiteX116" fmla="*/ 6702458 w 11540300"/>
              <a:gd name="connsiteY116" fmla="*/ 150828 h 1781665"/>
              <a:gd name="connsiteX117" fmla="*/ 6740165 w 11540300"/>
              <a:gd name="connsiteY117" fmla="*/ 169682 h 1781665"/>
              <a:gd name="connsiteX118" fmla="*/ 6768446 w 11540300"/>
              <a:gd name="connsiteY118" fmla="*/ 188536 h 1781665"/>
              <a:gd name="connsiteX119" fmla="*/ 6815580 w 11540300"/>
              <a:gd name="connsiteY119" fmla="*/ 245096 h 1781665"/>
              <a:gd name="connsiteX120" fmla="*/ 6853287 w 11540300"/>
              <a:gd name="connsiteY120" fmla="*/ 301657 h 1781665"/>
              <a:gd name="connsiteX121" fmla="*/ 6872141 w 11540300"/>
              <a:gd name="connsiteY121" fmla="*/ 329938 h 1781665"/>
              <a:gd name="connsiteX122" fmla="*/ 6890994 w 11540300"/>
              <a:gd name="connsiteY122" fmla="*/ 395925 h 1781665"/>
              <a:gd name="connsiteX123" fmla="*/ 6909848 w 11540300"/>
              <a:gd name="connsiteY123" fmla="*/ 471340 h 1781665"/>
              <a:gd name="connsiteX124" fmla="*/ 6919275 w 11540300"/>
              <a:gd name="connsiteY124" fmla="*/ 763571 h 1781665"/>
              <a:gd name="connsiteX125" fmla="*/ 6956982 w 11540300"/>
              <a:gd name="connsiteY125" fmla="*/ 820131 h 1781665"/>
              <a:gd name="connsiteX126" fmla="*/ 6975835 w 11540300"/>
              <a:gd name="connsiteY126" fmla="*/ 857839 h 1781665"/>
              <a:gd name="connsiteX127" fmla="*/ 7004116 w 11540300"/>
              <a:gd name="connsiteY127" fmla="*/ 876692 h 1781665"/>
              <a:gd name="connsiteX128" fmla="*/ 7051250 w 11540300"/>
              <a:gd name="connsiteY128" fmla="*/ 961534 h 1781665"/>
              <a:gd name="connsiteX129" fmla="*/ 7079530 w 11540300"/>
              <a:gd name="connsiteY129" fmla="*/ 980387 h 1781665"/>
              <a:gd name="connsiteX130" fmla="*/ 7117237 w 11540300"/>
              <a:gd name="connsiteY130" fmla="*/ 1036948 h 1781665"/>
              <a:gd name="connsiteX131" fmla="*/ 7154945 w 11540300"/>
              <a:gd name="connsiteY131" fmla="*/ 1046375 h 1781665"/>
              <a:gd name="connsiteX132" fmla="*/ 7183225 w 11540300"/>
              <a:gd name="connsiteY132" fmla="*/ 1055802 h 1781665"/>
              <a:gd name="connsiteX133" fmla="*/ 7428322 w 11540300"/>
              <a:gd name="connsiteY133" fmla="*/ 1074655 h 1781665"/>
              <a:gd name="connsiteX134" fmla="*/ 7456602 w 11540300"/>
              <a:gd name="connsiteY134" fmla="*/ 1093509 h 1781665"/>
              <a:gd name="connsiteX135" fmla="*/ 7484883 w 11540300"/>
              <a:gd name="connsiteY135" fmla="*/ 1102936 h 1781665"/>
              <a:gd name="connsiteX136" fmla="*/ 7522590 w 11540300"/>
              <a:gd name="connsiteY136" fmla="*/ 1121789 h 1781665"/>
              <a:gd name="connsiteX137" fmla="*/ 7598004 w 11540300"/>
              <a:gd name="connsiteY137" fmla="*/ 1178350 h 1781665"/>
              <a:gd name="connsiteX138" fmla="*/ 7626285 w 11540300"/>
              <a:gd name="connsiteY138" fmla="*/ 1187777 h 1781665"/>
              <a:gd name="connsiteX139" fmla="*/ 7692273 w 11540300"/>
              <a:gd name="connsiteY139" fmla="*/ 1216057 h 1781665"/>
              <a:gd name="connsiteX140" fmla="*/ 7720553 w 11540300"/>
              <a:gd name="connsiteY140" fmla="*/ 1234911 h 1781665"/>
              <a:gd name="connsiteX141" fmla="*/ 7786541 w 11540300"/>
              <a:gd name="connsiteY141" fmla="*/ 1253764 h 1781665"/>
              <a:gd name="connsiteX142" fmla="*/ 7871382 w 11540300"/>
              <a:gd name="connsiteY142" fmla="*/ 1282045 h 1781665"/>
              <a:gd name="connsiteX143" fmla="*/ 8069345 w 11540300"/>
              <a:gd name="connsiteY143" fmla="*/ 1272618 h 1781665"/>
              <a:gd name="connsiteX144" fmla="*/ 8097625 w 11540300"/>
              <a:gd name="connsiteY144" fmla="*/ 1263191 h 1781665"/>
              <a:gd name="connsiteX145" fmla="*/ 8135332 w 11540300"/>
              <a:gd name="connsiteY145" fmla="*/ 1253764 h 1781665"/>
              <a:gd name="connsiteX146" fmla="*/ 8201320 w 11540300"/>
              <a:gd name="connsiteY146" fmla="*/ 1216057 h 1781665"/>
              <a:gd name="connsiteX147" fmla="*/ 8229600 w 11540300"/>
              <a:gd name="connsiteY147" fmla="*/ 1206630 h 1781665"/>
              <a:gd name="connsiteX148" fmla="*/ 8257881 w 11540300"/>
              <a:gd name="connsiteY148" fmla="*/ 1225484 h 1781665"/>
              <a:gd name="connsiteX149" fmla="*/ 8276734 w 11540300"/>
              <a:gd name="connsiteY149" fmla="*/ 1253764 h 1781665"/>
              <a:gd name="connsiteX150" fmla="*/ 8305015 w 11540300"/>
              <a:gd name="connsiteY150" fmla="*/ 1282045 h 1781665"/>
              <a:gd name="connsiteX151" fmla="*/ 8380429 w 11540300"/>
              <a:gd name="connsiteY151" fmla="*/ 1366886 h 1781665"/>
              <a:gd name="connsiteX152" fmla="*/ 8436990 w 11540300"/>
              <a:gd name="connsiteY152" fmla="*/ 1404593 h 1781665"/>
              <a:gd name="connsiteX153" fmla="*/ 8531258 w 11540300"/>
              <a:gd name="connsiteY153" fmla="*/ 1423447 h 1781665"/>
              <a:gd name="connsiteX154" fmla="*/ 8814062 w 11540300"/>
              <a:gd name="connsiteY154" fmla="*/ 1414020 h 1781665"/>
              <a:gd name="connsiteX155" fmla="*/ 8842343 w 11540300"/>
              <a:gd name="connsiteY155" fmla="*/ 1395167 h 1781665"/>
              <a:gd name="connsiteX156" fmla="*/ 8870623 w 11540300"/>
              <a:gd name="connsiteY156" fmla="*/ 1385740 h 1781665"/>
              <a:gd name="connsiteX157" fmla="*/ 8917757 w 11540300"/>
              <a:gd name="connsiteY157" fmla="*/ 1376313 h 1781665"/>
              <a:gd name="connsiteX158" fmla="*/ 9087440 w 11540300"/>
              <a:gd name="connsiteY158" fmla="*/ 1357459 h 1781665"/>
              <a:gd name="connsiteX159" fmla="*/ 9153427 w 11540300"/>
              <a:gd name="connsiteY159" fmla="*/ 1338606 h 1781665"/>
              <a:gd name="connsiteX160" fmla="*/ 9247695 w 11540300"/>
              <a:gd name="connsiteY160" fmla="*/ 1310325 h 1781665"/>
              <a:gd name="connsiteX161" fmla="*/ 9436231 w 11540300"/>
              <a:gd name="connsiteY161" fmla="*/ 1291472 h 1781665"/>
              <a:gd name="connsiteX162" fmla="*/ 10039547 w 11540300"/>
              <a:gd name="connsiteY162" fmla="*/ 1282045 h 1781665"/>
              <a:gd name="connsiteX163" fmla="*/ 10275217 w 11540300"/>
              <a:gd name="connsiteY163" fmla="*/ 1282045 h 1781665"/>
              <a:gd name="connsiteX164" fmla="*/ 10303497 w 11540300"/>
              <a:gd name="connsiteY164" fmla="*/ 1310325 h 1781665"/>
              <a:gd name="connsiteX165" fmla="*/ 10341204 w 11540300"/>
              <a:gd name="connsiteY165" fmla="*/ 1338606 h 1781665"/>
              <a:gd name="connsiteX166" fmla="*/ 10397765 w 11540300"/>
              <a:gd name="connsiteY166" fmla="*/ 1376313 h 1781665"/>
              <a:gd name="connsiteX167" fmla="*/ 10482607 w 11540300"/>
              <a:gd name="connsiteY167" fmla="*/ 1366886 h 1781665"/>
              <a:gd name="connsiteX168" fmla="*/ 10576875 w 11540300"/>
              <a:gd name="connsiteY168" fmla="*/ 1338606 h 1781665"/>
              <a:gd name="connsiteX169" fmla="*/ 10624009 w 11540300"/>
              <a:gd name="connsiteY169" fmla="*/ 1310325 h 1781665"/>
              <a:gd name="connsiteX170" fmla="*/ 10652289 w 11540300"/>
              <a:gd name="connsiteY170" fmla="*/ 1300898 h 1781665"/>
              <a:gd name="connsiteX171" fmla="*/ 10689996 w 11540300"/>
              <a:gd name="connsiteY171" fmla="*/ 1291472 h 1781665"/>
              <a:gd name="connsiteX172" fmla="*/ 10737130 w 11540300"/>
              <a:gd name="connsiteY172" fmla="*/ 1282045 h 1781665"/>
              <a:gd name="connsiteX173" fmla="*/ 10793691 w 11540300"/>
              <a:gd name="connsiteY173" fmla="*/ 1263191 h 1781665"/>
              <a:gd name="connsiteX174" fmla="*/ 10859679 w 11540300"/>
              <a:gd name="connsiteY174" fmla="*/ 1234911 h 1781665"/>
              <a:gd name="connsiteX175" fmla="*/ 10963374 w 11540300"/>
              <a:gd name="connsiteY175" fmla="*/ 1168923 h 1781665"/>
              <a:gd name="connsiteX176" fmla="*/ 11029361 w 11540300"/>
              <a:gd name="connsiteY176" fmla="*/ 1178350 h 1781665"/>
              <a:gd name="connsiteX177" fmla="*/ 11067068 w 11540300"/>
              <a:gd name="connsiteY177" fmla="*/ 1197204 h 1781665"/>
              <a:gd name="connsiteX178" fmla="*/ 11095349 w 11540300"/>
              <a:gd name="connsiteY178" fmla="*/ 1206630 h 1781665"/>
              <a:gd name="connsiteX179" fmla="*/ 11142483 w 11540300"/>
              <a:gd name="connsiteY179" fmla="*/ 1225484 h 1781665"/>
              <a:gd name="connsiteX180" fmla="*/ 11227324 w 11540300"/>
              <a:gd name="connsiteY180" fmla="*/ 1253764 h 1781665"/>
              <a:gd name="connsiteX181" fmla="*/ 11331019 w 11540300"/>
              <a:gd name="connsiteY181" fmla="*/ 1272618 h 1781665"/>
              <a:gd name="connsiteX182" fmla="*/ 11359299 w 11540300"/>
              <a:gd name="connsiteY182" fmla="*/ 1282045 h 1781665"/>
              <a:gd name="connsiteX183" fmla="*/ 11538409 w 11540300"/>
              <a:gd name="connsiteY183" fmla="*/ 1272618 h 1781665"/>
              <a:gd name="connsiteX184" fmla="*/ 11510128 w 11540300"/>
              <a:gd name="connsiteY184" fmla="*/ 1272618 h 1781665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30219 w 11540300"/>
              <a:gd name="connsiteY77" fmla="*/ 1659117 h 1820256"/>
              <a:gd name="connsiteX78" fmla="*/ 4958499 w 11540300"/>
              <a:gd name="connsiteY78" fmla="*/ 1574276 h 1820256"/>
              <a:gd name="connsiteX79" fmla="*/ 4986780 w 11540300"/>
              <a:gd name="connsiteY79" fmla="*/ 1461154 h 1820256"/>
              <a:gd name="connsiteX80" fmla="*/ 4996207 w 11540300"/>
              <a:gd name="connsiteY80" fmla="*/ 1423447 h 1820256"/>
              <a:gd name="connsiteX81" fmla="*/ 5015060 w 11540300"/>
              <a:gd name="connsiteY81" fmla="*/ 1366886 h 1820256"/>
              <a:gd name="connsiteX82" fmla="*/ 5005633 w 11540300"/>
              <a:gd name="connsiteY82" fmla="*/ 1319752 h 1820256"/>
              <a:gd name="connsiteX83" fmla="*/ 4996207 w 11540300"/>
              <a:gd name="connsiteY83" fmla="*/ 1291472 h 1820256"/>
              <a:gd name="connsiteX84" fmla="*/ 4986780 w 11540300"/>
              <a:gd name="connsiteY84" fmla="*/ 1244338 h 1820256"/>
              <a:gd name="connsiteX85" fmla="*/ 5015060 w 11540300"/>
              <a:gd name="connsiteY85" fmla="*/ 1084082 h 1820256"/>
              <a:gd name="connsiteX86" fmla="*/ 5043341 w 11540300"/>
              <a:gd name="connsiteY86" fmla="*/ 1027521 h 1820256"/>
              <a:gd name="connsiteX87" fmla="*/ 5071621 w 11540300"/>
              <a:gd name="connsiteY87" fmla="*/ 1018094 h 1820256"/>
              <a:gd name="connsiteX88" fmla="*/ 5099901 w 11540300"/>
              <a:gd name="connsiteY88" fmla="*/ 989814 h 1820256"/>
              <a:gd name="connsiteX89" fmla="*/ 5128182 w 11540300"/>
              <a:gd name="connsiteY89" fmla="*/ 980387 h 1820256"/>
              <a:gd name="connsiteX90" fmla="*/ 5137609 w 11540300"/>
              <a:gd name="connsiteY90" fmla="*/ 952107 h 1820256"/>
              <a:gd name="connsiteX91" fmla="*/ 5194169 w 11540300"/>
              <a:gd name="connsiteY91" fmla="*/ 914400 h 1820256"/>
              <a:gd name="connsiteX92" fmla="*/ 5222450 w 11540300"/>
              <a:gd name="connsiteY92" fmla="*/ 895546 h 1820256"/>
              <a:gd name="connsiteX93" fmla="*/ 5410986 w 11540300"/>
              <a:gd name="connsiteY93" fmla="*/ 876692 h 1820256"/>
              <a:gd name="connsiteX94" fmla="*/ 5590095 w 11540300"/>
              <a:gd name="connsiteY94" fmla="*/ 876692 h 1820256"/>
              <a:gd name="connsiteX95" fmla="*/ 5637229 w 11540300"/>
              <a:gd name="connsiteY95" fmla="*/ 904973 h 1820256"/>
              <a:gd name="connsiteX96" fmla="*/ 5674936 w 11540300"/>
              <a:gd name="connsiteY96" fmla="*/ 914400 h 1820256"/>
              <a:gd name="connsiteX97" fmla="*/ 5712644 w 11540300"/>
              <a:gd name="connsiteY97" fmla="*/ 933253 h 1820256"/>
              <a:gd name="connsiteX98" fmla="*/ 5740924 w 11540300"/>
              <a:gd name="connsiteY98" fmla="*/ 942680 h 1820256"/>
              <a:gd name="connsiteX99" fmla="*/ 5938887 w 11540300"/>
              <a:gd name="connsiteY99" fmla="*/ 923826 h 1820256"/>
              <a:gd name="connsiteX100" fmla="*/ 6014301 w 11540300"/>
              <a:gd name="connsiteY100" fmla="*/ 895546 h 1820256"/>
              <a:gd name="connsiteX101" fmla="*/ 6061435 w 11540300"/>
              <a:gd name="connsiteY101" fmla="*/ 857839 h 1820256"/>
              <a:gd name="connsiteX102" fmla="*/ 6174557 w 11540300"/>
              <a:gd name="connsiteY102" fmla="*/ 782424 h 1820256"/>
              <a:gd name="connsiteX103" fmla="*/ 6231118 w 11540300"/>
              <a:gd name="connsiteY103" fmla="*/ 754144 h 1820256"/>
              <a:gd name="connsiteX104" fmla="*/ 6287679 w 11540300"/>
              <a:gd name="connsiteY104" fmla="*/ 697583 h 1820256"/>
              <a:gd name="connsiteX105" fmla="*/ 6315959 w 11540300"/>
              <a:gd name="connsiteY105" fmla="*/ 584461 h 1820256"/>
              <a:gd name="connsiteX106" fmla="*/ 6325386 w 11540300"/>
              <a:gd name="connsiteY106" fmla="*/ 245096 h 1820256"/>
              <a:gd name="connsiteX107" fmla="*/ 6344240 w 11540300"/>
              <a:gd name="connsiteY107" fmla="*/ 216816 h 1820256"/>
              <a:gd name="connsiteX108" fmla="*/ 6372520 w 11540300"/>
              <a:gd name="connsiteY108" fmla="*/ 122548 h 1820256"/>
              <a:gd name="connsiteX109" fmla="*/ 6410227 w 11540300"/>
              <a:gd name="connsiteY109" fmla="*/ 65987 h 1820256"/>
              <a:gd name="connsiteX110" fmla="*/ 6457361 w 11540300"/>
              <a:gd name="connsiteY110" fmla="*/ 9426 h 1820256"/>
              <a:gd name="connsiteX111" fmla="*/ 6485642 w 11540300"/>
              <a:gd name="connsiteY111" fmla="*/ 0 h 1820256"/>
              <a:gd name="connsiteX112" fmla="*/ 6570483 w 11540300"/>
              <a:gd name="connsiteY112" fmla="*/ 18853 h 1820256"/>
              <a:gd name="connsiteX113" fmla="*/ 6598763 w 11540300"/>
              <a:gd name="connsiteY113" fmla="*/ 47134 h 1820256"/>
              <a:gd name="connsiteX114" fmla="*/ 6655324 w 11540300"/>
              <a:gd name="connsiteY114" fmla="*/ 113121 h 1820256"/>
              <a:gd name="connsiteX115" fmla="*/ 6683604 w 11540300"/>
              <a:gd name="connsiteY115" fmla="*/ 122548 h 1820256"/>
              <a:gd name="connsiteX116" fmla="*/ 6702458 w 11540300"/>
              <a:gd name="connsiteY116" fmla="*/ 150828 h 1820256"/>
              <a:gd name="connsiteX117" fmla="*/ 6740165 w 11540300"/>
              <a:gd name="connsiteY117" fmla="*/ 169682 h 1820256"/>
              <a:gd name="connsiteX118" fmla="*/ 6768446 w 11540300"/>
              <a:gd name="connsiteY118" fmla="*/ 188536 h 1820256"/>
              <a:gd name="connsiteX119" fmla="*/ 6815580 w 11540300"/>
              <a:gd name="connsiteY119" fmla="*/ 245096 h 1820256"/>
              <a:gd name="connsiteX120" fmla="*/ 6853287 w 11540300"/>
              <a:gd name="connsiteY120" fmla="*/ 301657 h 1820256"/>
              <a:gd name="connsiteX121" fmla="*/ 6872141 w 11540300"/>
              <a:gd name="connsiteY121" fmla="*/ 329938 h 1820256"/>
              <a:gd name="connsiteX122" fmla="*/ 6890994 w 11540300"/>
              <a:gd name="connsiteY122" fmla="*/ 395925 h 1820256"/>
              <a:gd name="connsiteX123" fmla="*/ 6909848 w 11540300"/>
              <a:gd name="connsiteY123" fmla="*/ 471340 h 1820256"/>
              <a:gd name="connsiteX124" fmla="*/ 6919275 w 11540300"/>
              <a:gd name="connsiteY124" fmla="*/ 763571 h 1820256"/>
              <a:gd name="connsiteX125" fmla="*/ 6956982 w 11540300"/>
              <a:gd name="connsiteY125" fmla="*/ 820131 h 1820256"/>
              <a:gd name="connsiteX126" fmla="*/ 6975835 w 11540300"/>
              <a:gd name="connsiteY126" fmla="*/ 857839 h 1820256"/>
              <a:gd name="connsiteX127" fmla="*/ 7004116 w 11540300"/>
              <a:gd name="connsiteY127" fmla="*/ 876692 h 1820256"/>
              <a:gd name="connsiteX128" fmla="*/ 7051250 w 11540300"/>
              <a:gd name="connsiteY128" fmla="*/ 961534 h 1820256"/>
              <a:gd name="connsiteX129" fmla="*/ 7079530 w 11540300"/>
              <a:gd name="connsiteY129" fmla="*/ 980387 h 1820256"/>
              <a:gd name="connsiteX130" fmla="*/ 7117237 w 11540300"/>
              <a:gd name="connsiteY130" fmla="*/ 1036948 h 1820256"/>
              <a:gd name="connsiteX131" fmla="*/ 7154945 w 11540300"/>
              <a:gd name="connsiteY131" fmla="*/ 1046375 h 1820256"/>
              <a:gd name="connsiteX132" fmla="*/ 7183225 w 11540300"/>
              <a:gd name="connsiteY132" fmla="*/ 1055802 h 1820256"/>
              <a:gd name="connsiteX133" fmla="*/ 7428322 w 11540300"/>
              <a:gd name="connsiteY133" fmla="*/ 1074655 h 1820256"/>
              <a:gd name="connsiteX134" fmla="*/ 7456602 w 11540300"/>
              <a:gd name="connsiteY134" fmla="*/ 1093509 h 1820256"/>
              <a:gd name="connsiteX135" fmla="*/ 7484883 w 11540300"/>
              <a:gd name="connsiteY135" fmla="*/ 1102936 h 1820256"/>
              <a:gd name="connsiteX136" fmla="*/ 7522590 w 11540300"/>
              <a:gd name="connsiteY136" fmla="*/ 1121789 h 1820256"/>
              <a:gd name="connsiteX137" fmla="*/ 7598004 w 11540300"/>
              <a:gd name="connsiteY137" fmla="*/ 1178350 h 1820256"/>
              <a:gd name="connsiteX138" fmla="*/ 7626285 w 11540300"/>
              <a:gd name="connsiteY138" fmla="*/ 1187777 h 1820256"/>
              <a:gd name="connsiteX139" fmla="*/ 7692273 w 11540300"/>
              <a:gd name="connsiteY139" fmla="*/ 1216057 h 1820256"/>
              <a:gd name="connsiteX140" fmla="*/ 7720553 w 11540300"/>
              <a:gd name="connsiteY140" fmla="*/ 1234911 h 1820256"/>
              <a:gd name="connsiteX141" fmla="*/ 7786541 w 11540300"/>
              <a:gd name="connsiteY141" fmla="*/ 1253764 h 1820256"/>
              <a:gd name="connsiteX142" fmla="*/ 7871382 w 11540300"/>
              <a:gd name="connsiteY142" fmla="*/ 1282045 h 1820256"/>
              <a:gd name="connsiteX143" fmla="*/ 8069345 w 11540300"/>
              <a:gd name="connsiteY143" fmla="*/ 1272618 h 1820256"/>
              <a:gd name="connsiteX144" fmla="*/ 8097625 w 11540300"/>
              <a:gd name="connsiteY144" fmla="*/ 1263191 h 1820256"/>
              <a:gd name="connsiteX145" fmla="*/ 8135332 w 11540300"/>
              <a:gd name="connsiteY145" fmla="*/ 1253764 h 1820256"/>
              <a:gd name="connsiteX146" fmla="*/ 8201320 w 11540300"/>
              <a:gd name="connsiteY146" fmla="*/ 1216057 h 1820256"/>
              <a:gd name="connsiteX147" fmla="*/ 8229600 w 11540300"/>
              <a:gd name="connsiteY147" fmla="*/ 1206630 h 1820256"/>
              <a:gd name="connsiteX148" fmla="*/ 8257881 w 11540300"/>
              <a:gd name="connsiteY148" fmla="*/ 1225484 h 1820256"/>
              <a:gd name="connsiteX149" fmla="*/ 8276734 w 11540300"/>
              <a:gd name="connsiteY149" fmla="*/ 1253764 h 1820256"/>
              <a:gd name="connsiteX150" fmla="*/ 8305015 w 11540300"/>
              <a:gd name="connsiteY150" fmla="*/ 1282045 h 1820256"/>
              <a:gd name="connsiteX151" fmla="*/ 8380429 w 11540300"/>
              <a:gd name="connsiteY151" fmla="*/ 1366886 h 1820256"/>
              <a:gd name="connsiteX152" fmla="*/ 8436990 w 11540300"/>
              <a:gd name="connsiteY152" fmla="*/ 1404593 h 1820256"/>
              <a:gd name="connsiteX153" fmla="*/ 8531258 w 11540300"/>
              <a:gd name="connsiteY153" fmla="*/ 1423447 h 1820256"/>
              <a:gd name="connsiteX154" fmla="*/ 8814062 w 11540300"/>
              <a:gd name="connsiteY154" fmla="*/ 1414020 h 1820256"/>
              <a:gd name="connsiteX155" fmla="*/ 8842343 w 11540300"/>
              <a:gd name="connsiteY155" fmla="*/ 1395167 h 1820256"/>
              <a:gd name="connsiteX156" fmla="*/ 8870623 w 11540300"/>
              <a:gd name="connsiteY156" fmla="*/ 1385740 h 1820256"/>
              <a:gd name="connsiteX157" fmla="*/ 8917757 w 11540300"/>
              <a:gd name="connsiteY157" fmla="*/ 1376313 h 1820256"/>
              <a:gd name="connsiteX158" fmla="*/ 9087440 w 11540300"/>
              <a:gd name="connsiteY158" fmla="*/ 1357459 h 1820256"/>
              <a:gd name="connsiteX159" fmla="*/ 9153427 w 11540300"/>
              <a:gd name="connsiteY159" fmla="*/ 1338606 h 1820256"/>
              <a:gd name="connsiteX160" fmla="*/ 9247695 w 11540300"/>
              <a:gd name="connsiteY160" fmla="*/ 1310325 h 1820256"/>
              <a:gd name="connsiteX161" fmla="*/ 9436231 w 11540300"/>
              <a:gd name="connsiteY161" fmla="*/ 1291472 h 1820256"/>
              <a:gd name="connsiteX162" fmla="*/ 10039547 w 11540300"/>
              <a:gd name="connsiteY162" fmla="*/ 1282045 h 1820256"/>
              <a:gd name="connsiteX163" fmla="*/ 10275217 w 11540300"/>
              <a:gd name="connsiteY163" fmla="*/ 1282045 h 1820256"/>
              <a:gd name="connsiteX164" fmla="*/ 10303497 w 11540300"/>
              <a:gd name="connsiteY164" fmla="*/ 1310325 h 1820256"/>
              <a:gd name="connsiteX165" fmla="*/ 10341204 w 11540300"/>
              <a:gd name="connsiteY165" fmla="*/ 1338606 h 1820256"/>
              <a:gd name="connsiteX166" fmla="*/ 10397765 w 11540300"/>
              <a:gd name="connsiteY166" fmla="*/ 1376313 h 1820256"/>
              <a:gd name="connsiteX167" fmla="*/ 10482607 w 11540300"/>
              <a:gd name="connsiteY167" fmla="*/ 1366886 h 1820256"/>
              <a:gd name="connsiteX168" fmla="*/ 10576875 w 11540300"/>
              <a:gd name="connsiteY168" fmla="*/ 1338606 h 1820256"/>
              <a:gd name="connsiteX169" fmla="*/ 10624009 w 11540300"/>
              <a:gd name="connsiteY169" fmla="*/ 1310325 h 1820256"/>
              <a:gd name="connsiteX170" fmla="*/ 10652289 w 11540300"/>
              <a:gd name="connsiteY170" fmla="*/ 1300898 h 1820256"/>
              <a:gd name="connsiteX171" fmla="*/ 10689996 w 11540300"/>
              <a:gd name="connsiteY171" fmla="*/ 1291472 h 1820256"/>
              <a:gd name="connsiteX172" fmla="*/ 10737130 w 11540300"/>
              <a:gd name="connsiteY172" fmla="*/ 1282045 h 1820256"/>
              <a:gd name="connsiteX173" fmla="*/ 10793691 w 11540300"/>
              <a:gd name="connsiteY173" fmla="*/ 1263191 h 1820256"/>
              <a:gd name="connsiteX174" fmla="*/ 10859679 w 11540300"/>
              <a:gd name="connsiteY174" fmla="*/ 1234911 h 1820256"/>
              <a:gd name="connsiteX175" fmla="*/ 10963374 w 11540300"/>
              <a:gd name="connsiteY175" fmla="*/ 1168923 h 1820256"/>
              <a:gd name="connsiteX176" fmla="*/ 11029361 w 11540300"/>
              <a:gd name="connsiteY176" fmla="*/ 1178350 h 1820256"/>
              <a:gd name="connsiteX177" fmla="*/ 11067068 w 11540300"/>
              <a:gd name="connsiteY177" fmla="*/ 1197204 h 1820256"/>
              <a:gd name="connsiteX178" fmla="*/ 11095349 w 11540300"/>
              <a:gd name="connsiteY178" fmla="*/ 1206630 h 1820256"/>
              <a:gd name="connsiteX179" fmla="*/ 11142483 w 11540300"/>
              <a:gd name="connsiteY179" fmla="*/ 1225484 h 1820256"/>
              <a:gd name="connsiteX180" fmla="*/ 11227324 w 11540300"/>
              <a:gd name="connsiteY180" fmla="*/ 1253764 h 1820256"/>
              <a:gd name="connsiteX181" fmla="*/ 11331019 w 11540300"/>
              <a:gd name="connsiteY181" fmla="*/ 1272618 h 1820256"/>
              <a:gd name="connsiteX182" fmla="*/ 11359299 w 11540300"/>
              <a:gd name="connsiteY182" fmla="*/ 1282045 h 1820256"/>
              <a:gd name="connsiteX183" fmla="*/ 11538409 w 11540300"/>
              <a:gd name="connsiteY183" fmla="*/ 1272618 h 1820256"/>
              <a:gd name="connsiteX184" fmla="*/ 11510128 w 11540300"/>
              <a:gd name="connsiteY18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30219 w 11540300"/>
              <a:gd name="connsiteY77" fmla="*/ 1659117 h 1820256"/>
              <a:gd name="connsiteX78" fmla="*/ 4958499 w 11540300"/>
              <a:gd name="connsiteY78" fmla="*/ 1574276 h 1820256"/>
              <a:gd name="connsiteX79" fmla="*/ 4986780 w 11540300"/>
              <a:gd name="connsiteY79" fmla="*/ 1461154 h 1820256"/>
              <a:gd name="connsiteX80" fmla="*/ 4996207 w 11540300"/>
              <a:gd name="connsiteY80" fmla="*/ 1423447 h 1820256"/>
              <a:gd name="connsiteX81" fmla="*/ 5015060 w 11540300"/>
              <a:gd name="connsiteY81" fmla="*/ 1366886 h 1820256"/>
              <a:gd name="connsiteX82" fmla="*/ 5005633 w 11540300"/>
              <a:gd name="connsiteY82" fmla="*/ 1319752 h 1820256"/>
              <a:gd name="connsiteX83" fmla="*/ 4996207 w 11540300"/>
              <a:gd name="connsiteY83" fmla="*/ 1291472 h 1820256"/>
              <a:gd name="connsiteX84" fmla="*/ 4986780 w 11540300"/>
              <a:gd name="connsiteY84" fmla="*/ 1244338 h 1820256"/>
              <a:gd name="connsiteX85" fmla="*/ 5015060 w 11540300"/>
              <a:gd name="connsiteY85" fmla="*/ 1084082 h 1820256"/>
              <a:gd name="connsiteX86" fmla="*/ 5043341 w 11540300"/>
              <a:gd name="connsiteY86" fmla="*/ 1027521 h 1820256"/>
              <a:gd name="connsiteX87" fmla="*/ 5071621 w 11540300"/>
              <a:gd name="connsiteY87" fmla="*/ 1018094 h 1820256"/>
              <a:gd name="connsiteX88" fmla="*/ 5099901 w 11540300"/>
              <a:gd name="connsiteY88" fmla="*/ 989814 h 1820256"/>
              <a:gd name="connsiteX89" fmla="*/ 5128182 w 11540300"/>
              <a:gd name="connsiteY89" fmla="*/ 980387 h 1820256"/>
              <a:gd name="connsiteX90" fmla="*/ 5137609 w 11540300"/>
              <a:gd name="connsiteY90" fmla="*/ 952107 h 1820256"/>
              <a:gd name="connsiteX91" fmla="*/ 5194169 w 11540300"/>
              <a:gd name="connsiteY91" fmla="*/ 914400 h 1820256"/>
              <a:gd name="connsiteX92" fmla="*/ 5222450 w 11540300"/>
              <a:gd name="connsiteY92" fmla="*/ 895546 h 1820256"/>
              <a:gd name="connsiteX93" fmla="*/ 5410986 w 11540300"/>
              <a:gd name="connsiteY93" fmla="*/ 876692 h 1820256"/>
              <a:gd name="connsiteX94" fmla="*/ 5590095 w 11540300"/>
              <a:gd name="connsiteY94" fmla="*/ 876692 h 1820256"/>
              <a:gd name="connsiteX95" fmla="*/ 5637229 w 11540300"/>
              <a:gd name="connsiteY95" fmla="*/ 904973 h 1820256"/>
              <a:gd name="connsiteX96" fmla="*/ 5674936 w 11540300"/>
              <a:gd name="connsiteY96" fmla="*/ 914400 h 1820256"/>
              <a:gd name="connsiteX97" fmla="*/ 5712644 w 11540300"/>
              <a:gd name="connsiteY97" fmla="*/ 933253 h 1820256"/>
              <a:gd name="connsiteX98" fmla="*/ 5740924 w 11540300"/>
              <a:gd name="connsiteY98" fmla="*/ 942680 h 1820256"/>
              <a:gd name="connsiteX99" fmla="*/ 5938887 w 11540300"/>
              <a:gd name="connsiteY99" fmla="*/ 923826 h 1820256"/>
              <a:gd name="connsiteX100" fmla="*/ 6014301 w 11540300"/>
              <a:gd name="connsiteY100" fmla="*/ 895546 h 1820256"/>
              <a:gd name="connsiteX101" fmla="*/ 6061435 w 11540300"/>
              <a:gd name="connsiteY101" fmla="*/ 857839 h 1820256"/>
              <a:gd name="connsiteX102" fmla="*/ 6174557 w 11540300"/>
              <a:gd name="connsiteY102" fmla="*/ 782424 h 1820256"/>
              <a:gd name="connsiteX103" fmla="*/ 6231118 w 11540300"/>
              <a:gd name="connsiteY103" fmla="*/ 754144 h 1820256"/>
              <a:gd name="connsiteX104" fmla="*/ 6287679 w 11540300"/>
              <a:gd name="connsiteY104" fmla="*/ 697583 h 1820256"/>
              <a:gd name="connsiteX105" fmla="*/ 6315959 w 11540300"/>
              <a:gd name="connsiteY105" fmla="*/ 584461 h 1820256"/>
              <a:gd name="connsiteX106" fmla="*/ 6325386 w 11540300"/>
              <a:gd name="connsiteY106" fmla="*/ 245096 h 1820256"/>
              <a:gd name="connsiteX107" fmla="*/ 6344240 w 11540300"/>
              <a:gd name="connsiteY107" fmla="*/ 216816 h 1820256"/>
              <a:gd name="connsiteX108" fmla="*/ 6372520 w 11540300"/>
              <a:gd name="connsiteY108" fmla="*/ 122548 h 1820256"/>
              <a:gd name="connsiteX109" fmla="*/ 6410227 w 11540300"/>
              <a:gd name="connsiteY109" fmla="*/ 65987 h 1820256"/>
              <a:gd name="connsiteX110" fmla="*/ 6457361 w 11540300"/>
              <a:gd name="connsiteY110" fmla="*/ 9426 h 1820256"/>
              <a:gd name="connsiteX111" fmla="*/ 6485642 w 11540300"/>
              <a:gd name="connsiteY111" fmla="*/ 0 h 1820256"/>
              <a:gd name="connsiteX112" fmla="*/ 6570483 w 11540300"/>
              <a:gd name="connsiteY112" fmla="*/ 18853 h 1820256"/>
              <a:gd name="connsiteX113" fmla="*/ 6598763 w 11540300"/>
              <a:gd name="connsiteY113" fmla="*/ 47134 h 1820256"/>
              <a:gd name="connsiteX114" fmla="*/ 6655324 w 11540300"/>
              <a:gd name="connsiteY114" fmla="*/ 113121 h 1820256"/>
              <a:gd name="connsiteX115" fmla="*/ 6683604 w 11540300"/>
              <a:gd name="connsiteY115" fmla="*/ 122548 h 1820256"/>
              <a:gd name="connsiteX116" fmla="*/ 6702458 w 11540300"/>
              <a:gd name="connsiteY116" fmla="*/ 150828 h 1820256"/>
              <a:gd name="connsiteX117" fmla="*/ 6740165 w 11540300"/>
              <a:gd name="connsiteY117" fmla="*/ 169682 h 1820256"/>
              <a:gd name="connsiteX118" fmla="*/ 6768446 w 11540300"/>
              <a:gd name="connsiteY118" fmla="*/ 188536 h 1820256"/>
              <a:gd name="connsiteX119" fmla="*/ 6815580 w 11540300"/>
              <a:gd name="connsiteY119" fmla="*/ 245096 h 1820256"/>
              <a:gd name="connsiteX120" fmla="*/ 6853287 w 11540300"/>
              <a:gd name="connsiteY120" fmla="*/ 301657 h 1820256"/>
              <a:gd name="connsiteX121" fmla="*/ 6872141 w 11540300"/>
              <a:gd name="connsiteY121" fmla="*/ 329938 h 1820256"/>
              <a:gd name="connsiteX122" fmla="*/ 6890994 w 11540300"/>
              <a:gd name="connsiteY122" fmla="*/ 395925 h 1820256"/>
              <a:gd name="connsiteX123" fmla="*/ 6909848 w 11540300"/>
              <a:gd name="connsiteY123" fmla="*/ 471340 h 1820256"/>
              <a:gd name="connsiteX124" fmla="*/ 6919275 w 11540300"/>
              <a:gd name="connsiteY124" fmla="*/ 763571 h 1820256"/>
              <a:gd name="connsiteX125" fmla="*/ 6956982 w 11540300"/>
              <a:gd name="connsiteY125" fmla="*/ 820131 h 1820256"/>
              <a:gd name="connsiteX126" fmla="*/ 6975835 w 11540300"/>
              <a:gd name="connsiteY126" fmla="*/ 857839 h 1820256"/>
              <a:gd name="connsiteX127" fmla="*/ 7004116 w 11540300"/>
              <a:gd name="connsiteY127" fmla="*/ 876692 h 1820256"/>
              <a:gd name="connsiteX128" fmla="*/ 7051250 w 11540300"/>
              <a:gd name="connsiteY128" fmla="*/ 961534 h 1820256"/>
              <a:gd name="connsiteX129" fmla="*/ 7079530 w 11540300"/>
              <a:gd name="connsiteY129" fmla="*/ 980387 h 1820256"/>
              <a:gd name="connsiteX130" fmla="*/ 7117237 w 11540300"/>
              <a:gd name="connsiteY130" fmla="*/ 1036948 h 1820256"/>
              <a:gd name="connsiteX131" fmla="*/ 7154945 w 11540300"/>
              <a:gd name="connsiteY131" fmla="*/ 1046375 h 1820256"/>
              <a:gd name="connsiteX132" fmla="*/ 7183225 w 11540300"/>
              <a:gd name="connsiteY132" fmla="*/ 1055802 h 1820256"/>
              <a:gd name="connsiteX133" fmla="*/ 7428322 w 11540300"/>
              <a:gd name="connsiteY133" fmla="*/ 1074655 h 1820256"/>
              <a:gd name="connsiteX134" fmla="*/ 7456602 w 11540300"/>
              <a:gd name="connsiteY134" fmla="*/ 1093509 h 1820256"/>
              <a:gd name="connsiteX135" fmla="*/ 7484883 w 11540300"/>
              <a:gd name="connsiteY135" fmla="*/ 1102936 h 1820256"/>
              <a:gd name="connsiteX136" fmla="*/ 7522590 w 11540300"/>
              <a:gd name="connsiteY136" fmla="*/ 1121789 h 1820256"/>
              <a:gd name="connsiteX137" fmla="*/ 7598004 w 11540300"/>
              <a:gd name="connsiteY137" fmla="*/ 1178350 h 1820256"/>
              <a:gd name="connsiteX138" fmla="*/ 7626285 w 11540300"/>
              <a:gd name="connsiteY138" fmla="*/ 1187777 h 1820256"/>
              <a:gd name="connsiteX139" fmla="*/ 7692273 w 11540300"/>
              <a:gd name="connsiteY139" fmla="*/ 1216057 h 1820256"/>
              <a:gd name="connsiteX140" fmla="*/ 7720553 w 11540300"/>
              <a:gd name="connsiteY140" fmla="*/ 1234911 h 1820256"/>
              <a:gd name="connsiteX141" fmla="*/ 7786541 w 11540300"/>
              <a:gd name="connsiteY141" fmla="*/ 1253764 h 1820256"/>
              <a:gd name="connsiteX142" fmla="*/ 7871382 w 11540300"/>
              <a:gd name="connsiteY142" fmla="*/ 1282045 h 1820256"/>
              <a:gd name="connsiteX143" fmla="*/ 8069345 w 11540300"/>
              <a:gd name="connsiteY143" fmla="*/ 1272618 h 1820256"/>
              <a:gd name="connsiteX144" fmla="*/ 8097625 w 11540300"/>
              <a:gd name="connsiteY144" fmla="*/ 1263191 h 1820256"/>
              <a:gd name="connsiteX145" fmla="*/ 8135332 w 11540300"/>
              <a:gd name="connsiteY145" fmla="*/ 1253764 h 1820256"/>
              <a:gd name="connsiteX146" fmla="*/ 8201320 w 11540300"/>
              <a:gd name="connsiteY146" fmla="*/ 1216057 h 1820256"/>
              <a:gd name="connsiteX147" fmla="*/ 8229600 w 11540300"/>
              <a:gd name="connsiteY147" fmla="*/ 1206630 h 1820256"/>
              <a:gd name="connsiteX148" fmla="*/ 8257881 w 11540300"/>
              <a:gd name="connsiteY148" fmla="*/ 1225484 h 1820256"/>
              <a:gd name="connsiteX149" fmla="*/ 8276734 w 11540300"/>
              <a:gd name="connsiteY149" fmla="*/ 1253764 h 1820256"/>
              <a:gd name="connsiteX150" fmla="*/ 8305015 w 11540300"/>
              <a:gd name="connsiteY150" fmla="*/ 1282045 h 1820256"/>
              <a:gd name="connsiteX151" fmla="*/ 8380429 w 11540300"/>
              <a:gd name="connsiteY151" fmla="*/ 1366886 h 1820256"/>
              <a:gd name="connsiteX152" fmla="*/ 8436990 w 11540300"/>
              <a:gd name="connsiteY152" fmla="*/ 1404593 h 1820256"/>
              <a:gd name="connsiteX153" fmla="*/ 8531258 w 11540300"/>
              <a:gd name="connsiteY153" fmla="*/ 1423447 h 1820256"/>
              <a:gd name="connsiteX154" fmla="*/ 8814062 w 11540300"/>
              <a:gd name="connsiteY154" fmla="*/ 1414020 h 1820256"/>
              <a:gd name="connsiteX155" fmla="*/ 8842343 w 11540300"/>
              <a:gd name="connsiteY155" fmla="*/ 1395167 h 1820256"/>
              <a:gd name="connsiteX156" fmla="*/ 8870623 w 11540300"/>
              <a:gd name="connsiteY156" fmla="*/ 1385740 h 1820256"/>
              <a:gd name="connsiteX157" fmla="*/ 8917757 w 11540300"/>
              <a:gd name="connsiteY157" fmla="*/ 1376313 h 1820256"/>
              <a:gd name="connsiteX158" fmla="*/ 9087440 w 11540300"/>
              <a:gd name="connsiteY158" fmla="*/ 1357459 h 1820256"/>
              <a:gd name="connsiteX159" fmla="*/ 9153427 w 11540300"/>
              <a:gd name="connsiteY159" fmla="*/ 1338606 h 1820256"/>
              <a:gd name="connsiteX160" fmla="*/ 9247695 w 11540300"/>
              <a:gd name="connsiteY160" fmla="*/ 1310325 h 1820256"/>
              <a:gd name="connsiteX161" fmla="*/ 9436231 w 11540300"/>
              <a:gd name="connsiteY161" fmla="*/ 1291472 h 1820256"/>
              <a:gd name="connsiteX162" fmla="*/ 10039547 w 11540300"/>
              <a:gd name="connsiteY162" fmla="*/ 1282045 h 1820256"/>
              <a:gd name="connsiteX163" fmla="*/ 10275217 w 11540300"/>
              <a:gd name="connsiteY163" fmla="*/ 1282045 h 1820256"/>
              <a:gd name="connsiteX164" fmla="*/ 10303497 w 11540300"/>
              <a:gd name="connsiteY164" fmla="*/ 1310325 h 1820256"/>
              <a:gd name="connsiteX165" fmla="*/ 10341204 w 11540300"/>
              <a:gd name="connsiteY165" fmla="*/ 1338606 h 1820256"/>
              <a:gd name="connsiteX166" fmla="*/ 10397765 w 11540300"/>
              <a:gd name="connsiteY166" fmla="*/ 1376313 h 1820256"/>
              <a:gd name="connsiteX167" fmla="*/ 10482607 w 11540300"/>
              <a:gd name="connsiteY167" fmla="*/ 1366886 h 1820256"/>
              <a:gd name="connsiteX168" fmla="*/ 10576875 w 11540300"/>
              <a:gd name="connsiteY168" fmla="*/ 1338606 h 1820256"/>
              <a:gd name="connsiteX169" fmla="*/ 10624009 w 11540300"/>
              <a:gd name="connsiteY169" fmla="*/ 1310325 h 1820256"/>
              <a:gd name="connsiteX170" fmla="*/ 10652289 w 11540300"/>
              <a:gd name="connsiteY170" fmla="*/ 1300898 h 1820256"/>
              <a:gd name="connsiteX171" fmla="*/ 10689996 w 11540300"/>
              <a:gd name="connsiteY171" fmla="*/ 1291472 h 1820256"/>
              <a:gd name="connsiteX172" fmla="*/ 10737130 w 11540300"/>
              <a:gd name="connsiteY172" fmla="*/ 1282045 h 1820256"/>
              <a:gd name="connsiteX173" fmla="*/ 10793691 w 11540300"/>
              <a:gd name="connsiteY173" fmla="*/ 1263191 h 1820256"/>
              <a:gd name="connsiteX174" fmla="*/ 10859679 w 11540300"/>
              <a:gd name="connsiteY174" fmla="*/ 1234911 h 1820256"/>
              <a:gd name="connsiteX175" fmla="*/ 10963374 w 11540300"/>
              <a:gd name="connsiteY175" fmla="*/ 1168923 h 1820256"/>
              <a:gd name="connsiteX176" fmla="*/ 11029361 w 11540300"/>
              <a:gd name="connsiteY176" fmla="*/ 1178350 h 1820256"/>
              <a:gd name="connsiteX177" fmla="*/ 11067068 w 11540300"/>
              <a:gd name="connsiteY177" fmla="*/ 1197204 h 1820256"/>
              <a:gd name="connsiteX178" fmla="*/ 11095349 w 11540300"/>
              <a:gd name="connsiteY178" fmla="*/ 1206630 h 1820256"/>
              <a:gd name="connsiteX179" fmla="*/ 11142483 w 11540300"/>
              <a:gd name="connsiteY179" fmla="*/ 1225484 h 1820256"/>
              <a:gd name="connsiteX180" fmla="*/ 11227324 w 11540300"/>
              <a:gd name="connsiteY180" fmla="*/ 1253764 h 1820256"/>
              <a:gd name="connsiteX181" fmla="*/ 11331019 w 11540300"/>
              <a:gd name="connsiteY181" fmla="*/ 1272618 h 1820256"/>
              <a:gd name="connsiteX182" fmla="*/ 11359299 w 11540300"/>
              <a:gd name="connsiteY182" fmla="*/ 1282045 h 1820256"/>
              <a:gd name="connsiteX183" fmla="*/ 11538409 w 11540300"/>
              <a:gd name="connsiteY183" fmla="*/ 1272618 h 1820256"/>
              <a:gd name="connsiteX184" fmla="*/ 11510128 w 11540300"/>
              <a:gd name="connsiteY18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30219 w 11540300"/>
              <a:gd name="connsiteY77" fmla="*/ 1659117 h 1820256"/>
              <a:gd name="connsiteX78" fmla="*/ 4958499 w 11540300"/>
              <a:gd name="connsiteY78" fmla="*/ 1574276 h 1820256"/>
              <a:gd name="connsiteX79" fmla="*/ 4986780 w 11540300"/>
              <a:gd name="connsiteY79" fmla="*/ 1461154 h 1820256"/>
              <a:gd name="connsiteX80" fmla="*/ 4996207 w 11540300"/>
              <a:gd name="connsiteY80" fmla="*/ 1423447 h 1820256"/>
              <a:gd name="connsiteX81" fmla="*/ 5015060 w 11540300"/>
              <a:gd name="connsiteY81" fmla="*/ 1366886 h 1820256"/>
              <a:gd name="connsiteX82" fmla="*/ 5005633 w 11540300"/>
              <a:gd name="connsiteY82" fmla="*/ 1319752 h 1820256"/>
              <a:gd name="connsiteX83" fmla="*/ 4996207 w 11540300"/>
              <a:gd name="connsiteY83" fmla="*/ 1291472 h 1820256"/>
              <a:gd name="connsiteX84" fmla="*/ 4986780 w 11540300"/>
              <a:gd name="connsiteY84" fmla="*/ 1244338 h 1820256"/>
              <a:gd name="connsiteX85" fmla="*/ 5043341 w 11540300"/>
              <a:gd name="connsiteY85" fmla="*/ 1027521 h 1820256"/>
              <a:gd name="connsiteX86" fmla="*/ 5071621 w 11540300"/>
              <a:gd name="connsiteY86" fmla="*/ 1018094 h 1820256"/>
              <a:gd name="connsiteX87" fmla="*/ 5099901 w 11540300"/>
              <a:gd name="connsiteY87" fmla="*/ 989814 h 1820256"/>
              <a:gd name="connsiteX88" fmla="*/ 5128182 w 11540300"/>
              <a:gd name="connsiteY88" fmla="*/ 980387 h 1820256"/>
              <a:gd name="connsiteX89" fmla="*/ 5137609 w 11540300"/>
              <a:gd name="connsiteY89" fmla="*/ 952107 h 1820256"/>
              <a:gd name="connsiteX90" fmla="*/ 5194169 w 11540300"/>
              <a:gd name="connsiteY90" fmla="*/ 914400 h 1820256"/>
              <a:gd name="connsiteX91" fmla="*/ 5222450 w 11540300"/>
              <a:gd name="connsiteY91" fmla="*/ 895546 h 1820256"/>
              <a:gd name="connsiteX92" fmla="*/ 5410986 w 11540300"/>
              <a:gd name="connsiteY92" fmla="*/ 876692 h 1820256"/>
              <a:gd name="connsiteX93" fmla="*/ 5590095 w 11540300"/>
              <a:gd name="connsiteY93" fmla="*/ 876692 h 1820256"/>
              <a:gd name="connsiteX94" fmla="*/ 5637229 w 11540300"/>
              <a:gd name="connsiteY94" fmla="*/ 904973 h 1820256"/>
              <a:gd name="connsiteX95" fmla="*/ 5674936 w 11540300"/>
              <a:gd name="connsiteY95" fmla="*/ 914400 h 1820256"/>
              <a:gd name="connsiteX96" fmla="*/ 5712644 w 11540300"/>
              <a:gd name="connsiteY96" fmla="*/ 933253 h 1820256"/>
              <a:gd name="connsiteX97" fmla="*/ 5740924 w 11540300"/>
              <a:gd name="connsiteY97" fmla="*/ 942680 h 1820256"/>
              <a:gd name="connsiteX98" fmla="*/ 5938887 w 11540300"/>
              <a:gd name="connsiteY98" fmla="*/ 923826 h 1820256"/>
              <a:gd name="connsiteX99" fmla="*/ 6014301 w 11540300"/>
              <a:gd name="connsiteY99" fmla="*/ 895546 h 1820256"/>
              <a:gd name="connsiteX100" fmla="*/ 6061435 w 11540300"/>
              <a:gd name="connsiteY100" fmla="*/ 857839 h 1820256"/>
              <a:gd name="connsiteX101" fmla="*/ 6174557 w 11540300"/>
              <a:gd name="connsiteY101" fmla="*/ 782424 h 1820256"/>
              <a:gd name="connsiteX102" fmla="*/ 6231118 w 11540300"/>
              <a:gd name="connsiteY102" fmla="*/ 754144 h 1820256"/>
              <a:gd name="connsiteX103" fmla="*/ 6287679 w 11540300"/>
              <a:gd name="connsiteY103" fmla="*/ 697583 h 1820256"/>
              <a:gd name="connsiteX104" fmla="*/ 6315959 w 11540300"/>
              <a:gd name="connsiteY104" fmla="*/ 584461 h 1820256"/>
              <a:gd name="connsiteX105" fmla="*/ 6325386 w 11540300"/>
              <a:gd name="connsiteY105" fmla="*/ 245096 h 1820256"/>
              <a:gd name="connsiteX106" fmla="*/ 6344240 w 11540300"/>
              <a:gd name="connsiteY106" fmla="*/ 216816 h 1820256"/>
              <a:gd name="connsiteX107" fmla="*/ 6372520 w 11540300"/>
              <a:gd name="connsiteY107" fmla="*/ 122548 h 1820256"/>
              <a:gd name="connsiteX108" fmla="*/ 6410227 w 11540300"/>
              <a:gd name="connsiteY108" fmla="*/ 65987 h 1820256"/>
              <a:gd name="connsiteX109" fmla="*/ 6457361 w 11540300"/>
              <a:gd name="connsiteY109" fmla="*/ 9426 h 1820256"/>
              <a:gd name="connsiteX110" fmla="*/ 6485642 w 11540300"/>
              <a:gd name="connsiteY110" fmla="*/ 0 h 1820256"/>
              <a:gd name="connsiteX111" fmla="*/ 6570483 w 11540300"/>
              <a:gd name="connsiteY111" fmla="*/ 18853 h 1820256"/>
              <a:gd name="connsiteX112" fmla="*/ 6598763 w 11540300"/>
              <a:gd name="connsiteY112" fmla="*/ 47134 h 1820256"/>
              <a:gd name="connsiteX113" fmla="*/ 6655324 w 11540300"/>
              <a:gd name="connsiteY113" fmla="*/ 113121 h 1820256"/>
              <a:gd name="connsiteX114" fmla="*/ 6683604 w 11540300"/>
              <a:gd name="connsiteY114" fmla="*/ 122548 h 1820256"/>
              <a:gd name="connsiteX115" fmla="*/ 6702458 w 11540300"/>
              <a:gd name="connsiteY115" fmla="*/ 150828 h 1820256"/>
              <a:gd name="connsiteX116" fmla="*/ 6740165 w 11540300"/>
              <a:gd name="connsiteY116" fmla="*/ 169682 h 1820256"/>
              <a:gd name="connsiteX117" fmla="*/ 6768446 w 11540300"/>
              <a:gd name="connsiteY117" fmla="*/ 188536 h 1820256"/>
              <a:gd name="connsiteX118" fmla="*/ 6815580 w 11540300"/>
              <a:gd name="connsiteY118" fmla="*/ 245096 h 1820256"/>
              <a:gd name="connsiteX119" fmla="*/ 6853287 w 11540300"/>
              <a:gd name="connsiteY119" fmla="*/ 301657 h 1820256"/>
              <a:gd name="connsiteX120" fmla="*/ 6872141 w 11540300"/>
              <a:gd name="connsiteY120" fmla="*/ 329938 h 1820256"/>
              <a:gd name="connsiteX121" fmla="*/ 6890994 w 11540300"/>
              <a:gd name="connsiteY121" fmla="*/ 395925 h 1820256"/>
              <a:gd name="connsiteX122" fmla="*/ 6909848 w 11540300"/>
              <a:gd name="connsiteY122" fmla="*/ 471340 h 1820256"/>
              <a:gd name="connsiteX123" fmla="*/ 6919275 w 11540300"/>
              <a:gd name="connsiteY123" fmla="*/ 763571 h 1820256"/>
              <a:gd name="connsiteX124" fmla="*/ 6956982 w 11540300"/>
              <a:gd name="connsiteY124" fmla="*/ 820131 h 1820256"/>
              <a:gd name="connsiteX125" fmla="*/ 6975835 w 11540300"/>
              <a:gd name="connsiteY125" fmla="*/ 857839 h 1820256"/>
              <a:gd name="connsiteX126" fmla="*/ 7004116 w 11540300"/>
              <a:gd name="connsiteY126" fmla="*/ 876692 h 1820256"/>
              <a:gd name="connsiteX127" fmla="*/ 7051250 w 11540300"/>
              <a:gd name="connsiteY127" fmla="*/ 961534 h 1820256"/>
              <a:gd name="connsiteX128" fmla="*/ 7079530 w 11540300"/>
              <a:gd name="connsiteY128" fmla="*/ 980387 h 1820256"/>
              <a:gd name="connsiteX129" fmla="*/ 7117237 w 11540300"/>
              <a:gd name="connsiteY129" fmla="*/ 1036948 h 1820256"/>
              <a:gd name="connsiteX130" fmla="*/ 7154945 w 11540300"/>
              <a:gd name="connsiteY130" fmla="*/ 1046375 h 1820256"/>
              <a:gd name="connsiteX131" fmla="*/ 7183225 w 11540300"/>
              <a:gd name="connsiteY131" fmla="*/ 1055802 h 1820256"/>
              <a:gd name="connsiteX132" fmla="*/ 7428322 w 11540300"/>
              <a:gd name="connsiteY132" fmla="*/ 1074655 h 1820256"/>
              <a:gd name="connsiteX133" fmla="*/ 7456602 w 11540300"/>
              <a:gd name="connsiteY133" fmla="*/ 1093509 h 1820256"/>
              <a:gd name="connsiteX134" fmla="*/ 7484883 w 11540300"/>
              <a:gd name="connsiteY134" fmla="*/ 1102936 h 1820256"/>
              <a:gd name="connsiteX135" fmla="*/ 7522590 w 11540300"/>
              <a:gd name="connsiteY135" fmla="*/ 1121789 h 1820256"/>
              <a:gd name="connsiteX136" fmla="*/ 7598004 w 11540300"/>
              <a:gd name="connsiteY136" fmla="*/ 1178350 h 1820256"/>
              <a:gd name="connsiteX137" fmla="*/ 7626285 w 11540300"/>
              <a:gd name="connsiteY137" fmla="*/ 1187777 h 1820256"/>
              <a:gd name="connsiteX138" fmla="*/ 7692273 w 11540300"/>
              <a:gd name="connsiteY138" fmla="*/ 1216057 h 1820256"/>
              <a:gd name="connsiteX139" fmla="*/ 7720553 w 11540300"/>
              <a:gd name="connsiteY139" fmla="*/ 1234911 h 1820256"/>
              <a:gd name="connsiteX140" fmla="*/ 7786541 w 11540300"/>
              <a:gd name="connsiteY140" fmla="*/ 1253764 h 1820256"/>
              <a:gd name="connsiteX141" fmla="*/ 7871382 w 11540300"/>
              <a:gd name="connsiteY141" fmla="*/ 1282045 h 1820256"/>
              <a:gd name="connsiteX142" fmla="*/ 8069345 w 11540300"/>
              <a:gd name="connsiteY142" fmla="*/ 1272618 h 1820256"/>
              <a:gd name="connsiteX143" fmla="*/ 8097625 w 11540300"/>
              <a:gd name="connsiteY143" fmla="*/ 1263191 h 1820256"/>
              <a:gd name="connsiteX144" fmla="*/ 8135332 w 11540300"/>
              <a:gd name="connsiteY144" fmla="*/ 1253764 h 1820256"/>
              <a:gd name="connsiteX145" fmla="*/ 8201320 w 11540300"/>
              <a:gd name="connsiteY145" fmla="*/ 1216057 h 1820256"/>
              <a:gd name="connsiteX146" fmla="*/ 8229600 w 11540300"/>
              <a:gd name="connsiteY146" fmla="*/ 1206630 h 1820256"/>
              <a:gd name="connsiteX147" fmla="*/ 8257881 w 11540300"/>
              <a:gd name="connsiteY147" fmla="*/ 1225484 h 1820256"/>
              <a:gd name="connsiteX148" fmla="*/ 8276734 w 11540300"/>
              <a:gd name="connsiteY148" fmla="*/ 1253764 h 1820256"/>
              <a:gd name="connsiteX149" fmla="*/ 8305015 w 11540300"/>
              <a:gd name="connsiteY149" fmla="*/ 1282045 h 1820256"/>
              <a:gd name="connsiteX150" fmla="*/ 8380429 w 11540300"/>
              <a:gd name="connsiteY150" fmla="*/ 1366886 h 1820256"/>
              <a:gd name="connsiteX151" fmla="*/ 8436990 w 11540300"/>
              <a:gd name="connsiteY151" fmla="*/ 1404593 h 1820256"/>
              <a:gd name="connsiteX152" fmla="*/ 8531258 w 11540300"/>
              <a:gd name="connsiteY152" fmla="*/ 1423447 h 1820256"/>
              <a:gd name="connsiteX153" fmla="*/ 8814062 w 11540300"/>
              <a:gd name="connsiteY153" fmla="*/ 1414020 h 1820256"/>
              <a:gd name="connsiteX154" fmla="*/ 8842343 w 11540300"/>
              <a:gd name="connsiteY154" fmla="*/ 1395167 h 1820256"/>
              <a:gd name="connsiteX155" fmla="*/ 8870623 w 11540300"/>
              <a:gd name="connsiteY155" fmla="*/ 1385740 h 1820256"/>
              <a:gd name="connsiteX156" fmla="*/ 8917757 w 11540300"/>
              <a:gd name="connsiteY156" fmla="*/ 1376313 h 1820256"/>
              <a:gd name="connsiteX157" fmla="*/ 9087440 w 11540300"/>
              <a:gd name="connsiteY157" fmla="*/ 1357459 h 1820256"/>
              <a:gd name="connsiteX158" fmla="*/ 9153427 w 11540300"/>
              <a:gd name="connsiteY158" fmla="*/ 1338606 h 1820256"/>
              <a:gd name="connsiteX159" fmla="*/ 9247695 w 11540300"/>
              <a:gd name="connsiteY159" fmla="*/ 1310325 h 1820256"/>
              <a:gd name="connsiteX160" fmla="*/ 9436231 w 11540300"/>
              <a:gd name="connsiteY160" fmla="*/ 1291472 h 1820256"/>
              <a:gd name="connsiteX161" fmla="*/ 10039547 w 11540300"/>
              <a:gd name="connsiteY161" fmla="*/ 1282045 h 1820256"/>
              <a:gd name="connsiteX162" fmla="*/ 10275217 w 11540300"/>
              <a:gd name="connsiteY162" fmla="*/ 1282045 h 1820256"/>
              <a:gd name="connsiteX163" fmla="*/ 10303497 w 11540300"/>
              <a:gd name="connsiteY163" fmla="*/ 1310325 h 1820256"/>
              <a:gd name="connsiteX164" fmla="*/ 10341204 w 11540300"/>
              <a:gd name="connsiteY164" fmla="*/ 1338606 h 1820256"/>
              <a:gd name="connsiteX165" fmla="*/ 10397765 w 11540300"/>
              <a:gd name="connsiteY165" fmla="*/ 1376313 h 1820256"/>
              <a:gd name="connsiteX166" fmla="*/ 10482607 w 11540300"/>
              <a:gd name="connsiteY166" fmla="*/ 1366886 h 1820256"/>
              <a:gd name="connsiteX167" fmla="*/ 10576875 w 11540300"/>
              <a:gd name="connsiteY167" fmla="*/ 1338606 h 1820256"/>
              <a:gd name="connsiteX168" fmla="*/ 10624009 w 11540300"/>
              <a:gd name="connsiteY168" fmla="*/ 1310325 h 1820256"/>
              <a:gd name="connsiteX169" fmla="*/ 10652289 w 11540300"/>
              <a:gd name="connsiteY169" fmla="*/ 1300898 h 1820256"/>
              <a:gd name="connsiteX170" fmla="*/ 10689996 w 11540300"/>
              <a:gd name="connsiteY170" fmla="*/ 1291472 h 1820256"/>
              <a:gd name="connsiteX171" fmla="*/ 10737130 w 11540300"/>
              <a:gd name="connsiteY171" fmla="*/ 1282045 h 1820256"/>
              <a:gd name="connsiteX172" fmla="*/ 10793691 w 11540300"/>
              <a:gd name="connsiteY172" fmla="*/ 1263191 h 1820256"/>
              <a:gd name="connsiteX173" fmla="*/ 10859679 w 11540300"/>
              <a:gd name="connsiteY173" fmla="*/ 1234911 h 1820256"/>
              <a:gd name="connsiteX174" fmla="*/ 10963374 w 11540300"/>
              <a:gd name="connsiteY174" fmla="*/ 1168923 h 1820256"/>
              <a:gd name="connsiteX175" fmla="*/ 11029361 w 11540300"/>
              <a:gd name="connsiteY175" fmla="*/ 1178350 h 1820256"/>
              <a:gd name="connsiteX176" fmla="*/ 11067068 w 11540300"/>
              <a:gd name="connsiteY176" fmla="*/ 1197204 h 1820256"/>
              <a:gd name="connsiteX177" fmla="*/ 11095349 w 11540300"/>
              <a:gd name="connsiteY177" fmla="*/ 1206630 h 1820256"/>
              <a:gd name="connsiteX178" fmla="*/ 11142483 w 11540300"/>
              <a:gd name="connsiteY178" fmla="*/ 1225484 h 1820256"/>
              <a:gd name="connsiteX179" fmla="*/ 11227324 w 11540300"/>
              <a:gd name="connsiteY179" fmla="*/ 1253764 h 1820256"/>
              <a:gd name="connsiteX180" fmla="*/ 11331019 w 11540300"/>
              <a:gd name="connsiteY180" fmla="*/ 1272618 h 1820256"/>
              <a:gd name="connsiteX181" fmla="*/ 11359299 w 11540300"/>
              <a:gd name="connsiteY181" fmla="*/ 1282045 h 1820256"/>
              <a:gd name="connsiteX182" fmla="*/ 11538409 w 11540300"/>
              <a:gd name="connsiteY182" fmla="*/ 1272618 h 1820256"/>
              <a:gd name="connsiteX183" fmla="*/ 11510128 w 11540300"/>
              <a:gd name="connsiteY183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30219 w 11540300"/>
              <a:gd name="connsiteY77" fmla="*/ 1659117 h 1820256"/>
              <a:gd name="connsiteX78" fmla="*/ 4958499 w 11540300"/>
              <a:gd name="connsiteY78" fmla="*/ 1574276 h 1820256"/>
              <a:gd name="connsiteX79" fmla="*/ 4986780 w 11540300"/>
              <a:gd name="connsiteY79" fmla="*/ 1461154 h 1820256"/>
              <a:gd name="connsiteX80" fmla="*/ 4996207 w 11540300"/>
              <a:gd name="connsiteY80" fmla="*/ 1423447 h 1820256"/>
              <a:gd name="connsiteX81" fmla="*/ 5015060 w 11540300"/>
              <a:gd name="connsiteY81" fmla="*/ 1366886 h 1820256"/>
              <a:gd name="connsiteX82" fmla="*/ 5005633 w 11540300"/>
              <a:gd name="connsiteY82" fmla="*/ 1319752 h 1820256"/>
              <a:gd name="connsiteX83" fmla="*/ 4996207 w 11540300"/>
              <a:gd name="connsiteY83" fmla="*/ 1291472 h 1820256"/>
              <a:gd name="connsiteX84" fmla="*/ 4986780 w 11540300"/>
              <a:gd name="connsiteY84" fmla="*/ 1244338 h 1820256"/>
              <a:gd name="connsiteX85" fmla="*/ 5043341 w 11540300"/>
              <a:gd name="connsiteY85" fmla="*/ 1027521 h 1820256"/>
              <a:gd name="connsiteX86" fmla="*/ 5071621 w 11540300"/>
              <a:gd name="connsiteY86" fmla="*/ 1018094 h 1820256"/>
              <a:gd name="connsiteX87" fmla="*/ 5099901 w 11540300"/>
              <a:gd name="connsiteY87" fmla="*/ 989814 h 1820256"/>
              <a:gd name="connsiteX88" fmla="*/ 5128182 w 11540300"/>
              <a:gd name="connsiteY88" fmla="*/ 980387 h 1820256"/>
              <a:gd name="connsiteX89" fmla="*/ 5137609 w 11540300"/>
              <a:gd name="connsiteY89" fmla="*/ 952107 h 1820256"/>
              <a:gd name="connsiteX90" fmla="*/ 5194169 w 11540300"/>
              <a:gd name="connsiteY90" fmla="*/ 914400 h 1820256"/>
              <a:gd name="connsiteX91" fmla="*/ 5222450 w 11540300"/>
              <a:gd name="connsiteY91" fmla="*/ 895546 h 1820256"/>
              <a:gd name="connsiteX92" fmla="*/ 5410986 w 11540300"/>
              <a:gd name="connsiteY92" fmla="*/ 876692 h 1820256"/>
              <a:gd name="connsiteX93" fmla="*/ 5590095 w 11540300"/>
              <a:gd name="connsiteY93" fmla="*/ 876692 h 1820256"/>
              <a:gd name="connsiteX94" fmla="*/ 5637229 w 11540300"/>
              <a:gd name="connsiteY94" fmla="*/ 904973 h 1820256"/>
              <a:gd name="connsiteX95" fmla="*/ 5674936 w 11540300"/>
              <a:gd name="connsiteY95" fmla="*/ 914400 h 1820256"/>
              <a:gd name="connsiteX96" fmla="*/ 5712644 w 11540300"/>
              <a:gd name="connsiteY96" fmla="*/ 933253 h 1820256"/>
              <a:gd name="connsiteX97" fmla="*/ 5740924 w 11540300"/>
              <a:gd name="connsiteY97" fmla="*/ 942680 h 1820256"/>
              <a:gd name="connsiteX98" fmla="*/ 5938887 w 11540300"/>
              <a:gd name="connsiteY98" fmla="*/ 923826 h 1820256"/>
              <a:gd name="connsiteX99" fmla="*/ 6014301 w 11540300"/>
              <a:gd name="connsiteY99" fmla="*/ 895546 h 1820256"/>
              <a:gd name="connsiteX100" fmla="*/ 6061435 w 11540300"/>
              <a:gd name="connsiteY100" fmla="*/ 857839 h 1820256"/>
              <a:gd name="connsiteX101" fmla="*/ 6174557 w 11540300"/>
              <a:gd name="connsiteY101" fmla="*/ 782424 h 1820256"/>
              <a:gd name="connsiteX102" fmla="*/ 6231118 w 11540300"/>
              <a:gd name="connsiteY102" fmla="*/ 754144 h 1820256"/>
              <a:gd name="connsiteX103" fmla="*/ 6287679 w 11540300"/>
              <a:gd name="connsiteY103" fmla="*/ 697583 h 1820256"/>
              <a:gd name="connsiteX104" fmla="*/ 6315959 w 11540300"/>
              <a:gd name="connsiteY104" fmla="*/ 584461 h 1820256"/>
              <a:gd name="connsiteX105" fmla="*/ 6325386 w 11540300"/>
              <a:gd name="connsiteY105" fmla="*/ 245096 h 1820256"/>
              <a:gd name="connsiteX106" fmla="*/ 6344240 w 11540300"/>
              <a:gd name="connsiteY106" fmla="*/ 216816 h 1820256"/>
              <a:gd name="connsiteX107" fmla="*/ 6372520 w 11540300"/>
              <a:gd name="connsiteY107" fmla="*/ 122548 h 1820256"/>
              <a:gd name="connsiteX108" fmla="*/ 6410227 w 11540300"/>
              <a:gd name="connsiteY108" fmla="*/ 65987 h 1820256"/>
              <a:gd name="connsiteX109" fmla="*/ 6457361 w 11540300"/>
              <a:gd name="connsiteY109" fmla="*/ 9426 h 1820256"/>
              <a:gd name="connsiteX110" fmla="*/ 6485642 w 11540300"/>
              <a:gd name="connsiteY110" fmla="*/ 0 h 1820256"/>
              <a:gd name="connsiteX111" fmla="*/ 6570483 w 11540300"/>
              <a:gd name="connsiteY111" fmla="*/ 18853 h 1820256"/>
              <a:gd name="connsiteX112" fmla="*/ 6598763 w 11540300"/>
              <a:gd name="connsiteY112" fmla="*/ 47134 h 1820256"/>
              <a:gd name="connsiteX113" fmla="*/ 6655324 w 11540300"/>
              <a:gd name="connsiteY113" fmla="*/ 113121 h 1820256"/>
              <a:gd name="connsiteX114" fmla="*/ 6683604 w 11540300"/>
              <a:gd name="connsiteY114" fmla="*/ 122548 h 1820256"/>
              <a:gd name="connsiteX115" fmla="*/ 6702458 w 11540300"/>
              <a:gd name="connsiteY115" fmla="*/ 150828 h 1820256"/>
              <a:gd name="connsiteX116" fmla="*/ 6740165 w 11540300"/>
              <a:gd name="connsiteY116" fmla="*/ 169682 h 1820256"/>
              <a:gd name="connsiteX117" fmla="*/ 6768446 w 11540300"/>
              <a:gd name="connsiteY117" fmla="*/ 188536 h 1820256"/>
              <a:gd name="connsiteX118" fmla="*/ 6815580 w 11540300"/>
              <a:gd name="connsiteY118" fmla="*/ 245096 h 1820256"/>
              <a:gd name="connsiteX119" fmla="*/ 6853287 w 11540300"/>
              <a:gd name="connsiteY119" fmla="*/ 301657 h 1820256"/>
              <a:gd name="connsiteX120" fmla="*/ 6872141 w 11540300"/>
              <a:gd name="connsiteY120" fmla="*/ 329938 h 1820256"/>
              <a:gd name="connsiteX121" fmla="*/ 6890994 w 11540300"/>
              <a:gd name="connsiteY121" fmla="*/ 395925 h 1820256"/>
              <a:gd name="connsiteX122" fmla="*/ 6909848 w 11540300"/>
              <a:gd name="connsiteY122" fmla="*/ 471340 h 1820256"/>
              <a:gd name="connsiteX123" fmla="*/ 6919275 w 11540300"/>
              <a:gd name="connsiteY123" fmla="*/ 763571 h 1820256"/>
              <a:gd name="connsiteX124" fmla="*/ 6956982 w 11540300"/>
              <a:gd name="connsiteY124" fmla="*/ 820131 h 1820256"/>
              <a:gd name="connsiteX125" fmla="*/ 6975835 w 11540300"/>
              <a:gd name="connsiteY125" fmla="*/ 857839 h 1820256"/>
              <a:gd name="connsiteX126" fmla="*/ 7004116 w 11540300"/>
              <a:gd name="connsiteY126" fmla="*/ 876692 h 1820256"/>
              <a:gd name="connsiteX127" fmla="*/ 7051250 w 11540300"/>
              <a:gd name="connsiteY127" fmla="*/ 961534 h 1820256"/>
              <a:gd name="connsiteX128" fmla="*/ 7079530 w 11540300"/>
              <a:gd name="connsiteY128" fmla="*/ 980387 h 1820256"/>
              <a:gd name="connsiteX129" fmla="*/ 7117237 w 11540300"/>
              <a:gd name="connsiteY129" fmla="*/ 1036948 h 1820256"/>
              <a:gd name="connsiteX130" fmla="*/ 7154945 w 11540300"/>
              <a:gd name="connsiteY130" fmla="*/ 1046375 h 1820256"/>
              <a:gd name="connsiteX131" fmla="*/ 7183225 w 11540300"/>
              <a:gd name="connsiteY131" fmla="*/ 1055802 h 1820256"/>
              <a:gd name="connsiteX132" fmla="*/ 7428322 w 11540300"/>
              <a:gd name="connsiteY132" fmla="*/ 1074655 h 1820256"/>
              <a:gd name="connsiteX133" fmla="*/ 7456602 w 11540300"/>
              <a:gd name="connsiteY133" fmla="*/ 1093509 h 1820256"/>
              <a:gd name="connsiteX134" fmla="*/ 7484883 w 11540300"/>
              <a:gd name="connsiteY134" fmla="*/ 1102936 h 1820256"/>
              <a:gd name="connsiteX135" fmla="*/ 7522590 w 11540300"/>
              <a:gd name="connsiteY135" fmla="*/ 1121789 h 1820256"/>
              <a:gd name="connsiteX136" fmla="*/ 7598004 w 11540300"/>
              <a:gd name="connsiteY136" fmla="*/ 1178350 h 1820256"/>
              <a:gd name="connsiteX137" fmla="*/ 7626285 w 11540300"/>
              <a:gd name="connsiteY137" fmla="*/ 1187777 h 1820256"/>
              <a:gd name="connsiteX138" fmla="*/ 7692273 w 11540300"/>
              <a:gd name="connsiteY138" fmla="*/ 1216057 h 1820256"/>
              <a:gd name="connsiteX139" fmla="*/ 7720553 w 11540300"/>
              <a:gd name="connsiteY139" fmla="*/ 1234911 h 1820256"/>
              <a:gd name="connsiteX140" fmla="*/ 7786541 w 11540300"/>
              <a:gd name="connsiteY140" fmla="*/ 1253764 h 1820256"/>
              <a:gd name="connsiteX141" fmla="*/ 7871382 w 11540300"/>
              <a:gd name="connsiteY141" fmla="*/ 1282045 h 1820256"/>
              <a:gd name="connsiteX142" fmla="*/ 8069345 w 11540300"/>
              <a:gd name="connsiteY142" fmla="*/ 1272618 h 1820256"/>
              <a:gd name="connsiteX143" fmla="*/ 8097625 w 11540300"/>
              <a:gd name="connsiteY143" fmla="*/ 1263191 h 1820256"/>
              <a:gd name="connsiteX144" fmla="*/ 8135332 w 11540300"/>
              <a:gd name="connsiteY144" fmla="*/ 1253764 h 1820256"/>
              <a:gd name="connsiteX145" fmla="*/ 8201320 w 11540300"/>
              <a:gd name="connsiteY145" fmla="*/ 1216057 h 1820256"/>
              <a:gd name="connsiteX146" fmla="*/ 8229600 w 11540300"/>
              <a:gd name="connsiteY146" fmla="*/ 1206630 h 1820256"/>
              <a:gd name="connsiteX147" fmla="*/ 8257881 w 11540300"/>
              <a:gd name="connsiteY147" fmla="*/ 1225484 h 1820256"/>
              <a:gd name="connsiteX148" fmla="*/ 8276734 w 11540300"/>
              <a:gd name="connsiteY148" fmla="*/ 1253764 h 1820256"/>
              <a:gd name="connsiteX149" fmla="*/ 8305015 w 11540300"/>
              <a:gd name="connsiteY149" fmla="*/ 1282045 h 1820256"/>
              <a:gd name="connsiteX150" fmla="*/ 8380429 w 11540300"/>
              <a:gd name="connsiteY150" fmla="*/ 1366886 h 1820256"/>
              <a:gd name="connsiteX151" fmla="*/ 8436990 w 11540300"/>
              <a:gd name="connsiteY151" fmla="*/ 1404593 h 1820256"/>
              <a:gd name="connsiteX152" fmla="*/ 8531258 w 11540300"/>
              <a:gd name="connsiteY152" fmla="*/ 1423447 h 1820256"/>
              <a:gd name="connsiteX153" fmla="*/ 8814062 w 11540300"/>
              <a:gd name="connsiteY153" fmla="*/ 1414020 h 1820256"/>
              <a:gd name="connsiteX154" fmla="*/ 8842343 w 11540300"/>
              <a:gd name="connsiteY154" fmla="*/ 1395167 h 1820256"/>
              <a:gd name="connsiteX155" fmla="*/ 8870623 w 11540300"/>
              <a:gd name="connsiteY155" fmla="*/ 1385740 h 1820256"/>
              <a:gd name="connsiteX156" fmla="*/ 8917757 w 11540300"/>
              <a:gd name="connsiteY156" fmla="*/ 1376313 h 1820256"/>
              <a:gd name="connsiteX157" fmla="*/ 9087440 w 11540300"/>
              <a:gd name="connsiteY157" fmla="*/ 1357459 h 1820256"/>
              <a:gd name="connsiteX158" fmla="*/ 9153427 w 11540300"/>
              <a:gd name="connsiteY158" fmla="*/ 1338606 h 1820256"/>
              <a:gd name="connsiteX159" fmla="*/ 9247695 w 11540300"/>
              <a:gd name="connsiteY159" fmla="*/ 1310325 h 1820256"/>
              <a:gd name="connsiteX160" fmla="*/ 9436231 w 11540300"/>
              <a:gd name="connsiteY160" fmla="*/ 1291472 h 1820256"/>
              <a:gd name="connsiteX161" fmla="*/ 10039547 w 11540300"/>
              <a:gd name="connsiteY161" fmla="*/ 1282045 h 1820256"/>
              <a:gd name="connsiteX162" fmla="*/ 10275217 w 11540300"/>
              <a:gd name="connsiteY162" fmla="*/ 1282045 h 1820256"/>
              <a:gd name="connsiteX163" fmla="*/ 10303497 w 11540300"/>
              <a:gd name="connsiteY163" fmla="*/ 1310325 h 1820256"/>
              <a:gd name="connsiteX164" fmla="*/ 10341204 w 11540300"/>
              <a:gd name="connsiteY164" fmla="*/ 1338606 h 1820256"/>
              <a:gd name="connsiteX165" fmla="*/ 10397765 w 11540300"/>
              <a:gd name="connsiteY165" fmla="*/ 1376313 h 1820256"/>
              <a:gd name="connsiteX166" fmla="*/ 10482607 w 11540300"/>
              <a:gd name="connsiteY166" fmla="*/ 1366886 h 1820256"/>
              <a:gd name="connsiteX167" fmla="*/ 10576875 w 11540300"/>
              <a:gd name="connsiteY167" fmla="*/ 1338606 h 1820256"/>
              <a:gd name="connsiteX168" fmla="*/ 10624009 w 11540300"/>
              <a:gd name="connsiteY168" fmla="*/ 1310325 h 1820256"/>
              <a:gd name="connsiteX169" fmla="*/ 10652289 w 11540300"/>
              <a:gd name="connsiteY169" fmla="*/ 1300898 h 1820256"/>
              <a:gd name="connsiteX170" fmla="*/ 10689996 w 11540300"/>
              <a:gd name="connsiteY170" fmla="*/ 1291472 h 1820256"/>
              <a:gd name="connsiteX171" fmla="*/ 10737130 w 11540300"/>
              <a:gd name="connsiteY171" fmla="*/ 1282045 h 1820256"/>
              <a:gd name="connsiteX172" fmla="*/ 10793691 w 11540300"/>
              <a:gd name="connsiteY172" fmla="*/ 1263191 h 1820256"/>
              <a:gd name="connsiteX173" fmla="*/ 10859679 w 11540300"/>
              <a:gd name="connsiteY173" fmla="*/ 1234911 h 1820256"/>
              <a:gd name="connsiteX174" fmla="*/ 10963374 w 11540300"/>
              <a:gd name="connsiteY174" fmla="*/ 1168923 h 1820256"/>
              <a:gd name="connsiteX175" fmla="*/ 11029361 w 11540300"/>
              <a:gd name="connsiteY175" fmla="*/ 1178350 h 1820256"/>
              <a:gd name="connsiteX176" fmla="*/ 11067068 w 11540300"/>
              <a:gd name="connsiteY176" fmla="*/ 1197204 h 1820256"/>
              <a:gd name="connsiteX177" fmla="*/ 11095349 w 11540300"/>
              <a:gd name="connsiteY177" fmla="*/ 1206630 h 1820256"/>
              <a:gd name="connsiteX178" fmla="*/ 11142483 w 11540300"/>
              <a:gd name="connsiteY178" fmla="*/ 1225484 h 1820256"/>
              <a:gd name="connsiteX179" fmla="*/ 11227324 w 11540300"/>
              <a:gd name="connsiteY179" fmla="*/ 1253764 h 1820256"/>
              <a:gd name="connsiteX180" fmla="*/ 11331019 w 11540300"/>
              <a:gd name="connsiteY180" fmla="*/ 1272618 h 1820256"/>
              <a:gd name="connsiteX181" fmla="*/ 11359299 w 11540300"/>
              <a:gd name="connsiteY181" fmla="*/ 1282045 h 1820256"/>
              <a:gd name="connsiteX182" fmla="*/ 11538409 w 11540300"/>
              <a:gd name="connsiteY182" fmla="*/ 1272618 h 1820256"/>
              <a:gd name="connsiteX183" fmla="*/ 11510128 w 11540300"/>
              <a:gd name="connsiteY183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01938 w 11540300"/>
              <a:gd name="connsiteY76" fmla="*/ 1677971 h 1820256"/>
              <a:gd name="connsiteX77" fmla="*/ 4958499 w 11540300"/>
              <a:gd name="connsiteY77" fmla="*/ 1574276 h 1820256"/>
              <a:gd name="connsiteX78" fmla="*/ 4986780 w 11540300"/>
              <a:gd name="connsiteY78" fmla="*/ 1461154 h 1820256"/>
              <a:gd name="connsiteX79" fmla="*/ 4996207 w 11540300"/>
              <a:gd name="connsiteY79" fmla="*/ 1423447 h 1820256"/>
              <a:gd name="connsiteX80" fmla="*/ 5015060 w 11540300"/>
              <a:gd name="connsiteY80" fmla="*/ 1366886 h 1820256"/>
              <a:gd name="connsiteX81" fmla="*/ 5005633 w 11540300"/>
              <a:gd name="connsiteY81" fmla="*/ 1319752 h 1820256"/>
              <a:gd name="connsiteX82" fmla="*/ 4996207 w 11540300"/>
              <a:gd name="connsiteY82" fmla="*/ 1291472 h 1820256"/>
              <a:gd name="connsiteX83" fmla="*/ 4986780 w 11540300"/>
              <a:gd name="connsiteY83" fmla="*/ 1244338 h 1820256"/>
              <a:gd name="connsiteX84" fmla="*/ 5043341 w 11540300"/>
              <a:gd name="connsiteY84" fmla="*/ 1027521 h 1820256"/>
              <a:gd name="connsiteX85" fmla="*/ 5071621 w 11540300"/>
              <a:gd name="connsiteY85" fmla="*/ 1018094 h 1820256"/>
              <a:gd name="connsiteX86" fmla="*/ 5099901 w 11540300"/>
              <a:gd name="connsiteY86" fmla="*/ 989814 h 1820256"/>
              <a:gd name="connsiteX87" fmla="*/ 5128182 w 11540300"/>
              <a:gd name="connsiteY87" fmla="*/ 980387 h 1820256"/>
              <a:gd name="connsiteX88" fmla="*/ 5137609 w 11540300"/>
              <a:gd name="connsiteY88" fmla="*/ 952107 h 1820256"/>
              <a:gd name="connsiteX89" fmla="*/ 5194169 w 11540300"/>
              <a:gd name="connsiteY89" fmla="*/ 914400 h 1820256"/>
              <a:gd name="connsiteX90" fmla="*/ 5222450 w 11540300"/>
              <a:gd name="connsiteY90" fmla="*/ 895546 h 1820256"/>
              <a:gd name="connsiteX91" fmla="*/ 5410986 w 11540300"/>
              <a:gd name="connsiteY91" fmla="*/ 876692 h 1820256"/>
              <a:gd name="connsiteX92" fmla="*/ 5590095 w 11540300"/>
              <a:gd name="connsiteY92" fmla="*/ 876692 h 1820256"/>
              <a:gd name="connsiteX93" fmla="*/ 5637229 w 11540300"/>
              <a:gd name="connsiteY93" fmla="*/ 904973 h 1820256"/>
              <a:gd name="connsiteX94" fmla="*/ 5674936 w 11540300"/>
              <a:gd name="connsiteY94" fmla="*/ 914400 h 1820256"/>
              <a:gd name="connsiteX95" fmla="*/ 5712644 w 11540300"/>
              <a:gd name="connsiteY95" fmla="*/ 933253 h 1820256"/>
              <a:gd name="connsiteX96" fmla="*/ 5740924 w 11540300"/>
              <a:gd name="connsiteY96" fmla="*/ 942680 h 1820256"/>
              <a:gd name="connsiteX97" fmla="*/ 5938887 w 11540300"/>
              <a:gd name="connsiteY97" fmla="*/ 923826 h 1820256"/>
              <a:gd name="connsiteX98" fmla="*/ 6014301 w 11540300"/>
              <a:gd name="connsiteY98" fmla="*/ 895546 h 1820256"/>
              <a:gd name="connsiteX99" fmla="*/ 6061435 w 11540300"/>
              <a:gd name="connsiteY99" fmla="*/ 857839 h 1820256"/>
              <a:gd name="connsiteX100" fmla="*/ 6174557 w 11540300"/>
              <a:gd name="connsiteY100" fmla="*/ 782424 h 1820256"/>
              <a:gd name="connsiteX101" fmla="*/ 6231118 w 11540300"/>
              <a:gd name="connsiteY101" fmla="*/ 754144 h 1820256"/>
              <a:gd name="connsiteX102" fmla="*/ 6287679 w 11540300"/>
              <a:gd name="connsiteY102" fmla="*/ 697583 h 1820256"/>
              <a:gd name="connsiteX103" fmla="*/ 6315959 w 11540300"/>
              <a:gd name="connsiteY103" fmla="*/ 584461 h 1820256"/>
              <a:gd name="connsiteX104" fmla="*/ 6325386 w 11540300"/>
              <a:gd name="connsiteY104" fmla="*/ 245096 h 1820256"/>
              <a:gd name="connsiteX105" fmla="*/ 6344240 w 11540300"/>
              <a:gd name="connsiteY105" fmla="*/ 216816 h 1820256"/>
              <a:gd name="connsiteX106" fmla="*/ 6372520 w 11540300"/>
              <a:gd name="connsiteY106" fmla="*/ 122548 h 1820256"/>
              <a:gd name="connsiteX107" fmla="*/ 6410227 w 11540300"/>
              <a:gd name="connsiteY107" fmla="*/ 65987 h 1820256"/>
              <a:gd name="connsiteX108" fmla="*/ 6457361 w 11540300"/>
              <a:gd name="connsiteY108" fmla="*/ 9426 h 1820256"/>
              <a:gd name="connsiteX109" fmla="*/ 6485642 w 11540300"/>
              <a:gd name="connsiteY109" fmla="*/ 0 h 1820256"/>
              <a:gd name="connsiteX110" fmla="*/ 6570483 w 11540300"/>
              <a:gd name="connsiteY110" fmla="*/ 18853 h 1820256"/>
              <a:gd name="connsiteX111" fmla="*/ 6598763 w 11540300"/>
              <a:gd name="connsiteY111" fmla="*/ 47134 h 1820256"/>
              <a:gd name="connsiteX112" fmla="*/ 6655324 w 11540300"/>
              <a:gd name="connsiteY112" fmla="*/ 113121 h 1820256"/>
              <a:gd name="connsiteX113" fmla="*/ 6683604 w 11540300"/>
              <a:gd name="connsiteY113" fmla="*/ 122548 h 1820256"/>
              <a:gd name="connsiteX114" fmla="*/ 6702458 w 11540300"/>
              <a:gd name="connsiteY114" fmla="*/ 150828 h 1820256"/>
              <a:gd name="connsiteX115" fmla="*/ 6740165 w 11540300"/>
              <a:gd name="connsiteY115" fmla="*/ 169682 h 1820256"/>
              <a:gd name="connsiteX116" fmla="*/ 6768446 w 11540300"/>
              <a:gd name="connsiteY116" fmla="*/ 188536 h 1820256"/>
              <a:gd name="connsiteX117" fmla="*/ 6815580 w 11540300"/>
              <a:gd name="connsiteY117" fmla="*/ 245096 h 1820256"/>
              <a:gd name="connsiteX118" fmla="*/ 6853287 w 11540300"/>
              <a:gd name="connsiteY118" fmla="*/ 301657 h 1820256"/>
              <a:gd name="connsiteX119" fmla="*/ 6872141 w 11540300"/>
              <a:gd name="connsiteY119" fmla="*/ 329938 h 1820256"/>
              <a:gd name="connsiteX120" fmla="*/ 6890994 w 11540300"/>
              <a:gd name="connsiteY120" fmla="*/ 395925 h 1820256"/>
              <a:gd name="connsiteX121" fmla="*/ 6909848 w 11540300"/>
              <a:gd name="connsiteY121" fmla="*/ 471340 h 1820256"/>
              <a:gd name="connsiteX122" fmla="*/ 6919275 w 11540300"/>
              <a:gd name="connsiteY122" fmla="*/ 763571 h 1820256"/>
              <a:gd name="connsiteX123" fmla="*/ 6956982 w 11540300"/>
              <a:gd name="connsiteY123" fmla="*/ 820131 h 1820256"/>
              <a:gd name="connsiteX124" fmla="*/ 6975835 w 11540300"/>
              <a:gd name="connsiteY124" fmla="*/ 857839 h 1820256"/>
              <a:gd name="connsiteX125" fmla="*/ 7004116 w 11540300"/>
              <a:gd name="connsiteY125" fmla="*/ 876692 h 1820256"/>
              <a:gd name="connsiteX126" fmla="*/ 7051250 w 11540300"/>
              <a:gd name="connsiteY126" fmla="*/ 961534 h 1820256"/>
              <a:gd name="connsiteX127" fmla="*/ 7079530 w 11540300"/>
              <a:gd name="connsiteY127" fmla="*/ 980387 h 1820256"/>
              <a:gd name="connsiteX128" fmla="*/ 7117237 w 11540300"/>
              <a:gd name="connsiteY128" fmla="*/ 1036948 h 1820256"/>
              <a:gd name="connsiteX129" fmla="*/ 7154945 w 11540300"/>
              <a:gd name="connsiteY129" fmla="*/ 1046375 h 1820256"/>
              <a:gd name="connsiteX130" fmla="*/ 7183225 w 11540300"/>
              <a:gd name="connsiteY130" fmla="*/ 1055802 h 1820256"/>
              <a:gd name="connsiteX131" fmla="*/ 7428322 w 11540300"/>
              <a:gd name="connsiteY131" fmla="*/ 1074655 h 1820256"/>
              <a:gd name="connsiteX132" fmla="*/ 7456602 w 11540300"/>
              <a:gd name="connsiteY132" fmla="*/ 1093509 h 1820256"/>
              <a:gd name="connsiteX133" fmla="*/ 7484883 w 11540300"/>
              <a:gd name="connsiteY133" fmla="*/ 1102936 h 1820256"/>
              <a:gd name="connsiteX134" fmla="*/ 7522590 w 11540300"/>
              <a:gd name="connsiteY134" fmla="*/ 1121789 h 1820256"/>
              <a:gd name="connsiteX135" fmla="*/ 7598004 w 11540300"/>
              <a:gd name="connsiteY135" fmla="*/ 1178350 h 1820256"/>
              <a:gd name="connsiteX136" fmla="*/ 7626285 w 11540300"/>
              <a:gd name="connsiteY136" fmla="*/ 1187777 h 1820256"/>
              <a:gd name="connsiteX137" fmla="*/ 7692273 w 11540300"/>
              <a:gd name="connsiteY137" fmla="*/ 1216057 h 1820256"/>
              <a:gd name="connsiteX138" fmla="*/ 7720553 w 11540300"/>
              <a:gd name="connsiteY138" fmla="*/ 1234911 h 1820256"/>
              <a:gd name="connsiteX139" fmla="*/ 7786541 w 11540300"/>
              <a:gd name="connsiteY139" fmla="*/ 1253764 h 1820256"/>
              <a:gd name="connsiteX140" fmla="*/ 7871382 w 11540300"/>
              <a:gd name="connsiteY140" fmla="*/ 1282045 h 1820256"/>
              <a:gd name="connsiteX141" fmla="*/ 8069345 w 11540300"/>
              <a:gd name="connsiteY141" fmla="*/ 1272618 h 1820256"/>
              <a:gd name="connsiteX142" fmla="*/ 8097625 w 11540300"/>
              <a:gd name="connsiteY142" fmla="*/ 1263191 h 1820256"/>
              <a:gd name="connsiteX143" fmla="*/ 8135332 w 11540300"/>
              <a:gd name="connsiteY143" fmla="*/ 1253764 h 1820256"/>
              <a:gd name="connsiteX144" fmla="*/ 8201320 w 11540300"/>
              <a:gd name="connsiteY144" fmla="*/ 1216057 h 1820256"/>
              <a:gd name="connsiteX145" fmla="*/ 8229600 w 11540300"/>
              <a:gd name="connsiteY145" fmla="*/ 1206630 h 1820256"/>
              <a:gd name="connsiteX146" fmla="*/ 8257881 w 11540300"/>
              <a:gd name="connsiteY146" fmla="*/ 1225484 h 1820256"/>
              <a:gd name="connsiteX147" fmla="*/ 8276734 w 11540300"/>
              <a:gd name="connsiteY147" fmla="*/ 1253764 h 1820256"/>
              <a:gd name="connsiteX148" fmla="*/ 8305015 w 11540300"/>
              <a:gd name="connsiteY148" fmla="*/ 1282045 h 1820256"/>
              <a:gd name="connsiteX149" fmla="*/ 8380429 w 11540300"/>
              <a:gd name="connsiteY149" fmla="*/ 1366886 h 1820256"/>
              <a:gd name="connsiteX150" fmla="*/ 8436990 w 11540300"/>
              <a:gd name="connsiteY150" fmla="*/ 1404593 h 1820256"/>
              <a:gd name="connsiteX151" fmla="*/ 8531258 w 11540300"/>
              <a:gd name="connsiteY151" fmla="*/ 1423447 h 1820256"/>
              <a:gd name="connsiteX152" fmla="*/ 8814062 w 11540300"/>
              <a:gd name="connsiteY152" fmla="*/ 1414020 h 1820256"/>
              <a:gd name="connsiteX153" fmla="*/ 8842343 w 11540300"/>
              <a:gd name="connsiteY153" fmla="*/ 1395167 h 1820256"/>
              <a:gd name="connsiteX154" fmla="*/ 8870623 w 11540300"/>
              <a:gd name="connsiteY154" fmla="*/ 1385740 h 1820256"/>
              <a:gd name="connsiteX155" fmla="*/ 8917757 w 11540300"/>
              <a:gd name="connsiteY155" fmla="*/ 1376313 h 1820256"/>
              <a:gd name="connsiteX156" fmla="*/ 9087440 w 11540300"/>
              <a:gd name="connsiteY156" fmla="*/ 1357459 h 1820256"/>
              <a:gd name="connsiteX157" fmla="*/ 9153427 w 11540300"/>
              <a:gd name="connsiteY157" fmla="*/ 1338606 h 1820256"/>
              <a:gd name="connsiteX158" fmla="*/ 9247695 w 11540300"/>
              <a:gd name="connsiteY158" fmla="*/ 1310325 h 1820256"/>
              <a:gd name="connsiteX159" fmla="*/ 9436231 w 11540300"/>
              <a:gd name="connsiteY159" fmla="*/ 1291472 h 1820256"/>
              <a:gd name="connsiteX160" fmla="*/ 10039547 w 11540300"/>
              <a:gd name="connsiteY160" fmla="*/ 1282045 h 1820256"/>
              <a:gd name="connsiteX161" fmla="*/ 10275217 w 11540300"/>
              <a:gd name="connsiteY161" fmla="*/ 1282045 h 1820256"/>
              <a:gd name="connsiteX162" fmla="*/ 10303497 w 11540300"/>
              <a:gd name="connsiteY162" fmla="*/ 1310325 h 1820256"/>
              <a:gd name="connsiteX163" fmla="*/ 10341204 w 11540300"/>
              <a:gd name="connsiteY163" fmla="*/ 1338606 h 1820256"/>
              <a:gd name="connsiteX164" fmla="*/ 10397765 w 11540300"/>
              <a:gd name="connsiteY164" fmla="*/ 1376313 h 1820256"/>
              <a:gd name="connsiteX165" fmla="*/ 10482607 w 11540300"/>
              <a:gd name="connsiteY165" fmla="*/ 1366886 h 1820256"/>
              <a:gd name="connsiteX166" fmla="*/ 10576875 w 11540300"/>
              <a:gd name="connsiteY166" fmla="*/ 1338606 h 1820256"/>
              <a:gd name="connsiteX167" fmla="*/ 10624009 w 11540300"/>
              <a:gd name="connsiteY167" fmla="*/ 1310325 h 1820256"/>
              <a:gd name="connsiteX168" fmla="*/ 10652289 w 11540300"/>
              <a:gd name="connsiteY168" fmla="*/ 1300898 h 1820256"/>
              <a:gd name="connsiteX169" fmla="*/ 10689996 w 11540300"/>
              <a:gd name="connsiteY169" fmla="*/ 1291472 h 1820256"/>
              <a:gd name="connsiteX170" fmla="*/ 10737130 w 11540300"/>
              <a:gd name="connsiteY170" fmla="*/ 1282045 h 1820256"/>
              <a:gd name="connsiteX171" fmla="*/ 10793691 w 11540300"/>
              <a:gd name="connsiteY171" fmla="*/ 1263191 h 1820256"/>
              <a:gd name="connsiteX172" fmla="*/ 10859679 w 11540300"/>
              <a:gd name="connsiteY172" fmla="*/ 1234911 h 1820256"/>
              <a:gd name="connsiteX173" fmla="*/ 10963374 w 11540300"/>
              <a:gd name="connsiteY173" fmla="*/ 1168923 h 1820256"/>
              <a:gd name="connsiteX174" fmla="*/ 11029361 w 11540300"/>
              <a:gd name="connsiteY174" fmla="*/ 1178350 h 1820256"/>
              <a:gd name="connsiteX175" fmla="*/ 11067068 w 11540300"/>
              <a:gd name="connsiteY175" fmla="*/ 1197204 h 1820256"/>
              <a:gd name="connsiteX176" fmla="*/ 11095349 w 11540300"/>
              <a:gd name="connsiteY176" fmla="*/ 1206630 h 1820256"/>
              <a:gd name="connsiteX177" fmla="*/ 11142483 w 11540300"/>
              <a:gd name="connsiteY177" fmla="*/ 1225484 h 1820256"/>
              <a:gd name="connsiteX178" fmla="*/ 11227324 w 11540300"/>
              <a:gd name="connsiteY178" fmla="*/ 1253764 h 1820256"/>
              <a:gd name="connsiteX179" fmla="*/ 11331019 w 11540300"/>
              <a:gd name="connsiteY179" fmla="*/ 1272618 h 1820256"/>
              <a:gd name="connsiteX180" fmla="*/ 11359299 w 11540300"/>
              <a:gd name="connsiteY180" fmla="*/ 1282045 h 1820256"/>
              <a:gd name="connsiteX181" fmla="*/ 11538409 w 11540300"/>
              <a:gd name="connsiteY181" fmla="*/ 1272618 h 1820256"/>
              <a:gd name="connsiteX182" fmla="*/ 11510128 w 11540300"/>
              <a:gd name="connsiteY182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69963 w 11540300"/>
              <a:gd name="connsiteY74" fmla="*/ 1715678 h 1820256"/>
              <a:gd name="connsiteX75" fmla="*/ 4826524 w 11540300"/>
              <a:gd name="connsiteY75" fmla="*/ 1696824 h 1820256"/>
              <a:gd name="connsiteX76" fmla="*/ 4958499 w 11540300"/>
              <a:gd name="connsiteY76" fmla="*/ 1574276 h 1820256"/>
              <a:gd name="connsiteX77" fmla="*/ 4986780 w 11540300"/>
              <a:gd name="connsiteY77" fmla="*/ 1461154 h 1820256"/>
              <a:gd name="connsiteX78" fmla="*/ 4996207 w 11540300"/>
              <a:gd name="connsiteY78" fmla="*/ 1423447 h 1820256"/>
              <a:gd name="connsiteX79" fmla="*/ 5015060 w 11540300"/>
              <a:gd name="connsiteY79" fmla="*/ 1366886 h 1820256"/>
              <a:gd name="connsiteX80" fmla="*/ 5005633 w 11540300"/>
              <a:gd name="connsiteY80" fmla="*/ 1319752 h 1820256"/>
              <a:gd name="connsiteX81" fmla="*/ 4996207 w 11540300"/>
              <a:gd name="connsiteY81" fmla="*/ 1291472 h 1820256"/>
              <a:gd name="connsiteX82" fmla="*/ 4986780 w 11540300"/>
              <a:gd name="connsiteY82" fmla="*/ 1244338 h 1820256"/>
              <a:gd name="connsiteX83" fmla="*/ 5043341 w 11540300"/>
              <a:gd name="connsiteY83" fmla="*/ 1027521 h 1820256"/>
              <a:gd name="connsiteX84" fmla="*/ 5071621 w 11540300"/>
              <a:gd name="connsiteY84" fmla="*/ 1018094 h 1820256"/>
              <a:gd name="connsiteX85" fmla="*/ 5099901 w 11540300"/>
              <a:gd name="connsiteY85" fmla="*/ 989814 h 1820256"/>
              <a:gd name="connsiteX86" fmla="*/ 5128182 w 11540300"/>
              <a:gd name="connsiteY86" fmla="*/ 980387 h 1820256"/>
              <a:gd name="connsiteX87" fmla="*/ 5137609 w 11540300"/>
              <a:gd name="connsiteY87" fmla="*/ 952107 h 1820256"/>
              <a:gd name="connsiteX88" fmla="*/ 5194169 w 11540300"/>
              <a:gd name="connsiteY88" fmla="*/ 914400 h 1820256"/>
              <a:gd name="connsiteX89" fmla="*/ 5222450 w 11540300"/>
              <a:gd name="connsiteY89" fmla="*/ 895546 h 1820256"/>
              <a:gd name="connsiteX90" fmla="*/ 5410986 w 11540300"/>
              <a:gd name="connsiteY90" fmla="*/ 876692 h 1820256"/>
              <a:gd name="connsiteX91" fmla="*/ 5590095 w 11540300"/>
              <a:gd name="connsiteY91" fmla="*/ 876692 h 1820256"/>
              <a:gd name="connsiteX92" fmla="*/ 5637229 w 11540300"/>
              <a:gd name="connsiteY92" fmla="*/ 904973 h 1820256"/>
              <a:gd name="connsiteX93" fmla="*/ 5674936 w 11540300"/>
              <a:gd name="connsiteY93" fmla="*/ 914400 h 1820256"/>
              <a:gd name="connsiteX94" fmla="*/ 5712644 w 11540300"/>
              <a:gd name="connsiteY94" fmla="*/ 933253 h 1820256"/>
              <a:gd name="connsiteX95" fmla="*/ 5740924 w 11540300"/>
              <a:gd name="connsiteY95" fmla="*/ 942680 h 1820256"/>
              <a:gd name="connsiteX96" fmla="*/ 5938887 w 11540300"/>
              <a:gd name="connsiteY96" fmla="*/ 923826 h 1820256"/>
              <a:gd name="connsiteX97" fmla="*/ 6014301 w 11540300"/>
              <a:gd name="connsiteY97" fmla="*/ 895546 h 1820256"/>
              <a:gd name="connsiteX98" fmla="*/ 6061435 w 11540300"/>
              <a:gd name="connsiteY98" fmla="*/ 857839 h 1820256"/>
              <a:gd name="connsiteX99" fmla="*/ 6174557 w 11540300"/>
              <a:gd name="connsiteY99" fmla="*/ 782424 h 1820256"/>
              <a:gd name="connsiteX100" fmla="*/ 6231118 w 11540300"/>
              <a:gd name="connsiteY100" fmla="*/ 754144 h 1820256"/>
              <a:gd name="connsiteX101" fmla="*/ 6287679 w 11540300"/>
              <a:gd name="connsiteY101" fmla="*/ 697583 h 1820256"/>
              <a:gd name="connsiteX102" fmla="*/ 6315959 w 11540300"/>
              <a:gd name="connsiteY102" fmla="*/ 584461 h 1820256"/>
              <a:gd name="connsiteX103" fmla="*/ 6325386 w 11540300"/>
              <a:gd name="connsiteY103" fmla="*/ 245096 h 1820256"/>
              <a:gd name="connsiteX104" fmla="*/ 6344240 w 11540300"/>
              <a:gd name="connsiteY104" fmla="*/ 216816 h 1820256"/>
              <a:gd name="connsiteX105" fmla="*/ 6372520 w 11540300"/>
              <a:gd name="connsiteY105" fmla="*/ 122548 h 1820256"/>
              <a:gd name="connsiteX106" fmla="*/ 6410227 w 11540300"/>
              <a:gd name="connsiteY106" fmla="*/ 65987 h 1820256"/>
              <a:gd name="connsiteX107" fmla="*/ 6457361 w 11540300"/>
              <a:gd name="connsiteY107" fmla="*/ 9426 h 1820256"/>
              <a:gd name="connsiteX108" fmla="*/ 6485642 w 11540300"/>
              <a:gd name="connsiteY108" fmla="*/ 0 h 1820256"/>
              <a:gd name="connsiteX109" fmla="*/ 6570483 w 11540300"/>
              <a:gd name="connsiteY109" fmla="*/ 18853 h 1820256"/>
              <a:gd name="connsiteX110" fmla="*/ 6598763 w 11540300"/>
              <a:gd name="connsiteY110" fmla="*/ 47134 h 1820256"/>
              <a:gd name="connsiteX111" fmla="*/ 6655324 w 11540300"/>
              <a:gd name="connsiteY111" fmla="*/ 113121 h 1820256"/>
              <a:gd name="connsiteX112" fmla="*/ 6683604 w 11540300"/>
              <a:gd name="connsiteY112" fmla="*/ 122548 h 1820256"/>
              <a:gd name="connsiteX113" fmla="*/ 6702458 w 11540300"/>
              <a:gd name="connsiteY113" fmla="*/ 150828 h 1820256"/>
              <a:gd name="connsiteX114" fmla="*/ 6740165 w 11540300"/>
              <a:gd name="connsiteY114" fmla="*/ 169682 h 1820256"/>
              <a:gd name="connsiteX115" fmla="*/ 6768446 w 11540300"/>
              <a:gd name="connsiteY115" fmla="*/ 188536 h 1820256"/>
              <a:gd name="connsiteX116" fmla="*/ 6815580 w 11540300"/>
              <a:gd name="connsiteY116" fmla="*/ 245096 h 1820256"/>
              <a:gd name="connsiteX117" fmla="*/ 6853287 w 11540300"/>
              <a:gd name="connsiteY117" fmla="*/ 301657 h 1820256"/>
              <a:gd name="connsiteX118" fmla="*/ 6872141 w 11540300"/>
              <a:gd name="connsiteY118" fmla="*/ 329938 h 1820256"/>
              <a:gd name="connsiteX119" fmla="*/ 6890994 w 11540300"/>
              <a:gd name="connsiteY119" fmla="*/ 395925 h 1820256"/>
              <a:gd name="connsiteX120" fmla="*/ 6909848 w 11540300"/>
              <a:gd name="connsiteY120" fmla="*/ 471340 h 1820256"/>
              <a:gd name="connsiteX121" fmla="*/ 6919275 w 11540300"/>
              <a:gd name="connsiteY121" fmla="*/ 763571 h 1820256"/>
              <a:gd name="connsiteX122" fmla="*/ 6956982 w 11540300"/>
              <a:gd name="connsiteY122" fmla="*/ 820131 h 1820256"/>
              <a:gd name="connsiteX123" fmla="*/ 6975835 w 11540300"/>
              <a:gd name="connsiteY123" fmla="*/ 857839 h 1820256"/>
              <a:gd name="connsiteX124" fmla="*/ 7004116 w 11540300"/>
              <a:gd name="connsiteY124" fmla="*/ 876692 h 1820256"/>
              <a:gd name="connsiteX125" fmla="*/ 7051250 w 11540300"/>
              <a:gd name="connsiteY125" fmla="*/ 961534 h 1820256"/>
              <a:gd name="connsiteX126" fmla="*/ 7079530 w 11540300"/>
              <a:gd name="connsiteY126" fmla="*/ 980387 h 1820256"/>
              <a:gd name="connsiteX127" fmla="*/ 7117237 w 11540300"/>
              <a:gd name="connsiteY127" fmla="*/ 1036948 h 1820256"/>
              <a:gd name="connsiteX128" fmla="*/ 7154945 w 11540300"/>
              <a:gd name="connsiteY128" fmla="*/ 1046375 h 1820256"/>
              <a:gd name="connsiteX129" fmla="*/ 7183225 w 11540300"/>
              <a:gd name="connsiteY129" fmla="*/ 1055802 h 1820256"/>
              <a:gd name="connsiteX130" fmla="*/ 7428322 w 11540300"/>
              <a:gd name="connsiteY130" fmla="*/ 1074655 h 1820256"/>
              <a:gd name="connsiteX131" fmla="*/ 7456602 w 11540300"/>
              <a:gd name="connsiteY131" fmla="*/ 1093509 h 1820256"/>
              <a:gd name="connsiteX132" fmla="*/ 7484883 w 11540300"/>
              <a:gd name="connsiteY132" fmla="*/ 1102936 h 1820256"/>
              <a:gd name="connsiteX133" fmla="*/ 7522590 w 11540300"/>
              <a:gd name="connsiteY133" fmla="*/ 1121789 h 1820256"/>
              <a:gd name="connsiteX134" fmla="*/ 7598004 w 11540300"/>
              <a:gd name="connsiteY134" fmla="*/ 1178350 h 1820256"/>
              <a:gd name="connsiteX135" fmla="*/ 7626285 w 11540300"/>
              <a:gd name="connsiteY135" fmla="*/ 1187777 h 1820256"/>
              <a:gd name="connsiteX136" fmla="*/ 7692273 w 11540300"/>
              <a:gd name="connsiteY136" fmla="*/ 1216057 h 1820256"/>
              <a:gd name="connsiteX137" fmla="*/ 7720553 w 11540300"/>
              <a:gd name="connsiteY137" fmla="*/ 1234911 h 1820256"/>
              <a:gd name="connsiteX138" fmla="*/ 7786541 w 11540300"/>
              <a:gd name="connsiteY138" fmla="*/ 1253764 h 1820256"/>
              <a:gd name="connsiteX139" fmla="*/ 7871382 w 11540300"/>
              <a:gd name="connsiteY139" fmla="*/ 1282045 h 1820256"/>
              <a:gd name="connsiteX140" fmla="*/ 8069345 w 11540300"/>
              <a:gd name="connsiteY140" fmla="*/ 1272618 h 1820256"/>
              <a:gd name="connsiteX141" fmla="*/ 8097625 w 11540300"/>
              <a:gd name="connsiteY141" fmla="*/ 1263191 h 1820256"/>
              <a:gd name="connsiteX142" fmla="*/ 8135332 w 11540300"/>
              <a:gd name="connsiteY142" fmla="*/ 1253764 h 1820256"/>
              <a:gd name="connsiteX143" fmla="*/ 8201320 w 11540300"/>
              <a:gd name="connsiteY143" fmla="*/ 1216057 h 1820256"/>
              <a:gd name="connsiteX144" fmla="*/ 8229600 w 11540300"/>
              <a:gd name="connsiteY144" fmla="*/ 1206630 h 1820256"/>
              <a:gd name="connsiteX145" fmla="*/ 8257881 w 11540300"/>
              <a:gd name="connsiteY145" fmla="*/ 1225484 h 1820256"/>
              <a:gd name="connsiteX146" fmla="*/ 8276734 w 11540300"/>
              <a:gd name="connsiteY146" fmla="*/ 1253764 h 1820256"/>
              <a:gd name="connsiteX147" fmla="*/ 8305015 w 11540300"/>
              <a:gd name="connsiteY147" fmla="*/ 1282045 h 1820256"/>
              <a:gd name="connsiteX148" fmla="*/ 8380429 w 11540300"/>
              <a:gd name="connsiteY148" fmla="*/ 1366886 h 1820256"/>
              <a:gd name="connsiteX149" fmla="*/ 8436990 w 11540300"/>
              <a:gd name="connsiteY149" fmla="*/ 1404593 h 1820256"/>
              <a:gd name="connsiteX150" fmla="*/ 8531258 w 11540300"/>
              <a:gd name="connsiteY150" fmla="*/ 1423447 h 1820256"/>
              <a:gd name="connsiteX151" fmla="*/ 8814062 w 11540300"/>
              <a:gd name="connsiteY151" fmla="*/ 1414020 h 1820256"/>
              <a:gd name="connsiteX152" fmla="*/ 8842343 w 11540300"/>
              <a:gd name="connsiteY152" fmla="*/ 1395167 h 1820256"/>
              <a:gd name="connsiteX153" fmla="*/ 8870623 w 11540300"/>
              <a:gd name="connsiteY153" fmla="*/ 1385740 h 1820256"/>
              <a:gd name="connsiteX154" fmla="*/ 8917757 w 11540300"/>
              <a:gd name="connsiteY154" fmla="*/ 1376313 h 1820256"/>
              <a:gd name="connsiteX155" fmla="*/ 9087440 w 11540300"/>
              <a:gd name="connsiteY155" fmla="*/ 1357459 h 1820256"/>
              <a:gd name="connsiteX156" fmla="*/ 9153427 w 11540300"/>
              <a:gd name="connsiteY156" fmla="*/ 1338606 h 1820256"/>
              <a:gd name="connsiteX157" fmla="*/ 9247695 w 11540300"/>
              <a:gd name="connsiteY157" fmla="*/ 1310325 h 1820256"/>
              <a:gd name="connsiteX158" fmla="*/ 9436231 w 11540300"/>
              <a:gd name="connsiteY158" fmla="*/ 1291472 h 1820256"/>
              <a:gd name="connsiteX159" fmla="*/ 10039547 w 11540300"/>
              <a:gd name="connsiteY159" fmla="*/ 1282045 h 1820256"/>
              <a:gd name="connsiteX160" fmla="*/ 10275217 w 11540300"/>
              <a:gd name="connsiteY160" fmla="*/ 1282045 h 1820256"/>
              <a:gd name="connsiteX161" fmla="*/ 10303497 w 11540300"/>
              <a:gd name="connsiteY161" fmla="*/ 1310325 h 1820256"/>
              <a:gd name="connsiteX162" fmla="*/ 10341204 w 11540300"/>
              <a:gd name="connsiteY162" fmla="*/ 1338606 h 1820256"/>
              <a:gd name="connsiteX163" fmla="*/ 10397765 w 11540300"/>
              <a:gd name="connsiteY163" fmla="*/ 1376313 h 1820256"/>
              <a:gd name="connsiteX164" fmla="*/ 10482607 w 11540300"/>
              <a:gd name="connsiteY164" fmla="*/ 1366886 h 1820256"/>
              <a:gd name="connsiteX165" fmla="*/ 10576875 w 11540300"/>
              <a:gd name="connsiteY165" fmla="*/ 1338606 h 1820256"/>
              <a:gd name="connsiteX166" fmla="*/ 10624009 w 11540300"/>
              <a:gd name="connsiteY166" fmla="*/ 1310325 h 1820256"/>
              <a:gd name="connsiteX167" fmla="*/ 10652289 w 11540300"/>
              <a:gd name="connsiteY167" fmla="*/ 1300898 h 1820256"/>
              <a:gd name="connsiteX168" fmla="*/ 10689996 w 11540300"/>
              <a:gd name="connsiteY168" fmla="*/ 1291472 h 1820256"/>
              <a:gd name="connsiteX169" fmla="*/ 10737130 w 11540300"/>
              <a:gd name="connsiteY169" fmla="*/ 1282045 h 1820256"/>
              <a:gd name="connsiteX170" fmla="*/ 10793691 w 11540300"/>
              <a:gd name="connsiteY170" fmla="*/ 1263191 h 1820256"/>
              <a:gd name="connsiteX171" fmla="*/ 10859679 w 11540300"/>
              <a:gd name="connsiteY171" fmla="*/ 1234911 h 1820256"/>
              <a:gd name="connsiteX172" fmla="*/ 10963374 w 11540300"/>
              <a:gd name="connsiteY172" fmla="*/ 1168923 h 1820256"/>
              <a:gd name="connsiteX173" fmla="*/ 11029361 w 11540300"/>
              <a:gd name="connsiteY173" fmla="*/ 1178350 h 1820256"/>
              <a:gd name="connsiteX174" fmla="*/ 11067068 w 11540300"/>
              <a:gd name="connsiteY174" fmla="*/ 1197204 h 1820256"/>
              <a:gd name="connsiteX175" fmla="*/ 11095349 w 11540300"/>
              <a:gd name="connsiteY175" fmla="*/ 1206630 h 1820256"/>
              <a:gd name="connsiteX176" fmla="*/ 11142483 w 11540300"/>
              <a:gd name="connsiteY176" fmla="*/ 1225484 h 1820256"/>
              <a:gd name="connsiteX177" fmla="*/ 11227324 w 11540300"/>
              <a:gd name="connsiteY177" fmla="*/ 1253764 h 1820256"/>
              <a:gd name="connsiteX178" fmla="*/ 11331019 w 11540300"/>
              <a:gd name="connsiteY178" fmla="*/ 1272618 h 1820256"/>
              <a:gd name="connsiteX179" fmla="*/ 11359299 w 11540300"/>
              <a:gd name="connsiteY179" fmla="*/ 1282045 h 1820256"/>
              <a:gd name="connsiteX180" fmla="*/ 11538409 w 11540300"/>
              <a:gd name="connsiteY180" fmla="*/ 1272618 h 1820256"/>
              <a:gd name="connsiteX181" fmla="*/ 11510128 w 11540300"/>
              <a:gd name="connsiteY181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826524 w 11540300"/>
              <a:gd name="connsiteY74" fmla="*/ 1696824 h 1820256"/>
              <a:gd name="connsiteX75" fmla="*/ 4958499 w 11540300"/>
              <a:gd name="connsiteY75" fmla="*/ 1574276 h 1820256"/>
              <a:gd name="connsiteX76" fmla="*/ 4986780 w 11540300"/>
              <a:gd name="connsiteY76" fmla="*/ 1461154 h 1820256"/>
              <a:gd name="connsiteX77" fmla="*/ 4996207 w 11540300"/>
              <a:gd name="connsiteY77" fmla="*/ 1423447 h 1820256"/>
              <a:gd name="connsiteX78" fmla="*/ 5015060 w 11540300"/>
              <a:gd name="connsiteY78" fmla="*/ 1366886 h 1820256"/>
              <a:gd name="connsiteX79" fmla="*/ 5005633 w 11540300"/>
              <a:gd name="connsiteY79" fmla="*/ 1319752 h 1820256"/>
              <a:gd name="connsiteX80" fmla="*/ 4996207 w 11540300"/>
              <a:gd name="connsiteY80" fmla="*/ 1291472 h 1820256"/>
              <a:gd name="connsiteX81" fmla="*/ 4986780 w 11540300"/>
              <a:gd name="connsiteY81" fmla="*/ 1244338 h 1820256"/>
              <a:gd name="connsiteX82" fmla="*/ 5043341 w 11540300"/>
              <a:gd name="connsiteY82" fmla="*/ 1027521 h 1820256"/>
              <a:gd name="connsiteX83" fmla="*/ 5071621 w 11540300"/>
              <a:gd name="connsiteY83" fmla="*/ 1018094 h 1820256"/>
              <a:gd name="connsiteX84" fmla="*/ 5099901 w 11540300"/>
              <a:gd name="connsiteY84" fmla="*/ 989814 h 1820256"/>
              <a:gd name="connsiteX85" fmla="*/ 5128182 w 11540300"/>
              <a:gd name="connsiteY85" fmla="*/ 980387 h 1820256"/>
              <a:gd name="connsiteX86" fmla="*/ 5137609 w 11540300"/>
              <a:gd name="connsiteY86" fmla="*/ 952107 h 1820256"/>
              <a:gd name="connsiteX87" fmla="*/ 5194169 w 11540300"/>
              <a:gd name="connsiteY87" fmla="*/ 914400 h 1820256"/>
              <a:gd name="connsiteX88" fmla="*/ 5222450 w 11540300"/>
              <a:gd name="connsiteY88" fmla="*/ 895546 h 1820256"/>
              <a:gd name="connsiteX89" fmla="*/ 5410986 w 11540300"/>
              <a:gd name="connsiteY89" fmla="*/ 876692 h 1820256"/>
              <a:gd name="connsiteX90" fmla="*/ 5590095 w 11540300"/>
              <a:gd name="connsiteY90" fmla="*/ 876692 h 1820256"/>
              <a:gd name="connsiteX91" fmla="*/ 5637229 w 11540300"/>
              <a:gd name="connsiteY91" fmla="*/ 904973 h 1820256"/>
              <a:gd name="connsiteX92" fmla="*/ 5674936 w 11540300"/>
              <a:gd name="connsiteY92" fmla="*/ 914400 h 1820256"/>
              <a:gd name="connsiteX93" fmla="*/ 5712644 w 11540300"/>
              <a:gd name="connsiteY93" fmla="*/ 933253 h 1820256"/>
              <a:gd name="connsiteX94" fmla="*/ 5740924 w 11540300"/>
              <a:gd name="connsiteY94" fmla="*/ 942680 h 1820256"/>
              <a:gd name="connsiteX95" fmla="*/ 5938887 w 11540300"/>
              <a:gd name="connsiteY95" fmla="*/ 923826 h 1820256"/>
              <a:gd name="connsiteX96" fmla="*/ 6014301 w 11540300"/>
              <a:gd name="connsiteY96" fmla="*/ 895546 h 1820256"/>
              <a:gd name="connsiteX97" fmla="*/ 6061435 w 11540300"/>
              <a:gd name="connsiteY97" fmla="*/ 857839 h 1820256"/>
              <a:gd name="connsiteX98" fmla="*/ 6174557 w 11540300"/>
              <a:gd name="connsiteY98" fmla="*/ 782424 h 1820256"/>
              <a:gd name="connsiteX99" fmla="*/ 6231118 w 11540300"/>
              <a:gd name="connsiteY99" fmla="*/ 754144 h 1820256"/>
              <a:gd name="connsiteX100" fmla="*/ 6287679 w 11540300"/>
              <a:gd name="connsiteY100" fmla="*/ 697583 h 1820256"/>
              <a:gd name="connsiteX101" fmla="*/ 6315959 w 11540300"/>
              <a:gd name="connsiteY101" fmla="*/ 584461 h 1820256"/>
              <a:gd name="connsiteX102" fmla="*/ 6325386 w 11540300"/>
              <a:gd name="connsiteY102" fmla="*/ 245096 h 1820256"/>
              <a:gd name="connsiteX103" fmla="*/ 6344240 w 11540300"/>
              <a:gd name="connsiteY103" fmla="*/ 216816 h 1820256"/>
              <a:gd name="connsiteX104" fmla="*/ 6372520 w 11540300"/>
              <a:gd name="connsiteY104" fmla="*/ 122548 h 1820256"/>
              <a:gd name="connsiteX105" fmla="*/ 6410227 w 11540300"/>
              <a:gd name="connsiteY105" fmla="*/ 65987 h 1820256"/>
              <a:gd name="connsiteX106" fmla="*/ 6457361 w 11540300"/>
              <a:gd name="connsiteY106" fmla="*/ 9426 h 1820256"/>
              <a:gd name="connsiteX107" fmla="*/ 6485642 w 11540300"/>
              <a:gd name="connsiteY107" fmla="*/ 0 h 1820256"/>
              <a:gd name="connsiteX108" fmla="*/ 6570483 w 11540300"/>
              <a:gd name="connsiteY108" fmla="*/ 18853 h 1820256"/>
              <a:gd name="connsiteX109" fmla="*/ 6598763 w 11540300"/>
              <a:gd name="connsiteY109" fmla="*/ 47134 h 1820256"/>
              <a:gd name="connsiteX110" fmla="*/ 6655324 w 11540300"/>
              <a:gd name="connsiteY110" fmla="*/ 113121 h 1820256"/>
              <a:gd name="connsiteX111" fmla="*/ 6683604 w 11540300"/>
              <a:gd name="connsiteY111" fmla="*/ 122548 h 1820256"/>
              <a:gd name="connsiteX112" fmla="*/ 6702458 w 11540300"/>
              <a:gd name="connsiteY112" fmla="*/ 150828 h 1820256"/>
              <a:gd name="connsiteX113" fmla="*/ 6740165 w 11540300"/>
              <a:gd name="connsiteY113" fmla="*/ 169682 h 1820256"/>
              <a:gd name="connsiteX114" fmla="*/ 6768446 w 11540300"/>
              <a:gd name="connsiteY114" fmla="*/ 188536 h 1820256"/>
              <a:gd name="connsiteX115" fmla="*/ 6815580 w 11540300"/>
              <a:gd name="connsiteY115" fmla="*/ 245096 h 1820256"/>
              <a:gd name="connsiteX116" fmla="*/ 6853287 w 11540300"/>
              <a:gd name="connsiteY116" fmla="*/ 301657 h 1820256"/>
              <a:gd name="connsiteX117" fmla="*/ 6872141 w 11540300"/>
              <a:gd name="connsiteY117" fmla="*/ 329938 h 1820256"/>
              <a:gd name="connsiteX118" fmla="*/ 6890994 w 11540300"/>
              <a:gd name="connsiteY118" fmla="*/ 395925 h 1820256"/>
              <a:gd name="connsiteX119" fmla="*/ 6909848 w 11540300"/>
              <a:gd name="connsiteY119" fmla="*/ 471340 h 1820256"/>
              <a:gd name="connsiteX120" fmla="*/ 6919275 w 11540300"/>
              <a:gd name="connsiteY120" fmla="*/ 763571 h 1820256"/>
              <a:gd name="connsiteX121" fmla="*/ 6956982 w 11540300"/>
              <a:gd name="connsiteY121" fmla="*/ 820131 h 1820256"/>
              <a:gd name="connsiteX122" fmla="*/ 6975835 w 11540300"/>
              <a:gd name="connsiteY122" fmla="*/ 857839 h 1820256"/>
              <a:gd name="connsiteX123" fmla="*/ 7004116 w 11540300"/>
              <a:gd name="connsiteY123" fmla="*/ 876692 h 1820256"/>
              <a:gd name="connsiteX124" fmla="*/ 7051250 w 11540300"/>
              <a:gd name="connsiteY124" fmla="*/ 961534 h 1820256"/>
              <a:gd name="connsiteX125" fmla="*/ 7079530 w 11540300"/>
              <a:gd name="connsiteY125" fmla="*/ 980387 h 1820256"/>
              <a:gd name="connsiteX126" fmla="*/ 7117237 w 11540300"/>
              <a:gd name="connsiteY126" fmla="*/ 1036948 h 1820256"/>
              <a:gd name="connsiteX127" fmla="*/ 7154945 w 11540300"/>
              <a:gd name="connsiteY127" fmla="*/ 1046375 h 1820256"/>
              <a:gd name="connsiteX128" fmla="*/ 7183225 w 11540300"/>
              <a:gd name="connsiteY128" fmla="*/ 1055802 h 1820256"/>
              <a:gd name="connsiteX129" fmla="*/ 7428322 w 11540300"/>
              <a:gd name="connsiteY129" fmla="*/ 1074655 h 1820256"/>
              <a:gd name="connsiteX130" fmla="*/ 7456602 w 11540300"/>
              <a:gd name="connsiteY130" fmla="*/ 1093509 h 1820256"/>
              <a:gd name="connsiteX131" fmla="*/ 7484883 w 11540300"/>
              <a:gd name="connsiteY131" fmla="*/ 1102936 h 1820256"/>
              <a:gd name="connsiteX132" fmla="*/ 7522590 w 11540300"/>
              <a:gd name="connsiteY132" fmla="*/ 1121789 h 1820256"/>
              <a:gd name="connsiteX133" fmla="*/ 7598004 w 11540300"/>
              <a:gd name="connsiteY133" fmla="*/ 1178350 h 1820256"/>
              <a:gd name="connsiteX134" fmla="*/ 7626285 w 11540300"/>
              <a:gd name="connsiteY134" fmla="*/ 1187777 h 1820256"/>
              <a:gd name="connsiteX135" fmla="*/ 7692273 w 11540300"/>
              <a:gd name="connsiteY135" fmla="*/ 1216057 h 1820256"/>
              <a:gd name="connsiteX136" fmla="*/ 7720553 w 11540300"/>
              <a:gd name="connsiteY136" fmla="*/ 1234911 h 1820256"/>
              <a:gd name="connsiteX137" fmla="*/ 7786541 w 11540300"/>
              <a:gd name="connsiteY137" fmla="*/ 1253764 h 1820256"/>
              <a:gd name="connsiteX138" fmla="*/ 7871382 w 11540300"/>
              <a:gd name="connsiteY138" fmla="*/ 1282045 h 1820256"/>
              <a:gd name="connsiteX139" fmla="*/ 8069345 w 11540300"/>
              <a:gd name="connsiteY139" fmla="*/ 1272618 h 1820256"/>
              <a:gd name="connsiteX140" fmla="*/ 8097625 w 11540300"/>
              <a:gd name="connsiteY140" fmla="*/ 1263191 h 1820256"/>
              <a:gd name="connsiteX141" fmla="*/ 8135332 w 11540300"/>
              <a:gd name="connsiteY141" fmla="*/ 1253764 h 1820256"/>
              <a:gd name="connsiteX142" fmla="*/ 8201320 w 11540300"/>
              <a:gd name="connsiteY142" fmla="*/ 1216057 h 1820256"/>
              <a:gd name="connsiteX143" fmla="*/ 8229600 w 11540300"/>
              <a:gd name="connsiteY143" fmla="*/ 1206630 h 1820256"/>
              <a:gd name="connsiteX144" fmla="*/ 8257881 w 11540300"/>
              <a:gd name="connsiteY144" fmla="*/ 1225484 h 1820256"/>
              <a:gd name="connsiteX145" fmla="*/ 8276734 w 11540300"/>
              <a:gd name="connsiteY145" fmla="*/ 1253764 h 1820256"/>
              <a:gd name="connsiteX146" fmla="*/ 8305015 w 11540300"/>
              <a:gd name="connsiteY146" fmla="*/ 1282045 h 1820256"/>
              <a:gd name="connsiteX147" fmla="*/ 8380429 w 11540300"/>
              <a:gd name="connsiteY147" fmla="*/ 1366886 h 1820256"/>
              <a:gd name="connsiteX148" fmla="*/ 8436990 w 11540300"/>
              <a:gd name="connsiteY148" fmla="*/ 1404593 h 1820256"/>
              <a:gd name="connsiteX149" fmla="*/ 8531258 w 11540300"/>
              <a:gd name="connsiteY149" fmla="*/ 1423447 h 1820256"/>
              <a:gd name="connsiteX150" fmla="*/ 8814062 w 11540300"/>
              <a:gd name="connsiteY150" fmla="*/ 1414020 h 1820256"/>
              <a:gd name="connsiteX151" fmla="*/ 8842343 w 11540300"/>
              <a:gd name="connsiteY151" fmla="*/ 1395167 h 1820256"/>
              <a:gd name="connsiteX152" fmla="*/ 8870623 w 11540300"/>
              <a:gd name="connsiteY152" fmla="*/ 1385740 h 1820256"/>
              <a:gd name="connsiteX153" fmla="*/ 8917757 w 11540300"/>
              <a:gd name="connsiteY153" fmla="*/ 1376313 h 1820256"/>
              <a:gd name="connsiteX154" fmla="*/ 9087440 w 11540300"/>
              <a:gd name="connsiteY154" fmla="*/ 1357459 h 1820256"/>
              <a:gd name="connsiteX155" fmla="*/ 9153427 w 11540300"/>
              <a:gd name="connsiteY155" fmla="*/ 1338606 h 1820256"/>
              <a:gd name="connsiteX156" fmla="*/ 9247695 w 11540300"/>
              <a:gd name="connsiteY156" fmla="*/ 1310325 h 1820256"/>
              <a:gd name="connsiteX157" fmla="*/ 9436231 w 11540300"/>
              <a:gd name="connsiteY157" fmla="*/ 1291472 h 1820256"/>
              <a:gd name="connsiteX158" fmla="*/ 10039547 w 11540300"/>
              <a:gd name="connsiteY158" fmla="*/ 1282045 h 1820256"/>
              <a:gd name="connsiteX159" fmla="*/ 10275217 w 11540300"/>
              <a:gd name="connsiteY159" fmla="*/ 1282045 h 1820256"/>
              <a:gd name="connsiteX160" fmla="*/ 10303497 w 11540300"/>
              <a:gd name="connsiteY160" fmla="*/ 1310325 h 1820256"/>
              <a:gd name="connsiteX161" fmla="*/ 10341204 w 11540300"/>
              <a:gd name="connsiteY161" fmla="*/ 1338606 h 1820256"/>
              <a:gd name="connsiteX162" fmla="*/ 10397765 w 11540300"/>
              <a:gd name="connsiteY162" fmla="*/ 1376313 h 1820256"/>
              <a:gd name="connsiteX163" fmla="*/ 10482607 w 11540300"/>
              <a:gd name="connsiteY163" fmla="*/ 1366886 h 1820256"/>
              <a:gd name="connsiteX164" fmla="*/ 10576875 w 11540300"/>
              <a:gd name="connsiteY164" fmla="*/ 1338606 h 1820256"/>
              <a:gd name="connsiteX165" fmla="*/ 10624009 w 11540300"/>
              <a:gd name="connsiteY165" fmla="*/ 1310325 h 1820256"/>
              <a:gd name="connsiteX166" fmla="*/ 10652289 w 11540300"/>
              <a:gd name="connsiteY166" fmla="*/ 1300898 h 1820256"/>
              <a:gd name="connsiteX167" fmla="*/ 10689996 w 11540300"/>
              <a:gd name="connsiteY167" fmla="*/ 1291472 h 1820256"/>
              <a:gd name="connsiteX168" fmla="*/ 10737130 w 11540300"/>
              <a:gd name="connsiteY168" fmla="*/ 1282045 h 1820256"/>
              <a:gd name="connsiteX169" fmla="*/ 10793691 w 11540300"/>
              <a:gd name="connsiteY169" fmla="*/ 1263191 h 1820256"/>
              <a:gd name="connsiteX170" fmla="*/ 10859679 w 11540300"/>
              <a:gd name="connsiteY170" fmla="*/ 1234911 h 1820256"/>
              <a:gd name="connsiteX171" fmla="*/ 10963374 w 11540300"/>
              <a:gd name="connsiteY171" fmla="*/ 1168923 h 1820256"/>
              <a:gd name="connsiteX172" fmla="*/ 11029361 w 11540300"/>
              <a:gd name="connsiteY172" fmla="*/ 1178350 h 1820256"/>
              <a:gd name="connsiteX173" fmla="*/ 11067068 w 11540300"/>
              <a:gd name="connsiteY173" fmla="*/ 1197204 h 1820256"/>
              <a:gd name="connsiteX174" fmla="*/ 11095349 w 11540300"/>
              <a:gd name="connsiteY174" fmla="*/ 1206630 h 1820256"/>
              <a:gd name="connsiteX175" fmla="*/ 11142483 w 11540300"/>
              <a:gd name="connsiteY175" fmla="*/ 1225484 h 1820256"/>
              <a:gd name="connsiteX176" fmla="*/ 11227324 w 11540300"/>
              <a:gd name="connsiteY176" fmla="*/ 1253764 h 1820256"/>
              <a:gd name="connsiteX177" fmla="*/ 11331019 w 11540300"/>
              <a:gd name="connsiteY177" fmla="*/ 1272618 h 1820256"/>
              <a:gd name="connsiteX178" fmla="*/ 11359299 w 11540300"/>
              <a:gd name="connsiteY178" fmla="*/ 1282045 h 1820256"/>
              <a:gd name="connsiteX179" fmla="*/ 11538409 w 11540300"/>
              <a:gd name="connsiteY179" fmla="*/ 1272618 h 1820256"/>
              <a:gd name="connsiteX180" fmla="*/ 11510128 w 11540300"/>
              <a:gd name="connsiteY180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41683 w 11540300"/>
              <a:gd name="connsiteY73" fmla="*/ 1734531 h 1820256"/>
              <a:gd name="connsiteX74" fmla="*/ 4786042 w 11540300"/>
              <a:gd name="connsiteY74" fmla="*/ 1620624 h 1820256"/>
              <a:gd name="connsiteX75" fmla="*/ 4958499 w 11540300"/>
              <a:gd name="connsiteY75" fmla="*/ 1574276 h 1820256"/>
              <a:gd name="connsiteX76" fmla="*/ 4986780 w 11540300"/>
              <a:gd name="connsiteY76" fmla="*/ 1461154 h 1820256"/>
              <a:gd name="connsiteX77" fmla="*/ 4996207 w 11540300"/>
              <a:gd name="connsiteY77" fmla="*/ 1423447 h 1820256"/>
              <a:gd name="connsiteX78" fmla="*/ 5015060 w 11540300"/>
              <a:gd name="connsiteY78" fmla="*/ 1366886 h 1820256"/>
              <a:gd name="connsiteX79" fmla="*/ 5005633 w 11540300"/>
              <a:gd name="connsiteY79" fmla="*/ 1319752 h 1820256"/>
              <a:gd name="connsiteX80" fmla="*/ 4996207 w 11540300"/>
              <a:gd name="connsiteY80" fmla="*/ 1291472 h 1820256"/>
              <a:gd name="connsiteX81" fmla="*/ 4986780 w 11540300"/>
              <a:gd name="connsiteY81" fmla="*/ 1244338 h 1820256"/>
              <a:gd name="connsiteX82" fmla="*/ 5043341 w 11540300"/>
              <a:gd name="connsiteY82" fmla="*/ 1027521 h 1820256"/>
              <a:gd name="connsiteX83" fmla="*/ 5071621 w 11540300"/>
              <a:gd name="connsiteY83" fmla="*/ 1018094 h 1820256"/>
              <a:gd name="connsiteX84" fmla="*/ 5099901 w 11540300"/>
              <a:gd name="connsiteY84" fmla="*/ 989814 h 1820256"/>
              <a:gd name="connsiteX85" fmla="*/ 5128182 w 11540300"/>
              <a:gd name="connsiteY85" fmla="*/ 980387 h 1820256"/>
              <a:gd name="connsiteX86" fmla="*/ 5137609 w 11540300"/>
              <a:gd name="connsiteY86" fmla="*/ 952107 h 1820256"/>
              <a:gd name="connsiteX87" fmla="*/ 5194169 w 11540300"/>
              <a:gd name="connsiteY87" fmla="*/ 914400 h 1820256"/>
              <a:gd name="connsiteX88" fmla="*/ 5222450 w 11540300"/>
              <a:gd name="connsiteY88" fmla="*/ 895546 h 1820256"/>
              <a:gd name="connsiteX89" fmla="*/ 5410986 w 11540300"/>
              <a:gd name="connsiteY89" fmla="*/ 876692 h 1820256"/>
              <a:gd name="connsiteX90" fmla="*/ 5590095 w 11540300"/>
              <a:gd name="connsiteY90" fmla="*/ 876692 h 1820256"/>
              <a:gd name="connsiteX91" fmla="*/ 5637229 w 11540300"/>
              <a:gd name="connsiteY91" fmla="*/ 904973 h 1820256"/>
              <a:gd name="connsiteX92" fmla="*/ 5674936 w 11540300"/>
              <a:gd name="connsiteY92" fmla="*/ 914400 h 1820256"/>
              <a:gd name="connsiteX93" fmla="*/ 5712644 w 11540300"/>
              <a:gd name="connsiteY93" fmla="*/ 933253 h 1820256"/>
              <a:gd name="connsiteX94" fmla="*/ 5740924 w 11540300"/>
              <a:gd name="connsiteY94" fmla="*/ 942680 h 1820256"/>
              <a:gd name="connsiteX95" fmla="*/ 5938887 w 11540300"/>
              <a:gd name="connsiteY95" fmla="*/ 923826 h 1820256"/>
              <a:gd name="connsiteX96" fmla="*/ 6014301 w 11540300"/>
              <a:gd name="connsiteY96" fmla="*/ 895546 h 1820256"/>
              <a:gd name="connsiteX97" fmla="*/ 6061435 w 11540300"/>
              <a:gd name="connsiteY97" fmla="*/ 857839 h 1820256"/>
              <a:gd name="connsiteX98" fmla="*/ 6174557 w 11540300"/>
              <a:gd name="connsiteY98" fmla="*/ 782424 h 1820256"/>
              <a:gd name="connsiteX99" fmla="*/ 6231118 w 11540300"/>
              <a:gd name="connsiteY99" fmla="*/ 754144 h 1820256"/>
              <a:gd name="connsiteX100" fmla="*/ 6287679 w 11540300"/>
              <a:gd name="connsiteY100" fmla="*/ 697583 h 1820256"/>
              <a:gd name="connsiteX101" fmla="*/ 6315959 w 11540300"/>
              <a:gd name="connsiteY101" fmla="*/ 584461 h 1820256"/>
              <a:gd name="connsiteX102" fmla="*/ 6325386 w 11540300"/>
              <a:gd name="connsiteY102" fmla="*/ 245096 h 1820256"/>
              <a:gd name="connsiteX103" fmla="*/ 6344240 w 11540300"/>
              <a:gd name="connsiteY103" fmla="*/ 216816 h 1820256"/>
              <a:gd name="connsiteX104" fmla="*/ 6372520 w 11540300"/>
              <a:gd name="connsiteY104" fmla="*/ 122548 h 1820256"/>
              <a:gd name="connsiteX105" fmla="*/ 6410227 w 11540300"/>
              <a:gd name="connsiteY105" fmla="*/ 65987 h 1820256"/>
              <a:gd name="connsiteX106" fmla="*/ 6457361 w 11540300"/>
              <a:gd name="connsiteY106" fmla="*/ 9426 h 1820256"/>
              <a:gd name="connsiteX107" fmla="*/ 6485642 w 11540300"/>
              <a:gd name="connsiteY107" fmla="*/ 0 h 1820256"/>
              <a:gd name="connsiteX108" fmla="*/ 6570483 w 11540300"/>
              <a:gd name="connsiteY108" fmla="*/ 18853 h 1820256"/>
              <a:gd name="connsiteX109" fmla="*/ 6598763 w 11540300"/>
              <a:gd name="connsiteY109" fmla="*/ 47134 h 1820256"/>
              <a:gd name="connsiteX110" fmla="*/ 6655324 w 11540300"/>
              <a:gd name="connsiteY110" fmla="*/ 113121 h 1820256"/>
              <a:gd name="connsiteX111" fmla="*/ 6683604 w 11540300"/>
              <a:gd name="connsiteY111" fmla="*/ 122548 h 1820256"/>
              <a:gd name="connsiteX112" fmla="*/ 6702458 w 11540300"/>
              <a:gd name="connsiteY112" fmla="*/ 150828 h 1820256"/>
              <a:gd name="connsiteX113" fmla="*/ 6740165 w 11540300"/>
              <a:gd name="connsiteY113" fmla="*/ 169682 h 1820256"/>
              <a:gd name="connsiteX114" fmla="*/ 6768446 w 11540300"/>
              <a:gd name="connsiteY114" fmla="*/ 188536 h 1820256"/>
              <a:gd name="connsiteX115" fmla="*/ 6815580 w 11540300"/>
              <a:gd name="connsiteY115" fmla="*/ 245096 h 1820256"/>
              <a:gd name="connsiteX116" fmla="*/ 6853287 w 11540300"/>
              <a:gd name="connsiteY116" fmla="*/ 301657 h 1820256"/>
              <a:gd name="connsiteX117" fmla="*/ 6872141 w 11540300"/>
              <a:gd name="connsiteY117" fmla="*/ 329938 h 1820256"/>
              <a:gd name="connsiteX118" fmla="*/ 6890994 w 11540300"/>
              <a:gd name="connsiteY118" fmla="*/ 395925 h 1820256"/>
              <a:gd name="connsiteX119" fmla="*/ 6909848 w 11540300"/>
              <a:gd name="connsiteY119" fmla="*/ 471340 h 1820256"/>
              <a:gd name="connsiteX120" fmla="*/ 6919275 w 11540300"/>
              <a:gd name="connsiteY120" fmla="*/ 763571 h 1820256"/>
              <a:gd name="connsiteX121" fmla="*/ 6956982 w 11540300"/>
              <a:gd name="connsiteY121" fmla="*/ 820131 h 1820256"/>
              <a:gd name="connsiteX122" fmla="*/ 6975835 w 11540300"/>
              <a:gd name="connsiteY122" fmla="*/ 857839 h 1820256"/>
              <a:gd name="connsiteX123" fmla="*/ 7004116 w 11540300"/>
              <a:gd name="connsiteY123" fmla="*/ 876692 h 1820256"/>
              <a:gd name="connsiteX124" fmla="*/ 7051250 w 11540300"/>
              <a:gd name="connsiteY124" fmla="*/ 961534 h 1820256"/>
              <a:gd name="connsiteX125" fmla="*/ 7079530 w 11540300"/>
              <a:gd name="connsiteY125" fmla="*/ 980387 h 1820256"/>
              <a:gd name="connsiteX126" fmla="*/ 7117237 w 11540300"/>
              <a:gd name="connsiteY126" fmla="*/ 1036948 h 1820256"/>
              <a:gd name="connsiteX127" fmla="*/ 7154945 w 11540300"/>
              <a:gd name="connsiteY127" fmla="*/ 1046375 h 1820256"/>
              <a:gd name="connsiteX128" fmla="*/ 7183225 w 11540300"/>
              <a:gd name="connsiteY128" fmla="*/ 1055802 h 1820256"/>
              <a:gd name="connsiteX129" fmla="*/ 7428322 w 11540300"/>
              <a:gd name="connsiteY129" fmla="*/ 1074655 h 1820256"/>
              <a:gd name="connsiteX130" fmla="*/ 7456602 w 11540300"/>
              <a:gd name="connsiteY130" fmla="*/ 1093509 h 1820256"/>
              <a:gd name="connsiteX131" fmla="*/ 7484883 w 11540300"/>
              <a:gd name="connsiteY131" fmla="*/ 1102936 h 1820256"/>
              <a:gd name="connsiteX132" fmla="*/ 7522590 w 11540300"/>
              <a:gd name="connsiteY132" fmla="*/ 1121789 h 1820256"/>
              <a:gd name="connsiteX133" fmla="*/ 7598004 w 11540300"/>
              <a:gd name="connsiteY133" fmla="*/ 1178350 h 1820256"/>
              <a:gd name="connsiteX134" fmla="*/ 7626285 w 11540300"/>
              <a:gd name="connsiteY134" fmla="*/ 1187777 h 1820256"/>
              <a:gd name="connsiteX135" fmla="*/ 7692273 w 11540300"/>
              <a:gd name="connsiteY135" fmla="*/ 1216057 h 1820256"/>
              <a:gd name="connsiteX136" fmla="*/ 7720553 w 11540300"/>
              <a:gd name="connsiteY136" fmla="*/ 1234911 h 1820256"/>
              <a:gd name="connsiteX137" fmla="*/ 7786541 w 11540300"/>
              <a:gd name="connsiteY137" fmla="*/ 1253764 h 1820256"/>
              <a:gd name="connsiteX138" fmla="*/ 7871382 w 11540300"/>
              <a:gd name="connsiteY138" fmla="*/ 1282045 h 1820256"/>
              <a:gd name="connsiteX139" fmla="*/ 8069345 w 11540300"/>
              <a:gd name="connsiteY139" fmla="*/ 1272618 h 1820256"/>
              <a:gd name="connsiteX140" fmla="*/ 8097625 w 11540300"/>
              <a:gd name="connsiteY140" fmla="*/ 1263191 h 1820256"/>
              <a:gd name="connsiteX141" fmla="*/ 8135332 w 11540300"/>
              <a:gd name="connsiteY141" fmla="*/ 1253764 h 1820256"/>
              <a:gd name="connsiteX142" fmla="*/ 8201320 w 11540300"/>
              <a:gd name="connsiteY142" fmla="*/ 1216057 h 1820256"/>
              <a:gd name="connsiteX143" fmla="*/ 8229600 w 11540300"/>
              <a:gd name="connsiteY143" fmla="*/ 1206630 h 1820256"/>
              <a:gd name="connsiteX144" fmla="*/ 8257881 w 11540300"/>
              <a:gd name="connsiteY144" fmla="*/ 1225484 h 1820256"/>
              <a:gd name="connsiteX145" fmla="*/ 8276734 w 11540300"/>
              <a:gd name="connsiteY145" fmla="*/ 1253764 h 1820256"/>
              <a:gd name="connsiteX146" fmla="*/ 8305015 w 11540300"/>
              <a:gd name="connsiteY146" fmla="*/ 1282045 h 1820256"/>
              <a:gd name="connsiteX147" fmla="*/ 8380429 w 11540300"/>
              <a:gd name="connsiteY147" fmla="*/ 1366886 h 1820256"/>
              <a:gd name="connsiteX148" fmla="*/ 8436990 w 11540300"/>
              <a:gd name="connsiteY148" fmla="*/ 1404593 h 1820256"/>
              <a:gd name="connsiteX149" fmla="*/ 8531258 w 11540300"/>
              <a:gd name="connsiteY149" fmla="*/ 1423447 h 1820256"/>
              <a:gd name="connsiteX150" fmla="*/ 8814062 w 11540300"/>
              <a:gd name="connsiteY150" fmla="*/ 1414020 h 1820256"/>
              <a:gd name="connsiteX151" fmla="*/ 8842343 w 11540300"/>
              <a:gd name="connsiteY151" fmla="*/ 1395167 h 1820256"/>
              <a:gd name="connsiteX152" fmla="*/ 8870623 w 11540300"/>
              <a:gd name="connsiteY152" fmla="*/ 1385740 h 1820256"/>
              <a:gd name="connsiteX153" fmla="*/ 8917757 w 11540300"/>
              <a:gd name="connsiteY153" fmla="*/ 1376313 h 1820256"/>
              <a:gd name="connsiteX154" fmla="*/ 9087440 w 11540300"/>
              <a:gd name="connsiteY154" fmla="*/ 1357459 h 1820256"/>
              <a:gd name="connsiteX155" fmla="*/ 9153427 w 11540300"/>
              <a:gd name="connsiteY155" fmla="*/ 1338606 h 1820256"/>
              <a:gd name="connsiteX156" fmla="*/ 9247695 w 11540300"/>
              <a:gd name="connsiteY156" fmla="*/ 1310325 h 1820256"/>
              <a:gd name="connsiteX157" fmla="*/ 9436231 w 11540300"/>
              <a:gd name="connsiteY157" fmla="*/ 1291472 h 1820256"/>
              <a:gd name="connsiteX158" fmla="*/ 10039547 w 11540300"/>
              <a:gd name="connsiteY158" fmla="*/ 1282045 h 1820256"/>
              <a:gd name="connsiteX159" fmla="*/ 10275217 w 11540300"/>
              <a:gd name="connsiteY159" fmla="*/ 1282045 h 1820256"/>
              <a:gd name="connsiteX160" fmla="*/ 10303497 w 11540300"/>
              <a:gd name="connsiteY160" fmla="*/ 1310325 h 1820256"/>
              <a:gd name="connsiteX161" fmla="*/ 10341204 w 11540300"/>
              <a:gd name="connsiteY161" fmla="*/ 1338606 h 1820256"/>
              <a:gd name="connsiteX162" fmla="*/ 10397765 w 11540300"/>
              <a:gd name="connsiteY162" fmla="*/ 1376313 h 1820256"/>
              <a:gd name="connsiteX163" fmla="*/ 10482607 w 11540300"/>
              <a:gd name="connsiteY163" fmla="*/ 1366886 h 1820256"/>
              <a:gd name="connsiteX164" fmla="*/ 10576875 w 11540300"/>
              <a:gd name="connsiteY164" fmla="*/ 1338606 h 1820256"/>
              <a:gd name="connsiteX165" fmla="*/ 10624009 w 11540300"/>
              <a:gd name="connsiteY165" fmla="*/ 1310325 h 1820256"/>
              <a:gd name="connsiteX166" fmla="*/ 10652289 w 11540300"/>
              <a:gd name="connsiteY166" fmla="*/ 1300898 h 1820256"/>
              <a:gd name="connsiteX167" fmla="*/ 10689996 w 11540300"/>
              <a:gd name="connsiteY167" fmla="*/ 1291472 h 1820256"/>
              <a:gd name="connsiteX168" fmla="*/ 10737130 w 11540300"/>
              <a:gd name="connsiteY168" fmla="*/ 1282045 h 1820256"/>
              <a:gd name="connsiteX169" fmla="*/ 10793691 w 11540300"/>
              <a:gd name="connsiteY169" fmla="*/ 1263191 h 1820256"/>
              <a:gd name="connsiteX170" fmla="*/ 10859679 w 11540300"/>
              <a:gd name="connsiteY170" fmla="*/ 1234911 h 1820256"/>
              <a:gd name="connsiteX171" fmla="*/ 10963374 w 11540300"/>
              <a:gd name="connsiteY171" fmla="*/ 1168923 h 1820256"/>
              <a:gd name="connsiteX172" fmla="*/ 11029361 w 11540300"/>
              <a:gd name="connsiteY172" fmla="*/ 1178350 h 1820256"/>
              <a:gd name="connsiteX173" fmla="*/ 11067068 w 11540300"/>
              <a:gd name="connsiteY173" fmla="*/ 1197204 h 1820256"/>
              <a:gd name="connsiteX174" fmla="*/ 11095349 w 11540300"/>
              <a:gd name="connsiteY174" fmla="*/ 1206630 h 1820256"/>
              <a:gd name="connsiteX175" fmla="*/ 11142483 w 11540300"/>
              <a:gd name="connsiteY175" fmla="*/ 1225484 h 1820256"/>
              <a:gd name="connsiteX176" fmla="*/ 11227324 w 11540300"/>
              <a:gd name="connsiteY176" fmla="*/ 1253764 h 1820256"/>
              <a:gd name="connsiteX177" fmla="*/ 11331019 w 11540300"/>
              <a:gd name="connsiteY177" fmla="*/ 1272618 h 1820256"/>
              <a:gd name="connsiteX178" fmla="*/ 11359299 w 11540300"/>
              <a:gd name="connsiteY178" fmla="*/ 1282045 h 1820256"/>
              <a:gd name="connsiteX179" fmla="*/ 11538409 w 11540300"/>
              <a:gd name="connsiteY179" fmla="*/ 1272618 h 1820256"/>
              <a:gd name="connsiteX180" fmla="*/ 11510128 w 11540300"/>
              <a:gd name="connsiteY180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03976 w 11540300"/>
              <a:gd name="connsiteY72" fmla="*/ 1753385 h 1820256"/>
              <a:gd name="connsiteX73" fmla="*/ 4786042 w 11540300"/>
              <a:gd name="connsiteY73" fmla="*/ 1620624 h 1820256"/>
              <a:gd name="connsiteX74" fmla="*/ 4958499 w 11540300"/>
              <a:gd name="connsiteY74" fmla="*/ 1574276 h 1820256"/>
              <a:gd name="connsiteX75" fmla="*/ 4986780 w 11540300"/>
              <a:gd name="connsiteY75" fmla="*/ 1461154 h 1820256"/>
              <a:gd name="connsiteX76" fmla="*/ 4996207 w 11540300"/>
              <a:gd name="connsiteY76" fmla="*/ 1423447 h 1820256"/>
              <a:gd name="connsiteX77" fmla="*/ 5015060 w 11540300"/>
              <a:gd name="connsiteY77" fmla="*/ 1366886 h 1820256"/>
              <a:gd name="connsiteX78" fmla="*/ 5005633 w 11540300"/>
              <a:gd name="connsiteY78" fmla="*/ 1319752 h 1820256"/>
              <a:gd name="connsiteX79" fmla="*/ 4996207 w 11540300"/>
              <a:gd name="connsiteY79" fmla="*/ 1291472 h 1820256"/>
              <a:gd name="connsiteX80" fmla="*/ 4986780 w 11540300"/>
              <a:gd name="connsiteY80" fmla="*/ 1244338 h 1820256"/>
              <a:gd name="connsiteX81" fmla="*/ 5043341 w 11540300"/>
              <a:gd name="connsiteY81" fmla="*/ 1027521 h 1820256"/>
              <a:gd name="connsiteX82" fmla="*/ 5071621 w 11540300"/>
              <a:gd name="connsiteY82" fmla="*/ 1018094 h 1820256"/>
              <a:gd name="connsiteX83" fmla="*/ 5099901 w 11540300"/>
              <a:gd name="connsiteY83" fmla="*/ 989814 h 1820256"/>
              <a:gd name="connsiteX84" fmla="*/ 5128182 w 11540300"/>
              <a:gd name="connsiteY84" fmla="*/ 980387 h 1820256"/>
              <a:gd name="connsiteX85" fmla="*/ 5137609 w 11540300"/>
              <a:gd name="connsiteY85" fmla="*/ 952107 h 1820256"/>
              <a:gd name="connsiteX86" fmla="*/ 5194169 w 11540300"/>
              <a:gd name="connsiteY86" fmla="*/ 914400 h 1820256"/>
              <a:gd name="connsiteX87" fmla="*/ 5222450 w 11540300"/>
              <a:gd name="connsiteY87" fmla="*/ 895546 h 1820256"/>
              <a:gd name="connsiteX88" fmla="*/ 5410986 w 11540300"/>
              <a:gd name="connsiteY88" fmla="*/ 876692 h 1820256"/>
              <a:gd name="connsiteX89" fmla="*/ 5590095 w 11540300"/>
              <a:gd name="connsiteY89" fmla="*/ 876692 h 1820256"/>
              <a:gd name="connsiteX90" fmla="*/ 5637229 w 11540300"/>
              <a:gd name="connsiteY90" fmla="*/ 904973 h 1820256"/>
              <a:gd name="connsiteX91" fmla="*/ 5674936 w 11540300"/>
              <a:gd name="connsiteY91" fmla="*/ 914400 h 1820256"/>
              <a:gd name="connsiteX92" fmla="*/ 5712644 w 11540300"/>
              <a:gd name="connsiteY92" fmla="*/ 933253 h 1820256"/>
              <a:gd name="connsiteX93" fmla="*/ 5740924 w 11540300"/>
              <a:gd name="connsiteY93" fmla="*/ 942680 h 1820256"/>
              <a:gd name="connsiteX94" fmla="*/ 5938887 w 11540300"/>
              <a:gd name="connsiteY94" fmla="*/ 923826 h 1820256"/>
              <a:gd name="connsiteX95" fmla="*/ 6014301 w 11540300"/>
              <a:gd name="connsiteY95" fmla="*/ 895546 h 1820256"/>
              <a:gd name="connsiteX96" fmla="*/ 6061435 w 11540300"/>
              <a:gd name="connsiteY96" fmla="*/ 857839 h 1820256"/>
              <a:gd name="connsiteX97" fmla="*/ 6174557 w 11540300"/>
              <a:gd name="connsiteY97" fmla="*/ 782424 h 1820256"/>
              <a:gd name="connsiteX98" fmla="*/ 6231118 w 11540300"/>
              <a:gd name="connsiteY98" fmla="*/ 754144 h 1820256"/>
              <a:gd name="connsiteX99" fmla="*/ 6287679 w 11540300"/>
              <a:gd name="connsiteY99" fmla="*/ 697583 h 1820256"/>
              <a:gd name="connsiteX100" fmla="*/ 6315959 w 11540300"/>
              <a:gd name="connsiteY100" fmla="*/ 584461 h 1820256"/>
              <a:gd name="connsiteX101" fmla="*/ 6325386 w 11540300"/>
              <a:gd name="connsiteY101" fmla="*/ 245096 h 1820256"/>
              <a:gd name="connsiteX102" fmla="*/ 6344240 w 11540300"/>
              <a:gd name="connsiteY102" fmla="*/ 216816 h 1820256"/>
              <a:gd name="connsiteX103" fmla="*/ 6372520 w 11540300"/>
              <a:gd name="connsiteY103" fmla="*/ 122548 h 1820256"/>
              <a:gd name="connsiteX104" fmla="*/ 6410227 w 11540300"/>
              <a:gd name="connsiteY104" fmla="*/ 65987 h 1820256"/>
              <a:gd name="connsiteX105" fmla="*/ 6457361 w 11540300"/>
              <a:gd name="connsiteY105" fmla="*/ 9426 h 1820256"/>
              <a:gd name="connsiteX106" fmla="*/ 6485642 w 11540300"/>
              <a:gd name="connsiteY106" fmla="*/ 0 h 1820256"/>
              <a:gd name="connsiteX107" fmla="*/ 6570483 w 11540300"/>
              <a:gd name="connsiteY107" fmla="*/ 18853 h 1820256"/>
              <a:gd name="connsiteX108" fmla="*/ 6598763 w 11540300"/>
              <a:gd name="connsiteY108" fmla="*/ 47134 h 1820256"/>
              <a:gd name="connsiteX109" fmla="*/ 6655324 w 11540300"/>
              <a:gd name="connsiteY109" fmla="*/ 113121 h 1820256"/>
              <a:gd name="connsiteX110" fmla="*/ 6683604 w 11540300"/>
              <a:gd name="connsiteY110" fmla="*/ 122548 h 1820256"/>
              <a:gd name="connsiteX111" fmla="*/ 6702458 w 11540300"/>
              <a:gd name="connsiteY111" fmla="*/ 150828 h 1820256"/>
              <a:gd name="connsiteX112" fmla="*/ 6740165 w 11540300"/>
              <a:gd name="connsiteY112" fmla="*/ 169682 h 1820256"/>
              <a:gd name="connsiteX113" fmla="*/ 6768446 w 11540300"/>
              <a:gd name="connsiteY113" fmla="*/ 188536 h 1820256"/>
              <a:gd name="connsiteX114" fmla="*/ 6815580 w 11540300"/>
              <a:gd name="connsiteY114" fmla="*/ 245096 h 1820256"/>
              <a:gd name="connsiteX115" fmla="*/ 6853287 w 11540300"/>
              <a:gd name="connsiteY115" fmla="*/ 301657 h 1820256"/>
              <a:gd name="connsiteX116" fmla="*/ 6872141 w 11540300"/>
              <a:gd name="connsiteY116" fmla="*/ 329938 h 1820256"/>
              <a:gd name="connsiteX117" fmla="*/ 6890994 w 11540300"/>
              <a:gd name="connsiteY117" fmla="*/ 395925 h 1820256"/>
              <a:gd name="connsiteX118" fmla="*/ 6909848 w 11540300"/>
              <a:gd name="connsiteY118" fmla="*/ 471340 h 1820256"/>
              <a:gd name="connsiteX119" fmla="*/ 6919275 w 11540300"/>
              <a:gd name="connsiteY119" fmla="*/ 763571 h 1820256"/>
              <a:gd name="connsiteX120" fmla="*/ 6956982 w 11540300"/>
              <a:gd name="connsiteY120" fmla="*/ 820131 h 1820256"/>
              <a:gd name="connsiteX121" fmla="*/ 6975835 w 11540300"/>
              <a:gd name="connsiteY121" fmla="*/ 857839 h 1820256"/>
              <a:gd name="connsiteX122" fmla="*/ 7004116 w 11540300"/>
              <a:gd name="connsiteY122" fmla="*/ 876692 h 1820256"/>
              <a:gd name="connsiteX123" fmla="*/ 7051250 w 11540300"/>
              <a:gd name="connsiteY123" fmla="*/ 961534 h 1820256"/>
              <a:gd name="connsiteX124" fmla="*/ 7079530 w 11540300"/>
              <a:gd name="connsiteY124" fmla="*/ 980387 h 1820256"/>
              <a:gd name="connsiteX125" fmla="*/ 7117237 w 11540300"/>
              <a:gd name="connsiteY125" fmla="*/ 1036948 h 1820256"/>
              <a:gd name="connsiteX126" fmla="*/ 7154945 w 11540300"/>
              <a:gd name="connsiteY126" fmla="*/ 1046375 h 1820256"/>
              <a:gd name="connsiteX127" fmla="*/ 7183225 w 11540300"/>
              <a:gd name="connsiteY127" fmla="*/ 1055802 h 1820256"/>
              <a:gd name="connsiteX128" fmla="*/ 7428322 w 11540300"/>
              <a:gd name="connsiteY128" fmla="*/ 1074655 h 1820256"/>
              <a:gd name="connsiteX129" fmla="*/ 7456602 w 11540300"/>
              <a:gd name="connsiteY129" fmla="*/ 1093509 h 1820256"/>
              <a:gd name="connsiteX130" fmla="*/ 7484883 w 11540300"/>
              <a:gd name="connsiteY130" fmla="*/ 1102936 h 1820256"/>
              <a:gd name="connsiteX131" fmla="*/ 7522590 w 11540300"/>
              <a:gd name="connsiteY131" fmla="*/ 1121789 h 1820256"/>
              <a:gd name="connsiteX132" fmla="*/ 7598004 w 11540300"/>
              <a:gd name="connsiteY132" fmla="*/ 1178350 h 1820256"/>
              <a:gd name="connsiteX133" fmla="*/ 7626285 w 11540300"/>
              <a:gd name="connsiteY133" fmla="*/ 1187777 h 1820256"/>
              <a:gd name="connsiteX134" fmla="*/ 7692273 w 11540300"/>
              <a:gd name="connsiteY134" fmla="*/ 1216057 h 1820256"/>
              <a:gd name="connsiteX135" fmla="*/ 7720553 w 11540300"/>
              <a:gd name="connsiteY135" fmla="*/ 1234911 h 1820256"/>
              <a:gd name="connsiteX136" fmla="*/ 7786541 w 11540300"/>
              <a:gd name="connsiteY136" fmla="*/ 1253764 h 1820256"/>
              <a:gd name="connsiteX137" fmla="*/ 7871382 w 11540300"/>
              <a:gd name="connsiteY137" fmla="*/ 1282045 h 1820256"/>
              <a:gd name="connsiteX138" fmla="*/ 8069345 w 11540300"/>
              <a:gd name="connsiteY138" fmla="*/ 1272618 h 1820256"/>
              <a:gd name="connsiteX139" fmla="*/ 8097625 w 11540300"/>
              <a:gd name="connsiteY139" fmla="*/ 1263191 h 1820256"/>
              <a:gd name="connsiteX140" fmla="*/ 8135332 w 11540300"/>
              <a:gd name="connsiteY140" fmla="*/ 1253764 h 1820256"/>
              <a:gd name="connsiteX141" fmla="*/ 8201320 w 11540300"/>
              <a:gd name="connsiteY141" fmla="*/ 1216057 h 1820256"/>
              <a:gd name="connsiteX142" fmla="*/ 8229600 w 11540300"/>
              <a:gd name="connsiteY142" fmla="*/ 1206630 h 1820256"/>
              <a:gd name="connsiteX143" fmla="*/ 8257881 w 11540300"/>
              <a:gd name="connsiteY143" fmla="*/ 1225484 h 1820256"/>
              <a:gd name="connsiteX144" fmla="*/ 8276734 w 11540300"/>
              <a:gd name="connsiteY144" fmla="*/ 1253764 h 1820256"/>
              <a:gd name="connsiteX145" fmla="*/ 8305015 w 11540300"/>
              <a:gd name="connsiteY145" fmla="*/ 1282045 h 1820256"/>
              <a:gd name="connsiteX146" fmla="*/ 8380429 w 11540300"/>
              <a:gd name="connsiteY146" fmla="*/ 1366886 h 1820256"/>
              <a:gd name="connsiteX147" fmla="*/ 8436990 w 11540300"/>
              <a:gd name="connsiteY147" fmla="*/ 1404593 h 1820256"/>
              <a:gd name="connsiteX148" fmla="*/ 8531258 w 11540300"/>
              <a:gd name="connsiteY148" fmla="*/ 1423447 h 1820256"/>
              <a:gd name="connsiteX149" fmla="*/ 8814062 w 11540300"/>
              <a:gd name="connsiteY149" fmla="*/ 1414020 h 1820256"/>
              <a:gd name="connsiteX150" fmla="*/ 8842343 w 11540300"/>
              <a:gd name="connsiteY150" fmla="*/ 1395167 h 1820256"/>
              <a:gd name="connsiteX151" fmla="*/ 8870623 w 11540300"/>
              <a:gd name="connsiteY151" fmla="*/ 1385740 h 1820256"/>
              <a:gd name="connsiteX152" fmla="*/ 8917757 w 11540300"/>
              <a:gd name="connsiteY152" fmla="*/ 1376313 h 1820256"/>
              <a:gd name="connsiteX153" fmla="*/ 9087440 w 11540300"/>
              <a:gd name="connsiteY153" fmla="*/ 1357459 h 1820256"/>
              <a:gd name="connsiteX154" fmla="*/ 9153427 w 11540300"/>
              <a:gd name="connsiteY154" fmla="*/ 1338606 h 1820256"/>
              <a:gd name="connsiteX155" fmla="*/ 9247695 w 11540300"/>
              <a:gd name="connsiteY155" fmla="*/ 1310325 h 1820256"/>
              <a:gd name="connsiteX156" fmla="*/ 9436231 w 11540300"/>
              <a:gd name="connsiteY156" fmla="*/ 1291472 h 1820256"/>
              <a:gd name="connsiteX157" fmla="*/ 10039547 w 11540300"/>
              <a:gd name="connsiteY157" fmla="*/ 1282045 h 1820256"/>
              <a:gd name="connsiteX158" fmla="*/ 10275217 w 11540300"/>
              <a:gd name="connsiteY158" fmla="*/ 1282045 h 1820256"/>
              <a:gd name="connsiteX159" fmla="*/ 10303497 w 11540300"/>
              <a:gd name="connsiteY159" fmla="*/ 1310325 h 1820256"/>
              <a:gd name="connsiteX160" fmla="*/ 10341204 w 11540300"/>
              <a:gd name="connsiteY160" fmla="*/ 1338606 h 1820256"/>
              <a:gd name="connsiteX161" fmla="*/ 10397765 w 11540300"/>
              <a:gd name="connsiteY161" fmla="*/ 1376313 h 1820256"/>
              <a:gd name="connsiteX162" fmla="*/ 10482607 w 11540300"/>
              <a:gd name="connsiteY162" fmla="*/ 1366886 h 1820256"/>
              <a:gd name="connsiteX163" fmla="*/ 10576875 w 11540300"/>
              <a:gd name="connsiteY163" fmla="*/ 1338606 h 1820256"/>
              <a:gd name="connsiteX164" fmla="*/ 10624009 w 11540300"/>
              <a:gd name="connsiteY164" fmla="*/ 1310325 h 1820256"/>
              <a:gd name="connsiteX165" fmla="*/ 10652289 w 11540300"/>
              <a:gd name="connsiteY165" fmla="*/ 1300898 h 1820256"/>
              <a:gd name="connsiteX166" fmla="*/ 10689996 w 11540300"/>
              <a:gd name="connsiteY166" fmla="*/ 1291472 h 1820256"/>
              <a:gd name="connsiteX167" fmla="*/ 10737130 w 11540300"/>
              <a:gd name="connsiteY167" fmla="*/ 1282045 h 1820256"/>
              <a:gd name="connsiteX168" fmla="*/ 10793691 w 11540300"/>
              <a:gd name="connsiteY168" fmla="*/ 1263191 h 1820256"/>
              <a:gd name="connsiteX169" fmla="*/ 10859679 w 11540300"/>
              <a:gd name="connsiteY169" fmla="*/ 1234911 h 1820256"/>
              <a:gd name="connsiteX170" fmla="*/ 10963374 w 11540300"/>
              <a:gd name="connsiteY170" fmla="*/ 1168923 h 1820256"/>
              <a:gd name="connsiteX171" fmla="*/ 11029361 w 11540300"/>
              <a:gd name="connsiteY171" fmla="*/ 1178350 h 1820256"/>
              <a:gd name="connsiteX172" fmla="*/ 11067068 w 11540300"/>
              <a:gd name="connsiteY172" fmla="*/ 1197204 h 1820256"/>
              <a:gd name="connsiteX173" fmla="*/ 11095349 w 11540300"/>
              <a:gd name="connsiteY173" fmla="*/ 1206630 h 1820256"/>
              <a:gd name="connsiteX174" fmla="*/ 11142483 w 11540300"/>
              <a:gd name="connsiteY174" fmla="*/ 1225484 h 1820256"/>
              <a:gd name="connsiteX175" fmla="*/ 11227324 w 11540300"/>
              <a:gd name="connsiteY175" fmla="*/ 1253764 h 1820256"/>
              <a:gd name="connsiteX176" fmla="*/ 11331019 w 11540300"/>
              <a:gd name="connsiteY176" fmla="*/ 1272618 h 1820256"/>
              <a:gd name="connsiteX177" fmla="*/ 11359299 w 11540300"/>
              <a:gd name="connsiteY177" fmla="*/ 1282045 h 1820256"/>
              <a:gd name="connsiteX178" fmla="*/ 11538409 w 11540300"/>
              <a:gd name="connsiteY178" fmla="*/ 1272618 h 1820256"/>
              <a:gd name="connsiteX179" fmla="*/ 11510128 w 11540300"/>
              <a:gd name="connsiteY179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71621 w 11540300"/>
              <a:gd name="connsiteY81" fmla="*/ 1018094 h 1820256"/>
              <a:gd name="connsiteX82" fmla="*/ 5099901 w 11540300"/>
              <a:gd name="connsiteY82" fmla="*/ 989814 h 1820256"/>
              <a:gd name="connsiteX83" fmla="*/ 5128182 w 11540300"/>
              <a:gd name="connsiteY83" fmla="*/ 980387 h 1820256"/>
              <a:gd name="connsiteX84" fmla="*/ 5137609 w 11540300"/>
              <a:gd name="connsiteY84" fmla="*/ 952107 h 1820256"/>
              <a:gd name="connsiteX85" fmla="*/ 5194169 w 11540300"/>
              <a:gd name="connsiteY85" fmla="*/ 914400 h 1820256"/>
              <a:gd name="connsiteX86" fmla="*/ 5222450 w 11540300"/>
              <a:gd name="connsiteY86" fmla="*/ 895546 h 1820256"/>
              <a:gd name="connsiteX87" fmla="*/ 5410986 w 11540300"/>
              <a:gd name="connsiteY87" fmla="*/ 876692 h 1820256"/>
              <a:gd name="connsiteX88" fmla="*/ 5590095 w 11540300"/>
              <a:gd name="connsiteY88" fmla="*/ 876692 h 1820256"/>
              <a:gd name="connsiteX89" fmla="*/ 5637229 w 11540300"/>
              <a:gd name="connsiteY89" fmla="*/ 904973 h 1820256"/>
              <a:gd name="connsiteX90" fmla="*/ 5674936 w 11540300"/>
              <a:gd name="connsiteY90" fmla="*/ 914400 h 1820256"/>
              <a:gd name="connsiteX91" fmla="*/ 5712644 w 11540300"/>
              <a:gd name="connsiteY91" fmla="*/ 933253 h 1820256"/>
              <a:gd name="connsiteX92" fmla="*/ 5740924 w 11540300"/>
              <a:gd name="connsiteY92" fmla="*/ 942680 h 1820256"/>
              <a:gd name="connsiteX93" fmla="*/ 5938887 w 11540300"/>
              <a:gd name="connsiteY93" fmla="*/ 923826 h 1820256"/>
              <a:gd name="connsiteX94" fmla="*/ 6014301 w 11540300"/>
              <a:gd name="connsiteY94" fmla="*/ 895546 h 1820256"/>
              <a:gd name="connsiteX95" fmla="*/ 6061435 w 11540300"/>
              <a:gd name="connsiteY95" fmla="*/ 857839 h 1820256"/>
              <a:gd name="connsiteX96" fmla="*/ 6174557 w 11540300"/>
              <a:gd name="connsiteY96" fmla="*/ 782424 h 1820256"/>
              <a:gd name="connsiteX97" fmla="*/ 6231118 w 11540300"/>
              <a:gd name="connsiteY97" fmla="*/ 754144 h 1820256"/>
              <a:gd name="connsiteX98" fmla="*/ 6287679 w 11540300"/>
              <a:gd name="connsiteY98" fmla="*/ 697583 h 1820256"/>
              <a:gd name="connsiteX99" fmla="*/ 6315959 w 11540300"/>
              <a:gd name="connsiteY99" fmla="*/ 584461 h 1820256"/>
              <a:gd name="connsiteX100" fmla="*/ 6325386 w 11540300"/>
              <a:gd name="connsiteY100" fmla="*/ 245096 h 1820256"/>
              <a:gd name="connsiteX101" fmla="*/ 6344240 w 11540300"/>
              <a:gd name="connsiteY101" fmla="*/ 216816 h 1820256"/>
              <a:gd name="connsiteX102" fmla="*/ 6372520 w 11540300"/>
              <a:gd name="connsiteY102" fmla="*/ 122548 h 1820256"/>
              <a:gd name="connsiteX103" fmla="*/ 6410227 w 11540300"/>
              <a:gd name="connsiteY103" fmla="*/ 65987 h 1820256"/>
              <a:gd name="connsiteX104" fmla="*/ 6457361 w 11540300"/>
              <a:gd name="connsiteY104" fmla="*/ 9426 h 1820256"/>
              <a:gd name="connsiteX105" fmla="*/ 6485642 w 11540300"/>
              <a:gd name="connsiteY105" fmla="*/ 0 h 1820256"/>
              <a:gd name="connsiteX106" fmla="*/ 6570483 w 11540300"/>
              <a:gd name="connsiteY106" fmla="*/ 18853 h 1820256"/>
              <a:gd name="connsiteX107" fmla="*/ 6598763 w 11540300"/>
              <a:gd name="connsiteY107" fmla="*/ 47134 h 1820256"/>
              <a:gd name="connsiteX108" fmla="*/ 6655324 w 11540300"/>
              <a:gd name="connsiteY108" fmla="*/ 113121 h 1820256"/>
              <a:gd name="connsiteX109" fmla="*/ 6683604 w 11540300"/>
              <a:gd name="connsiteY109" fmla="*/ 122548 h 1820256"/>
              <a:gd name="connsiteX110" fmla="*/ 6702458 w 11540300"/>
              <a:gd name="connsiteY110" fmla="*/ 150828 h 1820256"/>
              <a:gd name="connsiteX111" fmla="*/ 6740165 w 11540300"/>
              <a:gd name="connsiteY111" fmla="*/ 169682 h 1820256"/>
              <a:gd name="connsiteX112" fmla="*/ 6768446 w 11540300"/>
              <a:gd name="connsiteY112" fmla="*/ 188536 h 1820256"/>
              <a:gd name="connsiteX113" fmla="*/ 6815580 w 11540300"/>
              <a:gd name="connsiteY113" fmla="*/ 245096 h 1820256"/>
              <a:gd name="connsiteX114" fmla="*/ 6853287 w 11540300"/>
              <a:gd name="connsiteY114" fmla="*/ 301657 h 1820256"/>
              <a:gd name="connsiteX115" fmla="*/ 6872141 w 11540300"/>
              <a:gd name="connsiteY115" fmla="*/ 329938 h 1820256"/>
              <a:gd name="connsiteX116" fmla="*/ 6890994 w 11540300"/>
              <a:gd name="connsiteY116" fmla="*/ 395925 h 1820256"/>
              <a:gd name="connsiteX117" fmla="*/ 6909848 w 11540300"/>
              <a:gd name="connsiteY117" fmla="*/ 471340 h 1820256"/>
              <a:gd name="connsiteX118" fmla="*/ 6919275 w 11540300"/>
              <a:gd name="connsiteY118" fmla="*/ 763571 h 1820256"/>
              <a:gd name="connsiteX119" fmla="*/ 6956982 w 11540300"/>
              <a:gd name="connsiteY119" fmla="*/ 820131 h 1820256"/>
              <a:gd name="connsiteX120" fmla="*/ 6975835 w 11540300"/>
              <a:gd name="connsiteY120" fmla="*/ 857839 h 1820256"/>
              <a:gd name="connsiteX121" fmla="*/ 7004116 w 11540300"/>
              <a:gd name="connsiteY121" fmla="*/ 876692 h 1820256"/>
              <a:gd name="connsiteX122" fmla="*/ 7051250 w 11540300"/>
              <a:gd name="connsiteY122" fmla="*/ 961534 h 1820256"/>
              <a:gd name="connsiteX123" fmla="*/ 7079530 w 11540300"/>
              <a:gd name="connsiteY123" fmla="*/ 980387 h 1820256"/>
              <a:gd name="connsiteX124" fmla="*/ 7117237 w 11540300"/>
              <a:gd name="connsiteY124" fmla="*/ 1036948 h 1820256"/>
              <a:gd name="connsiteX125" fmla="*/ 7154945 w 11540300"/>
              <a:gd name="connsiteY125" fmla="*/ 1046375 h 1820256"/>
              <a:gd name="connsiteX126" fmla="*/ 7183225 w 11540300"/>
              <a:gd name="connsiteY126" fmla="*/ 1055802 h 1820256"/>
              <a:gd name="connsiteX127" fmla="*/ 7428322 w 11540300"/>
              <a:gd name="connsiteY127" fmla="*/ 1074655 h 1820256"/>
              <a:gd name="connsiteX128" fmla="*/ 7456602 w 11540300"/>
              <a:gd name="connsiteY128" fmla="*/ 1093509 h 1820256"/>
              <a:gd name="connsiteX129" fmla="*/ 7484883 w 11540300"/>
              <a:gd name="connsiteY129" fmla="*/ 1102936 h 1820256"/>
              <a:gd name="connsiteX130" fmla="*/ 7522590 w 11540300"/>
              <a:gd name="connsiteY130" fmla="*/ 1121789 h 1820256"/>
              <a:gd name="connsiteX131" fmla="*/ 7598004 w 11540300"/>
              <a:gd name="connsiteY131" fmla="*/ 1178350 h 1820256"/>
              <a:gd name="connsiteX132" fmla="*/ 7626285 w 11540300"/>
              <a:gd name="connsiteY132" fmla="*/ 1187777 h 1820256"/>
              <a:gd name="connsiteX133" fmla="*/ 7692273 w 11540300"/>
              <a:gd name="connsiteY133" fmla="*/ 1216057 h 1820256"/>
              <a:gd name="connsiteX134" fmla="*/ 7720553 w 11540300"/>
              <a:gd name="connsiteY134" fmla="*/ 1234911 h 1820256"/>
              <a:gd name="connsiteX135" fmla="*/ 7786541 w 11540300"/>
              <a:gd name="connsiteY135" fmla="*/ 1253764 h 1820256"/>
              <a:gd name="connsiteX136" fmla="*/ 7871382 w 11540300"/>
              <a:gd name="connsiteY136" fmla="*/ 1282045 h 1820256"/>
              <a:gd name="connsiteX137" fmla="*/ 8069345 w 11540300"/>
              <a:gd name="connsiteY137" fmla="*/ 1272618 h 1820256"/>
              <a:gd name="connsiteX138" fmla="*/ 8097625 w 11540300"/>
              <a:gd name="connsiteY138" fmla="*/ 1263191 h 1820256"/>
              <a:gd name="connsiteX139" fmla="*/ 8135332 w 11540300"/>
              <a:gd name="connsiteY139" fmla="*/ 1253764 h 1820256"/>
              <a:gd name="connsiteX140" fmla="*/ 8201320 w 11540300"/>
              <a:gd name="connsiteY140" fmla="*/ 1216057 h 1820256"/>
              <a:gd name="connsiteX141" fmla="*/ 8229600 w 11540300"/>
              <a:gd name="connsiteY141" fmla="*/ 1206630 h 1820256"/>
              <a:gd name="connsiteX142" fmla="*/ 8257881 w 11540300"/>
              <a:gd name="connsiteY142" fmla="*/ 1225484 h 1820256"/>
              <a:gd name="connsiteX143" fmla="*/ 8276734 w 11540300"/>
              <a:gd name="connsiteY143" fmla="*/ 1253764 h 1820256"/>
              <a:gd name="connsiteX144" fmla="*/ 8305015 w 11540300"/>
              <a:gd name="connsiteY144" fmla="*/ 1282045 h 1820256"/>
              <a:gd name="connsiteX145" fmla="*/ 8380429 w 11540300"/>
              <a:gd name="connsiteY145" fmla="*/ 1366886 h 1820256"/>
              <a:gd name="connsiteX146" fmla="*/ 8436990 w 11540300"/>
              <a:gd name="connsiteY146" fmla="*/ 1404593 h 1820256"/>
              <a:gd name="connsiteX147" fmla="*/ 8531258 w 11540300"/>
              <a:gd name="connsiteY147" fmla="*/ 1423447 h 1820256"/>
              <a:gd name="connsiteX148" fmla="*/ 8814062 w 11540300"/>
              <a:gd name="connsiteY148" fmla="*/ 1414020 h 1820256"/>
              <a:gd name="connsiteX149" fmla="*/ 8842343 w 11540300"/>
              <a:gd name="connsiteY149" fmla="*/ 1395167 h 1820256"/>
              <a:gd name="connsiteX150" fmla="*/ 8870623 w 11540300"/>
              <a:gd name="connsiteY150" fmla="*/ 1385740 h 1820256"/>
              <a:gd name="connsiteX151" fmla="*/ 8917757 w 11540300"/>
              <a:gd name="connsiteY151" fmla="*/ 1376313 h 1820256"/>
              <a:gd name="connsiteX152" fmla="*/ 9087440 w 11540300"/>
              <a:gd name="connsiteY152" fmla="*/ 1357459 h 1820256"/>
              <a:gd name="connsiteX153" fmla="*/ 9153427 w 11540300"/>
              <a:gd name="connsiteY153" fmla="*/ 1338606 h 1820256"/>
              <a:gd name="connsiteX154" fmla="*/ 9247695 w 11540300"/>
              <a:gd name="connsiteY154" fmla="*/ 1310325 h 1820256"/>
              <a:gd name="connsiteX155" fmla="*/ 9436231 w 11540300"/>
              <a:gd name="connsiteY155" fmla="*/ 1291472 h 1820256"/>
              <a:gd name="connsiteX156" fmla="*/ 10039547 w 11540300"/>
              <a:gd name="connsiteY156" fmla="*/ 1282045 h 1820256"/>
              <a:gd name="connsiteX157" fmla="*/ 10275217 w 11540300"/>
              <a:gd name="connsiteY157" fmla="*/ 1282045 h 1820256"/>
              <a:gd name="connsiteX158" fmla="*/ 10303497 w 11540300"/>
              <a:gd name="connsiteY158" fmla="*/ 1310325 h 1820256"/>
              <a:gd name="connsiteX159" fmla="*/ 10341204 w 11540300"/>
              <a:gd name="connsiteY159" fmla="*/ 1338606 h 1820256"/>
              <a:gd name="connsiteX160" fmla="*/ 10397765 w 11540300"/>
              <a:gd name="connsiteY160" fmla="*/ 1376313 h 1820256"/>
              <a:gd name="connsiteX161" fmla="*/ 10482607 w 11540300"/>
              <a:gd name="connsiteY161" fmla="*/ 1366886 h 1820256"/>
              <a:gd name="connsiteX162" fmla="*/ 10576875 w 11540300"/>
              <a:gd name="connsiteY162" fmla="*/ 1338606 h 1820256"/>
              <a:gd name="connsiteX163" fmla="*/ 10624009 w 11540300"/>
              <a:gd name="connsiteY163" fmla="*/ 1310325 h 1820256"/>
              <a:gd name="connsiteX164" fmla="*/ 10652289 w 11540300"/>
              <a:gd name="connsiteY164" fmla="*/ 1300898 h 1820256"/>
              <a:gd name="connsiteX165" fmla="*/ 10689996 w 11540300"/>
              <a:gd name="connsiteY165" fmla="*/ 1291472 h 1820256"/>
              <a:gd name="connsiteX166" fmla="*/ 10737130 w 11540300"/>
              <a:gd name="connsiteY166" fmla="*/ 1282045 h 1820256"/>
              <a:gd name="connsiteX167" fmla="*/ 10793691 w 11540300"/>
              <a:gd name="connsiteY167" fmla="*/ 1263191 h 1820256"/>
              <a:gd name="connsiteX168" fmla="*/ 10859679 w 11540300"/>
              <a:gd name="connsiteY168" fmla="*/ 1234911 h 1820256"/>
              <a:gd name="connsiteX169" fmla="*/ 10963374 w 11540300"/>
              <a:gd name="connsiteY169" fmla="*/ 1168923 h 1820256"/>
              <a:gd name="connsiteX170" fmla="*/ 11029361 w 11540300"/>
              <a:gd name="connsiteY170" fmla="*/ 1178350 h 1820256"/>
              <a:gd name="connsiteX171" fmla="*/ 11067068 w 11540300"/>
              <a:gd name="connsiteY171" fmla="*/ 1197204 h 1820256"/>
              <a:gd name="connsiteX172" fmla="*/ 11095349 w 11540300"/>
              <a:gd name="connsiteY172" fmla="*/ 1206630 h 1820256"/>
              <a:gd name="connsiteX173" fmla="*/ 11142483 w 11540300"/>
              <a:gd name="connsiteY173" fmla="*/ 1225484 h 1820256"/>
              <a:gd name="connsiteX174" fmla="*/ 11227324 w 11540300"/>
              <a:gd name="connsiteY174" fmla="*/ 1253764 h 1820256"/>
              <a:gd name="connsiteX175" fmla="*/ 11331019 w 11540300"/>
              <a:gd name="connsiteY175" fmla="*/ 1272618 h 1820256"/>
              <a:gd name="connsiteX176" fmla="*/ 11359299 w 11540300"/>
              <a:gd name="connsiteY176" fmla="*/ 1282045 h 1820256"/>
              <a:gd name="connsiteX177" fmla="*/ 11538409 w 11540300"/>
              <a:gd name="connsiteY177" fmla="*/ 1272618 h 1820256"/>
              <a:gd name="connsiteX178" fmla="*/ 11510128 w 11540300"/>
              <a:gd name="connsiteY178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71621 w 11540300"/>
              <a:gd name="connsiteY81" fmla="*/ 1018094 h 1820256"/>
              <a:gd name="connsiteX82" fmla="*/ 5099901 w 11540300"/>
              <a:gd name="connsiteY82" fmla="*/ 989814 h 1820256"/>
              <a:gd name="connsiteX83" fmla="*/ 5128182 w 11540300"/>
              <a:gd name="connsiteY83" fmla="*/ 980387 h 1820256"/>
              <a:gd name="connsiteX84" fmla="*/ 5137609 w 11540300"/>
              <a:gd name="connsiteY84" fmla="*/ 952107 h 1820256"/>
              <a:gd name="connsiteX85" fmla="*/ 5194169 w 11540300"/>
              <a:gd name="connsiteY85" fmla="*/ 914400 h 1820256"/>
              <a:gd name="connsiteX86" fmla="*/ 5222450 w 11540300"/>
              <a:gd name="connsiteY86" fmla="*/ 895546 h 1820256"/>
              <a:gd name="connsiteX87" fmla="*/ 5410986 w 11540300"/>
              <a:gd name="connsiteY87" fmla="*/ 876692 h 1820256"/>
              <a:gd name="connsiteX88" fmla="*/ 5590095 w 11540300"/>
              <a:gd name="connsiteY88" fmla="*/ 876692 h 1820256"/>
              <a:gd name="connsiteX89" fmla="*/ 5637229 w 11540300"/>
              <a:gd name="connsiteY89" fmla="*/ 904973 h 1820256"/>
              <a:gd name="connsiteX90" fmla="*/ 5674936 w 11540300"/>
              <a:gd name="connsiteY90" fmla="*/ 914400 h 1820256"/>
              <a:gd name="connsiteX91" fmla="*/ 5712644 w 11540300"/>
              <a:gd name="connsiteY91" fmla="*/ 933253 h 1820256"/>
              <a:gd name="connsiteX92" fmla="*/ 5740924 w 11540300"/>
              <a:gd name="connsiteY92" fmla="*/ 942680 h 1820256"/>
              <a:gd name="connsiteX93" fmla="*/ 5938887 w 11540300"/>
              <a:gd name="connsiteY93" fmla="*/ 923826 h 1820256"/>
              <a:gd name="connsiteX94" fmla="*/ 6014301 w 11540300"/>
              <a:gd name="connsiteY94" fmla="*/ 895546 h 1820256"/>
              <a:gd name="connsiteX95" fmla="*/ 6061435 w 11540300"/>
              <a:gd name="connsiteY95" fmla="*/ 857839 h 1820256"/>
              <a:gd name="connsiteX96" fmla="*/ 6174557 w 11540300"/>
              <a:gd name="connsiteY96" fmla="*/ 782424 h 1820256"/>
              <a:gd name="connsiteX97" fmla="*/ 6231118 w 11540300"/>
              <a:gd name="connsiteY97" fmla="*/ 754144 h 1820256"/>
              <a:gd name="connsiteX98" fmla="*/ 6315959 w 11540300"/>
              <a:gd name="connsiteY98" fmla="*/ 584461 h 1820256"/>
              <a:gd name="connsiteX99" fmla="*/ 6325386 w 11540300"/>
              <a:gd name="connsiteY99" fmla="*/ 245096 h 1820256"/>
              <a:gd name="connsiteX100" fmla="*/ 6344240 w 11540300"/>
              <a:gd name="connsiteY100" fmla="*/ 216816 h 1820256"/>
              <a:gd name="connsiteX101" fmla="*/ 6372520 w 11540300"/>
              <a:gd name="connsiteY101" fmla="*/ 122548 h 1820256"/>
              <a:gd name="connsiteX102" fmla="*/ 6410227 w 11540300"/>
              <a:gd name="connsiteY102" fmla="*/ 65987 h 1820256"/>
              <a:gd name="connsiteX103" fmla="*/ 6457361 w 11540300"/>
              <a:gd name="connsiteY103" fmla="*/ 9426 h 1820256"/>
              <a:gd name="connsiteX104" fmla="*/ 6485642 w 11540300"/>
              <a:gd name="connsiteY104" fmla="*/ 0 h 1820256"/>
              <a:gd name="connsiteX105" fmla="*/ 6570483 w 11540300"/>
              <a:gd name="connsiteY105" fmla="*/ 18853 h 1820256"/>
              <a:gd name="connsiteX106" fmla="*/ 6598763 w 11540300"/>
              <a:gd name="connsiteY106" fmla="*/ 47134 h 1820256"/>
              <a:gd name="connsiteX107" fmla="*/ 6655324 w 11540300"/>
              <a:gd name="connsiteY107" fmla="*/ 113121 h 1820256"/>
              <a:gd name="connsiteX108" fmla="*/ 6683604 w 11540300"/>
              <a:gd name="connsiteY108" fmla="*/ 122548 h 1820256"/>
              <a:gd name="connsiteX109" fmla="*/ 6702458 w 11540300"/>
              <a:gd name="connsiteY109" fmla="*/ 150828 h 1820256"/>
              <a:gd name="connsiteX110" fmla="*/ 6740165 w 11540300"/>
              <a:gd name="connsiteY110" fmla="*/ 169682 h 1820256"/>
              <a:gd name="connsiteX111" fmla="*/ 6768446 w 11540300"/>
              <a:gd name="connsiteY111" fmla="*/ 188536 h 1820256"/>
              <a:gd name="connsiteX112" fmla="*/ 6815580 w 11540300"/>
              <a:gd name="connsiteY112" fmla="*/ 245096 h 1820256"/>
              <a:gd name="connsiteX113" fmla="*/ 6853287 w 11540300"/>
              <a:gd name="connsiteY113" fmla="*/ 301657 h 1820256"/>
              <a:gd name="connsiteX114" fmla="*/ 6872141 w 11540300"/>
              <a:gd name="connsiteY114" fmla="*/ 329938 h 1820256"/>
              <a:gd name="connsiteX115" fmla="*/ 6890994 w 11540300"/>
              <a:gd name="connsiteY115" fmla="*/ 395925 h 1820256"/>
              <a:gd name="connsiteX116" fmla="*/ 6909848 w 11540300"/>
              <a:gd name="connsiteY116" fmla="*/ 471340 h 1820256"/>
              <a:gd name="connsiteX117" fmla="*/ 6919275 w 11540300"/>
              <a:gd name="connsiteY117" fmla="*/ 763571 h 1820256"/>
              <a:gd name="connsiteX118" fmla="*/ 6956982 w 11540300"/>
              <a:gd name="connsiteY118" fmla="*/ 820131 h 1820256"/>
              <a:gd name="connsiteX119" fmla="*/ 6975835 w 11540300"/>
              <a:gd name="connsiteY119" fmla="*/ 857839 h 1820256"/>
              <a:gd name="connsiteX120" fmla="*/ 7004116 w 11540300"/>
              <a:gd name="connsiteY120" fmla="*/ 876692 h 1820256"/>
              <a:gd name="connsiteX121" fmla="*/ 7051250 w 11540300"/>
              <a:gd name="connsiteY121" fmla="*/ 961534 h 1820256"/>
              <a:gd name="connsiteX122" fmla="*/ 7079530 w 11540300"/>
              <a:gd name="connsiteY122" fmla="*/ 980387 h 1820256"/>
              <a:gd name="connsiteX123" fmla="*/ 7117237 w 11540300"/>
              <a:gd name="connsiteY123" fmla="*/ 1036948 h 1820256"/>
              <a:gd name="connsiteX124" fmla="*/ 7154945 w 11540300"/>
              <a:gd name="connsiteY124" fmla="*/ 1046375 h 1820256"/>
              <a:gd name="connsiteX125" fmla="*/ 7183225 w 11540300"/>
              <a:gd name="connsiteY125" fmla="*/ 1055802 h 1820256"/>
              <a:gd name="connsiteX126" fmla="*/ 7428322 w 11540300"/>
              <a:gd name="connsiteY126" fmla="*/ 1074655 h 1820256"/>
              <a:gd name="connsiteX127" fmla="*/ 7456602 w 11540300"/>
              <a:gd name="connsiteY127" fmla="*/ 1093509 h 1820256"/>
              <a:gd name="connsiteX128" fmla="*/ 7484883 w 11540300"/>
              <a:gd name="connsiteY128" fmla="*/ 1102936 h 1820256"/>
              <a:gd name="connsiteX129" fmla="*/ 7522590 w 11540300"/>
              <a:gd name="connsiteY129" fmla="*/ 1121789 h 1820256"/>
              <a:gd name="connsiteX130" fmla="*/ 7598004 w 11540300"/>
              <a:gd name="connsiteY130" fmla="*/ 1178350 h 1820256"/>
              <a:gd name="connsiteX131" fmla="*/ 7626285 w 11540300"/>
              <a:gd name="connsiteY131" fmla="*/ 1187777 h 1820256"/>
              <a:gd name="connsiteX132" fmla="*/ 7692273 w 11540300"/>
              <a:gd name="connsiteY132" fmla="*/ 1216057 h 1820256"/>
              <a:gd name="connsiteX133" fmla="*/ 7720553 w 11540300"/>
              <a:gd name="connsiteY133" fmla="*/ 1234911 h 1820256"/>
              <a:gd name="connsiteX134" fmla="*/ 7786541 w 11540300"/>
              <a:gd name="connsiteY134" fmla="*/ 1253764 h 1820256"/>
              <a:gd name="connsiteX135" fmla="*/ 7871382 w 11540300"/>
              <a:gd name="connsiteY135" fmla="*/ 1282045 h 1820256"/>
              <a:gd name="connsiteX136" fmla="*/ 8069345 w 11540300"/>
              <a:gd name="connsiteY136" fmla="*/ 1272618 h 1820256"/>
              <a:gd name="connsiteX137" fmla="*/ 8097625 w 11540300"/>
              <a:gd name="connsiteY137" fmla="*/ 1263191 h 1820256"/>
              <a:gd name="connsiteX138" fmla="*/ 8135332 w 11540300"/>
              <a:gd name="connsiteY138" fmla="*/ 1253764 h 1820256"/>
              <a:gd name="connsiteX139" fmla="*/ 8201320 w 11540300"/>
              <a:gd name="connsiteY139" fmla="*/ 1216057 h 1820256"/>
              <a:gd name="connsiteX140" fmla="*/ 8229600 w 11540300"/>
              <a:gd name="connsiteY140" fmla="*/ 1206630 h 1820256"/>
              <a:gd name="connsiteX141" fmla="*/ 8257881 w 11540300"/>
              <a:gd name="connsiteY141" fmla="*/ 1225484 h 1820256"/>
              <a:gd name="connsiteX142" fmla="*/ 8276734 w 11540300"/>
              <a:gd name="connsiteY142" fmla="*/ 1253764 h 1820256"/>
              <a:gd name="connsiteX143" fmla="*/ 8305015 w 11540300"/>
              <a:gd name="connsiteY143" fmla="*/ 1282045 h 1820256"/>
              <a:gd name="connsiteX144" fmla="*/ 8380429 w 11540300"/>
              <a:gd name="connsiteY144" fmla="*/ 1366886 h 1820256"/>
              <a:gd name="connsiteX145" fmla="*/ 8436990 w 11540300"/>
              <a:gd name="connsiteY145" fmla="*/ 1404593 h 1820256"/>
              <a:gd name="connsiteX146" fmla="*/ 8531258 w 11540300"/>
              <a:gd name="connsiteY146" fmla="*/ 1423447 h 1820256"/>
              <a:gd name="connsiteX147" fmla="*/ 8814062 w 11540300"/>
              <a:gd name="connsiteY147" fmla="*/ 1414020 h 1820256"/>
              <a:gd name="connsiteX148" fmla="*/ 8842343 w 11540300"/>
              <a:gd name="connsiteY148" fmla="*/ 1395167 h 1820256"/>
              <a:gd name="connsiteX149" fmla="*/ 8870623 w 11540300"/>
              <a:gd name="connsiteY149" fmla="*/ 1385740 h 1820256"/>
              <a:gd name="connsiteX150" fmla="*/ 8917757 w 11540300"/>
              <a:gd name="connsiteY150" fmla="*/ 1376313 h 1820256"/>
              <a:gd name="connsiteX151" fmla="*/ 9087440 w 11540300"/>
              <a:gd name="connsiteY151" fmla="*/ 1357459 h 1820256"/>
              <a:gd name="connsiteX152" fmla="*/ 9153427 w 11540300"/>
              <a:gd name="connsiteY152" fmla="*/ 1338606 h 1820256"/>
              <a:gd name="connsiteX153" fmla="*/ 9247695 w 11540300"/>
              <a:gd name="connsiteY153" fmla="*/ 1310325 h 1820256"/>
              <a:gd name="connsiteX154" fmla="*/ 9436231 w 11540300"/>
              <a:gd name="connsiteY154" fmla="*/ 1291472 h 1820256"/>
              <a:gd name="connsiteX155" fmla="*/ 10039547 w 11540300"/>
              <a:gd name="connsiteY155" fmla="*/ 1282045 h 1820256"/>
              <a:gd name="connsiteX156" fmla="*/ 10275217 w 11540300"/>
              <a:gd name="connsiteY156" fmla="*/ 1282045 h 1820256"/>
              <a:gd name="connsiteX157" fmla="*/ 10303497 w 11540300"/>
              <a:gd name="connsiteY157" fmla="*/ 1310325 h 1820256"/>
              <a:gd name="connsiteX158" fmla="*/ 10341204 w 11540300"/>
              <a:gd name="connsiteY158" fmla="*/ 1338606 h 1820256"/>
              <a:gd name="connsiteX159" fmla="*/ 10397765 w 11540300"/>
              <a:gd name="connsiteY159" fmla="*/ 1376313 h 1820256"/>
              <a:gd name="connsiteX160" fmla="*/ 10482607 w 11540300"/>
              <a:gd name="connsiteY160" fmla="*/ 1366886 h 1820256"/>
              <a:gd name="connsiteX161" fmla="*/ 10576875 w 11540300"/>
              <a:gd name="connsiteY161" fmla="*/ 1338606 h 1820256"/>
              <a:gd name="connsiteX162" fmla="*/ 10624009 w 11540300"/>
              <a:gd name="connsiteY162" fmla="*/ 1310325 h 1820256"/>
              <a:gd name="connsiteX163" fmla="*/ 10652289 w 11540300"/>
              <a:gd name="connsiteY163" fmla="*/ 1300898 h 1820256"/>
              <a:gd name="connsiteX164" fmla="*/ 10689996 w 11540300"/>
              <a:gd name="connsiteY164" fmla="*/ 1291472 h 1820256"/>
              <a:gd name="connsiteX165" fmla="*/ 10737130 w 11540300"/>
              <a:gd name="connsiteY165" fmla="*/ 1282045 h 1820256"/>
              <a:gd name="connsiteX166" fmla="*/ 10793691 w 11540300"/>
              <a:gd name="connsiteY166" fmla="*/ 1263191 h 1820256"/>
              <a:gd name="connsiteX167" fmla="*/ 10859679 w 11540300"/>
              <a:gd name="connsiteY167" fmla="*/ 1234911 h 1820256"/>
              <a:gd name="connsiteX168" fmla="*/ 10963374 w 11540300"/>
              <a:gd name="connsiteY168" fmla="*/ 1168923 h 1820256"/>
              <a:gd name="connsiteX169" fmla="*/ 11029361 w 11540300"/>
              <a:gd name="connsiteY169" fmla="*/ 1178350 h 1820256"/>
              <a:gd name="connsiteX170" fmla="*/ 11067068 w 11540300"/>
              <a:gd name="connsiteY170" fmla="*/ 1197204 h 1820256"/>
              <a:gd name="connsiteX171" fmla="*/ 11095349 w 11540300"/>
              <a:gd name="connsiteY171" fmla="*/ 1206630 h 1820256"/>
              <a:gd name="connsiteX172" fmla="*/ 11142483 w 11540300"/>
              <a:gd name="connsiteY172" fmla="*/ 1225484 h 1820256"/>
              <a:gd name="connsiteX173" fmla="*/ 11227324 w 11540300"/>
              <a:gd name="connsiteY173" fmla="*/ 1253764 h 1820256"/>
              <a:gd name="connsiteX174" fmla="*/ 11331019 w 11540300"/>
              <a:gd name="connsiteY174" fmla="*/ 1272618 h 1820256"/>
              <a:gd name="connsiteX175" fmla="*/ 11359299 w 11540300"/>
              <a:gd name="connsiteY175" fmla="*/ 1282045 h 1820256"/>
              <a:gd name="connsiteX176" fmla="*/ 11538409 w 11540300"/>
              <a:gd name="connsiteY176" fmla="*/ 1272618 h 1820256"/>
              <a:gd name="connsiteX177" fmla="*/ 11510128 w 11540300"/>
              <a:gd name="connsiteY177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71621 w 11540300"/>
              <a:gd name="connsiteY81" fmla="*/ 1018094 h 1820256"/>
              <a:gd name="connsiteX82" fmla="*/ 5099901 w 11540300"/>
              <a:gd name="connsiteY82" fmla="*/ 989814 h 1820256"/>
              <a:gd name="connsiteX83" fmla="*/ 5128182 w 11540300"/>
              <a:gd name="connsiteY83" fmla="*/ 980387 h 1820256"/>
              <a:gd name="connsiteX84" fmla="*/ 5137609 w 11540300"/>
              <a:gd name="connsiteY84" fmla="*/ 952107 h 1820256"/>
              <a:gd name="connsiteX85" fmla="*/ 5194169 w 11540300"/>
              <a:gd name="connsiteY85" fmla="*/ 914400 h 1820256"/>
              <a:gd name="connsiteX86" fmla="*/ 5222450 w 11540300"/>
              <a:gd name="connsiteY86" fmla="*/ 895546 h 1820256"/>
              <a:gd name="connsiteX87" fmla="*/ 5410986 w 11540300"/>
              <a:gd name="connsiteY87" fmla="*/ 876692 h 1820256"/>
              <a:gd name="connsiteX88" fmla="*/ 5590095 w 11540300"/>
              <a:gd name="connsiteY88" fmla="*/ 876692 h 1820256"/>
              <a:gd name="connsiteX89" fmla="*/ 5637229 w 11540300"/>
              <a:gd name="connsiteY89" fmla="*/ 904973 h 1820256"/>
              <a:gd name="connsiteX90" fmla="*/ 5674936 w 11540300"/>
              <a:gd name="connsiteY90" fmla="*/ 914400 h 1820256"/>
              <a:gd name="connsiteX91" fmla="*/ 5712644 w 11540300"/>
              <a:gd name="connsiteY91" fmla="*/ 933253 h 1820256"/>
              <a:gd name="connsiteX92" fmla="*/ 5740924 w 11540300"/>
              <a:gd name="connsiteY92" fmla="*/ 942680 h 1820256"/>
              <a:gd name="connsiteX93" fmla="*/ 5938887 w 11540300"/>
              <a:gd name="connsiteY93" fmla="*/ 923826 h 1820256"/>
              <a:gd name="connsiteX94" fmla="*/ 6014301 w 11540300"/>
              <a:gd name="connsiteY94" fmla="*/ 895546 h 1820256"/>
              <a:gd name="connsiteX95" fmla="*/ 6061435 w 11540300"/>
              <a:gd name="connsiteY95" fmla="*/ 857839 h 1820256"/>
              <a:gd name="connsiteX96" fmla="*/ 6174557 w 11540300"/>
              <a:gd name="connsiteY96" fmla="*/ 782424 h 1820256"/>
              <a:gd name="connsiteX97" fmla="*/ 6231118 w 11540300"/>
              <a:gd name="connsiteY97" fmla="*/ 754144 h 1820256"/>
              <a:gd name="connsiteX98" fmla="*/ 6325386 w 11540300"/>
              <a:gd name="connsiteY98" fmla="*/ 245096 h 1820256"/>
              <a:gd name="connsiteX99" fmla="*/ 6344240 w 11540300"/>
              <a:gd name="connsiteY99" fmla="*/ 216816 h 1820256"/>
              <a:gd name="connsiteX100" fmla="*/ 6372520 w 11540300"/>
              <a:gd name="connsiteY100" fmla="*/ 122548 h 1820256"/>
              <a:gd name="connsiteX101" fmla="*/ 6410227 w 11540300"/>
              <a:gd name="connsiteY101" fmla="*/ 65987 h 1820256"/>
              <a:gd name="connsiteX102" fmla="*/ 6457361 w 11540300"/>
              <a:gd name="connsiteY102" fmla="*/ 9426 h 1820256"/>
              <a:gd name="connsiteX103" fmla="*/ 6485642 w 11540300"/>
              <a:gd name="connsiteY103" fmla="*/ 0 h 1820256"/>
              <a:gd name="connsiteX104" fmla="*/ 6570483 w 11540300"/>
              <a:gd name="connsiteY104" fmla="*/ 18853 h 1820256"/>
              <a:gd name="connsiteX105" fmla="*/ 6598763 w 11540300"/>
              <a:gd name="connsiteY105" fmla="*/ 47134 h 1820256"/>
              <a:gd name="connsiteX106" fmla="*/ 6655324 w 11540300"/>
              <a:gd name="connsiteY106" fmla="*/ 113121 h 1820256"/>
              <a:gd name="connsiteX107" fmla="*/ 6683604 w 11540300"/>
              <a:gd name="connsiteY107" fmla="*/ 122548 h 1820256"/>
              <a:gd name="connsiteX108" fmla="*/ 6702458 w 11540300"/>
              <a:gd name="connsiteY108" fmla="*/ 150828 h 1820256"/>
              <a:gd name="connsiteX109" fmla="*/ 6740165 w 11540300"/>
              <a:gd name="connsiteY109" fmla="*/ 169682 h 1820256"/>
              <a:gd name="connsiteX110" fmla="*/ 6768446 w 11540300"/>
              <a:gd name="connsiteY110" fmla="*/ 188536 h 1820256"/>
              <a:gd name="connsiteX111" fmla="*/ 6815580 w 11540300"/>
              <a:gd name="connsiteY111" fmla="*/ 245096 h 1820256"/>
              <a:gd name="connsiteX112" fmla="*/ 6853287 w 11540300"/>
              <a:gd name="connsiteY112" fmla="*/ 301657 h 1820256"/>
              <a:gd name="connsiteX113" fmla="*/ 6872141 w 11540300"/>
              <a:gd name="connsiteY113" fmla="*/ 329938 h 1820256"/>
              <a:gd name="connsiteX114" fmla="*/ 6890994 w 11540300"/>
              <a:gd name="connsiteY114" fmla="*/ 395925 h 1820256"/>
              <a:gd name="connsiteX115" fmla="*/ 6909848 w 11540300"/>
              <a:gd name="connsiteY115" fmla="*/ 471340 h 1820256"/>
              <a:gd name="connsiteX116" fmla="*/ 6919275 w 11540300"/>
              <a:gd name="connsiteY116" fmla="*/ 763571 h 1820256"/>
              <a:gd name="connsiteX117" fmla="*/ 6956982 w 11540300"/>
              <a:gd name="connsiteY117" fmla="*/ 820131 h 1820256"/>
              <a:gd name="connsiteX118" fmla="*/ 6975835 w 11540300"/>
              <a:gd name="connsiteY118" fmla="*/ 857839 h 1820256"/>
              <a:gd name="connsiteX119" fmla="*/ 7004116 w 11540300"/>
              <a:gd name="connsiteY119" fmla="*/ 876692 h 1820256"/>
              <a:gd name="connsiteX120" fmla="*/ 7051250 w 11540300"/>
              <a:gd name="connsiteY120" fmla="*/ 961534 h 1820256"/>
              <a:gd name="connsiteX121" fmla="*/ 7079530 w 11540300"/>
              <a:gd name="connsiteY121" fmla="*/ 980387 h 1820256"/>
              <a:gd name="connsiteX122" fmla="*/ 7117237 w 11540300"/>
              <a:gd name="connsiteY122" fmla="*/ 1036948 h 1820256"/>
              <a:gd name="connsiteX123" fmla="*/ 7154945 w 11540300"/>
              <a:gd name="connsiteY123" fmla="*/ 1046375 h 1820256"/>
              <a:gd name="connsiteX124" fmla="*/ 7183225 w 11540300"/>
              <a:gd name="connsiteY124" fmla="*/ 1055802 h 1820256"/>
              <a:gd name="connsiteX125" fmla="*/ 7428322 w 11540300"/>
              <a:gd name="connsiteY125" fmla="*/ 1074655 h 1820256"/>
              <a:gd name="connsiteX126" fmla="*/ 7456602 w 11540300"/>
              <a:gd name="connsiteY126" fmla="*/ 1093509 h 1820256"/>
              <a:gd name="connsiteX127" fmla="*/ 7484883 w 11540300"/>
              <a:gd name="connsiteY127" fmla="*/ 1102936 h 1820256"/>
              <a:gd name="connsiteX128" fmla="*/ 7522590 w 11540300"/>
              <a:gd name="connsiteY128" fmla="*/ 1121789 h 1820256"/>
              <a:gd name="connsiteX129" fmla="*/ 7598004 w 11540300"/>
              <a:gd name="connsiteY129" fmla="*/ 1178350 h 1820256"/>
              <a:gd name="connsiteX130" fmla="*/ 7626285 w 11540300"/>
              <a:gd name="connsiteY130" fmla="*/ 1187777 h 1820256"/>
              <a:gd name="connsiteX131" fmla="*/ 7692273 w 11540300"/>
              <a:gd name="connsiteY131" fmla="*/ 1216057 h 1820256"/>
              <a:gd name="connsiteX132" fmla="*/ 7720553 w 11540300"/>
              <a:gd name="connsiteY132" fmla="*/ 1234911 h 1820256"/>
              <a:gd name="connsiteX133" fmla="*/ 7786541 w 11540300"/>
              <a:gd name="connsiteY133" fmla="*/ 1253764 h 1820256"/>
              <a:gd name="connsiteX134" fmla="*/ 7871382 w 11540300"/>
              <a:gd name="connsiteY134" fmla="*/ 1282045 h 1820256"/>
              <a:gd name="connsiteX135" fmla="*/ 8069345 w 11540300"/>
              <a:gd name="connsiteY135" fmla="*/ 1272618 h 1820256"/>
              <a:gd name="connsiteX136" fmla="*/ 8097625 w 11540300"/>
              <a:gd name="connsiteY136" fmla="*/ 1263191 h 1820256"/>
              <a:gd name="connsiteX137" fmla="*/ 8135332 w 11540300"/>
              <a:gd name="connsiteY137" fmla="*/ 1253764 h 1820256"/>
              <a:gd name="connsiteX138" fmla="*/ 8201320 w 11540300"/>
              <a:gd name="connsiteY138" fmla="*/ 1216057 h 1820256"/>
              <a:gd name="connsiteX139" fmla="*/ 8229600 w 11540300"/>
              <a:gd name="connsiteY139" fmla="*/ 1206630 h 1820256"/>
              <a:gd name="connsiteX140" fmla="*/ 8257881 w 11540300"/>
              <a:gd name="connsiteY140" fmla="*/ 1225484 h 1820256"/>
              <a:gd name="connsiteX141" fmla="*/ 8276734 w 11540300"/>
              <a:gd name="connsiteY141" fmla="*/ 1253764 h 1820256"/>
              <a:gd name="connsiteX142" fmla="*/ 8305015 w 11540300"/>
              <a:gd name="connsiteY142" fmla="*/ 1282045 h 1820256"/>
              <a:gd name="connsiteX143" fmla="*/ 8380429 w 11540300"/>
              <a:gd name="connsiteY143" fmla="*/ 1366886 h 1820256"/>
              <a:gd name="connsiteX144" fmla="*/ 8436990 w 11540300"/>
              <a:gd name="connsiteY144" fmla="*/ 1404593 h 1820256"/>
              <a:gd name="connsiteX145" fmla="*/ 8531258 w 11540300"/>
              <a:gd name="connsiteY145" fmla="*/ 1423447 h 1820256"/>
              <a:gd name="connsiteX146" fmla="*/ 8814062 w 11540300"/>
              <a:gd name="connsiteY146" fmla="*/ 1414020 h 1820256"/>
              <a:gd name="connsiteX147" fmla="*/ 8842343 w 11540300"/>
              <a:gd name="connsiteY147" fmla="*/ 1395167 h 1820256"/>
              <a:gd name="connsiteX148" fmla="*/ 8870623 w 11540300"/>
              <a:gd name="connsiteY148" fmla="*/ 1385740 h 1820256"/>
              <a:gd name="connsiteX149" fmla="*/ 8917757 w 11540300"/>
              <a:gd name="connsiteY149" fmla="*/ 1376313 h 1820256"/>
              <a:gd name="connsiteX150" fmla="*/ 9087440 w 11540300"/>
              <a:gd name="connsiteY150" fmla="*/ 1357459 h 1820256"/>
              <a:gd name="connsiteX151" fmla="*/ 9153427 w 11540300"/>
              <a:gd name="connsiteY151" fmla="*/ 1338606 h 1820256"/>
              <a:gd name="connsiteX152" fmla="*/ 9247695 w 11540300"/>
              <a:gd name="connsiteY152" fmla="*/ 1310325 h 1820256"/>
              <a:gd name="connsiteX153" fmla="*/ 9436231 w 11540300"/>
              <a:gd name="connsiteY153" fmla="*/ 1291472 h 1820256"/>
              <a:gd name="connsiteX154" fmla="*/ 10039547 w 11540300"/>
              <a:gd name="connsiteY154" fmla="*/ 1282045 h 1820256"/>
              <a:gd name="connsiteX155" fmla="*/ 10275217 w 11540300"/>
              <a:gd name="connsiteY155" fmla="*/ 1282045 h 1820256"/>
              <a:gd name="connsiteX156" fmla="*/ 10303497 w 11540300"/>
              <a:gd name="connsiteY156" fmla="*/ 1310325 h 1820256"/>
              <a:gd name="connsiteX157" fmla="*/ 10341204 w 11540300"/>
              <a:gd name="connsiteY157" fmla="*/ 1338606 h 1820256"/>
              <a:gd name="connsiteX158" fmla="*/ 10397765 w 11540300"/>
              <a:gd name="connsiteY158" fmla="*/ 1376313 h 1820256"/>
              <a:gd name="connsiteX159" fmla="*/ 10482607 w 11540300"/>
              <a:gd name="connsiteY159" fmla="*/ 1366886 h 1820256"/>
              <a:gd name="connsiteX160" fmla="*/ 10576875 w 11540300"/>
              <a:gd name="connsiteY160" fmla="*/ 1338606 h 1820256"/>
              <a:gd name="connsiteX161" fmla="*/ 10624009 w 11540300"/>
              <a:gd name="connsiteY161" fmla="*/ 1310325 h 1820256"/>
              <a:gd name="connsiteX162" fmla="*/ 10652289 w 11540300"/>
              <a:gd name="connsiteY162" fmla="*/ 1300898 h 1820256"/>
              <a:gd name="connsiteX163" fmla="*/ 10689996 w 11540300"/>
              <a:gd name="connsiteY163" fmla="*/ 1291472 h 1820256"/>
              <a:gd name="connsiteX164" fmla="*/ 10737130 w 11540300"/>
              <a:gd name="connsiteY164" fmla="*/ 1282045 h 1820256"/>
              <a:gd name="connsiteX165" fmla="*/ 10793691 w 11540300"/>
              <a:gd name="connsiteY165" fmla="*/ 1263191 h 1820256"/>
              <a:gd name="connsiteX166" fmla="*/ 10859679 w 11540300"/>
              <a:gd name="connsiteY166" fmla="*/ 1234911 h 1820256"/>
              <a:gd name="connsiteX167" fmla="*/ 10963374 w 11540300"/>
              <a:gd name="connsiteY167" fmla="*/ 1168923 h 1820256"/>
              <a:gd name="connsiteX168" fmla="*/ 11029361 w 11540300"/>
              <a:gd name="connsiteY168" fmla="*/ 1178350 h 1820256"/>
              <a:gd name="connsiteX169" fmla="*/ 11067068 w 11540300"/>
              <a:gd name="connsiteY169" fmla="*/ 1197204 h 1820256"/>
              <a:gd name="connsiteX170" fmla="*/ 11095349 w 11540300"/>
              <a:gd name="connsiteY170" fmla="*/ 1206630 h 1820256"/>
              <a:gd name="connsiteX171" fmla="*/ 11142483 w 11540300"/>
              <a:gd name="connsiteY171" fmla="*/ 1225484 h 1820256"/>
              <a:gd name="connsiteX172" fmla="*/ 11227324 w 11540300"/>
              <a:gd name="connsiteY172" fmla="*/ 1253764 h 1820256"/>
              <a:gd name="connsiteX173" fmla="*/ 11331019 w 11540300"/>
              <a:gd name="connsiteY173" fmla="*/ 1272618 h 1820256"/>
              <a:gd name="connsiteX174" fmla="*/ 11359299 w 11540300"/>
              <a:gd name="connsiteY174" fmla="*/ 1282045 h 1820256"/>
              <a:gd name="connsiteX175" fmla="*/ 11538409 w 11540300"/>
              <a:gd name="connsiteY175" fmla="*/ 1272618 h 1820256"/>
              <a:gd name="connsiteX176" fmla="*/ 11510128 w 11540300"/>
              <a:gd name="connsiteY176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71621 w 11540300"/>
              <a:gd name="connsiteY81" fmla="*/ 1018094 h 1820256"/>
              <a:gd name="connsiteX82" fmla="*/ 5099901 w 11540300"/>
              <a:gd name="connsiteY82" fmla="*/ 989814 h 1820256"/>
              <a:gd name="connsiteX83" fmla="*/ 5128182 w 11540300"/>
              <a:gd name="connsiteY83" fmla="*/ 980387 h 1820256"/>
              <a:gd name="connsiteX84" fmla="*/ 5137609 w 11540300"/>
              <a:gd name="connsiteY84" fmla="*/ 952107 h 1820256"/>
              <a:gd name="connsiteX85" fmla="*/ 5194169 w 11540300"/>
              <a:gd name="connsiteY85" fmla="*/ 914400 h 1820256"/>
              <a:gd name="connsiteX86" fmla="*/ 5222450 w 11540300"/>
              <a:gd name="connsiteY86" fmla="*/ 895546 h 1820256"/>
              <a:gd name="connsiteX87" fmla="*/ 5410986 w 11540300"/>
              <a:gd name="connsiteY87" fmla="*/ 876692 h 1820256"/>
              <a:gd name="connsiteX88" fmla="*/ 5590095 w 11540300"/>
              <a:gd name="connsiteY88" fmla="*/ 876692 h 1820256"/>
              <a:gd name="connsiteX89" fmla="*/ 5637229 w 11540300"/>
              <a:gd name="connsiteY89" fmla="*/ 904973 h 1820256"/>
              <a:gd name="connsiteX90" fmla="*/ 5674936 w 11540300"/>
              <a:gd name="connsiteY90" fmla="*/ 914400 h 1820256"/>
              <a:gd name="connsiteX91" fmla="*/ 5712644 w 11540300"/>
              <a:gd name="connsiteY91" fmla="*/ 933253 h 1820256"/>
              <a:gd name="connsiteX92" fmla="*/ 5740924 w 11540300"/>
              <a:gd name="connsiteY92" fmla="*/ 942680 h 1820256"/>
              <a:gd name="connsiteX93" fmla="*/ 5938887 w 11540300"/>
              <a:gd name="connsiteY93" fmla="*/ 923826 h 1820256"/>
              <a:gd name="connsiteX94" fmla="*/ 6014301 w 11540300"/>
              <a:gd name="connsiteY94" fmla="*/ 895546 h 1820256"/>
              <a:gd name="connsiteX95" fmla="*/ 6061435 w 11540300"/>
              <a:gd name="connsiteY95" fmla="*/ 857839 h 1820256"/>
              <a:gd name="connsiteX96" fmla="*/ 6174557 w 11540300"/>
              <a:gd name="connsiteY96" fmla="*/ 782424 h 1820256"/>
              <a:gd name="connsiteX97" fmla="*/ 6231118 w 11540300"/>
              <a:gd name="connsiteY97" fmla="*/ 754144 h 1820256"/>
              <a:gd name="connsiteX98" fmla="*/ 6325386 w 11540300"/>
              <a:gd name="connsiteY98" fmla="*/ 245096 h 1820256"/>
              <a:gd name="connsiteX99" fmla="*/ 6344240 w 11540300"/>
              <a:gd name="connsiteY99" fmla="*/ 216816 h 1820256"/>
              <a:gd name="connsiteX100" fmla="*/ 6372520 w 11540300"/>
              <a:gd name="connsiteY100" fmla="*/ 122548 h 1820256"/>
              <a:gd name="connsiteX101" fmla="*/ 6410227 w 11540300"/>
              <a:gd name="connsiteY101" fmla="*/ 65987 h 1820256"/>
              <a:gd name="connsiteX102" fmla="*/ 6457361 w 11540300"/>
              <a:gd name="connsiteY102" fmla="*/ 9426 h 1820256"/>
              <a:gd name="connsiteX103" fmla="*/ 6485642 w 11540300"/>
              <a:gd name="connsiteY103" fmla="*/ 0 h 1820256"/>
              <a:gd name="connsiteX104" fmla="*/ 6570483 w 11540300"/>
              <a:gd name="connsiteY104" fmla="*/ 18853 h 1820256"/>
              <a:gd name="connsiteX105" fmla="*/ 6598763 w 11540300"/>
              <a:gd name="connsiteY105" fmla="*/ 47134 h 1820256"/>
              <a:gd name="connsiteX106" fmla="*/ 6655324 w 11540300"/>
              <a:gd name="connsiteY106" fmla="*/ 113121 h 1820256"/>
              <a:gd name="connsiteX107" fmla="*/ 6683604 w 11540300"/>
              <a:gd name="connsiteY107" fmla="*/ 122548 h 1820256"/>
              <a:gd name="connsiteX108" fmla="*/ 6702458 w 11540300"/>
              <a:gd name="connsiteY108" fmla="*/ 150828 h 1820256"/>
              <a:gd name="connsiteX109" fmla="*/ 6740165 w 11540300"/>
              <a:gd name="connsiteY109" fmla="*/ 169682 h 1820256"/>
              <a:gd name="connsiteX110" fmla="*/ 6768446 w 11540300"/>
              <a:gd name="connsiteY110" fmla="*/ 188536 h 1820256"/>
              <a:gd name="connsiteX111" fmla="*/ 6815580 w 11540300"/>
              <a:gd name="connsiteY111" fmla="*/ 245096 h 1820256"/>
              <a:gd name="connsiteX112" fmla="*/ 6853287 w 11540300"/>
              <a:gd name="connsiteY112" fmla="*/ 301657 h 1820256"/>
              <a:gd name="connsiteX113" fmla="*/ 6872141 w 11540300"/>
              <a:gd name="connsiteY113" fmla="*/ 329938 h 1820256"/>
              <a:gd name="connsiteX114" fmla="*/ 6890994 w 11540300"/>
              <a:gd name="connsiteY114" fmla="*/ 395925 h 1820256"/>
              <a:gd name="connsiteX115" fmla="*/ 6909848 w 11540300"/>
              <a:gd name="connsiteY115" fmla="*/ 471340 h 1820256"/>
              <a:gd name="connsiteX116" fmla="*/ 6919275 w 11540300"/>
              <a:gd name="connsiteY116" fmla="*/ 763571 h 1820256"/>
              <a:gd name="connsiteX117" fmla="*/ 6956982 w 11540300"/>
              <a:gd name="connsiteY117" fmla="*/ 820131 h 1820256"/>
              <a:gd name="connsiteX118" fmla="*/ 6975835 w 11540300"/>
              <a:gd name="connsiteY118" fmla="*/ 857839 h 1820256"/>
              <a:gd name="connsiteX119" fmla="*/ 7004116 w 11540300"/>
              <a:gd name="connsiteY119" fmla="*/ 876692 h 1820256"/>
              <a:gd name="connsiteX120" fmla="*/ 7051250 w 11540300"/>
              <a:gd name="connsiteY120" fmla="*/ 961534 h 1820256"/>
              <a:gd name="connsiteX121" fmla="*/ 7079530 w 11540300"/>
              <a:gd name="connsiteY121" fmla="*/ 980387 h 1820256"/>
              <a:gd name="connsiteX122" fmla="*/ 7117237 w 11540300"/>
              <a:gd name="connsiteY122" fmla="*/ 1036948 h 1820256"/>
              <a:gd name="connsiteX123" fmla="*/ 7154945 w 11540300"/>
              <a:gd name="connsiteY123" fmla="*/ 1046375 h 1820256"/>
              <a:gd name="connsiteX124" fmla="*/ 7183225 w 11540300"/>
              <a:gd name="connsiteY124" fmla="*/ 1055802 h 1820256"/>
              <a:gd name="connsiteX125" fmla="*/ 7428322 w 11540300"/>
              <a:gd name="connsiteY125" fmla="*/ 1074655 h 1820256"/>
              <a:gd name="connsiteX126" fmla="*/ 7456602 w 11540300"/>
              <a:gd name="connsiteY126" fmla="*/ 1093509 h 1820256"/>
              <a:gd name="connsiteX127" fmla="*/ 7484883 w 11540300"/>
              <a:gd name="connsiteY127" fmla="*/ 1102936 h 1820256"/>
              <a:gd name="connsiteX128" fmla="*/ 7522590 w 11540300"/>
              <a:gd name="connsiteY128" fmla="*/ 1121789 h 1820256"/>
              <a:gd name="connsiteX129" fmla="*/ 7598004 w 11540300"/>
              <a:gd name="connsiteY129" fmla="*/ 1178350 h 1820256"/>
              <a:gd name="connsiteX130" fmla="*/ 7626285 w 11540300"/>
              <a:gd name="connsiteY130" fmla="*/ 1187777 h 1820256"/>
              <a:gd name="connsiteX131" fmla="*/ 7692273 w 11540300"/>
              <a:gd name="connsiteY131" fmla="*/ 1216057 h 1820256"/>
              <a:gd name="connsiteX132" fmla="*/ 7720553 w 11540300"/>
              <a:gd name="connsiteY132" fmla="*/ 1234911 h 1820256"/>
              <a:gd name="connsiteX133" fmla="*/ 7786541 w 11540300"/>
              <a:gd name="connsiteY133" fmla="*/ 1253764 h 1820256"/>
              <a:gd name="connsiteX134" fmla="*/ 7871382 w 11540300"/>
              <a:gd name="connsiteY134" fmla="*/ 1282045 h 1820256"/>
              <a:gd name="connsiteX135" fmla="*/ 8069345 w 11540300"/>
              <a:gd name="connsiteY135" fmla="*/ 1272618 h 1820256"/>
              <a:gd name="connsiteX136" fmla="*/ 8097625 w 11540300"/>
              <a:gd name="connsiteY136" fmla="*/ 1263191 h 1820256"/>
              <a:gd name="connsiteX137" fmla="*/ 8135332 w 11540300"/>
              <a:gd name="connsiteY137" fmla="*/ 1253764 h 1820256"/>
              <a:gd name="connsiteX138" fmla="*/ 8201320 w 11540300"/>
              <a:gd name="connsiteY138" fmla="*/ 1216057 h 1820256"/>
              <a:gd name="connsiteX139" fmla="*/ 8229600 w 11540300"/>
              <a:gd name="connsiteY139" fmla="*/ 1206630 h 1820256"/>
              <a:gd name="connsiteX140" fmla="*/ 8257881 w 11540300"/>
              <a:gd name="connsiteY140" fmla="*/ 1225484 h 1820256"/>
              <a:gd name="connsiteX141" fmla="*/ 8276734 w 11540300"/>
              <a:gd name="connsiteY141" fmla="*/ 1253764 h 1820256"/>
              <a:gd name="connsiteX142" fmla="*/ 8305015 w 11540300"/>
              <a:gd name="connsiteY142" fmla="*/ 1282045 h 1820256"/>
              <a:gd name="connsiteX143" fmla="*/ 8380429 w 11540300"/>
              <a:gd name="connsiteY143" fmla="*/ 1366886 h 1820256"/>
              <a:gd name="connsiteX144" fmla="*/ 8436990 w 11540300"/>
              <a:gd name="connsiteY144" fmla="*/ 1404593 h 1820256"/>
              <a:gd name="connsiteX145" fmla="*/ 8531258 w 11540300"/>
              <a:gd name="connsiteY145" fmla="*/ 1423447 h 1820256"/>
              <a:gd name="connsiteX146" fmla="*/ 8814062 w 11540300"/>
              <a:gd name="connsiteY146" fmla="*/ 1414020 h 1820256"/>
              <a:gd name="connsiteX147" fmla="*/ 8842343 w 11540300"/>
              <a:gd name="connsiteY147" fmla="*/ 1395167 h 1820256"/>
              <a:gd name="connsiteX148" fmla="*/ 8870623 w 11540300"/>
              <a:gd name="connsiteY148" fmla="*/ 1385740 h 1820256"/>
              <a:gd name="connsiteX149" fmla="*/ 8917757 w 11540300"/>
              <a:gd name="connsiteY149" fmla="*/ 1376313 h 1820256"/>
              <a:gd name="connsiteX150" fmla="*/ 9087440 w 11540300"/>
              <a:gd name="connsiteY150" fmla="*/ 1357459 h 1820256"/>
              <a:gd name="connsiteX151" fmla="*/ 9153427 w 11540300"/>
              <a:gd name="connsiteY151" fmla="*/ 1338606 h 1820256"/>
              <a:gd name="connsiteX152" fmla="*/ 9247695 w 11540300"/>
              <a:gd name="connsiteY152" fmla="*/ 1310325 h 1820256"/>
              <a:gd name="connsiteX153" fmla="*/ 9436231 w 11540300"/>
              <a:gd name="connsiteY153" fmla="*/ 1291472 h 1820256"/>
              <a:gd name="connsiteX154" fmla="*/ 10039547 w 11540300"/>
              <a:gd name="connsiteY154" fmla="*/ 1282045 h 1820256"/>
              <a:gd name="connsiteX155" fmla="*/ 10275217 w 11540300"/>
              <a:gd name="connsiteY155" fmla="*/ 1282045 h 1820256"/>
              <a:gd name="connsiteX156" fmla="*/ 10303497 w 11540300"/>
              <a:gd name="connsiteY156" fmla="*/ 1310325 h 1820256"/>
              <a:gd name="connsiteX157" fmla="*/ 10341204 w 11540300"/>
              <a:gd name="connsiteY157" fmla="*/ 1338606 h 1820256"/>
              <a:gd name="connsiteX158" fmla="*/ 10397765 w 11540300"/>
              <a:gd name="connsiteY158" fmla="*/ 1376313 h 1820256"/>
              <a:gd name="connsiteX159" fmla="*/ 10482607 w 11540300"/>
              <a:gd name="connsiteY159" fmla="*/ 1366886 h 1820256"/>
              <a:gd name="connsiteX160" fmla="*/ 10576875 w 11540300"/>
              <a:gd name="connsiteY160" fmla="*/ 1338606 h 1820256"/>
              <a:gd name="connsiteX161" fmla="*/ 10624009 w 11540300"/>
              <a:gd name="connsiteY161" fmla="*/ 1310325 h 1820256"/>
              <a:gd name="connsiteX162" fmla="*/ 10652289 w 11540300"/>
              <a:gd name="connsiteY162" fmla="*/ 1300898 h 1820256"/>
              <a:gd name="connsiteX163" fmla="*/ 10689996 w 11540300"/>
              <a:gd name="connsiteY163" fmla="*/ 1291472 h 1820256"/>
              <a:gd name="connsiteX164" fmla="*/ 10737130 w 11540300"/>
              <a:gd name="connsiteY164" fmla="*/ 1282045 h 1820256"/>
              <a:gd name="connsiteX165" fmla="*/ 10793691 w 11540300"/>
              <a:gd name="connsiteY165" fmla="*/ 1263191 h 1820256"/>
              <a:gd name="connsiteX166" fmla="*/ 10859679 w 11540300"/>
              <a:gd name="connsiteY166" fmla="*/ 1234911 h 1820256"/>
              <a:gd name="connsiteX167" fmla="*/ 10963374 w 11540300"/>
              <a:gd name="connsiteY167" fmla="*/ 1168923 h 1820256"/>
              <a:gd name="connsiteX168" fmla="*/ 11029361 w 11540300"/>
              <a:gd name="connsiteY168" fmla="*/ 1178350 h 1820256"/>
              <a:gd name="connsiteX169" fmla="*/ 11067068 w 11540300"/>
              <a:gd name="connsiteY169" fmla="*/ 1197204 h 1820256"/>
              <a:gd name="connsiteX170" fmla="*/ 11095349 w 11540300"/>
              <a:gd name="connsiteY170" fmla="*/ 1206630 h 1820256"/>
              <a:gd name="connsiteX171" fmla="*/ 11142483 w 11540300"/>
              <a:gd name="connsiteY171" fmla="*/ 1225484 h 1820256"/>
              <a:gd name="connsiteX172" fmla="*/ 11227324 w 11540300"/>
              <a:gd name="connsiteY172" fmla="*/ 1253764 h 1820256"/>
              <a:gd name="connsiteX173" fmla="*/ 11331019 w 11540300"/>
              <a:gd name="connsiteY173" fmla="*/ 1272618 h 1820256"/>
              <a:gd name="connsiteX174" fmla="*/ 11359299 w 11540300"/>
              <a:gd name="connsiteY174" fmla="*/ 1282045 h 1820256"/>
              <a:gd name="connsiteX175" fmla="*/ 11538409 w 11540300"/>
              <a:gd name="connsiteY175" fmla="*/ 1272618 h 1820256"/>
              <a:gd name="connsiteX176" fmla="*/ 11510128 w 11540300"/>
              <a:gd name="connsiteY176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19134 w 11540300"/>
              <a:gd name="connsiteY70" fmla="*/ 1781665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99901 w 11540300"/>
              <a:gd name="connsiteY81" fmla="*/ 989814 h 1820256"/>
              <a:gd name="connsiteX82" fmla="*/ 5128182 w 11540300"/>
              <a:gd name="connsiteY82" fmla="*/ 980387 h 1820256"/>
              <a:gd name="connsiteX83" fmla="*/ 5137609 w 11540300"/>
              <a:gd name="connsiteY83" fmla="*/ 952107 h 1820256"/>
              <a:gd name="connsiteX84" fmla="*/ 5194169 w 11540300"/>
              <a:gd name="connsiteY84" fmla="*/ 914400 h 1820256"/>
              <a:gd name="connsiteX85" fmla="*/ 5222450 w 11540300"/>
              <a:gd name="connsiteY85" fmla="*/ 895546 h 1820256"/>
              <a:gd name="connsiteX86" fmla="*/ 5410986 w 11540300"/>
              <a:gd name="connsiteY86" fmla="*/ 876692 h 1820256"/>
              <a:gd name="connsiteX87" fmla="*/ 5590095 w 11540300"/>
              <a:gd name="connsiteY87" fmla="*/ 876692 h 1820256"/>
              <a:gd name="connsiteX88" fmla="*/ 5637229 w 11540300"/>
              <a:gd name="connsiteY88" fmla="*/ 904973 h 1820256"/>
              <a:gd name="connsiteX89" fmla="*/ 5674936 w 11540300"/>
              <a:gd name="connsiteY89" fmla="*/ 914400 h 1820256"/>
              <a:gd name="connsiteX90" fmla="*/ 5712644 w 11540300"/>
              <a:gd name="connsiteY90" fmla="*/ 933253 h 1820256"/>
              <a:gd name="connsiteX91" fmla="*/ 5740924 w 11540300"/>
              <a:gd name="connsiteY91" fmla="*/ 942680 h 1820256"/>
              <a:gd name="connsiteX92" fmla="*/ 5938887 w 11540300"/>
              <a:gd name="connsiteY92" fmla="*/ 923826 h 1820256"/>
              <a:gd name="connsiteX93" fmla="*/ 6014301 w 11540300"/>
              <a:gd name="connsiteY93" fmla="*/ 895546 h 1820256"/>
              <a:gd name="connsiteX94" fmla="*/ 6061435 w 11540300"/>
              <a:gd name="connsiteY94" fmla="*/ 857839 h 1820256"/>
              <a:gd name="connsiteX95" fmla="*/ 6174557 w 11540300"/>
              <a:gd name="connsiteY95" fmla="*/ 782424 h 1820256"/>
              <a:gd name="connsiteX96" fmla="*/ 6231118 w 11540300"/>
              <a:gd name="connsiteY96" fmla="*/ 754144 h 1820256"/>
              <a:gd name="connsiteX97" fmla="*/ 6325386 w 11540300"/>
              <a:gd name="connsiteY97" fmla="*/ 245096 h 1820256"/>
              <a:gd name="connsiteX98" fmla="*/ 6344240 w 11540300"/>
              <a:gd name="connsiteY98" fmla="*/ 216816 h 1820256"/>
              <a:gd name="connsiteX99" fmla="*/ 6372520 w 11540300"/>
              <a:gd name="connsiteY99" fmla="*/ 122548 h 1820256"/>
              <a:gd name="connsiteX100" fmla="*/ 6410227 w 11540300"/>
              <a:gd name="connsiteY100" fmla="*/ 65987 h 1820256"/>
              <a:gd name="connsiteX101" fmla="*/ 6457361 w 11540300"/>
              <a:gd name="connsiteY101" fmla="*/ 9426 h 1820256"/>
              <a:gd name="connsiteX102" fmla="*/ 6485642 w 11540300"/>
              <a:gd name="connsiteY102" fmla="*/ 0 h 1820256"/>
              <a:gd name="connsiteX103" fmla="*/ 6570483 w 11540300"/>
              <a:gd name="connsiteY103" fmla="*/ 18853 h 1820256"/>
              <a:gd name="connsiteX104" fmla="*/ 6598763 w 11540300"/>
              <a:gd name="connsiteY104" fmla="*/ 47134 h 1820256"/>
              <a:gd name="connsiteX105" fmla="*/ 6655324 w 11540300"/>
              <a:gd name="connsiteY105" fmla="*/ 113121 h 1820256"/>
              <a:gd name="connsiteX106" fmla="*/ 6683604 w 11540300"/>
              <a:gd name="connsiteY106" fmla="*/ 122548 h 1820256"/>
              <a:gd name="connsiteX107" fmla="*/ 6702458 w 11540300"/>
              <a:gd name="connsiteY107" fmla="*/ 150828 h 1820256"/>
              <a:gd name="connsiteX108" fmla="*/ 6740165 w 11540300"/>
              <a:gd name="connsiteY108" fmla="*/ 169682 h 1820256"/>
              <a:gd name="connsiteX109" fmla="*/ 6768446 w 11540300"/>
              <a:gd name="connsiteY109" fmla="*/ 188536 h 1820256"/>
              <a:gd name="connsiteX110" fmla="*/ 6815580 w 11540300"/>
              <a:gd name="connsiteY110" fmla="*/ 245096 h 1820256"/>
              <a:gd name="connsiteX111" fmla="*/ 6853287 w 11540300"/>
              <a:gd name="connsiteY111" fmla="*/ 301657 h 1820256"/>
              <a:gd name="connsiteX112" fmla="*/ 6872141 w 11540300"/>
              <a:gd name="connsiteY112" fmla="*/ 329938 h 1820256"/>
              <a:gd name="connsiteX113" fmla="*/ 6890994 w 11540300"/>
              <a:gd name="connsiteY113" fmla="*/ 395925 h 1820256"/>
              <a:gd name="connsiteX114" fmla="*/ 6909848 w 11540300"/>
              <a:gd name="connsiteY114" fmla="*/ 471340 h 1820256"/>
              <a:gd name="connsiteX115" fmla="*/ 6919275 w 11540300"/>
              <a:gd name="connsiteY115" fmla="*/ 763571 h 1820256"/>
              <a:gd name="connsiteX116" fmla="*/ 6956982 w 11540300"/>
              <a:gd name="connsiteY116" fmla="*/ 820131 h 1820256"/>
              <a:gd name="connsiteX117" fmla="*/ 6975835 w 11540300"/>
              <a:gd name="connsiteY117" fmla="*/ 857839 h 1820256"/>
              <a:gd name="connsiteX118" fmla="*/ 7004116 w 11540300"/>
              <a:gd name="connsiteY118" fmla="*/ 876692 h 1820256"/>
              <a:gd name="connsiteX119" fmla="*/ 7051250 w 11540300"/>
              <a:gd name="connsiteY119" fmla="*/ 961534 h 1820256"/>
              <a:gd name="connsiteX120" fmla="*/ 7079530 w 11540300"/>
              <a:gd name="connsiteY120" fmla="*/ 980387 h 1820256"/>
              <a:gd name="connsiteX121" fmla="*/ 7117237 w 11540300"/>
              <a:gd name="connsiteY121" fmla="*/ 1036948 h 1820256"/>
              <a:gd name="connsiteX122" fmla="*/ 7154945 w 11540300"/>
              <a:gd name="connsiteY122" fmla="*/ 1046375 h 1820256"/>
              <a:gd name="connsiteX123" fmla="*/ 7183225 w 11540300"/>
              <a:gd name="connsiteY123" fmla="*/ 1055802 h 1820256"/>
              <a:gd name="connsiteX124" fmla="*/ 7428322 w 11540300"/>
              <a:gd name="connsiteY124" fmla="*/ 1074655 h 1820256"/>
              <a:gd name="connsiteX125" fmla="*/ 7456602 w 11540300"/>
              <a:gd name="connsiteY125" fmla="*/ 1093509 h 1820256"/>
              <a:gd name="connsiteX126" fmla="*/ 7484883 w 11540300"/>
              <a:gd name="connsiteY126" fmla="*/ 1102936 h 1820256"/>
              <a:gd name="connsiteX127" fmla="*/ 7522590 w 11540300"/>
              <a:gd name="connsiteY127" fmla="*/ 1121789 h 1820256"/>
              <a:gd name="connsiteX128" fmla="*/ 7598004 w 11540300"/>
              <a:gd name="connsiteY128" fmla="*/ 1178350 h 1820256"/>
              <a:gd name="connsiteX129" fmla="*/ 7626285 w 11540300"/>
              <a:gd name="connsiteY129" fmla="*/ 1187777 h 1820256"/>
              <a:gd name="connsiteX130" fmla="*/ 7692273 w 11540300"/>
              <a:gd name="connsiteY130" fmla="*/ 1216057 h 1820256"/>
              <a:gd name="connsiteX131" fmla="*/ 7720553 w 11540300"/>
              <a:gd name="connsiteY131" fmla="*/ 1234911 h 1820256"/>
              <a:gd name="connsiteX132" fmla="*/ 7786541 w 11540300"/>
              <a:gd name="connsiteY132" fmla="*/ 1253764 h 1820256"/>
              <a:gd name="connsiteX133" fmla="*/ 7871382 w 11540300"/>
              <a:gd name="connsiteY133" fmla="*/ 1282045 h 1820256"/>
              <a:gd name="connsiteX134" fmla="*/ 8069345 w 11540300"/>
              <a:gd name="connsiteY134" fmla="*/ 1272618 h 1820256"/>
              <a:gd name="connsiteX135" fmla="*/ 8097625 w 11540300"/>
              <a:gd name="connsiteY135" fmla="*/ 1263191 h 1820256"/>
              <a:gd name="connsiteX136" fmla="*/ 8135332 w 11540300"/>
              <a:gd name="connsiteY136" fmla="*/ 1253764 h 1820256"/>
              <a:gd name="connsiteX137" fmla="*/ 8201320 w 11540300"/>
              <a:gd name="connsiteY137" fmla="*/ 1216057 h 1820256"/>
              <a:gd name="connsiteX138" fmla="*/ 8229600 w 11540300"/>
              <a:gd name="connsiteY138" fmla="*/ 1206630 h 1820256"/>
              <a:gd name="connsiteX139" fmla="*/ 8257881 w 11540300"/>
              <a:gd name="connsiteY139" fmla="*/ 1225484 h 1820256"/>
              <a:gd name="connsiteX140" fmla="*/ 8276734 w 11540300"/>
              <a:gd name="connsiteY140" fmla="*/ 1253764 h 1820256"/>
              <a:gd name="connsiteX141" fmla="*/ 8305015 w 11540300"/>
              <a:gd name="connsiteY141" fmla="*/ 1282045 h 1820256"/>
              <a:gd name="connsiteX142" fmla="*/ 8380429 w 11540300"/>
              <a:gd name="connsiteY142" fmla="*/ 1366886 h 1820256"/>
              <a:gd name="connsiteX143" fmla="*/ 8436990 w 11540300"/>
              <a:gd name="connsiteY143" fmla="*/ 1404593 h 1820256"/>
              <a:gd name="connsiteX144" fmla="*/ 8531258 w 11540300"/>
              <a:gd name="connsiteY144" fmla="*/ 1423447 h 1820256"/>
              <a:gd name="connsiteX145" fmla="*/ 8814062 w 11540300"/>
              <a:gd name="connsiteY145" fmla="*/ 1414020 h 1820256"/>
              <a:gd name="connsiteX146" fmla="*/ 8842343 w 11540300"/>
              <a:gd name="connsiteY146" fmla="*/ 1395167 h 1820256"/>
              <a:gd name="connsiteX147" fmla="*/ 8870623 w 11540300"/>
              <a:gd name="connsiteY147" fmla="*/ 1385740 h 1820256"/>
              <a:gd name="connsiteX148" fmla="*/ 8917757 w 11540300"/>
              <a:gd name="connsiteY148" fmla="*/ 1376313 h 1820256"/>
              <a:gd name="connsiteX149" fmla="*/ 9087440 w 11540300"/>
              <a:gd name="connsiteY149" fmla="*/ 1357459 h 1820256"/>
              <a:gd name="connsiteX150" fmla="*/ 9153427 w 11540300"/>
              <a:gd name="connsiteY150" fmla="*/ 1338606 h 1820256"/>
              <a:gd name="connsiteX151" fmla="*/ 9247695 w 11540300"/>
              <a:gd name="connsiteY151" fmla="*/ 1310325 h 1820256"/>
              <a:gd name="connsiteX152" fmla="*/ 9436231 w 11540300"/>
              <a:gd name="connsiteY152" fmla="*/ 1291472 h 1820256"/>
              <a:gd name="connsiteX153" fmla="*/ 10039547 w 11540300"/>
              <a:gd name="connsiteY153" fmla="*/ 1282045 h 1820256"/>
              <a:gd name="connsiteX154" fmla="*/ 10275217 w 11540300"/>
              <a:gd name="connsiteY154" fmla="*/ 1282045 h 1820256"/>
              <a:gd name="connsiteX155" fmla="*/ 10303497 w 11540300"/>
              <a:gd name="connsiteY155" fmla="*/ 1310325 h 1820256"/>
              <a:gd name="connsiteX156" fmla="*/ 10341204 w 11540300"/>
              <a:gd name="connsiteY156" fmla="*/ 1338606 h 1820256"/>
              <a:gd name="connsiteX157" fmla="*/ 10397765 w 11540300"/>
              <a:gd name="connsiteY157" fmla="*/ 1376313 h 1820256"/>
              <a:gd name="connsiteX158" fmla="*/ 10482607 w 11540300"/>
              <a:gd name="connsiteY158" fmla="*/ 1366886 h 1820256"/>
              <a:gd name="connsiteX159" fmla="*/ 10576875 w 11540300"/>
              <a:gd name="connsiteY159" fmla="*/ 1338606 h 1820256"/>
              <a:gd name="connsiteX160" fmla="*/ 10624009 w 11540300"/>
              <a:gd name="connsiteY160" fmla="*/ 1310325 h 1820256"/>
              <a:gd name="connsiteX161" fmla="*/ 10652289 w 11540300"/>
              <a:gd name="connsiteY161" fmla="*/ 1300898 h 1820256"/>
              <a:gd name="connsiteX162" fmla="*/ 10689996 w 11540300"/>
              <a:gd name="connsiteY162" fmla="*/ 1291472 h 1820256"/>
              <a:gd name="connsiteX163" fmla="*/ 10737130 w 11540300"/>
              <a:gd name="connsiteY163" fmla="*/ 1282045 h 1820256"/>
              <a:gd name="connsiteX164" fmla="*/ 10793691 w 11540300"/>
              <a:gd name="connsiteY164" fmla="*/ 1263191 h 1820256"/>
              <a:gd name="connsiteX165" fmla="*/ 10859679 w 11540300"/>
              <a:gd name="connsiteY165" fmla="*/ 1234911 h 1820256"/>
              <a:gd name="connsiteX166" fmla="*/ 10963374 w 11540300"/>
              <a:gd name="connsiteY166" fmla="*/ 1168923 h 1820256"/>
              <a:gd name="connsiteX167" fmla="*/ 11029361 w 11540300"/>
              <a:gd name="connsiteY167" fmla="*/ 1178350 h 1820256"/>
              <a:gd name="connsiteX168" fmla="*/ 11067068 w 11540300"/>
              <a:gd name="connsiteY168" fmla="*/ 1197204 h 1820256"/>
              <a:gd name="connsiteX169" fmla="*/ 11095349 w 11540300"/>
              <a:gd name="connsiteY169" fmla="*/ 1206630 h 1820256"/>
              <a:gd name="connsiteX170" fmla="*/ 11142483 w 11540300"/>
              <a:gd name="connsiteY170" fmla="*/ 1225484 h 1820256"/>
              <a:gd name="connsiteX171" fmla="*/ 11227324 w 11540300"/>
              <a:gd name="connsiteY171" fmla="*/ 1253764 h 1820256"/>
              <a:gd name="connsiteX172" fmla="*/ 11331019 w 11540300"/>
              <a:gd name="connsiteY172" fmla="*/ 1272618 h 1820256"/>
              <a:gd name="connsiteX173" fmla="*/ 11359299 w 11540300"/>
              <a:gd name="connsiteY173" fmla="*/ 1282045 h 1820256"/>
              <a:gd name="connsiteX174" fmla="*/ 11538409 w 11540300"/>
              <a:gd name="connsiteY174" fmla="*/ 1272618 h 1820256"/>
              <a:gd name="connsiteX175" fmla="*/ 11510128 w 11540300"/>
              <a:gd name="connsiteY175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23896 w 11540300"/>
              <a:gd name="connsiteY70" fmla="*/ 1810240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99901 w 11540300"/>
              <a:gd name="connsiteY81" fmla="*/ 989814 h 1820256"/>
              <a:gd name="connsiteX82" fmla="*/ 5128182 w 11540300"/>
              <a:gd name="connsiteY82" fmla="*/ 980387 h 1820256"/>
              <a:gd name="connsiteX83" fmla="*/ 5137609 w 11540300"/>
              <a:gd name="connsiteY83" fmla="*/ 952107 h 1820256"/>
              <a:gd name="connsiteX84" fmla="*/ 5194169 w 11540300"/>
              <a:gd name="connsiteY84" fmla="*/ 914400 h 1820256"/>
              <a:gd name="connsiteX85" fmla="*/ 5222450 w 11540300"/>
              <a:gd name="connsiteY85" fmla="*/ 895546 h 1820256"/>
              <a:gd name="connsiteX86" fmla="*/ 5410986 w 11540300"/>
              <a:gd name="connsiteY86" fmla="*/ 876692 h 1820256"/>
              <a:gd name="connsiteX87" fmla="*/ 5590095 w 11540300"/>
              <a:gd name="connsiteY87" fmla="*/ 876692 h 1820256"/>
              <a:gd name="connsiteX88" fmla="*/ 5637229 w 11540300"/>
              <a:gd name="connsiteY88" fmla="*/ 904973 h 1820256"/>
              <a:gd name="connsiteX89" fmla="*/ 5674936 w 11540300"/>
              <a:gd name="connsiteY89" fmla="*/ 914400 h 1820256"/>
              <a:gd name="connsiteX90" fmla="*/ 5712644 w 11540300"/>
              <a:gd name="connsiteY90" fmla="*/ 933253 h 1820256"/>
              <a:gd name="connsiteX91" fmla="*/ 5740924 w 11540300"/>
              <a:gd name="connsiteY91" fmla="*/ 942680 h 1820256"/>
              <a:gd name="connsiteX92" fmla="*/ 5938887 w 11540300"/>
              <a:gd name="connsiteY92" fmla="*/ 923826 h 1820256"/>
              <a:gd name="connsiteX93" fmla="*/ 6014301 w 11540300"/>
              <a:gd name="connsiteY93" fmla="*/ 895546 h 1820256"/>
              <a:gd name="connsiteX94" fmla="*/ 6061435 w 11540300"/>
              <a:gd name="connsiteY94" fmla="*/ 857839 h 1820256"/>
              <a:gd name="connsiteX95" fmla="*/ 6174557 w 11540300"/>
              <a:gd name="connsiteY95" fmla="*/ 782424 h 1820256"/>
              <a:gd name="connsiteX96" fmla="*/ 6231118 w 11540300"/>
              <a:gd name="connsiteY96" fmla="*/ 754144 h 1820256"/>
              <a:gd name="connsiteX97" fmla="*/ 6325386 w 11540300"/>
              <a:gd name="connsiteY97" fmla="*/ 245096 h 1820256"/>
              <a:gd name="connsiteX98" fmla="*/ 6344240 w 11540300"/>
              <a:gd name="connsiteY98" fmla="*/ 216816 h 1820256"/>
              <a:gd name="connsiteX99" fmla="*/ 6372520 w 11540300"/>
              <a:gd name="connsiteY99" fmla="*/ 122548 h 1820256"/>
              <a:gd name="connsiteX100" fmla="*/ 6410227 w 11540300"/>
              <a:gd name="connsiteY100" fmla="*/ 65987 h 1820256"/>
              <a:gd name="connsiteX101" fmla="*/ 6457361 w 11540300"/>
              <a:gd name="connsiteY101" fmla="*/ 9426 h 1820256"/>
              <a:gd name="connsiteX102" fmla="*/ 6485642 w 11540300"/>
              <a:gd name="connsiteY102" fmla="*/ 0 h 1820256"/>
              <a:gd name="connsiteX103" fmla="*/ 6570483 w 11540300"/>
              <a:gd name="connsiteY103" fmla="*/ 18853 h 1820256"/>
              <a:gd name="connsiteX104" fmla="*/ 6598763 w 11540300"/>
              <a:gd name="connsiteY104" fmla="*/ 47134 h 1820256"/>
              <a:gd name="connsiteX105" fmla="*/ 6655324 w 11540300"/>
              <a:gd name="connsiteY105" fmla="*/ 113121 h 1820256"/>
              <a:gd name="connsiteX106" fmla="*/ 6683604 w 11540300"/>
              <a:gd name="connsiteY106" fmla="*/ 122548 h 1820256"/>
              <a:gd name="connsiteX107" fmla="*/ 6702458 w 11540300"/>
              <a:gd name="connsiteY107" fmla="*/ 150828 h 1820256"/>
              <a:gd name="connsiteX108" fmla="*/ 6740165 w 11540300"/>
              <a:gd name="connsiteY108" fmla="*/ 169682 h 1820256"/>
              <a:gd name="connsiteX109" fmla="*/ 6768446 w 11540300"/>
              <a:gd name="connsiteY109" fmla="*/ 188536 h 1820256"/>
              <a:gd name="connsiteX110" fmla="*/ 6815580 w 11540300"/>
              <a:gd name="connsiteY110" fmla="*/ 245096 h 1820256"/>
              <a:gd name="connsiteX111" fmla="*/ 6853287 w 11540300"/>
              <a:gd name="connsiteY111" fmla="*/ 301657 h 1820256"/>
              <a:gd name="connsiteX112" fmla="*/ 6872141 w 11540300"/>
              <a:gd name="connsiteY112" fmla="*/ 329938 h 1820256"/>
              <a:gd name="connsiteX113" fmla="*/ 6890994 w 11540300"/>
              <a:gd name="connsiteY113" fmla="*/ 395925 h 1820256"/>
              <a:gd name="connsiteX114" fmla="*/ 6909848 w 11540300"/>
              <a:gd name="connsiteY114" fmla="*/ 471340 h 1820256"/>
              <a:gd name="connsiteX115" fmla="*/ 6919275 w 11540300"/>
              <a:gd name="connsiteY115" fmla="*/ 763571 h 1820256"/>
              <a:gd name="connsiteX116" fmla="*/ 6956982 w 11540300"/>
              <a:gd name="connsiteY116" fmla="*/ 820131 h 1820256"/>
              <a:gd name="connsiteX117" fmla="*/ 6975835 w 11540300"/>
              <a:gd name="connsiteY117" fmla="*/ 857839 h 1820256"/>
              <a:gd name="connsiteX118" fmla="*/ 7004116 w 11540300"/>
              <a:gd name="connsiteY118" fmla="*/ 876692 h 1820256"/>
              <a:gd name="connsiteX119" fmla="*/ 7051250 w 11540300"/>
              <a:gd name="connsiteY119" fmla="*/ 961534 h 1820256"/>
              <a:gd name="connsiteX120" fmla="*/ 7079530 w 11540300"/>
              <a:gd name="connsiteY120" fmla="*/ 980387 h 1820256"/>
              <a:gd name="connsiteX121" fmla="*/ 7117237 w 11540300"/>
              <a:gd name="connsiteY121" fmla="*/ 1036948 h 1820256"/>
              <a:gd name="connsiteX122" fmla="*/ 7154945 w 11540300"/>
              <a:gd name="connsiteY122" fmla="*/ 1046375 h 1820256"/>
              <a:gd name="connsiteX123" fmla="*/ 7183225 w 11540300"/>
              <a:gd name="connsiteY123" fmla="*/ 1055802 h 1820256"/>
              <a:gd name="connsiteX124" fmla="*/ 7428322 w 11540300"/>
              <a:gd name="connsiteY124" fmla="*/ 1074655 h 1820256"/>
              <a:gd name="connsiteX125" fmla="*/ 7456602 w 11540300"/>
              <a:gd name="connsiteY125" fmla="*/ 1093509 h 1820256"/>
              <a:gd name="connsiteX126" fmla="*/ 7484883 w 11540300"/>
              <a:gd name="connsiteY126" fmla="*/ 1102936 h 1820256"/>
              <a:gd name="connsiteX127" fmla="*/ 7522590 w 11540300"/>
              <a:gd name="connsiteY127" fmla="*/ 1121789 h 1820256"/>
              <a:gd name="connsiteX128" fmla="*/ 7598004 w 11540300"/>
              <a:gd name="connsiteY128" fmla="*/ 1178350 h 1820256"/>
              <a:gd name="connsiteX129" fmla="*/ 7626285 w 11540300"/>
              <a:gd name="connsiteY129" fmla="*/ 1187777 h 1820256"/>
              <a:gd name="connsiteX130" fmla="*/ 7692273 w 11540300"/>
              <a:gd name="connsiteY130" fmla="*/ 1216057 h 1820256"/>
              <a:gd name="connsiteX131" fmla="*/ 7720553 w 11540300"/>
              <a:gd name="connsiteY131" fmla="*/ 1234911 h 1820256"/>
              <a:gd name="connsiteX132" fmla="*/ 7786541 w 11540300"/>
              <a:gd name="connsiteY132" fmla="*/ 1253764 h 1820256"/>
              <a:gd name="connsiteX133" fmla="*/ 7871382 w 11540300"/>
              <a:gd name="connsiteY133" fmla="*/ 1282045 h 1820256"/>
              <a:gd name="connsiteX134" fmla="*/ 8069345 w 11540300"/>
              <a:gd name="connsiteY134" fmla="*/ 1272618 h 1820256"/>
              <a:gd name="connsiteX135" fmla="*/ 8097625 w 11540300"/>
              <a:gd name="connsiteY135" fmla="*/ 1263191 h 1820256"/>
              <a:gd name="connsiteX136" fmla="*/ 8135332 w 11540300"/>
              <a:gd name="connsiteY136" fmla="*/ 1253764 h 1820256"/>
              <a:gd name="connsiteX137" fmla="*/ 8201320 w 11540300"/>
              <a:gd name="connsiteY137" fmla="*/ 1216057 h 1820256"/>
              <a:gd name="connsiteX138" fmla="*/ 8229600 w 11540300"/>
              <a:gd name="connsiteY138" fmla="*/ 1206630 h 1820256"/>
              <a:gd name="connsiteX139" fmla="*/ 8257881 w 11540300"/>
              <a:gd name="connsiteY139" fmla="*/ 1225484 h 1820256"/>
              <a:gd name="connsiteX140" fmla="*/ 8276734 w 11540300"/>
              <a:gd name="connsiteY140" fmla="*/ 1253764 h 1820256"/>
              <a:gd name="connsiteX141" fmla="*/ 8305015 w 11540300"/>
              <a:gd name="connsiteY141" fmla="*/ 1282045 h 1820256"/>
              <a:gd name="connsiteX142" fmla="*/ 8380429 w 11540300"/>
              <a:gd name="connsiteY142" fmla="*/ 1366886 h 1820256"/>
              <a:gd name="connsiteX143" fmla="*/ 8436990 w 11540300"/>
              <a:gd name="connsiteY143" fmla="*/ 1404593 h 1820256"/>
              <a:gd name="connsiteX144" fmla="*/ 8531258 w 11540300"/>
              <a:gd name="connsiteY144" fmla="*/ 1423447 h 1820256"/>
              <a:gd name="connsiteX145" fmla="*/ 8814062 w 11540300"/>
              <a:gd name="connsiteY145" fmla="*/ 1414020 h 1820256"/>
              <a:gd name="connsiteX146" fmla="*/ 8842343 w 11540300"/>
              <a:gd name="connsiteY146" fmla="*/ 1395167 h 1820256"/>
              <a:gd name="connsiteX147" fmla="*/ 8870623 w 11540300"/>
              <a:gd name="connsiteY147" fmla="*/ 1385740 h 1820256"/>
              <a:gd name="connsiteX148" fmla="*/ 8917757 w 11540300"/>
              <a:gd name="connsiteY148" fmla="*/ 1376313 h 1820256"/>
              <a:gd name="connsiteX149" fmla="*/ 9087440 w 11540300"/>
              <a:gd name="connsiteY149" fmla="*/ 1357459 h 1820256"/>
              <a:gd name="connsiteX150" fmla="*/ 9153427 w 11540300"/>
              <a:gd name="connsiteY150" fmla="*/ 1338606 h 1820256"/>
              <a:gd name="connsiteX151" fmla="*/ 9247695 w 11540300"/>
              <a:gd name="connsiteY151" fmla="*/ 1310325 h 1820256"/>
              <a:gd name="connsiteX152" fmla="*/ 9436231 w 11540300"/>
              <a:gd name="connsiteY152" fmla="*/ 1291472 h 1820256"/>
              <a:gd name="connsiteX153" fmla="*/ 10039547 w 11540300"/>
              <a:gd name="connsiteY153" fmla="*/ 1282045 h 1820256"/>
              <a:gd name="connsiteX154" fmla="*/ 10275217 w 11540300"/>
              <a:gd name="connsiteY154" fmla="*/ 1282045 h 1820256"/>
              <a:gd name="connsiteX155" fmla="*/ 10303497 w 11540300"/>
              <a:gd name="connsiteY155" fmla="*/ 1310325 h 1820256"/>
              <a:gd name="connsiteX156" fmla="*/ 10341204 w 11540300"/>
              <a:gd name="connsiteY156" fmla="*/ 1338606 h 1820256"/>
              <a:gd name="connsiteX157" fmla="*/ 10397765 w 11540300"/>
              <a:gd name="connsiteY157" fmla="*/ 1376313 h 1820256"/>
              <a:gd name="connsiteX158" fmla="*/ 10482607 w 11540300"/>
              <a:gd name="connsiteY158" fmla="*/ 1366886 h 1820256"/>
              <a:gd name="connsiteX159" fmla="*/ 10576875 w 11540300"/>
              <a:gd name="connsiteY159" fmla="*/ 1338606 h 1820256"/>
              <a:gd name="connsiteX160" fmla="*/ 10624009 w 11540300"/>
              <a:gd name="connsiteY160" fmla="*/ 1310325 h 1820256"/>
              <a:gd name="connsiteX161" fmla="*/ 10652289 w 11540300"/>
              <a:gd name="connsiteY161" fmla="*/ 1300898 h 1820256"/>
              <a:gd name="connsiteX162" fmla="*/ 10689996 w 11540300"/>
              <a:gd name="connsiteY162" fmla="*/ 1291472 h 1820256"/>
              <a:gd name="connsiteX163" fmla="*/ 10737130 w 11540300"/>
              <a:gd name="connsiteY163" fmla="*/ 1282045 h 1820256"/>
              <a:gd name="connsiteX164" fmla="*/ 10793691 w 11540300"/>
              <a:gd name="connsiteY164" fmla="*/ 1263191 h 1820256"/>
              <a:gd name="connsiteX165" fmla="*/ 10859679 w 11540300"/>
              <a:gd name="connsiteY165" fmla="*/ 1234911 h 1820256"/>
              <a:gd name="connsiteX166" fmla="*/ 10963374 w 11540300"/>
              <a:gd name="connsiteY166" fmla="*/ 1168923 h 1820256"/>
              <a:gd name="connsiteX167" fmla="*/ 11029361 w 11540300"/>
              <a:gd name="connsiteY167" fmla="*/ 1178350 h 1820256"/>
              <a:gd name="connsiteX168" fmla="*/ 11067068 w 11540300"/>
              <a:gd name="connsiteY168" fmla="*/ 1197204 h 1820256"/>
              <a:gd name="connsiteX169" fmla="*/ 11095349 w 11540300"/>
              <a:gd name="connsiteY169" fmla="*/ 1206630 h 1820256"/>
              <a:gd name="connsiteX170" fmla="*/ 11142483 w 11540300"/>
              <a:gd name="connsiteY170" fmla="*/ 1225484 h 1820256"/>
              <a:gd name="connsiteX171" fmla="*/ 11227324 w 11540300"/>
              <a:gd name="connsiteY171" fmla="*/ 1253764 h 1820256"/>
              <a:gd name="connsiteX172" fmla="*/ 11331019 w 11540300"/>
              <a:gd name="connsiteY172" fmla="*/ 1272618 h 1820256"/>
              <a:gd name="connsiteX173" fmla="*/ 11359299 w 11540300"/>
              <a:gd name="connsiteY173" fmla="*/ 1282045 h 1820256"/>
              <a:gd name="connsiteX174" fmla="*/ 11538409 w 11540300"/>
              <a:gd name="connsiteY174" fmla="*/ 1272618 h 1820256"/>
              <a:gd name="connsiteX175" fmla="*/ 11510128 w 11540300"/>
              <a:gd name="connsiteY175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205873 w 11540300"/>
              <a:gd name="connsiteY30" fmla="*/ 1696824 h 1820256"/>
              <a:gd name="connsiteX31" fmla="*/ 2196446 w 11540300"/>
              <a:gd name="connsiteY31" fmla="*/ 1640263 h 1820256"/>
              <a:gd name="connsiteX32" fmla="*/ 2253007 w 11540300"/>
              <a:gd name="connsiteY32" fmla="*/ 1385740 h 1820256"/>
              <a:gd name="connsiteX33" fmla="*/ 2309567 w 11540300"/>
              <a:gd name="connsiteY33" fmla="*/ 1366886 h 1820256"/>
              <a:gd name="connsiteX34" fmla="*/ 2366128 w 11540300"/>
              <a:gd name="connsiteY34" fmla="*/ 1310325 h 1820256"/>
              <a:gd name="connsiteX35" fmla="*/ 2384982 w 11540300"/>
              <a:gd name="connsiteY35" fmla="*/ 1282045 h 1820256"/>
              <a:gd name="connsiteX36" fmla="*/ 2432116 w 11540300"/>
              <a:gd name="connsiteY36" fmla="*/ 1225484 h 1820256"/>
              <a:gd name="connsiteX37" fmla="*/ 2441543 w 11540300"/>
              <a:gd name="connsiteY37" fmla="*/ 1197204 h 1820256"/>
              <a:gd name="connsiteX38" fmla="*/ 2460396 w 11540300"/>
              <a:gd name="connsiteY38" fmla="*/ 1168923 h 1820256"/>
              <a:gd name="connsiteX39" fmla="*/ 2479250 w 11540300"/>
              <a:gd name="connsiteY39" fmla="*/ 1112362 h 1820256"/>
              <a:gd name="connsiteX40" fmla="*/ 2498103 w 11540300"/>
              <a:gd name="connsiteY40" fmla="*/ 1084082 h 1820256"/>
              <a:gd name="connsiteX41" fmla="*/ 2516957 w 11540300"/>
              <a:gd name="connsiteY41" fmla="*/ 1027521 h 1820256"/>
              <a:gd name="connsiteX42" fmla="*/ 2573518 w 11540300"/>
              <a:gd name="connsiteY42" fmla="*/ 999241 h 1820256"/>
              <a:gd name="connsiteX43" fmla="*/ 2601798 w 11540300"/>
              <a:gd name="connsiteY43" fmla="*/ 980387 h 1820256"/>
              <a:gd name="connsiteX44" fmla="*/ 2922310 w 11540300"/>
              <a:gd name="connsiteY44" fmla="*/ 980387 h 1820256"/>
              <a:gd name="connsiteX45" fmla="*/ 3101419 w 11540300"/>
              <a:gd name="connsiteY45" fmla="*/ 970960 h 1820256"/>
              <a:gd name="connsiteX46" fmla="*/ 3393650 w 11540300"/>
              <a:gd name="connsiteY46" fmla="*/ 989814 h 1820256"/>
              <a:gd name="connsiteX47" fmla="*/ 3478491 w 11540300"/>
              <a:gd name="connsiteY47" fmla="*/ 1008668 h 1820256"/>
              <a:gd name="connsiteX48" fmla="*/ 3553905 w 11540300"/>
              <a:gd name="connsiteY48" fmla="*/ 1027521 h 1820256"/>
              <a:gd name="connsiteX49" fmla="*/ 3704734 w 11540300"/>
              <a:gd name="connsiteY49" fmla="*/ 1008668 h 1820256"/>
              <a:gd name="connsiteX50" fmla="*/ 3893270 w 11540300"/>
              <a:gd name="connsiteY50" fmla="*/ 989814 h 1820256"/>
              <a:gd name="connsiteX51" fmla="*/ 3968685 w 11540300"/>
              <a:gd name="connsiteY51" fmla="*/ 999241 h 1820256"/>
              <a:gd name="connsiteX52" fmla="*/ 4034673 w 11540300"/>
              <a:gd name="connsiteY52" fmla="*/ 1018094 h 1820256"/>
              <a:gd name="connsiteX53" fmla="*/ 4081807 w 11540300"/>
              <a:gd name="connsiteY53" fmla="*/ 1065228 h 1820256"/>
              <a:gd name="connsiteX54" fmla="*/ 4110087 w 11540300"/>
              <a:gd name="connsiteY54" fmla="*/ 1084082 h 1820256"/>
              <a:gd name="connsiteX55" fmla="*/ 4157221 w 11540300"/>
              <a:gd name="connsiteY55" fmla="*/ 1140643 h 1820256"/>
              <a:gd name="connsiteX56" fmla="*/ 4185501 w 11540300"/>
              <a:gd name="connsiteY56" fmla="*/ 1159496 h 1820256"/>
              <a:gd name="connsiteX57" fmla="*/ 4242062 w 11540300"/>
              <a:gd name="connsiteY57" fmla="*/ 1244338 h 1820256"/>
              <a:gd name="connsiteX58" fmla="*/ 4260916 w 11540300"/>
              <a:gd name="connsiteY58" fmla="*/ 1272618 h 1820256"/>
              <a:gd name="connsiteX59" fmla="*/ 4298623 w 11540300"/>
              <a:gd name="connsiteY59" fmla="*/ 1357459 h 1820256"/>
              <a:gd name="connsiteX60" fmla="*/ 4308050 w 11540300"/>
              <a:gd name="connsiteY60" fmla="*/ 1385740 h 1820256"/>
              <a:gd name="connsiteX61" fmla="*/ 4345757 w 11540300"/>
              <a:gd name="connsiteY61" fmla="*/ 1442301 h 1820256"/>
              <a:gd name="connsiteX62" fmla="*/ 4383464 w 11540300"/>
              <a:gd name="connsiteY62" fmla="*/ 1498861 h 1820256"/>
              <a:gd name="connsiteX63" fmla="*/ 4421171 w 11540300"/>
              <a:gd name="connsiteY63" fmla="*/ 1555422 h 1820256"/>
              <a:gd name="connsiteX64" fmla="*/ 4468305 w 11540300"/>
              <a:gd name="connsiteY64" fmla="*/ 1630837 h 1820256"/>
              <a:gd name="connsiteX65" fmla="*/ 4477732 w 11540300"/>
              <a:gd name="connsiteY65" fmla="*/ 1659117 h 1820256"/>
              <a:gd name="connsiteX66" fmla="*/ 4534293 w 11540300"/>
              <a:gd name="connsiteY66" fmla="*/ 1696824 h 1820256"/>
              <a:gd name="connsiteX67" fmla="*/ 4553147 w 11540300"/>
              <a:gd name="connsiteY67" fmla="*/ 1725105 h 1820256"/>
              <a:gd name="connsiteX68" fmla="*/ 4581427 w 11540300"/>
              <a:gd name="connsiteY68" fmla="*/ 1734531 h 1820256"/>
              <a:gd name="connsiteX69" fmla="*/ 4590854 w 11540300"/>
              <a:gd name="connsiteY69" fmla="*/ 1762812 h 1820256"/>
              <a:gd name="connsiteX70" fmla="*/ 4623896 w 11540300"/>
              <a:gd name="connsiteY70" fmla="*/ 1810240 h 1820256"/>
              <a:gd name="connsiteX71" fmla="*/ 4675695 w 11540300"/>
              <a:gd name="connsiteY71" fmla="*/ 1762812 h 1820256"/>
              <a:gd name="connsiteX72" fmla="*/ 4786042 w 11540300"/>
              <a:gd name="connsiteY72" fmla="*/ 1620624 h 1820256"/>
              <a:gd name="connsiteX73" fmla="*/ 4958499 w 11540300"/>
              <a:gd name="connsiteY73" fmla="*/ 1574276 h 1820256"/>
              <a:gd name="connsiteX74" fmla="*/ 4986780 w 11540300"/>
              <a:gd name="connsiteY74" fmla="*/ 1461154 h 1820256"/>
              <a:gd name="connsiteX75" fmla="*/ 4996207 w 11540300"/>
              <a:gd name="connsiteY75" fmla="*/ 1423447 h 1820256"/>
              <a:gd name="connsiteX76" fmla="*/ 5015060 w 11540300"/>
              <a:gd name="connsiteY76" fmla="*/ 1366886 h 1820256"/>
              <a:gd name="connsiteX77" fmla="*/ 5005633 w 11540300"/>
              <a:gd name="connsiteY77" fmla="*/ 1319752 h 1820256"/>
              <a:gd name="connsiteX78" fmla="*/ 4996207 w 11540300"/>
              <a:gd name="connsiteY78" fmla="*/ 1291472 h 1820256"/>
              <a:gd name="connsiteX79" fmla="*/ 4986780 w 11540300"/>
              <a:gd name="connsiteY79" fmla="*/ 1244338 h 1820256"/>
              <a:gd name="connsiteX80" fmla="*/ 5043341 w 11540300"/>
              <a:gd name="connsiteY80" fmla="*/ 1027521 h 1820256"/>
              <a:gd name="connsiteX81" fmla="*/ 5099901 w 11540300"/>
              <a:gd name="connsiteY81" fmla="*/ 989814 h 1820256"/>
              <a:gd name="connsiteX82" fmla="*/ 5128182 w 11540300"/>
              <a:gd name="connsiteY82" fmla="*/ 980387 h 1820256"/>
              <a:gd name="connsiteX83" fmla="*/ 5137609 w 11540300"/>
              <a:gd name="connsiteY83" fmla="*/ 952107 h 1820256"/>
              <a:gd name="connsiteX84" fmla="*/ 5194169 w 11540300"/>
              <a:gd name="connsiteY84" fmla="*/ 914400 h 1820256"/>
              <a:gd name="connsiteX85" fmla="*/ 5222450 w 11540300"/>
              <a:gd name="connsiteY85" fmla="*/ 895546 h 1820256"/>
              <a:gd name="connsiteX86" fmla="*/ 5410986 w 11540300"/>
              <a:gd name="connsiteY86" fmla="*/ 876692 h 1820256"/>
              <a:gd name="connsiteX87" fmla="*/ 5590095 w 11540300"/>
              <a:gd name="connsiteY87" fmla="*/ 876692 h 1820256"/>
              <a:gd name="connsiteX88" fmla="*/ 5637229 w 11540300"/>
              <a:gd name="connsiteY88" fmla="*/ 904973 h 1820256"/>
              <a:gd name="connsiteX89" fmla="*/ 5674936 w 11540300"/>
              <a:gd name="connsiteY89" fmla="*/ 914400 h 1820256"/>
              <a:gd name="connsiteX90" fmla="*/ 5712644 w 11540300"/>
              <a:gd name="connsiteY90" fmla="*/ 933253 h 1820256"/>
              <a:gd name="connsiteX91" fmla="*/ 5740924 w 11540300"/>
              <a:gd name="connsiteY91" fmla="*/ 942680 h 1820256"/>
              <a:gd name="connsiteX92" fmla="*/ 5938887 w 11540300"/>
              <a:gd name="connsiteY92" fmla="*/ 923826 h 1820256"/>
              <a:gd name="connsiteX93" fmla="*/ 6014301 w 11540300"/>
              <a:gd name="connsiteY93" fmla="*/ 895546 h 1820256"/>
              <a:gd name="connsiteX94" fmla="*/ 6061435 w 11540300"/>
              <a:gd name="connsiteY94" fmla="*/ 857839 h 1820256"/>
              <a:gd name="connsiteX95" fmla="*/ 6174557 w 11540300"/>
              <a:gd name="connsiteY95" fmla="*/ 782424 h 1820256"/>
              <a:gd name="connsiteX96" fmla="*/ 6231118 w 11540300"/>
              <a:gd name="connsiteY96" fmla="*/ 754144 h 1820256"/>
              <a:gd name="connsiteX97" fmla="*/ 6325386 w 11540300"/>
              <a:gd name="connsiteY97" fmla="*/ 245096 h 1820256"/>
              <a:gd name="connsiteX98" fmla="*/ 6344240 w 11540300"/>
              <a:gd name="connsiteY98" fmla="*/ 216816 h 1820256"/>
              <a:gd name="connsiteX99" fmla="*/ 6372520 w 11540300"/>
              <a:gd name="connsiteY99" fmla="*/ 122548 h 1820256"/>
              <a:gd name="connsiteX100" fmla="*/ 6410227 w 11540300"/>
              <a:gd name="connsiteY100" fmla="*/ 65987 h 1820256"/>
              <a:gd name="connsiteX101" fmla="*/ 6457361 w 11540300"/>
              <a:gd name="connsiteY101" fmla="*/ 9426 h 1820256"/>
              <a:gd name="connsiteX102" fmla="*/ 6485642 w 11540300"/>
              <a:gd name="connsiteY102" fmla="*/ 0 h 1820256"/>
              <a:gd name="connsiteX103" fmla="*/ 6570483 w 11540300"/>
              <a:gd name="connsiteY103" fmla="*/ 18853 h 1820256"/>
              <a:gd name="connsiteX104" fmla="*/ 6598763 w 11540300"/>
              <a:gd name="connsiteY104" fmla="*/ 47134 h 1820256"/>
              <a:gd name="connsiteX105" fmla="*/ 6655324 w 11540300"/>
              <a:gd name="connsiteY105" fmla="*/ 113121 h 1820256"/>
              <a:gd name="connsiteX106" fmla="*/ 6683604 w 11540300"/>
              <a:gd name="connsiteY106" fmla="*/ 122548 h 1820256"/>
              <a:gd name="connsiteX107" fmla="*/ 6702458 w 11540300"/>
              <a:gd name="connsiteY107" fmla="*/ 150828 h 1820256"/>
              <a:gd name="connsiteX108" fmla="*/ 6740165 w 11540300"/>
              <a:gd name="connsiteY108" fmla="*/ 169682 h 1820256"/>
              <a:gd name="connsiteX109" fmla="*/ 6768446 w 11540300"/>
              <a:gd name="connsiteY109" fmla="*/ 188536 h 1820256"/>
              <a:gd name="connsiteX110" fmla="*/ 6815580 w 11540300"/>
              <a:gd name="connsiteY110" fmla="*/ 245096 h 1820256"/>
              <a:gd name="connsiteX111" fmla="*/ 6853287 w 11540300"/>
              <a:gd name="connsiteY111" fmla="*/ 301657 h 1820256"/>
              <a:gd name="connsiteX112" fmla="*/ 6872141 w 11540300"/>
              <a:gd name="connsiteY112" fmla="*/ 329938 h 1820256"/>
              <a:gd name="connsiteX113" fmla="*/ 6890994 w 11540300"/>
              <a:gd name="connsiteY113" fmla="*/ 395925 h 1820256"/>
              <a:gd name="connsiteX114" fmla="*/ 6909848 w 11540300"/>
              <a:gd name="connsiteY114" fmla="*/ 471340 h 1820256"/>
              <a:gd name="connsiteX115" fmla="*/ 6919275 w 11540300"/>
              <a:gd name="connsiteY115" fmla="*/ 763571 h 1820256"/>
              <a:gd name="connsiteX116" fmla="*/ 6956982 w 11540300"/>
              <a:gd name="connsiteY116" fmla="*/ 820131 h 1820256"/>
              <a:gd name="connsiteX117" fmla="*/ 6975835 w 11540300"/>
              <a:gd name="connsiteY117" fmla="*/ 857839 h 1820256"/>
              <a:gd name="connsiteX118" fmla="*/ 7004116 w 11540300"/>
              <a:gd name="connsiteY118" fmla="*/ 876692 h 1820256"/>
              <a:gd name="connsiteX119" fmla="*/ 7051250 w 11540300"/>
              <a:gd name="connsiteY119" fmla="*/ 961534 h 1820256"/>
              <a:gd name="connsiteX120" fmla="*/ 7079530 w 11540300"/>
              <a:gd name="connsiteY120" fmla="*/ 980387 h 1820256"/>
              <a:gd name="connsiteX121" fmla="*/ 7117237 w 11540300"/>
              <a:gd name="connsiteY121" fmla="*/ 1036948 h 1820256"/>
              <a:gd name="connsiteX122" fmla="*/ 7154945 w 11540300"/>
              <a:gd name="connsiteY122" fmla="*/ 1046375 h 1820256"/>
              <a:gd name="connsiteX123" fmla="*/ 7183225 w 11540300"/>
              <a:gd name="connsiteY123" fmla="*/ 1055802 h 1820256"/>
              <a:gd name="connsiteX124" fmla="*/ 7428322 w 11540300"/>
              <a:gd name="connsiteY124" fmla="*/ 1074655 h 1820256"/>
              <a:gd name="connsiteX125" fmla="*/ 7456602 w 11540300"/>
              <a:gd name="connsiteY125" fmla="*/ 1093509 h 1820256"/>
              <a:gd name="connsiteX126" fmla="*/ 7484883 w 11540300"/>
              <a:gd name="connsiteY126" fmla="*/ 1102936 h 1820256"/>
              <a:gd name="connsiteX127" fmla="*/ 7522590 w 11540300"/>
              <a:gd name="connsiteY127" fmla="*/ 1121789 h 1820256"/>
              <a:gd name="connsiteX128" fmla="*/ 7598004 w 11540300"/>
              <a:gd name="connsiteY128" fmla="*/ 1178350 h 1820256"/>
              <a:gd name="connsiteX129" fmla="*/ 7626285 w 11540300"/>
              <a:gd name="connsiteY129" fmla="*/ 1187777 h 1820256"/>
              <a:gd name="connsiteX130" fmla="*/ 7692273 w 11540300"/>
              <a:gd name="connsiteY130" fmla="*/ 1216057 h 1820256"/>
              <a:gd name="connsiteX131" fmla="*/ 7720553 w 11540300"/>
              <a:gd name="connsiteY131" fmla="*/ 1234911 h 1820256"/>
              <a:gd name="connsiteX132" fmla="*/ 7786541 w 11540300"/>
              <a:gd name="connsiteY132" fmla="*/ 1253764 h 1820256"/>
              <a:gd name="connsiteX133" fmla="*/ 7871382 w 11540300"/>
              <a:gd name="connsiteY133" fmla="*/ 1282045 h 1820256"/>
              <a:gd name="connsiteX134" fmla="*/ 8069345 w 11540300"/>
              <a:gd name="connsiteY134" fmla="*/ 1272618 h 1820256"/>
              <a:gd name="connsiteX135" fmla="*/ 8097625 w 11540300"/>
              <a:gd name="connsiteY135" fmla="*/ 1263191 h 1820256"/>
              <a:gd name="connsiteX136" fmla="*/ 8135332 w 11540300"/>
              <a:gd name="connsiteY136" fmla="*/ 1253764 h 1820256"/>
              <a:gd name="connsiteX137" fmla="*/ 8201320 w 11540300"/>
              <a:gd name="connsiteY137" fmla="*/ 1216057 h 1820256"/>
              <a:gd name="connsiteX138" fmla="*/ 8229600 w 11540300"/>
              <a:gd name="connsiteY138" fmla="*/ 1206630 h 1820256"/>
              <a:gd name="connsiteX139" fmla="*/ 8257881 w 11540300"/>
              <a:gd name="connsiteY139" fmla="*/ 1225484 h 1820256"/>
              <a:gd name="connsiteX140" fmla="*/ 8276734 w 11540300"/>
              <a:gd name="connsiteY140" fmla="*/ 1253764 h 1820256"/>
              <a:gd name="connsiteX141" fmla="*/ 8305015 w 11540300"/>
              <a:gd name="connsiteY141" fmla="*/ 1282045 h 1820256"/>
              <a:gd name="connsiteX142" fmla="*/ 8380429 w 11540300"/>
              <a:gd name="connsiteY142" fmla="*/ 1366886 h 1820256"/>
              <a:gd name="connsiteX143" fmla="*/ 8436990 w 11540300"/>
              <a:gd name="connsiteY143" fmla="*/ 1404593 h 1820256"/>
              <a:gd name="connsiteX144" fmla="*/ 8531258 w 11540300"/>
              <a:gd name="connsiteY144" fmla="*/ 1423447 h 1820256"/>
              <a:gd name="connsiteX145" fmla="*/ 8814062 w 11540300"/>
              <a:gd name="connsiteY145" fmla="*/ 1414020 h 1820256"/>
              <a:gd name="connsiteX146" fmla="*/ 8842343 w 11540300"/>
              <a:gd name="connsiteY146" fmla="*/ 1395167 h 1820256"/>
              <a:gd name="connsiteX147" fmla="*/ 8870623 w 11540300"/>
              <a:gd name="connsiteY147" fmla="*/ 1385740 h 1820256"/>
              <a:gd name="connsiteX148" fmla="*/ 8917757 w 11540300"/>
              <a:gd name="connsiteY148" fmla="*/ 1376313 h 1820256"/>
              <a:gd name="connsiteX149" fmla="*/ 9087440 w 11540300"/>
              <a:gd name="connsiteY149" fmla="*/ 1357459 h 1820256"/>
              <a:gd name="connsiteX150" fmla="*/ 9153427 w 11540300"/>
              <a:gd name="connsiteY150" fmla="*/ 1338606 h 1820256"/>
              <a:gd name="connsiteX151" fmla="*/ 9247695 w 11540300"/>
              <a:gd name="connsiteY151" fmla="*/ 1310325 h 1820256"/>
              <a:gd name="connsiteX152" fmla="*/ 9436231 w 11540300"/>
              <a:gd name="connsiteY152" fmla="*/ 1291472 h 1820256"/>
              <a:gd name="connsiteX153" fmla="*/ 10039547 w 11540300"/>
              <a:gd name="connsiteY153" fmla="*/ 1282045 h 1820256"/>
              <a:gd name="connsiteX154" fmla="*/ 10275217 w 11540300"/>
              <a:gd name="connsiteY154" fmla="*/ 1282045 h 1820256"/>
              <a:gd name="connsiteX155" fmla="*/ 10303497 w 11540300"/>
              <a:gd name="connsiteY155" fmla="*/ 1310325 h 1820256"/>
              <a:gd name="connsiteX156" fmla="*/ 10341204 w 11540300"/>
              <a:gd name="connsiteY156" fmla="*/ 1338606 h 1820256"/>
              <a:gd name="connsiteX157" fmla="*/ 10397765 w 11540300"/>
              <a:gd name="connsiteY157" fmla="*/ 1376313 h 1820256"/>
              <a:gd name="connsiteX158" fmla="*/ 10482607 w 11540300"/>
              <a:gd name="connsiteY158" fmla="*/ 1366886 h 1820256"/>
              <a:gd name="connsiteX159" fmla="*/ 10576875 w 11540300"/>
              <a:gd name="connsiteY159" fmla="*/ 1338606 h 1820256"/>
              <a:gd name="connsiteX160" fmla="*/ 10624009 w 11540300"/>
              <a:gd name="connsiteY160" fmla="*/ 1310325 h 1820256"/>
              <a:gd name="connsiteX161" fmla="*/ 10652289 w 11540300"/>
              <a:gd name="connsiteY161" fmla="*/ 1300898 h 1820256"/>
              <a:gd name="connsiteX162" fmla="*/ 10689996 w 11540300"/>
              <a:gd name="connsiteY162" fmla="*/ 1291472 h 1820256"/>
              <a:gd name="connsiteX163" fmla="*/ 10737130 w 11540300"/>
              <a:gd name="connsiteY163" fmla="*/ 1282045 h 1820256"/>
              <a:gd name="connsiteX164" fmla="*/ 10793691 w 11540300"/>
              <a:gd name="connsiteY164" fmla="*/ 1263191 h 1820256"/>
              <a:gd name="connsiteX165" fmla="*/ 10859679 w 11540300"/>
              <a:gd name="connsiteY165" fmla="*/ 1234911 h 1820256"/>
              <a:gd name="connsiteX166" fmla="*/ 10963374 w 11540300"/>
              <a:gd name="connsiteY166" fmla="*/ 1168923 h 1820256"/>
              <a:gd name="connsiteX167" fmla="*/ 11029361 w 11540300"/>
              <a:gd name="connsiteY167" fmla="*/ 1178350 h 1820256"/>
              <a:gd name="connsiteX168" fmla="*/ 11067068 w 11540300"/>
              <a:gd name="connsiteY168" fmla="*/ 1197204 h 1820256"/>
              <a:gd name="connsiteX169" fmla="*/ 11095349 w 11540300"/>
              <a:gd name="connsiteY169" fmla="*/ 1206630 h 1820256"/>
              <a:gd name="connsiteX170" fmla="*/ 11142483 w 11540300"/>
              <a:gd name="connsiteY170" fmla="*/ 1225484 h 1820256"/>
              <a:gd name="connsiteX171" fmla="*/ 11227324 w 11540300"/>
              <a:gd name="connsiteY171" fmla="*/ 1253764 h 1820256"/>
              <a:gd name="connsiteX172" fmla="*/ 11331019 w 11540300"/>
              <a:gd name="connsiteY172" fmla="*/ 1272618 h 1820256"/>
              <a:gd name="connsiteX173" fmla="*/ 11359299 w 11540300"/>
              <a:gd name="connsiteY173" fmla="*/ 1282045 h 1820256"/>
              <a:gd name="connsiteX174" fmla="*/ 11538409 w 11540300"/>
              <a:gd name="connsiteY174" fmla="*/ 1272618 h 1820256"/>
              <a:gd name="connsiteX175" fmla="*/ 11510128 w 11540300"/>
              <a:gd name="connsiteY175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03316 w 11540300"/>
              <a:gd name="connsiteY4" fmla="*/ 952107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196446 w 11540300"/>
              <a:gd name="connsiteY30" fmla="*/ 1640263 h 1820256"/>
              <a:gd name="connsiteX31" fmla="*/ 2253007 w 11540300"/>
              <a:gd name="connsiteY31" fmla="*/ 1385740 h 1820256"/>
              <a:gd name="connsiteX32" fmla="*/ 2309567 w 11540300"/>
              <a:gd name="connsiteY32" fmla="*/ 1366886 h 1820256"/>
              <a:gd name="connsiteX33" fmla="*/ 2366128 w 11540300"/>
              <a:gd name="connsiteY33" fmla="*/ 1310325 h 1820256"/>
              <a:gd name="connsiteX34" fmla="*/ 2384982 w 11540300"/>
              <a:gd name="connsiteY34" fmla="*/ 1282045 h 1820256"/>
              <a:gd name="connsiteX35" fmla="*/ 2432116 w 11540300"/>
              <a:gd name="connsiteY35" fmla="*/ 1225484 h 1820256"/>
              <a:gd name="connsiteX36" fmla="*/ 2441543 w 11540300"/>
              <a:gd name="connsiteY36" fmla="*/ 1197204 h 1820256"/>
              <a:gd name="connsiteX37" fmla="*/ 2460396 w 11540300"/>
              <a:gd name="connsiteY37" fmla="*/ 1168923 h 1820256"/>
              <a:gd name="connsiteX38" fmla="*/ 2479250 w 11540300"/>
              <a:gd name="connsiteY38" fmla="*/ 1112362 h 1820256"/>
              <a:gd name="connsiteX39" fmla="*/ 2498103 w 11540300"/>
              <a:gd name="connsiteY39" fmla="*/ 1084082 h 1820256"/>
              <a:gd name="connsiteX40" fmla="*/ 2516957 w 11540300"/>
              <a:gd name="connsiteY40" fmla="*/ 1027521 h 1820256"/>
              <a:gd name="connsiteX41" fmla="*/ 2573518 w 11540300"/>
              <a:gd name="connsiteY41" fmla="*/ 999241 h 1820256"/>
              <a:gd name="connsiteX42" fmla="*/ 2601798 w 11540300"/>
              <a:gd name="connsiteY42" fmla="*/ 980387 h 1820256"/>
              <a:gd name="connsiteX43" fmla="*/ 2922310 w 11540300"/>
              <a:gd name="connsiteY43" fmla="*/ 980387 h 1820256"/>
              <a:gd name="connsiteX44" fmla="*/ 3101419 w 11540300"/>
              <a:gd name="connsiteY44" fmla="*/ 970960 h 1820256"/>
              <a:gd name="connsiteX45" fmla="*/ 3393650 w 11540300"/>
              <a:gd name="connsiteY45" fmla="*/ 989814 h 1820256"/>
              <a:gd name="connsiteX46" fmla="*/ 3478491 w 11540300"/>
              <a:gd name="connsiteY46" fmla="*/ 1008668 h 1820256"/>
              <a:gd name="connsiteX47" fmla="*/ 3553905 w 11540300"/>
              <a:gd name="connsiteY47" fmla="*/ 1027521 h 1820256"/>
              <a:gd name="connsiteX48" fmla="*/ 3704734 w 11540300"/>
              <a:gd name="connsiteY48" fmla="*/ 1008668 h 1820256"/>
              <a:gd name="connsiteX49" fmla="*/ 3893270 w 11540300"/>
              <a:gd name="connsiteY49" fmla="*/ 989814 h 1820256"/>
              <a:gd name="connsiteX50" fmla="*/ 3968685 w 11540300"/>
              <a:gd name="connsiteY50" fmla="*/ 999241 h 1820256"/>
              <a:gd name="connsiteX51" fmla="*/ 4034673 w 11540300"/>
              <a:gd name="connsiteY51" fmla="*/ 1018094 h 1820256"/>
              <a:gd name="connsiteX52" fmla="*/ 4081807 w 11540300"/>
              <a:gd name="connsiteY52" fmla="*/ 1065228 h 1820256"/>
              <a:gd name="connsiteX53" fmla="*/ 4110087 w 11540300"/>
              <a:gd name="connsiteY53" fmla="*/ 1084082 h 1820256"/>
              <a:gd name="connsiteX54" fmla="*/ 4157221 w 11540300"/>
              <a:gd name="connsiteY54" fmla="*/ 1140643 h 1820256"/>
              <a:gd name="connsiteX55" fmla="*/ 4185501 w 11540300"/>
              <a:gd name="connsiteY55" fmla="*/ 1159496 h 1820256"/>
              <a:gd name="connsiteX56" fmla="*/ 4242062 w 11540300"/>
              <a:gd name="connsiteY56" fmla="*/ 1244338 h 1820256"/>
              <a:gd name="connsiteX57" fmla="*/ 4260916 w 11540300"/>
              <a:gd name="connsiteY57" fmla="*/ 1272618 h 1820256"/>
              <a:gd name="connsiteX58" fmla="*/ 4298623 w 11540300"/>
              <a:gd name="connsiteY58" fmla="*/ 1357459 h 1820256"/>
              <a:gd name="connsiteX59" fmla="*/ 4308050 w 11540300"/>
              <a:gd name="connsiteY59" fmla="*/ 1385740 h 1820256"/>
              <a:gd name="connsiteX60" fmla="*/ 4345757 w 11540300"/>
              <a:gd name="connsiteY60" fmla="*/ 1442301 h 1820256"/>
              <a:gd name="connsiteX61" fmla="*/ 4383464 w 11540300"/>
              <a:gd name="connsiteY61" fmla="*/ 1498861 h 1820256"/>
              <a:gd name="connsiteX62" fmla="*/ 4421171 w 11540300"/>
              <a:gd name="connsiteY62" fmla="*/ 1555422 h 1820256"/>
              <a:gd name="connsiteX63" fmla="*/ 4468305 w 11540300"/>
              <a:gd name="connsiteY63" fmla="*/ 1630837 h 1820256"/>
              <a:gd name="connsiteX64" fmla="*/ 4477732 w 11540300"/>
              <a:gd name="connsiteY64" fmla="*/ 1659117 h 1820256"/>
              <a:gd name="connsiteX65" fmla="*/ 4534293 w 11540300"/>
              <a:gd name="connsiteY65" fmla="*/ 1696824 h 1820256"/>
              <a:gd name="connsiteX66" fmla="*/ 4553147 w 11540300"/>
              <a:gd name="connsiteY66" fmla="*/ 1725105 h 1820256"/>
              <a:gd name="connsiteX67" fmla="*/ 4581427 w 11540300"/>
              <a:gd name="connsiteY67" fmla="*/ 1734531 h 1820256"/>
              <a:gd name="connsiteX68" fmla="*/ 4590854 w 11540300"/>
              <a:gd name="connsiteY68" fmla="*/ 1762812 h 1820256"/>
              <a:gd name="connsiteX69" fmla="*/ 4623896 w 11540300"/>
              <a:gd name="connsiteY69" fmla="*/ 1810240 h 1820256"/>
              <a:gd name="connsiteX70" fmla="*/ 4675695 w 11540300"/>
              <a:gd name="connsiteY70" fmla="*/ 1762812 h 1820256"/>
              <a:gd name="connsiteX71" fmla="*/ 4786042 w 11540300"/>
              <a:gd name="connsiteY71" fmla="*/ 1620624 h 1820256"/>
              <a:gd name="connsiteX72" fmla="*/ 4958499 w 11540300"/>
              <a:gd name="connsiteY72" fmla="*/ 1574276 h 1820256"/>
              <a:gd name="connsiteX73" fmla="*/ 4986780 w 11540300"/>
              <a:gd name="connsiteY73" fmla="*/ 1461154 h 1820256"/>
              <a:gd name="connsiteX74" fmla="*/ 4996207 w 11540300"/>
              <a:gd name="connsiteY74" fmla="*/ 1423447 h 1820256"/>
              <a:gd name="connsiteX75" fmla="*/ 5015060 w 11540300"/>
              <a:gd name="connsiteY75" fmla="*/ 1366886 h 1820256"/>
              <a:gd name="connsiteX76" fmla="*/ 5005633 w 11540300"/>
              <a:gd name="connsiteY76" fmla="*/ 1319752 h 1820256"/>
              <a:gd name="connsiteX77" fmla="*/ 4996207 w 11540300"/>
              <a:gd name="connsiteY77" fmla="*/ 1291472 h 1820256"/>
              <a:gd name="connsiteX78" fmla="*/ 4986780 w 11540300"/>
              <a:gd name="connsiteY78" fmla="*/ 1244338 h 1820256"/>
              <a:gd name="connsiteX79" fmla="*/ 5043341 w 11540300"/>
              <a:gd name="connsiteY79" fmla="*/ 1027521 h 1820256"/>
              <a:gd name="connsiteX80" fmla="*/ 5099901 w 11540300"/>
              <a:gd name="connsiteY80" fmla="*/ 989814 h 1820256"/>
              <a:gd name="connsiteX81" fmla="*/ 5128182 w 11540300"/>
              <a:gd name="connsiteY81" fmla="*/ 980387 h 1820256"/>
              <a:gd name="connsiteX82" fmla="*/ 5137609 w 11540300"/>
              <a:gd name="connsiteY82" fmla="*/ 952107 h 1820256"/>
              <a:gd name="connsiteX83" fmla="*/ 5194169 w 11540300"/>
              <a:gd name="connsiteY83" fmla="*/ 914400 h 1820256"/>
              <a:gd name="connsiteX84" fmla="*/ 5222450 w 11540300"/>
              <a:gd name="connsiteY84" fmla="*/ 895546 h 1820256"/>
              <a:gd name="connsiteX85" fmla="*/ 5410986 w 11540300"/>
              <a:gd name="connsiteY85" fmla="*/ 876692 h 1820256"/>
              <a:gd name="connsiteX86" fmla="*/ 5590095 w 11540300"/>
              <a:gd name="connsiteY86" fmla="*/ 876692 h 1820256"/>
              <a:gd name="connsiteX87" fmla="*/ 5637229 w 11540300"/>
              <a:gd name="connsiteY87" fmla="*/ 904973 h 1820256"/>
              <a:gd name="connsiteX88" fmla="*/ 5674936 w 11540300"/>
              <a:gd name="connsiteY88" fmla="*/ 914400 h 1820256"/>
              <a:gd name="connsiteX89" fmla="*/ 5712644 w 11540300"/>
              <a:gd name="connsiteY89" fmla="*/ 933253 h 1820256"/>
              <a:gd name="connsiteX90" fmla="*/ 5740924 w 11540300"/>
              <a:gd name="connsiteY90" fmla="*/ 942680 h 1820256"/>
              <a:gd name="connsiteX91" fmla="*/ 5938887 w 11540300"/>
              <a:gd name="connsiteY91" fmla="*/ 923826 h 1820256"/>
              <a:gd name="connsiteX92" fmla="*/ 6014301 w 11540300"/>
              <a:gd name="connsiteY92" fmla="*/ 895546 h 1820256"/>
              <a:gd name="connsiteX93" fmla="*/ 6061435 w 11540300"/>
              <a:gd name="connsiteY93" fmla="*/ 857839 h 1820256"/>
              <a:gd name="connsiteX94" fmla="*/ 6174557 w 11540300"/>
              <a:gd name="connsiteY94" fmla="*/ 782424 h 1820256"/>
              <a:gd name="connsiteX95" fmla="*/ 6231118 w 11540300"/>
              <a:gd name="connsiteY95" fmla="*/ 754144 h 1820256"/>
              <a:gd name="connsiteX96" fmla="*/ 6325386 w 11540300"/>
              <a:gd name="connsiteY96" fmla="*/ 245096 h 1820256"/>
              <a:gd name="connsiteX97" fmla="*/ 6344240 w 11540300"/>
              <a:gd name="connsiteY97" fmla="*/ 216816 h 1820256"/>
              <a:gd name="connsiteX98" fmla="*/ 6372520 w 11540300"/>
              <a:gd name="connsiteY98" fmla="*/ 122548 h 1820256"/>
              <a:gd name="connsiteX99" fmla="*/ 6410227 w 11540300"/>
              <a:gd name="connsiteY99" fmla="*/ 65987 h 1820256"/>
              <a:gd name="connsiteX100" fmla="*/ 6457361 w 11540300"/>
              <a:gd name="connsiteY100" fmla="*/ 9426 h 1820256"/>
              <a:gd name="connsiteX101" fmla="*/ 6485642 w 11540300"/>
              <a:gd name="connsiteY101" fmla="*/ 0 h 1820256"/>
              <a:gd name="connsiteX102" fmla="*/ 6570483 w 11540300"/>
              <a:gd name="connsiteY102" fmla="*/ 18853 h 1820256"/>
              <a:gd name="connsiteX103" fmla="*/ 6598763 w 11540300"/>
              <a:gd name="connsiteY103" fmla="*/ 47134 h 1820256"/>
              <a:gd name="connsiteX104" fmla="*/ 6655324 w 11540300"/>
              <a:gd name="connsiteY104" fmla="*/ 113121 h 1820256"/>
              <a:gd name="connsiteX105" fmla="*/ 6683604 w 11540300"/>
              <a:gd name="connsiteY105" fmla="*/ 122548 h 1820256"/>
              <a:gd name="connsiteX106" fmla="*/ 6702458 w 11540300"/>
              <a:gd name="connsiteY106" fmla="*/ 150828 h 1820256"/>
              <a:gd name="connsiteX107" fmla="*/ 6740165 w 11540300"/>
              <a:gd name="connsiteY107" fmla="*/ 169682 h 1820256"/>
              <a:gd name="connsiteX108" fmla="*/ 6768446 w 11540300"/>
              <a:gd name="connsiteY108" fmla="*/ 188536 h 1820256"/>
              <a:gd name="connsiteX109" fmla="*/ 6815580 w 11540300"/>
              <a:gd name="connsiteY109" fmla="*/ 245096 h 1820256"/>
              <a:gd name="connsiteX110" fmla="*/ 6853287 w 11540300"/>
              <a:gd name="connsiteY110" fmla="*/ 301657 h 1820256"/>
              <a:gd name="connsiteX111" fmla="*/ 6872141 w 11540300"/>
              <a:gd name="connsiteY111" fmla="*/ 329938 h 1820256"/>
              <a:gd name="connsiteX112" fmla="*/ 6890994 w 11540300"/>
              <a:gd name="connsiteY112" fmla="*/ 395925 h 1820256"/>
              <a:gd name="connsiteX113" fmla="*/ 6909848 w 11540300"/>
              <a:gd name="connsiteY113" fmla="*/ 471340 h 1820256"/>
              <a:gd name="connsiteX114" fmla="*/ 6919275 w 11540300"/>
              <a:gd name="connsiteY114" fmla="*/ 763571 h 1820256"/>
              <a:gd name="connsiteX115" fmla="*/ 6956982 w 11540300"/>
              <a:gd name="connsiteY115" fmla="*/ 820131 h 1820256"/>
              <a:gd name="connsiteX116" fmla="*/ 6975835 w 11540300"/>
              <a:gd name="connsiteY116" fmla="*/ 857839 h 1820256"/>
              <a:gd name="connsiteX117" fmla="*/ 7004116 w 11540300"/>
              <a:gd name="connsiteY117" fmla="*/ 876692 h 1820256"/>
              <a:gd name="connsiteX118" fmla="*/ 7051250 w 11540300"/>
              <a:gd name="connsiteY118" fmla="*/ 961534 h 1820256"/>
              <a:gd name="connsiteX119" fmla="*/ 7079530 w 11540300"/>
              <a:gd name="connsiteY119" fmla="*/ 980387 h 1820256"/>
              <a:gd name="connsiteX120" fmla="*/ 7117237 w 11540300"/>
              <a:gd name="connsiteY120" fmla="*/ 1036948 h 1820256"/>
              <a:gd name="connsiteX121" fmla="*/ 7154945 w 11540300"/>
              <a:gd name="connsiteY121" fmla="*/ 1046375 h 1820256"/>
              <a:gd name="connsiteX122" fmla="*/ 7183225 w 11540300"/>
              <a:gd name="connsiteY122" fmla="*/ 1055802 h 1820256"/>
              <a:gd name="connsiteX123" fmla="*/ 7428322 w 11540300"/>
              <a:gd name="connsiteY123" fmla="*/ 1074655 h 1820256"/>
              <a:gd name="connsiteX124" fmla="*/ 7456602 w 11540300"/>
              <a:gd name="connsiteY124" fmla="*/ 1093509 h 1820256"/>
              <a:gd name="connsiteX125" fmla="*/ 7484883 w 11540300"/>
              <a:gd name="connsiteY125" fmla="*/ 1102936 h 1820256"/>
              <a:gd name="connsiteX126" fmla="*/ 7522590 w 11540300"/>
              <a:gd name="connsiteY126" fmla="*/ 1121789 h 1820256"/>
              <a:gd name="connsiteX127" fmla="*/ 7598004 w 11540300"/>
              <a:gd name="connsiteY127" fmla="*/ 1178350 h 1820256"/>
              <a:gd name="connsiteX128" fmla="*/ 7626285 w 11540300"/>
              <a:gd name="connsiteY128" fmla="*/ 1187777 h 1820256"/>
              <a:gd name="connsiteX129" fmla="*/ 7692273 w 11540300"/>
              <a:gd name="connsiteY129" fmla="*/ 1216057 h 1820256"/>
              <a:gd name="connsiteX130" fmla="*/ 7720553 w 11540300"/>
              <a:gd name="connsiteY130" fmla="*/ 1234911 h 1820256"/>
              <a:gd name="connsiteX131" fmla="*/ 7786541 w 11540300"/>
              <a:gd name="connsiteY131" fmla="*/ 1253764 h 1820256"/>
              <a:gd name="connsiteX132" fmla="*/ 7871382 w 11540300"/>
              <a:gd name="connsiteY132" fmla="*/ 1282045 h 1820256"/>
              <a:gd name="connsiteX133" fmla="*/ 8069345 w 11540300"/>
              <a:gd name="connsiteY133" fmla="*/ 1272618 h 1820256"/>
              <a:gd name="connsiteX134" fmla="*/ 8097625 w 11540300"/>
              <a:gd name="connsiteY134" fmla="*/ 1263191 h 1820256"/>
              <a:gd name="connsiteX135" fmla="*/ 8135332 w 11540300"/>
              <a:gd name="connsiteY135" fmla="*/ 1253764 h 1820256"/>
              <a:gd name="connsiteX136" fmla="*/ 8201320 w 11540300"/>
              <a:gd name="connsiteY136" fmla="*/ 1216057 h 1820256"/>
              <a:gd name="connsiteX137" fmla="*/ 8229600 w 11540300"/>
              <a:gd name="connsiteY137" fmla="*/ 1206630 h 1820256"/>
              <a:gd name="connsiteX138" fmla="*/ 8257881 w 11540300"/>
              <a:gd name="connsiteY138" fmla="*/ 1225484 h 1820256"/>
              <a:gd name="connsiteX139" fmla="*/ 8276734 w 11540300"/>
              <a:gd name="connsiteY139" fmla="*/ 1253764 h 1820256"/>
              <a:gd name="connsiteX140" fmla="*/ 8305015 w 11540300"/>
              <a:gd name="connsiteY140" fmla="*/ 1282045 h 1820256"/>
              <a:gd name="connsiteX141" fmla="*/ 8380429 w 11540300"/>
              <a:gd name="connsiteY141" fmla="*/ 1366886 h 1820256"/>
              <a:gd name="connsiteX142" fmla="*/ 8436990 w 11540300"/>
              <a:gd name="connsiteY142" fmla="*/ 1404593 h 1820256"/>
              <a:gd name="connsiteX143" fmla="*/ 8531258 w 11540300"/>
              <a:gd name="connsiteY143" fmla="*/ 1423447 h 1820256"/>
              <a:gd name="connsiteX144" fmla="*/ 8814062 w 11540300"/>
              <a:gd name="connsiteY144" fmla="*/ 1414020 h 1820256"/>
              <a:gd name="connsiteX145" fmla="*/ 8842343 w 11540300"/>
              <a:gd name="connsiteY145" fmla="*/ 1395167 h 1820256"/>
              <a:gd name="connsiteX146" fmla="*/ 8870623 w 11540300"/>
              <a:gd name="connsiteY146" fmla="*/ 1385740 h 1820256"/>
              <a:gd name="connsiteX147" fmla="*/ 8917757 w 11540300"/>
              <a:gd name="connsiteY147" fmla="*/ 1376313 h 1820256"/>
              <a:gd name="connsiteX148" fmla="*/ 9087440 w 11540300"/>
              <a:gd name="connsiteY148" fmla="*/ 1357459 h 1820256"/>
              <a:gd name="connsiteX149" fmla="*/ 9153427 w 11540300"/>
              <a:gd name="connsiteY149" fmla="*/ 1338606 h 1820256"/>
              <a:gd name="connsiteX150" fmla="*/ 9247695 w 11540300"/>
              <a:gd name="connsiteY150" fmla="*/ 1310325 h 1820256"/>
              <a:gd name="connsiteX151" fmla="*/ 9436231 w 11540300"/>
              <a:gd name="connsiteY151" fmla="*/ 1291472 h 1820256"/>
              <a:gd name="connsiteX152" fmla="*/ 10039547 w 11540300"/>
              <a:gd name="connsiteY152" fmla="*/ 1282045 h 1820256"/>
              <a:gd name="connsiteX153" fmla="*/ 10275217 w 11540300"/>
              <a:gd name="connsiteY153" fmla="*/ 1282045 h 1820256"/>
              <a:gd name="connsiteX154" fmla="*/ 10303497 w 11540300"/>
              <a:gd name="connsiteY154" fmla="*/ 1310325 h 1820256"/>
              <a:gd name="connsiteX155" fmla="*/ 10341204 w 11540300"/>
              <a:gd name="connsiteY155" fmla="*/ 1338606 h 1820256"/>
              <a:gd name="connsiteX156" fmla="*/ 10397765 w 11540300"/>
              <a:gd name="connsiteY156" fmla="*/ 1376313 h 1820256"/>
              <a:gd name="connsiteX157" fmla="*/ 10482607 w 11540300"/>
              <a:gd name="connsiteY157" fmla="*/ 1366886 h 1820256"/>
              <a:gd name="connsiteX158" fmla="*/ 10576875 w 11540300"/>
              <a:gd name="connsiteY158" fmla="*/ 1338606 h 1820256"/>
              <a:gd name="connsiteX159" fmla="*/ 10624009 w 11540300"/>
              <a:gd name="connsiteY159" fmla="*/ 1310325 h 1820256"/>
              <a:gd name="connsiteX160" fmla="*/ 10652289 w 11540300"/>
              <a:gd name="connsiteY160" fmla="*/ 1300898 h 1820256"/>
              <a:gd name="connsiteX161" fmla="*/ 10689996 w 11540300"/>
              <a:gd name="connsiteY161" fmla="*/ 1291472 h 1820256"/>
              <a:gd name="connsiteX162" fmla="*/ 10737130 w 11540300"/>
              <a:gd name="connsiteY162" fmla="*/ 1282045 h 1820256"/>
              <a:gd name="connsiteX163" fmla="*/ 10793691 w 11540300"/>
              <a:gd name="connsiteY163" fmla="*/ 1263191 h 1820256"/>
              <a:gd name="connsiteX164" fmla="*/ 10859679 w 11540300"/>
              <a:gd name="connsiteY164" fmla="*/ 1234911 h 1820256"/>
              <a:gd name="connsiteX165" fmla="*/ 10963374 w 11540300"/>
              <a:gd name="connsiteY165" fmla="*/ 1168923 h 1820256"/>
              <a:gd name="connsiteX166" fmla="*/ 11029361 w 11540300"/>
              <a:gd name="connsiteY166" fmla="*/ 1178350 h 1820256"/>
              <a:gd name="connsiteX167" fmla="*/ 11067068 w 11540300"/>
              <a:gd name="connsiteY167" fmla="*/ 1197204 h 1820256"/>
              <a:gd name="connsiteX168" fmla="*/ 11095349 w 11540300"/>
              <a:gd name="connsiteY168" fmla="*/ 1206630 h 1820256"/>
              <a:gd name="connsiteX169" fmla="*/ 11142483 w 11540300"/>
              <a:gd name="connsiteY169" fmla="*/ 1225484 h 1820256"/>
              <a:gd name="connsiteX170" fmla="*/ 11227324 w 11540300"/>
              <a:gd name="connsiteY170" fmla="*/ 1253764 h 1820256"/>
              <a:gd name="connsiteX171" fmla="*/ 11331019 w 11540300"/>
              <a:gd name="connsiteY171" fmla="*/ 1272618 h 1820256"/>
              <a:gd name="connsiteX172" fmla="*/ 11359299 w 11540300"/>
              <a:gd name="connsiteY172" fmla="*/ 1282045 h 1820256"/>
              <a:gd name="connsiteX173" fmla="*/ 11538409 w 11540300"/>
              <a:gd name="connsiteY173" fmla="*/ 1272618 h 1820256"/>
              <a:gd name="connsiteX174" fmla="*/ 11510128 w 11540300"/>
              <a:gd name="connsiteY17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69991 w 11540300"/>
              <a:gd name="connsiteY4" fmla="*/ 1776020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196446 w 11540300"/>
              <a:gd name="connsiteY30" fmla="*/ 1640263 h 1820256"/>
              <a:gd name="connsiteX31" fmla="*/ 2253007 w 11540300"/>
              <a:gd name="connsiteY31" fmla="*/ 1385740 h 1820256"/>
              <a:gd name="connsiteX32" fmla="*/ 2309567 w 11540300"/>
              <a:gd name="connsiteY32" fmla="*/ 1366886 h 1820256"/>
              <a:gd name="connsiteX33" fmla="*/ 2366128 w 11540300"/>
              <a:gd name="connsiteY33" fmla="*/ 1310325 h 1820256"/>
              <a:gd name="connsiteX34" fmla="*/ 2384982 w 11540300"/>
              <a:gd name="connsiteY34" fmla="*/ 1282045 h 1820256"/>
              <a:gd name="connsiteX35" fmla="*/ 2432116 w 11540300"/>
              <a:gd name="connsiteY35" fmla="*/ 1225484 h 1820256"/>
              <a:gd name="connsiteX36" fmla="*/ 2441543 w 11540300"/>
              <a:gd name="connsiteY36" fmla="*/ 1197204 h 1820256"/>
              <a:gd name="connsiteX37" fmla="*/ 2460396 w 11540300"/>
              <a:gd name="connsiteY37" fmla="*/ 1168923 h 1820256"/>
              <a:gd name="connsiteX38" fmla="*/ 2479250 w 11540300"/>
              <a:gd name="connsiteY38" fmla="*/ 1112362 h 1820256"/>
              <a:gd name="connsiteX39" fmla="*/ 2498103 w 11540300"/>
              <a:gd name="connsiteY39" fmla="*/ 1084082 h 1820256"/>
              <a:gd name="connsiteX40" fmla="*/ 2516957 w 11540300"/>
              <a:gd name="connsiteY40" fmla="*/ 1027521 h 1820256"/>
              <a:gd name="connsiteX41" fmla="*/ 2573518 w 11540300"/>
              <a:gd name="connsiteY41" fmla="*/ 999241 h 1820256"/>
              <a:gd name="connsiteX42" fmla="*/ 2601798 w 11540300"/>
              <a:gd name="connsiteY42" fmla="*/ 980387 h 1820256"/>
              <a:gd name="connsiteX43" fmla="*/ 2922310 w 11540300"/>
              <a:gd name="connsiteY43" fmla="*/ 980387 h 1820256"/>
              <a:gd name="connsiteX44" fmla="*/ 3101419 w 11540300"/>
              <a:gd name="connsiteY44" fmla="*/ 970960 h 1820256"/>
              <a:gd name="connsiteX45" fmla="*/ 3393650 w 11540300"/>
              <a:gd name="connsiteY45" fmla="*/ 989814 h 1820256"/>
              <a:gd name="connsiteX46" fmla="*/ 3478491 w 11540300"/>
              <a:gd name="connsiteY46" fmla="*/ 1008668 h 1820256"/>
              <a:gd name="connsiteX47" fmla="*/ 3553905 w 11540300"/>
              <a:gd name="connsiteY47" fmla="*/ 1027521 h 1820256"/>
              <a:gd name="connsiteX48" fmla="*/ 3704734 w 11540300"/>
              <a:gd name="connsiteY48" fmla="*/ 1008668 h 1820256"/>
              <a:gd name="connsiteX49" fmla="*/ 3893270 w 11540300"/>
              <a:gd name="connsiteY49" fmla="*/ 989814 h 1820256"/>
              <a:gd name="connsiteX50" fmla="*/ 3968685 w 11540300"/>
              <a:gd name="connsiteY50" fmla="*/ 999241 h 1820256"/>
              <a:gd name="connsiteX51" fmla="*/ 4034673 w 11540300"/>
              <a:gd name="connsiteY51" fmla="*/ 1018094 h 1820256"/>
              <a:gd name="connsiteX52" fmla="*/ 4081807 w 11540300"/>
              <a:gd name="connsiteY52" fmla="*/ 1065228 h 1820256"/>
              <a:gd name="connsiteX53" fmla="*/ 4110087 w 11540300"/>
              <a:gd name="connsiteY53" fmla="*/ 1084082 h 1820256"/>
              <a:gd name="connsiteX54" fmla="*/ 4157221 w 11540300"/>
              <a:gd name="connsiteY54" fmla="*/ 1140643 h 1820256"/>
              <a:gd name="connsiteX55" fmla="*/ 4185501 w 11540300"/>
              <a:gd name="connsiteY55" fmla="*/ 1159496 h 1820256"/>
              <a:gd name="connsiteX56" fmla="*/ 4242062 w 11540300"/>
              <a:gd name="connsiteY56" fmla="*/ 1244338 h 1820256"/>
              <a:gd name="connsiteX57" fmla="*/ 4260916 w 11540300"/>
              <a:gd name="connsiteY57" fmla="*/ 1272618 h 1820256"/>
              <a:gd name="connsiteX58" fmla="*/ 4298623 w 11540300"/>
              <a:gd name="connsiteY58" fmla="*/ 1357459 h 1820256"/>
              <a:gd name="connsiteX59" fmla="*/ 4308050 w 11540300"/>
              <a:gd name="connsiteY59" fmla="*/ 1385740 h 1820256"/>
              <a:gd name="connsiteX60" fmla="*/ 4345757 w 11540300"/>
              <a:gd name="connsiteY60" fmla="*/ 1442301 h 1820256"/>
              <a:gd name="connsiteX61" fmla="*/ 4383464 w 11540300"/>
              <a:gd name="connsiteY61" fmla="*/ 1498861 h 1820256"/>
              <a:gd name="connsiteX62" fmla="*/ 4421171 w 11540300"/>
              <a:gd name="connsiteY62" fmla="*/ 1555422 h 1820256"/>
              <a:gd name="connsiteX63" fmla="*/ 4468305 w 11540300"/>
              <a:gd name="connsiteY63" fmla="*/ 1630837 h 1820256"/>
              <a:gd name="connsiteX64" fmla="*/ 4477732 w 11540300"/>
              <a:gd name="connsiteY64" fmla="*/ 1659117 h 1820256"/>
              <a:gd name="connsiteX65" fmla="*/ 4534293 w 11540300"/>
              <a:gd name="connsiteY65" fmla="*/ 1696824 h 1820256"/>
              <a:gd name="connsiteX66" fmla="*/ 4553147 w 11540300"/>
              <a:gd name="connsiteY66" fmla="*/ 1725105 h 1820256"/>
              <a:gd name="connsiteX67" fmla="*/ 4581427 w 11540300"/>
              <a:gd name="connsiteY67" fmla="*/ 1734531 h 1820256"/>
              <a:gd name="connsiteX68" fmla="*/ 4590854 w 11540300"/>
              <a:gd name="connsiteY68" fmla="*/ 1762812 h 1820256"/>
              <a:gd name="connsiteX69" fmla="*/ 4623896 w 11540300"/>
              <a:gd name="connsiteY69" fmla="*/ 1810240 h 1820256"/>
              <a:gd name="connsiteX70" fmla="*/ 4675695 w 11540300"/>
              <a:gd name="connsiteY70" fmla="*/ 1762812 h 1820256"/>
              <a:gd name="connsiteX71" fmla="*/ 4786042 w 11540300"/>
              <a:gd name="connsiteY71" fmla="*/ 1620624 h 1820256"/>
              <a:gd name="connsiteX72" fmla="*/ 4958499 w 11540300"/>
              <a:gd name="connsiteY72" fmla="*/ 1574276 h 1820256"/>
              <a:gd name="connsiteX73" fmla="*/ 4986780 w 11540300"/>
              <a:gd name="connsiteY73" fmla="*/ 1461154 h 1820256"/>
              <a:gd name="connsiteX74" fmla="*/ 4996207 w 11540300"/>
              <a:gd name="connsiteY74" fmla="*/ 1423447 h 1820256"/>
              <a:gd name="connsiteX75" fmla="*/ 5015060 w 11540300"/>
              <a:gd name="connsiteY75" fmla="*/ 1366886 h 1820256"/>
              <a:gd name="connsiteX76" fmla="*/ 5005633 w 11540300"/>
              <a:gd name="connsiteY76" fmla="*/ 1319752 h 1820256"/>
              <a:gd name="connsiteX77" fmla="*/ 4996207 w 11540300"/>
              <a:gd name="connsiteY77" fmla="*/ 1291472 h 1820256"/>
              <a:gd name="connsiteX78" fmla="*/ 4986780 w 11540300"/>
              <a:gd name="connsiteY78" fmla="*/ 1244338 h 1820256"/>
              <a:gd name="connsiteX79" fmla="*/ 5043341 w 11540300"/>
              <a:gd name="connsiteY79" fmla="*/ 1027521 h 1820256"/>
              <a:gd name="connsiteX80" fmla="*/ 5099901 w 11540300"/>
              <a:gd name="connsiteY80" fmla="*/ 989814 h 1820256"/>
              <a:gd name="connsiteX81" fmla="*/ 5128182 w 11540300"/>
              <a:gd name="connsiteY81" fmla="*/ 980387 h 1820256"/>
              <a:gd name="connsiteX82" fmla="*/ 5137609 w 11540300"/>
              <a:gd name="connsiteY82" fmla="*/ 952107 h 1820256"/>
              <a:gd name="connsiteX83" fmla="*/ 5194169 w 11540300"/>
              <a:gd name="connsiteY83" fmla="*/ 914400 h 1820256"/>
              <a:gd name="connsiteX84" fmla="*/ 5222450 w 11540300"/>
              <a:gd name="connsiteY84" fmla="*/ 895546 h 1820256"/>
              <a:gd name="connsiteX85" fmla="*/ 5410986 w 11540300"/>
              <a:gd name="connsiteY85" fmla="*/ 876692 h 1820256"/>
              <a:gd name="connsiteX86" fmla="*/ 5590095 w 11540300"/>
              <a:gd name="connsiteY86" fmla="*/ 876692 h 1820256"/>
              <a:gd name="connsiteX87" fmla="*/ 5637229 w 11540300"/>
              <a:gd name="connsiteY87" fmla="*/ 904973 h 1820256"/>
              <a:gd name="connsiteX88" fmla="*/ 5674936 w 11540300"/>
              <a:gd name="connsiteY88" fmla="*/ 914400 h 1820256"/>
              <a:gd name="connsiteX89" fmla="*/ 5712644 w 11540300"/>
              <a:gd name="connsiteY89" fmla="*/ 933253 h 1820256"/>
              <a:gd name="connsiteX90" fmla="*/ 5740924 w 11540300"/>
              <a:gd name="connsiteY90" fmla="*/ 942680 h 1820256"/>
              <a:gd name="connsiteX91" fmla="*/ 5938887 w 11540300"/>
              <a:gd name="connsiteY91" fmla="*/ 923826 h 1820256"/>
              <a:gd name="connsiteX92" fmla="*/ 6014301 w 11540300"/>
              <a:gd name="connsiteY92" fmla="*/ 895546 h 1820256"/>
              <a:gd name="connsiteX93" fmla="*/ 6061435 w 11540300"/>
              <a:gd name="connsiteY93" fmla="*/ 857839 h 1820256"/>
              <a:gd name="connsiteX94" fmla="*/ 6174557 w 11540300"/>
              <a:gd name="connsiteY94" fmla="*/ 782424 h 1820256"/>
              <a:gd name="connsiteX95" fmla="*/ 6231118 w 11540300"/>
              <a:gd name="connsiteY95" fmla="*/ 754144 h 1820256"/>
              <a:gd name="connsiteX96" fmla="*/ 6325386 w 11540300"/>
              <a:gd name="connsiteY96" fmla="*/ 245096 h 1820256"/>
              <a:gd name="connsiteX97" fmla="*/ 6344240 w 11540300"/>
              <a:gd name="connsiteY97" fmla="*/ 216816 h 1820256"/>
              <a:gd name="connsiteX98" fmla="*/ 6372520 w 11540300"/>
              <a:gd name="connsiteY98" fmla="*/ 122548 h 1820256"/>
              <a:gd name="connsiteX99" fmla="*/ 6410227 w 11540300"/>
              <a:gd name="connsiteY99" fmla="*/ 65987 h 1820256"/>
              <a:gd name="connsiteX100" fmla="*/ 6457361 w 11540300"/>
              <a:gd name="connsiteY100" fmla="*/ 9426 h 1820256"/>
              <a:gd name="connsiteX101" fmla="*/ 6485642 w 11540300"/>
              <a:gd name="connsiteY101" fmla="*/ 0 h 1820256"/>
              <a:gd name="connsiteX102" fmla="*/ 6570483 w 11540300"/>
              <a:gd name="connsiteY102" fmla="*/ 18853 h 1820256"/>
              <a:gd name="connsiteX103" fmla="*/ 6598763 w 11540300"/>
              <a:gd name="connsiteY103" fmla="*/ 47134 h 1820256"/>
              <a:gd name="connsiteX104" fmla="*/ 6655324 w 11540300"/>
              <a:gd name="connsiteY104" fmla="*/ 113121 h 1820256"/>
              <a:gd name="connsiteX105" fmla="*/ 6683604 w 11540300"/>
              <a:gd name="connsiteY105" fmla="*/ 122548 h 1820256"/>
              <a:gd name="connsiteX106" fmla="*/ 6702458 w 11540300"/>
              <a:gd name="connsiteY106" fmla="*/ 150828 h 1820256"/>
              <a:gd name="connsiteX107" fmla="*/ 6740165 w 11540300"/>
              <a:gd name="connsiteY107" fmla="*/ 169682 h 1820256"/>
              <a:gd name="connsiteX108" fmla="*/ 6768446 w 11540300"/>
              <a:gd name="connsiteY108" fmla="*/ 188536 h 1820256"/>
              <a:gd name="connsiteX109" fmla="*/ 6815580 w 11540300"/>
              <a:gd name="connsiteY109" fmla="*/ 245096 h 1820256"/>
              <a:gd name="connsiteX110" fmla="*/ 6853287 w 11540300"/>
              <a:gd name="connsiteY110" fmla="*/ 301657 h 1820256"/>
              <a:gd name="connsiteX111" fmla="*/ 6872141 w 11540300"/>
              <a:gd name="connsiteY111" fmla="*/ 329938 h 1820256"/>
              <a:gd name="connsiteX112" fmla="*/ 6890994 w 11540300"/>
              <a:gd name="connsiteY112" fmla="*/ 395925 h 1820256"/>
              <a:gd name="connsiteX113" fmla="*/ 6909848 w 11540300"/>
              <a:gd name="connsiteY113" fmla="*/ 471340 h 1820256"/>
              <a:gd name="connsiteX114" fmla="*/ 6919275 w 11540300"/>
              <a:gd name="connsiteY114" fmla="*/ 763571 h 1820256"/>
              <a:gd name="connsiteX115" fmla="*/ 6956982 w 11540300"/>
              <a:gd name="connsiteY115" fmla="*/ 820131 h 1820256"/>
              <a:gd name="connsiteX116" fmla="*/ 6975835 w 11540300"/>
              <a:gd name="connsiteY116" fmla="*/ 857839 h 1820256"/>
              <a:gd name="connsiteX117" fmla="*/ 7004116 w 11540300"/>
              <a:gd name="connsiteY117" fmla="*/ 876692 h 1820256"/>
              <a:gd name="connsiteX118" fmla="*/ 7051250 w 11540300"/>
              <a:gd name="connsiteY118" fmla="*/ 961534 h 1820256"/>
              <a:gd name="connsiteX119" fmla="*/ 7079530 w 11540300"/>
              <a:gd name="connsiteY119" fmla="*/ 980387 h 1820256"/>
              <a:gd name="connsiteX120" fmla="*/ 7117237 w 11540300"/>
              <a:gd name="connsiteY120" fmla="*/ 1036948 h 1820256"/>
              <a:gd name="connsiteX121" fmla="*/ 7154945 w 11540300"/>
              <a:gd name="connsiteY121" fmla="*/ 1046375 h 1820256"/>
              <a:gd name="connsiteX122" fmla="*/ 7183225 w 11540300"/>
              <a:gd name="connsiteY122" fmla="*/ 1055802 h 1820256"/>
              <a:gd name="connsiteX123" fmla="*/ 7428322 w 11540300"/>
              <a:gd name="connsiteY123" fmla="*/ 1074655 h 1820256"/>
              <a:gd name="connsiteX124" fmla="*/ 7456602 w 11540300"/>
              <a:gd name="connsiteY124" fmla="*/ 1093509 h 1820256"/>
              <a:gd name="connsiteX125" fmla="*/ 7484883 w 11540300"/>
              <a:gd name="connsiteY125" fmla="*/ 1102936 h 1820256"/>
              <a:gd name="connsiteX126" fmla="*/ 7522590 w 11540300"/>
              <a:gd name="connsiteY126" fmla="*/ 1121789 h 1820256"/>
              <a:gd name="connsiteX127" fmla="*/ 7598004 w 11540300"/>
              <a:gd name="connsiteY127" fmla="*/ 1178350 h 1820256"/>
              <a:gd name="connsiteX128" fmla="*/ 7626285 w 11540300"/>
              <a:gd name="connsiteY128" fmla="*/ 1187777 h 1820256"/>
              <a:gd name="connsiteX129" fmla="*/ 7692273 w 11540300"/>
              <a:gd name="connsiteY129" fmla="*/ 1216057 h 1820256"/>
              <a:gd name="connsiteX130" fmla="*/ 7720553 w 11540300"/>
              <a:gd name="connsiteY130" fmla="*/ 1234911 h 1820256"/>
              <a:gd name="connsiteX131" fmla="*/ 7786541 w 11540300"/>
              <a:gd name="connsiteY131" fmla="*/ 1253764 h 1820256"/>
              <a:gd name="connsiteX132" fmla="*/ 7871382 w 11540300"/>
              <a:gd name="connsiteY132" fmla="*/ 1282045 h 1820256"/>
              <a:gd name="connsiteX133" fmla="*/ 8069345 w 11540300"/>
              <a:gd name="connsiteY133" fmla="*/ 1272618 h 1820256"/>
              <a:gd name="connsiteX134" fmla="*/ 8097625 w 11540300"/>
              <a:gd name="connsiteY134" fmla="*/ 1263191 h 1820256"/>
              <a:gd name="connsiteX135" fmla="*/ 8135332 w 11540300"/>
              <a:gd name="connsiteY135" fmla="*/ 1253764 h 1820256"/>
              <a:gd name="connsiteX136" fmla="*/ 8201320 w 11540300"/>
              <a:gd name="connsiteY136" fmla="*/ 1216057 h 1820256"/>
              <a:gd name="connsiteX137" fmla="*/ 8229600 w 11540300"/>
              <a:gd name="connsiteY137" fmla="*/ 1206630 h 1820256"/>
              <a:gd name="connsiteX138" fmla="*/ 8257881 w 11540300"/>
              <a:gd name="connsiteY138" fmla="*/ 1225484 h 1820256"/>
              <a:gd name="connsiteX139" fmla="*/ 8276734 w 11540300"/>
              <a:gd name="connsiteY139" fmla="*/ 1253764 h 1820256"/>
              <a:gd name="connsiteX140" fmla="*/ 8305015 w 11540300"/>
              <a:gd name="connsiteY140" fmla="*/ 1282045 h 1820256"/>
              <a:gd name="connsiteX141" fmla="*/ 8380429 w 11540300"/>
              <a:gd name="connsiteY141" fmla="*/ 1366886 h 1820256"/>
              <a:gd name="connsiteX142" fmla="*/ 8436990 w 11540300"/>
              <a:gd name="connsiteY142" fmla="*/ 1404593 h 1820256"/>
              <a:gd name="connsiteX143" fmla="*/ 8531258 w 11540300"/>
              <a:gd name="connsiteY143" fmla="*/ 1423447 h 1820256"/>
              <a:gd name="connsiteX144" fmla="*/ 8814062 w 11540300"/>
              <a:gd name="connsiteY144" fmla="*/ 1414020 h 1820256"/>
              <a:gd name="connsiteX145" fmla="*/ 8842343 w 11540300"/>
              <a:gd name="connsiteY145" fmla="*/ 1395167 h 1820256"/>
              <a:gd name="connsiteX146" fmla="*/ 8870623 w 11540300"/>
              <a:gd name="connsiteY146" fmla="*/ 1385740 h 1820256"/>
              <a:gd name="connsiteX147" fmla="*/ 8917757 w 11540300"/>
              <a:gd name="connsiteY147" fmla="*/ 1376313 h 1820256"/>
              <a:gd name="connsiteX148" fmla="*/ 9087440 w 11540300"/>
              <a:gd name="connsiteY148" fmla="*/ 1357459 h 1820256"/>
              <a:gd name="connsiteX149" fmla="*/ 9153427 w 11540300"/>
              <a:gd name="connsiteY149" fmla="*/ 1338606 h 1820256"/>
              <a:gd name="connsiteX150" fmla="*/ 9247695 w 11540300"/>
              <a:gd name="connsiteY150" fmla="*/ 1310325 h 1820256"/>
              <a:gd name="connsiteX151" fmla="*/ 9436231 w 11540300"/>
              <a:gd name="connsiteY151" fmla="*/ 1291472 h 1820256"/>
              <a:gd name="connsiteX152" fmla="*/ 10039547 w 11540300"/>
              <a:gd name="connsiteY152" fmla="*/ 1282045 h 1820256"/>
              <a:gd name="connsiteX153" fmla="*/ 10275217 w 11540300"/>
              <a:gd name="connsiteY153" fmla="*/ 1282045 h 1820256"/>
              <a:gd name="connsiteX154" fmla="*/ 10303497 w 11540300"/>
              <a:gd name="connsiteY154" fmla="*/ 1310325 h 1820256"/>
              <a:gd name="connsiteX155" fmla="*/ 10341204 w 11540300"/>
              <a:gd name="connsiteY155" fmla="*/ 1338606 h 1820256"/>
              <a:gd name="connsiteX156" fmla="*/ 10397765 w 11540300"/>
              <a:gd name="connsiteY156" fmla="*/ 1376313 h 1820256"/>
              <a:gd name="connsiteX157" fmla="*/ 10482607 w 11540300"/>
              <a:gd name="connsiteY157" fmla="*/ 1366886 h 1820256"/>
              <a:gd name="connsiteX158" fmla="*/ 10576875 w 11540300"/>
              <a:gd name="connsiteY158" fmla="*/ 1338606 h 1820256"/>
              <a:gd name="connsiteX159" fmla="*/ 10624009 w 11540300"/>
              <a:gd name="connsiteY159" fmla="*/ 1310325 h 1820256"/>
              <a:gd name="connsiteX160" fmla="*/ 10652289 w 11540300"/>
              <a:gd name="connsiteY160" fmla="*/ 1300898 h 1820256"/>
              <a:gd name="connsiteX161" fmla="*/ 10689996 w 11540300"/>
              <a:gd name="connsiteY161" fmla="*/ 1291472 h 1820256"/>
              <a:gd name="connsiteX162" fmla="*/ 10737130 w 11540300"/>
              <a:gd name="connsiteY162" fmla="*/ 1282045 h 1820256"/>
              <a:gd name="connsiteX163" fmla="*/ 10793691 w 11540300"/>
              <a:gd name="connsiteY163" fmla="*/ 1263191 h 1820256"/>
              <a:gd name="connsiteX164" fmla="*/ 10859679 w 11540300"/>
              <a:gd name="connsiteY164" fmla="*/ 1234911 h 1820256"/>
              <a:gd name="connsiteX165" fmla="*/ 10963374 w 11540300"/>
              <a:gd name="connsiteY165" fmla="*/ 1168923 h 1820256"/>
              <a:gd name="connsiteX166" fmla="*/ 11029361 w 11540300"/>
              <a:gd name="connsiteY166" fmla="*/ 1178350 h 1820256"/>
              <a:gd name="connsiteX167" fmla="*/ 11067068 w 11540300"/>
              <a:gd name="connsiteY167" fmla="*/ 1197204 h 1820256"/>
              <a:gd name="connsiteX168" fmla="*/ 11095349 w 11540300"/>
              <a:gd name="connsiteY168" fmla="*/ 1206630 h 1820256"/>
              <a:gd name="connsiteX169" fmla="*/ 11142483 w 11540300"/>
              <a:gd name="connsiteY169" fmla="*/ 1225484 h 1820256"/>
              <a:gd name="connsiteX170" fmla="*/ 11227324 w 11540300"/>
              <a:gd name="connsiteY170" fmla="*/ 1253764 h 1820256"/>
              <a:gd name="connsiteX171" fmla="*/ 11331019 w 11540300"/>
              <a:gd name="connsiteY171" fmla="*/ 1272618 h 1820256"/>
              <a:gd name="connsiteX172" fmla="*/ 11359299 w 11540300"/>
              <a:gd name="connsiteY172" fmla="*/ 1282045 h 1820256"/>
              <a:gd name="connsiteX173" fmla="*/ 11538409 w 11540300"/>
              <a:gd name="connsiteY173" fmla="*/ 1272618 h 1820256"/>
              <a:gd name="connsiteX174" fmla="*/ 11510128 w 11540300"/>
              <a:gd name="connsiteY17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37328 w 11540300"/>
              <a:gd name="connsiteY2" fmla="*/ 933253 h 1820256"/>
              <a:gd name="connsiteX3" fmla="*/ 565609 w 11540300"/>
              <a:gd name="connsiteY3" fmla="*/ 942680 h 1820256"/>
              <a:gd name="connsiteX4" fmla="*/ 669991 w 11540300"/>
              <a:gd name="connsiteY4" fmla="*/ 1776020 h 1820256"/>
              <a:gd name="connsiteX5" fmla="*/ 725864 w 11540300"/>
              <a:gd name="connsiteY5" fmla="*/ 970960 h 1820256"/>
              <a:gd name="connsiteX6" fmla="*/ 772998 w 11540300"/>
              <a:gd name="connsiteY6" fmla="*/ 980387 h 1820256"/>
              <a:gd name="connsiteX7" fmla="*/ 867266 w 11540300"/>
              <a:gd name="connsiteY7" fmla="*/ 970960 h 1820256"/>
              <a:gd name="connsiteX8" fmla="*/ 895547 w 11540300"/>
              <a:gd name="connsiteY8" fmla="*/ 961534 h 1820256"/>
              <a:gd name="connsiteX9" fmla="*/ 1102936 w 11540300"/>
              <a:gd name="connsiteY9" fmla="*/ 970960 h 1820256"/>
              <a:gd name="connsiteX10" fmla="*/ 1197204 w 11540300"/>
              <a:gd name="connsiteY10" fmla="*/ 1008668 h 1820256"/>
              <a:gd name="connsiteX11" fmla="*/ 1225485 w 11540300"/>
              <a:gd name="connsiteY11" fmla="*/ 1018094 h 1820256"/>
              <a:gd name="connsiteX12" fmla="*/ 1253765 w 11540300"/>
              <a:gd name="connsiteY12" fmla="*/ 1027521 h 1820256"/>
              <a:gd name="connsiteX13" fmla="*/ 1621411 w 11540300"/>
              <a:gd name="connsiteY13" fmla="*/ 1046375 h 1820256"/>
              <a:gd name="connsiteX14" fmla="*/ 1677971 w 11540300"/>
              <a:gd name="connsiteY14" fmla="*/ 1065228 h 1820256"/>
              <a:gd name="connsiteX15" fmla="*/ 1706252 w 11540300"/>
              <a:gd name="connsiteY15" fmla="*/ 1084082 h 1820256"/>
              <a:gd name="connsiteX16" fmla="*/ 1762813 w 11540300"/>
              <a:gd name="connsiteY16" fmla="*/ 1131216 h 1820256"/>
              <a:gd name="connsiteX17" fmla="*/ 1781666 w 11540300"/>
              <a:gd name="connsiteY17" fmla="*/ 1168923 h 1820256"/>
              <a:gd name="connsiteX18" fmla="*/ 1809947 w 11540300"/>
              <a:gd name="connsiteY18" fmla="*/ 1187777 h 1820256"/>
              <a:gd name="connsiteX19" fmla="*/ 1828800 w 11540300"/>
              <a:gd name="connsiteY19" fmla="*/ 1244338 h 1820256"/>
              <a:gd name="connsiteX20" fmla="*/ 1847654 w 11540300"/>
              <a:gd name="connsiteY20" fmla="*/ 1300898 h 1820256"/>
              <a:gd name="connsiteX21" fmla="*/ 1857081 w 11540300"/>
              <a:gd name="connsiteY21" fmla="*/ 1329179 h 1820256"/>
              <a:gd name="connsiteX22" fmla="*/ 1885361 w 11540300"/>
              <a:gd name="connsiteY22" fmla="*/ 1423447 h 1820256"/>
              <a:gd name="connsiteX23" fmla="*/ 1904215 w 11540300"/>
              <a:gd name="connsiteY23" fmla="*/ 1451727 h 1820256"/>
              <a:gd name="connsiteX24" fmla="*/ 1932495 w 11540300"/>
              <a:gd name="connsiteY24" fmla="*/ 1470581 h 1820256"/>
              <a:gd name="connsiteX25" fmla="*/ 1960776 w 11540300"/>
              <a:gd name="connsiteY25" fmla="*/ 1640263 h 1820256"/>
              <a:gd name="connsiteX26" fmla="*/ 1979629 w 11540300"/>
              <a:gd name="connsiteY26" fmla="*/ 1668544 h 1820256"/>
              <a:gd name="connsiteX27" fmla="*/ 2036190 w 11540300"/>
              <a:gd name="connsiteY27" fmla="*/ 1706251 h 1820256"/>
              <a:gd name="connsiteX28" fmla="*/ 2130851 w 11540300"/>
              <a:gd name="connsiteY28" fmla="*/ 1820256 h 1820256"/>
              <a:gd name="connsiteX29" fmla="*/ 2196446 w 11540300"/>
              <a:gd name="connsiteY29" fmla="*/ 1725105 h 1820256"/>
              <a:gd name="connsiteX30" fmla="*/ 2196446 w 11540300"/>
              <a:gd name="connsiteY30" fmla="*/ 1640263 h 1820256"/>
              <a:gd name="connsiteX31" fmla="*/ 2253007 w 11540300"/>
              <a:gd name="connsiteY31" fmla="*/ 1385740 h 1820256"/>
              <a:gd name="connsiteX32" fmla="*/ 2309567 w 11540300"/>
              <a:gd name="connsiteY32" fmla="*/ 1366886 h 1820256"/>
              <a:gd name="connsiteX33" fmla="*/ 2366128 w 11540300"/>
              <a:gd name="connsiteY33" fmla="*/ 1310325 h 1820256"/>
              <a:gd name="connsiteX34" fmla="*/ 2384982 w 11540300"/>
              <a:gd name="connsiteY34" fmla="*/ 1282045 h 1820256"/>
              <a:gd name="connsiteX35" fmla="*/ 2432116 w 11540300"/>
              <a:gd name="connsiteY35" fmla="*/ 1225484 h 1820256"/>
              <a:gd name="connsiteX36" fmla="*/ 2441543 w 11540300"/>
              <a:gd name="connsiteY36" fmla="*/ 1197204 h 1820256"/>
              <a:gd name="connsiteX37" fmla="*/ 2460396 w 11540300"/>
              <a:gd name="connsiteY37" fmla="*/ 1168923 h 1820256"/>
              <a:gd name="connsiteX38" fmla="*/ 2479250 w 11540300"/>
              <a:gd name="connsiteY38" fmla="*/ 1112362 h 1820256"/>
              <a:gd name="connsiteX39" fmla="*/ 2498103 w 11540300"/>
              <a:gd name="connsiteY39" fmla="*/ 1084082 h 1820256"/>
              <a:gd name="connsiteX40" fmla="*/ 2516957 w 11540300"/>
              <a:gd name="connsiteY40" fmla="*/ 1027521 h 1820256"/>
              <a:gd name="connsiteX41" fmla="*/ 2573518 w 11540300"/>
              <a:gd name="connsiteY41" fmla="*/ 999241 h 1820256"/>
              <a:gd name="connsiteX42" fmla="*/ 2601798 w 11540300"/>
              <a:gd name="connsiteY42" fmla="*/ 980387 h 1820256"/>
              <a:gd name="connsiteX43" fmla="*/ 2922310 w 11540300"/>
              <a:gd name="connsiteY43" fmla="*/ 980387 h 1820256"/>
              <a:gd name="connsiteX44" fmla="*/ 3101419 w 11540300"/>
              <a:gd name="connsiteY44" fmla="*/ 970960 h 1820256"/>
              <a:gd name="connsiteX45" fmla="*/ 3393650 w 11540300"/>
              <a:gd name="connsiteY45" fmla="*/ 989814 h 1820256"/>
              <a:gd name="connsiteX46" fmla="*/ 3478491 w 11540300"/>
              <a:gd name="connsiteY46" fmla="*/ 1008668 h 1820256"/>
              <a:gd name="connsiteX47" fmla="*/ 3553905 w 11540300"/>
              <a:gd name="connsiteY47" fmla="*/ 1027521 h 1820256"/>
              <a:gd name="connsiteX48" fmla="*/ 3704734 w 11540300"/>
              <a:gd name="connsiteY48" fmla="*/ 1008668 h 1820256"/>
              <a:gd name="connsiteX49" fmla="*/ 3893270 w 11540300"/>
              <a:gd name="connsiteY49" fmla="*/ 989814 h 1820256"/>
              <a:gd name="connsiteX50" fmla="*/ 3968685 w 11540300"/>
              <a:gd name="connsiteY50" fmla="*/ 999241 h 1820256"/>
              <a:gd name="connsiteX51" fmla="*/ 4034673 w 11540300"/>
              <a:gd name="connsiteY51" fmla="*/ 1018094 h 1820256"/>
              <a:gd name="connsiteX52" fmla="*/ 4081807 w 11540300"/>
              <a:gd name="connsiteY52" fmla="*/ 1065228 h 1820256"/>
              <a:gd name="connsiteX53" fmla="*/ 4110087 w 11540300"/>
              <a:gd name="connsiteY53" fmla="*/ 1084082 h 1820256"/>
              <a:gd name="connsiteX54" fmla="*/ 4157221 w 11540300"/>
              <a:gd name="connsiteY54" fmla="*/ 1140643 h 1820256"/>
              <a:gd name="connsiteX55" fmla="*/ 4185501 w 11540300"/>
              <a:gd name="connsiteY55" fmla="*/ 1159496 h 1820256"/>
              <a:gd name="connsiteX56" fmla="*/ 4242062 w 11540300"/>
              <a:gd name="connsiteY56" fmla="*/ 1244338 h 1820256"/>
              <a:gd name="connsiteX57" fmla="*/ 4260916 w 11540300"/>
              <a:gd name="connsiteY57" fmla="*/ 1272618 h 1820256"/>
              <a:gd name="connsiteX58" fmla="*/ 4298623 w 11540300"/>
              <a:gd name="connsiteY58" fmla="*/ 1357459 h 1820256"/>
              <a:gd name="connsiteX59" fmla="*/ 4308050 w 11540300"/>
              <a:gd name="connsiteY59" fmla="*/ 1385740 h 1820256"/>
              <a:gd name="connsiteX60" fmla="*/ 4345757 w 11540300"/>
              <a:gd name="connsiteY60" fmla="*/ 1442301 h 1820256"/>
              <a:gd name="connsiteX61" fmla="*/ 4383464 w 11540300"/>
              <a:gd name="connsiteY61" fmla="*/ 1498861 h 1820256"/>
              <a:gd name="connsiteX62" fmla="*/ 4421171 w 11540300"/>
              <a:gd name="connsiteY62" fmla="*/ 1555422 h 1820256"/>
              <a:gd name="connsiteX63" fmla="*/ 4468305 w 11540300"/>
              <a:gd name="connsiteY63" fmla="*/ 1630837 h 1820256"/>
              <a:gd name="connsiteX64" fmla="*/ 4477732 w 11540300"/>
              <a:gd name="connsiteY64" fmla="*/ 1659117 h 1820256"/>
              <a:gd name="connsiteX65" fmla="*/ 4534293 w 11540300"/>
              <a:gd name="connsiteY65" fmla="*/ 1696824 h 1820256"/>
              <a:gd name="connsiteX66" fmla="*/ 4553147 w 11540300"/>
              <a:gd name="connsiteY66" fmla="*/ 1725105 h 1820256"/>
              <a:gd name="connsiteX67" fmla="*/ 4581427 w 11540300"/>
              <a:gd name="connsiteY67" fmla="*/ 1734531 h 1820256"/>
              <a:gd name="connsiteX68" fmla="*/ 4590854 w 11540300"/>
              <a:gd name="connsiteY68" fmla="*/ 1762812 h 1820256"/>
              <a:gd name="connsiteX69" fmla="*/ 4623896 w 11540300"/>
              <a:gd name="connsiteY69" fmla="*/ 1810240 h 1820256"/>
              <a:gd name="connsiteX70" fmla="*/ 4675695 w 11540300"/>
              <a:gd name="connsiteY70" fmla="*/ 1762812 h 1820256"/>
              <a:gd name="connsiteX71" fmla="*/ 4786042 w 11540300"/>
              <a:gd name="connsiteY71" fmla="*/ 1620624 h 1820256"/>
              <a:gd name="connsiteX72" fmla="*/ 4958499 w 11540300"/>
              <a:gd name="connsiteY72" fmla="*/ 1574276 h 1820256"/>
              <a:gd name="connsiteX73" fmla="*/ 4986780 w 11540300"/>
              <a:gd name="connsiteY73" fmla="*/ 1461154 h 1820256"/>
              <a:gd name="connsiteX74" fmla="*/ 4996207 w 11540300"/>
              <a:gd name="connsiteY74" fmla="*/ 1423447 h 1820256"/>
              <a:gd name="connsiteX75" fmla="*/ 5015060 w 11540300"/>
              <a:gd name="connsiteY75" fmla="*/ 1366886 h 1820256"/>
              <a:gd name="connsiteX76" fmla="*/ 5005633 w 11540300"/>
              <a:gd name="connsiteY76" fmla="*/ 1319752 h 1820256"/>
              <a:gd name="connsiteX77" fmla="*/ 4996207 w 11540300"/>
              <a:gd name="connsiteY77" fmla="*/ 1291472 h 1820256"/>
              <a:gd name="connsiteX78" fmla="*/ 4986780 w 11540300"/>
              <a:gd name="connsiteY78" fmla="*/ 1244338 h 1820256"/>
              <a:gd name="connsiteX79" fmla="*/ 5043341 w 11540300"/>
              <a:gd name="connsiteY79" fmla="*/ 1027521 h 1820256"/>
              <a:gd name="connsiteX80" fmla="*/ 5099901 w 11540300"/>
              <a:gd name="connsiteY80" fmla="*/ 989814 h 1820256"/>
              <a:gd name="connsiteX81" fmla="*/ 5128182 w 11540300"/>
              <a:gd name="connsiteY81" fmla="*/ 980387 h 1820256"/>
              <a:gd name="connsiteX82" fmla="*/ 5137609 w 11540300"/>
              <a:gd name="connsiteY82" fmla="*/ 952107 h 1820256"/>
              <a:gd name="connsiteX83" fmla="*/ 5194169 w 11540300"/>
              <a:gd name="connsiteY83" fmla="*/ 914400 h 1820256"/>
              <a:gd name="connsiteX84" fmla="*/ 5222450 w 11540300"/>
              <a:gd name="connsiteY84" fmla="*/ 895546 h 1820256"/>
              <a:gd name="connsiteX85" fmla="*/ 5410986 w 11540300"/>
              <a:gd name="connsiteY85" fmla="*/ 876692 h 1820256"/>
              <a:gd name="connsiteX86" fmla="*/ 5590095 w 11540300"/>
              <a:gd name="connsiteY86" fmla="*/ 876692 h 1820256"/>
              <a:gd name="connsiteX87" fmla="*/ 5637229 w 11540300"/>
              <a:gd name="connsiteY87" fmla="*/ 904973 h 1820256"/>
              <a:gd name="connsiteX88" fmla="*/ 5674936 w 11540300"/>
              <a:gd name="connsiteY88" fmla="*/ 914400 h 1820256"/>
              <a:gd name="connsiteX89" fmla="*/ 5712644 w 11540300"/>
              <a:gd name="connsiteY89" fmla="*/ 933253 h 1820256"/>
              <a:gd name="connsiteX90" fmla="*/ 5740924 w 11540300"/>
              <a:gd name="connsiteY90" fmla="*/ 942680 h 1820256"/>
              <a:gd name="connsiteX91" fmla="*/ 5938887 w 11540300"/>
              <a:gd name="connsiteY91" fmla="*/ 923826 h 1820256"/>
              <a:gd name="connsiteX92" fmla="*/ 6014301 w 11540300"/>
              <a:gd name="connsiteY92" fmla="*/ 895546 h 1820256"/>
              <a:gd name="connsiteX93" fmla="*/ 6061435 w 11540300"/>
              <a:gd name="connsiteY93" fmla="*/ 857839 h 1820256"/>
              <a:gd name="connsiteX94" fmla="*/ 6174557 w 11540300"/>
              <a:gd name="connsiteY94" fmla="*/ 782424 h 1820256"/>
              <a:gd name="connsiteX95" fmla="*/ 6231118 w 11540300"/>
              <a:gd name="connsiteY95" fmla="*/ 754144 h 1820256"/>
              <a:gd name="connsiteX96" fmla="*/ 6325386 w 11540300"/>
              <a:gd name="connsiteY96" fmla="*/ 245096 h 1820256"/>
              <a:gd name="connsiteX97" fmla="*/ 6344240 w 11540300"/>
              <a:gd name="connsiteY97" fmla="*/ 216816 h 1820256"/>
              <a:gd name="connsiteX98" fmla="*/ 6372520 w 11540300"/>
              <a:gd name="connsiteY98" fmla="*/ 122548 h 1820256"/>
              <a:gd name="connsiteX99" fmla="*/ 6410227 w 11540300"/>
              <a:gd name="connsiteY99" fmla="*/ 65987 h 1820256"/>
              <a:gd name="connsiteX100" fmla="*/ 6457361 w 11540300"/>
              <a:gd name="connsiteY100" fmla="*/ 9426 h 1820256"/>
              <a:gd name="connsiteX101" fmla="*/ 6485642 w 11540300"/>
              <a:gd name="connsiteY101" fmla="*/ 0 h 1820256"/>
              <a:gd name="connsiteX102" fmla="*/ 6570483 w 11540300"/>
              <a:gd name="connsiteY102" fmla="*/ 18853 h 1820256"/>
              <a:gd name="connsiteX103" fmla="*/ 6598763 w 11540300"/>
              <a:gd name="connsiteY103" fmla="*/ 47134 h 1820256"/>
              <a:gd name="connsiteX104" fmla="*/ 6655324 w 11540300"/>
              <a:gd name="connsiteY104" fmla="*/ 113121 h 1820256"/>
              <a:gd name="connsiteX105" fmla="*/ 6683604 w 11540300"/>
              <a:gd name="connsiteY105" fmla="*/ 122548 h 1820256"/>
              <a:gd name="connsiteX106" fmla="*/ 6702458 w 11540300"/>
              <a:gd name="connsiteY106" fmla="*/ 150828 h 1820256"/>
              <a:gd name="connsiteX107" fmla="*/ 6740165 w 11540300"/>
              <a:gd name="connsiteY107" fmla="*/ 169682 h 1820256"/>
              <a:gd name="connsiteX108" fmla="*/ 6768446 w 11540300"/>
              <a:gd name="connsiteY108" fmla="*/ 188536 h 1820256"/>
              <a:gd name="connsiteX109" fmla="*/ 6815580 w 11540300"/>
              <a:gd name="connsiteY109" fmla="*/ 245096 h 1820256"/>
              <a:gd name="connsiteX110" fmla="*/ 6853287 w 11540300"/>
              <a:gd name="connsiteY110" fmla="*/ 301657 h 1820256"/>
              <a:gd name="connsiteX111" fmla="*/ 6872141 w 11540300"/>
              <a:gd name="connsiteY111" fmla="*/ 329938 h 1820256"/>
              <a:gd name="connsiteX112" fmla="*/ 6890994 w 11540300"/>
              <a:gd name="connsiteY112" fmla="*/ 395925 h 1820256"/>
              <a:gd name="connsiteX113" fmla="*/ 6909848 w 11540300"/>
              <a:gd name="connsiteY113" fmla="*/ 471340 h 1820256"/>
              <a:gd name="connsiteX114" fmla="*/ 6919275 w 11540300"/>
              <a:gd name="connsiteY114" fmla="*/ 763571 h 1820256"/>
              <a:gd name="connsiteX115" fmla="*/ 6956982 w 11540300"/>
              <a:gd name="connsiteY115" fmla="*/ 820131 h 1820256"/>
              <a:gd name="connsiteX116" fmla="*/ 6975835 w 11540300"/>
              <a:gd name="connsiteY116" fmla="*/ 857839 h 1820256"/>
              <a:gd name="connsiteX117" fmla="*/ 7004116 w 11540300"/>
              <a:gd name="connsiteY117" fmla="*/ 876692 h 1820256"/>
              <a:gd name="connsiteX118" fmla="*/ 7051250 w 11540300"/>
              <a:gd name="connsiteY118" fmla="*/ 961534 h 1820256"/>
              <a:gd name="connsiteX119" fmla="*/ 7079530 w 11540300"/>
              <a:gd name="connsiteY119" fmla="*/ 980387 h 1820256"/>
              <a:gd name="connsiteX120" fmla="*/ 7117237 w 11540300"/>
              <a:gd name="connsiteY120" fmla="*/ 1036948 h 1820256"/>
              <a:gd name="connsiteX121" fmla="*/ 7154945 w 11540300"/>
              <a:gd name="connsiteY121" fmla="*/ 1046375 h 1820256"/>
              <a:gd name="connsiteX122" fmla="*/ 7183225 w 11540300"/>
              <a:gd name="connsiteY122" fmla="*/ 1055802 h 1820256"/>
              <a:gd name="connsiteX123" fmla="*/ 7428322 w 11540300"/>
              <a:gd name="connsiteY123" fmla="*/ 1074655 h 1820256"/>
              <a:gd name="connsiteX124" fmla="*/ 7456602 w 11540300"/>
              <a:gd name="connsiteY124" fmla="*/ 1093509 h 1820256"/>
              <a:gd name="connsiteX125" fmla="*/ 7484883 w 11540300"/>
              <a:gd name="connsiteY125" fmla="*/ 1102936 h 1820256"/>
              <a:gd name="connsiteX126" fmla="*/ 7522590 w 11540300"/>
              <a:gd name="connsiteY126" fmla="*/ 1121789 h 1820256"/>
              <a:gd name="connsiteX127" fmla="*/ 7598004 w 11540300"/>
              <a:gd name="connsiteY127" fmla="*/ 1178350 h 1820256"/>
              <a:gd name="connsiteX128" fmla="*/ 7626285 w 11540300"/>
              <a:gd name="connsiteY128" fmla="*/ 1187777 h 1820256"/>
              <a:gd name="connsiteX129" fmla="*/ 7692273 w 11540300"/>
              <a:gd name="connsiteY129" fmla="*/ 1216057 h 1820256"/>
              <a:gd name="connsiteX130" fmla="*/ 7720553 w 11540300"/>
              <a:gd name="connsiteY130" fmla="*/ 1234911 h 1820256"/>
              <a:gd name="connsiteX131" fmla="*/ 7786541 w 11540300"/>
              <a:gd name="connsiteY131" fmla="*/ 1253764 h 1820256"/>
              <a:gd name="connsiteX132" fmla="*/ 7871382 w 11540300"/>
              <a:gd name="connsiteY132" fmla="*/ 1282045 h 1820256"/>
              <a:gd name="connsiteX133" fmla="*/ 8069345 w 11540300"/>
              <a:gd name="connsiteY133" fmla="*/ 1272618 h 1820256"/>
              <a:gd name="connsiteX134" fmla="*/ 8097625 w 11540300"/>
              <a:gd name="connsiteY134" fmla="*/ 1263191 h 1820256"/>
              <a:gd name="connsiteX135" fmla="*/ 8135332 w 11540300"/>
              <a:gd name="connsiteY135" fmla="*/ 1253764 h 1820256"/>
              <a:gd name="connsiteX136" fmla="*/ 8201320 w 11540300"/>
              <a:gd name="connsiteY136" fmla="*/ 1216057 h 1820256"/>
              <a:gd name="connsiteX137" fmla="*/ 8229600 w 11540300"/>
              <a:gd name="connsiteY137" fmla="*/ 1206630 h 1820256"/>
              <a:gd name="connsiteX138" fmla="*/ 8257881 w 11540300"/>
              <a:gd name="connsiteY138" fmla="*/ 1225484 h 1820256"/>
              <a:gd name="connsiteX139" fmla="*/ 8276734 w 11540300"/>
              <a:gd name="connsiteY139" fmla="*/ 1253764 h 1820256"/>
              <a:gd name="connsiteX140" fmla="*/ 8305015 w 11540300"/>
              <a:gd name="connsiteY140" fmla="*/ 1282045 h 1820256"/>
              <a:gd name="connsiteX141" fmla="*/ 8380429 w 11540300"/>
              <a:gd name="connsiteY141" fmla="*/ 1366886 h 1820256"/>
              <a:gd name="connsiteX142" fmla="*/ 8436990 w 11540300"/>
              <a:gd name="connsiteY142" fmla="*/ 1404593 h 1820256"/>
              <a:gd name="connsiteX143" fmla="*/ 8531258 w 11540300"/>
              <a:gd name="connsiteY143" fmla="*/ 1423447 h 1820256"/>
              <a:gd name="connsiteX144" fmla="*/ 8814062 w 11540300"/>
              <a:gd name="connsiteY144" fmla="*/ 1414020 h 1820256"/>
              <a:gd name="connsiteX145" fmla="*/ 8842343 w 11540300"/>
              <a:gd name="connsiteY145" fmla="*/ 1395167 h 1820256"/>
              <a:gd name="connsiteX146" fmla="*/ 8870623 w 11540300"/>
              <a:gd name="connsiteY146" fmla="*/ 1385740 h 1820256"/>
              <a:gd name="connsiteX147" fmla="*/ 8917757 w 11540300"/>
              <a:gd name="connsiteY147" fmla="*/ 1376313 h 1820256"/>
              <a:gd name="connsiteX148" fmla="*/ 9087440 w 11540300"/>
              <a:gd name="connsiteY148" fmla="*/ 1357459 h 1820256"/>
              <a:gd name="connsiteX149" fmla="*/ 9153427 w 11540300"/>
              <a:gd name="connsiteY149" fmla="*/ 1338606 h 1820256"/>
              <a:gd name="connsiteX150" fmla="*/ 9247695 w 11540300"/>
              <a:gd name="connsiteY150" fmla="*/ 1310325 h 1820256"/>
              <a:gd name="connsiteX151" fmla="*/ 9436231 w 11540300"/>
              <a:gd name="connsiteY151" fmla="*/ 1291472 h 1820256"/>
              <a:gd name="connsiteX152" fmla="*/ 10039547 w 11540300"/>
              <a:gd name="connsiteY152" fmla="*/ 1282045 h 1820256"/>
              <a:gd name="connsiteX153" fmla="*/ 10275217 w 11540300"/>
              <a:gd name="connsiteY153" fmla="*/ 1282045 h 1820256"/>
              <a:gd name="connsiteX154" fmla="*/ 10303497 w 11540300"/>
              <a:gd name="connsiteY154" fmla="*/ 1310325 h 1820256"/>
              <a:gd name="connsiteX155" fmla="*/ 10341204 w 11540300"/>
              <a:gd name="connsiteY155" fmla="*/ 1338606 h 1820256"/>
              <a:gd name="connsiteX156" fmla="*/ 10397765 w 11540300"/>
              <a:gd name="connsiteY156" fmla="*/ 1376313 h 1820256"/>
              <a:gd name="connsiteX157" fmla="*/ 10482607 w 11540300"/>
              <a:gd name="connsiteY157" fmla="*/ 1366886 h 1820256"/>
              <a:gd name="connsiteX158" fmla="*/ 10576875 w 11540300"/>
              <a:gd name="connsiteY158" fmla="*/ 1338606 h 1820256"/>
              <a:gd name="connsiteX159" fmla="*/ 10624009 w 11540300"/>
              <a:gd name="connsiteY159" fmla="*/ 1310325 h 1820256"/>
              <a:gd name="connsiteX160" fmla="*/ 10652289 w 11540300"/>
              <a:gd name="connsiteY160" fmla="*/ 1300898 h 1820256"/>
              <a:gd name="connsiteX161" fmla="*/ 10689996 w 11540300"/>
              <a:gd name="connsiteY161" fmla="*/ 1291472 h 1820256"/>
              <a:gd name="connsiteX162" fmla="*/ 10737130 w 11540300"/>
              <a:gd name="connsiteY162" fmla="*/ 1282045 h 1820256"/>
              <a:gd name="connsiteX163" fmla="*/ 10793691 w 11540300"/>
              <a:gd name="connsiteY163" fmla="*/ 1263191 h 1820256"/>
              <a:gd name="connsiteX164" fmla="*/ 10859679 w 11540300"/>
              <a:gd name="connsiteY164" fmla="*/ 1234911 h 1820256"/>
              <a:gd name="connsiteX165" fmla="*/ 10963374 w 11540300"/>
              <a:gd name="connsiteY165" fmla="*/ 1168923 h 1820256"/>
              <a:gd name="connsiteX166" fmla="*/ 11029361 w 11540300"/>
              <a:gd name="connsiteY166" fmla="*/ 1178350 h 1820256"/>
              <a:gd name="connsiteX167" fmla="*/ 11067068 w 11540300"/>
              <a:gd name="connsiteY167" fmla="*/ 1197204 h 1820256"/>
              <a:gd name="connsiteX168" fmla="*/ 11095349 w 11540300"/>
              <a:gd name="connsiteY168" fmla="*/ 1206630 h 1820256"/>
              <a:gd name="connsiteX169" fmla="*/ 11142483 w 11540300"/>
              <a:gd name="connsiteY169" fmla="*/ 1225484 h 1820256"/>
              <a:gd name="connsiteX170" fmla="*/ 11227324 w 11540300"/>
              <a:gd name="connsiteY170" fmla="*/ 1253764 h 1820256"/>
              <a:gd name="connsiteX171" fmla="*/ 11331019 w 11540300"/>
              <a:gd name="connsiteY171" fmla="*/ 1272618 h 1820256"/>
              <a:gd name="connsiteX172" fmla="*/ 11359299 w 11540300"/>
              <a:gd name="connsiteY172" fmla="*/ 1282045 h 1820256"/>
              <a:gd name="connsiteX173" fmla="*/ 11538409 w 11540300"/>
              <a:gd name="connsiteY173" fmla="*/ 1272618 h 1820256"/>
              <a:gd name="connsiteX174" fmla="*/ 11510128 w 11540300"/>
              <a:gd name="connsiteY174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772998 w 11540300"/>
              <a:gd name="connsiteY5" fmla="*/ 980387 h 1820256"/>
              <a:gd name="connsiteX6" fmla="*/ 867266 w 11540300"/>
              <a:gd name="connsiteY6" fmla="*/ 970960 h 1820256"/>
              <a:gd name="connsiteX7" fmla="*/ 895547 w 11540300"/>
              <a:gd name="connsiteY7" fmla="*/ 961534 h 1820256"/>
              <a:gd name="connsiteX8" fmla="*/ 1102936 w 11540300"/>
              <a:gd name="connsiteY8" fmla="*/ 970960 h 1820256"/>
              <a:gd name="connsiteX9" fmla="*/ 1197204 w 11540300"/>
              <a:gd name="connsiteY9" fmla="*/ 1008668 h 1820256"/>
              <a:gd name="connsiteX10" fmla="*/ 1225485 w 11540300"/>
              <a:gd name="connsiteY10" fmla="*/ 1018094 h 1820256"/>
              <a:gd name="connsiteX11" fmla="*/ 1253765 w 11540300"/>
              <a:gd name="connsiteY11" fmla="*/ 1027521 h 1820256"/>
              <a:gd name="connsiteX12" fmla="*/ 1621411 w 11540300"/>
              <a:gd name="connsiteY12" fmla="*/ 1046375 h 1820256"/>
              <a:gd name="connsiteX13" fmla="*/ 1677971 w 11540300"/>
              <a:gd name="connsiteY13" fmla="*/ 1065228 h 1820256"/>
              <a:gd name="connsiteX14" fmla="*/ 1706252 w 11540300"/>
              <a:gd name="connsiteY14" fmla="*/ 1084082 h 1820256"/>
              <a:gd name="connsiteX15" fmla="*/ 1762813 w 11540300"/>
              <a:gd name="connsiteY15" fmla="*/ 1131216 h 1820256"/>
              <a:gd name="connsiteX16" fmla="*/ 1781666 w 11540300"/>
              <a:gd name="connsiteY16" fmla="*/ 1168923 h 1820256"/>
              <a:gd name="connsiteX17" fmla="*/ 1809947 w 11540300"/>
              <a:gd name="connsiteY17" fmla="*/ 1187777 h 1820256"/>
              <a:gd name="connsiteX18" fmla="*/ 1828800 w 11540300"/>
              <a:gd name="connsiteY18" fmla="*/ 1244338 h 1820256"/>
              <a:gd name="connsiteX19" fmla="*/ 1847654 w 11540300"/>
              <a:gd name="connsiteY19" fmla="*/ 1300898 h 1820256"/>
              <a:gd name="connsiteX20" fmla="*/ 1857081 w 11540300"/>
              <a:gd name="connsiteY20" fmla="*/ 1329179 h 1820256"/>
              <a:gd name="connsiteX21" fmla="*/ 1885361 w 11540300"/>
              <a:gd name="connsiteY21" fmla="*/ 1423447 h 1820256"/>
              <a:gd name="connsiteX22" fmla="*/ 1904215 w 11540300"/>
              <a:gd name="connsiteY22" fmla="*/ 1451727 h 1820256"/>
              <a:gd name="connsiteX23" fmla="*/ 1932495 w 11540300"/>
              <a:gd name="connsiteY23" fmla="*/ 1470581 h 1820256"/>
              <a:gd name="connsiteX24" fmla="*/ 1960776 w 11540300"/>
              <a:gd name="connsiteY24" fmla="*/ 1640263 h 1820256"/>
              <a:gd name="connsiteX25" fmla="*/ 1979629 w 11540300"/>
              <a:gd name="connsiteY25" fmla="*/ 1668544 h 1820256"/>
              <a:gd name="connsiteX26" fmla="*/ 2036190 w 11540300"/>
              <a:gd name="connsiteY26" fmla="*/ 1706251 h 1820256"/>
              <a:gd name="connsiteX27" fmla="*/ 2130851 w 11540300"/>
              <a:gd name="connsiteY27" fmla="*/ 1820256 h 1820256"/>
              <a:gd name="connsiteX28" fmla="*/ 2196446 w 11540300"/>
              <a:gd name="connsiteY28" fmla="*/ 1725105 h 1820256"/>
              <a:gd name="connsiteX29" fmla="*/ 2196446 w 11540300"/>
              <a:gd name="connsiteY29" fmla="*/ 1640263 h 1820256"/>
              <a:gd name="connsiteX30" fmla="*/ 2253007 w 11540300"/>
              <a:gd name="connsiteY30" fmla="*/ 1385740 h 1820256"/>
              <a:gd name="connsiteX31" fmla="*/ 2309567 w 11540300"/>
              <a:gd name="connsiteY31" fmla="*/ 1366886 h 1820256"/>
              <a:gd name="connsiteX32" fmla="*/ 2366128 w 11540300"/>
              <a:gd name="connsiteY32" fmla="*/ 1310325 h 1820256"/>
              <a:gd name="connsiteX33" fmla="*/ 2384982 w 11540300"/>
              <a:gd name="connsiteY33" fmla="*/ 1282045 h 1820256"/>
              <a:gd name="connsiteX34" fmla="*/ 2432116 w 11540300"/>
              <a:gd name="connsiteY34" fmla="*/ 1225484 h 1820256"/>
              <a:gd name="connsiteX35" fmla="*/ 2441543 w 11540300"/>
              <a:gd name="connsiteY35" fmla="*/ 1197204 h 1820256"/>
              <a:gd name="connsiteX36" fmla="*/ 2460396 w 11540300"/>
              <a:gd name="connsiteY36" fmla="*/ 1168923 h 1820256"/>
              <a:gd name="connsiteX37" fmla="*/ 2479250 w 11540300"/>
              <a:gd name="connsiteY37" fmla="*/ 1112362 h 1820256"/>
              <a:gd name="connsiteX38" fmla="*/ 2498103 w 11540300"/>
              <a:gd name="connsiteY38" fmla="*/ 1084082 h 1820256"/>
              <a:gd name="connsiteX39" fmla="*/ 2516957 w 11540300"/>
              <a:gd name="connsiteY39" fmla="*/ 1027521 h 1820256"/>
              <a:gd name="connsiteX40" fmla="*/ 2573518 w 11540300"/>
              <a:gd name="connsiteY40" fmla="*/ 999241 h 1820256"/>
              <a:gd name="connsiteX41" fmla="*/ 2601798 w 11540300"/>
              <a:gd name="connsiteY41" fmla="*/ 980387 h 1820256"/>
              <a:gd name="connsiteX42" fmla="*/ 2922310 w 11540300"/>
              <a:gd name="connsiteY42" fmla="*/ 980387 h 1820256"/>
              <a:gd name="connsiteX43" fmla="*/ 3101419 w 11540300"/>
              <a:gd name="connsiteY43" fmla="*/ 970960 h 1820256"/>
              <a:gd name="connsiteX44" fmla="*/ 3393650 w 11540300"/>
              <a:gd name="connsiteY44" fmla="*/ 989814 h 1820256"/>
              <a:gd name="connsiteX45" fmla="*/ 3478491 w 11540300"/>
              <a:gd name="connsiteY45" fmla="*/ 1008668 h 1820256"/>
              <a:gd name="connsiteX46" fmla="*/ 3553905 w 11540300"/>
              <a:gd name="connsiteY46" fmla="*/ 1027521 h 1820256"/>
              <a:gd name="connsiteX47" fmla="*/ 3704734 w 11540300"/>
              <a:gd name="connsiteY47" fmla="*/ 1008668 h 1820256"/>
              <a:gd name="connsiteX48" fmla="*/ 3893270 w 11540300"/>
              <a:gd name="connsiteY48" fmla="*/ 989814 h 1820256"/>
              <a:gd name="connsiteX49" fmla="*/ 3968685 w 11540300"/>
              <a:gd name="connsiteY49" fmla="*/ 999241 h 1820256"/>
              <a:gd name="connsiteX50" fmla="*/ 4034673 w 11540300"/>
              <a:gd name="connsiteY50" fmla="*/ 1018094 h 1820256"/>
              <a:gd name="connsiteX51" fmla="*/ 4081807 w 11540300"/>
              <a:gd name="connsiteY51" fmla="*/ 1065228 h 1820256"/>
              <a:gd name="connsiteX52" fmla="*/ 4110087 w 11540300"/>
              <a:gd name="connsiteY52" fmla="*/ 1084082 h 1820256"/>
              <a:gd name="connsiteX53" fmla="*/ 4157221 w 11540300"/>
              <a:gd name="connsiteY53" fmla="*/ 1140643 h 1820256"/>
              <a:gd name="connsiteX54" fmla="*/ 4185501 w 11540300"/>
              <a:gd name="connsiteY54" fmla="*/ 1159496 h 1820256"/>
              <a:gd name="connsiteX55" fmla="*/ 4242062 w 11540300"/>
              <a:gd name="connsiteY55" fmla="*/ 1244338 h 1820256"/>
              <a:gd name="connsiteX56" fmla="*/ 4260916 w 11540300"/>
              <a:gd name="connsiteY56" fmla="*/ 1272618 h 1820256"/>
              <a:gd name="connsiteX57" fmla="*/ 4298623 w 11540300"/>
              <a:gd name="connsiteY57" fmla="*/ 1357459 h 1820256"/>
              <a:gd name="connsiteX58" fmla="*/ 4308050 w 11540300"/>
              <a:gd name="connsiteY58" fmla="*/ 1385740 h 1820256"/>
              <a:gd name="connsiteX59" fmla="*/ 4345757 w 11540300"/>
              <a:gd name="connsiteY59" fmla="*/ 1442301 h 1820256"/>
              <a:gd name="connsiteX60" fmla="*/ 4383464 w 11540300"/>
              <a:gd name="connsiteY60" fmla="*/ 1498861 h 1820256"/>
              <a:gd name="connsiteX61" fmla="*/ 4421171 w 11540300"/>
              <a:gd name="connsiteY61" fmla="*/ 1555422 h 1820256"/>
              <a:gd name="connsiteX62" fmla="*/ 4468305 w 11540300"/>
              <a:gd name="connsiteY62" fmla="*/ 1630837 h 1820256"/>
              <a:gd name="connsiteX63" fmla="*/ 4477732 w 11540300"/>
              <a:gd name="connsiteY63" fmla="*/ 1659117 h 1820256"/>
              <a:gd name="connsiteX64" fmla="*/ 4534293 w 11540300"/>
              <a:gd name="connsiteY64" fmla="*/ 1696824 h 1820256"/>
              <a:gd name="connsiteX65" fmla="*/ 4553147 w 11540300"/>
              <a:gd name="connsiteY65" fmla="*/ 1725105 h 1820256"/>
              <a:gd name="connsiteX66" fmla="*/ 4581427 w 11540300"/>
              <a:gd name="connsiteY66" fmla="*/ 1734531 h 1820256"/>
              <a:gd name="connsiteX67" fmla="*/ 4590854 w 11540300"/>
              <a:gd name="connsiteY67" fmla="*/ 1762812 h 1820256"/>
              <a:gd name="connsiteX68" fmla="*/ 4623896 w 11540300"/>
              <a:gd name="connsiteY68" fmla="*/ 1810240 h 1820256"/>
              <a:gd name="connsiteX69" fmla="*/ 4675695 w 11540300"/>
              <a:gd name="connsiteY69" fmla="*/ 1762812 h 1820256"/>
              <a:gd name="connsiteX70" fmla="*/ 4786042 w 11540300"/>
              <a:gd name="connsiteY70" fmla="*/ 1620624 h 1820256"/>
              <a:gd name="connsiteX71" fmla="*/ 4958499 w 11540300"/>
              <a:gd name="connsiteY71" fmla="*/ 1574276 h 1820256"/>
              <a:gd name="connsiteX72" fmla="*/ 4986780 w 11540300"/>
              <a:gd name="connsiteY72" fmla="*/ 1461154 h 1820256"/>
              <a:gd name="connsiteX73" fmla="*/ 4996207 w 11540300"/>
              <a:gd name="connsiteY73" fmla="*/ 1423447 h 1820256"/>
              <a:gd name="connsiteX74" fmla="*/ 5015060 w 11540300"/>
              <a:gd name="connsiteY74" fmla="*/ 1366886 h 1820256"/>
              <a:gd name="connsiteX75" fmla="*/ 5005633 w 11540300"/>
              <a:gd name="connsiteY75" fmla="*/ 1319752 h 1820256"/>
              <a:gd name="connsiteX76" fmla="*/ 4996207 w 11540300"/>
              <a:gd name="connsiteY76" fmla="*/ 1291472 h 1820256"/>
              <a:gd name="connsiteX77" fmla="*/ 4986780 w 11540300"/>
              <a:gd name="connsiteY77" fmla="*/ 1244338 h 1820256"/>
              <a:gd name="connsiteX78" fmla="*/ 5043341 w 11540300"/>
              <a:gd name="connsiteY78" fmla="*/ 1027521 h 1820256"/>
              <a:gd name="connsiteX79" fmla="*/ 5099901 w 11540300"/>
              <a:gd name="connsiteY79" fmla="*/ 989814 h 1820256"/>
              <a:gd name="connsiteX80" fmla="*/ 5128182 w 11540300"/>
              <a:gd name="connsiteY80" fmla="*/ 980387 h 1820256"/>
              <a:gd name="connsiteX81" fmla="*/ 5137609 w 11540300"/>
              <a:gd name="connsiteY81" fmla="*/ 952107 h 1820256"/>
              <a:gd name="connsiteX82" fmla="*/ 5194169 w 11540300"/>
              <a:gd name="connsiteY82" fmla="*/ 914400 h 1820256"/>
              <a:gd name="connsiteX83" fmla="*/ 5222450 w 11540300"/>
              <a:gd name="connsiteY83" fmla="*/ 895546 h 1820256"/>
              <a:gd name="connsiteX84" fmla="*/ 5410986 w 11540300"/>
              <a:gd name="connsiteY84" fmla="*/ 876692 h 1820256"/>
              <a:gd name="connsiteX85" fmla="*/ 5590095 w 11540300"/>
              <a:gd name="connsiteY85" fmla="*/ 876692 h 1820256"/>
              <a:gd name="connsiteX86" fmla="*/ 5637229 w 11540300"/>
              <a:gd name="connsiteY86" fmla="*/ 904973 h 1820256"/>
              <a:gd name="connsiteX87" fmla="*/ 5674936 w 11540300"/>
              <a:gd name="connsiteY87" fmla="*/ 914400 h 1820256"/>
              <a:gd name="connsiteX88" fmla="*/ 5712644 w 11540300"/>
              <a:gd name="connsiteY88" fmla="*/ 933253 h 1820256"/>
              <a:gd name="connsiteX89" fmla="*/ 5740924 w 11540300"/>
              <a:gd name="connsiteY89" fmla="*/ 942680 h 1820256"/>
              <a:gd name="connsiteX90" fmla="*/ 5938887 w 11540300"/>
              <a:gd name="connsiteY90" fmla="*/ 923826 h 1820256"/>
              <a:gd name="connsiteX91" fmla="*/ 6014301 w 11540300"/>
              <a:gd name="connsiteY91" fmla="*/ 895546 h 1820256"/>
              <a:gd name="connsiteX92" fmla="*/ 6061435 w 11540300"/>
              <a:gd name="connsiteY92" fmla="*/ 857839 h 1820256"/>
              <a:gd name="connsiteX93" fmla="*/ 6174557 w 11540300"/>
              <a:gd name="connsiteY93" fmla="*/ 782424 h 1820256"/>
              <a:gd name="connsiteX94" fmla="*/ 6231118 w 11540300"/>
              <a:gd name="connsiteY94" fmla="*/ 754144 h 1820256"/>
              <a:gd name="connsiteX95" fmla="*/ 6325386 w 11540300"/>
              <a:gd name="connsiteY95" fmla="*/ 245096 h 1820256"/>
              <a:gd name="connsiteX96" fmla="*/ 6344240 w 11540300"/>
              <a:gd name="connsiteY96" fmla="*/ 216816 h 1820256"/>
              <a:gd name="connsiteX97" fmla="*/ 6372520 w 11540300"/>
              <a:gd name="connsiteY97" fmla="*/ 122548 h 1820256"/>
              <a:gd name="connsiteX98" fmla="*/ 6410227 w 11540300"/>
              <a:gd name="connsiteY98" fmla="*/ 65987 h 1820256"/>
              <a:gd name="connsiteX99" fmla="*/ 6457361 w 11540300"/>
              <a:gd name="connsiteY99" fmla="*/ 9426 h 1820256"/>
              <a:gd name="connsiteX100" fmla="*/ 6485642 w 11540300"/>
              <a:gd name="connsiteY100" fmla="*/ 0 h 1820256"/>
              <a:gd name="connsiteX101" fmla="*/ 6570483 w 11540300"/>
              <a:gd name="connsiteY101" fmla="*/ 18853 h 1820256"/>
              <a:gd name="connsiteX102" fmla="*/ 6598763 w 11540300"/>
              <a:gd name="connsiteY102" fmla="*/ 47134 h 1820256"/>
              <a:gd name="connsiteX103" fmla="*/ 6655324 w 11540300"/>
              <a:gd name="connsiteY103" fmla="*/ 113121 h 1820256"/>
              <a:gd name="connsiteX104" fmla="*/ 6683604 w 11540300"/>
              <a:gd name="connsiteY104" fmla="*/ 122548 h 1820256"/>
              <a:gd name="connsiteX105" fmla="*/ 6702458 w 11540300"/>
              <a:gd name="connsiteY105" fmla="*/ 150828 h 1820256"/>
              <a:gd name="connsiteX106" fmla="*/ 6740165 w 11540300"/>
              <a:gd name="connsiteY106" fmla="*/ 169682 h 1820256"/>
              <a:gd name="connsiteX107" fmla="*/ 6768446 w 11540300"/>
              <a:gd name="connsiteY107" fmla="*/ 188536 h 1820256"/>
              <a:gd name="connsiteX108" fmla="*/ 6815580 w 11540300"/>
              <a:gd name="connsiteY108" fmla="*/ 245096 h 1820256"/>
              <a:gd name="connsiteX109" fmla="*/ 6853287 w 11540300"/>
              <a:gd name="connsiteY109" fmla="*/ 301657 h 1820256"/>
              <a:gd name="connsiteX110" fmla="*/ 6872141 w 11540300"/>
              <a:gd name="connsiteY110" fmla="*/ 329938 h 1820256"/>
              <a:gd name="connsiteX111" fmla="*/ 6890994 w 11540300"/>
              <a:gd name="connsiteY111" fmla="*/ 395925 h 1820256"/>
              <a:gd name="connsiteX112" fmla="*/ 6909848 w 11540300"/>
              <a:gd name="connsiteY112" fmla="*/ 471340 h 1820256"/>
              <a:gd name="connsiteX113" fmla="*/ 6919275 w 11540300"/>
              <a:gd name="connsiteY113" fmla="*/ 763571 h 1820256"/>
              <a:gd name="connsiteX114" fmla="*/ 6956982 w 11540300"/>
              <a:gd name="connsiteY114" fmla="*/ 820131 h 1820256"/>
              <a:gd name="connsiteX115" fmla="*/ 6975835 w 11540300"/>
              <a:gd name="connsiteY115" fmla="*/ 857839 h 1820256"/>
              <a:gd name="connsiteX116" fmla="*/ 7004116 w 11540300"/>
              <a:gd name="connsiteY116" fmla="*/ 876692 h 1820256"/>
              <a:gd name="connsiteX117" fmla="*/ 7051250 w 11540300"/>
              <a:gd name="connsiteY117" fmla="*/ 961534 h 1820256"/>
              <a:gd name="connsiteX118" fmla="*/ 7079530 w 11540300"/>
              <a:gd name="connsiteY118" fmla="*/ 980387 h 1820256"/>
              <a:gd name="connsiteX119" fmla="*/ 7117237 w 11540300"/>
              <a:gd name="connsiteY119" fmla="*/ 1036948 h 1820256"/>
              <a:gd name="connsiteX120" fmla="*/ 7154945 w 11540300"/>
              <a:gd name="connsiteY120" fmla="*/ 1046375 h 1820256"/>
              <a:gd name="connsiteX121" fmla="*/ 7183225 w 11540300"/>
              <a:gd name="connsiteY121" fmla="*/ 1055802 h 1820256"/>
              <a:gd name="connsiteX122" fmla="*/ 7428322 w 11540300"/>
              <a:gd name="connsiteY122" fmla="*/ 1074655 h 1820256"/>
              <a:gd name="connsiteX123" fmla="*/ 7456602 w 11540300"/>
              <a:gd name="connsiteY123" fmla="*/ 1093509 h 1820256"/>
              <a:gd name="connsiteX124" fmla="*/ 7484883 w 11540300"/>
              <a:gd name="connsiteY124" fmla="*/ 1102936 h 1820256"/>
              <a:gd name="connsiteX125" fmla="*/ 7522590 w 11540300"/>
              <a:gd name="connsiteY125" fmla="*/ 1121789 h 1820256"/>
              <a:gd name="connsiteX126" fmla="*/ 7598004 w 11540300"/>
              <a:gd name="connsiteY126" fmla="*/ 1178350 h 1820256"/>
              <a:gd name="connsiteX127" fmla="*/ 7626285 w 11540300"/>
              <a:gd name="connsiteY127" fmla="*/ 1187777 h 1820256"/>
              <a:gd name="connsiteX128" fmla="*/ 7692273 w 11540300"/>
              <a:gd name="connsiteY128" fmla="*/ 1216057 h 1820256"/>
              <a:gd name="connsiteX129" fmla="*/ 7720553 w 11540300"/>
              <a:gd name="connsiteY129" fmla="*/ 1234911 h 1820256"/>
              <a:gd name="connsiteX130" fmla="*/ 7786541 w 11540300"/>
              <a:gd name="connsiteY130" fmla="*/ 1253764 h 1820256"/>
              <a:gd name="connsiteX131" fmla="*/ 7871382 w 11540300"/>
              <a:gd name="connsiteY131" fmla="*/ 1282045 h 1820256"/>
              <a:gd name="connsiteX132" fmla="*/ 8069345 w 11540300"/>
              <a:gd name="connsiteY132" fmla="*/ 1272618 h 1820256"/>
              <a:gd name="connsiteX133" fmla="*/ 8097625 w 11540300"/>
              <a:gd name="connsiteY133" fmla="*/ 1263191 h 1820256"/>
              <a:gd name="connsiteX134" fmla="*/ 8135332 w 11540300"/>
              <a:gd name="connsiteY134" fmla="*/ 1253764 h 1820256"/>
              <a:gd name="connsiteX135" fmla="*/ 8201320 w 11540300"/>
              <a:gd name="connsiteY135" fmla="*/ 1216057 h 1820256"/>
              <a:gd name="connsiteX136" fmla="*/ 8229600 w 11540300"/>
              <a:gd name="connsiteY136" fmla="*/ 1206630 h 1820256"/>
              <a:gd name="connsiteX137" fmla="*/ 8257881 w 11540300"/>
              <a:gd name="connsiteY137" fmla="*/ 1225484 h 1820256"/>
              <a:gd name="connsiteX138" fmla="*/ 8276734 w 11540300"/>
              <a:gd name="connsiteY138" fmla="*/ 1253764 h 1820256"/>
              <a:gd name="connsiteX139" fmla="*/ 8305015 w 11540300"/>
              <a:gd name="connsiteY139" fmla="*/ 1282045 h 1820256"/>
              <a:gd name="connsiteX140" fmla="*/ 8380429 w 11540300"/>
              <a:gd name="connsiteY140" fmla="*/ 1366886 h 1820256"/>
              <a:gd name="connsiteX141" fmla="*/ 8436990 w 11540300"/>
              <a:gd name="connsiteY141" fmla="*/ 1404593 h 1820256"/>
              <a:gd name="connsiteX142" fmla="*/ 8531258 w 11540300"/>
              <a:gd name="connsiteY142" fmla="*/ 1423447 h 1820256"/>
              <a:gd name="connsiteX143" fmla="*/ 8814062 w 11540300"/>
              <a:gd name="connsiteY143" fmla="*/ 1414020 h 1820256"/>
              <a:gd name="connsiteX144" fmla="*/ 8842343 w 11540300"/>
              <a:gd name="connsiteY144" fmla="*/ 1395167 h 1820256"/>
              <a:gd name="connsiteX145" fmla="*/ 8870623 w 11540300"/>
              <a:gd name="connsiteY145" fmla="*/ 1385740 h 1820256"/>
              <a:gd name="connsiteX146" fmla="*/ 8917757 w 11540300"/>
              <a:gd name="connsiteY146" fmla="*/ 1376313 h 1820256"/>
              <a:gd name="connsiteX147" fmla="*/ 9087440 w 11540300"/>
              <a:gd name="connsiteY147" fmla="*/ 1357459 h 1820256"/>
              <a:gd name="connsiteX148" fmla="*/ 9153427 w 11540300"/>
              <a:gd name="connsiteY148" fmla="*/ 1338606 h 1820256"/>
              <a:gd name="connsiteX149" fmla="*/ 9247695 w 11540300"/>
              <a:gd name="connsiteY149" fmla="*/ 1310325 h 1820256"/>
              <a:gd name="connsiteX150" fmla="*/ 9436231 w 11540300"/>
              <a:gd name="connsiteY150" fmla="*/ 1291472 h 1820256"/>
              <a:gd name="connsiteX151" fmla="*/ 10039547 w 11540300"/>
              <a:gd name="connsiteY151" fmla="*/ 1282045 h 1820256"/>
              <a:gd name="connsiteX152" fmla="*/ 10275217 w 11540300"/>
              <a:gd name="connsiteY152" fmla="*/ 1282045 h 1820256"/>
              <a:gd name="connsiteX153" fmla="*/ 10303497 w 11540300"/>
              <a:gd name="connsiteY153" fmla="*/ 1310325 h 1820256"/>
              <a:gd name="connsiteX154" fmla="*/ 10341204 w 11540300"/>
              <a:gd name="connsiteY154" fmla="*/ 1338606 h 1820256"/>
              <a:gd name="connsiteX155" fmla="*/ 10397765 w 11540300"/>
              <a:gd name="connsiteY155" fmla="*/ 1376313 h 1820256"/>
              <a:gd name="connsiteX156" fmla="*/ 10482607 w 11540300"/>
              <a:gd name="connsiteY156" fmla="*/ 1366886 h 1820256"/>
              <a:gd name="connsiteX157" fmla="*/ 10576875 w 11540300"/>
              <a:gd name="connsiteY157" fmla="*/ 1338606 h 1820256"/>
              <a:gd name="connsiteX158" fmla="*/ 10624009 w 11540300"/>
              <a:gd name="connsiteY158" fmla="*/ 1310325 h 1820256"/>
              <a:gd name="connsiteX159" fmla="*/ 10652289 w 11540300"/>
              <a:gd name="connsiteY159" fmla="*/ 1300898 h 1820256"/>
              <a:gd name="connsiteX160" fmla="*/ 10689996 w 11540300"/>
              <a:gd name="connsiteY160" fmla="*/ 1291472 h 1820256"/>
              <a:gd name="connsiteX161" fmla="*/ 10737130 w 11540300"/>
              <a:gd name="connsiteY161" fmla="*/ 1282045 h 1820256"/>
              <a:gd name="connsiteX162" fmla="*/ 10793691 w 11540300"/>
              <a:gd name="connsiteY162" fmla="*/ 1263191 h 1820256"/>
              <a:gd name="connsiteX163" fmla="*/ 10859679 w 11540300"/>
              <a:gd name="connsiteY163" fmla="*/ 1234911 h 1820256"/>
              <a:gd name="connsiteX164" fmla="*/ 10963374 w 11540300"/>
              <a:gd name="connsiteY164" fmla="*/ 1168923 h 1820256"/>
              <a:gd name="connsiteX165" fmla="*/ 11029361 w 11540300"/>
              <a:gd name="connsiteY165" fmla="*/ 1178350 h 1820256"/>
              <a:gd name="connsiteX166" fmla="*/ 11067068 w 11540300"/>
              <a:gd name="connsiteY166" fmla="*/ 1197204 h 1820256"/>
              <a:gd name="connsiteX167" fmla="*/ 11095349 w 11540300"/>
              <a:gd name="connsiteY167" fmla="*/ 1206630 h 1820256"/>
              <a:gd name="connsiteX168" fmla="*/ 11142483 w 11540300"/>
              <a:gd name="connsiteY168" fmla="*/ 1225484 h 1820256"/>
              <a:gd name="connsiteX169" fmla="*/ 11227324 w 11540300"/>
              <a:gd name="connsiteY169" fmla="*/ 1253764 h 1820256"/>
              <a:gd name="connsiteX170" fmla="*/ 11331019 w 11540300"/>
              <a:gd name="connsiteY170" fmla="*/ 1272618 h 1820256"/>
              <a:gd name="connsiteX171" fmla="*/ 11359299 w 11540300"/>
              <a:gd name="connsiteY171" fmla="*/ 1282045 h 1820256"/>
              <a:gd name="connsiteX172" fmla="*/ 11538409 w 11540300"/>
              <a:gd name="connsiteY172" fmla="*/ 1272618 h 1820256"/>
              <a:gd name="connsiteX173" fmla="*/ 11510128 w 11540300"/>
              <a:gd name="connsiteY173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772998 w 11540300"/>
              <a:gd name="connsiteY5" fmla="*/ 980387 h 1820256"/>
              <a:gd name="connsiteX6" fmla="*/ 867266 w 11540300"/>
              <a:gd name="connsiteY6" fmla="*/ 970960 h 1820256"/>
              <a:gd name="connsiteX7" fmla="*/ 895547 w 11540300"/>
              <a:gd name="connsiteY7" fmla="*/ 961534 h 1820256"/>
              <a:gd name="connsiteX8" fmla="*/ 1102936 w 11540300"/>
              <a:gd name="connsiteY8" fmla="*/ 970960 h 1820256"/>
              <a:gd name="connsiteX9" fmla="*/ 1197204 w 11540300"/>
              <a:gd name="connsiteY9" fmla="*/ 1008668 h 1820256"/>
              <a:gd name="connsiteX10" fmla="*/ 1225485 w 11540300"/>
              <a:gd name="connsiteY10" fmla="*/ 1018094 h 1820256"/>
              <a:gd name="connsiteX11" fmla="*/ 1253765 w 11540300"/>
              <a:gd name="connsiteY11" fmla="*/ 1027521 h 1820256"/>
              <a:gd name="connsiteX12" fmla="*/ 1621411 w 11540300"/>
              <a:gd name="connsiteY12" fmla="*/ 1046375 h 1820256"/>
              <a:gd name="connsiteX13" fmla="*/ 1677971 w 11540300"/>
              <a:gd name="connsiteY13" fmla="*/ 1065228 h 1820256"/>
              <a:gd name="connsiteX14" fmla="*/ 1706252 w 11540300"/>
              <a:gd name="connsiteY14" fmla="*/ 1084082 h 1820256"/>
              <a:gd name="connsiteX15" fmla="*/ 1762813 w 11540300"/>
              <a:gd name="connsiteY15" fmla="*/ 1131216 h 1820256"/>
              <a:gd name="connsiteX16" fmla="*/ 1781666 w 11540300"/>
              <a:gd name="connsiteY16" fmla="*/ 1168923 h 1820256"/>
              <a:gd name="connsiteX17" fmla="*/ 1809947 w 11540300"/>
              <a:gd name="connsiteY17" fmla="*/ 1187777 h 1820256"/>
              <a:gd name="connsiteX18" fmla="*/ 1828800 w 11540300"/>
              <a:gd name="connsiteY18" fmla="*/ 1244338 h 1820256"/>
              <a:gd name="connsiteX19" fmla="*/ 1847654 w 11540300"/>
              <a:gd name="connsiteY19" fmla="*/ 1300898 h 1820256"/>
              <a:gd name="connsiteX20" fmla="*/ 1857081 w 11540300"/>
              <a:gd name="connsiteY20" fmla="*/ 1329179 h 1820256"/>
              <a:gd name="connsiteX21" fmla="*/ 1885361 w 11540300"/>
              <a:gd name="connsiteY21" fmla="*/ 1423447 h 1820256"/>
              <a:gd name="connsiteX22" fmla="*/ 1904215 w 11540300"/>
              <a:gd name="connsiteY22" fmla="*/ 1451727 h 1820256"/>
              <a:gd name="connsiteX23" fmla="*/ 1932495 w 11540300"/>
              <a:gd name="connsiteY23" fmla="*/ 1470581 h 1820256"/>
              <a:gd name="connsiteX24" fmla="*/ 1960776 w 11540300"/>
              <a:gd name="connsiteY24" fmla="*/ 1640263 h 1820256"/>
              <a:gd name="connsiteX25" fmla="*/ 1979629 w 11540300"/>
              <a:gd name="connsiteY25" fmla="*/ 1668544 h 1820256"/>
              <a:gd name="connsiteX26" fmla="*/ 2036190 w 11540300"/>
              <a:gd name="connsiteY26" fmla="*/ 1706251 h 1820256"/>
              <a:gd name="connsiteX27" fmla="*/ 2130851 w 11540300"/>
              <a:gd name="connsiteY27" fmla="*/ 1820256 h 1820256"/>
              <a:gd name="connsiteX28" fmla="*/ 2196446 w 11540300"/>
              <a:gd name="connsiteY28" fmla="*/ 1725105 h 1820256"/>
              <a:gd name="connsiteX29" fmla="*/ 2196446 w 11540300"/>
              <a:gd name="connsiteY29" fmla="*/ 1640263 h 1820256"/>
              <a:gd name="connsiteX30" fmla="*/ 2253007 w 11540300"/>
              <a:gd name="connsiteY30" fmla="*/ 1385740 h 1820256"/>
              <a:gd name="connsiteX31" fmla="*/ 2309567 w 11540300"/>
              <a:gd name="connsiteY31" fmla="*/ 1366886 h 1820256"/>
              <a:gd name="connsiteX32" fmla="*/ 2366128 w 11540300"/>
              <a:gd name="connsiteY32" fmla="*/ 1310325 h 1820256"/>
              <a:gd name="connsiteX33" fmla="*/ 2384982 w 11540300"/>
              <a:gd name="connsiteY33" fmla="*/ 1282045 h 1820256"/>
              <a:gd name="connsiteX34" fmla="*/ 2432116 w 11540300"/>
              <a:gd name="connsiteY34" fmla="*/ 1225484 h 1820256"/>
              <a:gd name="connsiteX35" fmla="*/ 2441543 w 11540300"/>
              <a:gd name="connsiteY35" fmla="*/ 1197204 h 1820256"/>
              <a:gd name="connsiteX36" fmla="*/ 2460396 w 11540300"/>
              <a:gd name="connsiteY36" fmla="*/ 1168923 h 1820256"/>
              <a:gd name="connsiteX37" fmla="*/ 2479250 w 11540300"/>
              <a:gd name="connsiteY37" fmla="*/ 1112362 h 1820256"/>
              <a:gd name="connsiteX38" fmla="*/ 2498103 w 11540300"/>
              <a:gd name="connsiteY38" fmla="*/ 1084082 h 1820256"/>
              <a:gd name="connsiteX39" fmla="*/ 2516957 w 11540300"/>
              <a:gd name="connsiteY39" fmla="*/ 1027521 h 1820256"/>
              <a:gd name="connsiteX40" fmla="*/ 2573518 w 11540300"/>
              <a:gd name="connsiteY40" fmla="*/ 999241 h 1820256"/>
              <a:gd name="connsiteX41" fmla="*/ 2601798 w 11540300"/>
              <a:gd name="connsiteY41" fmla="*/ 980387 h 1820256"/>
              <a:gd name="connsiteX42" fmla="*/ 2922310 w 11540300"/>
              <a:gd name="connsiteY42" fmla="*/ 980387 h 1820256"/>
              <a:gd name="connsiteX43" fmla="*/ 3101419 w 11540300"/>
              <a:gd name="connsiteY43" fmla="*/ 970960 h 1820256"/>
              <a:gd name="connsiteX44" fmla="*/ 3393650 w 11540300"/>
              <a:gd name="connsiteY44" fmla="*/ 989814 h 1820256"/>
              <a:gd name="connsiteX45" fmla="*/ 3478491 w 11540300"/>
              <a:gd name="connsiteY45" fmla="*/ 1008668 h 1820256"/>
              <a:gd name="connsiteX46" fmla="*/ 3553905 w 11540300"/>
              <a:gd name="connsiteY46" fmla="*/ 1027521 h 1820256"/>
              <a:gd name="connsiteX47" fmla="*/ 3704734 w 11540300"/>
              <a:gd name="connsiteY47" fmla="*/ 1008668 h 1820256"/>
              <a:gd name="connsiteX48" fmla="*/ 3893270 w 11540300"/>
              <a:gd name="connsiteY48" fmla="*/ 989814 h 1820256"/>
              <a:gd name="connsiteX49" fmla="*/ 3968685 w 11540300"/>
              <a:gd name="connsiteY49" fmla="*/ 999241 h 1820256"/>
              <a:gd name="connsiteX50" fmla="*/ 4034673 w 11540300"/>
              <a:gd name="connsiteY50" fmla="*/ 1018094 h 1820256"/>
              <a:gd name="connsiteX51" fmla="*/ 4081807 w 11540300"/>
              <a:gd name="connsiteY51" fmla="*/ 1065228 h 1820256"/>
              <a:gd name="connsiteX52" fmla="*/ 4110087 w 11540300"/>
              <a:gd name="connsiteY52" fmla="*/ 1084082 h 1820256"/>
              <a:gd name="connsiteX53" fmla="*/ 4157221 w 11540300"/>
              <a:gd name="connsiteY53" fmla="*/ 1140643 h 1820256"/>
              <a:gd name="connsiteX54" fmla="*/ 4185501 w 11540300"/>
              <a:gd name="connsiteY54" fmla="*/ 1159496 h 1820256"/>
              <a:gd name="connsiteX55" fmla="*/ 4242062 w 11540300"/>
              <a:gd name="connsiteY55" fmla="*/ 1244338 h 1820256"/>
              <a:gd name="connsiteX56" fmla="*/ 4260916 w 11540300"/>
              <a:gd name="connsiteY56" fmla="*/ 1272618 h 1820256"/>
              <a:gd name="connsiteX57" fmla="*/ 4298623 w 11540300"/>
              <a:gd name="connsiteY57" fmla="*/ 1357459 h 1820256"/>
              <a:gd name="connsiteX58" fmla="*/ 4308050 w 11540300"/>
              <a:gd name="connsiteY58" fmla="*/ 1385740 h 1820256"/>
              <a:gd name="connsiteX59" fmla="*/ 4345757 w 11540300"/>
              <a:gd name="connsiteY59" fmla="*/ 1442301 h 1820256"/>
              <a:gd name="connsiteX60" fmla="*/ 4383464 w 11540300"/>
              <a:gd name="connsiteY60" fmla="*/ 1498861 h 1820256"/>
              <a:gd name="connsiteX61" fmla="*/ 4421171 w 11540300"/>
              <a:gd name="connsiteY61" fmla="*/ 1555422 h 1820256"/>
              <a:gd name="connsiteX62" fmla="*/ 4468305 w 11540300"/>
              <a:gd name="connsiteY62" fmla="*/ 1630837 h 1820256"/>
              <a:gd name="connsiteX63" fmla="*/ 4477732 w 11540300"/>
              <a:gd name="connsiteY63" fmla="*/ 1659117 h 1820256"/>
              <a:gd name="connsiteX64" fmla="*/ 4534293 w 11540300"/>
              <a:gd name="connsiteY64" fmla="*/ 1696824 h 1820256"/>
              <a:gd name="connsiteX65" fmla="*/ 4553147 w 11540300"/>
              <a:gd name="connsiteY65" fmla="*/ 1725105 h 1820256"/>
              <a:gd name="connsiteX66" fmla="*/ 4581427 w 11540300"/>
              <a:gd name="connsiteY66" fmla="*/ 1734531 h 1820256"/>
              <a:gd name="connsiteX67" fmla="*/ 4590854 w 11540300"/>
              <a:gd name="connsiteY67" fmla="*/ 1762812 h 1820256"/>
              <a:gd name="connsiteX68" fmla="*/ 4623896 w 11540300"/>
              <a:gd name="connsiteY68" fmla="*/ 1810240 h 1820256"/>
              <a:gd name="connsiteX69" fmla="*/ 4675695 w 11540300"/>
              <a:gd name="connsiteY69" fmla="*/ 1762812 h 1820256"/>
              <a:gd name="connsiteX70" fmla="*/ 4786042 w 11540300"/>
              <a:gd name="connsiteY70" fmla="*/ 1620624 h 1820256"/>
              <a:gd name="connsiteX71" fmla="*/ 4958499 w 11540300"/>
              <a:gd name="connsiteY71" fmla="*/ 1574276 h 1820256"/>
              <a:gd name="connsiteX72" fmla="*/ 4986780 w 11540300"/>
              <a:gd name="connsiteY72" fmla="*/ 1461154 h 1820256"/>
              <a:gd name="connsiteX73" fmla="*/ 4996207 w 11540300"/>
              <a:gd name="connsiteY73" fmla="*/ 1423447 h 1820256"/>
              <a:gd name="connsiteX74" fmla="*/ 5015060 w 11540300"/>
              <a:gd name="connsiteY74" fmla="*/ 1366886 h 1820256"/>
              <a:gd name="connsiteX75" fmla="*/ 5005633 w 11540300"/>
              <a:gd name="connsiteY75" fmla="*/ 1319752 h 1820256"/>
              <a:gd name="connsiteX76" fmla="*/ 4996207 w 11540300"/>
              <a:gd name="connsiteY76" fmla="*/ 1291472 h 1820256"/>
              <a:gd name="connsiteX77" fmla="*/ 4986780 w 11540300"/>
              <a:gd name="connsiteY77" fmla="*/ 1244338 h 1820256"/>
              <a:gd name="connsiteX78" fmla="*/ 5043341 w 11540300"/>
              <a:gd name="connsiteY78" fmla="*/ 1027521 h 1820256"/>
              <a:gd name="connsiteX79" fmla="*/ 5099901 w 11540300"/>
              <a:gd name="connsiteY79" fmla="*/ 989814 h 1820256"/>
              <a:gd name="connsiteX80" fmla="*/ 5128182 w 11540300"/>
              <a:gd name="connsiteY80" fmla="*/ 980387 h 1820256"/>
              <a:gd name="connsiteX81" fmla="*/ 5137609 w 11540300"/>
              <a:gd name="connsiteY81" fmla="*/ 952107 h 1820256"/>
              <a:gd name="connsiteX82" fmla="*/ 5194169 w 11540300"/>
              <a:gd name="connsiteY82" fmla="*/ 914400 h 1820256"/>
              <a:gd name="connsiteX83" fmla="*/ 5222450 w 11540300"/>
              <a:gd name="connsiteY83" fmla="*/ 895546 h 1820256"/>
              <a:gd name="connsiteX84" fmla="*/ 5410986 w 11540300"/>
              <a:gd name="connsiteY84" fmla="*/ 876692 h 1820256"/>
              <a:gd name="connsiteX85" fmla="*/ 5590095 w 11540300"/>
              <a:gd name="connsiteY85" fmla="*/ 876692 h 1820256"/>
              <a:gd name="connsiteX86" fmla="*/ 5637229 w 11540300"/>
              <a:gd name="connsiteY86" fmla="*/ 904973 h 1820256"/>
              <a:gd name="connsiteX87" fmla="*/ 5674936 w 11540300"/>
              <a:gd name="connsiteY87" fmla="*/ 914400 h 1820256"/>
              <a:gd name="connsiteX88" fmla="*/ 5712644 w 11540300"/>
              <a:gd name="connsiteY88" fmla="*/ 933253 h 1820256"/>
              <a:gd name="connsiteX89" fmla="*/ 5740924 w 11540300"/>
              <a:gd name="connsiteY89" fmla="*/ 942680 h 1820256"/>
              <a:gd name="connsiteX90" fmla="*/ 5938887 w 11540300"/>
              <a:gd name="connsiteY90" fmla="*/ 923826 h 1820256"/>
              <a:gd name="connsiteX91" fmla="*/ 6014301 w 11540300"/>
              <a:gd name="connsiteY91" fmla="*/ 895546 h 1820256"/>
              <a:gd name="connsiteX92" fmla="*/ 6061435 w 11540300"/>
              <a:gd name="connsiteY92" fmla="*/ 857839 h 1820256"/>
              <a:gd name="connsiteX93" fmla="*/ 6174557 w 11540300"/>
              <a:gd name="connsiteY93" fmla="*/ 782424 h 1820256"/>
              <a:gd name="connsiteX94" fmla="*/ 6231118 w 11540300"/>
              <a:gd name="connsiteY94" fmla="*/ 754144 h 1820256"/>
              <a:gd name="connsiteX95" fmla="*/ 6325386 w 11540300"/>
              <a:gd name="connsiteY95" fmla="*/ 245096 h 1820256"/>
              <a:gd name="connsiteX96" fmla="*/ 6344240 w 11540300"/>
              <a:gd name="connsiteY96" fmla="*/ 216816 h 1820256"/>
              <a:gd name="connsiteX97" fmla="*/ 6372520 w 11540300"/>
              <a:gd name="connsiteY97" fmla="*/ 122548 h 1820256"/>
              <a:gd name="connsiteX98" fmla="*/ 6410227 w 11540300"/>
              <a:gd name="connsiteY98" fmla="*/ 65987 h 1820256"/>
              <a:gd name="connsiteX99" fmla="*/ 6457361 w 11540300"/>
              <a:gd name="connsiteY99" fmla="*/ 9426 h 1820256"/>
              <a:gd name="connsiteX100" fmla="*/ 6485642 w 11540300"/>
              <a:gd name="connsiteY100" fmla="*/ 0 h 1820256"/>
              <a:gd name="connsiteX101" fmla="*/ 6570483 w 11540300"/>
              <a:gd name="connsiteY101" fmla="*/ 18853 h 1820256"/>
              <a:gd name="connsiteX102" fmla="*/ 6598763 w 11540300"/>
              <a:gd name="connsiteY102" fmla="*/ 47134 h 1820256"/>
              <a:gd name="connsiteX103" fmla="*/ 6655324 w 11540300"/>
              <a:gd name="connsiteY103" fmla="*/ 113121 h 1820256"/>
              <a:gd name="connsiteX104" fmla="*/ 6683604 w 11540300"/>
              <a:gd name="connsiteY104" fmla="*/ 122548 h 1820256"/>
              <a:gd name="connsiteX105" fmla="*/ 6702458 w 11540300"/>
              <a:gd name="connsiteY105" fmla="*/ 150828 h 1820256"/>
              <a:gd name="connsiteX106" fmla="*/ 6740165 w 11540300"/>
              <a:gd name="connsiteY106" fmla="*/ 169682 h 1820256"/>
              <a:gd name="connsiteX107" fmla="*/ 6768446 w 11540300"/>
              <a:gd name="connsiteY107" fmla="*/ 188536 h 1820256"/>
              <a:gd name="connsiteX108" fmla="*/ 6815580 w 11540300"/>
              <a:gd name="connsiteY108" fmla="*/ 245096 h 1820256"/>
              <a:gd name="connsiteX109" fmla="*/ 6853287 w 11540300"/>
              <a:gd name="connsiteY109" fmla="*/ 301657 h 1820256"/>
              <a:gd name="connsiteX110" fmla="*/ 6872141 w 11540300"/>
              <a:gd name="connsiteY110" fmla="*/ 329938 h 1820256"/>
              <a:gd name="connsiteX111" fmla="*/ 6890994 w 11540300"/>
              <a:gd name="connsiteY111" fmla="*/ 395925 h 1820256"/>
              <a:gd name="connsiteX112" fmla="*/ 6909848 w 11540300"/>
              <a:gd name="connsiteY112" fmla="*/ 471340 h 1820256"/>
              <a:gd name="connsiteX113" fmla="*/ 6919275 w 11540300"/>
              <a:gd name="connsiteY113" fmla="*/ 763571 h 1820256"/>
              <a:gd name="connsiteX114" fmla="*/ 6956982 w 11540300"/>
              <a:gd name="connsiteY114" fmla="*/ 820131 h 1820256"/>
              <a:gd name="connsiteX115" fmla="*/ 6975835 w 11540300"/>
              <a:gd name="connsiteY115" fmla="*/ 857839 h 1820256"/>
              <a:gd name="connsiteX116" fmla="*/ 7004116 w 11540300"/>
              <a:gd name="connsiteY116" fmla="*/ 876692 h 1820256"/>
              <a:gd name="connsiteX117" fmla="*/ 7051250 w 11540300"/>
              <a:gd name="connsiteY117" fmla="*/ 961534 h 1820256"/>
              <a:gd name="connsiteX118" fmla="*/ 7079530 w 11540300"/>
              <a:gd name="connsiteY118" fmla="*/ 980387 h 1820256"/>
              <a:gd name="connsiteX119" fmla="*/ 7117237 w 11540300"/>
              <a:gd name="connsiteY119" fmla="*/ 1036948 h 1820256"/>
              <a:gd name="connsiteX120" fmla="*/ 7154945 w 11540300"/>
              <a:gd name="connsiteY120" fmla="*/ 1046375 h 1820256"/>
              <a:gd name="connsiteX121" fmla="*/ 7183225 w 11540300"/>
              <a:gd name="connsiteY121" fmla="*/ 1055802 h 1820256"/>
              <a:gd name="connsiteX122" fmla="*/ 7428322 w 11540300"/>
              <a:gd name="connsiteY122" fmla="*/ 1074655 h 1820256"/>
              <a:gd name="connsiteX123" fmla="*/ 7456602 w 11540300"/>
              <a:gd name="connsiteY123" fmla="*/ 1093509 h 1820256"/>
              <a:gd name="connsiteX124" fmla="*/ 7484883 w 11540300"/>
              <a:gd name="connsiteY124" fmla="*/ 1102936 h 1820256"/>
              <a:gd name="connsiteX125" fmla="*/ 7522590 w 11540300"/>
              <a:gd name="connsiteY125" fmla="*/ 1121789 h 1820256"/>
              <a:gd name="connsiteX126" fmla="*/ 7598004 w 11540300"/>
              <a:gd name="connsiteY126" fmla="*/ 1178350 h 1820256"/>
              <a:gd name="connsiteX127" fmla="*/ 7626285 w 11540300"/>
              <a:gd name="connsiteY127" fmla="*/ 1187777 h 1820256"/>
              <a:gd name="connsiteX128" fmla="*/ 7692273 w 11540300"/>
              <a:gd name="connsiteY128" fmla="*/ 1216057 h 1820256"/>
              <a:gd name="connsiteX129" fmla="*/ 7720553 w 11540300"/>
              <a:gd name="connsiteY129" fmla="*/ 1234911 h 1820256"/>
              <a:gd name="connsiteX130" fmla="*/ 7786541 w 11540300"/>
              <a:gd name="connsiteY130" fmla="*/ 1253764 h 1820256"/>
              <a:gd name="connsiteX131" fmla="*/ 7871382 w 11540300"/>
              <a:gd name="connsiteY131" fmla="*/ 1282045 h 1820256"/>
              <a:gd name="connsiteX132" fmla="*/ 8069345 w 11540300"/>
              <a:gd name="connsiteY132" fmla="*/ 1272618 h 1820256"/>
              <a:gd name="connsiteX133" fmla="*/ 8097625 w 11540300"/>
              <a:gd name="connsiteY133" fmla="*/ 1263191 h 1820256"/>
              <a:gd name="connsiteX134" fmla="*/ 8135332 w 11540300"/>
              <a:gd name="connsiteY134" fmla="*/ 1253764 h 1820256"/>
              <a:gd name="connsiteX135" fmla="*/ 8201320 w 11540300"/>
              <a:gd name="connsiteY135" fmla="*/ 1216057 h 1820256"/>
              <a:gd name="connsiteX136" fmla="*/ 8229600 w 11540300"/>
              <a:gd name="connsiteY136" fmla="*/ 1206630 h 1820256"/>
              <a:gd name="connsiteX137" fmla="*/ 8257881 w 11540300"/>
              <a:gd name="connsiteY137" fmla="*/ 1225484 h 1820256"/>
              <a:gd name="connsiteX138" fmla="*/ 8276734 w 11540300"/>
              <a:gd name="connsiteY138" fmla="*/ 1253764 h 1820256"/>
              <a:gd name="connsiteX139" fmla="*/ 8305015 w 11540300"/>
              <a:gd name="connsiteY139" fmla="*/ 1282045 h 1820256"/>
              <a:gd name="connsiteX140" fmla="*/ 8380429 w 11540300"/>
              <a:gd name="connsiteY140" fmla="*/ 1366886 h 1820256"/>
              <a:gd name="connsiteX141" fmla="*/ 8436990 w 11540300"/>
              <a:gd name="connsiteY141" fmla="*/ 1404593 h 1820256"/>
              <a:gd name="connsiteX142" fmla="*/ 8531258 w 11540300"/>
              <a:gd name="connsiteY142" fmla="*/ 1423447 h 1820256"/>
              <a:gd name="connsiteX143" fmla="*/ 8814062 w 11540300"/>
              <a:gd name="connsiteY143" fmla="*/ 1414020 h 1820256"/>
              <a:gd name="connsiteX144" fmla="*/ 8842343 w 11540300"/>
              <a:gd name="connsiteY144" fmla="*/ 1395167 h 1820256"/>
              <a:gd name="connsiteX145" fmla="*/ 8870623 w 11540300"/>
              <a:gd name="connsiteY145" fmla="*/ 1385740 h 1820256"/>
              <a:gd name="connsiteX146" fmla="*/ 8917757 w 11540300"/>
              <a:gd name="connsiteY146" fmla="*/ 1376313 h 1820256"/>
              <a:gd name="connsiteX147" fmla="*/ 9087440 w 11540300"/>
              <a:gd name="connsiteY147" fmla="*/ 1357459 h 1820256"/>
              <a:gd name="connsiteX148" fmla="*/ 9153427 w 11540300"/>
              <a:gd name="connsiteY148" fmla="*/ 1338606 h 1820256"/>
              <a:gd name="connsiteX149" fmla="*/ 9247695 w 11540300"/>
              <a:gd name="connsiteY149" fmla="*/ 1310325 h 1820256"/>
              <a:gd name="connsiteX150" fmla="*/ 9436231 w 11540300"/>
              <a:gd name="connsiteY150" fmla="*/ 1291472 h 1820256"/>
              <a:gd name="connsiteX151" fmla="*/ 10039547 w 11540300"/>
              <a:gd name="connsiteY151" fmla="*/ 1282045 h 1820256"/>
              <a:gd name="connsiteX152" fmla="*/ 10275217 w 11540300"/>
              <a:gd name="connsiteY152" fmla="*/ 1282045 h 1820256"/>
              <a:gd name="connsiteX153" fmla="*/ 10303497 w 11540300"/>
              <a:gd name="connsiteY153" fmla="*/ 1310325 h 1820256"/>
              <a:gd name="connsiteX154" fmla="*/ 10341204 w 11540300"/>
              <a:gd name="connsiteY154" fmla="*/ 1338606 h 1820256"/>
              <a:gd name="connsiteX155" fmla="*/ 10397765 w 11540300"/>
              <a:gd name="connsiteY155" fmla="*/ 1376313 h 1820256"/>
              <a:gd name="connsiteX156" fmla="*/ 10482607 w 11540300"/>
              <a:gd name="connsiteY156" fmla="*/ 1366886 h 1820256"/>
              <a:gd name="connsiteX157" fmla="*/ 10576875 w 11540300"/>
              <a:gd name="connsiteY157" fmla="*/ 1338606 h 1820256"/>
              <a:gd name="connsiteX158" fmla="*/ 10624009 w 11540300"/>
              <a:gd name="connsiteY158" fmla="*/ 1310325 h 1820256"/>
              <a:gd name="connsiteX159" fmla="*/ 10652289 w 11540300"/>
              <a:gd name="connsiteY159" fmla="*/ 1300898 h 1820256"/>
              <a:gd name="connsiteX160" fmla="*/ 10689996 w 11540300"/>
              <a:gd name="connsiteY160" fmla="*/ 1291472 h 1820256"/>
              <a:gd name="connsiteX161" fmla="*/ 10737130 w 11540300"/>
              <a:gd name="connsiteY161" fmla="*/ 1282045 h 1820256"/>
              <a:gd name="connsiteX162" fmla="*/ 10793691 w 11540300"/>
              <a:gd name="connsiteY162" fmla="*/ 1263191 h 1820256"/>
              <a:gd name="connsiteX163" fmla="*/ 10859679 w 11540300"/>
              <a:gd name="connsiteY163" fmla="*/ 1234911 h 1820256"/>
              <a:gd name="connsiteX164" fmla="*/ 10963374 w 11540300"/>
              <a:gd name="connsiteY164" fmla="*/ 1168923 h 1820256"/>
              <a:gd name="connsiteX165" fmla="*/ 11029361 w 11540300"/>
              <a:gd name="connsiteY165" fmla="*/ 1178350 h 1820256"/>
              <a:gd name="connsiteX166" fmla="*/ 11067068 w 11540300"/>
              <a:gd name="connsiteY166" fmla="*/ 1197204 h 1820256"/>
              <a:gd name="connsiteX167" fmla="*/ 11095349 w 11540300"/>
              <a:gd name="connsiteY167" fmla="*/ 1206630 h 1820256"/>
              <a:gd name="connsiteX168" fmla="*/ 11142483 w 11540300"/>
              <a:gd name="connsiteY168" fmla="*/ 1225484 h 1820256"/>
              <a:gd name="connsiteX169" fmla="*/ 11227324 w 11540300"/>
              <a:gd name="connsiteY169" fmla="*/ 1253764 h 1820256"/>
              <a:gd name="connsiteX170" fmla="*/ 11331019 w 11540300"/>
              <a:gd name="connsiteY170" fmla="*/ 1272618 h 1820256"/>
              <a:gd name="connsiteX171" fmla="*/ 11359299 w 11540300"/>
              <a:gd name="connsiteY171" fmla="*/ 1282045 h 1820256"/>
              <a:gd name="connsiteX172" fmla="*/ 11538409 w 11540300"/>
              <a:gd name="connsiteY172" fmla="*/ 1272618 h 1820256"/>
              <a:gd name="connsiteX173" fmla="*/ 11510128 w 11540300"/>
              <a:gd name="connsiteY173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04215 w 11540300"/>
              <a:gd name="connsiteY21" fmla="*/ 1451727 h 1820256"/>
              <a:gd name="connsiteX22" fmla="*/ 1932495 w 11540300"/>
              <a:gd name="connsiteY22" fmla="*/ 1470581 h 1820256"/>
              <a:gd name="connsiteX23" fmla="*/ 1960776 w 11540300"/>
              <a:gd name="connsiteY23" fmla="*/ 1640263 h 1820256"/>
              <a:gd name="connsiteX24" fmla="*/ 1979629 w 11540300"/>
              <a:gd name="connsiteY24" fmla="*/ 1668544 h 1820256"/>
              <a:gd name="connsiteX25" fmla="*/ 2036190 w 11540300"/>
              <a:gd name="connsiteY25" fmla="*/ 1706251 h 1820256"/>
              <a:gd name="connsiteX26" fmla="*/ 2130851 w 11540300"/>
              <a:gd name="connsiteY26" fmla="*/ 1820256 h 1820256"/>
              <a:gd name="connsiteX27" fmla="*/ 2196446 w 11540300"/>
              <a:gd name="connsiteY27" fmla="*/ 1725105 h 1820256"/>
              <a:gd name="connsiteX28" fmla="*/ 2196446 w 11540300"/>
              <a:gd name="connsiteY28" fmla="*/ 1640263 h 1820256"/>
              <a:gd name="connsiteX29" fmla="*/ 2253007 w 11540300"/>
              <a:gd name="connsiteY29" fmla="*/ 1385740 h 1820256"/>
              <a:gd name="connsiteX30" fmla="*/ 2309567 w 11540300"/>
              <a:gd name="connsiteY30" fmla="*/ 1366886 h 1820256"/>
              <a:gd name="connsiteX31" fmla="*/ 2366128 w 11540300"/>
              <a:gd name="connsiteY31" fmla="*/ 1310325 h 1820256"/>
              <a:gd name="connsiteX32" fmla="*/ 2384982 w 11540300"/>
              <a:gd name="connsiteY32" fmla="*/ 1282045 h 1820256"/>
              <a:gd name="connsiteX33" fmla="*/ 2432116 w 11540300"/>
              <a:gd name="connsiteY33" fmla="*/ 1225484 h 1820256"/>
              <a:gd name="connsiteX34" fmla="*/ 2441543 w 11540300"/>
              <a:gd name="connsiteY34" fmla="*/ 1197204 h 1820256"/>
              <a:gd name="connsiteX35" fmla="*/ 2460396 w 11540300"/>
              <a:gd name="connsiteY35" fmla="*/ 1168923 h 1820256"/>
              <a:gd name="connsiteX36" fmla="*/ 2479250 w 11540300"/>
              <a:gd name="connsiteY36" fmla="*/ 1112362 h 1820256"/>
              <a:gd name="connsiteX37" fmla="*/ 2498103 w 11540300"/>
              <a:gd name="connsiteY37" fmla="*/ 1084082 h 1820256"/>
              <a:gd name="connsiteX38" fmla="*/ 2516957 w 11540300"/>
              <a:gd name="connsiteY38" fmla="*/ 1027521 h 1820256"/>
              <a:gd name="connsiteX39" fmla="*/ 2573518 w 11540300"/>
              <a:gd name="connsiteY39" fmla="*/ 999241 h 1820256"/>
              <a:gd name="connsiteX40" fmla="*/ 2601798 w 11540300"/>
              <a:gd name="connsiteY40" fmla="*/ 980387 h 1820256"/>
              <a:gd name="connsiteX41" fmla="*/ 2922310 w 11540300"/>
              <a:gd name="connsiteY41" fmla="*/ 980387 h 1820256"/>
              <a:gd name="connsiteX42" fmla="*/ 3101419 w 11540300"/>
              <a:gd name="connsiteY42" fmla="*/ 970960 h 1820256"/>
              <a:gd name="connsiteX43" fmla="*/ 3393650 w 11540300"/>
              <a:gd name="connsiteY43" fmla="*/ 989814 h 1820256"/>
              <a:gd name="connsiteX44" fmla="*/ 3478491 w 11540300"/>
              <a:gd name="connsiteY44" fmla="*/ 1008668 h 1820256"/>
              <a:gd name="connsiteX45" fmla="*/ 3553905 w 11540300"/>
              <a:gd name="connsiteY45" fmla="*/ 1027521 h 1820256"/>
              <a:gd name="connsiteX46" fmla="*/ 3704734 w 11540300"/>
              <a:gd name="connsiteY46" fmla="*/ 1008668 h 1820256"/>
              <a:gd name="connsiteX47" fmla="*/ 3893270 w 11540300"/>
              <a:gd name="connsiteY47" fmla="*/ 989814 h 1820256"/>
              <a:gd name="connsiteX48" fmla="*/ 3968685 w 11540300"/>
              <a:gd name="connsiteY48" fmla="*/ 999241 h 1820256"/>
              <a:gd name="connsiteX49" fmla="*/ 4034673 w 11540300"/>
              <a:gd name="connsiteY49" fmla="*/ 1018094 h 1820256"/>
              <a:gd name="connsiteX50" fmla="*/ 4081807 w 11540300"/>
              <a:gd name="connsiteY50" fmla="*/ 1065228 h 1820256"/>
              <a:gd name="connsiteX51" fmla="*/ 4110087 w 11540300"/>
              <a:gd name="connsiteY51" fmla="*/ 1084082 h 1820256"/>
              <a:gd name="connsiteX52" fmla="*/ 4157221 w 11540300"/>
              <a:gd name="connsiteY52" fmla="*/ 1140643 h 1820256"/>
              <a:gd name="connsiteX53" fmla="*/ 4185501 w 11540300"/>
              <a:gd name="connsiteY53" fmla="*/ 1159496 h 1820256"/>
              <a:gd name="connsiteX54" fmla="*/ 4242062 w 11540300"/>
              <a:gd name="connsiteY54" fmla="*/ 1244338 h 1820256"/>
              <a:gd name="connsiteX55" fmla="*/ 4260916 w 11540300"/>
              <a:gd name="connsiteY55" fmla="*/ 1272618 h 1820256"/>
              <a:gd name="connsiteX56" fmla="*/ 4298623 w 11540300"/>
              <a:gd name="connsiteY56" fmla="*/ 1357459 h 1820256"/>
              <a:gd name="connsiteX57" fmla="*/ 4308050 w 11540300"/>
              <a:gd name="connsiteY57" fmla="*/ 1385740 h 1820256"/>
              <a:gd name="connsiteX58" fmla="*/ 4345757 w 11540300"/>
              <a:gd name="connsiteY58" fmla="*/ 1442301 h 1820256"/>
              <a:gd name="connsiteX59" fmla="*/ 4383464 w 11540300"/>
              <a:gd name="connsiteY59" fmla="*/ 1498861 h 1820256"/>
              <a:gd name="connsiteX60" fmla="*/ 4421171 w 11540300"/>
              <a:gd name="connsiteY60" fmla="*/ 1555422 h 1820256"/>
              <a:gd name="connsiteX61" fmla="*/ 4468305 w 11540300"/>
              <a:gd name="connsiteY61" fmla="*/ 1630837 h 1820256"/>
              <a:gd name="connsiteX62" fmla="*/ 4477732 w 11540300"/>
              <a:gd name="connsiteY62" fmla="*/ 1659117 h 1820256"/>
              <a:gd name="connsiteX63" fmla="*/ 4534293 w 11540300"/>
              <a:gd name="connsiteY63" fmla="*/ 1696824 h 1820256"/>
              <a:gd name="connsiteX64" fmla="*/ 4553147 w 11540300"/>
              <a:gd name="connsiteY64" fmla="*/ 1725105 h 1820256"/>
              <a:gd name="connsiteX65" fmla="*/ 4581427 w 11540300"/>
              <a:gd name="connsiteY65" fmla="*/ 1734531 h 1820256"/>
              <a:gd name="connsiteX66" fmla="*/ 4590854 w 11540300"/>
              <a:gd name="connsiteY66" fmla="*/ 1762812 h 1820256"/>
              <a:gd name="connsiteX67" fmla="*/ 4623896 w 11540300"/>
              <a:gd name="connsiteY67" fmla="*/ 1810240 h 1820256"/>
              <a:gd name="connsiteX68" fmla="*/ 4675695 w 11540300"/>
              <a:gd name="connsiteY68" fmla="*/ 1762812 h 1820256"/>
              <a:gd name="connsiteX69" fmla="*/ 4786042 w 11540300"/>
              <a:gd name="connsiteY69" fmla="*/ 1620624 h 1820256"/>
              <a:gd name="connsiteX70" fmla="*/ 4958499 w 11540300"/>
              <a:gd name="connsiteY70" fmla="*/ 1574276 h 1820256"/>
              <a:gd name="connsiteX71" fmla="*/ 4986780 w 11540300"/>
              <a:gd name="connsiteY71" fmla="*/ 1461154 h 1820256"/>
              <a:gd name="connsiteX72" fmla="*/ 4996207 w 11540300"/>
              <a:gd name="connsiteY72" fmla="*/ 1423447 h 1820256"/>
              <a:gd name="connsiteX73" fmla="*/ 5015060 w 11540300"/>
              <a:gd name="connsiteY73" fmla="*/ 1366886 h 1820256"/>
              <a:gd name="connsiteX74" fmla="*/ 5005633 w 11540300"/>
              <a:gd name="connsiteY74" fmla="*/ 1319752 h 1820256"/>
              <a:gd name="connsiteX75" fmla="*/ 4996207 w 11540300"/>
              <a:gd name="connsiteY75" fmla="*/ 1291472 h 1820256"/>
              <a:gd name="connsiteX76" fmla="*/ 4986780 w 11540300"/>
              <a:gd name="connsiteY76" fmla="*/ 1244338 h 1820256"/>
              <a:gd name="connsiteX77" fmla="*/ 5043341 w 11540300"/>
              <a:gd name="connsiteY77" fmla="*/ 1027521 h 1820256"/>
              <a:gd name="connsiteX78" fmla="*/ 5099901 w 11540300"/>
              <a:gd name="connsiteY78" fmla="*/ 989814 h 1820256"/>
              <a:gd name="connsiteX79" fmla="*/ 5128182 w 11540300"/>
              <a:gd name="connsiteY79" fmla="*/ 980387 h 1820256"/>
              <a:gd name="connsiteX80" fmla="*/ 5137609 w 11540300"/>
              <a:gd name="connsiteY80" fmla="*/ 952107 h 1820256"/>
              <a:gd name="connsiteX81" fmla="*/ 5194169 w 11540300"/>
              <a:gd name="connsiteY81" fmla="*/ 914400 h 1820256"/>
              <a:gd name="connsiteX82" fmla="*/ 5222450 w 11540300"/>
              <a:gd name="connsiteY82" fmla="*/ 895546 h 1820256"/>
              <a:gd name="connsiteX83" fmla="*/ 5410986 w 11540300"/>
              <a:gd name="connsiteY83" fmla="*/ 876692 h 1820256"/>
              <a:gd name="connsiteX84" fmla="*/ 5590095 w 11540300"/>
              <a:gd name="connsiteY84" fmla="*/ 876692 h 1820256"/>
              <a:gd name="connsiteX85" fmla="*/ 5637229 w 11540300"/>
              <a:gd name="connsiteY85" fmla="*/ 904973 h 1820256"/>
              <a:gd name="connsiteX86" fmla="*/ 5674936 w 11540300"/>
              <a:gd name="connsiteY86" fmla="*/ 914400 h 1820256"/>
              <a:gd name="connsiteX87" fmla="*/ 5712644 w 11540300"/>
              <a:gd name="connsiteY87" fmla="*/ 933253 h 1820256"/>
              <a:gd name="connsiteX88" fmla="*/ 5740924 w 11540300"/>
              <a:gd name="connsiteY88" fmla="*/ 942680 h 1820256"/>
              <a:gd name="connsiteX89" fmla="*/ 5938887 w 11540300"/>
              <a:gd name="connsiteY89" fmla="*/ 923826 h 1820256"/>
              <a:gd name="connsiteX90" fmla="*/ 6014301 w 11540300"/>
              <a:gd name="connsiteY90" fmla="*/ 895546 h 1820256"/>
              <a:gd name="connsiteX91" fmla="*/ 6061435 w 11540300"/>
              <a:gd name="connsiteY91" fmla="*/ 857839 h 1820256"/>
              <a:gd name="connsiteX92" fmla="*/ 6174557 w 11540300"/>
              <a:gd name="connsiteY92" fmla="*/ 782424 h 1820256"/>
              <a:gd name="connsiteX93" fmla="*/ 6231118 w 11540300"/>
              <a:gd name="connsiteY93" fmla="*/ 754144 h 1820256"/>
              <a:gd name="connsiteX94" fmla="*/ 6325386 w 11540300"/>
              <a:gd name="connsiteY94" fmla="*/ 245096 h 1820256"/>
              <a:gd name="connsiteX95" fmla="*/ 6344240 w 11540300"/>
              <a:gd name="connsiteY95" fmla="*/ 216816 h 1820256"/>
              <a:gd name="connsiteX96" fmla="*/ 6372520 w 11540300"/>
              <a:gd name="connsiteY96" fmla="*/ 122548 h 1820256"/>
              <a:gd name="connsiteX97" fmla="*/ 6410227 w 11540300"/>
              <a:gd name="connsiteY97" fmla="*/ 65987 h 1820256"/>
              <a:gd name="connsiteX98" fmla="*/ 6457361 w 11540300"/>
              <a:gd name="connsiteY98" fmla="*/ 9426 h 1820256"/>
              <a:gd name="connsiteX99" fmla="*/ 6485642 w 11540300"/>
              <a:gd name="connsiteY99" fmla="*/ 0 h 1820256"/>
              <a:gd name="connsiteX100" fmla="*/ 6570483 w 11540300"/>
              <a:gd name="connsiteY100" fmla="*/ 18853 h 1820256"/>
              <a:gd name="connsiteX101" fmla="*/ 6598763 w 11540300"/>
              <a:gd name="connsiteY101" fmla="*/ 47134 h 1820256"/>
              <a:gd name="connsiteX102" fmla="*/ 6655324 w 11540300"/>
              <a:gd name="connsiteY102" fmla="*/ 113121 h 1820256"/>
              <a:gd name="connsiteX103" fmla="*/ 6683604 w 11540300"/>
              <a:gd name="connsiteY103" fmla="*/ 122548 h 1820256"/>
              <a:gd name="connsiteX104" fmla="*/ 6702458 w 11540300"/>
              <a:gd name="connsiteY104" fmla="*/ 150828 h 1820256"/>
              <a:gd name="connsiteX105" fmla="*/ 6740165 w 11540300"/>
              <a:gd name="connsiteY105" fmla="*/ 169682 h 1820256"/>
              <a:gd name="connsiteX106" fmla="*/ 6768446 w 11540300"/>
              <a:gd name="connsiteY106" fmla="*/ 188536 h 1820256"/>
              <a:gd name="connsiteX107" fmla="*/ 6815580 w 11540300"/>
              <a:gd name="connsiteY107" fmla="*/ 245096 h 1820256"/>
              <a:gd name="connsiteX108" fmla="*/ 6853287 w 11540300"/>
              <a:gd name="connsiteY108" fmla="*/ 301657 h 1820256"/>
              <a:gd name="connsiteX109" fmla="*/ 6872141 w 11540300"/>
              <a:gd name="connsiteY109" fmla="*/ 329938 h 1820256"/>
              <a:gd name="connsiteX110" fmla="*/ 6890994 w 11540300"/>
              <a:gd name="connsiteY110" fmla="*/ 395925 h 1820256"/>
              <a:gd name="connsiteX111" fmla="*/ 6909848 w 11540300"/>
              <a:gd name="connsiteY111" fmla="*/ 471340 h 1820256"/>
              <a:gd name="connsiteX112" fmla="*/ 6919275 w 11540300"/>
              <a:gd name="connsiteY112" fmla="*/ 763571 h 1820256"/>
              <a:gd name="connsiteX113" fmla="*/ 6956982 w 11540300"/>
              <a:gd name="connsiteY113" fmla="*/ 820131 h 1820256"/>
              <a:gd name="connsiteX114" fmla="*/ 6975835 w 11540300"/>
              <a:gd name="connsiteY114" fmla="*/ 857839 h 1820256"/>
              <a:gd name="connsiteX115" fmla="*/ 7004116 w 11540300"/>
              <a:gd name="connsiteY115" fmla="*/ 876692 h 1820256"/>
              <a:gd name="connsiteX116" fmla="*/ 7051250 w 11540300"/>
              <a:gd name="connsiteY116" fmla="*/ 961534 h 1820256"/>
              <a:gd name="connsiteX117" fmla="*/ 7079530 w 11540300"/>
              <a:gd name="connsiteY117" fmla="*/ 980387 h 1820256"/>
              <a:gd name="connsiteX118" fmla="*/ 7117237 w 11540300"/>
              <a:gd name="connsiteY118" fmla="*/ 1036948 h 1820256"/>
              <a:gd name="connsiteX119" fmla="*/ 7154945 w 11540300"/>
              <a:gd name="connsiteY119" fmla="*/ 1046375 h 1820256"/>
              <a:gd name="connsiteX120" fmla="*/ 7183225 w 11540300"/>
              <a:gd name="connsiteY120" fmla="*/ 1055802 h 1820256"/>
              <a:gd name="connsiteX121" fmla="*/ 7428322 w 11540300"/>
              <a:gd name="connsiteY121" fmla="*/ 1074655 h 1820256"/>
              <a:gd name="connsiteX122" fmla="*/ 7456602 w 11540300"/>
              <a:gd name="connsiteY122" fmla="*/ 1093509 h 1820256"/>
              <a:gd name="connsiteX123" fmla="*/ 7484883 w 11540300"/>
              <a:gd name="connsiteY123" fmla="*/ 1102936 h 1820256"/>
              <a:gd name="connsiteX124" fmla="*/ 7522590 w 11540300"/>
              <a:gd name="connsiteY124" fmla="*/ 1121789 h 1820256"/>
              <a:gd name="connsiteX125" fmla="*/ 7598004 w 11540300"/>
              <a:gd name="connsiteY125" fmla="*/ 1178350 h 1820256"/>
              <a:gd name="connsiteX126" fmla="*/ 7626285 w 11540300"/>
              <a:gd name="connsiteY126" fmla="*/ 1187777 h 1820256"/>
              <a:gd name="connsiteX127" fmla="*/ 7692273 w 11540300"/>
              <a:gd name="connsiteY127" fmla="*/ 1216057 h 1820256"/>
              <a:gd name="connsiteX128" fmla="*/ 7720553 w 11540300"/>
              <a:gd name="connsiteY128" fmla="*/ 1234911 h 1820256"/>
              <a:gd name="connsiteX129" fmla="*/ 7786541 w 11540300"/>
              <a:gd name="connsiteY129" fmla="*/ 1253764 h 1820256"/>
              <a:gd name="connsiteX130" fmla="*/ 7871382 w 11540300"/>
              <a:gd name="connsiteY130" fmla="*/ 1282045 h 1820256"/>
              <a:gd name="connsiteX131" fmla="*/ 8069345 w 11540300"/>
              <a:gd name="connsiteY131" fmla="*/ 1272618 h 1820256"/>
              <a:gd name="connsiteX132" fmla="*/ 8097625 w 11540300"/>
              <a:gd name="connsiteY132" fmla="*/ 1263191 h 1820256"/>
              <a:gd name="connsiteX133" fmla="*/ 8135332 w 11540300"/>
              <a:gd name="connsiteY133" fmla="*/ 1253764 h 1820256"/>
              <a:gd name="connsiteX134" fmla="*/ 8201320 w 11540300"/>
              <a:gd name="connsiteY134" fmla="*/ 1216057 h 1820256"/>
              <a:gd name="connsiteX135" fmla="*/ 8229600 w 11540300"/>
              <a:gd name="connsiteY135" fmla="*/ 1206630 h 1820256"/>
              <a:gd name="connsiteX136" fmla="*/ 8257881 w 11540300"/>
              <a:gd name="connsiteY136" fmla="*/ 1225484 h 1820256"/>
              <a:gd name="connsiteX137" fmla="*/ 8276734 w 11540300"/>
              <a:gd name="connsiteY137" fmla="*/ 1253764 h 1820256"/>
              <a:gd name="connsiteX138" fmla="*/ 8305015 w 11540300"/>
              <a:gd name="connsiteY138" fmla="*/ 1282045 h 1820256"/>
              <a:gd name="connsiteX139" fmla="*/ 8380429 w 11540300"/>
              <a:gd name="connsiteY139" fmla="*/ 1366886 h 1820256"/>
              <a:gd name="connsiteX140" fmla="*/ 8436990 w 11540300"/>
              <a:gd name="connsiteY140" fmla="*/ 1404593 h 1820256"/>
              <a:gd name="connsiteX141" fmla="*/ 8531258 w 11540300"/>
              <a:gd name="connsiteY141" fmla="*/ 1423447 h 1820256"/>
              <a:gd name="connsiteX142" fmla="*/ 8814062 w 11540300"/>
              <a:gd name="connsiteY142" fmla="*/ 1414020 h 1820256"/>
              <a:gd name="connsiteX143" fmla="*/ 8842343 w 11540300"/>
              <a:gd name="connsiteY143" fmla="*/ 1395167 h 1820256"/>
              <a:gd name="connsiteX144" fmla="*/ 8870623 w 11540300"/>
              <a:gd name="connsiteY144" fmla="*/ 1385740 h 1820256"/>
              <a:gd name="connsiteX145" fmla="*/ 8917757 w 11540300"/>
              <a:gd name="connsiteY145" fmla="*/ 1376313 h 1820256"/>
              <a:gd name="connsiteX146" fmla="*/ 9087440 w 11540300"/>
              <a:gd name="connsiteY146" fmla="*/ 1357459 h 1820256"/>
              <a:gd name="connsiteX147" fmla="*/ 9153427 w 11540300"/>
              <a:gd name="connsiteY147" fmla="*/ 1338606 h 1820256"/>
              <a:gd name="connsiteX148" fmla="*/ 9247695 w 11540300"/>
              <a:gd name="connsiteY148" fmla="*/ 1310325 h 1820256"/>
              <a:gd name="connsiteX149" fmla="*/ 9436231 w 11540300"/>
              <a:gd name="connsiteY149" fmla="*/ 1291472 h 1820256"/>
              <a:gd name="connsiteX150" fmla="*/ 10039547 w 11540300"/>
              <a:gd name="connsiteY150" fmla="*/ 1282045 h 1820256"/>
              <a:gd name="connsiteX151" fmla="*/ 10275217 w 11540300"/>
              <a:gd name="connsiteY151" fmla="*/ 1282045 h 1820256"/>
              <a:gd name="connsiteX152" fmla="*/ 10303497 w 11540300"/>
              <a:gd name="connsiteY152" fmla="*/ 1310325 h 1820256"/>
              <a:gd name="connsiteX153" fmla="*/ 10341204 w 11540300"/>
              <a:gd name="connsiteY153" fmla="*/ 1338606 h 1820256"/>
              <a:gd name="connsiteX154" fmla="*/ 10397765 w 11540300"/>
              <a:gd name="connsiteY154" fmla="*/ 1376313 h 1820256"/>
              <a:gd name="connsiteX155" fmla="*/ 10482607 w 11540300"/>
              <a:gd name="connsiteY155" fmla="*/ 1366886 h 1820256"/>
              <a:gd name="connsiteX156" fmla="*/ 10576875 w 11540300"/>
              <a:gd name="connsiteY156" fmla="*/ 1338606 h 1820256"/>
              <a:gd name="connsiteX157" fmla="*/ 10624009 w 11540300"/>
              <a:gd name="connsiteY157" fmla="*/ 1310325 h 1820256"/>
              <a:gd name="connsiteX158" fmla="*/ 10652289 w 11540300"/>
              <a:gd name="connsiteY158" fmla="*/ 1300898 h 1820256"/>
              <a:gd name="connsiteX159" fmla="*/ 10689996 w 11540300"/>
              <a:gd name="connsiteY159" fmla="*/ 1291472 h 1820256"/>
              <a:gd name="connsiteX160" fmla="*/ 10737130 w 11540300"/>
              <a:gd name="connsiteY160" fmla="*/ 1282045 h 1820256"/>
              <a:gd name="connsiteX161" fmla="*/ 10793691 w 11540300"/>
              <a:gd name="connsiteY161" fmla="*/ 1263191 h 1820256"/>
              <a:gd name="connsiteX162" fmla="*/ 10859679 w 11540300"/>
              <a:gd name="connsiteY162" fmla="*/ 1234911 h 1820256"/>
              <a:gd name="connsiteX163" fmla="*/ 10963374 w 11540300"/>
              <a:gd name="connsiteY163" fmla="*/ 1168923 h 1820256"/>
              <a:gd name="connsiteX164" fmla="*/ 11029361 w 11540300"/>
              <a:gd name="connsiteY164" fmla="*/ 1178350 h 1820256"/>
              <a:gd name="connsiteX165" fmla="*/ 11067068 w 11540300"/>
              <a:gd name="connsiteY165" fmla="*/ 1197204 h 1820256"/>
              <a:gd name="connsiteX166" fmla="*/ 11095349 w 11540300"/>
              <a:gd name="connsiteY166" fmla="*/ 1206630 h 1820256"/>
              <a:gd name="connsiteX167" fmla="*/ 11142483 w 11540300"/>
              <a:gd name="connsiteY167" fmla="*/ 1225484 h 1820256"/>
              <a:gd name="connsiteX168" fmla="*/ 11227324 w 11540300"/>
              <a:gd name="connsiteY168" fmla="*/ 1253764 h 1820256"/>
              <a:gd name="connsiteX169" fmla="*/ 11331019 w 11540300"/>
              <a:gd name="connsiteY169" fmla="*/ 1272618 h 1820256"/>
              <a:gd name="connsiteX170" fmla="*/ 11359299 w 11540300"/>
              <a:gd name="connsiteY170" fmla="*/ 1282045 h 1820256"/>
              <a:gd name="connsiteX171" fmla="*/ 11538409 w 11540300"/>
              <a:gd name="connsiteY171" fmla="*/ 1272618 h 1820256"/>
              <a:gd name="connsiteX172" fmla="*/ 11510128 w 11540300"/>
              <a:gd name="connsiteY172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04215 w 11540300"/>
              <a:gd name="connsiteY21" fmla="*/ 1451727 h 1820256"/>
              <a:gd name="connsiteX22" fmla="*/ 1932495 w 11540300"/>
              <a:gd name="connsiteY22" fmla="*/ 1470581 h 1820256"/>
              <a:gd name="connsiteX23" fmla="*/ 1960776 w 11540300"/>
              <a:gd name="connsiteY23" fmla="*/ 1640263 h 1820256"/>
              <a:gd name="connsiteX24" fmla="*/ 1979629 w 11540300"/>
              <a:gd name="connsiteY24" fmla="*/ 1668544 h 1820256"/>
              <a:gd name="connsiteX25" fmla="*/ 2036190 w 11540300"/>
              <a:gd name="connsiteY25" fmla="*/ 1706251 h 1820256"/>
              <a:gd name="connsiteX26" fmla="*/ 2130851 w 11540300"/>
              <a:gd name="connsiteY26" fmla="*/ 1820256 h 1820256"/>
              <a:gd name="connsiteX27" fmla="*/ 2196446 w 11540300"/>
              <a:gd name="connsiteY27" fmla="*/ 1725105 h 1820256"/>
              <a:gd name="connsiteX28" fmla="*/ 2196446 w 11540300"/>
              <a:gd name="connsiteY28" fmla="*/ 1640263 h 1820256"/>
              <a:gd name="connsiteX29" fmla="*/ 2253007 w 11540300"/>
              <a:gd name="connsiteY29" fmla="*/ 1385740 h 1820256"/>
              <a:gd name="connsiteX30" fmla="*/ 2309567 w 11540300"/>
              <a:gd name="connsiteY30" fmla="*/ 1366886 h 1820256"/>
              <a:gd name="connsiteX31" fmla="*/ 2366128 w 11540300"/>
              <a:gd name="connsiteY31" fmla="*/ 1310325 h 1820256"/>
              <a:gd name="connsiteX32" fmla="*/ 2384982 w 11540300"/>
              <a:gd name="connsiteY32" fmla="*/ 1282045 h 1820256"/>
              <a:gd name="connsiteX33" fmla="*/ 2432116 w 11540300"/>
              <a:gd name="connsiteY33" fmla="*/ 1225484 h 1820256"/>
              <a:gd name="connsiteX34" fmla="*/ 2441543 w 11540300"/>
              <a:gd name="connsiteY34" fmla="*/ 1197204 h 1820256"/>
              <a:gd name="connsiteX35" fmla="*/ 2460396 w 11540300"/>
              <a:gd name="connsiteY35" fmla="*/ 1168923 h 1820256"/>
              <a:gd name="connsiteX36" fmla="*/ 2479250 w 11540300"/>
              <a:gd name="connsiteY36" fmla="*/ 1112362 h 1820256"/>
              <a:gd name="connsiteX37" fmla="*/ 2498103 w 11540300"/>
              <a:gd name="connsiteY37" fmla="*/ 1084082 h 1820256"/>
              <a:gd name="connsiteX38" fmla="*/ 2516957 w 11540300"/>
              <a:gd name="connsiteY38" fmla="*/ 1027521 h 1820256"/>
              <a:gd name="connsiteX39" fmla="*/ 2573518 w 11540300"/>
              <a:gd name="connsiteY39" fmla="*/ 999241 h 1820256"/>
              <a:gd name="connsiteX40" fmla="*/ 2601798 w 11540300"/>
              <a:gd name="connsiteY40" fmla="*/ 980387 h 1820256"/>
              <a:gd name="connsiteX41" fmla="*/ 2922310 w 11540300"/>
              <a:gd name="connsiteY41" fmla="*/ 980387 h 1820256"/>
              <a:gd name="connsiteX42" fmla="*/ 3101419 w 11540300"/>
              <a:gd name="connsiteY42" fmla="*/ 970960 h 1820256"/>
              <a:gd name="connsiteX43" fmla="*/ 3393650 w 11540300"/>
              <a:gd name="connsiteY43" fmla="*/ 989814 h 1820256"/>
              <a:gd name="connsiteX44" fmla="*/ 3478491 w 11540300"/>
              <a:gd name="connsiteY44" fmla="*/ 1008668 h 1820256"/>
              <a:gd name="connsiteX45" fmla="*/ 3553905 w 11540300"/>
              <a:gd name="connsiteY45" fmla="*/ 1027521 h 1820256"/>
              <a:gd name="connsiteX46" fmla="*/ 3704734 w 11540300"/>
              <a:gd name="connsiteY46" fmla="*/ 1008668 h 1820256"/>
              <a:gd name="connsiteX47" fmla="*/ 3893270 w 11540300"/>
              <a:gd name="connsiteY47" fmla="*/ 989814 h 1820256"/>
              <a:gd name="connsiteX48" fmla="*/ 3968685 w 11540300"/>
              <a:gd name="connsiteY48" fmla="*/ 999241 h 1820256"/>
              <a:gd name="connsiteX49" fmla="*/ 4034673 w 11540300"/>
              <a:gd name="connsiteY49" fmla="*/ 1018094 h 1820256"/>
              <a:gd name="connsiteX50" fmla="*/ 4081807 w 11540300"/>
              <a:gd name="connsiteY50" fmla="*/ 1065228 h 1820256"/>
              <a:gd name="connsiteX51" fmla="*/ 4110087 w 11540300"/>
              <a:gd name="connsiteY51" fmla="*/ 1084082 h 1820256"/>
              <a:gd name="connsiteX52" fmla="*/ 4157221 w 11540300"/>
              <a:gd name="connsiteY52" fmla="*/ 1140643 h 1820256"/>
              <a:gd name="connsiteX53" fmla="*/ 4185501 w 11540300"/>
              <a:gd name="connsiteY53" fmla="*/ 1159496 h 1820256"/>
              <a:gd name="connsiteX54" fmla="*/ 4242062 w 11540300"/>
              <a:gd name="connsiteY54" fmla="*/ 1244338 h 1820256"/>
              <a:gd name="connsiteX55" fmla="*/ 4260916 w 11540300"/>
              <a:gd name="connsiteY55" fmla="*/ 1272618 h 1820256"/>
              <a:gd name="connsiteX56" fmla="*/ 4298623 w 11540300"/>
              <a:gd name="connsiteY56" fmla="*/ 1357459 h 1820256"/>
              <a:gd name="connsiteX57" fmla="*/ 4308050 w 11540300"/>
              <a:gd name="connsiteY57" fmla="*/ 1385740 h 1820256"/>
              <a:gd name="connsiteX58" fmla="*/ 4345757 w 11540300"/>
              <a:gd name="connsiteY58" fmla="*/ 1442301 h 1820256"/>
              <a:gd name="connsiteX59" fmla="*/ 4383464 w 11540300"/>
              <a:gd name="connsiteY59" fmla="*/ 1498861 h 1820256"/>
              <a:gd name="connsiteX60" fmla="*/ 4421171 w 11540300"/>
              <a:gd name="connsiteY60" fmla="*/ 1555422 h 1820256"/>
              <a:gd name="connsiteX61" fmla="*/ 4468305 w 11540300"/>
              <a:gd name="connsiteY61" fmla="*/ 1630837 h 1820256"/>
              <a:gd name="connsiteX62" fmla="*/ 4477732 w 11540300"/>
              <a:gd name="connsiteY62" fmla="*/ 1659117 h 1820256"/>
              <a:gd name="connsiteX63" fmla="*/ 4534293 w 11540300"/>
              <a:gd name="connsiteY63" fmla="*/ 1696824 h 1820256"/>
              <a:gd name="connsiteX64" fmla="*/ 4553147 w 11540300"/>
              <a:gd name="connsiteY64" fmla="*/ 1725105 h 1820256"/>
              <a:gd name="connsiteX65" fmla="*/ 4581427 w 11540300"/>
              <a:gd name="connsiteY65" fmla="*/ 1734531 h 1820256"/>
              <a:gd name="connsiteX66" fmla="*/ 4590854 w 11540300"/>
              <a:gd name="connsiteY66" fmla="*/ 1762812 h 1820256"/>
              <a:gd name="connsiteX67" fmla="*/ 4623896 w 11540300"/>
              <a:gd name="connsiteY67" fmla="*/ 1810240 h 1820256"/>
              <a:gd name="connsiteX68" fmla="*/ 4675695 w 11540300"/>
              <a:gd name="connsiteY68" fmla="*/ 1762812 h 1820256"/>
              <a:gd name="connsiteX69" fmla="*/ 4786042 w 11540300"/>
              <a:gd name="connsiteY69" fmla="*/ 1620624 h 1820256"/>
              <a:gd name="connsiteX70" fmla="*/ 4958499 w 11540300"/>
              <a:gd name="connsiteY70" fmla="*/ 1574276 h 1820256"/>
              <a:gd name="connsiteX71" fmla="*/ 4986780 w 11540300"/>
              <a:gd name="connsiteY71" fmla="*/ 1461154 h 1820256"/>
              <a:gd name="connsiteX72" fmla="*/ 4996207 w 11540300"/>
              <a:gd name="connsiteY72" fmla="*/ 1423447 h 1820256"/>
              <a:gd name="connsiteX73" fmla="*/ 5015060 w 11540300"/>
              <a:gd name="connsiteY73" fmla="*/ 1366886 h 1820256"/>
              <a:gd name="connsiteX74" fmla="*/ 5005633 w 11540300"/>
              <a:gd name="connsiteY74" fmla="*/ 1319752 h 1820256"/>
              <a:gd name="connsiteX75" fmla="*/ 4996207 w 11540300"/>
              <a:gd name="connsiteY75" fmla="*/ 1291472 h 1820256"/>
              <a:gd name="connsiteX76" fmla="*/ 4986780 w 11540300"/>
              <a:gd name="connsiteY76" fmla="*/ 1244338 h 1820256"/>
              <a:gd name="connsiteX77" fmla="*/ 5043341 w 11540300"/>
              <a:gd name="connsiteY77" fmla="*/ 1027521 h 1820256"/>
              <a:gd name="connsiteX78" fmla="*/ 5099901 w 11540300"/>
              <a:gd name="connsiteY78" fmla="*/ 989814 h 1820256"/>
              <a:gd name="connsiteX79" fmla="*/ 5128182 w 11540300"/>
              <a:gd name="connsiteY79" fmla="*/ 980387 h 1820256"/>
              <a:gd name="connsiteX80" fmla="*/ 5137609 w 11540300"/>
              <a:gd name="connsiteY80" fmla="*/ 952107 h 1820256"/>
              <a:gd name="connsiteX81" fmla="*/ 5194169 w 11540300"/>
              <a:gd name="connsiteY81" fmla="*/ 914400 h 1820256"/>
              <a:gd name="connsiteX82" fmla="*/ 5222450 w 11540300"/>
              <a:gd name="connsiteY82" fmla="*/ 895546 h 1820256"/>
              <a:gd name="connsiteX83" fmla="*/ 5410986 w 11540300"/>
              <a:gd name="connsiteY83" fmla="*/ 876692 h 1820256"/>
              <a:gd name="connsiteX84" fmla="*/ 5590095 w 11540300"/>
              <a:gd name="connsiteY84" fmla="*/ 876692 h 1820256"/>
              <a:gd name="connsiteX85" fmla="*/ 5637229 w 11540300"/>
              <a:gd name="connsiteY85" fmla="*/ 904973 h 1820256"/>
              <a:gd name="connsiteX86" fmla="*/ 5674936 w 11540300"/>
              <a:gd name="connsiteY86" fmla="*/ 914400 h 1820256"/>
              <a:gd name="connsiteX87" fmla="*/ 5712644 w 11540300"/>
              <a:gd name="connsiteY87" fmla="*/ 933253 h 1820256"/>
              <a:gd name="connsiteX88" fmla="*/ 5740924 w 11540300"/>
              <a:gd name="connsiteY88" fmla="*/ 942680 h 1820256"/>
              <a:gd name="connsiteX89" fmla="*/ 5938887 w 11540300"/>
              <a:gd name="connsiteY89" fmla="*/ 923826 h 1820256"/>
              <a:gd name="connsiteX90" fmla="*/ 6014301 w 11540300"/>
              <a:gd name="connsiteY90" fmla="*/ 895546 h 1820256"/>
              <a:gd name="connsiteX91" fmla="*/ 6061435 w 11540300"/>
              <a:gd name="connsiteY91" fmla="*/ 857839 h 1820256"/>
              <a:gd name="connsiteX92" fmla="*/ 6174557 w 11540300"/>
              <a:gd name="connsiteY92" fmla="*/ 782424 h 1820256"/>
              <a:gd name="connsiteX93" fmla="*/ 6231118 w 11540300"/>
              <a:gd name="connsiteY93" fmla="*/ 754144 h 1820256"/>
              <a:gd name="connsiteX94" fmla="*/ 6325386 w 11540300"/>
              <a:gd name="connsiteY94" fmla="*/ 245096 h 1820256"/>
              <a:gd name="connsiteX95" fmla="*/ 6344240 w 11540300"/>
              <a:gd name="connsiteY95" fmla="*/ 216816 h 1820256"/>
              <a:gd name="connsiteX96" fmla="*/ 6372520 w 11540300"/>
              <a:gd name="connsiteY96" fmla="*/ 122548 h 1820256"/>
              <a:gd name="connsiteX97" fmla="*/ 6410227 w 11540300"/>
              <a:gd name="connsiteY97" fmla="*/ 65987 h 1820256"/>
              <a:gd name="connsiteX98" fmla="*/ 6457361 w 11540300"/>
              <a:gd name="connsiteY98" fmla="*/ 9426 h 1820256"/>
              <a:gd name="connsiteX99" fmla="*/ 6485642 w 11540300"/>
              <a:gd name="connsiteY99" fmla="*/ 0 h 1820256"/>
              <a:gd name="connsiteX100" fmla="*/ 6570483 w 11540300"/>
              <a:gd name="connsiteY100" fmla="*/ 18853 h 1820256"/>
              <a:gd name="connsiteX101" fmla="*/ 6598763 w 11540300"/>
              <a:gd name="connsiteY101" fmla="*/ 47134 h 1820256"/>
              <a:gd name="connsiteX102" fmla="*/ 6655324 w 11540300"/>
              <a:gd name="connsiteY102" fmla="*/ 113121 h 1820256"/>
              <a:gd name="connsiteX103" fmla="*/ 6683604 w 11540300"/>
              <a:gd name="connsiteY103" fmla="*/ 122548 h 1820256"/>
              <a:gd name="connsiteX104" fmla="*/ 6702458 w 11540300"/>
              <a:gd name="connsiteY104" fmla="*/ 150828 h 1820256"/>
              <a:gd name="connsiteX105" fmla="*/ 6740165 w 11540300"/>
              <a:gd name="connsiteY105" fmla="*/ 169682 h 1820256"/>
              <a:gd name="connsiteX106" fmla="*/ 6768446 w 11540300"/>
              <a:gd name="connsiteY106" fmla="*/ 188536 h 1820256"/>
              <a:gd name="connsiteX107" fmla="*/ 6815580 w 11540300"/>
              <a:gd name="connsiteY107" fmla="*/ 245096 h 1820256"/>
              <a:gd name="connsiteX108" fmla="*/ 6853287 w 11540300"/>
              <a:gd name="connsiteY108" fmla="*/ 301657 h 1820256"/>
              <a:gd name="connsiteX109" fmla="*/ 6872141 w 11540300"/>
              <a:gd name="connsiteY109" fmla="*/ 329938 h 1820256"/>
              <a:gd name="connsiteX110" fmla="*/ 6890994 w 11540300"/>
              <a:gd name="connsiteY110" fmla="*/ 395925 h 1820256"/>
              <a:gd name="connsiteX111" fmla="*/ 6909848 w 11540300"/>
              <a:gd name="connsiteY111" fmla="*/ 471340 h 1820256"/>
              <a:gd name="connsiteX112" fmla="*/ 6919275 w 11540300"/>
              <a:gd name="connsiteY112" fmla="*/ 763571 h 1820256"/>
              <a:gd name="connsiteX113" fmla="*/ 6956982 w 11540300"/>
              <a:gd name="connsiteY113" fmla="*/ 820131 h 1820256"/>
              <a:gd name="connsiteX114" fmla="*/ 6975835 w 11540300"/>
              <a:gd name="connsiteY114" fmla="*/ 857839 h 1820256"/>
              <a:gd name="connsiteX115" fmla="*/ 7004116 w 11540300"/>
              <a:gd name="connsiteY115" fmla="*/ 876692 h 1820256"/>
              <a:gd name="connsiteX116" fmla="*/ 7051250 w 11540300"/>
              <a:gd name="connsiteY116" fmla="*/ 961534 h 1820256"/>
              <a:gd name="connsiteX117" fmla="*/ 7079530 w 11540300"/>
              <a:gd name="connsiteY117" fmla="*/ 980387 h 1820256"/>
              <a:gd name="connsiteX118" fmla="*/ 7117237 w 11540300"/>
              <a:gd name="connsiteY118" fmla="*/ 1036948 h 1820256"/>
              <a:gd name="connsiteX119" fmla="*/ 7154945 w 11540300"/>
              <a:gd name="connsiteY119" fmla="*/ 1046375 h 1820256"/>
              <a:gd name="connsiteX120" fmla="*/ 7183225 w 11540300"/>
              <a:gd name="connsiteY120" fmla="*/ 1055802 h 1820256"/>
              <a:gd name="connsiteX121" fmla="*/ 7428322 w 11540300"/>
              <a:gd name="connsiteY121" fmla="*/ 1074655 h 1820256"/>
              <a:gd name="connsiteX122" fmla="*/ 7456602 w 11540300"/>
              <a:gd name="connsiteY122" fmla="*/ 1093509 h 1820256"/>
              <a:gd name="connsiteX123" fmla="*/ 7484883 w 11540300"/>
              <a:gd name="connsiteY123" fmla="*/ 1102936 h 1820256"/>
              <a:gd name="connsiteX124" fmla="*/ 7522590 w 11540300"/>
              <a:gd name="connsiteY124" fmla="*/ 1121789 h 1820256"/>
              <a:gd name="connsiteX125" fmla="*/ 7598004 w 11540300"/>
              <a:gd name="connsiteY125" fmla="*/ 1178350 h 1820256"/>
              <a:gd name="connsiteX126" fmla="*/ 7626285 w 11540300"/>
              <a:gd name="connsiteY126" fmla="*/ 1187777 h 1820256"/>
              <a:gd name="connsiteX127" fmla="*/ 7692273 w 11540300"/>
              <a:gd name="connsiteY127" fmla="*/ 1216057 h 1820256"/>
              <a:gd name="connsiteX128" fmla="*/ 7720553 w 11540300"/>
              <a:gd name="connsiteY128" fmla="*/ 1234911 h 1820256"/>
              <a:gd name="connsiteX129" fmla="*/ 7786541 w 11540300"/>
              <a:gd name="connsiteY129" fmla="*/ 1253764 h 1820256"/>
              <a:gd name="connsiteX130" fmla="*/ 7871382 w 11540300"/>
              <a:gd name="connsiteY130" fmla="*/ 1282045 h 1820256"/>
              <a:gd name="connsiteX131" fmla="*/ 8069345 w 11540300"/>
              <a:gd name="connsiteY131" fmla="*/ 1272618 h 1820256"/>
              <a:gd name="connsiteX132" fmla="*/ 8097625 w 11540300"/>
              <a:gd name="connsiteY132" fmla="*/ 1263191 h 1820256"/>
              <a:gd name="connsiteX133" fmla="*/ 8135332 w 11540300"/>
              <a:gd name="connsiteY133" fmla="*/ 1253764 h 1820256"/>
              <a:gd name="connsiteX134" fmla="*/ 8201320 w 11540300"/>
              <a:gd name="connsiteY134" fmla="*/ 1216057 h 1820256"/>
              <a:gd name="connsiteX135" fmla="*/ 8229600 w 11540300"/>
              <a:gd name="connsiteY135" fmla="*/ 1206630 h 1820256"/>
              <a:gd name="connsiteX136" fmla="*/ 8257881 w 11540300"/>
              <a:gd name="connsiteY136" fmla="*/ 1225484 h 1820256"/>
              <a:gd name="connsiteX137" fmla="*/ 8276734 w 11540300"/>
              <a:gd name="connsiteY137" fmla="*/ 1253764 h 1820256"/>
              <a:gd name="connsiteX138" fmla="*/ 8305015 w 11540300"/>
              <a:gd name="connsiteY138" fmla="*/ 1282045 h 1820256"/>
              <a:gd name="connsiteX139" fmla="*/ 8380429 w 11540300"/>
              <a:gd name="connsiteY139" fmla="*/ 1366886 h 1820256"/>
              <a:gd name="connsiteX140" fmla="*/ 8436990 w 11540300"/>
              <a:gd name="connsiteY140" fmla="*/ 1404593 h 1820256"/>
              <a:gd name="connsiteX141" fmla="*/ 8531258 w 11540300"/>
              <a:gd name="connsiteY141" fmla="*/ 1423447 h 1820256"/>
              <a:gd name="connsiteX142" fmla="*/ 8814062 w 11540300"/>
              <a:gd name="connsiteY142" fmla="*/ 1414020 h 1820256"/>
              <a:gd name="connsiteX143" fmla="*/ 8842343 w 11540300"/>
              <a:gd name="connsiteY143" fmla="*/ 1395167 h 1820256"/>
              <a:gd name="connsiteX144" fmla="*/ 8870623 w 11540300"/>
              <a:gd name="connsiteY144" fmla="*/ 1385740 h 1820256"/>
              <a:gd name="connsiteX145" fmla="*/ 8917757 w 11540300"/>
              <a:gd name="connsiteY145" fmla="*/ 1376313 h 1820256"/>
              <a:gd name="connsiteX146" fmla="*/ 9087440 w 11540300"/>
              <a:gd name="connsiteY146" fmla="*/ 1357459 h 1820256"/>
              <a:gd name="connsiteX147" fmla="*/ 9153427 w 11540300"/>
              <a:gd name="connsiteY147" fmla="*/ 1338606 h 1820256"/>
              <a:gd name="connsiteX148" fmla="*/ 9247695 w 11540300"/>
              <a:gd name="connsiteY148" fmla="*/ 1310325 h 1820256"/>
              <a:gd name="connsiteX149" fmla="*/ 9436231 w 11540300"/>
              <a:gd name="connsiteY149" fmla="*/ 1291472 h 1820256"/>
              <a:gd name="connsiteX150" fmla="*/ 10039547 w 11540300"/>
              <a:gd name="connsiteY150" fmla="*/ 1282045 h 1820256"/>
              <a:gd name="connsiteX151" fmla="*/ 10275217 w 11540300"/>
              <a:gd name="connsiteY151" fmla="*/ 1282045 h 1820256"/>
              <a:gd name="connsiteX152" fmla="*/ 10303497 w 11540300"/>
              <a:gd name="connsiteY152" fmla="*/ 1310325 h 1820256"/>
              <a:gd name="connsiteX153" fmla="*/ 10341204 w 11540300"/>
              <a:gd name="connsiteY153" fmla="*/ 1338606 h 1820256"/>
              <a:gd name="connsiteX154" fmla="*/ 10397765 w 11540300"/>
              <a:gd name="connsiteY154" fmla="*/ 1376313 h 1820256"/>
              <a:gd name="connsiteX155" fmla="*/ 10482607 w 11540300"/>
              <a:gd name="connsiteY155" fmla="*/ 1366886 h 1820256"/>
              <a:gd name="connsiteX156" fmla="*/ 10576875 w 11540300"/>
              <a:gd name="connsiteY156" fmla="*/ 1338606 h 1820256"/>
              <a:gd name="connsiteX157" fmla="*/ 10624009 w 11540300"/>
              <a:gd name="connsiteY157" fmla="*/ 1310325 h 1820256"/>
              <a:gd name="connsiteX158" fmla="*/ 10652289 w 11540300"/>
              <a:gd name="connsiteY158" fmla="*/ 1300898 h 1820256"/>
              <a:gd name="connsiteX159" fmla="*/ 10689996 w 11540300"/>
              <a:gd name="connsiteY159" fmla="*/ 1291472 h 1820256"/>
              <a:gd name="connsiteX160" fmla="*/ 10737130 w 11540300"/>
              <a:gd name="connsiteY160" fmla="*/ 1282045 h 1820256"/>
              <a:gd name="connsiteX161" fmla="*/ 10793691 w 11540300"/>
              <a:gd name="connsiteY161" fmla="*/ 1263191 h 1820256"/>
              <a:gd name="connsiteX162" fmla="*/ 10859679 w 11540300"/>
              <a:gd name="connsiteY162" fmla="*/ 1234911 h 1820256"/>
              <a:gd name="connsiteX163" fmla="*/ 10963374 w 11540300"/>
              <a:gd name="connsiteY163" fmla="*/ 1168923 h 1820256"/>
              <a:gd name="connsiteX164" fmla="*/ 11029361 w 11540300"/>
              <a:gd name="connsiteY164" fmla="*/ 1178350 h 1820256"/>
              <a:gd name="connsiteX165" fmla="*/ 11067068 w 11540300"/>
              <a:gd name="connsiteY165" fmla="*/ 1197204 h 1820256"/>
              <a:gd name="connsiteX166" fmla="*/ 11095349 w 11540300"/>
              <a:gd name="connsiteY166" fmla="*/ 1206630 h 1820256"/>
              <a:gd name="connsiteX167" fmla="*/ 11142483 w 11540300"/>
              <a:gd name="connsiteY167" fmla="*/ 1225484 h 1820256"/>
              <a:gd name="connsiteX168" fmla="*/ 11227324 w 11540300"/>
              <a:gd name="connsiteY168" fmla="*/ 1253764 h 1820256"/>
              <a:gd name="connsiteX169" fmla="*/ 11331019 w 11540300"/>
              <a:gd name="connsiteY169" fmla="*/ 1272618 h 1820256"/>
              <a:gd name="connsiteX170" fmla="*/ 11359299 w 11540300"/>
              <a:gd name="connsiteY170" fmla="*/ 1282045 h 1820256"/>
              <a:gd name="connsiteX171" fmla="*/ 11538409 w 11540300"/>
              <a:gd name="connsiteY171" fmla="*/ 1272618 h 1820256"/>
              <a:gd name="connsiteX172" fmla="*/ 11510128 w 11540300"/>
              <a:gd name="connsiteY172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32495 w 11540300"/>
              <a:gd name="connsiteY21" fmla="*/ 1470581 h 1820256"/>
              <a:gd name="connsiteX22" fmla="*/ 1960776 w 11540300"/>
              <a:gd name="connsiteY22" fmla="*/ 1640263 h 1820256"/>
              <a:gd name="connsiteX23" fmla="*/ 1979629 w 11540300"/>
              <a:gd name="connsiteY23" fmla="*/ 1668544 h 1820256"/>
              <a:gd name="connsiteX24" fmla="*/ 2036190 w 11540300"/>
              <a:gd name="connsiteY24" fmla="*/ 1706251 h 1820256"/>
              <a:gd name="connsiteX25" fmla="*/ 2130851 w 11540300"/>
              <a:gd name="connsiteY25" fmla="*/ 1820256 h 1820256"/>
              <a:gd name="connsiteX26" fmla="*/ 2196446 w 11540300"/>
              <a:gd name="connsiteY26" fmla="*/ 1725105 h 1820256"/>
              <a:gd name="connsiteX27" fmla="*/ 2196446 w 11540300"/>
              <a:gd name="connsiteY27" fmla="*/ 1640263 h 1820256"/>
              <a:gd name="connsiteX28" fmla="*/ 2253007 w 11540300"/>
              <a:gd name="connsiteY28" fmla="*/ 1385740 h 1820256"/>
              <a:gd name="connsiteX29" fmla="*/ 2309567 w 11540300"/>
              <a:gd name="connsiteY29" fmla="*/ 1366886 h 1820256"/>
              <a:gd name="connsiteX30" fmla="*/ 2366128 w 11540300"/>
              <a:gd name="connsiteY30" fmla="*/ 1310325 h 1820256"/>
              <a:gd name="connsiteX31" fmla="*/ 2384982 w 11540300"/>
              <a:gd name="connsiteY31" fmla="*/ 1282045 h 1820256"/>
              <a:gd name="connsiteX32" fmla="*/ 2432116 w 11540300"/>
              <a:gd name="connsiteY32" fmla="*/ 1225484 h 1820256"/>
              <a:gd name="connsiteX33" fmla="*/ 2441543 w 11540300"/>
              <a:gd name="connsiteY33" fmla="*/ 1197204 h 1820256"/>
              <a:gd name="connsiteX34" fmla="*/ 2460396 w 11540300"/>
              <a:gd name="connsiteY34" fmla="*/ 1168923 h 1820256"/>
              <a:gd name="connsiteX35" fmla="*/ 2479250 w 11540300"/>
              <a:gd name="connsiteY35" fmla="*/ 1112362 h 1820256"/>
              <a:gd name="connsiteX36" fmla="*/ 2498103 w 11540300"/>
              <a:gd name="connsiteY36" fmla="*/ 1084082 h 1820256"/>
              <a:gd name="connsiteX37" fmla="*/ 2516957 w 11540300"/>
              <a:gd name="connsiteY37" fmla="*/ 1027521 h 1820256"/>
              <a:gd name="connsiteX38" fmla="*/ 2573518 w 11540300"/>
              <a:gd name="connsiteY38" fmla="*/ 999241 h 1820256"/>
              <a:gd name="connsiteX39" fmla="*/ 2601798 w 11540300"/>
              <a:gd name="connsiteY39" fmla="*/ 980387 h 1820256"/>
              <a:gd name="connsiteX40" fmla="*/ 2922310 w 11540300"/>
              <a:gd name="connsiteY40" fmla="*/ 980387 h 1820256"/>
              <a:gd name="connsiteX41" fmla="*/ 3101419 w 11540300"/>
              <a:gd name="connsiteY41" fmla="*/ 970960 h 1820256"/>
              <a:gd name="connsiteX42" fmla="*/ 3393650 w 11540300"/>
              <a:gd name="connsiteY42" fmla="*/ 989814 h 1820256"/>
              <a:gd name="connsiteX43" fmla="*/ 3478491 w 11540300"/>
              <a:gd name="connsiteY43" fmla="*/ 1008668 h 1820256"/>
              <a:gd name="connsiteX44" fmla="*/ 3553905 w 11540300"/>
              <a:gd name="connsiteY44" fmla="*/ 1027521 h 1820256"/>
              <a:gd name="connsiteX45" fmla="*/ 3704734 w 11540300"/>
              <a:gd name="connsiteY45" fmla="*/ 1008668 h 1820256"/>
              <a:gd name="connsiteX46" fmla="*/ 3893270 w 11540300"/>
              <a:gd name="connsiteY46" fmla="*/ 989814 h 1820256"/>
              <a:gd name="connsiteX47" fmla="*/ 3968685 w 11540300"/>
              <a:gd name="connsiteY47" fmla="*/ 999241 h 1820256"/>
              <a:gd name="connsiteX48" fmla="*/ 4034673 w 11540300"/>
              <a:gd name="connsiteY48" fmla="*/ 1018094 h 1820256"/>
              <a:gd name="connsiteX49" fmla="*/ 4081807 w 11540300"/>
              <a:gd name="connsiteY49" fmla="*/ 1065228 h 1820256"/>
              <a:gd name="connsiteX50" fmla="*/ 4110087 w 11540300"/>
              <a:gd name="connsiteY50" fmla="*/ 1084082 h 1820256"/>
              <a:gd name="connsiteX51" fmla="*/ 4157221 w 11540300"/>
              <a:gd name="connsiteY51" fmla="*/ 1140643 h 1820256"/>
              <a:gd name="connsiteX52" fmla="*/ 4185501 w 11540300"/>
              <a:gd name="connsiteY52" fmla="*/ 1159496 h 1820256"/>
              <a:gd name="connsiteX53" fmla="*/ 4242062 w 11540300"/>
              <a:gd name="connsiteY53" fmla="*/ 1244338 h 1820256"/>
              <a:gd name="connsiteX54" fmla="*/ 4260916 w 11540300"/>
              <a:gd name="connsiteY54" fmla="*/ 1272618 h 1820256"/>
              <a:gd name="connsiteX55" fmla="*/ 4298623 w 11540300"/>
              <a:gd name="connsiteY55" fmla="*/ 1357459 h 1820256"/>
              <a:gd name="connsiteX56" fmla="*/ 4308050 w 11540300"/>
              <a:gd name="connsiteY56" fmla="*/ 1385740 h 1820256"/>
              <a:gd name="connsiteX57" fmla="*/ 4345757 w 11540300"/>
              <a:gd name="connsiteY57" fmla="*/ 1442301 h 1820256"/>
              <a:gd name="connsiteX58" fmla="*/ 4383464 w 11540300"/>
              <a:gd name="connsiteY58" fmla="*/ 1498861 h 1820256"/>
              <a:gd name="connsiteX59" fmla="*/ 4421171 w 11540300"/>
              <a:gd name="connsiteY59" fmla="*/ 1555422 h 1820256"/>
              <a:gd name="connsiteX60" fmla="*/ 4468305 w 11540300"/>
              <a:gd name="connsiteY60" fmla="*/ 1630837 h 1820256"/>
              <a:gd name="connsiteX61" fmla="*/ 4477732 w 11540300"/>
              <a:gd name="connsiteY61" fmla="*/ 1659117 h 1820256"/>
              <a:gd name="connsiteX62" fmla="*/ 4534293 w 11540300"/>
              <a:gd name="connsiteY62" fmla="*/ 1696824 h 1820256"/>
              <a:gd name="connsiteX63" fmla="*/ 4553147 w 11540300"/>
              <a:gd name="connsiteY63" fmla="*/ 1725105 h 1820256"/>
              <a:gd name="connsiteX64" fmla="*/ 4581427 w 11540300"/>
              <a:gd name="connsiteY64" fmla="*/ 1734531 h 1820256"/>
              <a:gd name="connsiteX65" fmla="*/ 4590854 w 11540300"/>
              <a:gd name="connsiteY65" fmla="*/ 1762812 h 1820256"/>
              <a:gd name="connsiteX66" fmla="*/ 4623896 w 11540300"/>
              <a:gd name="connsiteY66" fmla="*/ 1810240 h 1820256"/>
              <a:gd name="connsiteX67" fmla="*/ 4675695 w 11540300"/>
              <a:gd name="connsiteY67" fmla="*/ 1762812 h 1820256"/>
              <a:gd name="connsiteX68" fmla="*/ 4786042 w 11540300"/>
              <a:gd name="connsiteY68" fmla="*/ 1620624 h 1820256"/>
              <a:gd name="connsiteX69" fmla="*/ 4958499 w 11540300"/>
              <a:gd name="connsiteY69" fmla="*/ 1574276 h 1820256"/>
              <a:gd name="connsiteX70" fmla="*/ 4986780 w 11540300"/>
              <a:gd name="connsiteY70" fmla="*/ 1461154 h 1820256"/>
              <a:gd name="connsiteX71" fmla="*/ 4996207 w 11540300"/>
              <a:gd name="connsiteY71" fmla="*/ 1423447 h 1820256"/>
              <a:gd name="connsiteX72" fmla="*/ 5015060 w 11540300"/>
              <a:gd name="connsiteY72" fmla="*/ 1366886 h 1820256"/>
              <a:gd name="connsiteX73" fmla="*/ 5005633 w 11540300"/>
              <a:gd name="connsiteY73" fmla="*/ 1319752 h 1820256"/>
              <a:gd name="connsiteX74" fmla="*/ 4996207 w 11540300"/>
              <a:gd name="connsiteY74" fmla="*/ 1291472 h 1820256"/>
              <a:gd name="connsiteX75" fmla="*/ 4986780 w 11540300"/>
              <a:gd name="connsiteY75" fmla="*/ 1244338 h 1820256"/>
              <a:gd name="connsiteX76" fmla="*/ 5043341 w 11540300"/>
              <a:gd name="connsiteY76" fmla="*/ 1027521 h 1820256"/>
              <a:gd name="connsiteX77" fmla="*/ 5099901 w 11540300"/>
              <a:gd name="connsiteY77" fmla="*/ 989814 h 1820256"/>
              <a:gd name="connsiteX78" fmla="*/ 5128182 w 11540300"/>
              <a:gd name="connsiteY78" fmla="*/ 980387 h 1820256"/>
              <a:gd name="connsiteX79" fmla="*/ 5137609 w 11540300"/>
              <a:gd name="connsiteY79" fmla="*/ 952107 h 1820256"/>
              <a:gd name="connsiteX80" fmla="*/ 5194169 w 11540300"/>
              <a:gd name="connsiteY80" fmla="*/ 914400 h 1820256"/>
              <a:gd name="connsiteX81" fmla="*/ 5222450 w 11540300"/>
              <a:gd name="connsiteY81" fmla="*/ 895546 h 1820256"/>
              <a:gd name="connsiteX82" fmla="*/ 5410986 w 11540300"/>
              <a:gd name="connsiteY82" fmla="*/ 876692 h 1820256"/>
              <a:gd name="connsiteX83" fmla="*/ 5590095 w 11540300"/>
              <a:gd name="connsiteY83" fmla="*/ 876692 h 1820256"/>
              <a:gd name="connsiteX84" fmla="*/ 5637229 w 11540300"/>
              <a:gd name="connsiteY84" fmla="*/ 904973 h 1820256"/>
              <a:gd name="connsiteX85" fmla="*/ 5674936 w 11540300"/>
              <a:gd name="connsiteY85" fmla="*/ 914400 h 1820256"/>
              <a:gd name="connsiteX86" fmla="*/ 5712644 w 11540300"/>
              <a:gd name="connsiteY86" fmla="*/ 933253 h 1820256"/>
              <a:gd name="connsiteX87" fmla="*/ 5740924 w 11540300"/>
              <a:gd name="connsiteY87" fmla="*/ 942680 h 1820256"/>
              <a:gd name="connsiteX88" fmla="*/ 5938887 w 11540300"/>
              <a:gd name="connsiteY88" fmla="*/ 923826 h 1820256"/>
              <a:gd name="connsiteX89" fmla="*/ 6014301 w 11540300"/>
              <a:gd name="connsiteY89" fmla="*/ 895546 h 1820256"/>
              <a:gd name="connsiteX90" fmla="*/ 6061435 w 11540300"/>
              <a:gd name="connsiteY90" fmla="*/ 857839 h 1820256"/>
              <a:gd name="connsiteX91" fmla="*/ 6174557 w 11540300"/>
              <a:gd name="connsiteY91" fmla="*/ 782424 h 1820256"/>
              <a:gd name="connsiteX92" fmla="*/ 6231118 w 11540300"/>
              <a:gd name="connsiteY92" fmla="*/ 754144 h 1820256"/>
              <a:gd name="connsiteX93" fmla="*/ 6325386 w 11540300"/>
              <a:gd name="connsiteY93" fmla="*/ 245096 h 1820256"/>
              <a:gd name="connsiteX94" fmla="*/ 6344240 w 11540300"/>
              <a:gd name="connsiteY94" fmla="*/ 216816 h 1820256"/>
              <a:gd name="connsiteX95" fmla="*/ 6372520 w 11540300"/>
              <a:gd name="connsiteY95" fmla="*/ 122548 h 1820256"/>
              <a:gd name="connsiteX96" fmla="*/ 6410227 w 11540300"/>
              <a:gd name="connsiteY96" fmla="*/ 65987 h 1820256"/>
              <a:gd name="connsiteX97" fmla="*/ 6457361 w 11540300"/>
              <a:gd name="connsiteY97" fmla="*/ 9426 h 1820256"/>
              <a:gd name="connsiteX98" fmla="*/ 6485642 w 11540300"/>
              <a:gd name="connsiteY98" fmla="*/ 0 h 1820256"/>
              <a:gd name="connsiteX99" fmla="*/ 6570483 w 11540300"/>
              <a:gd name="connsiteY99" fmla="*/ 18853 h 1820256"/>
              <a:gd name="connsiteX100" fmla="*/ 6598763 w 11540300"/>
              <a:gd name="connsiteY100" fmla="*/ 47134 h 1820256"/>
              <a:gd name="connsiteX101" fmla="*/ 6655324 w 11540300"/>
              <a:gd name="connsiteY101" fmla="*/ 113121 h 1820256"/>
              <a:gd name="connsiteX102" fmla="*/ 6683604 w 11540300"/>
              <a:gd name="connsiteY102" fmla="*/ 122548 h 1820256"/>
              <a:gd name="connsiteX103" fmla="*/ 6702458 w 11540300"/>
              <a:gd name="connsiteY103" fmla="*/ 150828 h 1820256"/>
              <a:gd name="connsiteX104" fmla="*/ 6740165 w 11540300"/>
              <a:gd name="connsiteY104" fmla="*/ 169682 h 1820256"/>
              <a:gd name="connsiteX105" fmla="*/ 6768446 w 11540300"/>
              <a:gd name="connsiteY105" fmla="*/ 188536 h 1820256"/>
              <a:gd name="connsiteX106" fmla="*/ 6815580 w 11540300"/>
              <a:gd name="connsiteY106" fmla="*/ 245096 h 1820256"/>
              <a:gd name="connsiteX107" fmla="*/ 6853287 w 11540300"/>
              <a:gd name="connsiteY107" fmla="*/ 301657 h 1820256"/>
              <a:gd name="connsiteX108" fmla="*/ 6872141 w 11540300"/>
              <a:gd name="connsiteY108" fmla="*/ 329938 h 1820256"/>
              <a:gd name="connsiteX109" fmla="*/ 6890994 w 11540300"/>
              <a:gd name="connsiteY109" fmla="*/ 395925 h 1820256"/>
              <a:gd name="connsiteX110" fmla="*/ 6909848 w 11540300"/>
              <a:gd name="connsiteY110" fmla="*/ 471340 h 1820256"/>
              <a:gd name="connsiteX111" fmla="*/ 6919275 w 11540300"/>
              <a:gd name="connsiteY111" fmla="*/ 763571 h 1820256"/>
              <a:gd name="connsiteX112" fmla="*/ 6956982 w 11540300"/>
              <a:gd name="connsiteY112" fmla="*/ 820131 h 1820256"/>
              <a:gd name="connsiteX113" fmla="*/ 6975835 w 11540300"/>
              <a:gd name="connsiteY113" fmla="*/ 857839 h 1820256"/>
              <a:gd name="connsiteX114" fmla="*/ 7004116 w 11540300"/>
              <a:gd name="connsiteY114" fmla="*/ 876692 h 1820256"/>
              <a:gd name="connsiteX115" fmla="*/ 7051250 w 11540300"/>
              <a:gd name="connsiteY115" fmla="*/ 961534 h 1820256"/>
              <a:gd name="connsiteX116" fmla="*/ 7079530 w 11540300"/>
              <a:gd name="connsiteY116" fmla="*/ 980387 h 1820256"/>
              <a:gd name="connsiteX117" fmla="*/ 7117237 w 11540300"/>
              <a:gd name="connsiteY117" fmla="*/ 1036948 h 1820256"/>
              <a:gd name="connsiteX118" fmla="*/ 7154945 w 11540300"/>
              <a:gd name="connsiteY118" fmla="*/ 1046375 h 1820256"/>
              <a:gd name="connsiteX119" fmla="*/ 7183225 w 11540300"/>
              <a:gd name="connsiteY119" fmla="*/ 1055802 h 1820256"/>
              <a:gd name="connsiteX120" fmla="*/ 7428322 w 11540300"/>
              <a:gd name="connsiteY120" fmla="*/ 1074655 h 1820256"/>
              <a:gd name="connsiteX121" fmla="*/ 7456602 w 11540300"/>
              <a:gd name="connsiteY121" fmla="*/ 1093509 h 1820256"/>
              <a:gd name="connsiteX122" fmla="*/ 7484883 w 11540300"/>
              <a:gd name="connsiteY122" fmla="*/ 1102936 h 1820256"/>
              <a:gd name="connsiteX123" fmla="*/ 7522590 w 11540300"/>
              <a:gd name="connsiteY123" fmla="*/ 1121789 h 1820256"/>
              <a:gd name="connsiteX124" fmla="*/ 7598004 w 11540300"/>
              <a:gd name="connsiteY124" fmla="*/ 1178350 h 1820256"/>
              <a:gd name="connsiteX125" fmla="*/ 7626285 w 11540300"/>
              <a:gd name="connsiteY125" fmla="*/ 1187777 h 1820256"/>
              <a:gd name="connsiteX126" fmla="*/ 7692273 w 11540300"/>
              <a:gd name="connsiteY126" fmla="*/ 1216057 h 1820256"/>
              <a:gd name="connsiteX127" fmla="*/ 7720553 w 11540300"/>
              <a:gd name="connsiteY127" fmla="*/ 1234911 h 1820256"/>
              <a:gd name="connsiteX128" fmla="*/ 7786541 w 11540300"/>
              <a:gd name="connsiteY128" fmla="*/ 1253764 h 1820256"/>
              <a:gd name="connsiteX129" fmla="*/ 7871382 w 11540300"/>
              <a:gd name="connsiteY129" fmla="*/ 1282045 h 1820256"/>
              <a:gd name="connsiteX130" fmla="*/ 8069345 w 11540300"/>
              <a:gd name="connsiteY130" fmla="*/ 1272618 h 1820256"/>
              <a:gd name="connsiteX131" fmla="*/ 8097625 w 11540300"/>
              <a:gd name="connsiteY131" fmla="*/ 1263191 h 1820256"/>
              <a:gd name="connsiteX132" fmla="*/ 8135332 w 11540300"/>
              <a:gd name="connsiteY132" fmla="*/ 1253764 h 1820256"/>
              <a:gd name="connsiteX133" fmla="*/ 8201320 w 11540300"/>
              <a:gd name="connsiteY133" fmla="*/ 1216057 h 1820256"/>
              <a:gd name="connsiteX134" fmla="*/ 8229600 w 11540300"/>
              <a:gd name="connsiteY134" fmla="*/ 1206630 h 1820256"/>
              <a:gd name="connsiteX135" fmla="*/ 8257881 w 11540300"/>
              <a:gd name="connsiteY135" fmla="*/ 1225484 h 1820256"/>
              <a:gd name="connsiteX136" fmla="*/ 8276734 w 11540300"/>
              <a:gd name="connsiteY136" fmla="*/ 1253764 h 1820256"/>
              <a:gd name="connsiteX137" fmla="*/ 8305015 w 11540300"/>
              <a:gd name="connsiteY137" fmla="*/ 1282045 h 1820256"/>
              <a:gd name="connsiteX138" fmla="*/ 8380429 w 11540300"/>
              <a:gd name="connsiteY138" fmla="*/ 1366886 h 1820256"/>
              <a:gd name="connsiteX139" fmla="*/ 8436990 w 11540300"/>
              <a:gd name="connsiteY139" fmla="*/ 1404593 h 1820256"/>
              <a:gd name="connsiteX140" fmla="*/ 8531258 w 11540300"/>
              <a:gd name="connsiteY140" fmla="*/ 1423447 h 1820256"/>
              <a:gd name="connsiteX141" fmla="*/ 8814062 w 11540300"/>
              <a:gd name="connsiteY141" fmla="*/ 1414020 h 1820256"/>
              <a:gd name="connsiteX142" fmla="*/ 8842343 w 11540300"/>
              <a:gd name="connsiteY142" fmla="*/ 1395167 h 1820256"/>
              <a:gd name="connsiteX143" fmla="*/ 8870623 w 11540300"/>
              <a:gd name="connsiteY143" fmla="*/ 1385740 h 1820256"/>
              <a:gd name="connsiteX144" fmla="*/ 8917757 w 11540300"/>
              <a:gd name="connsiteY144" fmla="*/ 1376313 h 1820256"/>
              <a:gd name="connsiteX145" fmla="*/ 9087440 w 11540300"/>
              <a:gd name="connsiteY145" fmla="*/ 1357459 h 1820256"/>
              <a:gd name="connsiteX146" fmla="*/ 9153427 w 11540300"/>
              <a:gd name="connsiteY146" fmla="*/ 1338606 h 1820256"/>
              <a:gd name="connsiteX147" fmla="*/ 9247695 w 11540300"/>
              <a:gd name="connsiteY147" fmla="*/ 1310325 h 1820256"/>
              <a:gd name="connsiteX148" fmla="*/ 9436231 w 11540300"/>
              <a:gd name="connsiteY148" fmla="*/ 1291472 h 1820256"/>
              <a:gd name="connsiteX149" fmla="*/ 10039547 w 11540300"/>
              <a:gd name="connsiteY149" fmla="*/ 1282045 h 1820256"/>
              <a:gd name="connsiteX150" fmla="*/ 10275217 w 11540300"/>
              <a:gd name="connsiteY150" fmla="*/ 1282045 h 1820256"/>
              <a:gd name="connsiteX151" fmla="*/ 10303497 w 11540300"/>
              <a:gd name="connsiteY151" fmla="*/ 1310325 h 1820256"/>
              <a:gd name="connsiteX152" fmla="*/ 10341204 w 11540300"/>
              <a:gd name="connsiteY152" fmla="*/ 1338606 h 1820256"/>
              <a:gd name="connsiteX153" fmla="*/ 10397765 w 11540300"/>
              <a:gd name="connsiteY153" fmla="*/ 1376313 h 1820256"/>
              <a:gd name="connsiteX154" fmla="*/ 10482607 w 11540300"/>
              <a:gd name="connsiteY154" fmla="*/ 1366886 h 1820256"/>
              <a:gd name="connsiteX155" fmla="*/ 10576875 w 11540300"/>
              <a:gd name="connsiteY155" fmla="*/ 1338606 h 1820256"/>
              <a:gd name="connsiteX156" fmla="*/ 10624009 w 11540300"/>
              <a:gd name="connsiteY156" fmla="*/ 1310325 h 1820256"/>
              <a:gd name="connsiteX157" fmla="*/ 10652289 w 11540300"/>
              <a:gd name="connsiteY157" fmla="*/ 1300898 h 1820256"/>
              <a:gd name="connsiteX158" fmla="*/ 10689996 w 11540300"/>
              <a:gd name="connsiteY158" fmla="*/ 1291472 h 1820256"/>
              <a:gd name="connsiteX159" fmla="*/ 10737130 w 11540300"/>
              <a:gd name="connsiteY159" fmla="*/ 1282045 h 1820256"/>
              <a:gd name="connsiteX160" fmla="*/ 10793691 w 11540300"/>
              <a:gd name="connsiteY160" fmla="*/ 1263191 h 1820256"/>
              <a:gd name="connsiteX161" fmla="*/ 10859679 w 11540300"/>
              <a:gd name="connsiteY161" fmla="*/ 1234911 h 1820256"/>
              <a:gd name="connsiteX162" fmla="*/ 10963374 w 11540300"/>
              <a:gd name="connsiteY162" fmla="*/ 1168923 h 1820256"/>
              <a:gd name="connsiteX163" fmla="*/ 11029361 w 11540300"/>
              <a:gd name="connsiteY163" fmla="*/ 1178350 h 1820256"/>
              <a:gd name="connsiteX164" fmla="*/ 11067068 w 11540300"/>
              <a:gd name="connsiteY164" fmla="*/ 1197204 h 1820256"/>
              <a:gd name="connsiteX165" fmla="*/ 11095349 w 11540300"/>
              <a:gd name="connsiteY165" fmla="*/ 1206630 h 1820256"/>
              <a:gd name="connsiteX166" fmla="*/ 11142483 w 11540300"/>
              <a:gd name="connsiteY166" fmla="*/ 1225484 h 1820256"/>
              <a:gd name="connsiteX167" fmla="*/ 11227324 w 11540300"/>
              <a:gd name="connsiteY167" fmla="*/ 1253764 h 1820256"/>
              <a:gd name="connsiteX168" fmla="*/ 11331019 w 11540300"/>
              <a:gd name="connsiteY168" fmla="*/ 1272618 h 1820256"/>
              <a:gd name="connsiteX169" fmla="*/ 11359299 w 11540300"/>
              <a:gd name="connsiteY169" fmla="*/ 1282045 h 1820256"/>
              <a:gd name="connsiteX170" fmla="*/ 11538409 w 11540300"/>
              <a:gd name="connsiteY170" fmla="*/ 1272618 h 1820256"/>
              <a:gd name="connsiteX171" fmla="*/ 11510128 w 11540300"/>
              <a:gd name="connsiteY171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725105 h 1820256"/>
              <a:gd name="connsiteX26" fmla="*/ 2196446 w 11540300"/>
              <a:gd name="connsiteY26" fmla="*/ 1640263 h 1820256"/>
              <a:gd name="connsiteX27" fmla="*/ 2253007 w 11540300"/>
              <a:gd name="connsiteY27" fmla="*/ 1385740 h 1820256"/>
              <a:gd name="connsiteX28" fmla="*/ 2309567 w 11540300"/>
              <a:gd name="connsiteY28" fmla="*/ 1366886 h 1820256"/>
              <a:gd name="connsiteX29" fmla="*/ 2366128 w 11540300"/>
              <a:gd name="connsiteY29" fmla="*/ 1310325 h 1820256"/>
              <a:gd name="connsiteX30" fmla="*/ 2384982 w 11540300"/>
              <a:gd name="connsiteY30" fmla="*/ 1282045 h 1820256"/>
              <a:gd name="connsiteX31" fmla="*/ 2432116 w 11540300"/>
              <a:gd name="connsiteY31" fmla="*/ 1225484 h 1820256"/>
              <a:gd name="connsiteX32" fmla="*/ 2441543 w 11540300"/>
              <a:gd name="connsiteY32" fmla="*/ 1197204 h 1820256"/>
              <a:gd name="connsiteX33" fmla="*/ 2460396 w 11540300"/>
              <a:gd name="connsiteY33" fmla="*/ 1168923 h 1820256"/>
              <a:gd name="connsiteX34" fmla="*/ 2479250 w 11540300"/>
              <a:gd name="connsiteY34" fmla="*/ 1112362 h 1820256"/>
              <a:gd name="connsiteX35" fmla="*/ 2498103 w 11540300"/>
              <a:gd name="connsiteY35" fmla="*/ 1084082 h 1820256"/>
              <a:gd name="connsiteX36" fmla="*/ 2516957 w 11540300"/>
              <a:gd name="connsiteY36" fmla="*/ 1027521 h 1820256"/>
              <a:gd name="connsiteX37" fmla="*/ 2573518 w 11540300"/>
              <a:gd name="connsiteY37" fmla="*/ 999241 h 1820256"/>
              <a:gd name="connsiteX38" fmla="*/ 2601798 w 11540300"/>
              <a:gd name="connsiteY38" fmla="*/ 980387 h 1820256"/>
              <a:gd name="connsiteX39" fmla="*/ 2922310 w 11540300"/>
              <a:gd name="connsiteY39" fmla="*/ 980387 h 1820256"/>
              <a:gd name="connsiteX40" fmla="*/ 3101419 w 11540300"/>
              <a:gd name="connsiteY40" fmla="*/ 970960 h 1820256"/>
              <a:gd name="connsiteX41" fmla="*/ 3393650 w 11540300"/>
              <a:gd name="connsiteY41" fmla="*/ 989814 h 1820256"/>
              <a:gd name="connsiteX42" fmla="*/ 3478491 w 11540300"/>
              <a:gd name="connsiteY42" fmla="*/ 1008668 h 1820256"/>
              <a:gd name="connsiteX43" fmla="*/ 3553905 w 11540300"/>
              <a:gd name="connsiteY43" fmla="*/ 1027521 h 1820256"/>
              <a:gd name="connsiteX44" fmla="*/ 3704734 w 11540300"/>
              <a:gd name="connsiteY44" fmla="*/ 1008668 h 1820256"/>
              <a:gd name="connsiteX45" fmla="*/ 3893270 w 11540300"/>
              <a:gd name="connsiteY45" fmla="*/ 989814 h 1820256"/>
              <a:gd name="connsiteX46" fmla="*/ 3968685 w 11540300"/>
              <a:gd name="connsiteY46" fmla="*/ 999241 h 1820256"/>
              <a:gd name="connsiteX47" fmla="*/ 4034673 w 11540300"/>
              <a:gd name="connsiteY47" fmla="*/ 1018094 h 1820256"/>
              <a:gd name="connsiteX48" fmla="*/ 4081807 w 11540300"/>
              <a:gd name="connsiteY48" fmla="*/ 1065228 h 1820256"/>
              <a:gd name="connsiteX49" fmla="*/ 4110087 w 11540300"/>
              <a:gd name="connsiteY49" fmla="*/ 1084082 h 1820256"/>
              <a:gd name="connsiteX50" fmla="*/ 4157221 w 11540300"/>
              <a:gd name="connsiteY50" fmla="*/ 1140643 h 1820256"/>
              <a:gd name="connsiteX51" fmla="*/ 4185501 w 11540300"/>
              <a:gd name="connsiteY51" fmla="*/ 1159496 h 1820256"/>
              <a:gd name="connsiteX52" fmla="*/ 4242062 w 11540300"/>
              <a:gd name="connsiteY52" fmla="*/ 1244338 h 1820256"/>
              <a:gd name="connsiteX53" fmla="*/ 4260916 w 11540300"/>
              <a:gd name="connsiteY53" fmla="*/ 1272618 h 1820256"/>
              <a:gd name="connsiteX54" fmla="*/ 4298623 w 11540300"/>
              <a:gd name="connsiteY54" fmla="*/ 1357459 h 1820256"/>
              <a:gd name="connsiteX55" fmla="*/ 4308050 w 11540300"/>
              <a:gd name="connsiteY55" fmla="*/ 1385740 h 1820256"/>
              <a:gd name="connsiteX56" fmla="*/ 4345757 w 11540300"/>
              <a:gd name="connsiteY56" fmla="*/ 1442301 h 1820256"/>
              <a:gd name="connsiteX57" fmla="*/ 4383464 w 11540300"/>
              <a:gd name="connsiteY57" fmla="*/ 1498861 h 1820256"/>
              <a:gd name="connsiteX58" fmla="*/ 4421171 w 11540300"/>
              <a:gd name="connsiteY58" fmla="*/ 1555422 h 1820256"/>
              <a:gd name="connsiteX59" fmla="*/ 4468305 w 11540300"/>
              <a:gd name="connsiteY59" fmla="*/ 1630837 h 1820256"/>
              <a:gd name="connsiteX60" fmla="*/ 4477732 w 11540300"/>
              <a:gd name="connsiteY60" fmla="*/ 1659117 h 1820256"/>
              <a:gd name="connsiteX61" fmla="*/ 4534293 w 11540300"/>
              <a:gd name="connsiteY61" fmla="*/ 1696824 h 1820256"/>
              <a:gd name="connsiteX62" fmla="*/ 4553147 w 11540300"/>
              <a:gd name="connsiteY62" fmla="*/ 1725105 h 1820256"/>
              <a:gd name="connsiteX63" fmla="*/ 4581427 w 11540300"/>
              <a:gd name="connsiteY63" fmla="*/ 1734531 h 1820256"/>
              <a:gd name="connsiteX64" fmla="*/ 4590854 w 11540300"/>
              <a:gd name="connsiteY64" fmla="*/ 1762812 h 1820256"/>
              <a:gd name="connsiteX65" fmla="*/ 4623896 w 11540300"/>
              <a:gd name="connsiteY65" fmla="*/ 1810240 h 1820256"/>
              <a:gd name="connsiteX66" fmla="*/ 4675695 w 11540300"/>
              <a:gd name="connsiteY66" fmla="*/ 1762812 h 1820256"/>
              <a:gd name="connsiteX67" fmla="*/ 4786042 w 11540300"/>
              <a:gd name="connsiteY67" fmla="*/ 1620624 h 1820256"/>
              <a:gd name="connsiteX68" fmla="*/ 4958499 w 11540300"/>
              <a:gd name="connsiteY68" fmla="*/ 1574276 h 1820256"/>
              <a:gd name="connsiteX69" fmla="*/ 4986780 w 11540300"/>
              <a:gd name="connsiteY69" fmla="*/ 1461154 h 1820256"/>
              <a:gd name="connsiteX70" fmla="*/ 4996207 w 11540300"/>
              <a:gd name="connsiteY70" fmla="*/ 1423447 h 1820256"/>
              <a:gd name="connsiteX71" fmla="*/ 5015060 w 11540300"/>
              <a:gd name="connsiteY71" fmla="*/ 1366886 h 1820256"/>
              <a:gd name="connsiteX72" fmla="*/ 5005633 w 11540300"/>
              <a:gd name="connsiteY72" fmla="*/ 1319752 h 1820256"/>
              <a:gd name="connsiteX73" fmla="*/ 4996207 w 11540300"/>
              <a:gd name="connsiteY73" fmla="*/ 1291472 h 1820256"/>
              <a:gd name="connsiteX74" fmla="*/ 4986780 w 11540300"/>
              <a:gd name="connsiteY74" fmla="*/ 1244338 h 1820256"/>
              <a:gd name="connsiteX75" fmla="*/ 5043341 w 11540300"/>
              <a:gd name="connsiteY75" fmla="*/ 1027521 h 1820256"/>
              <a:gd name="connsiteX76" fmla="*/ 5099901 w 11540300"/>
              <a:gd name="connsiteY76" fmla="*/ 989814 h 1820256"/>
              <a:gd name="connsiteX77" fmla="*/ 5128182 w 11540300"/>
              <a:gd name="connsiteY77" fmla="*/ 980387 h 1820256"/>
              <a:gd name="connsiteX78" fmla="*/ 5137609 w 11540300"/>
              <a:gd name="connsiteY78" fmla="*/ 952107 h 1820256"/>
              <a:gd name="connsiteX79" fmla="*/ 5194169 w 11540300"/>
              <a:gd name="connsiteY79" fmla="*/ 914400 h 1820256"/>
              <a:gd name="connsiteX80" fmla="*/ 5222450 w 11540300"/>
              <a:gd name="connsiteY80" fmla="*/ 895546 h 1820256"/>
              <a:gd name="connsiteX81" fmla="*/ 5410986 w 11540300"/>
              <a:gd name="connsiteY81" fmla="*/ 876692 h 1820256"/>
              <a:gd name="connsiteX82" fmla="*/ 5590095 w 11540300"/>
              <a:gd name="connsiteY82" fmla="*/ 876692 h 1820256"/>
              <a:gd name="connsiteX83" fmla="*/ 5637229 w 11540300"/>
              <a:gd name="connsiteY83" fmla="*/ 904973 h 1820256"/>
              <a:gd name="connsiteX84" fmla="*/ 5674936 w 11540300"/>
              <a:gd name="connsiteY84" fmla="*/ 914400 h 1820256"/>
              <a:gd name="connsiteX85" fmla="*/ 5712644 w 11540300"/>
              <a:gd name="connsiteY85" fmla="*/ 933253 h 1820256"/>
              <a:gd name="connsiteX86" fmla="*/ 5740924 w 11540300"/>
              <a:gd name="connsiteY86" fmla="*/ 942680 h 1820256"/>
              <a:gd name="connsiteX87" fmla="*/ 5938887 w 11540300"/>
              <a:gd name="connsiteY87" fmla="*/ 923826 h 1820256"/>
              <a:gd name="connsiteX88" fmla="*/ 6014301 w 11540300"/>
              <a:gd name="connsiteY88" fmla="*/ 895546 h 1820256"/>
              <a:gd name="connsiteX89" fmla="*/ 6061435 w 11540300"/>
              <a:gd name="connsiteY89" fmla="*/ 857839 h 1820256"/>
              <a:gd name="connsiteX90" fmla="*/ 6174557 w 11540300"/>
              <a:gd name="connsiteY90" fmla="*/ 782424 h 1820256"/>
              <a:gd name="connsiteX91" fmla="*/ 6231118 w 11540300"/>
              <a:gd name="connsiteY91" fmla="*/ 754144 h 1820256"/>
              <a:gd name="connsiteX92" fmla="*/ 6325386 w 11540300"/>
              <a:gd name="connsiteY92" fmla="*/ 245096 h 1820256"/>
              <a:gd name="connsiteX93" fmla="*/ 6344240 w 11540300"/>
              <a:gd name="connsiteY93" fmla="*/ 216816 h 1820256"/>
              <a:gd name="connsiteX94" fmla="*/ 6372520 w 11540300"/>
              <a:gd name="connsiteY94" fmla="*/ 122548 h 1820256"/>
              <a:gd name="connsiteX95" fmla="*/ 6410227 w 11540300"/>
              <a:gd name="connsiteY95" fmla="*/ 65987 h 1820256"/>
              <a:gd name="connsiteX96" fmla="*/ 6457361 w 11540300"/>
              <a:gd name="connsiteY96" fmla="*/ 9426 h 1820256"/>
              <a:gd name="connsiteX97" fmla="*/ 6485642 w 11540300"/>
              <a:gd name="connsiteY97" fmla="*/ 0 h 1820256"/>
              <a:gd name="connsiteX98" fmla="*/ 6570483 w 11540300"/>
              <a:gd name="connsiteY98" fmla="*/ 18853 h 1820256"/>
              <a:gd name="connsiteX99" fmla="*/ 6598763 w 11540300"/>
              <a:gd name="connsiteY99" fmla="*/ 47134 h 1820256"/>
              <a:gd name="connsiteX100" fmla="*/ 6655324 w 11540300"/>
              <a:gd name="connsiteY100" fmla="*/ 113121 h 1820256"/>
              <a:gd name="connsiteX101" fmla="*/ 6683604 w 11540300"/>
              <a:gd name="connsiteY101" fmla="*/ 122548 h 1820256"/>
              <a:gd name="connsiteX102" fmla="*/ 6702458 w 11540300"/>
              <a:gd name="connsiteY102" fmla="*/ 150828 h 1820256"/>
              <a:gd name="connsiteX103" fmla="*/ 6740165 w 11540300"/>
              <a:gd name="connsiteY103" fmla="*/ 169682 h 1820256"/>
              <a:gd name="connsiteX104" fmla="*/ 6768446 w 11540300"/>
              <a:gd name="connsiteY104" fmla="*/ 188536 h 1820256"/>
              <a:gd name="connsiteX105" fmla="*/ 6815580 w 11540300"/>
              <a:gd name="connsiteY105" fmla="*/ 245096 h 1820256"/>
              <a:gd name="connsiteX106" fmla="*/ 6853287 w 11540300"/>
              <a:gd name="connsiteY106" fmla="*/ 301657 h 1820256"/>
              <a:gd name="connsiteX107" fmla="*/ 6872141 w 11540300"/>
              <a:gd name="connsiteY107" fmla="*/ 329938 h 1820256"/>
              <a:gd name="connsiteX108" fmla="*/ 6890994 w 11540300"/>
              <a:gd name="connsiteY108" fmla="*/ 395925 h 1820256"/>
              <a:gd name="connsiteX109" fmla="*/ 6909848 w 11540300"/>
              <a:gd name="connsiteY109" fmla="*/ 471340 h 1820256"/>
              <a:gd name="connsiteX110" fmla="*/ 6919275 w 11540300"/>
              <a:gd name="connsiteY110" fmla="*/ 763571 h 1820256"/>
              <a:gd name="connsiteX111" fmla="*/ 6956982 w 11540300"/>
              <a:gd name="connsiteY111" fmla="*/ 820131 h 1820256"/>
              <a:gd name="connsiteX112" fmla="*/ 6975835 w 11540300"/>
              <a:gd name="connsiteY112" fmla="*/ 857839 h 1820256"/>
              <a:gd name="connsiteX113" fmla="*/ 7004116 w 11540300"/>
              <a:gd name="connsiteY113" fmla="*/ 876692 h 1820256"/>
              <a:gd name="connsiteX114" fmla="*/ 7051250 w 11540300"/>
              <a:gd name="connsiteY114" fmla="*/ 961534 h 1820256"/>
              <a:gd name="connsiteX115" fmla="*/ 7079530 w 11540300"/>
              <a:gd name="connsiteY115" fmla="*/ 980387 h 1820256"/>
              <a:gd name="connsiteX116" fmla="*/ 7117237 w 11540300"/>
              <a:gd name="connsiteY116" fmla="*/ 1036948 h 1820256"/>
              <a:gd name="connsiteX117" fmla="*/ 7154945 w 11540300"/>
              <a:gd name="connsiteY117" fmla="*/ 1046375 h 1820256"/>
              <a:gd name="connsiteX118" fmla="*/ 7183225 w 11540300"/>
              <a:gd name="connsiteY118" fmla="*/ 1055802 h 1820256"/>
              <a:gd name="connsiteX119" fmla="*/ 7428322 w 11540300"/>
              <a:gd name="connsiteY119" fmla="*/ 1074655 h 1820256"/>
              <a:gd name="connsiteX120" fmla="*/ 7456602 w 11540300"/>
              <a:gd name="connsiteY120" fmla="*/ 1093509 h 1820256"/>
              <a:gd name="connsiteX121" fmla="*/ 7484883 w 11540300"/>
              <a:gd name="connsiteY121" fmla="*/ 1102936 h 1820256"/>
              <a:gd name="connsiteX122" fmla="*/ 7522590 w 11540300"/>
              <a:gd name="connsiteY122" fmla="*/ 1121789 h 1820256"/>
              <a:gd name="connsiteX123" fmla="*/ 7598004 w 11540300"/>
              <a:gd name="connsiteY123" fmla="*/ 1178350 h 1820256"/>
              <a:gd name="connsiteX124" fmla="*/ 7626285 w 11540300"/>
              <a:gd name="connsiteY124" fmla="*/ 1187777 h 1820256"/>
              <a:gd name="connsiteX125" fmla="*/ 7692273 w 11540300"/>
              <a:gd name="connsiteY125" fmla="*/ 1216057 h 1820256"/>
              <a:gd name="connsiteX126" fmla="*/ 7720553 w 11540300"/>
              <a:gd name="connsiteY126" fmla="*/ 1234911 h 1820256"/>
              <a:gd name="connsiteX127" fmla="*/ 7786541 w 11540300"/>
              <a:gd name="connsiteY127" fmla="*/ 1253764 h 1820256"/>
              <a:gd name="connsiteX128" fmla="*/ 7871382 w 11540300"/>
              <a:gd name="connsiteY128" fmla="*/ 1282045 h 1820256"/>
              <a:gd name="connsiteX129" fmla="*/ 8069345 w 11540300"/>
              <a:gd name="connsiteY129" fmla="*/ 1272618 h 1820256"/>
              <a:gd name="connsiteX130" fmla="*/ 8097625 w 11540300"/>
              <a:gd name="connsiteY130" fmla="*/ 1263191 h 1820256"/>
              <a:gd name="connsiteX131" fmla="*/ 8135332 w 11540300"/>
              <a:gd name="connsiteY131" fmla="*/ 1253764 h 1820256"/>
              <a:gd name="connsiteX132" fmla="*/ 8201320 w 11540300"/>
              <a:gd name="connsiteY132" fmla="*/ 1216057 h 1820256"/>
              <a:gd name="connsiteX133" fmla="*/ 8229600 w 11540300"/>
              <a:gd name="connsiteY133" fmla="*/ 1206630 h 1820256"/>
              <a:gd name="connsiteX134" fmla="*/ 8257881 w 11540300"/>
              <a:gd name="connsiteY134" fmla="*/ 1225484 h 1820256"/>
              <a:gd name="connsiteX135" fmla="*/ 8276734 w 11540300"/>
              <a:gd name="connsiteY135" fmla="*/ 1253764 h 1820256"/>
              <a:gd name="connsiteX136" fmla="*/ 8305015 w 11540300"/>
              <a:gd name="connsiteY136" fmla="*/ 1282045 h 1820256"/>
              <a:gd name="connsiteX137" fmla="*/ 8380429 w 11540300"/>
              <a:gd name="connsiteY137" fmla="*/ 1366886 h 1820256"/>
              <a:gd name="connsiteX138" fmla="*/ 8436990 w 11540300"/>
              <a:gd name="connsiteY138" fmla="*/ 1404593 h 1820256"/>
              <a:gd name="connsiteX139" fmla="*/ 8531258 w 11540300"/>
              <a:gd name="connsiteY139" fmla="*/ 1423447 h 1820256"/>
              <a:gd name="connsiteX140" fmla="*/ 8814062 w 11540300"/>
              <a:gd name="connsiteY140" fmla="*/ 1414020 h 1820256"/>
              <a:gd name="connsiteX141" fmla="*/ 8842343 w 11540300"/>
              <a:gd name="connsiteY141" fmla="*/ 1395167 h 1820256"/>
              <a:gd name="connsiteX142" fmla="*/ 8870623 w 11540300"/>
              <a:gd name="connsiteY142" fmla="*/ 1385740 h 1820256"/>
              <a:gd name="connsiteX143" fmla="*/ 8917757 w 11540300"/>
              <a:gd name="connsiteY143" fmla="*/ 1376313 h 1820256"/>
              <a:gd name="connsiteX144" fmla="*/ 9087440 w 11540300"/>
              <a:gd name="connsiteY144" fmla="*/ 1357459 h 1820256"/>
              <a:gd name="connsiteX145" fmla="*/ 9153427 w 11540300"/>
              <a:gd name="connsiteY145" fmla="*/ 1338606 h 1820256"/>
              <a:gd name="connsiteX146" fmla="*/ 9247695 w 11540300"/>
              <a:gd name="connsiteY146" fmla="*/ 1310325 h 1820256"/>
              <a:gd name="connsiteX147" fmla="*/ 9436231 w 11540300"/>
              <a:gd name="connsiteY147" fmla="*/ 1291472 h 1820256"/>
              <a:gd name="connsiteX148" fmla="*/ 10039547 w 11540300"/>
              <a:gd name="connsiteY148" fmla="*/ 1282045 h 1820256"/>
              <a:gd name="connsiteX149" fmla="*/ 10275217 w 11540300"/>
              <a:gd name="connsiteY149" fmla="*/ 1282045 h 1820256"/>
              <a:gd name="connsiteX150" fmla="*/ 10303497 w 11540300"/>
              <a:gd name="connsiteY150" fmla="*/ 1310325 h 1820256"/>
              <a:gd name="connsiteX151" fmla="*/ 10341204 w 11540300"/>
              <a:gd name="connsiteY151" fmla="*/ 1338606 h 1820256"/>
              <a:gd name="connsiteX152" fmla="*/ 10397765 w 11540300"/>
              <a:gd name="connsiteY152" fmla="*/ 1376313 h 1820256"/>
              <a:gd name="connsiteX153" fmla="*/ 10482607 w 11540300"/>
              <a:gd name="connsiteY153" fmla="*/ 1366886 h 1820256"/>
              <a:gd name="connsiteX154" fmla="*/ 10576875 w 11540300"/>
              <a:gd name="connsiteY154" fmla="*/ 1338606 h 1820256"/>
              <a:gd name="connsiteX155" fmla="*/ 10624009 w 11540300"/>
              <a:gd name="connsiteY155" fmla="*/ 1310325 h 1820256"/>
              <a:gd name="connsiteX156" fmla="*/ 10652289 w 11540300"/>
              <a:gd name="connsiteY156" fmla="*/ 1300898 h 1820256"/>
              <a:gd name="connsiteX157" fmla="*/ 10689996 w 11540300"/>
              <a:gd name="connsiteY157" fmla="*/ 1291472 h 1820256"/>
              <a:gd name="connsiteX158" fmla="*/ 10737130 w 11540300"/>
              <a:gd name="connsiteY158" fmla="*/ 1282045 h 1820256"/>
              <a:gd name="connsiteX159" fmla="*/ 10793691 w 11540300"/>
              <a:gd name="connsiteY159" fmla="*/ 1263191 h 1820256"/>
              <a:gd name="connsiteX160" fmla="*/ 10859679 w 11540300"/>
              <a:gd name="connsiteY160" fmla="*/ 1234911 h 1820256"/>
              <a:gd name="connsiteX161" fmla="*/ 10963374 w 11540300"/>
              <a:gd name="connsiteY161" fmla="*/ 1168923 h 1820256"/>
              <a:gd name="connsiteX162" fmla="*/ 11029361 w 11540300"/>
              <a:gd name="connsiteY162" fmla="*/ 1178350 h 1820256"/>
              <a:gd name="connsiteX163" fmla="*/ 11067068 w 11540300"/>
              <a:gd name="connsiteY163" fmla="*/ 1197204 h 1820256"/>
              <a:gd name="connsiteX164" fmla="*/ 11095349 w 11540300"/>
              <a:gd name="connsiteY164" fmla="*/ 1206630 h 1820256"/>
              <a:gd name="connsiteX165" fmla="*/ 11142483 w 11540300"/>
              <a:gd name="connsiteY165" fmla="*/ 1225484 h 1820256"/>
              <a:gd name="connsiteX166" fmla="*/ 11227324 w 11540300"/>
              <a:gd name="connsiteY166" fmla="*/ 1253764 h 1820256"/>
              <a:gd name="connsiteX167" fmla="*/ 11331019 w 11540300"/>
              <a:gd name="connsiteY167" fmla="*/ 1272618 h 1820256"/>
              <a:gd name="connsiteX168" fmla="*/ 11359299 w 11540300"/>
              <a:gd name="connsiteY168" fmla="*/ 1282045 h 1820256"/>
              <a:gd name="connsiteX169" fmla="*/ 11538409 w 11540300"/>
              <a:gd name="connsiteY169" fmla="*/ 1272618 h 1820256"/>
              <a:gd name="connsiteX170" fmla="*/ 11510128 w 11540300"/>
              <a:gd name="connsiteY170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725105 h 1820256"/>
              <a:gd name="connsiteX26" fmla="*/ 2196446 w 11540300"/>
              <a:gd name="connsiteY26" fmla="*/ 1640263 h 1820256"/>
              <a:gd name="connsiteX27" fmla="*/ 2309567 w 11540300"/>
              <a:gd name="connsiteY27" fmla="*/ 1366886 h 1820256"/>
              <a:gd name="connsiteX28" fmla="*/ 2366128 w 11540300"/>
              <a:gd name="connsiteY28" fmla="*/ 1310325 h 1820256"/>
              <a:gd name="connsiteX29" fmla="*/ 2384982 w 11540300"/>
              <a:gd name="connsiteY29" fmla="*/ 1282045 h 1820256"/>
              <a:gd name="connsiteX30" fmla="*/ 2432116 w 11540300"/>
              <a:gd name="connsiteY30" fmla="*/ 1225484 h 1820256"/>
              <a:gd name="connsiteX31" fmla="*/ 2441543 w 11540300"/>
              <a:gd name="connsiteY31" fmla="*/ 1197204 h 1820256"/>
              <a:gd name="connsiteX32" fmla="*/ 2460396 w 11540300"/>
              <a:gd name="connsiteY32" fmla="*/ 1168923 h 1820256"/>
              <a:gd name="connsiteX33" fmla="*/ 2479250 w 11540300"/>
              <a:gd name="connsiteY33" fmla="*/ 1112362 h 1820256"/>
              <a:gd name="connsiteX34" fmla="*/ 2498103 w 11540300"/>
              <a:gd name="connsiteY34" fmla="*/ 1084082 h 1820256"/>
              <a:gd name="connsiteX35" fmla="*/ 2516957 w 11540300"/>
              <a:gd name="connsiteY35" fmla="*/ 1027521 h 1820256"/>
              <a:gd name="connsiteX36" fmla="*/ 2573518 w 11540300"/>
              <a:gd name="connsiteY36" fmla="*/ 999241 h 1820256"/>
              <a:gd name="connsiteX37" fmla="*/ 2601798 w 11540300"/>
              <a:gd name="connsiteY37" fmla="*/ 980387 h 1820256"/>
              <a:gd name="connsiteX38" fmla="*/ 2922310 w 11540300"/>
              <a:gd name="connsiteY38" fmla="*/ 980387 h 1820256"/>
              <a:gd name="connsiteX39" fmla="*/ 3101419 w 11540300"/>
              <a:gd name="connsiteY39" fmla="*/ 970960 h 1820256"/>
              <a:gd name="connsiteX40" fmla="*/ 3393650 w 11540300"/>
              <a:gd name="connsiteY40" fmla="*/ 989814 h 1820256"/>
              <a:gd name="connsiteX41" fmla="*/ 3478491 w 11540300"/>
              <a:gd name="connsiteY41" fmla="*/ 1008668 h 1820256"/>
              <a:gd name="connsiteX42" fmla="*/ 3553905 w 11540300"/>
              <a:gd name="connsiteY42" fmla="*/ 1027521 h 1820256"/>
              <a:gd name="connsiteX43" fmla="*/ 3704734 w 11540300"/>
              <a:gd name="connsiteY43" fmla="*/ 1008668 h 1820256"/>
              <a:gd name="connsiteX44" fmla="*/ 3893270 w 11540300"/>
              <a:gd name="connsiteY44" fmla="*/ 989814 h 1820256"/>
              <a:gd name="connsiteX45" fmla="*/ 3968685 w 11540300"/>
              <a:gd name="connsiteY45" fmla="*/ 999241 h 1820256"/>
              <a:gd name="connsiteX46" fmla="*/ 4034673 w 11540300"/>
              <a:gd name="connsiteY46" fmla="*/ 1018094 h 1820256"/>
              <a:gd name="connsiteX47" fmla="*/ 4081807 w 11540300"/>
              <a:gd name="connsiteY47" fmla="*/ 1065228 h 1820256"/>
              <a:gd name="connsiteX48" fmla="*/ 4110087 w 11540300"/>
              <a:gd name="connsiteY48" fmla="*/ 1084082 h 1820256"/>
              <a:gd name="connsiteX49" fmla="*/ 4157221 w 11540300"/>
              <a:gd name="connsiteY49" fmla="*/ 1140643 h 1820256"/>
              <a:gd name="connsiteX50" fmla="*/ 4185501 w 11540300"/>
              <a:gd name="connsiteY50" fmla="*/ 1159496 h 1820256"/>
              <a:gd name="connsiteX51" fmla="*/ 4242062 w 11540300"/>
              <a:gd name="connsiteY51" fmla="*/ 1244338 h 1820256"/>
              <a:gd name="connsiteX52" fmla="*/ 4260916 w 11540300"/>
              <a:gd name="connsiteY52" fmla="*/ 1272618 h 1820256"/>
              <a:gd name="connsiteX53" fmla="*/ 4298623 w 11540300"/>
              <a:gd name="connsiteY53" fmla="*/ 1357459 h 1820256"/>
              <a:gd name="connsiteX54" fmla="*/ 4308050 w 11540300"/>
              <a:gd name="connsiteY54" fmla="*/ 1385740 h 1820256"/>
              <a:gd name="connsiteX55" fmla="*/ 4345757 w 11540300"/>
              <a:gd name="connsiteY55" fmla="*/ 1442301 h 1820256"/>
              <a:gd name="connsiteX56" fmla="*/ 4383464 w 11540300"/>
              <a:gd name="connsiteY56" fmla="*/ 1498861 h 1820256"/>
              <a:gd name="connsiteX57" fmla="*/ 4421171 w 11540300"/>
              <a:gd name="connsiteY57" fmla="*/ 1555422 h 1820256"/>
              <a:gd name="connsiteX58" fmla="*/ 4468305 w 11540300"/>
              <a:gd name="connsiteY58" fmla="*/ 1630837 h 1820256"/>
              <a:gd name="connsiteX59" fmla="*/ 4477732 w 11540300"/>
              <a:gd name="connsiteY59" fmla="*/ 1659117 h 1820256"/>
              <a:gd name="connsiteX60" fmla="*/ 4534293 w 11540300"/>
              <a:gd name="connsiteY60" fmla="*/ 1696824 h 1820256"/>
              <a:gd name="connsiteX61" fmla="*/ 4553147 w 11540300"/>
              <a:gd name="connsiteY61" fmla="*/ 1725105 h 1820256"/>
              <a:gd name="connsiteX62" fmla="*/ 4581427 w 11540300"/>
              <a:gd name="connsiteY62" fmla="*/ 1734531 h 1820256"/>
              <a:gd name="connsiteX63" fmla="*/ 4590854 w 11540300"/>
              <a:gd name="connsiteY63" fmla="*/ 1762812 h 1820256"/>
              <a:gd name="connsiteX64" fmla="*/ 4623896 w 11540300"/>
              <a:gd name="connsiteY64" fmla="*/ 1810240 h 1820256"/>
              <a:gd name="connsiteX65" fmla="*/ 4675695 w 11540300"/>
              <a:gd name="connsiteY65" fmla="*/ 1762812 h 1820256"/>
              <a:gd name="connsiteX66" fmla="*/ 4786042 w 11540300"/>
              <a:gd name="connsiteY66" fmla="*/ 1620624 h 1820256"/>
              <a:gd name="connsiteX67" fmla="*/ 4958499 w 11540300"/>
              <a:gd name="connsiteY67" fmla="*/ 1574276 h 1820256"/>
              <a:gd name="connsiteX68" fmla="*/ 4986780 w 11540300"/>
              <a:gd name="connsiteY68" fmla="*/ 1461154 h 1820256"/>
              <a:gd name="connsiteX69" fmla="*/ 4996207 w 11540300"/>
              <a:gd name="connsiteY69" fmla="*/ 1423447 h 1820256"/>
              <a:gd name="connsiteX70" fmla="*/ 5015060 w 11540300"/>
              <a:gd name="connsiteY70" fmla="*/ 1366886 h 1820256"/>
              <a:gd name="connsiteX71" fmla="*/ 5005633 w 11540300"/>
              <a:gd name="connsiteY71" fmla="*/ 1319752 h 1820256"/>
              <a:gd name="connsiteX72" fmla="*/ 4996207 w 11540300"/>
              <a:gd name="connsiteY72" fmla="*/ 1291472 h 1820256"/>
              <a:gd name="connsiteX73" fmla="*/ 4986780 w 11540300"/>
              <a:gd name="connsiteY73" fmla="*/ 1244338 h 1820256"/>
              <a:gd name="connsiteX74" fmla="*/ 5043341 w 11540300"/>
              <a:gd name="connsiteY74" fmla="*/ 1027521 h 1820256"/>
              <a:gd name="connsiteX75" fmla="*/ 5099901 w 11540300"/>
              <a:gd name="connsiteY75" fmla="*/ 989814 h 1820256"/>
              <a:gd name="connsiteX76" fmla="*/ 5128182 w 11540300"/>
              <a:gd name="connsiteY76" fmla="*/ 980387 h 1820256"/>
              <a:gd name="connsiteX77" fmla="*/ 5137609 w 11540300"/>
              <a:gd name="connsiteY77" fmla="*/ 952107 h 1820256"/>
              <a:gd name="connsiteX78" fmla="*/ 5194169 w 11540300"/>
              <a:gd name="connsiteY78" fmla="*/ 914400 h 1820256"/>
              <a:gd name="connsiteX79" fmla="*/ 5222450 w 11540300"/>
              <a:gd name="connsiteY79" fmla="*/ 895546 h 1820256"/>
              <a:gd name="connsiteX80" fmla="*/ 5410986 w 11540300"/>
              <a:gd name="connsiteY80" fmla="*/ 876692 h 1820256"/>
              <a:gd name="connsiteX81" fmla="*/ 5590095 w 11540300"/>
              <a:gd name="connsiteY81" fmla="*/ 876692 h 1820256"/>
              <a:gd name="connsiteX82" fmla="*/ 5637229 w 11540300"/>
              <a:gd name="connsiteY82" fmla="*/ 904973 h 1820256"/>
              <a:gd name="connsiteX83" fmla="*/ 5674936 w 11540300"/>
              <a:gd name="connsiteY83" fmla="*/ 914400 h 1820256"/>
              <a:gd name="connsiteX84" fmla="*/ 5712644 w 11540300"/>
              <a:gd name="connsiteY84" fmla="*/ 933253 h 1820256"/>
              <a:gd name="connsiteX85" fmla="*/ 5740924 w 11540300"/>
              <a:gd name="connsiteY85" fmla="*/ 942680 h 1820256"/>
              <a:gd name="connsiteX86" fmla="*/ 5938887 w 11540300"/>
              <a:gd name="connsiteY86" fmla="*/ 923826 h 1820256"/>
              <a:gd name="connsiteX87" fmla="*/ 6014301 w 11540300"/>
              <a:gd name="connsiteY87" fmla="*/ 895546 h 1820256"/>
              <a:gd name="connsiteX88" fmla="*/ 6061435 w 11540300"/>
              <a:gd name="connsiteY88" fmla="*/ 857839 h 1820256"/>
              <a:gd name="connsiteX89" fmla="*/ 6174557 w 11540300"/>
              <a:gd name="connsiteY89" fmla="*/ 782424 h 1820256"/>
              <a:gd name="connsiteX90" fmla="*/ 6231118 w 11540300"/>
              <a:gd name="connsiteY90" fmla="*/ 754144 h 1820256"/>
              <a:gd name="connsiteX91" fmla="*/ 6325386 w 11540300"/>
              <a:gd name="connsiteY91" fmla="*/ 245096 h 1820256"/>
              <a:gd name="connsiteX92" fmla="*/ 6344240 w 11540300"/>
              <a:gd name="connsiteY92" fmla="*/ 216816 h 1820256"/>
              <a:gd name="connsiteX93" fmla="*/ 6372520 w 11540300"/>
              <a:gd name="connsiteY93" fmla="*/ 122548 h 1820256"/>
              <a:gd name="connsiteX94" fmla="*/ 6410227 w 11540300"/>
              <a:gd name="connsiteY94" fmla="*/ 65987 h 1820256"/>
              <a:gd name="connsiteX95" fmla="*/ 6457361 w 11540300"/>
              <a:gd name="connsiteY95" fmla="*/ 9426 h 1820256"/>
              <a:gd name="connsiteX96" fmla="*/ 6485642 w 11540300"/>
              <a:gd name="connsiteY96" fmla="*/ 0 h 1820256"/>
              <a:gd name="connsiteX97" fmla="*/ 6570483 w 11540300"/>
              <a:gd name="connsiteY97" fmla="*/ 18853 h 1820256"/>
              <a:gd name="connsiteX98" fmla="*/ 6598763 w 11540300"/>
              <a:gd name="connsiteY98" fmla="*/ 47134 h 1820256"/>
              <a:gd name="connsiteX99" fmla="*/ 6655324 w 11540300"/>
              <a:gd name="connsiteY99" fmla="*/ 113121 h 1820256"/>
              <a:gd name="connsiteX100" fmla="*/ 6683604 w 11540300"/>
              <a:gd name="connsiteY100" fmla="*/ 122548 h 1820256"/>
              <a:gd name="connsiteX101" fmla="*/ 6702458 w 11540300"/>
              <a:gd name="connsiteY101" fmla="*/ 150828 h 1820256"/>
              <a:gd name="connsiteX102" fmla="*/ 6740165 w 11540300"/>
              <a:gd name="connsiteY102" fmla="*/ 169682 h 1820256"/>
              <a:gd name="connsiteX103" fmla="*/ 6768446 w 11540300"/>
              <a:gd name="connsiteY103" fmla="*/ 188536 h 1820256"/>
              <a:gd name="connsiteX104" fmla="*/ 6815580 w 11540300"/>
              <a:gd name="connsiteY104" fmla="*/ 245096 h 1820256"/>
              <a:gd name="connsiteX105" fmla="*/ 6853287 w 11540300"/>
              <a:gd name="connsiteY105" fmla="*/ 301657 h 1820256"/>
              <a:gd name="connsiteX106" fmla="*/ 6872141 w 11540300"/>
              <a:gd name="connsiteY106" fmla="*/ 329938 h 1820256"/>
              <a:gd name="connsiteX107" fmla="*/ 6890994 w 11540300"/>
              <a:gd name="connsiteY107" fmla="*/ 395925 h 1820256"/>
              <a:gd name="connsiteX108" fmla="*/ 6909848 w 11540300"/>
              <a:gd name="connsiteY108" fmla="*/ 471340 h 1820256"/>
              <a:gd name="connsiteX109" fmla="*/ 6919275 w 11540300"/>
              <a:gd name="connsiteY109" fmla="*/ 763571 h 1820256"/>
              <a:gd name="connsiteX110" fmla="*/ 6956982 w 11540300"/>
              <a:gd name="connsiteY110" fmla="*/ 820131 h 1820256"/>
              <a:gd name="connsiteX111" fmla="*/ 6975835 w 11540300"/>
              <a:gd name="connsiteY111" fmla="*/ 857839 h 1820256"/>
              <a:gd name="connsiteX112" fmla="*/ 7004116 w 11540300"/>
              <a:gd name="connsiteY112" fmla="*/ 876692 h 1820256"/>
              <a:gd name="connsiteX113" fmla="*/ 7051250 w 11540300"/>
              <a:gd name="connsiteY113" fmla="*/ 961534 h 1820256"/>
              <a:gd name="connsiteX114" fmla="*/ 7079530 w 11540300"/>
              <a:gd name="connsiteY114" fmla="*/ 980387 h 1820256"/>
              <a:gd name="connsiteX115" fmla="*/ 7117237 w 11540300"/>
              <a:gd name="connsiteY115" fmla="*/ 1036948 h 1820256"/>
              <a:gd name="connsiteX116" fmla="*/ 7154945 w 11540300"/>
              <a:gd name="connsiteY116" fmla="*/ 1046375 h 1820256"/>
              <a:gd name="connsiteX117" fmla="*/ 7183225 w 11540300"/>
              <a:gd name="connsiteY117" fmla="*/ 1055802 h 1820256"/>
              <a:gd name="connsiteX118" fmla="*/ 7428322 w 11540300"/>
              <a:gd name="connsiteY118" fmla="*/ 1074655 h 1820256"/>
              <a:gd name="connsiteX119" fmla="*/ 7456602 w 11540300"/>
              <a:gd name="connsiteY119" fmla="*/ 1093509 h 1820256"/>
              <a:gd name="connsiteX120" fmla="*/ 7484883 w 11540300"/>
              <a:gd name="connsiteY120" fmla="*/ 1102936 h 1820256"/>
              <a:gd name="connsiteX121" fmla="*/ 7522590 w 11540300"/>
              <a:gd name="connsiteY121" fmla="*/ 1121789 h 1820256"/>
              <a:gd name="connsiteX122" fmla="*/ 7598004 w 11540300"/>
              <a:gd name="connsiteY122" fmla="*/ 1178350 h 1820256"/>
              <a:gd name="connsiteX123" fmla="*/ 7626285 w 11540300"/>
              <a:gd name="connsiteY123" fmla="*/ 1187777 h 1820256"/>
              <a:gd name="connsiteX124" fmla="*/ 7692273 w 11540300"/>
              <a:gd name="connsiteY124" fmla="*/ 1216057 h 1820256"/>
              <a:gd name="connsiteX125" fmla="*/ 7720553 w 11540300"/>
              <a:gd name="connsiteY125" fmla="*/ 1234911 h 1820256"/>
              <a:gd name="connsiteX126" fmla="*/ 7786541 w 11540300"/>
              <a:gd name="connsiteY126" fmla="*/ 1253764 h 1820256"/>
              <a:gd name="connsiteX127" fmla="*/ 7871382 w 11540300"/>
              <a:gd name="connsiteY127" fmla="*/ 1282045 h 1820256"/>
              <a:gd name="connsiteX128" fmla="*/ 8069345 w 11540300"/>
              <a:gd name="connsiteY128" fmla="*/ 1272618 h 1820256"/>
              <a:gd name="connsiteX129" fmla="*/ 8097625 w 11540300"/>
              <a:gd name="connsiteY129" fmla="*/ 1263191 h 1820256"/>
              <a:gd name="connsiteX130" fmla="*/ 8135332 w 11540300"/>
              <a:gd name="connsiteY130" fmla="*/ 1253764 h 1820256"/>
              <a:gd name="connsiteX131" fmla="*/ 8201320 w 11540300"/>
              <a:gd name="connsiteY131" fmla="*/ 1216057 h 1820256"/>
              <a:gd name="connsiteX132" fmla="*/ 8229600 w 11540300"/>
              <a:gd name="connsiteY132" fmla="*/ 1206630 h 1820256"/>
              <a:gd name="connsiteX133" fmla="*/ 8257881 w 11540300"/>
              <a:gd name="connsiteY133" fmla="*/ 1225484 h 1820256"/>
              <a:gd name="connsiteX134" fmla="*/ 8276734 w 11540300"/>
              <a:gd name="connsiteY134" fmla="*/ 1253764 h 1820256"/>
              <a:gd name="connsiteX135" fmla="*/ 8305015 w 11540300"/>
              <a:gd name="connsiteY135" fmla="*/ 1282045 h 1820256"/>
              <a:gd name="connsiteX136" fmla="*/ 8380429 w 11540300"/>
              <a:gd name="connsiteY136" fmla="*/ 1366886 h 1820256"/>
              <a:gd name="connsiteX137" fmla="*/ 8436990 w 11540300"/>
              <a:gd name="connsiteY137" fmla="*/ 1404593 h 1820256"/>
              <a:gd name="connsiteX138" fmla="*/ 8531258 w 11540300"/>
              <a:gd name="connsiteY138" fmla="*/ 1423447 h 1820256"/>
              <a:gd name="connsiteX139" fmla="*/ 8814062 w 11540300"/>
              <a:gd name="connsiteY139" fmla="*/ 1414020 h 1820256"/>
              <a:gd name="connsiteX140" fmla="*/ 8842343 w 11540300"/>
              <a:gd name="connsiteY140" fmla="*/ 1395167 h 1820256"/>
              <a:gd name="connsiteX141" fmla="*/ 8870623 w 11540300"/>
              <a:gd name="connsiteY141" fmla="*/ 1385740 h 1820256"/>
              <a:gd name="connsiteX142" fmla="*/ 8917757 w 11540300"/>
              <a:gd name="connsiteY142" fmla="*/ 1376313 h 1820256"/>
              <a:gd name="connsiteX143" fmla="*/ 9087440 w 11540300"/>
              <a:gd name="connsiteY143" fmla="*/ 1357459 h 1820256"/>
              <a:gd name="connsiteX144" fmla="*/ 9153427 w 11540300"/>
              <a:gd name="connsiteY144" fmla="*/ 1338606 h 1820256"/>
              <a:gd name="connsiteX145" fmla="*/ 9247695 w 11540300"/>
              <a:gd name="connsiteY145" fmla="*/ 1310325 h 1820256"/>
              <a:gd name="connsiteX146" fmla="*/ 9436231 w 11540300"/>
              <a:gd name="connsiteY146" fmla="*/ 1291472 h 1820256"/>
              <a:gd name="connsiteX147" fmla="*/ 10039547 w 11540300"/>
              <a:gd name="connsiteY147" fmla="*/ 1282045 h 1820256"/>
              <a:gd name="connsiteX148" fmla="*/ 10275217 w 11540300"/>
              <a:gd name="connsiteY148" fmla="*/ 1282045 h 1820256"/>
              <a:gd name="connsiteX149" fmla="*/ 10303497 w 11540300"/>
              <a:gd name="connsiteY149" fmla="*/ 1310325 h 1820256"/>
              <a:gd name="connsiteX150" fmla="*/ 10341204 w 11540300"/>
              <a:gd name="connsiteY150" fmla="*/ 1338606 h 1820256"/>
              <a:gd name="connsiteX151" fmla="*/ 10397765 w 11540300"/>
              <a:gd name="connsiteY151" fmla="*/ 1376313 h 1820256"/>
              <a:gd name="connsiteX152" fmla="*/ 10482607 w 11540300"/>
              <a:gd name="connsiteY152" fmla="*/ 1366886 h 1820256"/>
              <a:gd name="connsiteX153" fmla="*/ 10576875 w 11540300"/>
              <a:gd name="connsiteY153" fmla="*/ 1338606 h 1820256"/>
              <a:gd name="connsiteX154" fmla="*/ 10624009 w 11540300"/>
              <a:gd name="connsiteY154" fmla="*/ 1310325 h 1820256"/>
              <a:gd name="connsiteX155" fmla="*/ 10652289 w 11540300"/>
              <a:gd name="connsiteY155" fmla="*/ 1300898 h 1820256"/>
              <a:gd name="connsiteX156" fmla="*/ 10689996 w 11540300"/>
              <a:gd name="connsiteY156" fmla="*/ 1291472 h 1820256"/>
              <a:gd name="connsiteX157" fmla="*/ 10737130 w 11540300"/>
              <a:gd name="connsiteY157" fmla="*/ 1282045 h 1820256"/>
              <a:gd name="connsiteX158" fmla="*/ 10793691 w 11540300"/>
              <a:gd name="connsiteY158" fmla="*/ 1263191 h 1820256"/>
              <a:gd name="connsiteX159" fmla="*/ 10859679 w 11540300"/>
              <a:gd name="connsiteY159" fmla="*/ 1234911 h 1820256"/>
              <a:gd name="connsiteX160" fmla="*/ 10963374 w 11540300"/>
              <a:gd name="connsiteY160" fmla="*/ 1168923 h 1820256"/>
              <a:gd name="connsiteX161" fmla="*/ 11029361 w 11540300"/>
              <a:gd name="connsiteY161" fmla="*/ 1178350 h 1820256"/>
              <a:gd name="connsiteX162" fmla="*/ 11067068 w 11540300"/>
              <a:gd name="connsiteY162" fmla="*/ 1197204 h 1820256"/>
              <a:gd name="connsiteX163" fmla="*/ 11095349 w 11540300"/>
              <a:gd name="connsiteY163" fmla="*/ 1206630 h 1820256"/>
              <a:gd name="connsiteX164" fmla="*/ 11142483 w 11540300"/>
              <a:gd name="connsiteY164" fmla="*/ 1225484 h 1820256"/>
              <a:gd name="connsiteX165" fmla="*/ 11227324 w 11540300"/>
              <a:gd name="connsiteY165" fmla="*/ 1253764 h 1820256"/>
              <a:gd name="connsiteX166" fmla="*/ 11331019 w 11540300"/>
              <a:gd name="connsiteY166" fmla="*/ 1272618 h 1820256"/>
              <a:gd name="connsiteX167" fmla="*/ 11359299 w 11540300"/>
              <a:gd name="connsiteY167" fmla="*/ 1282045 h 1820256"/>
              <a:gd name="connsiteX168" fmla="*/ 11538409 w 11540300"/>
              <a:gd name="connsiteY168" fmla="*/ 1272618 h 1820256"/>
              <a:gd name="connsiteX169" fmla="*/ 11510128 w 11540300"/>
              <a:gd name="connsiteY169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725105 h 1820256"/>
              <a:gd name="connsiteX26" fmla="*/ 2196446 w 11540300"/>
              <a:gd name="connsiteY26" fmla="*/ 1640263 h 1820256"/>
              <a:gd name="connsiteX27" fmla="*/ 2309567 w 11540300"/>
              <a:gd name="connsiteY27" fmla="*/ 1366886 h 1820256"/>
              <a:gd name="connsiteX28" fmla="*/ 2366128 w 11540300"/>
              <a:gd name="connsiteY28" fmla="*/ 1310325 h 1820256"/>
              <a:gd name="connsiteX29" fmla="*/ 2384982 w 11540300"/>
              <a:gd name="connsiteY29" fmla="*/ 1282045 h 1820256"/>
              <a:gd name="connsiteX30" fmla="*/ 2432116 w 11540300"/>
              <a:gd name="connsiteY30" fmla="*/ 1225484 h 1820256"/>
              <a:gd name="connsiteX31" fmla="*/ 2441543 w 11540300"/>
              <a:gd name="connsiteY31" fmla="*/ 1197204 h 1820256"/>
              <a:gd name="connsiteX32" fmla="*/ 2460396 w 11540300"/>
              <a:gd name="connsiteY32" fmla="*/ 1168923 h 1820256"/>
              <a:gd name="connsiteX33" fmla="*/ 2479250 w 11540300"/>
              <a:gd name="connsiteY33" fmla="*/ 1112362 h 1820256"/>
              <a:gd name="connsiteX34" fmla="*/ 2498103 w 11540300"/>
              <a:gd name="connsiteY34" fmla="*/ 1084082 h 1820256"/>
              <a:gd name="connsiteX35" fmla="*/ 2516957 w 11540300"/>
              <a:gd name="connsiteY35" fmla="*/ 1027521 h 1820256"/>
              <a:gd name="connsiteX36" fmla="*/ 2573518 w 11540300"/>
              <a:gd name="connsiteY36" fmla="*/ 999241 h 1820256"/>
              <a:gd name="connsiteX37" fmla="*/ 2601798 w 11540300"/>
              <a:gd name="connsiteY37" fmla="*/ 980387 h 1820256"/>
              <a:gd name="connsiteX38" fmla="*/ 2922310 w 11540300"/>
              <a:gd name="connsiteY38" fmla="*/ 980387 h 1820256"/>
              <a:gd name="connsiteX39" fmla="*/ 3101419 w 11540300"/>
              <a:gd name="connsiteY39" fmla="*/ 970960 h 1820256"/>
              <a:gd name="connsiteX40" fmla="*/ 3393650 w 11540300"/>
              <a:gd name="connsiteY40" fmla="*/ 989814 h 1820256"/>
              <a:gd name="connsiteX41" fmla="*/ 3478491 w 11540300"/>
              <a:gd name="connsiteY41" fmla="*/ 1008668 h 1820256"/>
              <a:gd name="connsiteX42" fmla="*/ 3553905 w 11540300"/>
              <a:gd name="connsiteY42" fmla="*/ 1027521 h 1820256"/>
              <a:gd name="connsiteX43" fmla="*/ 3704734 w 11540300"/>
              <a:gd name="connsiteY43" fmla="*/ 1008668 h 1820256"/>
              <a:gd name="connsiteX44" fmla="*/ 3893270 w 11540300"/>
              <a:gd name="connsiteY44" fmla="*/ 989814 h 1820256"/>
              <a:gd name="connsiteX45" fmla="*/ 3968685 w 11540300"/>
              <a:gd name="connsiteY45" fmla="*/ 999241 h 1820256"/>
              <a:gd name="connsiteX46" fmla="*/ 4034673 w 11540300"/>
              <a:gd name="connsiteY46" fmla="*/ 1018094 h 1820256"/>
              <a:gd name="connsiteX47" fmla="*/ 4081807 w 11540300"/>
              <a:gd name="connsiteY47" fmla="*/ 1065228 h 1820256"/>
              <a:gd name="connsiteX48" fmla="*/ 4110087 w 11540300"/>
              <a:gd name="connsiteY48" fmla="*/ 1084082 h 1820256"/>
              <a:gd name="connsiteX49" fmla="*/ 4157221 w 11540300"/>
              <a:gd name="connsiteY49" fmla="*/ 1140643 h 1820256"/>
              <a:gd name="connsiteX50" fmla="*/ 4185501 w 11540300"/>
              <a:gd name="connsiteY50" fmla="*/ 1159496 h 1820256"/>
              <a:gd name="connsiteX51" fmla="*/ 4242062 w 11540300"/>
              <a:gd name="connsiteY51" fmla="*/ 1244338 h 1820256"/>
              <a:gd name="connsiteX52" fmla="*/ 4260916 w 11540300"/>
              <a:gd name="connsiteY52" fmla="*/ 1272618 h 1820256"/>
              <a:gd name="connsiteX53" fmla="*/ 4298623 w 11540300"/>
              <a:gd name="connsiteY53" fmla="*/ 1357459 h 1820256"/>
              <a:gd name="connsiteX54" fmla="*/ 4308050 w 11540300"/>
              <a:gd name="connsiteY54" fmla="*/ 1385740 h 1820256"/>
              <a:gd name="connsiteX55" fmla="*/ 4345757 w 11540300"/>
              <a:gd name="connsiteY55" fmla="*/ 1442301 h 1820256"/>
              <a:gd name="connsiteX56" fmla="*/ 4383464 w 11540300"/>
              <a:gd name="connsiteY56" fmla="*/ 1498861 h 1820256"/>
              <a:gd name="connsiteX57" fmla="*/ 4421171 w 11540300"/>
              <a:gd name="connsiteY57" fmla="*/ 1555422 h 1820256"/>
              <a:gd name="connsiteX58" fmla="*/ 4468305 w 11540300"/>
              <a:gd name="connsiteY58" fmla="*/ 1630837 h 1820256"/>
              <a:gd name="connsiteX59" fmla="*/ 4477732 w 11540300"/>
              <a:gd name="connsiteY59" fmla="*/ 1659117 h 1820256"/>
              <a:gd name="connsiteX60" fmla="*/ 4534293 w 11540300"/>
              <a:gd name="connsiteY60" fmla="*/ 1696824 h 1820256"/>
              <a:gd name="connsiteX61" fmla="*/ 4553147 w 11540300"/>
              <a:gd name="connsiteY61" fmla="*/ 1725105 h 1820256"/>
              <a:gd name="connsiteX62" fmla="*/ 4581427 w 11540300"/>
              <a:gd name="connsiteY62" fmla="*/ 1734531 h 1820256"/>
              <a:gd name="connsiteX63" fmla="*/ 4590854 w 11540300"/>
              <a:gd name="connsiteY63" fmla="*/ 1762812 h 1820256"/>
              <a:gd name="connsiteX64" fmla="*/ 4623896 w 11540300"/>
              <a:gd name="connsiteY64" fmla="*/ 1810240 h 1820256"/>
              <a:gd name="connsiteX65" fmla="*/ 4675695 w 11540300"/>
              <a:gd name="connsiteY65" fmla="*/ 1762812 h 1820256"/>
              <a:gd name="connsiteX66" fmla="*/ 4786042 w 11540300"/>
              <a:gd name="connsiteY66" fmla="*/ 1620624 h 1820256"/>
              <a:gd name="connsiteX67" fmla="*/ 4958499 w 11540300"/>
              <a:gd name="connsiteY67" fmla="*/ 1574276 h 1820256"/>
              <a:gd name="connsiteX68" fmla="*/ 4986780 w 11540300"/>
              <a:gd name="connsiteY68" fmla="*/ 1461154 h 1820256"/>
              <a:gd name="connsiteX69" fmla="*/ 4996207 w 11540300"/>
              <a:gd name="connsiteY69" fmla="*/ 1423447 h 1820256"/>
              <a:gd name="connsiteX70" fmla="*/ 5015060 w 11540300"/>
              <a:gd name="connsiteY70" fmla="*/ 1366886 h 1820256"/>
              <a:gd name="connsiteX71" fmla="*/ 5005633 w 11540300"/>
              <a:gd name="connsiteY71" fmla="*/ 1319752 h 1820256"/>
              <a:gd name="connsiteX72" fmla="*/ 4996207 w 11540300"/>
              <a:gd name="connsiteY72" fmla="*/ 1291472 h 1820256"/>
              <a:gd name="connsiteX73" fmla="*/ 4986780 w 11540300"/>
              <a:gd name="connsiteY73" fmla="*/ 1244338 h 1820256"/>
              <a:gd name="connsiteX74" fmla="*/ 5043341 w 11540300"/>
              <a:gd name="connsiteY74" fmla="*/ 1027521 h 1820256"/>
              <a:gd name="connsiteX75" fmla="*/ 5099901 w 11540300"/>
              <a:gd name="connsiteY75" fmla="*/ 989814 h 1820256"/>
              <a:gd name="connsiteX76" fmla="*/ 5128182 w 11540300"/>
              <a:gd name="connsiteY76" fmla="*/ 980387 h 1820256"/>
              <a:gd name="connsiteX77" fmla="*/ 5137609 w 11540300"/>
              <a:gd name="connsiteY77" fmla="*/ 952107 h 1820256"/>
              <a:gd name="connsiteX78" fmla="*/ 5194169 w 11540300"/>
              <a:gd name="connsiteY78" fmla="*/ 914400 h 1820256"/>
              <a:gd name="connsiteX79" fmla="*/ 5222450 w 11540300"/>
              <a:gd name="connsiteY79" fmla="*/ 895546 h 1820256"/>
              <a:gd name="connsiteX80" fmla="*/ 5410986 w 11540300"/>
              <a:gd name="connsiteY80" fmla="*/ 876692 h 1820256"/>
              <a:gd name="connsiteX81" fmla="*/ 5590095 w 11540300"/>
              <a:gd name="connsiteY81" fmla="*/ 876692 h 1820256"/>
              <a:gd name="connsiteX82" fmla="*/ 5637229 w 11540300"/>
              <a:gd name="connsiteY82" fmla="*/ 904973 h 1820256"/>
              <a:gd name="connsiteX83" fmla="*/ 5674936 w 11540300"/>
              <a:gd name="connsiteY83" fmla="*/ 914400 h 1820256"/>
              <a:gd name="connsiteX84" fmla="*/ 5712644 w 11540300"/>
              <a:gd name="connsiteY84" fmla="*/ 933253 h 1820256"/>
              <a:gd name="connsiteX85" fmla="*/ 5740924 w 11540300"/>
              <a:gd name="connsiteY85" fmla="*/ 942680 h 1820256"/>
              <a:gd name="connsiteX86" fmla="*/ 5938887 w 11540300"/>
              <a:gd name="connsiteY86" fmla="*/ 923826 h 1820256"/>
              <a:gd name="connsiteX87" fmla="*/ 6014301 w 11540300"/>
              <a:gd name="connsiteY87" fmla="*/ 895546 h 1820256"/>
              <a:gd name="connsiteX88" fmla="*/ 6061435 w 11540300"/>
              <a:gd name="connsiteY88" fmla="*/ 857839 h 1820256"/>
              <a:gd name="connsiteX89" fmla="*/ 6174557 w 11540300"/>
              <a:gd name="connsiteY89" fmla="*/ 782424 h 1820256"/>
              <a:gd name="connsiteX90" fmla="*/ 6231118 w 11540300"/>
              <a:gd name="connsiteY90" fmla="*/ 754144 h 1820256"/>
              <a:gd name="connsiteX91" fmla="*/ 6325386 w 11540300"/>
              <a:gd name="connsiteY91" fmla="*/ 245096 h 1820256"/>
              <a:gd name="connsiteX92" fmla="*/ 6344240 w 11540300"/>
              <a:gd name="connsiteY92" fmla="*/ 216816 h 1820256"/>
              <a:gd name="connsiteX93" fmla="*/ 6372520 w 11540300"/>
              <a:gd name="connsiteY93" fmla="*/ 122548 h 1820256"/>
              <a:gd name="connsiteX94" fmla="*/ 6410227 w 11540300"/>
              <a:gd name="connsiteY94" fmla="*/ 65987 h 1820256"/>
              <a:gd name="connsiteX95" fmla="*/ 6457361 w 11540300"/>
              <a:gd name="connsiteY95" fmla="*/ 9426 h 1820256"/>
              <a:gd name="connsiteX96" fmla="*/ 6485642 w 11540300"/>
              <a:gd name="connsiteY96" fmla="*/ 0 h 1820256"/>
              <a:gd name="connsiteX97" fmla="*/ 6570483 w 11540300"/>
              <a:gd name="connsiteY97" fmla="*/ 18853 h 1820256"/>
              <a:gd name="connsiteX98" fmla="*/ 6598763 w 11540300"/>
              <a:gd name="connsiteY98" fmla="*/ 47134 h 1820256"/>
              <a:gd name="connsiteX99" fmla="*/ 6655324 w 11540300"/>
              <a:gd name="connsiteY99" fmla="*/ 113121 h 1820256"/>
              <a:gd name="connsiteX100" fmla="*/ 6683604 w 11540300"/>
              <a:gd name="connsiteY100" fmla="*/ 122548 h 1820256"/>
              <a:gd name="connsiteX101" fmla="*/ 6702458 w 11540300"/>
              <a:gd name="connsiteY101" fmla="*/ 150828 h 1820256"/>
              <a:gd name="connsiteX102" fmla="*/ 6740165 w 11540300"/>
              <a:gd name="connsiteY102" fmla="*/ 169682 h 1820256"/>
              <a:gd name="connsiteX103" fmla="*/ 6768446 w 11540300"/>
              <a:gd name="connsiteY103" fmla="*/ 188536 h 1820256"/>
              <a:gd name="connsiteX104" fmla="*/ 6815580 w 11540300"/>
              <a:gd name="connsiteY104" fmla="*/ 245096 h 1820256"/>
              <a:gd name="connsiteX105" fmla="*/ 6853287 w 11540300"/>
              <a:gd name="connsiteY105" fmla="*/ 301657 h 1820256"/>
              <a:gd name="connsiteX106" fmla="*/ 6872141 w 11540300"/>
              <a:gd name="connsiteY106" fmla="*/ 329938 h 1820256"/>
              <a:gd name="connsiteX107" fmla="*/ 6890994 w 11540300"/>
              <a:gd name="connsiteY107" fmla="*/ 395925 h 1820256"/>
              <a:gd name="connsiteX108" fmla="*/ 6909848 w 11540300"/>
              <a:gd name="connsiteY108" fmla="*/ 471340 h 1820256"/>
              <a:gd name="connsiteX109" fmla="*/ 6919275 w 11540300"/>
              <a:gd name="connsiteY109" fmla="*/ 763571 h 1820256"/>
              <a:gd name="connsiteX110" fmla="*/ 6956982 w 11540300"/>
              <a:gd name="connsiteY110" fmla="*/ 820131 h 1820256"/>
              <a:gd name="connsiteX111" fmla="*/ 6975835 w 11540300"/>
              <a:gd name="connsiteY111" fmla="*/ 857839 h 1820256"/>
              <a:gd name="connsiteX112" fmla="*/ 7004116 w 11540300"/>
              <a:gd name="connsiteY112" fmla="*/ 876692 h 1820256"/>
              <a:gd name="connsiteX113" fmla="*/ 7051250 w 11540300"/>
              <a:gd name="connsiteY113" fmla="*/ 961534 h 1820256"/>
              <a:gd name="connsiteX114" fmla="*/ 7079530 w 11540300"/>
              <a:gd name="connsiteY114" fmla="*/ 980387 h 1820256"/>
              <a:gd name="connsiteX115" fmla="*/ 7117237 w 11540300"/>
              <a:gd name="connsiteY115" fmla="*/ 1036948 h 1820256"/>
              <a:gd name="connsiteX116" fmla="*/ 7154945 w 11540300"/>
              <a:gd name="connsiteY116" fmla="*/ 1046375 h 1820256"/>
              <a:gd name="connsiteX117" fmla="*/ 7183225 w 11540300"/>
              <a:gd name="connsiteY117" fmla="*/ 1055802 h 1820256"/>
              <a:gd name="connsiteX118" fmla="*/ 7428322 w 11540300"/>
              <a:gd name="connsiteY118" fmla="*/ 1074655 h 1820256"/>
              <a:gd name="connsiteX119" fmla="*/ 7456602 w 11540300"/>
              <a:gd name="connsiteY119" fmla="*/ 1093509 h 1820256"/>
              <a:gd name="connsiteX120" fmla="*/ 7484883 w 11540300"/>
              <a:gd name="connsiteY120" fmla="*/ 1102936 h 1820256"/>
              <a:gd name="connsiteX121" fmla="*/ 7522590 w 11540300"/>
              <a:gd name="connsiteY121" fmla="*/ 1121789 h 1820256"/>
              <a:gd name="connsiteX122" fmla="*/ 7598004 w 11540300"/>
              <a:gd name="connsiteY122" fmla="*/ 1178350 h 1820256"/>
              <a:gd name="connsiteX123" fmla="*/ 7626285 w 11540300"/>
              <a:gd name="connsiteY123" fmla="*/ 1187777 h 1820256"/>
              <a:gd name="connsiteX124" fmla="*/ 7692273 w 11540300"/>
              <a:gd name="connsiteY124" fmla="*/ 1216057 h 1820256"/>
              <a:gd name="connsiteX125" fmla="*/ 7720553 w 11540300"/>
              <a:gd name="connsiteY125" fmla="*/ 1234911 h 1820256"/>
              <a:gd name="connsiteX126" fmla="*/ 7786541 w 11540300"/>
              <a:gd name="connsiteY126" fmla="*/ 1253764 h 1820256"/>
              <a:gd name="connsiteX127" fmla="*/ 7871382 w 11540300"/>
              <a:gd name="connsiteY127" fmla="*/ 1282045 h 1820256"/>
              <a:gd name="connsiteX128" fmla="*/ 8069345 w 11540300"/>
              <a:gd name="connsiteY128" fmla="*/ 1272618 h 1820256"/>
              <a:gd name="connsiteX129" fmla="*/ 8097625 w 11540300"/>
              <a:gd name="connsiteY129" fmla="*/ 1263191 h 1820256"/>
              <a:gd name="connsiteX130" fmla="*/ 8135332 w 11540300"/>
              <a:gd name="connsiteY130" fmla="*/ 1253764 h 1820256"/>
              <a:gd name="connsiteX131" fmla="*/ 8201320 w 11540300"/>
              <a:gd name="connsiteY131" fmla="*/ 1216057 h 1820256"/>
              <a:gd name="connsiteX132" fmla="*/ 8229600 w 11540300"/>
              <a:gd name="connsiteY132" fmla="*/ 1206630 h 1820256"/>
              <a:gd name="connsiteX133" fmla="*/ 8257881 w 11540300"/>
              <a:gd name="connsiteY133" fmla="*/ 1225484 h 1820256"/>
              <a:gd name="connsiteX134" fmla="*/ 8276734 w 11540300"/>
              <a:gd name="connsiteY134" fmla="*/ 1253764 h 1820256"/>
              <a:gd name="connsiteX135" fmla="*/ 8305015 w 11540300"/>
              <a:gd name="connsiteY135" fmla="*/ 1282045 h 1820256"/>
              <a:gd name="connsiteX136" fmla="*/ 8380429 w 11540300"/>
              <a:gd name="connsiteY136" fmla="*/ 1366886 h 1820256"/>
              <a:gd name="connsiteX137" fmla="*/ 8436990 w 11540300"/>
              <a:gd name="connsiteY137" fmla="*/ 1404593 h 1820256"/>
              <a:gd name="connsiteX138" fmla="*/ 8531258 w 11540300"/>
              <a:gd name="connsiteY138" fmla="*/ 1423447 h 1820256"/>
              <a:gd name="connsiteX139" fmla="*/ 8814062 w 11540300"/>
              <a:gd name="connsiteY139" fmla="*/ 1414020 h 1820256"/>
              <a:gd name="connsiteX140" fmla="*/ 8842343 w 11540300"/>
              <a:gd name="connsiteY140" fmla="*/ 1395167 h 1820256"/>
              <a:gd name="connsiteX141" fmla="*/ 8870623 w 11540300"/>
              <a:gd name="connsiteY141" fmla="*/ 1385740 h 1820256"/>
              <a:gd name="connsiteX142" fmla="*/ 8917757 w 11540300"/>
              <a:gd name="connsiteY142" fmla="*/ 1376313 h 1820256"/>
              <a:gd name="connsiteX143" fmla="*/ 9087440 w 11540300"/>
              <a:gd name="connsiteY143" fmla="*/ 1357459 h 1820256"/>
              <a:gd name="connsiteX144" fmla="*/ 9153427 w 11540300"/>
              <a:gd name="connsiteY144" fmla="*/ 1338606 h 1820256"/>
              <a:gd name="connsiteX145" fmla="*/ 9247695 w 11540300"/>
              <a:gd name="connsiteY145" fmla="*/ 1310325 h 1820256"/>
              <a:gd name="connsiteX146" fmla="*/ 9436231 w 11540300"/>
              <a:gd name="connsiteY146" fmla="*/ 1291472 h 1820256"/>
              <a:gd name="connsiteX147" fmla="*/ 10039547 w 11540300"/>
              <a:gd name="connsiteY147" fmla="*/ 1282045 h 1820256"/>
              <a:gd name="connsiteX148" fmla="*/ 10275217 w 11540300"/>
              <a:gd name="connsiteY148" fmla="*/ 1282045 h 1820256"/>
              <a:gd name="connsiteX149" fmla="*/ 10303497 w 11540300"/>
              <a:gd name="connsiteY149" fmla="*/ 1310325 h 1820256"/>
              <a:gd name="connsiteX150" fmla="*/ 10341204 w 11540300"/>
              <a:gd name="connsiteY150" fmla="*/ 1338606 h 1820256"/>
              <a:gd name="connsiteX151" fmla="*/ 10397765 w 11540300"/>
              <a:gd name="connsiteY151" fmla="*/ 1376313 h 1820256"/>
              <a:gd name="connsiteX152" fmla="*/ 10482607 w 11540300"/>
              <a:gd name="connsiteY152" fmla="*/ 1366886 h 1820256"/>
              <a:gd name="connsiteX153" fmla="*/ 10576875 w 11540300"/>
              <a:gd name="connsiteY153" fmla="*/ 1338606 h 1820256"/>
              <a:gd name="connsiteX154" fmla="*/ 10624009 w 11540300"/>
              <a:gd name="connsiteY154" fmla="*/ 1310325 h 1820256"/>
              <a:gd name="connsiteX155" fmla="*/ 10652289 w 11540300"/>
              <a:gd name="connsiteY155" fmla="*/ 1300898 h 1820256"/>
              <a:gd name="connsiteX156" fmla="*/ 10689996 w 11540300"/>
              <a:gd name="connsiteY156" fmla="*/ 1291472 h 1820256"/>
              <a:gd name="connsiteX157" fmla="*/ 10737130 w 11540300"/>
              <a:gd name="connsiteY157" fmla="*/ 1282045 h 1820256"/>
              <a:gd name="connsiteX158" fmla="*/ 10793691 w 11540300"/>
              <a:gd name="connsiteY158" fmla="*/ 1263191 h 1820256"/>
              <a:gd name="connsiteX159" fmla="*/ 10859679 w 11540300"/>
              <a:gd name="connsiteY159" fmla="*/ 1234911 h 1820256"/>
              <a:gd name="connsiteX160" fmla="*/ 10963374 w 11540300"/>
              <a:gd name="connsiteY160" fmla="*/ 1168923 h 1820256"/>
              <a:gd name="connsiteX161" fmla="*/ 11029361 w 11540300"/>
              <a:gd name="connsiteY161" fmla="*/ 1178350 h 1820256"/>
              <a:gd name="connsiteX162" fmla="*/ 11067068 w 11540300"/>
              <a:gd name="connsiteY162" fmla="*/ 1197204 h 1820256"/>
              <a:gd name="connsiteX163" fmla="*/ 11095349 w 11540300"/>
              <a:gd name="connsiteY163" fmla="*/ 1206630 h 1820256"/>
              <a:gd name="connsiteX164" fmla="*/ 11142483 w 11540300"/>
              <a:gd name="connsiteY164" fmla="*/ 1225484 h 1820256"/>
              <a:gd name="connsiteX165" fmla="*/ 11227324 w 11540300"/>
              <a:gd name="connsiteY165" fmla="*/ 1253764 h 1820256"/>
              <a:gd name="connsiteX166" fmla="*/ 11331019 w 11540300"/>
              <a:gd name="connsiteY166" fmla="*/ 1272618 h 1820256"/>
              <a:gd name="connsiteX167" fmla="*/ 11359299 w 11540300"/>
              <a:gd name="connsiteY167" fmla="*/ 1282045 h 1820256"/>
              <a:gd name="connsiteX168" fmla="*/ 11538409 w 11540300"/>
              <a:gd name="connsiteY168" fmla="*/ 1272618 h 1820256"/>
              <a:gd name="connsiteX169" fmla="*/ 11510128 w 11540300"/>
              <a:gd name="connsiteY169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640263 h 1820256"/>
              <a:gd name="connsiteX26" fmla="*/ 2309567 w 11540300"/>
              <a:gd name="connsiteY26" fmla="*/ 1366886 h 1820256"/>
              <a:gd name="connsiteX27" fmla="*/ 2366128 w 11540300"/>
              <a:gd name="connsiteY27" fmla="*/ 1310325 h 1820256"/>
              <a:gd name="connsiteX28" fmla="*/ 2384982 w 11540300"/>
              <a:gd name="connsiteY28" fmla="*/ 1282045 h 1820256"/>
              <a:gd name="connsiteX29" fmla="*/ 2432116 w 11540300"/>
              <a:gd name="connsiteY29" fmla="*/ 1225484 h 1820256"/>
              <a:gd name="connsiteX30" fmla="*/ 2441543 w 11540300"/>
              <a:gd name="connsiteY30" fmla="*/ 1197204 h 1820256"/>
              <a:gd name="connsiteX31" fmla="*/ 2460396 w 11540300"/>
              <a:gd name="connsiteY31" fmla="*/ 1168923 h 1820256"/>
              <a:gd name="connsiteX32" fmla="*/ 2479250 w 11540300"/>
              <a:gd name="connsiteY32" fmla="*/ 1112362 h 1820256"/>
              <a:gd name="connsiteX33" fmla="*/ 2498103 w 11540300"/>
              <a:gd name="connsiteY33" fmla="*/ 1084082 h 1820256"/>
              <a:gd name="connsiteX34" fmla="*/ 2516957 w 11540300"/>
              <a:gd name="connsiteY34" fmla="*/ 1027521 h 1820256"/>
              <a:gd name="connsiteX35" fmla="*/ 2573518 w 11540300"/>
              <a:gd name="connsiteY35" fmla="*/ 999241 h 1820256"/>
              <a:gd name="connsiteX36" fmla="*/ 2601798 w 11540300"/>
              <a:gd name="connsiteY36" fmla="*/ 980387 h 1820256"/>
              <a:gd name="connsiteX37" fmla="*/ 2922310 w 11540300"/>
              <a:gd name="connsiteY37" fmla="*/ 980387 h 1820256"/>
              <a:gd name="connsiteX38" fmla="*/ 3101419 w 11540300"/>
              <a:gd name="connsiteY38" fmla="*/ 970960 h 1820256"/>
              <a:gd name="connsiteX39" fmla="*/ 3393650 w 11540300"/>
              <a:gd name="connsiteY39" fmla="*/ 989814 h 1820256"/>
              <a:gd name="connsiteX40" fmla="*/ 3478491 w 11540300"/>
              <a:gd name="connsiteY40" fmla="*/ 1008668 h 1820256"/>
              <a:gd name="connsiteX41" fmla="*/ 3553905 w 11540300"/>
              <a:gd name="connsiteY41" fmla="*/ 1027521 h 1820256"/>
              <a:gd name="connsiteX42" fmla="*/ 3704734 w 11540300"/>
              <a:gd name="connsiteY42" fmla="*/ 1008668 h 1820256"/>
              <a:gd name="connsiteX43" fmla="*/ 3893270 w 11540300"/>
              <a:gd name="connsiteY43" fmla="*/ 989814 h 1820256"/>
              <a:gd name="connsiteX44" fmla="*/ 3968685 w 11540300"/>
              <a:gd name="connsiteY44" fmla="*/ 999241 h 1820256"/>
              <a:gd name="connsiteX45" fmla="*/ 4034673 w 11540300"/>
              <a:gd name="connsiteY45" fmla="*/ 1018094 h 1820256"/>
              <a:gd name="connsiteX46" fmla="*/ 4081807 w 11540300"/>
              <a:gd name="connsiteY46" fmla="*/ 1065228 h 1820256"/>
              <a:gd name="connsiteX47" fmla="*/ 4110087 w 11540300"/>
              <a:gd name="connsiteY47" fmla="*/ 1084082 h 1820256"/>
              <a:gd name="connsiteX48" fmla="*/ 4157221 w 11540300"/>
              <a:gd name="connsiteY48" fmla="*/ 1140643 h 1820256"/>
              <a:gd name="connsiteX49" fmla="*/ 4185501 w 11540300"/>
              <a:gd name="connsiteY49" fmla="*/ 1159496 h 1820256"/>
              <a:gd name="connsiteX50" fmla="*/ 4242062 w 11540300"/>
              <a:gd name="connsiteY50" fmla="*/ 1244338 h 1820256"/>
              <a:gd name="connsiteX51" fmla="*/ 4260916 w 11540300"/>
              <a:gd name="connsiteY51" fmla="*/ 1272618 h 1820256"/>
              <a:gd name="connsiteX52" fmla="*/ 4298623 w 11540300"/>
              <a:gd name="connsiteY52" fmla="*/ 1357459 h 1820256"/>
              <a:gd name="connsiteX53" fmla="*/ 4308050 w 11540300"/>
              <a:gd name="connsiteY53" fmla="*/ 1385740 h 1820256"/>
              <a:gd name="connsiteX54" fmla="*/ 4345757 w 11540300"/>
              <a:gd name="connsiteY54" fmla="*/ 1442301 h 1820256"/>
              <a:gd name="connsiteX55" fmla="*/ 4383464 w 11540300"/>
              <a:gd name="connsiteY55" fmla="*/ 1498861 h 1820256"/>
              <a:gd name="connsiteX56" fmla="*/ 4421171 w 11540300"/>
              <a:gd name="connsiteY56" fmla="*/ 1555422 h 1820256"/>
              <a:gd name="connsiteX57" fmla="*/ 4468305 w 11540300"/>
              <a:gd name="connsiteY57" fmla="*/ 1630837 h 1820256"/>
              <a:gd name="connsiteX58" fmla="*/ 4477732 w 11540300"/>
              <a:gd name="connsiteY58" fmla="*/ 1659117 h 1820256"/>
              <a:gd name="connsiteX59" fmla="*/ 4534293 w 11540300"/>
              <a:gd name="connsiteY59" fmla="*/ 1696824 h 1820256"/>
              <a:gd name="connsiteX60" fmla="*/ 4553147 w 11540300"/>
              <a:gd name="connsiteY60" fmla="*/ 1725105 h 1820256"/>
              <a:gd name="connsiteX61" fmla="*/ 4581427 w 11540300"/>
              <a:gd name="connsiteY61" fmla="*/ 1734531 h 1820256"/>
              <a:gd name="connsiteX62" fmla="*/ 4590854 w 11540300"/>
              <a:gd name="connsiteY62" fmla="*/ 1762812 h 1820256"/>
              <a:gd name="connsiteX63" fmla="*/ 4623896 w 11540300"/>
              <a:gd name="connsiteY63" fmla="*/ 1810240 h 1820256"/>
              <a:gd name="connsiteX64" fmla="*/ 4675695 w 11540300"/>
              <a:gd name="connsiteY64" fmla="*/ 1762812 h 1820256"/>
              <a:gd name="connsiteX65" fmla="*/ 4786042 w 11540300"/>
              <a:gd name="connsiteY65" fmla="*/ 1620624 h 1820256"/>
              <a:gd name="connsiteX66" fmla="*/ 4958499 w 11540300"/>
              <a:gd name="connsiteY66" fmla="*/ 1574276 h 1820256"/>
              <a:gd name="connsiteX67" fmla="*/ 4986780 w 11540300"/>
              <a:gd name="connsiteY67" fmla="*/ 1461154 h 1820256"/>
              <a:gd name="connsiteX68" fmla="*/ 4996207 w 11540300"/>
              <a:gd name="connsiteY68" fmla="*/ 1423447 h 1820256"/>
              <a:gd name="connsiteX69" fmla="*/ 5015060 w 11540300"/>
              <a:gd name="connsiteY69" fmla="*/ 1366886 h 1820256"/>
              <a:gd name="connsiteX70" fmla="*/ 5005633 w 11540300"/>
              <a:gd name="connsiteY70" fmla="*/ 1319752 h 1820256"/>
              <a:gd name="connsiteX71" fmla="*/ 4996207 w 11540300"/>
              <a:gd name="connsiteY71" fmla="*/ 1291472 h 1820256"/>
              <a:gd name="connsiteX72" fmla="*/ 4986780 w 11540300"/>
              <a:gd name="connsiteY72" fmla="*/ 1244338 h 1820256"/>
              <a:gd name="connsiteX73" fmla="*/ 5043341 w 11540300"/>
              <a:gd name="connsiteY73" fmla="*/ 1027521 h 1820256"/>
              <a:gd name="connsiteX74" fmla="*/ 5099901 w 11540300"/>
              <a:gd name="connsiteY74" fmla="*/ 989814 h 1820256"/>
              <a:gd name="connsiteX75" fmla="*/ 5128182 w 11540300"/>
              <a:gd name="connsiteY75" fmla="*/ 980387 h 1820256"/>
              <a:gd name="connsiteX76" fmla="*/ 5137609 w 11540300"/>
              <a:gd name="connsiteY76" fmla="*/ 952107 h 1820256"/>
              <a:gd name="connsiteX77" fmla="*/ 5194169 w 11540300"/>
              <a:gd name="connsiteY77" fmla="*/ 914400 h 1820256"/>
              <a:gd name="connsiteX78" fmla="*/ 5222450 w 11540300"/>
              <a:gd name="connsiteY78" fmla="*/ 895546 h 1820256"/>
              <a:gd name="connsiteX79" fmla="*/ 5410986 w 11540300"/>
              <a:gd name="connsiteY79" fmla="*/ 876692 h 1820256"/>
              <a:gd name="connsiteX80" fmla="*/ 5590095 w 11540300"/>
              <a:gd name="connsiteY80" fmla="*/ 876692 h 1820256"/>
              <a:gd name="connsiteX81" fmla="*/ 5637229 w 11540300"/>
              <a:gd name="connsiteY81" fmla="*/ 904973 h 1820256"/>
              <a:gd name="connsiteX82" fmla="*/ 5674936 w 11540300"/>
              <a:gd name="connsiteY82" fmla="*/ 914400 h 1820256"/>
              <a:gd name="connsiteX83" fmla="*/ 5712644 w 11540300"/>
              <a:gd name="connsiteY83" fmla="*/ 933253 h 1820256"/>
              <a:gd name="connsiteX84" fmla="*/ 5740924 w 11540300"/>
              <a:gd name="connsiteY84" fmla="*/ 942680 h 1820256"/>
              <a:gd name="connsiteX85" fmla="*/ 5938887 w 11540300"/>
              <a:gd name="connsiteY85" fmla="*/ 923826 h 1820256"/>
              <a:gd name="connsiteX86" fmla="*/ 6014301 w 11540300"/>
              <a:gd name="connsiteY86" fmla="*/ 895546 h 1820256"/>
              <a:gd name="connsiteX87" fmla="*/ 6061435 w 11540300"/>
              <a:gd name="connsiteY87" fmla="*/ 857839 h 1820256"/>
              <a:gd name="connsiteX88" fmla="*/ 6174557 w 11540300"/>
              <a:gd name="connsiteY88" fmla="*/ 782424 h 1820256"/>
              <a:gd name="connsiteX89" fmla="*/ 6231118 w 11540300"/>
              <a:gd name="connsiteY89" fmla="*/ 754144 h 1820256"/>
              <a:gd name="connsiteX90" fmla="*/ 6325386 w 11540300"/>
              <a:gd name="connsiteY90" fmla="*/ 245096 h 1820256"/>
              <a:gd name="connsiteX91" fmla="*/ 6344240 w 11540300"/>
              <a:gd name="connsiteY91" fmla="*/ 216816 h 1820256"/>
              <a:gd name="connsiteX92" fmla="*/ 6372520 w 11540300"/>
              <a:gd name="connsiteY92" fmla="*/ 122548 h 1820256"/>
              <a:gd name="connsiteX93" fmla="*/ 6410227 w 11540300"/>
              <a:gd name="connsiteY93" fmla="*/ 65987 h 1820256"/>
              <a:gd name="connsiteX94" fmla="*/ 6457361 w 11540300"/>
              <a:gd name="connsiteY94" fmla="*/ 9426 h 1820256"/>
              <a:gd name="connsiteX95" fmla="*/ 6485642 w 11540300"/>
              <a:gd name="connsiteY95" fmla="*/ 0 h 1820256"/>
              <a:gd name="connsiteX96" fmla="*/ 6570483 w 11540300"/>
              <a:gd name="connsiteY96" fmla="*/ 18853 h 1820256"/>
              <a:gd name="connsiteX97" fmla="*/ 6598763 w 11540300"/>
              <a:gd name="connsiteY97" fmla="*/ 47134 h 1820256"/>
              <a:gd name="connsiteX98" fmla="*/ 6655324 w 11540300"/>
              <a:gd name="connsiteY98" fmla="*/ 113121 h 1820256"/>
              <a:gd name="connsiteX99" fmla="*/ 6683604 w 11540300"/>
              <a:gd name="connsiteY99" fmla="*/ 122548 h 1820256"/>
              <a:gd name="connsiteX100" fmla="*/ 6702458 w 11540300"/>
              <a:gd name="connsiteY100" fmla="*/ 150828 h 1820256"/>
              <a:gd name="connsiteX101" fmla="*/ 6740165 w 11540300"/>
              <a:gd name="connsiteY101" fmla="*/ 169682 h 1820256"/>
              <a:gd name="connsiteX102" fmla="*/ 6768446 w 11540300"/>
              <a:gd name="connsiteY102" fmla="*/ 188536 h 1820256"/>
              <a:gd name="connsiteX103" fmla="*/ 6815580 w 11540300"/>
              <a:gd name="connsiteY103" fmla="*/ 245096 h 1820256"/>
              <a:gd name="connsiteX104" fmla="*/ 6853287 w 11540300"/>
              <a:gd name="connsiteY104" fmla="*/ 301657 h 1820256"/>
              <a:gd name="connsiteX105" fmla="*/ 6872141 w 11540300"/>
              <a:gd name="connsiteY105" fmla="*/ 329938 h 1820256"/>
              <a:gd name="connsiteX106" fmla="*/ 6890994 w 11540300"/>
              <a:gd name="connsiteY106" fmla="*/ 395925 h 1820256"/>
              <a:gd name="connsiteX107" fmla="*/ 6909848 w 11540300"/>
              <a:gd name="connsiteY107" fmla="*/ 471340 h 1820256"/>
              <a:gd name="connsiteX108" fmla="*/ 6919275 w 11540300"/>
              <a:gd name="connsiteY108" fmla="*/ 763571 h 1820256"/>
              <a:gd name="connsiteX109" fmla="*/ 6956982 w 11540300"/>
              <a:gd name="connsiteY109" fmla="*/ 820131 h 1820256"/>
              <a:gd name="connsiteX110" fmla="*/ 6975835 w 11540300"/>
              <a:gd name="connsiteY110" fmla="*/ 857839 h 1820256"/>
              <a:gd name="connsiteX111" fmla="*/ 7004116 w 11540300"/>
              <a:gd name="connsiteY111" fmla="*/ 876692 h 1820256"/>
              <a:gd name="connsiteX112" fmla="*/ 7051250 w 11540300"/>
              <a:gd name="connsiteY112" fmla="*/ 961534 h 1820256"/>
              <a:gd name="connsiteX113" fmla="*/ 7079530 w 11540300"/>
              <a:gd name="connsiteY113" fmla="*/ 980387 h 1820256"/>
              <a:gd name="connsiteX114" fmla="*/ 7117237 w 11540300"/>
              <a:gd name="connsiteY114" fmla="*/ 1036948 h 1820256"/>
              <a:gd name="connsiteX115" fmla="*/ 7154945 w 11540300"/>
              <a:gd name="connsiteY115" fmla="*/ 1046375 h 1820256"/>
              <a:gd name="connsiteX116" fmla="*/ 7183225 w 11540300"/>
              <a:gd name="connsiteY116" fmla="*/ 1055802 h 1820256"/>
              <a:gd name="connsiteX117" fmla="*/ 7428322 w 11540300"/>
              <a:gd name="connsiteY117" fmla="*/ 1074655 h 1820256"/>
              <a:gd name="connsiteX118" fmla="*/ 7456602 w 11540300"/>
              <a:gd name="connsiteY118" fmla="*/ 1093509 h 1820256"/>
              <a:gd name="connsiteX119" fmla="*/ 7484883 w 11540300"/>
              <a:gd name="connsiteY119" fmla="*/ 1102936 h 1820256"/>
              <a:gd name="connsiteX120" fmla="*/ 7522590 w 11540300"/>
              <a:gd name="connsiteY120" fmla="*/ 1121789 h 1820256"/>
              <a:gd name="connsiteX121" fmla="*/ 7598004 w 11540300"/>
              <a:gd name="connsiteY121" fmla="*/ 1178350 h 1820256"/>
              <a:gd name="connsiteX122" fmla="*/ 7626285 w 11540300"/>
              <a:gd name="connsiteY122" fmla="*/ 1187777 h 1820256"/>
              <a:gd name="connsiteX123" fmla="*/ 7692273 w 11540300"/>
              <a:gd name="connsiteY123" fmla="*/ 1216057 h 1820256"/>
              <a:gd name="connsiteX124" fmla="*/ 7720553 w 11540300"/>
              <a:gd name="connsiteY124" fmla="*/ 1234911 h 1820256"/>
              <a:gd name="connsiteX125" fmla="*/ 7786541 w 11540300"/>
              <a:gd name="connsiteY125" fmla="*/ 1253764 h 1820256"/>
              <a:gd name="connsiteX126" fmla="*/ 7871382 w 11540300"/>
              <a:gd name="connsiteY126" fmla="*/ 1282045 h 1820256"/>
              <a:gd name="connsiteX127" fmla="*/ 8069345 w 11540300"/>
              <a:gd name="connsiteY127" fmla="*/ 1272618 h 1820256"/>
              <a:gd name="connsiteX128" fmla="*/ 8097625 w 11540300"/>
              <a:gd name="connsiteY128" fmla="*/ 1263191 h 1820256"/>
              <a:gd name="connsiteX129" fmla="*/ 8135332 w 11540300"/>
              <a:gd name="connsiteY129" fmla="*/ 1253764 h 1820256"/>
              <a:gd name="connsiteX130" fmla="*/ 8201320 w 11540300"/>
              <a:gd name="connsiteY130" fmla="*/ 1216057 h 1820256"/>
              <a:gd name="connsiteX131" fmla="*/ 8229600 w 11540300"/>
              <a:gd name="connsiteY131" fmla="*/ 1206630 h 1820256"/>
              <a:gd name="connsiteX132" fmla="*/ 8257881 w 11540300"/>
              <a:gd name="connsiteY132" fmla="*/ 1225484 h 1820256"/>
              <a:gd name="connsiteX133" fmla="*/ 8276734 w 11540300"/>
              <a:gd name="connsiteY133" fmla="*/ 1253764 h 1820256"/>
              <a:gd name="connsiteX134" fmla="*/ 8305015 w 11540300"/>
              <a:gd name="connsiteY134" fmla="*/ 1282045 h 1820256"/>
              <a:gd name="connsiteX135" fmla="*/ 8380429 w 11540300"/>
              <a:gd name="connsiteY135" fmla="*/ 1366886 h 1820256"/>
              <a:gd name="connsiteX136" fmla="*/ 8436990 w 11540300"/>
              <a:gd name="connsiteY136" fmla="*/ 1404593 h 1820256"/>
              <a:gd name="connsiteX137" fmla="*/ 8531258 w 11540300"/>
              <a:gd name="connsiteY137" fmla="*/ 1423447 h 1820256"/>
              <a:gd name="connsiteX138" fmla="*/ 8814062 w 11540300"/>
              <a:gd name="connsiteY138" fmla="*/ 1414020 h 1820256"/>
              <a:gd name="connsiteX139" fmla="*/ 8842343 w 11540300"/>
              <a:gd name="connsiteY139" fmla="*/ 1395167 h 1820256"/>
              <a:gd name="connsiteX140" fmla="*/ 8870623 w 11540300"/>
              <a:gd name="connsiteY140" fmla="*/ 1385740 h 1820256"/>
              <a:gd name="connsiteX141" fmla="*/ 8917757 w 11540300"/>
              <a:gd name="connsiteY141" fmla="*/ 1376313 h 1820256"/>
              <a:gd name="connsiteX142" fmla="*/ 9087440 w 11540300"/>
              <a:gd name="connsiteY142" fmla="*/ 1357459 h 1820256"/>
              <a:gd name="connsiteX143" fmla="*/ 9153427 w 11540300"/>
              <a:gd name="connsiteY143" fmla="*/ 1338606 h 1820256"/>
              <a:gd name="connsiteX144" fmla="*/ 9247695 w 11540300"/>
              <a:gd name="connsiteY144" fmla="*/ 1310325 h 1820256"/>
              <a:gd name="connsiteX145" fmla="*/ 9436231 w 11540300"/>
              <a:gd name="connsiteY145" fmla="*/ 1291472 h 1820256"/>
              <a:gd name="connsiteX146" fmla="*/ 10039547 w 11540300"/>
              <a:gd name="connsiteY146" fmla="*/ 1282045 h 1820256"/>
              <a:gd name="connsiteX147" fmla="*/ 10275217 w 11540300"/>
              <a:gd name="connsiteY147" fmla="*/ 1282045 h 1820256"/>
              <a:gd name="connsiteX148" fmla="*/ 10303497 w 11540300"/>
              <a:gd name="connsiteY148" fmla="*/ 1310325 h 1820256"/>
              <a:gd name="connsiteX149" fmla="*/ 10341204 w 11540300"/>
              <a:gd name="connsiteY149" fmla="*/ 1338606 h 1820256"/>
              <a:gd name="connsiteX150" fmla="*/ 10397765 w 11540300"/>
              <a:gd name="connsiteY150" fmla="*/ 1376313 h 1820256"/>
              <a:gd name="connsiteX151" fmla="*/ 10482607 w 11540300"/>
              <a:gd name="connsiteY151" fmla="*/ 1366886 h 1820256"/>
              <a:gd name="connsiteX152" fmla="*/ 10576875 w 11540300"/>
              <a:gd name="connsiteY152" fmla="*/ 1338606 h 1820256"/>
              <a:gd name="connsiteX153" fmla="*/ 10624009 w 11540300"/>
              <a:gd name="connsiteY153" fmla="*/ 1310325 h 1820256"/>
              <a:gd name="connsiteX154" fmla="*/ 10652289 w 11540300"/>
              <a:gd name="connsiteY154" fmla="*/ 1300898 h 1820256"/>
              <a:gd name="connsiteX155" fmla="*/ 10689996 w 11540300"/>
              <a:gd name="connsiteY155" fmla="*/ 1291472 h 1820256"/>
              <a:gd name="connsiteX156" fmla="*/ 10737130 w 11540300"/>
              <a:gd name="connsiteY156" fmla="*/ 1282045 h 1820256"/>
              <a:gd name="connsiteX157" fmla="*/ 10793691 w 11540300"/>
              <a:gd name="connsiteY157" fmla="*/ 1263191 h 1820256"/>
              <a:gd name="connsiteX158" fmla="*/ 10859679 w 11540300"/>
              <a:gd name="connsiteY158" fmla="*/ 1234911 h 1820256"/>
              <a:gd name="connsiteX159" fmla="*/ 10963374 w 11540300"/>
              <a:gd name="connsiteY159" fmla="*/ 1168923 h 1820256"/>
              <a:gd name="connsiteX160" fmla="*/ 11029361 w 11540300"/>
              <a:gd name="connsiteY160" fmla="*/ 1178350 h 1820256"/>
              <a:gd name="connsiteX161" fmla="*/ 11067068 w 11540300"/>
              <a:gd name="connsiteY161" fmla="*/ 1197204 h 1820256"/>
              <a:gd name="connsiteX162" fmla="*/ 11095349 w 11540300"/>
              <a:gd name="connsiteY162" fmla="*/ 1206630 h 1820256"/>
              <a:gd name="connsiteX163" fmla="*/ 11142483 w 11540300"/>
              <a:gd name="connsiteY163" fmla="*/ 1225484 h 1820256"/>
              <a:gd name="connsiteX164" fmla="*/ 11227324 w 11540300"/>
              <a:gd name="connsiteY164" fmla="*/ 1253764 h 1820256"/>
              <a:gd name="connsiteX165" fmla="*/ 11331019 w 11540300"/>
              <a:gd name="connsiteY165" fmla="*/ 1272618 h 1820256"/>
              <a:gd name="connsiteX166" fmla="*/ 11359299 w 11540300"/>
              <a:gd name="connsiteY166" fmla="*/ 1282045 h 1820256"/>
              <a:gd name="connsiteX167" fmla="*/ 11538409 w 11540300"/>
              <a:gd name="connsiteY167" fmla="*/ 1272618 h 1820256"/>
              <a:gd name="connsiteX168" fmla="*/ 11510128 w 11540300"/>
              <a:gd name="connsiteY168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640263 h 1820256"/>
              <a:gd name="connsiteX26" fmla="*/ 2309567 w 11540300"/>
              <a:gd name="connsiteY26" fmla="*/ 1366886 h 1820256"/>
              <a:gd name="connsiteX27" fmla="*/ 2366128 w 11540300"/>
              <a:gd name="connsiteY27" fmla="*/ 1310325 h 1820256"/>
              <a:gd name="connsiteX28" fmla="*/ 2384982 w 11540300"/>
              <a:gd name="connsiteY28" fmla="*/ 1282045 h 1820256"/>
              <a:gd name="connsiteX29" fmla="*/ 2432116 w 11540300"/>
              <a:gd name="connsiteY29" fmla="*/ 1225484 h 1820256"/>
              <a:gd name="connsiteX30" fmla="*/ 2441543 w 11540300"/>
              <a:gd name="connsiteY30" fmla="*/ 1197204 h 1820256"/>
              <a:gd name="connsiteX31" fmla="*/ 2460396 w 11540300"/>
              <a:gd name="connsiteY31" fmla="*/ 1168923 h 1820256"/>
              <a:gd name="connsiteX32" fmla="*/ 2479250 w 11540300"/>
              <a:gd name="connsiteY32" fmla="*/ 1112362 h 1820256"/>
              <a:gd name="connsiteX33" fmla="*/ 2498103 w 11540300"/>
              <a:gd name="connsiteY33" fmla="*/ 1084082 h 1820256"/>
              <a:gd name="connsiteX34" fmla="*/ 2516957 w 11540300"/>
              <a:gd name="connsiteY34" fmla="*/ 1027521 h 1820256"/>
              <a:gd name="connsiteX35" fmla="*/ 2573518 w 11540300"/>
              <a:gd name="connsiteY35" fmla="*/ 999241 h 1820256"/>
              <a:gd name="connsiteX36" fmla="*/ 2601798 w 11540300"/>
              <a:gd name="connsiteY36" fmla="*/ 980387 h 1820256"/>
              <a:gd name="connsiteX37" fmla="*/ 2922310 w 11540300"/>
              <a:gd name="connsiteY37" fmla="*/ 980387 h 1820256"/>
              <a:gd name="connsiteX38" fmla="*/ 3101419 w 11540300"/>
              <a:gd name="connsiteY38" fmla="*/ 970960 h 1820256"/>
              <a:gd name="connsiteX39" fmla="*/ 3393650 w 11540300"/>
              <a:gd name="connsiteY39" fmla="*/ 989814 h 1820256"/>
              <a:gd name="connsiteX40" fmla="*/ 3478491 w 11540300"/>
              <a:gd name="connsiteY40" fmla="*/ 1008668 h 1820256"/>
              <a:gd name="connsiteX41" fmla="*/ 3553905 w 11540300"/>
              <a:gd name="connsiteY41" fmla="*/ 1027521 h 1820256"/>
              <a:gd name="connsiteX42" fmla="*/ 3704734 w 11540300"/>
              <a:gd name="connsiteY42" fmla="*/ 1008668 h 1820256"/>
              <a:gd name="connsiteX43" fmla="*/ 3893270 w 11540300"/>
              <a:gd name="connsiteY43" fmla="*/ 989814 h 1820256"/>
              <a:gd name="connsiteX44" fmla="*/ 3968685 w 11540300"/>
              <a:gd name="connsiteY44" fmla="*/ 999241 h 1820256"/>
              <a:gd name="connsiteX45" fmla="*/ 4034673 w 11540300"/>
              <a:gd name="connsiteY45" fmla="*/ 1018094 h 1820256"/>
              <a:gd name="connsiteX46" fmla="*/ 4081807 w 11540300"/>
              <a:gd name="connsiteY46" fmla="*/ 1065228 h 1820256"/>
              <a:gd name="connsiteX47" fmla="*/ 4110087 w 11540300"/>
              <a:gd name="connsiteY47" fmla="*/ 1084082 h 1820256"/>
              <a:gd name="connsiteX48" fmla="*/ 4157221 w 11540300"/>
              <a:gd name="connsiteY48" fmla="*/ 1140643 h 1820256"/>
              <a:gd name="connsiteX49" fmla="*/ 4185501 w 11540300"/>
              <a:gd name="connsiteY49" fmla="*/ 1159496 h 1820256"/>
              <a:gd name="connsiteX50" fmla="*/ 4242062 w 11540300"/>
              <a:gd name="connsiteY50" fmla="*/ 1244338 h 1820256"/>
              <a:gd name="connsiteX51" fmla="*/ 4260916 w 11540300"/>
              <a:gd name="connsiteY51" fmla="*/ 1272618 h 1820256"/>
              <a:gd name="connsiteX52" fmla="*/ 4298623 w 11540300"/>
              <a:gd name="connsiteY52" fmla="*/ 1357459 h 1820256"/>
              <a:gd name="connsiteX53" fmla="*/ 4308050 w 11540300"/>
              <a:gd name="connsiteY53" fmla="*/ 1385740 h 1820256"/>
              <a:gd name="connsiteX54" fmla="*/ 4345757 w 11540300"/>
              <a:gd name="connsiteY54" fmla="*/ 1442301 h 1820256"/>
              <a:gd name="connsiteX55" fmla="*/ 4383464 w 11540300"/>
              <a:gd name="connsiteY55" fmla="*/ 1498861 h 1820256"/>
              <a:gd name="connsiteX56" fmla="*/ 4421171 w 11540300"/>
              <a:gd name="connsiteY56" fmla="*/ 1555422 h 1820256"/>
              <a:gd name="connsiteX57" fmla="*/ 4468305 w 11540300"/>
              <a:gd name="connsiteY57" fmla="*/ 1630837 h 1820256"/>
              <a:gd name="connsiteX58" fmla="*/ 4477732 w 11540300"/>
              <a:gd name="connsiteY58" fmla="*/ 1659117 h 1820256"/>
              <a:gd name="connsiteX59" fmla="*/ 4534293 w 11540300"/>
              <a:gd name="connsiteY59" fmla="*/ 1696824 h 1820256"/>
              <a:gd name="connsiteX60" fmla="*/ 4553147 w 11540300"/>
              <a:gd name="connsiteY60" fmla="*/ 1725105 h 1820256"/>
              <a:gd name="connsiteX61" fmla="*/ 4581427 w 11540300"/>
              <a:gd name="connsiteY61" fmla="*/ 1734531 h 1820256"/>
              <a:gd name="connsiteX62" fmla="*/ 4590854 w 11540300"/>
              <a:gd name="connsiteY62" fmla="*/ 1762812 h 1820256"/>
              <a:gd name="connsiteX63" fmla="*/ 4623896 w 11540300"/>
              <a:gd name="connsiteY63" fmla="*/ 1810240 h 1820256"/>
              <a:gd name="connsiteX64" fmla="*/ 4675695 w 11540300"/>
              <a:gd name="connsiteY64" fmla="*/ 1762812 h 1820256"/>
              <a:gd name="connsiteX65" fmla="*/ 4786042 w 11540300"/>
              <a:gd name="connsiteY65" fmla="*/ 1620624 h 1820256"/>
              <a:gd name="connsiteX66" fmla="*/ 4958499 w 11540300"/>
              <a:gd name="connsiteY66" fmla="*/ 1574276 h 1820256"/>
              <a:gd name="connsiteX67" fmla="*/ 4986780 w 11540300"/>
              <a:gd name="connsiteY67" fmla="*/ 1461154 h 1820256"/>
              <a:gd name="connsiteX68" fmla="*/ 4996207 w 11540300"/>
              <a:gd name="connsiteY68" fmla="*/ 1423447 h 1820256"/>
              <a:gd name="connsiteX69" fmla="*/ 5015060 w 11540300"/>
              <a:gd name="connsiteY69" fmla="*/ 1366886 h 1820256"/>
              <a:gd name="connsiteX70" fmla="*/ 5005633 w 11540300"/>
              <a:gd name="connsiteY70" fmla="*/ 1319752 h 1820256"/>
              <a:gd name="connsiteX71" fmla="*/ 4996207 w 11540300"/>
              <a:gd name="connsiteY71" fmla="*/ 1291472 h 1820256"/>
              <a:gd name="connsiteX72" fmla="*/ 4986780 w 11540300"/>
              <a:gd name="connsiteY72" fmla="*/ 1244338 h 1820256"/>
              <a:gd name="connsiteX73" fmla="*/ 5043341 w 11540300"/>
              <a:gd name="connsiteY73" fmla="*/ 1027521 h 1820256"/>
              <a:gd name="connsiteX74" fmla="*/ 5099901 w 11540300"/>
              <a:gd name="connsiteY74" fmla="*/ 989814 h 1820256"/>
              <a:gd name="connsiteX75" fmla="*/ 5128182 w 11540300"/>
              <a:gd name="connsiteY75" fmla="*/ 980387 h 1820256"/>
              <a:gd name="connsiteX76" fmla="*/ 5137609 w 11540300"/>
              <a:gd name="connsiteY76" fmla="*/ 952107 h 1820256"/>
              <a:gd name="connsiteX77" fmla="*/ 5194169 w 11540300"/>
              <a:gd name="connsiteY77" fmla="*/ 914400 h 1820256"/>
              <a:gd name="connsiteX78" fmla="*/ 5222450 w 11540300"/>
              <a:gd name="connsiteY78" fmla="*/ 895546 h 1820256"/>
              <a:gd name="connsiteX79" fmla="*/ 5410986 w 11540300"/>
              <a:gd name="connsiteY79" fmla="*/ 876692 h 1820256"/>
              <a:gd name="connsiteX80" fmla="*/ 5590095 w 11540300"/>
              <a:gd name="connsiteY80" fmla="*/ 876692 h 1820256"/>
              <a:gd name="connsiteX81" fmla="*/ 5637229 w 11540300"/>
              <a:gd name="connsiteY81" fmla="*/ 904973 h 1820256"/>
              <a:gd name="connsiteX82" fmla="*/ 5674936 w 11540300"/>
              <a:gd name="connsiteY82" fmla="*/ 914400 h 1820256"/>
              <a:gd name="connsiteX83" fmla="*/ 5712644 w 11540300"/>
              <a:gd name="connsiteY83" fmla="*/ 933253 h 1820256"/>
              <a:gd name="connsiteX84" fmla="*/ 5740924 w 11540300"/>
              <a:gd name="connsiteY84" fmla="*/ 942680 h 1820256"/>
              <a:gd name="connsiteX85" fmla="*/ 5938887 w 11540300"/>
              <a:gd name="connsiteY85" fmla="*/ 923826 h 1820256"/>
              <a:gd name="connsiteX86" fmla="*/ 6014301 w 11540300"/>
              <a:gd name="connsiteY86" fmla="*/ 895546 h 1820256"/>
              <a:gd name="connsiteX87" fmla="*/ 6061435 w 11540300"/>
              <a:gd name="connsiteY87" fmla="*/ 857839 h 1820256"/>
              <a:gd name="connsiteX88" fmla="*/ 6174557 w 11540300"/>
              <a:gd name="connsiteY88" fmla="*/ 782424 h 1820256"/>
              <a:gd name="connsiteX89" fmla="*/ 6325386 w 11540300"/>
              <a:gd name="connsiteY89" fmla="*/ 245096 h 1820256"/>
              <a:gd name="connsiteX90" fmla="*/ 6344240 w 11540300"/>
              <a:gd name="connsiteY90" fmla="*/ 216816 h 1820256"/>
              <a:gd name="connsiteX91" fmla="*/ 6372520 w 11540300"/>
              <a:gd name="connsiteY91" fmla="*/ 122548 h 1820256"/>
              <a:gd name="connsiteX92" fmla="*/ 6410227 w 11540300"/>
              <a:gd name="connsiteY92" fmla="*/ 65987 h 1820256"/>
              <a:gd name="connsiteX93" fmla="*/ 6457361 w 11540300"/>
              <a:gd name="connsiteY93" fmla="*/ 9426 h 1820256"/>
              <a:gd name="connsiteX94" fmla="*/ 6485642 w 11540300"/>
              <a:gd name="connsiteY94" fmla="*/ 0 h 1820256"/>
              <a:gd name="connsiteX95" fmla="*/ 6570483 w 11540300"/>
              <a:gd name="connsiteY95" fmla="*/ 18853 h 1820256"/>
              <a:gd name="connsiteX96" fmla="*/ 6598763 w 11540300"/>
              <a:gd name="connsiteY96" fmla="*/ 47134 h 1820256"/>
              <a:gd name="connsiteX97" fmla="*/ 6655324 w 11540300"/>
              <a:gd name="connsiteY97" fmla="*/ 113121 h 1820256"/>
              <a:gd name="connsiteX98" fmla="*/ 6683604 w 11540300"/>
              <a:gd name="connsiteY98" fmla="*/ 122548 h 1820256"/>
              <a:gd name="connsiteX99" fmla="*/ 6702458 w 11540300"/>
              <a:gd name="connsiteY99" fmla="*/ 150828 h 1820256"/>
              <a:gd name="connsiteX100" fmla="*/ 6740165 w 11540300"/>
              <a:gd name="connsiteY100" fmla="*/ 169682 h 1820256"/>
              <a:gd name="connsiteX101" fmla="*/ 6768446 w 11540300"/>
              <a:gd name="connsiteY101" fmla="*/ 188536 h 1820256"/>
              <a:gd name="connsiteX102" fmla="*/ 6815580 w 11540300"/>
              <a:gd name="connsiteY102" fmla="*/ 245096 h 1820256"/>
              <a:gd name="connsiteX103" fmla="*/ 6853287 w 11540300"/>
              <a:gd name="connsiteY103" fmla="*/ 301657 h 1820256"/>
              <a:gd name="connsiteX104" fmla="*/ 6872141 w 11540300"/>
              <a:gd name="connsiteY104" fmla="*/ 329938 h 1820256"/>
              <a:gd name="connsiteX105" fmla="*/ 6890994 w 11540300"/>
              <a:gd name="connsiteY105" fmla="*/ 395925 h 1820256"/>
              <a:gd name="connsiteX106" fmla="*/ 6909848 w 11540300"/>
              <a:gd name="connsiteY106" fmla="*/ 471340 h 1820256"/>
              <a:gd name="connsiteX107" fmla="*/ 6919275 w 11540300"/>
              <a:gd name="connsiteY107" fmla="*/ 763571 h 1820256"/>
              <a:gd name="connsiteX108" fmla="*/ 6956982 w 11540300"/>
              <a:gd name="connsiteY108" fmla="*/ 820131 h 1820256"/>
              <a:gd name="connsiteX109" fmla="*/ 6975835 w 11540300"/>
              <a:gd name="connsiteY109" fmla="*/ 857839 h 1820256"/>
              <a:gd name="connsiteX110" fmla="*/ 7004116 w 11540300"/>
              <a:gd name="connsiteY110" fmla="*/ 876692 h 1820256"/>
              <a:gd name="connsiteX111" fmla="*/ 7051250 w 11540300"/>
              <a:gd name="connsiteY111" fmla="*/ 961534 h 1820256"/>
              <a:gd name="connsiteX112" fmla="*/ 7079530 w 11540300"/>
              <a:gd name="connsiteY112" fmla="*/ 980387 h 1820256"/>
              <a:gd name="connsiteX113" fmla="*/ 7117237 w 11540300"/>
              <a:gd name="connsiteY113" fmla="*/ 1036948 h 1820256"/>
              <a:gd name="connsiteX114" fmla="*/ 7154945 w 11540300"/>
              <a:gd name="connsiteY114" fmla="*/ 1046375 h 1820256"/>
              <a:gd name="connsiteX115" fmla="*/ 7183225 w 11540300"/>
              <a:gd name="connsiteY115" fmla="*/ 1055802 h 1820256"/>
              <a:gd name="connsiteX116" fmla="*/ 7428322 w 11540300"/>
              <a:gd name="connsiteY116" fmla="*/ 1074655 h 1820256"/>
              <a:gd name="connsiteX117" fmla="*/ 7456602 w 11540300"/>
              <a:gd name="connsiteY117" fmla="*/ 1093509 h 1820256"/>
              <a:gd name="connsiteX118" fmla="*/ 7484883 w 11540300"/>
              <a:gd name="connsiteY118" fmla="*/ 1102936 h 1820256"/>
              <a:gd name="connsiteX119" fmla="*/ 7522590 w 11540300"/>
              <a:gd name="connsiteY119" fmla="*/ 1121789 h 1820256"/>
              <a:gd name="connsiteX120" fmla="*/ 7598004 w 11540300"/>
              <a:gd name="connsiteY120" fmla="*/ 1178350 h 1820256"/>
              <a:gd name="connsiteX121" fmla="*/ 7626285 w 11540300"/>
              <a:gd name="connsiteY121" fmla="*/ 1187777 h 1820256"/>
              <a:gd name="connsiteX122" fmla="*/ 7692273 w 11540300"/>
              <a:gd name="connsiteY122" fmla="*/ 1216057 h 1820256"/>
              <a:gd name="connsiteX123" fmla="*/ 7720553 w 11540300"/>
              <a:gd name="connsiteY123" fmla="*/ 1234911 h 1820256"/>
              <a:gd name="connsiteX124" fmla="*/ 7786541 w 11540300"/>
              <a:gd name="connsiteY124" fmla="*/ 1253764 h 1820256"/>
              <a:gd name="connsiteX125" fmla="*/ 7871382 w 11540300"/>
              <a:gd name="connsiteY125" fmla="*/ 1282045 h 1820256"/>
              <a:gd name="connsiteX126" fmla="*/ 8069345 w 11540300"/>
              <a:gd name="connsiteY126" fmla="*/ 1272618 h 1820256"/>
              <a:gd name="connsiteX127" fmla="*/ 8097625 w 11540300"/>
              <a:gd name="connsiteY127" fmla="*/ 1263191 h 1820256"/>
              <a:gd name="connsiteX128" fmla="*/ 8135332 w 11540300"/>
              <a:gd name="connsiteY128" fmla="*/ 1253764 h 1820256"/>
              <a:gd name="connsiteX129" fmla="*/ 8201320 w 11540300"/>
              <a:gd name="connsiteY129" fmla="*/ 1216057 h 1820256"/>
              <a:gd name="connsiteX130" fmla="*/ 8229600 w 11540300"/>
              <a:gd name="connsiteY130" fmla="*/ 1206630 h 1820256"/>
              <a:gd name="connsiteX131" fmla="*/ 8257881 w 11540300"/>
              <a:gd name="connsiteY131" fmla="*/ 1225484 h 1820256"/>
              <a:gd name="connsiteX132" fmla="*/ 8276734 w 11540300"/>
              <a:gd name="connsiteY132" fmla="*/ 1253764 h 1820256"/>
              <a:gd name="connsiteX133" fmla="*/ 8305015 w 11540300"/>
              <a:gd name="connsiteY133" fmla="*/ 1282045 h 1820256"/>
              <a:gd name="connsiteX134" fmla="*/ 8380429 w 11540300"/>
              <a:gd name="connsiteY134" fmla="*/ 1366886 h 1820256"/>
              <a:gd name="connsiteX135" fmla="*/ 8436990 w 11540300"/>
              <a:gd name="connsiteY135" fmla="*/ 1404593 h 1820256"/>
              <a:gd name="connsiteX136" fmla="*/ 8531258 w 11540300"/>
              <a:gd name="connsiteY136" fmla="*/ 1423447 h 1820256"/>
              <a:gd name="connsiteX137" fmla="*/ 8814062 w 11540300"/>
              <a:gd name="connsiteY137" fmla="*/ 1414020 h 1820256"/>
              <a:gd name="connsiteX138" fmla="*/ 8842343 w 11540300"/>
              <a:gd name="connsiteY138" fmla="*/ 1395167 h 1820256"/>
              <a:gd name="connsiteX139" fmla="*/ 8870623 w 11540300"/>
              <a:gd name="connsiteY139" fmla="*/ 1385740 h 1820256"/>
              <a:gd name="connsiteX140" fmla="*/ 8917757 w 11540300"/>
              <a:gd name="connsiteY140" fmla="*/ 1376313 h 1820256"/>
              <a:gd name="connsiteX141" fmla="*/ 9087440 w 11540300"/>
              <a:gd name="connsiteY141" fmla="*/ 1357459 h 1820256"/>
              <a:gd name="connsiteX142" fmla="*/ 9153427 w 11540300"/>
              <a:gd name="connsiteY142" fmla="*/ 1338606 h 1820256"/>
              <a:gd name="connsiteX143" fmla="*/ 9247695 w 11540300"/>
              <a:gd name="connsiteY143" fmla="*/ 1310325 h 1820256"/>
              <a:gd name="connsiteX144" fmla="*/ 9436231 w 11540300"/>
              <a:gd name="connsiteY144" fmla="*/ 1291472 h 1820256"/>
              <a:gd name="connsiteX145" fmla="*/ 10039547 w 11540300"/>
              <a:gd name="connsiteY145" fmla="*/ 1282045 h 1820256"/>
              <a:gd name="connsiteX146" fmla="*/ 10275217 w 11540300"/>
              <a:gd name="connsiteY146" fmla="*/ 1282045 h 1820256"/>
              <a:gd name="connsiteX147" fmla="*/ 10303497 w 11540300"/>
              <a:gd name="connsiteY147" fmla="*/ 1310325 h 1820256"/>
              <a:gd name="connsiteX148" fmla="*/ 10341204 w 11540300"/>
              <a:gd name="connsiteY148" fmla="*/ 1338606 h 1820256"/>
              <a:gd name="connsiteX149" fmla="*/ 10397765 w 11540300"/>
              <a:gd name="connsiteY149" fmla="*/ 1376313 h 1820256"/>
              <a:gd name="connsiteX150" fmla="*/ 10482607 w 11540300"/>
              <a:gd name="connsiteY150" fmla="*/ 1366886 h 1820256"/>
              <a:gd name="connsiteX151" fmla="*/ 10576875 w 11540300"/>
              <a:gd name="connsiteY151" fmla="*/ 1338606 h 1820256"/>
              <a:gd name="connsiteX152" fmla="*/ 10624009 w 11540300"/>
              <a:gd name="connsiteY152" fmla="*/ 1310325 h 1820256"/>
              <a:gd name="connsiteX153" fmla="*/ 10652289 w 11540300"/>
              <a:gd name="connsiteY153" fmla="*/ 1300898 h 1820256"/>
              <a:gd name="connsiteX154" fmla="*/ 10689996 w 11540300"/>
              <a:gd name="connsiteY154" fmla="*/ 1291472 h 1820256"/>
              <a:gd name="connsiteX155" fmla="*/ 10737130 w 11540300"/>
              <a:gd name="connsiteY155" fmla="*/ 1282045 h 1820256"/>
              <a:gd name="connsiteX156" fmla="*/ 10793691 w 11540300"/>
              <a:gd name="connsiteY156" fmla="*/ 1263191 h 1820256"/>
              <a:gd name="connsiteX157" fmla="*/ 10859679 w 11540300"/>
              <a:gd name="connsiteY157" fmla="*/ 1234911 h 1820256"/>
              <a:gd name="connsiteX158" fmla="*/ 10963374 w 11540300"/>
              <a:gd name="connsiteY158" fmla="*/ 1168923 h 1820256"/>
              <a:gd name="connsiteX159" fmla="*/ 11029361 w 11540300"/>
              <a:gd name="connsiteY159" fmla="*/ 1178350 h 1820256"/>
              <a:gd name="connsiteX160" fmla="*/ 11067068 w 11540300"/>
              <a:gd name="connsiteY160" fmla="*/ 1197204 h 1820256"/>
              <a:gd name="connsiteX161" fmla="*/ 11095349 w 11540300"/>
              <a:gd name="connsiteY161" fmla="*/ 1206630 h 1820256"/>
              <a:gd name="connsiteX162" fmla="*/ 11142483 w 11540300"/>
              <a:gd name="connsiteY162" fmla="*/ 1225484 h 1820256"/>
              <a:gd name="connsiteX163" fmla="*/ 11227324 w 11540300"/>
              <a:gd name="connsiteY163" fmla="*/ 1253764 h 1820256"/>
              <a:gd name="connsiteX164" fmla="*/ 11331019 w 11540300"/>
              <a:gd name="connsiteY164" fmla="*/ 1272618 h 1820256"/>
              <a:gd name="connsiteX165" fmla="*/ 11359299 w 11540300"/>
              <a:gd name="connsiteY165" fmla="*/ 1282045 h 1820256"/>
              <a:gd name="connsiteX166" fmla="*/ 11538409 w 11540300"/>
              <a:gd name="connsiteY166" fmla="*/ 1272618 h 1820256"/>
              <a:gd name="connsiteX167" fmla="*/ 11510128 w 11540300"/>
              <a:gd name="connsiteY167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640263 h 1820256"/>
              <a:gd name="connsiteX26" fmla="*/ 2309567 w 11540300"/>
              <a:gd name="connsiteY26" fmla="*/ 1366886 h 1820256"/>
              <a:gd name="connsiteX27" fmla="*/ 2366128 w 11540300"/>
              <a:gd name="connsiteY27" fmla="*/ 1310325 h 1820256"/>
              <a:gd name="connsiteX28" fmla="*/ 2384982 w 11540300"/>
              <a:gd name="connsiteY28" fmla="*/ 1282045 h 1820256"/>
              <a:gd name="connsiteX29" fmla="*/ 2432116 w 11540300"/>
              <a:gd name="connsiteY29" fmla="*/ 1225484 h 1820256"/>
              <a:gd name="connsiteX30" fmla="*/ 2441543 w 11540300"/>
              <a:gd name="connsiteY30" fmla="*/ 1197204 h 1820256"/>
              <a:gd name="connsiteX31" fmla="*/ 2460396 w 11540300"/>
              <a:gd name="connsiteY31" fmla="*/ 1168923 h 1820256"/>
              <a:gd name="connsiteX32" fmla="*/ 2479250 w 11540300"/>
              <a:gd name="connsiteY32" fmla="*/ 1112362 h 1820256"/>
              <a:gd name="connsiteX33" fmla="*/ 2498103 w 11540300"/>
              <a:gd name="connsiteY33" fmla="*/ 1084082 h 1820256"/>
              <a:gd name="connsiteX34" fmla="*/ 2516957 w 11540300"/>
              <a:gd name="connsiteY34" fmla="*/ 1027521 h 1820256"/>
              <a:gd name="connsiteX35" fmla="*/ 2573518 w 11540300"/>
              <a:gd name="connsiteY35" fmla="*/ 999241 h 1820256"/>
              <a:gd name="connsiteX36" fmla="*/ 2601798 w 11540300"/>
              <a:gd name="connsiteY36" fmla="*/ 980387 h 1820256"/>
              <a:gd name="connsiteX37" fmla="*/ 2922310 w 11540300"/>
              <a:gd name="connsiteY37" fmla="*/ 980387 h 1820256"/>
              <a:gd name="connsiteX38" fmla="*/ 3101419 w 11540300"/>
              <a:gd name="connsiteY38" fmla="*/ 970960 h 1820256"/>
              <a:gd name="connsiteX39" fmla="*/ 3393650 w 11540300"/>
              <a:gd name="connsiteY39" fmla="*/ 989814 h 1820256"/>
              <a:gd name="connsiteX40" fmla="*/ 3478491 w 11540300"/>
              <a:gd name="connsiteY40" fmla="*/ 1008668 h 1820256"/>
              <a:gd name="connsiteX41" fmla="*/ 3553905 w 11540300"/>
              <a:gd name="connsiteY41" fmla="*/ 1027521 h 1820256"/>
              <a:gd name="connsiteX42" fmla="*/ 3704734 w 11540300"/>
              <a:gd name="connsiteY42" fmla="*/ 1008668 h 1820256"/>
              <a:gd name="connsiteX43" fmla="*/ 3893270 w 11540300"/>
              <a:gd name="connsiteY43" fmla="*/ 989814 h 1820256"/>
              <a:gd name="connsiteX44" fmla="*/ 3968685 w 11540300"/>
              <a:gd name="connsiteY44" fmla="*/ 999241 h 1820256"/>
              <a:gd name="connsiteX45" fmla="*/ 4034673 w 11540300"/>
              <a:gd name="connsiteY45" fmla="*/ 1018094 h 1820256"/>
              <a:gd name="connsiteX46" fmla="*/ 4081807 w 11540300"/>
              <a:gd name="connsiteY46" fmla="*/ 1065228 h 1820256"/>
              <a:gd name="connsiteX47" fmla="*/ 4110087 w 11540300"/>
              <a:gd name="connsiteY47" fmla="*/ 1084082 h 1820256"/>
              <a:gd name="connsiteX48" fmla="*/ 4157221 w 11540300"/>
              <a:gd name="connsiteY48" fmla="*/ 1140643 h 1820256"/>
              <a:gd name="connsiteX49" fmla="*/ 4185501 w 11540300"/>
              <a:gd name="connsiteY49" fmla="*/ 1159496 h 1820256"/>
              <a:gd name="connsiteX50" fmla="*/ 4242062 w 11540300"/>
              <a:gd name="connsiteY50" fmla="*/ 1244338 h 1820256"/>
              <a:gd name="connsiteX51" fmla="*/ 4260916 w 11540300"/>
              <a:gd name="connsiteY51" fmla="*/ 1272618 h 1820256"/>
              <a:gd name="connsiteX52" fmla="*/ 4298623 w 11540300"/>
              <a:gd name="connsiteY52" fmla="*/ 1357459 h 1820256"/>
              <a:gd name="connsiteX53" fmla="*/ 4308050 w 11540300"/>
              <a:gd name="connsiteY53" fmla="*/ 1385740 h 1820256"/>
              <a:gd name="connsiteX54" fmla="*/ 4345757 w 11540300"/>
              <a:gd name="connsiteY54" fmla="*/ 1442301 h 1820256"/>
              <a:gd name="connsiteX55" fmla="*/ 4383464 w 11540300"/>
              <a:gd name="connsiteY55" fmla="*/ 1498861 h 1820256"/>
              <a:gd name="connsiteX56" fmla="*/ 4421171 w 11540300"/>
              <a:gd name="connsiteY56" fmla="*/ 1555422 h 1820256"/>
              <a:gd name="connsiteX57" fmla="*/ 4468305 w 11540300"/>
              <a:gd name="connsiteY57" fmla="*/ 1630837 h 1820256"/>
              <a:gd name="connsiteX58" fmla="*/ 4477732 w 11540300"/>
              <a:gd name="connsiteY58" fmla="*/ 1659117 h 1820256"/>
              <a:gd name="connsiteX59" fmla="*/ 4534293 w 11540300"/>
              <a:gd name="connsiteY59" fmla="*/ 1696824 h 1820256"/>
              <a:gd name="connsiteX60" fmla="*/ 4553147 w 11540300"/>
              <a:gd name="connsiteY60" fmla="*/ 1725105 h 1820256"/>
              <a:gd name="connsiteX61" fmla="*/ 4581427 w 11540300"/>
              <a:gd name="connsiteY61" fmla="*/ 1734531 h 1820256"/>
              <a:gd name="connsiteX62" fmla="*/ 4590854 w 11540300"/>
              <a:gd name="connsiteY62" fmla="*/ 1762812 h 1820256"/>
              <a:gd name="connsiteX63" fmla="*/ 4623896 w 11540300"/>
              <a:gd name="connsiteY63" fmla="*/ 1810240 h 1820256"/>
              <a:gd name="connsiteX64" fmla="*/ 4675695 w 11540300"/>
              <a:gd name="connsiteY64" fmla="*/ 1762812 h 1820256"/>
              <a:gd name="connsiteX65" fmla="*/ 4786042 w 11540300"/>
              <a:gd name="connsiteY65" fmla="*/ 1620624 h 1820256"/>
              <a:gd name="connsiteX66" fmla="*/ 4958499 w 11540300"/>
              <a:gd name="connsiteY66" fmla="*/ 1574276 h 1820256"/>
              <a:gd name="connsiteX67" fmla="*/ 4986780 w 11540300"/>
              <a:gd name="connsiteY67" fmla="*/ 1461154 h 1820256"/>
              <a:gd name="connsiteX68" fmla="*/ 4996207 w 11540300"/>
              <a:gd name="connsiteY68" fmla="*/ 1423447 h 1820256"/>
              <a:gd name="connsiteX69" fmla="*/ 5015060 w 11540300"/>
              <a:gd name="connsiteY69" fmla="*/ 1366886 h 1820256"/>
              <a:gd name="connsiteX70" fmla="*/ 5005633 w 11540300"/>
              <a:gd name="connsiteY70" fmla="*/ 1319752 h 1820256"/>
              <a:gd name="connsiteX71" fmla="*/ 4996207 w 11540300"/>
              <a:gd name="connsiteY71" fmla="*/ 1291472 h 1820256"/>
              <a:gd name="connsiteX72" fmla="*/ 4986780 w 11540300"/>
              <a:gd name="connsiteY72" fmla="*/ 1244338 h 1820256"/>
              <a:gd name="connsiteX73" fmla="*/ 5043341 w 11540300"/>
              <a:gd name="connsiteY73" fmla="*/ 1027521 h 1820256"/>
              <a:gd name="connsiteX74" fmla="*/ 5099901 w 11540300"/>
              <a:gd name="connsiteY74" fmla="*/ 989814 h 1820256"/>
              <a:gd name="connsiteX75" fmla="*/ 5128182 w 11540300"/>
              <a:gd name="connsiteY75" fmla="*/ 980387 h 1820256"/>
              <a:gd name="connsiteX76" fmla="*/ 5137609 w 11540300"/>
              <a:gd name="connsiteY76" fmla="*/ 952107 h 1820256"/>
              <a:gd name="connsiteX77" fmla="*/ 5194169 w 11540300"/>
              <a:gd name="connsiteY77" fmla="*/ 914400 h 1820256"/>
              <a:gd name="connsiteX78" fmla="*/ 5222450 w 11540300"/>
              <a:gd name="connsiteY78" fmla="*/ 895546 h 1820256"/>
              <a:gd name="connsiteX79" fmla="*/ 5410986 w 11540300"/>
              <a:gd name="connsiteY79" fmla="*/ 876692 h 1820256"/>
              <a:gd name="connsiteX80" fmla="*/ 5590095 w 11540300"/>
              <a:gd name="connsiteY80" fmla="*/ 876692 h 1820256"/>
              <a:gd name="connsiteX81" fmla="*/ 5637229 w 11540300"/>
              <a:gd name="connsiteY81" fmla="*/ 904973 h 1820256"/>
              <a:gd name="connsiteX82" fmla="*/ 5674936 w 11540300"/>
              <a:gd name="connsiteY82" fmla="*/ 914400 h 1820256"/>
              <a:gd name="connsiteX83" fmla="*/ 5712644 w 11540300"/>
              <a:gd name="connsiteY83" fmla="*/ 933253 h 1820256"/>
              <a:gd name="connsiteX84" fmla="*/ 5740924 w 11540300"/>
              <a:gd name="connsiteY84" fmla="*/ 942680 h 1820256"/>
              <a:gd name="connsiteX85" fmla="*/ 5938887 w 11540300"/>
              <a:gd name="connsiteY85" fmla="*/ 923826 h 1820256"/>
              <a:gd name="connsiteX86" fmla="*/ 6014301 w 11540300"/>
              <a:gd name="connsiteY86" fmla="*/ 895546 h 1820256"/>
              <a:gd name="connsiteX87" fmla="*/ 6061435 w 11540300"/>
              <a:gd name="connsiteY87" fmla="*/ 857839 h 1820256"/>
              <a:gd name="connsiteX88" fmla="*/ 6174557 w 11540300"/>
              <a:gd name="connsiteY88" fmla="*/ 782424 h 1820256"/>
              <a:gd name="connsiteX89" fmla="*/ 6325386 w 11540300"/>
              <a:gd name="connsiteY89" fmla="*/ 245096 h 1820256"/>
              <a:gd name="connsiteX90" fmla="*/ 6344240 w 11540300"/>
              <a:gd name="connsiteY90" fmla="*/ 216816 h 1820256"/>
              <a:gd name="connsiteX91" fmla="*/ 6372520 w 11540300"/>
              <a:gd name="connsiteY91" fmla="*/ 122548 h 1820256"/>
              <a:gd name="connsiteX92" fmla="*/ 6410227 w 11540300"/>
              <a:gd name="connsiteY92" fmla="*/ 65987 h 1820256"/>
              <a:gd name="connsiteX93" fmla="*/ 6457361 w 11540300"/>
              <a:gd name="connsiteY93" fmla="*/ 9426 h 1820256"/>
              <a:gd name="connsiteX94" fmla="*/ 6485642 w 11540300"/>
              <a:gd name="connsiteY94" fmla="*/ 0 h 1820256"/>
              <a:gd name="connsiteX95" fmla="*/ 6570483 w 11540300"/>
              <a:gd name="connsiteY95" fmla="*/ 18853 h 1820256"/>
              <a:gd name="connsiteX96" fmla="*/ 6598763 w 11540300"/>
              <a:gd name="connsiteY96" fmla="*/ 47134 h 1820256"/>
              <a:gd name="connsiteX97" fmla="*/ 6655324 w 11540300"/>
              <a:gd name="connsiteY97" fmla="*/ 113121 h 1820256"/>
              <a:gd name="connsiteX98" fmla="*/ 6683604 w 11540300"/>
              <a:gd name="connsiteY98" fmla="*/ 122548 h 1820256"/>
              <a:gd name="connsiteX99" fmla="*/ 6702458 w 11540300"/>
              <a:gd name="connsiteY99" fmla="*/ 150828 h 1820256"/>
              <a:gd name="connsiteX100" fmla="*/ 6740165 w 11540300"/>
              <a:gd name="connsiteY100" fmla="*/ 169682 h 1820256"/>
              <a:gd name="connsiteX101" fmla="*/ 6768446 w 11540300"/>
              <a:gd name="connsiteY101" fmla="*/ 188536 h 1820256"/>
              <a:gd name="connsiteX102" fmla="*/ 6815580 w 11540300"/>
              <a:gd name="connsiteY102" fmla="*/ 245096 h 1820256"/>
              <a:gd name="connsiteX103" fmla="*/ 6853287 w 11540300"/>
              <a:gd name="connsiteY103" fmla="*/ 301657 h 1820256"/>
              <a:gd name="connsiteX104" fmla="*/ 6872141 w 11540300"/>
              <a:gd name="connsiteY104" fmla="*/ 329938 h 1820256"/>
              <a:gd name="connsiteX105" fmla="*/ 6890994 w 11540300"/>
              <a:gd name="connsiteY105" fmla="*/ 395925 h 1820256"/>
              <a:gd name="connsiteX106" fmla="*/ 6909848 w 11540300"/>
              <a:gd name="connsiteY106" fmla="*/ 471340 h 1820256"/>
              <a:gd name="connsiteX107" fmla="*/ 6919275 w 11540300"/>
              <a:gd name="connsiteY107" fmla="*/ 763571 h 1820256"/>
              <a:gd name="connsiteX108" fmla="*/ 6956982 w 11540300"/>
              <a:gd name="connsiteY108" fmla="*/ 820131 h 1820256"/>
              <a:gd name="connsiteX109" fmla="*/ 6975835 w 11540300"/>
              <a:gd name="connsiteY109" fmla="*/ 857839 h 1820256"/>
              <a:gd name="connsiteX110" fmla="*/ 7004116 w 11540300"/>
              <a:gd name="connsiteY110" fmla="*/ 876692 h 1820256"/>
              <a:gd name="connsiteX111" fmla="*/ 7051250 w 11540300"/>
              <a:gd name="connsiteY111" fmla="*/ 961534 h 1820256"/>
              <a:gd name="connsiteX112" fmla="*/ 7079530 w 11540300"/>
              <a:gd name="connsiteY112" fmla="*/ 980387 h 1820256"/>
              <a:gd name="connsiteX113" fmla="*/ 7117237 w 11540300"/>
              <a:gd name="connsiteY113" fmla="*/ 1036948 h 1820256"/>
              <a:gd name="connsiteX114" fmla="*/ 7154945 w 11540300"/>
              <a:gd name="connsiteY114" fmla="*/ 1046375 h 1820256"/>
              <a:gd name="connsiteX115" fmla="*/ 7183225 w 11540300"/>
              <a:gd name="connsiteY115" fmla="*/ 1055802 h 1820256"/>
              <a:gd name="connsiteX116" fmla="*/ 7428322 w 11540300"/>
              <a:gd name="connsiteY116" fmla="*/ 1074655 h 1820256"/>
              <a:gd name="connsiteX117" fmla="*/ 7456602 w 11540300"/>
              <a:gd name="connsiteY117" fmla="*/ 1093509 h 1820256"/>
              <a:gd name="connsiteX118" fmla="*/ 7484883 w 11540300"/>
              <a:gd name="connsiteY118" fmla="*/ 1102936 h 1820256"/>
              <a:gd name="connsiteX119" fmla="*/ 7522590 w 11540300"/>
              <a:gd name="connsiteY119" fmla="*/ 1121789 h 1820256"/>
              <a:gd name="connsiteX120" fmla="*/ 7598004 w 11540300"/>
              <a:gd name="connsiteY120" fmla="*/ 1178350 h 1820256"/>
              <a:gd name="connsiteX121" fmla="*/ 7626285 w 11540300"/>
              <a:gd name="connsiteY121" fmla="*/ 1187777 h 1820256"/>
              <a:gd name="connsiteX122" fmla="*/ 7692273 w 11540300"/>
              <a:gd name="connsiteY122" fmla="*/ 1216057 h 1820256"/>
              <a:gd name="connsiteX123" fmla="*/ 7720553 w 11540300"/>
              <a:gd name="connsiteY123" fmla="*/ 1234911 h 1820256"/>
              <a:gd name="connsiteX124" fmla="*/ 7786541 w 11540300"/>
              <a:gd name="connsiteY124" fmla="*/ 1253764 h 1820256"/>
              <a:gd name="connsiteX125" fmla="*/ 7871382 w 11540300"/>
              <a:gd name="connsiteY125" fmla="*/ 1282045 h 1820256"/>
              <a:gd name="connsiteX126" fmla="*/ 8069345 w 11540300"/>
              <a:gd name="connsiteY126" fmla="*/ 1272618 h 1820256"/>
              <a:gd name="connsiteX127" fmla="*/ 8097625 w 11540300"/>
              <a:gd name="connsiteY127" fmla="*/ 1263191 h 1820256"/>
              <a:gd name="connsiteX128" fmla="*/ 8135332 w 11540300"/>
              <a:gd name="connsiteY128" fmla="*/ 1253764 h 1820256"/>
              <a:gd name="connsiteX129" fmla="*/ 8201320 w 11540300"/>
              <a:gd name="connsiteY129" fmla="*/ 1216057 h 1820256"/>
              <a:gd name="connsiteX130" fmla="*/ 8229600 w 11540300"/>
              <a:gd name="connsiteY130" fmla="*/ 1206630 h 1820256"/>
              <a:gd name="connsiteX131" fmla="*/ 8257881 w 11540300"/>
              <a:gd name="connsiteY131" fmla="*/ 1225484 h 1820256"/>
              <a:gd name="connsiteX132" fmla="*/ 8276734 w 11540300"/>
              <a:gd name="connsiteY132" fmla="*/ 1253764 h 1820256"/>
              <a:gd name="connsiteX133" fmla="*/ 8305015 w 11540300"/>
              <a:gd name="connsiteY133" fmla="*/ 1282045 h 1820256"/>
              <a:gd name="connsiteX134" fmla="*/ 8380429 w 11540300"/>
              <a:gd name="connsiteY134" fmla="*/ 1366886 h 1820256"/>
              <a:gd name="connsiteX135" fmla="*/ 8436990 w 11540300"/>
              <a:gd name="connsiteY135" fmla="*/ 1404593 h 1820256"/>
              <a:gd name="connsiteX136" fmla="*/ 8531258 w 11540300"/>
              <a:gd name="connsiteY136" fmla="*/ 1423447 h 1820256"/>
              <a:gd name="connsiteX137" fmla="*/ 8814062 w 11540300"/>
              <a:gd name="connsiteY137" fmla="*/ 1414020 h 1820256"/>
              <a:gd name="connsiteX138" fmla="*/ 8842343 w 11540300"/>
              <a:gd name="connsiteY138" fmla="*/ 1395167 h 1820256"/>
              <a:gd name="connsiteX139" fmla="*/ 8870623 w 11540300"/>
              <a:gd name="connsiteY139" fmla="*/ 1385740 h 1820256"/>
              <a:gd name="connsiteX140" fmla="*/ 8917757 w 11540300"/>
              <a:gd name="connsiteY140" fmla="*/ 1376313 h 1820256"/>
              <a:gd name="connsiteX141" fmla="*/ 9087440 w 11540300"/>
              <a:gd name="connsiteY141" fmla="*/ 1357459 h 1820256"/>
              <a:gd name="connsiteX142" fmla="*/ 9153427 w 11540300"/>
              <a:gd name="connsiteY142" fmla="*/ 1338606 h 1820256"/>
              <a:gd name="connsiteX143" fmla="*/ 9247695 w 11540300"/>
              <a:gd name="connsiteY143" fmla="*/ 1310325 h 1820256"/>
              <a:gd name="connsiteX144" fmla="*/ 9436231 w 11540300"/>
              <a:gd name="connsiteY144" fmla="*/ 1291472 h 1820256"/>
              <a:gd name="connsiteX145" fmla="*/ 10039547 w 11540300"/>
              <a:gd name="connsiteY145" fmla="*/ 1282045 h 1820256"/>
              <a:gd name="connsiteX146" fmla="*/ 10275217 w 11540300"/>
              <a:gd name="connsiteY146" fmla="*/ 1282045 h 1820256"/>
              <a:gd name="connsiteX147" fmla="*/ 10303497 w 11540300"/>
              <a:gd name="connsiteY147" fmla="*/ 1310325 h 1820256"/>
              <a:gd name="connsiteX148" fmla="*/ 10341204 w 11540300"/>
              <a:gd name="connsiteY148" fmla="*/ 1338606 h 1820256"/>
              <a:gd name="connsiteX149" fmla="*/ 10397765 w 11540300"/>
              <a:gd name="connsiteY149" fmla="*/ 1376313 h 1820256"/>
              <a:gd name="connsiteX150" fmla="*/ 10482607 w 11540300"/>
              <a:gd name="connsiteY150" fmla="*/ 1366886 h 1820256"/>
              <a:gd name="connsiteX151" fmla="*/ 10576875 w 11540300"/>
              <a:gd name="connsiteY151" fmla="*/ 1338606 h 1820256"/>
              <a:gd name="connsiteX152" fmla="*/ 10624009 w 11540300"/>
              <a:gd name="connsiteY152" fmla="*/ 1310325 h 1820256"/>
              <a:gd name="connsiteX153" fmla="*/ 10652289 w 11540300"/>
              <a:gd name="connsiteY153" fmla="*/ 1300898 h 1820256"/>
              <a:gd name="connsiteX154" fmla="*/ 10689996 w 11540300"/>
              <a:gd name="connsiteY154" fmla="*/ 1291472 h 1820256"/>
              <a:gd name="connsiteX155" fmla="*/ 10737130 w 11540300"/>
              <a:gd name="connsiteY155" fmla="*/ 1282045 h 1820256"/>
              <a:gd name="connsiteX156" fmla="*/ 10793691 w 11540300"/>
              <a:gd name="connsiteY156" fmla="*/ 1263191 h 1820256"/>
              <a:gd name="connsiteX157" fmla="*/ 10859679 w 11540300"/>
              <a:gd name="connsiteY157" fmla="*/ 1234911 h 1820256"/>
              <a:gd name="connsiteX158" fmla="*/ 10963374 w 11540300"/>
              <a:gd name="connsiteY158" fmla="*/ 1168923 h 1820256"/>
              <a:gd name="connsiteX159" fmla="*/ 11029361 w 11540300"/>
              <a:gd name="connsiteY159" fmla="*/ 1178350 h 1820256"/>
              <a:gd name="connsiteX160" fmla="*/ 11067068 w 11540300"/>
              <a:gd name="connsiteY160" fmla="*/ 1197204 h 1820256"/>
              <a:gd name="connsiteX161" fmla="*/ 11095349 w 11540300"/>
              <a:gd name="connsiteY161" fmla="*/ 1206630 h 1820256"/>
              <a:gd name="connsiteX162" fmla="*/ 11142483 w 11540300"/>
              <a:gd name="connsiteY162" fmla="*/ 1225484 h 1820256"/>
              <a:gd name="connsiteX163" fmla="*/ 11227324 w 11540300"/>
              <a:gd name="connsiteY163" fmla="*/ 1253764 h 1820256"/>
              <a:gd name="connsiteX164" fmla="*/ 11331019 w 11540300"/>
              <a:gd name="connsiteY164" fmla="*/ 1272618 h 1820256"/>
              <a:gd name="connsiteX165" fmla="*/ 11359299 w 11540300"/>
              <a:gd name="connsiteY165" fmla="*/ 1282045 h 1820256"/>
              <a:gd name="connsiteX166" fmla="*/ 11538409 w 11540300"/>
              <a:gd name="connsiteY166" fmla="*/ 1272618 h 1820256"/>
              <a:gd name="connsiteX167" fmla="*/ 11510128 w 11540300"/>
              <a:gd name="connsiteY167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725864 w 11540300"/>
              <a:gd name="connsiteY4" fmla="*/ 970960 h 1820256"/>
              <a:gd name="connsiteX5" fmla="*/ 867266 w 11540300"/>
              <a:gd name="connsiteY5" fmla="*/ 970960 h 1820256"/>
              <a:gd name="connsiteX6" fmla="*/ 895547 w 11540300"/>
              <a:gd name="connsiteY6" fmla="*/ 961534 h 1820256"/>
              <a:gd name="connsiteX7" fmla="*/ 1102936 w 11540300"/>
              <a:gd name="connsiteY7" fmla="*/ 970960 h 1820256"/>
              <a:gd name="connsiteX8" fmla="*/ 1197204 w 11540300"/>
              <a:gd name="connsiteY8" fmla="*/ 1008668 h 1820256"/>
              <a:gd name="connsiteX9" fmla="*/ 1225485 w 11540300"/>
              <a:gd name="connsiteY9" fmla="*/ 1018094 h 1820256"/>
              <a:gd name="connsiteX10" fmla="*/ 1253765 w 11540300"/>
              <a:gd name="connsiteY10" fmla="*/ 1027521 h 1820256"/>
              <a:gd name="connsiteX11" fmla="*/ 1621411 w 11540300"/>
              <a:gd name="connsiteY11" fmla="*/ 1046375 h 1820256"/>
              <a:gd name="connsiteX12" fmla="*/ 1677971 w 11540300"/>
              <a:gd name="connsiteY12" fmla="*/ 1065228 h 1820256"/>
              <a:gd name="connsiteX13" fmla="*/ 1706252 w 11540300"/>
              <a:gd name="connsiteY13" fmla="*/ 1084082 h 1820256"/>
              <a:gd name="connsiteX14" fmla="*/ 1762813 w 11540300"/>
              <a:gd name="connsiteY14" fmla="*/ 1131216 h 1820256"/>
              <a:gd name="connsiteX15" fmla="*/ 1781666 w 11540300"/>
              <a:gd name="connsiteY15" fmla="*/ 1168923 h 1820256"/>
              <a:gd name="connsiteX16" fmla="*/ 1809947 w 11540300"/>
              <a:gd name="connsiteY16" fmla="*/ 1187777 h 1820256"/>
              <a:gd name="connsiteX17" fmla="*/ 1828800 w 11540300"/>
              <a:gd name="connsiteY17" fmla="*/ 1244338 h 1820256"/>
              <a:gd name="connsiteX18" fmla="*/ 1847654 w 11540300"/>
              <a:gd name="connsiteY18" fmla="*/ 1300898 h 1820256"/>
              <a:gd name="connsiteX19" fmla="*/ 1857081 w 11540300"/>
              <a:gd name="connsiteY19" fmla="*/ 1329179 h 1820256"/>
              <a:gd name="connsiteX20" fmla="*/ 1885361 w 11540300"/>
              <a:gd name="connsiteY20" fmla="*/ 1423447 h 1820256"/>
              <a:gd name="connsiteX21" fmla="*/ 1960776 w 11540300"/>
              <a:gd name="connsiteY21" fmla="*/ 1640263 h 1820256"/>
              <a:gd name="connsiteX22" fmla="*/ 1979629 w 11540300"/>
              <a:gd name="connsiteY22" fmla="*/ 1668544 h 1820256"/>
              <a:gd name="connsiteX23" fmla="*/ 2036190 w 11540300"/>
              <a:gd name="connsiteY23" fmla="*/ 1706251 h 1820256"/>
              <a:gd name="connsiteX24" fmla="*/ 2130851 w 11540300"/>
              <a:gd name="connsiteY24" fmla="*/ 1820256 h 1820256"/>
              <a:gd name="connsiteX25" fmla="*/ 2196446 w 11540300"/>
              <a:gd name="connsiteY25" fmla="*/ 1640263 h 1820256"/>
              <a:gd name="connsiteX26" fmla="*/ 2309567 w 11540300"/>
              <a:gd name="connsiteY26" fmla="*/ 1366886 h 1820256"/>
              <a:gd name="connsiteX27" fmla="*/ 2366128 w 11540300"/>
              <a:gd name="connsiteY27" fmla="*/ 1310325 h 1820256"/>
              <a:gd name="connsiteX28" fmla="*/ 2384982 w 11540300"/>
              <a:gd name="connsiteY28" fmla="*/ 1282045 h 1820256"/>
              <a:gd name="connsiteX29" fmla="*/ 2432116 w 11540300"/>
              <a:gd name="connsiteY29" fmla="*/ 1225484 h 1820256"/>
              <a:gd name="connsiteX30" fmla="*/ 2441543 w 11540300"/>
              <a:gd name="connsiteY30" fmla="*/ 1197204 h 1820256"/>
              <a:gd name="connsiteX31" fmla="*/ 2460396 w 11540300"/>
              <a:gd name="connsiteY31" fmla="*/ 1168923 h 1820256"/>
              <a:gd name="connsiteX32" fmla="*/ 2479250 w 11540300"/>
              <a:gd name="connsiteY32" fmla="*/ 1112362 h 1820256"/>
              <a:gd name="connsiteX33" fmla="*/ 2498103 w 11540300"/>
              <a:gd name="connsiteY33" fmla="*/ 1084082 h 1820256"/>
              <a:gd name="connsiteX34" fmla="*/ 2516957 w 11540300"/>
              <a:gd name="connsiteY34" fmla="*/ 1027521 h 1820256"/>
              <a:gd name="connsiteX35" fmla="*/ 2573518 w 11540300"/>
              <a:gd name="connsiteY35" fmla="*/ 999241 h 1820256"/>
              <a:gd name="connsiteX36" fmla="*/ 2601798 w 11540300"/>
              <a:gd name="connsiteY36" fmla="*/ 980387 h 1820256"/>
              <a:gd name="connsiteX37" fmla="*/ 2922310 w 11540300"/>
              <a:gd name="connsiteY37" fmla="*/ 980387 h 1820256"/>
              <a:gd name="connsiteX38" fmla="*/ 3101419 w 11540300"/>
              <a:gd name="connsiteY38" fmla="*/ 970960 h 1820256"/>
              <a:gd name="connsiteX39" fmla="*/ 3393650 w 11540300"/>
              <a:gd name="connsiteY39" fmla="*/ 989814 h 1820256"/>
              <a:gd name="connsiteX40" fmla="*/ 3478491 w 11540300"/>
              <a:gd name="connsiteY40" fmla="*/ 1008668 h 1820256"/>
              <a:gd name="connsiteX41" fmla="*/ 3553905 w 11540300"/>
              <a:gd name="connsiteY41" fmla="*/ 1027521 h 1820256"/>
              <a:gd name="connsiteX42" fmla="*/ 3704734 w 11540300"/>
              <a:gd name="connsiteY42" fmla="*/ 1008668 h 1820256"/>
              <a:gd name="connsiteX43" fmla="*/ 3893270 w 11540300"/>
              <a:gd name="connsiteY43" fmla="*/ 989814 h 1820256"/>
              <a:gd name="connsiteX44" fmla="*/ 3968685 w 11540300"/>
              <a:gd name="connsiteY44" fmla="*/ 999241 h 1820256"/>
              <a:gd name="connsiteX45" fmla="*/ 4034673 w 11540300"/>
              <a:gd name="connsiteY45" fmla="*/ 1018094 h 1820256"/>
              <a:gd name="connsiteX46" fmla="*/ 4081807 w 11540300"/>
              <a:gd name="connsiteY46" fmla="*/ 1065228 h 1820256"/>
              <a:gd name="connsiteX47" fmla="*/ 4110087 w 11540300"/>
              <a:gd name="connsiteY47" fmla="*/ 1084082 h 1820256"/>
              <a:gd name="connsiteX48" fmla="*/ 4157221 w 11540300"/>
              <a:gd name="connsiteY48" fmla="*/ 1140643 h 1820256"/>
              <a:gd name="connsiteX49" fmla="*/ 4185501 w 11540300"/>
              <a:gd name="connsiteY49" fmla="*/ 1159496 h 1820256"/>
              <a:gd name="connsiteX50" fmla="*/ 4242062 w 11540300"/>
              <a:gd name="connsiteY50" fmla="*/ 1244338 h 1820256"/>
              <a:gd name="connsiteX51" fmla="*/ 4260916 w 11540300"/>
              <a:gd name="connsiteY51" fmla="*/ 1272618 h 1820256"/>
              <a:gd name="connsiteX52" fmla="*/ 4298623 w 11540300"/>
              <a:gd name="connsiteY52" fmla="*/ 1357459 h 1820256"/>
              <a:gd name="connsiteX53" fmla="*/ 4308050 w 11540300"/>
              <a:gd name="connsiteY53" fmla="*/ 1385740 h 1820256"/>
              <a:gd name="connsiteX54" fmla="*/ 4345757 w 11540300"/>
              <a:gd name="connsiteY54" fmla="*/ 1442301 h 1820256"/>
              <a:gd name="connsiteX55" fmla="*/ 4383464 w 11540300"/>
              <a:gd name="connsiteY55" fmla="*/ 1498861 h 1820256"/>
              <a:gd name="connsiteX56" fmla="*/ 4421171 w 11540300"/>
              <a:gd name="connsiteY56" fmla="*/ 1555422 h 1820256"/>
              <a:gd name="connsiteX57" fmla="*/ 4468305 w 11540300"/>
              <a:gd name="connsiteY57" fmla="*/ 1630837 h 1820256"/>
              <a:gd name="connsiteX58" fmla="*/ 4477732 w 11540300"/>
              <a:gd name="connsiteY58" fmla="*/ 1659117 h 1820256"/>
              <a:gd name="connsiteX59" fmla="*/ 4534293 w 11540300"/>
              <a:gd name="connsiteY59" fmla="*/ 1696824 h 1820256"/>
              <a:gd name="connsiteX60" fmla="*/ 4553147 w 11540300"/>
              <a:gd name="connsiteY60" fmla="*/ 1725105 h 1820256"/>
              <a:gd name="connsiteX61" fmla="*/ 4581427 w 11540300"/>
              <a:gd name="connsiteY61" fmla="*/ 1734531 h 1820256"/>
              <a:gd name="connsiteX62" fmla="*/ 4590854 w 11540300"/>
              <a:gd name="connsiteY62" fmla="*/ 1762812 h 1820256"/>
              <a:gd name="connsiteX63" fmla="*/ 4623896 w 11540300"/>
              <a:gd name="connsiteY63" fmla="*/ 1810240 h 1820256"/>
              <a:gd name="connsiteX64" fmla="*/ 4675695 w 11540300"/>
              <a:gd name="connsiteY64" fmla="*/ 1762812 h 1820256"/>
              <a:gd name="connsiteX65" fmla="*/ 4786042 w 11540300"/>
              <a:gd name="connsiteY65" fmla="*/ 1620624 h 1820256"/>
              <a:gd name="connsiteX66" fmla="*/ 4958499 w 11540300"/>
              <a:gd name="connsiteY66" fmla="*/ 1574276 h 1820256"/>
              <a:gd name="connsiteX67" fmla="*/ 4986780 w 11540300"/>
              <a:gd name="connsiteY67" fmla="*/ 1461154 h 1820256"/>
              <a:gd name="connsiteX68" fmla="*/ 4996207 w 11540300"/>
              <a:gd name="connsiteY68" fmla="*/ 1423447 h 1820256"/>
              <a:gd name="connsiteX69" fmla="*/ 5015060 w 11540300"/>
              <a:gd name="connsiteY69" fmla="*/ 1366886 h 1820256"/>
              <a:gd name="connsiteX70" fmla="*/ 5005633 w 11540300"/>
              <a:gd name="connsiteY70" fmla="*/ 1319752 h 1820256"/>
              <a:gd name="connsiteX71" fmla="*/ 4996207 w 11540300"/>
              <a:gd name="connsiteY71" fmla="*/ 1291472 h 1820256"/>
              <a:gd name="connsiteX72" fmla="*/ 4986780 w 11540300"/>
              <a:gd name="connsiteY72" fmla="*/ 1244338 h 1820256"/>
              <a:gd name="connsiteX73" fmla="*/ 5043341 w 11540300"/>
              <a:gd name="connsiteY73" fmla="*/ 1027521 h 1820256"/>
              <a:gd name="connsiteX74" fmla="*/ 5099901 w 11540300"/>
              <a:gd name="connsiteY74" fmla="*/ 989814 h 1820256"/>
              <a:gd name="connsiteX75" fmla="*/ 5128182 w 11540300"/>
              <a:gd name="connsiteY75" fmla="*/ 980387 h 1820256"/>
              <a:gd name="connsiteX76" fmla="*/ 5137609 w 11540300"/>
              <a:gd name="connsiteY76" fmla="*/ 952107 h 1820256"/>
              <a:gd name="connsiteX77" fmla="*/ 5194169 w 11540300"/>
              <a:gd name="connsiteY77" fmla="*/ 914400 h 1820256"/>
              <a:gd name="connsiteX78" fmla="*/ 5222450 w 11540300"/>
              <a:gd name="connsiteY78" fmla="*/ 895546 h 1820256"/>
              <a:gd name="connsiteX79" fmla="*/ 5410986 w 11540300"/>
              <a:gd name="connsiteY79" fmla="*/ 876692 h 1820256"/>
              <a:gd name="connsiteX80" fmla="*/ 5590095 w 11540300"/>
              <a:gd name="connsiteY80" fmla="*/ 876692 h 1820256"/>
              <a:gd name="connsiteX81" fmla="*/ 5637229 w 11540300"/>
              <a:gd name="connsiteY81" fmla="*/ 904973 h 1820256"/>
              <a:gd name="connsiteX82" fmla="*/ 5674936 w 11540300"/>
              <a:gd name="connsiteY82" fmla="*/ 914400 h 1820256"/>
              <a:gd name="connsiteX83" fmla="*/ 5712644 w 11540300"/>
              <a:gd name="connsiteY83" fmla="*/ 933253 h 1820256"/>
              <a:gd name="connsiteX84" fmla="*/ 5740924 w 11540300"/>
              <a:gd name="connsiteY84" fmla="*/ 942680 h 1820256"/>
              <a:gd name="connsiteX85" fmla="*/ 5938887 w 11540300"/>
              <a:gd name="connsiteY85" fmla="*/ 923826 h 1820256"/>
              <a:gd name="connsiteX86" fmla="*/ 6014301 w 11540300"/>
              <a:gd name="connsiteY86" fmla="*/ 895546 h 1820256"/>
              <a:gd name="connsiteX87" fmla="*/ 6061435 w 11540300"/>
              <a:gd name="connsiteY87" fmla="*/ 857839 h 1820256"/>
              <a:gd name="connsiteX88" fmla="*/ 6174557 w 11540300"/>
              <a:gd name="connsiteY88" fmla="*/ 782424 h 1820256"/>
              <a:gd name="connsiteX89" fmla="*/ 6325386 w 11540300"/>
              <a:gd name="connsiteY89" fmla="*/ 245096 h 1820256"/>
              <a:gd name="connsiteX90" fmla="*/ 6344240 w 11540300"/>
              <a:gd name="connsiteY90" fmla="*/ 216816 h 1820256"/>
              <a:gd name="connsiteX91" fmla="*/ 6372520 w 11540300"/>
              <a:gd name="connsiteY91" fmla="*/ 122548 h 1820256"/>
              <a:gd name="connsiteX92" fmla="*/ 6410227 w 11540300"/>
              <a:gd name="connsiteY92" fmla="*/ 65987 h 1820256"/>
              <a:gd name="connsiteX93" fmla="*/ 6457361 w 11540300"/>
              <a:gd name="connsiteY93" fmla="*/ 9426 h 1820256"/>
              <a:gd name="connsiteX94" fmla="*/ 6485642 w 11540300"/>
              <a:gd name="connsiteY94" fmla="*/ 0 h 1820256"/>
              <a:gd name="connsiteX95" fmla="*/ 6570483 w 11540300"/>
              <a:gd name="connsiteY95" fmla="*/ 18853 h 1820256"/>
              <a:gd name="connsiteX96" fmla="*/ 6598763 w 11540300"/>
              <a:gd name="connsiteY96" fmla="*/ 47134 h 1820256"/>
              <a:gd name="connsiteX97" fmla="*/ 6655324 w 11540300"/>
              <a:gd name="connsiteY97" fmla="*/ 113121 h 1820256"/>
              <a:gd name="connsiteX98" fmla="*/ 6683604 w 11540300"/>
              <a:gd name="connsiteY98" fmla="*/ 122548 h 1820256"/>
              <a:gd name="connsiteX99" fmla="*/ 6702458 w 11540300"/>
              <a:gd name="connsiteY99" fmla="*/ 150828 h 1820256"/>
              <a:gd name="connsiteX100" fmla="*/ 6740165 w 11540300"/>
              <a:gd name="connsiteY100" fmla="*/ 169682 h 1820256"/>
              <a:gd name="connsiteX101" fmla="*/ 6768446 w 11540300"/>
              <a:gd name="connsiteY101" fmla="*/ 188536 h 1820256"/>
              <a:gd name="connsiteX102" fmla="*/ 6815580 w 11540300"/>
              <a:gd name="connsiteY102" fmla="*/ 245096 h 1820256"/>
              <a:gd name="connsiteX103" fmla="*/ 6853287 w 11540300"/>
              <a:gd name="connsiteY103" fmla="*/ 301657 h 1820256"/>
              <a:gd name="connsiteX104" fmla="*/ 6872141 w 11540300"/>
              <a:gd name="connsiteY104" fmla="*/ 329938 h 1820256"/>
              <a:gd name="connsiteX105" fmla="*/ 6890994 w 11540300"/>
              <a:gd name="connsiteY105" fmla="*/ 395925 h 1820256"/>
              <a:gd name="connsiteX106" fmla="*/ 6909848 w 11540300"/>
              <a:gd name="connsiteY106" fmla="*/ 471340 h 1820256"/>
              <a:gd name="connsiteX107" fmla="*/ 6919275 w 11540300"/>
              <a:gd name="connsiteY107" fmla="*/ 763571 h 1820256"/>
              <a:gd name="connsiteX108" fmla="*/ 6956982 w 11540300"/>
              <a:gd name="connsiteY108" fmla="*/ 820131 h 1820256"/>
              <a:gd name="connsiteX109" fmla="*/ 6975835 w 11540300"/>
              <a:gd name="connsiteY109" fmla="*/ 857839 h 1820256"/>
              <a:gd name="connsiteX110" fmla="*/ 7004116 w 11540300"/>
              <a:gd name="connsiteY110" fmla="*/ 876692 h 1820256"/>
              <a:gd name="connsiteX111" fmla="*/ 7051250 w 11540300"/>
              <a:gd name="connsiteY111" fmla="*/ 961534 h 1820256"/>
              <a:gd name="connsiteX112" fmla="*/ 7079530 w 11540300"/>
              <a:gd name="connsiteY112" fmla="*/ 980387 h 1820256"/>
              <a:gd name="connsiteX113" fmla="*/ 7117237 w 11540300"/>
              <a:gd name="connsiteY113" fmla="*/ 1036948 h 1820256"/>
              <a:gd name="connsiteX114" fmla="*/ 7154945 w 11540300"/>
              <a:gd name="connsiteY114" fmla="*/ 1046375 h 1820256"/>
              <a:gd name="connsiteX115" fmla="*/ 7183225 w 11540300"/>
              <a:gd name="connsiteY115" fmla="*/ 1055802 h 1820256"/>
              <a:gd name="connsiteX116" fmla="*/ 7428322 w 11540300"/>
              <a:gd name="connsiteY116" fmla="*/ 1074655 h 1820256"/>
              <a:gd name="connsiteX117" fmla="*/ 7456602 w 11540300"/>
              <a:gd name="connsiteY117" fmla="*/ 1093509 h 1820256"/>
              <a:gd name="connsiteX118" fmla="*/ 7484883 w 11540300"/>
              <a:gd name="connsiteY118" fmla="*/ 1102936 h 1820256"/>
              <a:gd name="connsiteX119" fmla="*/ 7522590 w 11540300"/>
              <a:gd name="connsiteY119" fmla="*/ 1121789 h 1820256"/>
              <a:gd name="connsiteX120" fmla="*/ 7598004 w 11540300"/>
              <a:gd name="connsiteY120" fmla="*/ 1178350 h 1820256"/>
              <a:gd name="connsiteX121" fmla="*/ 7626285 w 11540300"/>
              <a:gd name="connsiteY121" fmla="*/ 1187777 h 1820256"/>
              <a:gd name="connsiteX122" fmla="*/ 7692273 w 11540300"/>
              <a:gd name="connsiteY122" fmla="*/ 1216057 h 1820256"/>
              <a:gd name="connsiteX123" fmla="*/ 7720553 w 11540300"/>
              <a:gd name="connsiteY123" fmla="*/ 1234911 h 1820256"/>
              <a:gd name="connsiteX124" fmla="*/ 7786541 w 11540300"/>
              <a:gd name="connsiteY124" fmla="*/ 1253764 h 1820256"/>
              <a:gd name="connsiteX125" fmla="*/ 7871382 w 11540300"/>
              <a:gd name="connsiteY125" fmla="*/ 1282045 h 1820256"/>
              <a:gd name="connsiteX126" fmla="*/ 8069345 w 11540300"/>
              <a:gd name="connsiteY126" fmla="*/ 1272618 h 1820256"/>
              <a:gd name="connsiteX127" fmla="*/ 8097625 w 11540300"/>
              <a:gd name="connsiteY127" fmla="*/ 1263191 h 1820256"/>
              <a:gd name="connsiteX128" fmla="*/ 8135332 w 11540300"/>
              <a:gd name="connsiteY128" fmla="*/ 1253764 h 1820256"/>
              <a:gd name="connsiteX129" fmla="*/ 8201320 w 11540300"/>
              <a:gd name="connsiteY129" fmla="*/ 1216057 h 1820256"/>
              <a:gd name="connsiteX130" fmla="*/ 8229600 w 11540300"/>
              <a:gd name="connsiteY130" fmla="*/ 1206630 h 1820256"/>
              <a:gd name="connsiteX131" fmla="*/ 8257881 w 11540300"/>
              <a:gd name="connsiteY131" fmla="*/ 1225484 h 1820256"/>
              <a:gd name="connsiteX132" fmla="*/ 8276734 w 11540300"/>
              <a:gd name="connsiteY132" fmla="*/ 1253764 h 1820256"/>
              <a:gd name="connsiteX133" fmla="*/ 8305015 w 11540300"/>
              <a:gd name="connsiteY133" fmla="*/ 1282045 h 1820256"/>
              <a:gd name="connsiteX134" fmla="*/ 8380429 w 11540300"/>
              <a:gd name="connsiteY134" fmla="*/ 1366886 h 1820256"/>
              <a:gd name="connsiteX135" fmla="*/ 8436990 w 11540300"/>
              <a:gd name="connsiteY135" fmla="*/ 1404593 h 1820256"/>
              <a:gd name="connsiteX136" fmla="*/ 8531258 w 11540300"/>
              <a:gd name="connsiteY136" fmla="*/ 1423447 h 1820256"/>
              <a:gd name="connsiteX137" fmla="*/ 8814062 w 11540300"/>
              <a:gd name="connsiteY137" fmla="*/ 1414020 h 1820256"/>
              <a:gd name="connsiteX138" fmla="*/ 8842343 w 11540300"/>
              <a:gd name="connsiteY138" fmla="*/ 1395167 h 1820256"/>
              <a:gd name="connsiteX139" fmla="*/ 8870623 w 11540300"/>
              <a:gd name="connsiteY139" fmla="*/ 1385740 h 1820256"/>
              <a:gd name="connsiteX140" fmla="*/ 8917757 w 11540300"/>
              <a:gd name="connsiteY140" fmla="*/ 1376313 h 1820256"/>
              <a:gd name="connsiteX141" fmla="*/ 9087440 w 11540300"/>
              <a:gd name="connsiteY141" fmla="*/ 1357459 h 1820256"/>
              <a:gd name="connsiteX142" fmla="*/ 9153427 w 11540300"/>
              <a:gd name="connsiteY142" fmla="*/ 1338606 h 1820256"/>
              <a:gd name="connsiteX143" fmla="*/ 9247695 w 11540300"/>
              <a:gd name="connsiteY143" fmla="*/ 1310325 h 1820256"/>
              <a:gd name="connsiteX144" fmla="*/ 9436231 w 11540300"/>
              <a:gd name="connsiteY144" fmla="*/ 1291472 h 1820256"/>
              <a:gd name="connsiteX145" fmla="*/ 10039547 w 11540300"/>
              <a:gd name="connsiteY145" fmla="*/ 1282045 h 1820256"/>
              <a:gd name="connsiteX146" fmla="*/ 10275217 w 11540300"/>
              <a:gd name="connsiteY146" fmla="*/ 1282045 h 1820256"/>
              <a:gd name="connsiteX147" fmla="*/ 10303497 w 11540300"/>
              <a:gd name="connsiteY147" fmla="*/ 1310325 h 1820256"/>
              <a:gd name="connsiteX148" fmla="*/ 10341204 w 11540300"/>
              <a:gd name="connsiteY148" fmla="*/ 1338606 h 1820256"/>
              <a:gd name="connsiteX149" fmla="*/ 10397765 w 11540300"/>
              <a:gd name="connsiteY149" fmla="*/ 1376313 h 1820256"/>
              <a:gd name="connsiteX150" fmla="*/ 10482607 w 11540300"/>
              <a:gd name="connsiteY150" fmla="*/ 1366886 h 1820256"/>
              <a:gd name="connsiteX151" fmla="*/ 10576875 w 11540300"/>
              <a:gd name="connsiteY151" fmla="*/ 1338606 h 1820256"/>
              <a:gd name="connsiteX152" fmla="*/ 10624009 w 11540300"/>
              <a:gd name="connsiteY152" fmla="*/ 1310325 h 1820256"/>
              <a:gd name="connsiteX153" fmla="*/ 10652289 w 11540300"/>
              <a:gd name="connsiteY153" fmla="*/ 1300898 h 1820256"/>
              <a:gd name="connsiteX154" fmla="*/ 10689996 w 11540300"/>
              <a:gd name="connsiteY154" fmla="*/ 1291472 h 1820256"/>
              <a:gd name="connsiteX155" fmla="*/ 10737130 w 11540300"/>
              <a:gd name="connsiteY155" fmla="*/ 1282045 h 1820256"/>
              <a:gd name="connsiteX156" fmla="*/ 10793691 w 11540300"/>
              <a:gd name="connsiteY156" fmla="*/ 1263191 h 1820256"/>
              <a:gd name="connsiteX157" fmla="*/ 10859679 w 11540300"/>
              <a:gd name="connsiteY157" fmla="*/ 1234911 h 1820256"/>
              <a:gd name="connsiteX158" fmla="*/ 10963374 w 11540300"/>
              <a:gd name="connsiteY158" fmla="*/ 1168923 h 1820256"/>
              <a:gd name="connsiteX159" fmla="*/ 11029361 w 11540300"/>
              <a:gd name="connsiteY159" fmla="*/ 1178350 h 1820256"/>
              <a:gd name="connsiteX160" fmla="*/ 11067068 w 11540300"/>
              <a:gd name="connsiteY160" fmla="*/ 1197204 h 1820256"/>
              <a:gd name="connsiteX161" fmla="*/ 11095349 w 11540300"/>
              <a:gd name="connsiteY161" fmla="*/ 1206630 h 1820256"/>
              <a:gd name="connsiteX162" fmla="*/ 11142483 w 11540300"/>
              <a:gd name="connsiteY162" fmla="*/ 1225484 h 1820256"/>
              <a:gd name="connsiteX163" fmla="*/ 11227324 w 11540300"/>
              <a:gd name="connsiteY163" fmla="*/ 1253764 h 1820256"/>
              <a:gd name="connsiteX164" fmla="*/ 11331019 w 11540300"/>
              <a:gd name="connsiteY164" fmla="*/ 1272618 h 1820256"/>
              <a:gd name="connsiteX165" fmla="*/ 11359299 w 11540300"/>
              <a:gd name="connsiteY165" fmla="*/ 1282045 h 1820256"/>
              <a:gd name="connsiteX166" fmla="*/ 11538409 w 11540300"/>
              <a:gd name="connsiteY166" fmla="*/ 1272618 h 1820256"/>
              <a:gd name="connsiteX167" fmla="*/ 11510128 w 11540300"/>
              <a:gd name="connsiteY167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867266 w 11540300"/>
              <a:gd name="connsiteY4" fmla="*/ 970960 h 1820256"/>
              <a:gd name="connsiteX5" fmla="*/ 895547 w 11540300"/>
              <a:gd name="connsiteY5" fmla="*/ 961534 h 1820256"/>
              <a:gd name="connsiteX6" fmla="*/ 1102936 w 11540300"/>
              <a:gd name="connsiteY6" fmla="*/ 970960 h 1820256"/>
              <a:gd name="connsiteX7" fmla="*/ 1197204 w 11540300"/>
              <a:gd name="connsiteY7" fmla="*/ 1008668 h 1820256"/>
              <a:gd name="connsiteX8" fmla="*/ 1225485 w 11540300"/>
              <a:gd name="connsiteY8" fmla="*/ 1018094 h 1820256"/>
              <a:gd name="connsiteX9" fmla="*/ 1253765 w 11540300"/>
              <a:gd name="connsiteY9" fmla="*/ 1027521 h 1820256"/>
              <a:gd name="connsiteX10" fmla="*/ 1621411 w 11540300"/>
              <a:gd name="connsiteY10" fmla="*/ 1046375 h 1820256"/>
              <a:gd name="connsiteX11" fmla="*/ 1677971 w 11540300"/>
              <a:gd name="connsiteY11" fmla="*/ 1065228 h 1820256"/>
              <a:gd name="connsiteX12" fmla="*/ 1706252 w 11540300"/>
              <a:gd name="connsiteY12" fmla="*/ 1084082 h 1820256"/>
              <a:gd name="connsiteX13" fmla="*/ 1762813 w 11540300"/>
              <a:gd name="connsiteY13" fmla="*/ 1131216 h 1820256"/>
              <a:gd name="connsiteX14" fmla="*/ 1781666 w 11540300"/>
              <a:gd name="connsiteY14" fmla="*/ 1168923 h 1820256"/>
              <a:gd name="connsiteX15" fmla="*/ 1809947 w 11540300"/>
              <a:gd name="connsiteY15" fmla="*/ 1187777 h 1820256"/>
              <a:gd name="connsiteX16" fmla="*/ 1828800 w 11540300"/>
              <a:gd name="connsiteY16" fmla="*/ 1244338 h 1820256"/>
              <a:gd name="connsiteX17" fmla="*/ 1847654 w 11540300"/>
              <a:gd name="connsiteY17" fmla="*/ 1300898 h 1820256"/>
              <a:gd name="connsiteX18" fmla="*/ 1857081 w 11540300"/>
              <a:gd name="connsiteY18" fmla="*/ 1329179 h 1820256"/>
              <a:gd name="connsiteX19" fmla="*/ 1885361 w 11540300"/>
              <a:gd name="connsiteY19" fmla="*/ 1423447 h 1820256"/>
              <a:gd name="connsiteX20" fmla="*/ 1960776 w 11540300"/>
              <a:gd name="connsiteY20" fmla="*/ 1640263 h 1820256"/>
              <a:gd name="connsiteX21" fmla="*/ 1979629 w 11540300"/>
              <a:gd name="connsiteY21" fmla="*/ 1668544 h 1820256"/>
              <a:gd name="connsiteX22" fmla="*/ 2036190 w 11540300"/>
              <a:gd name="connsiteY22" fmla="*/ 1706251 h 1820256"/>
              <a:gd name="connsiteX23" fmla="*/ 2130851 w 11540300"/>
              <a:gd name="connsiteY23" fmla="*/ 1820256 h 1820256"/>
              <a:gd name="connsiteX24" fmla="*/ 2196446 w 11540300"/>
              <a:gd name="connsiteY24" fmla="*/ 1640263 h 1820256"/>
              <a:gd name="connsiteX25" fmla="*/ 2309567 w 11540300"/>
              <a:gd name="connsiteY25" fmla="*/ 1366886 h 1820256"/>
              <a:gd name="connsiteX26" fmla="*/ 2366128 w 11540300"/>
              <a:gd name="connsiteY26" fmla="*/ 1310325 h 1820256"/>
              <a:gd name="connsiteX27" fmla="*/ 2384982 w 11540300"/>
              <a:gd name="connsiteY27" fmla="*/ 1282045 h 1820256"/>
              <a:gd name="connsiteX28" fmla="*/ 2432116 w 11540300"/>
              <a:gd name="connsiteY28" fmla="*/ 1225484 h 1820256"/>
              <a:gd name="connsiteX29" fmla="*/ 2441543 w 11540300"/>
              <a:gd name="connsiteY29" fmla="*/ 1197204 h 1820256"/>
              <a:gd name="connsiteX30" fmla="*/ 2460396 w 11540300"/>
              <a:gd name="connsiteY30" fmla="*/ 1168923 h 1820256"/>
              <a:gd name="connsiteX31" fmla="*/ 2479250 w 11540300"/>
              <a:gd name="connsiteY31" fmla="*/ 1112362 h 1820256"/>
              <a:gd name="connsiteX32" fmla="*/ 2498103 w 11540300"/>
              <a:gd name="connsiteY32" fmla="*/ 1084082 h 1820256"/>
              <a:gd name="connsiteX33" fmla="*/ 2516957 w 11540300"/>
              <a:gd name="connsiteY33" fmla="*/ 1027521 h 1820256"/>
              <a:gd name="connsiteX34" fmla="*/ 2573518 w 11540300"/>
              <a:gd name="connsiteY34" fmla="*/ 999241 h 1820256"/>
              <a:gd name="connsiteX35" fmla="*/ 2601798 w 11540300"/>
              <a:gd name="connsiteY35" fmla="*/ 980387 h 1820256"/>
              <a:gd name="connsiteX36" fmla="*/ 2922310 w 11540300"/>
              <a:gd name="connsiteY36" fmla="*/ 980387 h 1820256"/>
              <a:gd name="connsiteX37" fmla="*/ 3101419 w 11540300"/>
              <a:gd name="connsiteY37" fmla="*/ 970960 h 1820256"/>
              <a:gd name="connsiteX38" fmla="*/ 3393650 w 11540300"/>
              <a:gd name="connsiteY38" fmla="*/ 989814 h 1820256"/>
              <a:gd name="connsiteX39" fmla="*/ 3478491 w 11540300"/>
              <a:gd name="connsiteY39" fmla="*/ 1008668 h 1820256"/>
              <a:gd name="connsiteX40" fmla="*/ 3553905 w 11540300"/>
              <a:gd name="connsiteY40" fmla="*/ 1027521 h 1820256"/>
              <a:gd name="connsiteX41" fmla="*/ 3704734 w 11540300"/>
              <a:gd name="connsiteY41" fmla="*/ 1008668 h 1820256"/>
              <a:gd name="connsiteX42" fmla="*/ 3893270 w 11540300"/>
              <a:gd name="connsiteY42" fmla="*/ 989814 h 1820256"/>
              <a:gd name="connsiteX43" fmla="*/ 3968685 w 11540300"/>
              <a:gd name="connsiteY43" fmla="*/ 999241 h 1820256"/>
              <a:gd name="connsiteX44" fmla="*/ 4034673 w 11540300"/>
              <a:gd name="connsiteY44" fmla="*/ 1018094 h 1820256"/>
              <a:gd name="connsiteX45" fmla="*/ 4081807 w 11540300"/>
              <a:gd name="connsiteY45" fmla="*/ 1065228 h 1820256"/>
              <a:gd name="connsiteX46" fmla="*/ 4110087 w 11540300"/>
              <a:gd name="connsiteY46" fmla="*/ 1084082 h 1820256"/>
              <a:gd name="connsiteX47" fmla="*/ 4157221 w 11540300"/>
              <a:gd name="connsiteY47" fmla="*/ 1140643 h 1820256"/>
              <a:gd name="connsiteX48" fmla="*/ 4185501 w 11540300"/>
              <a:gd name="connsiteY48" fmla="*/ 1159496 h 1820256"/>
              <a:gd name="connsiteX49" fmla="*/ 4242062 w 11540300"/>
              <a:gd name="connsiteY49" fmla="*/ 1244338 h 1820256"/>
              <a:gd name="connsiteX50" fmla="*/ 4260916 w 11540300"/>
              <a:gd name="connsiteY50" fmla="*/ 1272618 h 1820256"/>
              <a:gd name="connsiteX51" fmla="*/ 4298623 w 11540300"/>
              <a:gd name="connsiteY51" fmla="*/ 1357459 h 1820256"/>
              <a:gd name="connsiteX52" fmla="*/ 4308050 w 11540300"/>
              <a:gd name="connsiteY52" fmla="*/ 1385740 h 1820256"/>
              <a:gd name="connsiteX53" fmla="*/ 4345757 w 11540300"/>
              <a:gd name="connsiteY53" fmla="*/ 1442301 h 1820256"/>
              <a:gd name="connsiteX54" fmla="*/ 4383464 w 11540300"/>
              <a:gd name="connsiteY54" fmla="*/ 1498861 h 1820256"/>
              <a:gd name="connsiteX55" fmla="*/ 4421171 w 11540300"/>
              <a:gd name="connsiteY55" fmla="*/ 1555422 h 1820256"/>
              <a:gd name="connsiteX56" fmla="*/ 4468305 w 11540300"/>
              <a:gd name="connsiteY56" fmla="*/ 1630837 h 1820256"/>
              <a:gd name="connsiteX57" fmla="*/ 4477732 w 11540300"/>
              <a:gd name="connsiteY57" fmla="*/ 1659117 h 1820256"/>
              <a:gd name="connsiteX58" fmla="*/ 4534293 w 11540300"/>
              <a:gd name="connsiteY58" fmla="*/ 1696824 h 1820256"/>
              <a:gd name="connsiteX59" fmla="*/ 4553147 w 11540300"/>
              <a:gd name="connsiteY59" fmla="*/ 1725105 h 1820256"/>
              <a:gd name="connsiteX60" fmla="*/ 4581427 w 11540300"/>
              <a:gd name="connsiteY60" fmla="*/ 1734531 h 1820256"/>
              <a:gd name="connsiteX61" fmla="*/ 4590854 w 11540300"/>
              <a:gd name="connsiteY61" fmla="*/ 1762812 h 1820256"/>
              <a:gd name="connsiteX62" fmla="*/ 4623896 w 11540300"/>
              <a:gd name="connsiteY62" fmla="*/ 1810240 h 1820256"/>
              <a:gd name="connsiteX63" fmla="*/ 4675695 w 11540300"/>
              <a:gd name="connsiteY63" fmla="*/ 1762812 h 1820256"/>
              <a:gd name="connsiteX64" fmla="*/ 4786042 w 11540300"/>
              <a:gd name="connsiteY64" fmla="*/ 1620624 h 1820256"/>
              <a:gd name="connsiteX65" fmla="*/ 4958499 w 11540300"/>
              <a:gd name="connsiteY65" fmla="*/ 1574276 h 1820256"/>
              <a:gd name="connsiteX66" fmla="*/ 4986780 w 11540300"/>
              <a:gd name="connsiteY66" fmla="*/ 1461154 h 1820256"/>
              <a:gd name="connsiteX67" fmla="*/ 4996207 w 11540300"/>
              <a:gd name="connsiteY67" fmla="*/ 1423447 h 1820256"/>
              <a:gd name="connsiteX68" fmla="*/ 5015060 w 11540300"/>
              <a:gd name="connsiteY68" fmla="*/ 1366886 h 1820256"/>
              <a:gd name="connsiteX69" fmla="*/ 5005633 w 11540300"/>
              <a:gd name="connsiteY69" fmla="*/ 1319752 h 1820256"/>
              <a:gd name="connsiteX70" fmla="*/ 4996207 w 11540300"/>
              <a:gd name="connsiteY70" fmla="*/ 1291472 h 1820256"/>
              <a:gd name="connsiteX71" fmla="*/ 4986780 w 11540300"/>
              <a:gd name="connsiteY71" fmla="*/ 1244338 h 1820256"/>
              <a:gd name="connsiteX72" fmla="*/ 5043341 w 11540300"/>
              <a:gd name="connsiteY72" fmla="*/ 1027521 h 1820256"/>
              <a:gd name="connsiteX73" fmla="*/ 5099901 w 11540300"/>
              <a:gd name="connsiteY73" fmla="*/ 989814 h 1820256"/>
              <a:gd name="connsiteX74" fmla="*/ 5128182 w 11540300"/>
              <a:gd name="connsiteY74" fmla="*/ 980387 h 1820256"/>
              <a:gd name="connsiteX75" fmla="*/ 5137609 w 11540300"/>
              <a:gd name="connsiteY75" fmla="*/ 952107 h 1820256"/>
              <a:gd name="connsiteX76" fmla="*/ 5194169 w 11540300"/>
              <a:gd name="connsiteY76" fmla="*/ 914400 h 1820256"/>
              <a:gd name="connsiteX77" fmla="*/ 5222450 w 11540300"/>
              <a:gd name="connsiteY77" fmla="*/ 895546 h 1820256"/>
              <a:gd name="connsiteX78" fmla="*/ 5410986 w 11540300"/>
              <a:gd name="connsiteY78" fmla="*/ 876692 h 1820256"/>
              <a:gd name="connsiteX79" fmla="*/ 5590095 w 11540300"/>
              <a:gd name="connsiteY79" fmla="*/ 876692 h 1820256"/>
              <a:gd name="connsiteX80" fmla="*/ 5637229 w 11540300"/>
              <a:gd name="connsiteY80" fmla="*/ 904973 h 1820256"/>
              <a:gd name="connsiteX81" fmla="*/ 5674936 w 11540300"/>
              <a:gd name="connsiteY81" fmla="*/ 914400 h 1820256"/>
              <a:gd name="connsiteX82" fmla="*/ 5712644 w 11540300"/>
              <a:gd name="connsiteY82" fmla="*/ 933253 h 1820256"/>
              <a:gd name="connsiteX83" fmla="*/ 5740924 w 11540300"/>
              <a:gd name="connsiteY83" fmla="*/ 942680 h 1820256"/>
              <a:gd name="connsiteX84" fmla="*/ 5938887 w 11540300"/>
              <a:gd name="connsiteY84" fmla="*/ 923826 h 1820256"/>
              <a:gd name="connsiteX85" fmla="*/ 6014301 w 11540300"/>
              <a:gd name="connsiteY85" fmla="*/ 895546 h 1820256"/>
              <a:gd name="connsiteX86" fmla="*/ 6061435 w 11540300"/>
              <a:gd name="connsiteY86" fmla="*/ 857839 h 1820256"/>
              <a:gd name="connsiteX87" fmla="*/ 6174557 w 11540300"/>
              <a:gd name="connsiteY87" fmla="*/ 782424 h 1820256"/>
              <a:gd name="connsiteX88" fmla="*/ 6325386 w 11540300"/>
              <a:gd name="connsiteY88" fmla="*/ 245096 h 1820256"/>
              <a:gd name="connsiteX89" fmla="*/ 6344240 w 11540300"/>
              <a:gd name="connsiteY89" fmla="*/ 216816 h 1820256"/>
              <a:gd name="connsiteX90" fmla="*/ 6372520 w 11540300"/>
              <a:gd name="connsiteY90" fmla="*/ 122548 h 1820256"/>
              <a:gd name="connsiteX91" fmla="*/ 6410227 w 11540300"/>
              <a:gd name="connsiteY91" fmla="*/ 65987 h 1820256"/>
              <a:gd name="connsiteX92" fmla="*/ 6457361 w 11540300"/>
              <a:gd name="connsiteY92" fmla="*/ 9426 h 1820256"/>
              <a:gd name="connsiteX93" fmla="*/ 6485642 w 11540300"/>
              <a:gd name="connsiteY93" fmla="*/ 0 h 1820256"/>
              <a:gd name="connsiteX94" fmla="*/ 6570483 w 11540300"/>
              <a:gd name="connsiteY94" fmla="*/ 18853 h 1820256"/>
              <a:gd name="connsiteX95" fmla="*/ 6598763 w 11540300"/>
              <a:gd name="connsiteY95" fmla="*/ 47134 h 1820256"/>
              <a:gd name="connsiteX96" fmla="*/ 6655324 w 11540300"/>
              <a:gd name="connsiteY96" fmla="*/ 113121 h 1820256"/>
              <a:gd name="connsiteX97" fmla="*/ 6683604 w 11540300"/>
              <a:gd name="connsiteY97" fmla="*/ 122548 h 1820256"/>
              <a:gd name="connsiteX98" fmla="*/ 6702458 w 11540300"/>
              <a:gd name="connsiteY98" fmla="*/ 150828 h 1820256"/>
              <a:gd name="connsiteX99" fmla="*/ 6740165 w 11540300"/>
              <a:gd name="connsiteY99" fmla="*/ 169682 h 1820256"/>
              <a:gd name="connsiteX100" fmla="*/ 6768446 w 11540300"/>
              <a:gd name="connsiteY100" fmla="*/ 188536 h 1820256"/>
              <a:gd name="connsiteX101" fmla="*/ 6815580 w 11540300"/>
              <a:gd name="connsiteY101" fmla="*/ 245096 h 1820256"/>
              <a:gd name="connsiteX102" fmla="*/ 6853287 w 11540300"/>
              <a:gd name="connsiteY102" fmla="*/ 301657 h 1820256"/>
              <a:gd name="connsiteX103" fmla="*/ 6872141 w 11540300"/>
              <a:gd name="connsiteY103" fmla="*/ 329938 h 1820256"/>
              <a:gd name="connsiteX104" fmla="*/ 6890994 w 11540300"/>
              <a:gd name="connsiteY104" fmla="*/ 395925 h 1820256"/>
              <a:gd name="connsiteX105" fmla="*/ 6909848 w 11540300"/>
              <a:gd name="connsiteY105" fmla="*/ 471340 h 1820256"/>
              <a:gd name="connsiteX106" fmla="*/ 6919275 w 11540300"/>
              <a:gd name="connsiteY106" fmla="*/ 763571 h 1820256"/>
              <a:gd name="connsiteX107" fmla="*/ 6956982 w 11540300"/>
              <a:gd name="connsiteY107" fmla="*/ 820131 h 1820256"/>
              <a:gd name="connsiteX108" fmla="*/ 6975835 w 11540300"/>
              <a:gd name="connsiteY108" fmla="*/ 857839 h 1820256"/>
              <a:gd name="connsiteX109" fmla="*/ 7004116 w 11540300"/>
              <a:gd name="connsiteY109" fmla="*/ 876692 h 1820256"/>
              <a:gd name="connsiteX110" fmla="*/ 7051250 w 11540300"/>
              <a:gd name="connsiteY110" fmla="*/ 961534 h 1820256"/>
              <a:gd name="connsiteX111" fmla="*/ 7079530 w 11540300"/>
              <a:gd name="connsiteY111" fmla="*/ 980387 h 1820256"/>
              <a:gd name="connsiteX112" fmla="*/ 7117237 w 11540300"/>
              <a:gd name="connsiteY112" fmla="*/ 1036948 h 1820256"/>
              <a:gd name="connsiteX113" fmla="*/ 7154945 w 11540300"/>
              <a:gd name="connsiteY113" fmla="*/ 1046375 h 1820256"/>
              <a:gd name="connsiteX114" fmla="*/ 7183225 w 11540300"/>
              <a:gd name="connsiteY114" fmla="*/ 1055802 h 1820256"/>
              <a:gd name="connsiteX115" fmla="*/ 7428322 w 11540300"/>
              <a:gd name="connsiteY115" fmla="*/ 1074655 h 1820256"/>
              <a:gd name="connsiteX116" fmla="*/ 7456602 w 11540300"/>
              <a:gd name="connsiteY116" fmla="*/ 1093509 h 1820256"/>
              <a:gd name="connsiteX117" fmla="*/ 7484883 w 11540300"/>
              <a:gd name="connsiteY117" fmla="*/ 1102936 h 1820256"/>
              <a:gd name="connsiteX118" fmla="*/ 7522590 w 11540300"/>
              <a:gd name="connsiteY118" fmla="*/ 1121789 h 1820256"/>
              <a:gd name="connsiteX119" fmla="*/ 7598004 w 11540300"/>
              <a:gd name="connsiteY119" fmla="*/ 1178350 h 1820256"/>
              <a:gd name="connsiteX120" fmla="*/ 7626285 w 11540300"/>
              <a:gd name="connsiteY120" fmla="*/ 1187777 h 1820256"/>
              <a:gd name="connsiteX121" fmla="*/ 7692273 w 11540300"/>
              <a:gd name="connsiteY121" fmla="*/ 1216057 h 1820256"/>
              <a:gd name="connsiteX122" fmla="*/ 7720553 w 11540300"/>
              <a:gd name="connsiteY122" fmla="*/ 1234911 h 1820256"/>
              <a:gd name="connsiteX123" fmla="*/ 7786541 w 11540300"/>
              <a:gd name="connsiteY123" fmla="*/ 1253764 h 1820256"/>
              <a:gd name="connsiteX124" fmla="*/ 7871382 w 11540300"/>
              <a:gd name="connsiteY124" fmla="*/ 1282045 h 1820256"/>
              <a:gd name="connsiteX125" fmla="*/ 8069345 w 11540300"/>
              <a:gd name="connsiteY125" fmla="*/ 1272618 h 1820256"/>
              <a:gd name="connsiteX126" fmla="*/ 8097625 w 11540300"/>
              <a:gd name="connsiteY126" fmla="*/ 1263191 h 1820256"/>
              <a:gd name="connsiteX127" fmla="*/ 8135332 w 11540300"/>
              <a:gd name="connsiteY127" fmla="*/ 1253764 h 1820256"/>
              <a:gd name="connsiteX128" fmla="*/ 8201320 w 11540300"/>
              <a:gd name="connsiteY128" fmla="*/ 1216057 h 1820256"/>
              <a:gd name="connsiteX129" fmla="*/ 8229600 w 11540300"/>
              <a:gd name="connsiteY129" fmla="*/ 1206630 h 1820256"/>
              <a:gd name="connsiteX130" fmla="*/ 8257881 w 11540300"/>
              <a:gd name="connsiteY130" fmla="*/ 1225484 h 1820256"/>
              <a:gd name="connsiteX131" fmla="*/ 8276734 w 11540300"/>
              <a:gd name="connsiteY131" fmla="*/ 1253764 h 1820256"/>
              <a:gd name="connsiteX132" fmla="*/ 8305015 w 11540300"/>
              <a:gd name="connsiteY132" fmla="*/ 1282045 h 1820256"/>
              <a:gd name="connsiteX133" fmla="*/ 8380429 w 11540300"/>
              <a:gd name="connsiteY133" fmla="*/ 1366886 h 1820256"/>
              <a:gd name="connsiteX134" fmla="*/ 8436990 w 11540300"/>
              <a:gd name="connsiteY134" fmla="*/ 1404593 h 1820256"/>
              <a:gd name="connsiteX135" fmla="*/ 8531258 w 11540300"/>
              <a:gd name="connsiteY135" fmla="*/ 1423447 h 1820256"/>
              <a:gd name="connsiteX136" fmla="*/ 8814062 w 11540300"/>
              <a:gd name="connsiteY136" fmla="*/ 1414020 h 1820256"/>
              <a:gd name="connsiteX137" fmla="*/ 8842343 w 11540300"/>
              <a:gd name="connsiteY137" fmla="*/ 1395167 h 1820256"/>
              <a:gd name="connsiteX138" fmla="*/ 8870623 w 11540300"/>
              <a:gd name="connsiteY138" fmla="*/ 1385740 h 1820256"/>
              <a:gd name="connsiteX139" fmla="*/ 8917757 w 11540300"/>
              <a:gd name="connsiteY139" fmla="*/ 1376313 h 1820256"/>
              <a:gd name="connsiteX140" fmla="*/ 9087440 w 11540300"/>
              <a:gd name="connsiteY140" fmla="*/ 1357459 h 1820256"/>
              <a:gd name="connsiteX141" fmla="*/ 9153427 w 11540300"/>
              <a:gd name="connsiteY141" fmla="*/ 1338606 h 1820256"/>
              <a:gd name="connsiteX142" fmla="*/ 9247695 w 11540300"/>
              <a:gd name="connsiteY142" fmla="*/ 1310325 h 1820256"/>
              <a:gd name="connsiteX143" fmla="*/ 9436231 w 11540300"/>
              <a:gd name="connsiteY143" fmla="*/ 1291472 h 1820256"/>
              <a:gd name="connsiteX144" fmla="*/ 10039547 w 11540300"/>
              <a:gd name="connsiteY144" fmla="*/ 1282045 h 1820256"/>
              <a:gd name="connsiteX145" fmla="*/ 10275217 w 11540300"/>
              <a:gd name="connsiteY145" fmla="*/ 1282045 h 1820256"/>
              <a:gd name="connsiteX146" fmla="*/ 10303497 w 11540300"/>
              <a:gd name="connsiteY146" fmla="*/ 1310325 h 1820256"/>
              <a:gd name="connsiteX147" fmla="*/ 10341204 w 11540300"/>
              <a:gd name="connsiteY147" fmla="*/ 1338606 h 1820256"/>
              <a:gd name="connsiteX148" fmla="*/ 10397765 w 11540300"/>
              <a:gd name="connsiteY148" fmla="*/ 1376313 h 1820256"/>
              <a:gd name="connsiteX149" fmla="*/ 10482607 w 11540300"/>
              <a:gd name="connsiteY149" fmla="*/ 1366886 h 1820256"/>
              <a:gd name="connsiteX150" fmla="*/ 10576875 w 11540300"/>
              <a:gd name="connsiteY150" fmla="*/ 1338606 h 1820256"/>
              <a:gd name="connsiteX151" fmla="*/ 10624009 w 11540300"/>
              <a:gd name="connsiteY151" fmla="*/ 1310325 h 1820256"/>
              <a:gd name="connsiteX152" fmla="*/ 10652289 w 11540300"/>
              <a:gd name="connsiteY152" fmla="*/ 1300898 h 1820256"/>
              <a:gd name="connsiteX153" fmla="*/ 10689996 w 11540300"/>
              <a:gd name="connsiteY153" fmla="*/ 1291472 h 1820256"/>
              <a:gd name="connsiteX154" fmla="*/ 10737130 w 11540300"/>
              <a:gd name="connsiteY154" fmla="*/ 1282045 h 1820256"/>
              <a:gd name="connsiteX155" fmla="*/ 10793691 w 11540300"/>
              <a:gd name="connsiteY155" fmla="*/ 1263191 h 1820256"/>
              <a:gd name="connsiteX156" fmla="*/ 10859679 w 11540300"/>
              <a:gd name="connsiteY156" fmla="*/ 1234911 h 1820256"/>
              <a:gd name="connsiteX157" fmla="*/ 10963374 w 11540300"/>
              <a:gd name="connsiteY157" fmla="*/ 1168923 h 1820256"/>
              <a:gd name="connsiteX158" fmla="*/ 11029361 w 11540300"/>
              <a:gd name="connsiteY158" fmla="*/ 1178350 h 1820256"/>
              <a:gd name="connsiteX159" fmla="*/ 11067068 w 11540300"/>
              <a:gd name="connsiteY159" fmla="*/ 1197204 h 1820256"/>
              <a:gd name="connsiteX160" fmla="*/ 11095349 w 11540300"/>
              <a:gd name="connsiteY160" fmla="*/ 1206630 h 1820256"/>
              <a:gd name="connsiteX161" fmla="*/ 11142483 w 11540300"/>
              <a:gd name="connsiteY161" fmla="*/ 1225484 h 1820256"/>
              <a:gd name="connsiteX162" fmla="*/ 11227324 w 11540300"/>
              <a:gd name="connsiteY162" fmla="*/ 1253764 h 1820256"/>
              <a:gd name="connsiteX163" fmla="*/ 11331019 w 11540300"/>
              <a:gd name="connsiteY163" fmla="*/ 1272618 h 1820256"/>
              <a:gd name="connsiteX164" fmla="*/ 11359299 w 11540300"/>
              <a:gd name="connsiteY164" fmla="*/ 1282045 h 1820256"/>
              <a:gd name="connsiteX165" fmla="*/ 11538409 w 11540300"/>
              <a:gd name="connsiteY165" fmla="*/ 1272618 h 1820256"/>
              <a:gd name="connsiteX166" fmla="*/ 11510128 w 11540300"/>
              <a:gd name="connsiteY166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867266 w 11540300"/>
              <a:gd name="connsiteY4" fmla="*/ 970960 h 1820256"/>
              <a:gd name="connsiteX5" fmla="*/ 895547 w 11540300"/>
              <a:gd name="connsiteY5" fmla="*/ 961534 h 1820256"/>
              <a:gd name="connsiteX6" fmla="*/ 1102936 w 11540300"/>
              <a:gd name="connsiteY6" fmla="*/ 970960 h 1820256"/>
              <a:gd name="connsiteX7" fmla="*/ 1197204 w 11540300"/>
              <a:gd name="connsiteY7" fmla="*/ 1008668 h 1820256"/>
              <a:gd name="connsiteX8" fmla="*/ 1225485 w 11540300"/>
              <a:gd name="connsiteY8" fmla="*/ 1018094 h 1820256"/>
              <a:gd name="connsiteX9" fmla="*/ 1253765 w 11540300"/>
              <a:gd name="connsiteY9" fmla="*/ 1027521 h 1820256"/>
              <a:gd name="connsiteX10" fmla="*/ 1621411 w 11540300"/>
              <a:gd name="connsiteY10" fmla="*/ 1046375 h 1820256"/>
              <a:gd name="connsiteX11" fmla="*/ 1677971 w 11540300"/>
              <a:gd name="connsiteY11" fmla="*/ 1065228 h 1820256"/>
              <a:gd name="connsiteX12" fmla="*/ 1706252 w 11540300"/>
              <a:gd name="connsiteY12" fmla="*/ 1084082 h 1820256"/>
              <a:gd name="connsiteX13" fmla="*/ 1762813 w 11540300"/>
              <a:gd name="connsiteY13" fmla="*/ 1131216 h 1820256"/>
              <a:gd name="connsiteX14" fmla="*/ 1781666 w 11540300"/>
              <a:gd name="connsiteY14" fmla="*/ 1168923 h 1820256"/>
              <a:gd name="connsiteX15" fmla="*/ 1809947 w 11540300"/>
              <a:gd name="connsiteY15" fmla="*/ 1187777 h 1820256"/>
              <a:gd name="connsiteX16" fmla="*/ 1828800 w 11540300"/>
              <a:gd name="connsiteY16" fmla="*/ 1244338 h 1820256"/>
              <a:gd name="connsiteX17" fmla="*/ 1847654 w 11540300"/>
              <a:gd name="connsiteY17" fmla="*/ 1300898 h 1820256"/>
              <a:gd name="connsiteX18" fmla="*/ 1857081 w 11540300"/>
              <a:gd name="connsiteY18" fmla="*/ 1329179 h 1820256"/>
              <a:gd name="connsiteX19" fmla="*/ 1885361 w 11540300"/>
              <a:gd name="connsiteY19" fmla="*/ 1423447 h 1820256"/>
              <a:gd name="connsiteX20" fmla="*/ 1960776 w 11540300"/>
              <a:gd name="connsiteY20" fmla="*/ 1640263 h 1820256"/>
              <a:gd name="connsiteX21" fmla="*/ 1979629 w 11540300"/>
              <a:gd name="connsiteY21" fmla="*/ 1668544 h 1820256"/>
              <a:gd name="connsiteX22" fmla="*/ 2036190 w 11540300"/>
              <a:gd name="connsiteY22" fmla="*/ 1706251 h 1820256"/>
              <a:gd name="connsiteX23" fmla="*/ 2130851 w 11540300"/>
              <a:gd name="connsiteY23" fmla="*/ 1820256 h 1820256"/>
              <a:gd name="connsiteX24" fmla="*/ 2196446 w 11540300"/>
              <a:gd name="connsiteY24" fmla="*/ 1640263 h 1820256"/>
              <a:gd name="connsiteX25" fmla="*/ 2309567 w 11540300"/>
              <a:gd name="connsiteY25" fmla="*/ 1366886 h 1820256"/>
              <a:gd name="connsiteX26" fmla="*/ 2366128 w 11540300"/>
              <a:gd name="connsiteY26" fmla="*/ 1310325 h 1820256"/>
              <a:gd name="connsiteX27" fmla="*/ 2384982 w 11540300"/>
              <a:gd name="connsiteY27" fmla="*/ 1282045 h 1820256"/>
              <a:gd name="connsiteX28" fmla="*/ 2432116 w 11540300"/>
              <a:gd name="connsiteY28" fmla="*/ 1225484 h 1820256"/>
              <a:gd name="connsiteX29" fmla="*/ 2441543 w 11540300"/>
              <a:gd name="connsiteY29" fmla="*/ 1197204 h 1820256"/>
              <a:gd name="connsiteX30" fmla="*/ 2460396 w 11540300"/>
              <a:gd name="connsiteY30" fmla="*/ 1168923 h 1820256"/>
              <a:gd name="connsiteX31" fmla="*/ 2479250 w 11540300"/>
              <a:gd name="connsiteY31" fmla="*/ 1112362 h 1820256"/>
              <a:gd name="connsiteX32" fmla="*/ 2498103 w 11540300"/>
              <a:gd name="connsiteY32" fmla="*/ 1084082 h 1820256"/>
              <a:gd name="connsiteX33" fmla="*/ 2516957 w 11540300"/>
              <a:gd name="connsiteY33" fmla="*/ 1027521 h 1820256"/>
              <a:gd name="connsiteX34" fmla="*/ 2573518 w 11540300"/>
              <a:gd name="connsiteY34" fmla="*/ 999241 h 1820256"/>
              <a:gd name="connsiteX35" fmla="*/ 2601798 w 11540300"/>
              <a:gd name="connsiteY35" fmla="*/ 980387 h 1820256"/>
              <a:gd name="connsiteX36" fmla="*/ 2922310 w 11540300"/>
              <a:gd name="connsiteY36" fmla="*/ 980387 h 1820256"/>
              <a:gd name="connsiteX37" fmla="*/ 3101419 w 11540300"/>
              <a:gd name="connsiteY37" fmla="*/ 970960 h 1820256"/>
              <a:gd name="connsiteX38" fmla="*/ 3393650 w 11540300"/>
              <a:gd name="connsiteY38" fmla="*/ 989814 h 1820256"/>
              <a:gd name="connsiteX39" fmla="*/ 3478491 w 11540300"/>
              <a:gd name="connsiteY39" fmla="*/ 1008668 h 1820256"/>
              <a:gd name="connsiteX40" fmla="*/ 3553905 w 11540300"/>
              <a:gd name="connsiteY40" fmla="*/ 1027521 h 1820256"/>
              <a:gd name="connsiteX41" fmla="*/ 3704734 w 11540300"/>
              <a:gd name="connsiteY41" fmla="*/ 1008668 h 1820256"/>
              <a:gd name="connsiteX42" fmla="*/ 3893270 w 11540300"/>
              <a:gd name="connsiteY42" fmla="*/ 989814 h 1820256"/>
              <a:gd name="connsiteX43" fmla="*/ 3968685 w 11540300"/>
              <a:gd name="connsiteY43" fmla="*/ 999241 h 1820256"/>
              <a:gd name="connsiteX44" fmla="*/ 4034673 w 11540300"/>
              <a:gd name="connsiteY44" fmla="*/ 1018094 h 1820256"/>
              <a:gd name="connsiteX45" fmla="*/ 4081807 w 11540300"/>
              <a:gd name="connsiteY45" fmla="*/ 1065228 h 1820256"/>
              <a:gd name="connsiteX46" fmla="*/ 4110087 w 11540300"/>
              <a:gd name="connsiteY46" fmla="*/ 1084082 h 1820256"/>
              <a:gd name="connsiteX47" fmla="*/ 4157221 w 11540300"/>
              <a:gd name="connsiteY47" fmla="*/ 1140643 h 1820256"/>
              <a:gd name="connsiteX48" fmla="*/ 4185501 w 11540300"/>
              <a:gd name="connsiteY48" fmla="*/ 1159496 h 1820256"/>
              <a:gd name="connsiteX49" fmla="*/ 4242062 w 11540300"/>
              <a:gd name="connsiteY49" fmla="*/ 1244338 h 1820256"/>
              <a:gd name="connsiteX50" fmla="*/ 4260916 w 11540300"/>
              <a:gd name="connsiteY50" fmla="*/ 1272618 h 1820256"/>
              <a:gd name="connsiteX51" fmla="*/ 4298623 w 11540300"/>
              <a:gd name="connsiteY51" fmla="*/ 1357459 h 1820256"/>
              <a:gd name="connsiteX52" fmla="*/ 4308050 w 11540300"/>
              <a:gd name="connsiteY52" fmla="*/ 1385740 h 1820256"/>
              <a:gd name="connsiteX53" fmla="*/ 4345757 w 11540300"/>
              <a:gd name="connsiteY53" fmla="*/ 1442301 h 1820256"/>
              <a:gd name="connsiteX54" fmla="*/ 4383464 w 11540300"/>
              <a:gd name="connsiteY54" fmla="*/ 1498861 h 1820256"/>
              <a:gd name="connsiteX55" fmla="*/ 4421171 w 11540300"/>
              <a:gd name="connsiteY55" fmla="*/ 1555422 h 1820256"/>
              <a:gd name="connsiteX56" fmla="*/ 4468305 w 11540300"/>
              <a:gd name="connsiteY56" fmla="*/ 1630837 h 1820256"/>
              <a:gd name="connsiteX57" fmla="*/ 4477732 w 11540300"/>
              <a:gd name="connsiteY57" fmla="*/ 1659117 h 1820256"/>
              <a:gd name="connsiteX58" fmla="*/ 4534293 w 11540300"/>
              <a:gd name="connsiteY58" fmla="*/ 1696824 h 1820256"/>
              <a:gd name="connsiteX59" fmla="*/ 4553147 w 11540300"/>
              <a:gd name="connsiteY59" fmla="*/ 1725105 h 1820256"/>
              <a:gd name="connsiteX60" fmla="*/ 4581427 w 11540300"/>
              <a:gd name="connsiteY60" fmla="*/ 1734531 h 1820256"/>
              <a:gd name="connsiteX61" fmla="*/ 4590854 w 11540300"/>
              <a:gd name="connsiteY61" fmla="*/ 1762812 h 1820256"/>
              <a:gd name="connsiteX62" fmla="*/ 4623896 w 11540300"/>
              <a:gd name="connsiteY62" fmla="*/ 1810240 h 1820256"/>
              <a:gd name="connsiteX63" fmla="*/ 4675695 w 11540300"/>
              <a:gd name="connsiteY63" fmla="*/ 1762812 h 1820256"/>
              <a:gd name="connsiteX64" fmla="*/ 4786042 w 11540300"/>
              <a:gd name="connsiteY64" fmla="*/ 1620624 h 1820256"/>
              <a:gd name="connsiteX65" fmla="*/ 4958499 w 11540300"/>
              <a:gd name="connsiteY65" fmla="*/ 1574276 h 1820256"/>
              <a:gd name="connsiteX66" fmla="*/ 4986780 w 11540300"/>
              <a:gd name="connsiteY66" fmla="*/ 1461154 h 1820256"/>
              <a:gd name="connsiteX67" fmla="*/ 4996207 w 11540300"/>
              <a:gd name="connsiteY67" fmla="*/ 1423447 h 1820256"/>
              <a:gd name="connsiteX68" fmla="*/ 5015060 w 11540300"/>
              <a:gd name="connsiteY68" fmla="*/ 1366886 h 1820256"/>
              <a:gd name="connsiteX69" fmla="*/ 5005633 w 11540300"/>
              <a:gd name="connsiteY69" fmla="*/ 1319752 h 1820256"/>
              <a:gd name="connsiteX70" fmla="*/ 4996207 w 11540300"/>
              <a:gd name="connsiteY70" fmla="*/ 1291472 h 1820256"/>
              <a:gd name="connsiteX71" fmla="*/ 4986780 w 11540300"/>
              <a:gd name="connsiteY71" fmla="*/ 1244338 h 1820256"/>
              <a:gd name="connsiteX72" fmla="*/ 5043341 w 11540300"/>
              <a:gd name="connsiteY72" fmla="*/ 1027521 h 1820256"/>
              <a:gd name="connsiteX73" fmla="*/ 5099901 w 11540300"/>
              <a:gd name="connsiteY73" fmla="*/ 989814 h 1820256"/>
              <a:gd name="connsiteX74" fmla="*/ 5128182 w 11540300"/>
              <a:gd name="connsiteY74" fmla="*/ 980387 h 1820256"/>
              <a:gd name="connsiteX75" fmla="*/ 5137609 w 11540300"/>
              <a:gd name="connsiteY75" fmla="*/ 952107 h 1820256"/>
              <a:gd name="connsiteX76" fmla="*/ 5194169 w 11540300"/>
              <a:gd name="connsiteY76" fmla="*/ 914400 h 1820256"/>
              <a:gd name="connsiteX77" fmla="*/ 5222450 w 11540300"/>
              <a:gd name="connsiteY77" fmla="*/ 895546 h 1820256"/>
              <a:gd name="connsiteX78" fmla="*/ 5410986 w 11540300"/>
              <a:gd name="connsiteY78" fmla="*/ 876692 h 1820256"/>
              <a:gd name="connsiteX79" fmla="*/ 5590095 w 11540300"/>
              <a:gd name="connsiteY79" fmla="*/ 876692 h 1820256"/>
              <a:gd name="connsiteX80" fmla="*/ 5637229 w 11540300"/>
              <a:gd name="connsiteY80" fmla="*/ 904973 h 1820256"/>
              <a:gd name="connsiteX81" fmla="*/ 5674936 w 11540300"/>
              <a:gd name="connsiteY81" fmla="*/ 914400 h 1820256"/>
              <a:gd name="connsiteX82" fmla="*/ 5712644 w 11540300"/>
              <a:gd name="connsiteY82" fmla="*/ 933253 h 1820256"/>
              <a:gd name="connsiteX83" fmla="*/ 5740924 w 11540300"/>
              <a:gd name="connsiteY83" fmla="*/ 942680 h 1820256"/>
              <a:gd name="connsiteX84" fmla="*/ 5938887 w 11540300"/>
              <a:gd name="connsiteY84" fmla="*/ 923826 h 1820256"/>
              <a:gd name="connsiteX85" fmla="*/ 6014301 w 11540300"/>
              <a:gd name="connsiteY85" fmla="*/ 895546 h 1820256"/>
              <a:gd name="connsiteX86" fmla="*/ 6061435 w 11540300"/>
              <a:gd name="connsiteY86" fmla="*/ 857839 h 1820256"/>
              <a:gd name="connsiteX87" fmla="*/ 6174557 w 11540300"/>
              <a:gd name="connsiteY87" fmla="*/ 782424 h 1820256"/>
              <a:gd name="connsiteX88" fmla="*/ 6325386 w 11540300"/>
              <a:gd name="connsiteY88" fmla="*/ 245096 h 1820256"/>
              <a:gd name="connsiteX89" fmla="*/ 6344240 w 11540300"/>
              <a:gd name="connsiteY89" fmla="*/ 216816 h 1820256"/>
              <a:gd name="connsiteX90" fmla="*/ 6372520 w 11540300"/>
              <a:gd name="connsiteY90" fmla="*/ 122548 h 1820256"/>
              <a:gd name="connsiteX91" fmla="*/ 6410227 w 11540300"/>
              <a:gd name="connsiteY91" fmla="*/ 65987 h 1820256"/>
              <a:gd name="connsiteX92" fmla="*/ 6457361 w 11540300"/>
              <a:gd name="connsiteY92" fmla="*/ 9426 h 1820256"/>
              <a:gd name="connsiteX93" fmla="*/ 6485642 w 11540300"/>
              <a:gd name="connsiteY93" fmla="*/ 0 h 1820256"/>
              <a:gd name="connsiteX94" fmla="*/ 6570483 w 11540300"/>
              <a:gd name="connsiteY94" fmla="*/ 18853 h 1820256"/>
              <a:gd name="connsiteX95" fmla="*/ 6598763 w 11540300"/>
              <a:gd name="connsiteY95" fmla="*/ 47134 h 1820256"/>
              <a:gd name="connsiteX96" fmla="*/ 6655324 w 11540300"/>
              <a:gd name="connsiteY96" fmla="*/ 113121 h 1820256"/>
              <a:gd name="connsiteX97" fmla="*/ 6683604 w 11540300"/>
              <a:gd name="connsiteY97" fmla="*/ 122548 h 1820256"/>
              <a:gd name="connsiteX98" fmla="*/ 6702458 w 11540300"/>
              <a:gd name="connsiteY98" fmla="*/ 150828 h 1820256"/>
              <a:gd name="connsiteX99" fmla="*/ 6740165 w 11540300"/>
              <a:gd name="connsiteY99" fmla="*/ 169682 h 1820256"/>
              <a:gd name="connsiteX100" fmla="*/ 6768446 w 11540300"/>
              <a:gd name="connsiteY100" fmla="*/ 188536 h 1820256"/>
              <a:gd name="connsiteX101" fmla="*/ 6815580 w 11540300"/>
              <a:gd name="connsiteY101" fmla="*/ 245096 h 1820256"/>
              <a:gd name="connsiteX102" fmla="*/ 6853287 w 11540300"/>
              <a:gd name="connsiteY102" fmla="*/ 301657 h 1820256"/>
              <a:gd name="connsiteX103" fmla="*/ 6872141 w 11540300"/>
              <a:gd name="connsiteY103" fmla="*/ 329938 h 1820256"/>
              <a:gd name="connsiteX104" fmla="*/ 6890994 w 11540300"/>
              <a:gd name="connsiteY104" fmla="*/ 395925 h 1820256"/>
              <a:gd name="connsiteX105" fmla="*/ 6909848 w 11540300"/>
              <a:gd name="connsiteY105" fmla="*/ 471340 h 1820256"/>
              <a:gd name="connsiteX106" fmla="*/ 6919275 w 11540300"/>
              <a:gd name="connsiteY106" fmla="*/ 763571 h 1820256"/>
              <a:gd name="connsiteX107" fmla="*/ 6956982 w 11540300"/>
              <a:gd name="connsiteY107" fmla="*/ 820131 h 1820256"/>
              <a:gd name="connsiteX108" fmla="*/ 6975835 w 11540300"/>
              <a:gd name="connsiteY108" fmla="*/ 857839 h 1820256"/>
              <a:gd name="connsiteX109" fmla="*/ 7004116 w 11540300"/>
              <a:gd name="connsiteY109" fmla="*/ 876692 h 1820256"/>
              <a:gd name="connsiteX110" fmla="*/ 7051250 w 11540300"/>
              <a:gd name="connsiteY110" fmla="*/ 961534 h 1820256"/>
              <a:gd name="connsiteX111" fmla="*/ 7079530 w 11540300"/>
              <a:gd name="connsiteY111" fmla="*/ 980387 h 1820256"/>
              <a:gd name="connsiteX112" fmla="*/ 7117237 w 11540300"/>
              <a:gd name="connsiteY112" fmla="*/ 1036948 h 1820256"/>
              <a:gd name="connsiteX113" fmla="*/ 7154945 w 11540300"/>
              <a:gd name="connsiteY113" fmla="*/ 1046375 h 1820256"/>
              <a:gd name="connsiteX114" fmla="*/ 7183225 w 11540300"/>
              <a:gd name="connsiteY114" fmla="*/ 1055802 h 1820256"/>
              <a:gd name="connsiteX115" fmla="*/ 7428322 w 11540300"/>
              <a:gd name="connsiteY115" fmla="*/ 1074655 h 1820256"/>
              <a:gd name="connsiteX116" fmla="*/ 7456602 w 11540300"/>
              <a:gd name="connsiteY116" fmla="*/ 1093509 h 1820256"/>
              <a:gd name="connsiteX117" fmla="*/ 7484883 w 11540300"/>
              <a:gd name="connsiteY117" fmla="*/ 1102936 h 1820256"/>
              <a:gd name="connsiteX118" fmla="*/ 7522590 w 11540300"/>
              <a:gd name="connsiteY118" fmla="*/ 1121789 h 1820256"/>
              <a:gd name="connsiteX119" fmla="*/ 7598004 w 11540300"/>
              <a:gd name="connsiteY119" fmla="*/ 1178350 h 1820256"/>
              <a:gd name="connsiteX120" fmla="*/ 7626285 w 11540300"/>
              <a:gd name="connsiteY120" fmla="*/ 1187777 h 1820256"/>
              <a:gd name="connsiteX121" fmla="*/ 7692273 w 11540300"/>
              <a:gd name="connsiteY121" fmla="*/ 1216057 h 1820256"/>
              <a:gd name="connsiteX122" fmla="*/ 7720553 w 11540300"/>
              <a:gd name="connsiteY122" fmla="*/ 1234911 h 1820256"/>
              <a:gd name="connsiteX123" fmla="*/ 7786541 w 11540300"/>
              <a:gd name="connsiteY123" fmla="*/ 1253764 h 1820256"/>
              <a:gd name="connsiteX124" fmla="*/ 7871382 w 11540300"/>
              <a:gd name="connsiteY124" fmla="*/ 1282045 h 1820256"/>
              <a:gd name="connsiteX125" fmla="*/ 8069345 w 11540300"/>
              <a:gd name="connsiteY125" fmla="*/ 1272618 h 1820256"/>
              <a:gd name="connsiteX126" fmla="*/ 8097625 w 11540300"/>
              <a:gd name="connsiteY126" fmla="*/ 1263191 h 1820256"/>
              <a:gd name="connsiteX127" fmla="*/ 8135332 w 11540300"/>
              <a:gd name="connsiteY127" fmla="*/ 1253764 h 1820256"/>
              <a:gd name="connsiteX128" fmla="*/ 8201320 w 11540300"/>
              <a:gd name="connsiteY128" fmla="*/ 1216057 h 1820256"/>
              <a:gd name="connsiteX129" fmla="*/ 8229600 w 11540300"/>
              <a:gd name="connsiteY129" fmla="*/ 1206630 h 1820256"/>
              <a:gd name="connsiteX130" fmla="*/ 8257881 w 11540300"/>
              <a:gd name="connsiteY130" fmla="*/ 1225484 h 1820256"/>
              <a:gd name="connsiteX131" fmla="*/ 8276734 w 11540300"/>
              <a:gd name="connsiteY131" fmla="*/ 1253764 h 1820256"/>
              <a:gd name="connsiteX132" fmla="*/ 8305015 w 11540300"/>
              <a:gd name="connsiteY132" fmla="*/ 1282045 h 1820256"/>
              <a:gd name="connsiteX133" fmla="*/ 8380429 w 11540300"/>
              <a:gd name="connsiteY133" fmla="*/ 1366886 h 1820256"/>
              <a:gd name="connsiteX134" fmla="*/ 8436990 w 11540300"/>
              <a:gd name="connsiteY134" fmla="*/ 1404593 h 1820256"/>
              <a:gd name="connsiteX135" fmla="*/ 8531258 w 11540300"/>
              <a:gd name="connsiteY135" fmla="*/ 1423447 h 1820256"/>
              <a:gd name="connsiteX136" fmla="*/ 8814062 w 11540300"/>
              <a:gd name="connsiteY136" fmla="*/ 1414020 h 1820256"/>
              <a:gd name="connsiteX137" fmla="*/ 8842343 w 11540300"/>
              <a:gd name="connsiteY137" fmla="*/ 1395167 h 1820256"/>
              <a:gd name="connsiteX138" fmla="*/ 8870623 w 11540300"/>
              <a:gd name="connsiteY138" fmla="*/ 1385740 h 1820256"/>
              <a:gd name="connsiteX139" fmla="*/ 8917757 w 11540300"/>
              <a:gd name="connsiteY139" fmla="*/ 1376313 h 1820256"/>
              <a:gd name="connsiteX140" fmla="*/ 9087440 w 11540300"/>
              <a:gd name="connsiteY140" fmla="*/ 1357459 h 1820256"/>
              <a:gd name="connsiteX141" fmla="*/ 9153427 w 11540300"/>
              <a:gd name="connsiteY141" fmla="*/ 1338606 h 1820256"/>
              <a:gd name="connsiteX142" fmla="*/ 9247695 w 11540300"/>
              <a:gd name="connsiteY142" fmla="*/ 1310325 h 1820256"/>
              <a:gd name="connsiteX143" fmla="*/ 9436231 w 11540300"/>
              <a:gd name="connsiteY143" fmla="*/ 1291472 h 1820256"/>
              <a:gd name="connsiteX144" fmla="*/ 10039547 w 11540300"/>
              <a:gd name="connsiteY144" fmla="*/ 1282045 h 1820256"/>
              <a:gd name="connsiteX145" fmla="*/ 10275217 w 11540300"/>
              <a:gd name="connsiteY145" fmla="*/ 1282045 h 1820256"/>
              <a:gd name="connsiteX146" fmla="*/ 10303497 w 11540300"/>
              <a:gd name="connsiteY146" fmla="*/ 1310325 h 1820256"/>
              <a:gd name="connsiteX147" fmla="*/ 10341204 w 11540300"/>
              <a:gd name="connsiteY147" fmla="*/ 1338606 h 1820256"/>
              <a:gd name="connsiteX148" fmla="*/ 10397765 w 11540300"/>
              <a:gd name="connsiteY148" fmla="*/ 1376313 h 1820256"/>
              <a:gd name="connsiteX149" fmla="*/ 10482607 w 11540300"/>
              <a:gd name="connsiteY149" fmla="*/ 1366886 h 1820256"/>
              <a:gd name="connsiteX150" fmla="*/ 10576875 w 11540300"/>
              <a:gd name="connsiteY150" fmla="*/ 1338606 h 1820256"/>
              <a:gd name="connsiteX151" fmla="*/ 10624009 w 11540300"/>
              <a:gd name="connsiteY151" fmla="*/ 1310325 h 1820256"/>
              <a:gd name="connsiteX152" fmla="*/ 10652289 w 11540300"/>
              <a:gd name="connsiteY152" fmla="*/ 1300898 h 1820256"/>
              <a:gd name="connsiteX153" fmla="*/ 10689996 w 11540300"/>
              <a:gd name="connsiteY153" fmla="*/ 1291472 h 1820256"/>
              <a:gd name="connsiteX154" fmla="*/ 10737130 w 11540300"/>
              <a:gd name="connsiteY154" fmla="*/ 1282045 h 1820256"/>
              <a:gd name="connsiteX155" fmla="*/ 10793691 w 11540300"/>
              <a:gd name="connsiteY155" fmla="*/ 1263191 h 1820256"/>
              <a:gd name="connsiteX156" fmla="*/ 10859679 w 11540300"/>
              <a:gd name="connsiteY156" fmla="*/ 1234911 h 1820256"/>
              <a:gd name="connsiteX157" fmla="*/ 10963374 w 11540300"/>
              <a:gd name="connsiteY157" fmla="*/ 1168923 h 1820256"/>
              <a:gd name="connsiteX158" fmla="*/ 11029361 w 11540300"/>
              <a:gd name="connsiteY158" fmla="*/ 1178350 h 1820256"/>
              <a:gd name="connsiteX159" fmla="*/ 11067068 w 11540300"/>
              <a:gd name="connsiteY159" fmla="*/ 1197204 h 1820256"/>
              <a:gd name="connsiteX160" fmla="*/ 11095349 w 11540300"/>
              <a:gd name="connsiteY160" fmla="*/ 1206630 h 1820256"/>
              <a:gd name="connsiteX161" fmla="*/ 11142483 w 11540300"/>
              <a:gd name="connsiteY161" fmla="*/ 1225484 h 1820256"/>
              <a:gd name="connsiteX162" fmla="*/ 11227324 w 11540300"/>
              <a:gd name="connsiteY162" fmla="*/ 1253764 h 1820256"/>
              <a:gd name="connsiteX163" fmla="*/ 11331019 w 11540300"/>
              <a:gd name="connsiteY163" fmla="*/ 1272618 h 1820256"/>
              <a:gd name="connsiteX164" fmla="*/ 11359299 w 11540300"/>
              <a:gd name="connsiteY164" fmla="*/ 1282045 h 1820256"/>
              <a:gd name="connsiteX165" fmla="*/ 11538409 w 11540300"/>
              <a:gd name="connsiteY165" fmla="*/ 1272618 h 1820256"/>
              <a:gd name="connsiteX166" fmla="*/ 11510128 w 11540300"/>
              <a:gd name="connsiteY166" fmla="*/ 1272618 h 1820256"/>
              <a:gd name="connsiteX0" fmla="*/ 0 w 11540300"/>
              <a:gd name="connsiteY0" fmla="*/ 914400 h 1820256"/>
              <a:gd name="connsiteX1" fmla="*/ 235670 w 11540300"/>
              <a:gd name="connsiteY1" fmla="*/ 923826 h 1820256"/>
              <a:gd name="connsiteX2" fmla="*/ 565609 w 11540300"/>
              <a:gd name="connsiteY2" fmla="*/ 942680 h 1820256"/>
              <a:gd name="connsiteX3" fmla="*/ 669991 w 11540300"/>
              <a:gd name="connsiteY3" fmla="*/ 1776020 h 1820256"/>
              <a:gd name="connsiteX4" fmla="*/ 867266 w 11540300"/>
              <a:gd name="connsiteY4" fmla="*/ 970960 h 1820256"/>
              <a:gd name="connsiteX5" fmla="*/ 1102936 w 11540300"/>
              <a:gd name="connsiteY5" fmla="*/ 970960 h 1820256"/>
              <a:gd name="connsiteX6" fmla="*/ 1197204 w 11540300"/>
              <a:gd name="connsiteY6" fmla="*/ 1008668 h 1820256"/>
              <a:gd name="connsiteX7" fmla="*/ 1225485 w 11540300"/>
              <a:gd name="connsiteY7" fmla="*/ 1018094 h 1820256"/>
              <a:gd name="connsiteX8" fmla="*/ 1253765 w 11540300"/>
              <a:gd name="connsiteY8" fmla="*/ 1027521 h 1820256"/>
              <a:gd name="connsiteX9" fmla="*/ 1621411 w 11540300"/>
              <a:gd name="connsiteY9" fmla="*/ 1046375 h 1820256"/>
              <a:gd name="connsiteX10" fmla="*/ 1677971 w 11540300"/>
              <a:gd name="connsiteY10" fmla="*/ 1065228 h 1820256"/>
              <a:gd name="connsiteX11" fmla="*/ 1706252 w 11540300"/>
              <a:gd name="connsiteY11" fmla="*/ 1084082 h 1820256"/>
              <a:gd name="connsiteX12" fmla="*/ 1762813 w 11540300"/>
              <a:gd name="connsiteY12" fmla="*/ 1131216 h 1820256"/>
              <a:gd name="connsiteX13" fmla="*/ 1781666 w 11540300"/>
              <a:gd name="connsiteY13" fmla="*/ 1168923 h 1820256"/>
              <a:gd name="connsiteX14" fmla="*/ 1809947 w 11540300"/>
              <a:gd name="connsiteY14" fmla="*/ 1187777 h 1820256"/>
              <a:gd name="connsiteX15" fmla="*/ 1828800 w 11540300"/>
              <a:gd name="connsiteY15" fmla="*/ 1244338 h 1820256"/>
              <a:gd name="connsiteX16" fmla="*/ 1847654 w 11540300"/>
              <a:gd name="connsiteY16" fmla="*/ 1300898 h 1820256"/>
              <a:gd name="connsiteX17" fmla="*/ 1857081 w 11540300"/>
              <a:gd name="connsiteY17" fmla="*/ 1329179 h 1820256"/>
              <a:gd name="connsiteX18" fmla="*/ 1885361 w 11540300"/>
              <a:gd name="connsiteY18" fmla="*/ 1423447 h 1820256"/>
              <a:gd name="connsiteX19" fmla="*/ 1960776 w 11540300"/>
              <a:gd name="connsiteY19" fmla="*/ 1640263 h 1820256"/>
              <a:gd name="connsiteX20" fmla="*/ 1979629 w 11540300"/>
              <a:gd name="connsiteY20" fmla="*/ 1668544 h 1820256"/>
              <a:gd name="connsiteX21" fmla="*/ 2036190 w 11540300"/>
              <a:gd name="connsiteY21" fmla="*/ 1706251 h 1820256"/>
              <a:gd name="connsiteX22" fmla="*/ 2130851 w 11540300"/>
              <a:gd name="connsiteY22" fmla="*/ 1820256 h 1820256"/>
              <a:gd name="connsiteX23" fmla="*/ 2196446 w 11540300"/>
              <a:gd name="connsiteY23" fmla="*/ 1640263 h 1820256"/>
              <a:gd name="connsiteX24" fmla="*/ 2309567 w 11540300"/>
              <a:gd name="connsiteY24" fmla="*/ 1366886 h 1820256"/>
              <a:gd name="connsiteX25" fmla="*/ 2366128 w 11540300"/>
              <a:gd name="connsiteY25" fmla="*/ 1310325 h 1820256"/>
              <a:gd name="connsiteX26" fmla="*/ 2384982 w 11540300"/>
              <a:gd name="connsiteY26" fmla="*/ 1282045 h 1820256"/>
              <a:gd name="connsiteX27" fmla="*/ 2432116 w 11540300"/>
              <a:gd name="connsiteY27" fmla="*/ 1225484 h 1820256"/>
              <a:gd name="connsiteX28" fmla="*/ 2441543 w 11540300"/>
              <a:gd name="connsiteY28" fmla="*/ 1197204 h 1820256"/>
              <a:gd name="connsiteX29" fmla="*/ 2460396 w 11540300"/>
              <a:gd name="connsiteY29" fmla="*/ 1168923 h 1820256"/>
              <a:gd name="connsiteX30" fmla="*/ 2479250 w 11540300"/>
              <a:gd name="connsiteY30" fmla="*/ 1112362 h 1820256"/>
              <a:gd name="connsiteX31" fmla="*/ 2498103 w 11540300"/>
              <a:gd name="connsiteY31" fmla="*/ 1084082 h 1820256"/>
              <a:gd name="connsiteX32" fmla="*/ 2516957 w 11540300"/>
              <a:gd name="connsiteY32" fmla="*/ 1027521 h 1820256"/>
              <a:gd name="connsiteX33" fmla="*/ 2573518 w 11540300"/>
              <a:gd name="connsiteY33" fmla="*/ 999241 h 1820256"/>
              <a:gd name="connsiteX34" fmla="*/ 2601798 w 11540300"/>
              <a:gd name="connsiteY34" fmla="*/ 980387 h 1820256"/>
              <a:gd name="connsiteX35" fmla="*/ 2922310 w 11540300"/>
              <a:gd name="connsiteY35" fmla="*/ 980387 h 1820256"/>
              <a:gd name="connsiteX36" fmla="*/ 3101419 w 11540300"/>
              <a:gd name="connsiteY36" fmla="*/ 970960 h 1820256"/>
              <a:gd name="connsiteX37" fmla="*/ 3393650 w 11540300"/>
              <a:gd name="connsiteY37" fmla="*/ 989814 h 1820256"/>
              <a:gd name="connsiteX38" fmla="*/ 3478491 w 11540300"/>
              <a:gd name="connsiteY38" fmla="*/ 1008668 h 1820256"/>
              <a:gd name="connsiteX39" fmla="*/ 3553905 w 11540300"/>
              <a:gd name="connsiteY39" fmla="*/ 1027521 h 1820256"/>
              <a:gd name="connsiteX40" fmla="*/ 3704734 w 11540300"/>
              <a:gd name="connsiteY40" fmla="*/ 1008668 h 1820256"/>
              <a:gd name="connsiteX41" fmla="*/ 3893270 w 11540300"/>
              <a:gd name="connsiteY41" fmla="*/ 989814 h 1820256"/>
              <a:gd name="connsiteX42" fmla="*/ 3968685 w 11540300"/>
              <a:gd name="connsiteY42" fmla="*/ 999241 h 1820256"/>
              <a:gd name="connsiteX43" fmla="*/ 4034673 w 11540300"/>
              <a:gd name="connsiteY43" fmla="*/ 1018094 h 1820256"/>
              <a:gd name="connsiteX44" fmla="*/ 4081807 w 11540300"/>
              <a:gd name="connsiteY44" fmla="*/ 1065228 h 1820256"/>
              <a:gd name="connsiteX45" fmla="*/ 4110087 w 11540300"/>
              <a:gd name="connsiteY45" fmla="*/ 1084082 h 1820256"/>
              <a:gd name="connsiteX46" fmla="*/ 4157221 w 11540300"/>
              <a:gd name="connsiteY46" fmla="*/ 1140643 h 1820256"/>
              <a:gd name="connsiteX47" fmla="*/ 4185501 w 11540300"/>
              <a:gd name="connsiteY47" fmla="*/ 1159496 h 1820256"/>
              <a:gd name="connsiteX48" fmla="*/ 4242062 w 11540300"/>
              <a:gd name="connsiteY48" fmla="*/ 1244338 h 1820256"/>
              <a:gd name="connsiteX49" fmla="*/ 4260916 w 11540300"/>
              <a:gd name="connsiteY49" fmla="*/ 1272618 h 1820256"/>
              <a:gd name="connsiteX50" fmla="*/ 4298623 w 11540300"/>
              <a:gd name="connsiteY50" fmla="*/ 1357459 h 1820256"/>
              <a:gd name="connsiteX51" fmla="*/ 4308050 w 11540300"/>
              <a:gd name="connsiteY51" fmla="*/ 1385740 h 1820256"/>
              <a:gd name="connsiteX52" fmla="*/ 4345757 w 11540300"/>
              <a:gd name="connsiteY52" fmla="*/ 1442301 h 1820256"/>
              <a:gd name="connsiteX53" fmla="*/ 4383464 w 11540300"/>
              <a:gd name="connsiteY53" fmla="*/ 1498861 h 1820256"/>
              <a:gd name="connsiteX54" fmla="*/ 4421171 w 11540300"/>
              <a:gd name="connsiteY54" fmla="*/ 1555422 h 1820256"/>
              <a:gd name="connsiteX55" fmla="*/ 4468305 w 11540300"/>
              <a:gd name="connsiteY55" fmla="*/ 1630837 h 1820256"/>
              <a:gd name="connsiteX56" fmla="*/ 4477732 w 11540300"/>
              <a:gd name="connsiteY56" fmla="*/ 1659117 h 1820256"/>
              <a:gd name="connsiteX57" fmla="*/ 4534293 w 11540300"/>
              <a:gd name="connsiteY57" fmla="*/ 1696824 h 1820256"/>
              <a:gd name="connsiteX58" fmla="*/ 4553147 w 11540300"/>
              <a:gd name="connsiteY58" fmla="*/ 1725105 h 1820256"/>
              <a:gd name="connsiteX59" fmla="*/ 4581427 w 11540300"/>
              <a:gd name="connsiteY59" fmla="*/ 1734531 h 1820256"/>
              <a:gd name="connsiteX60" fmla="*/ 4590854 w 11540300"/>
              <a:gd name="connsiteY60" fmla="*/ 1762812 h 1820256"/>
              <a:gd name="connsiteX61" fmla="*/ 4623896 w 11540300"/>
              <a:gd name="connsiteY61" fmla="*/ 1810240 h 1820256"/>
              <a:gd name="connsiteX62" fmla="*/ 4675695 w 11540300"/>
              <a:gd name="connsiteY62" fmla="*/ 1762812 h 1820256"/>
              <a:gd name="connsiteX63" fmla="*/ 4786042 w 11540300"/>
              <a:gd name="connsiteY63" fmla="*/ 1620624 h 1820256"/>
              <a:gd name="connsiteX64" fmla="*/ 4958499 w 11540300"/>
              <a:gd name="connsiteY64" fmla="*/ 1574276 h 1820256"/>
              <a:gd name="connsiteX65" fmla="*/ 4986780 w 11540300"/>
              <a:gd name="connsiteY65" fmla="*/ 1461154 h 1820256"/>
              <a:gd name="connsiteX66" fmla="*/ 4996207 w 11540300"/>
              <a:gd name="connsiteY66" fmla="*/ 1423447 h 1820256"/>
              <a:gd name="connsiteX67" fmla="*/ 5015060 w 11540300"/>
              <a:gd name="connsiteY67" fmla="*/ 1366886 h 1820256"/>
              <a:gd name="connsiteX68" fmla="*/ 5005633 w 11540300"/>
              <a:gd name="connsiteY68" fmla="*/ 1319752 h 1820256"/>
              <a:gd name="connsiteX69" fmla="*/ 4996207 w 11540300"/>
              <a:gd name="connsiteY69" fmla="*/ 1291472 h 1820256"/>
              <a:gd name="connsiteX70" fmla="*/ 4986780 w 11540300"/>
              <a:gd name="connsiteY70" fmla="*/ 1244338 h 1820256"/>
              <a:gd name="connsiteX71" fmla="*/ 5043341 w 11540300"/>
              <a:gd name="connsiteY71" fmla="*/ 1027521 h 1820256"/>
              <a:gd name="connsiteX72" fmla="*/ 5099901 w 11540300"/>
              <a:gd name="connsiteY72" fmla="*/ 989814 h 1820256"/>
              <a:gd name="connsiteX73" fmla="*/ 5128182 w 11540300"/>
              <a:gd name="connsiteY73" fmla="*/ 980387 h 1820256"/>
              <a:gd name="connsiteX74" fmla="*/ 5137609 w 11540300"/>
              <a:gd name="connsiteY74" fmla="*/ 952107 h 1820256"/>
              <a:gd name="connsiteX75" fmla="*/ 5194169 w 11540300"/>
              <a:gd name="connsiteY75" fmla="*/ 914400 h 1820256"/>
              <a:gd name="connsiteX76" fmla="*/ 5222450 w 11540300"/>
              <a:gd name="connsiteY76" fmla="*/ 895546 h 1820256"/>
              <a:gd name="connsiteX77" fmla="*/ 5410986 w 11540300"/>
              <a:gd name="connsiteY77" fmla="*/ 876692 h 1820256"/>
              <a:gd name="connsiteX78" fmla="*/ 5590095 w 11540300"/>
              <a:gd name="connsiteY78" fmla="*/ 876692 h 1820256"/>
              <a:gd name="connsiteX79" fmla="*/ 5637229 w 11540300"/>
              <a:gd name="connsiteY79" fmla="*/ 904973 h 1820256"/>
              <a:gd name="connsiteX80" fmla="*/ 5674936 w 11540300"/>
              <a:gd name="connsiteY80" fmla="*/ 914400 h 1820256"/>
              <a:gd name="connsiteX81" fmla="*/ 5712644 w 11540300"/>
              <a:gd name="connsiteY81" fmla="*/ 933253 h 1820256"/>
              <a:gd name="connsiteX82" fmla="*/ 5740924 w 11540300"/>
              <a:gd name="connsiteY82" fmla="*/ 942680 h 1820256"/>
              <a:gd name="connsiteX83" fmla="*/ 5938887 w 11540300"/>
              <a:gd name="connsiteY83" fmla="*/ 923826 h 1820256"/>
              <a:gd name="connsiteX84" fmla="*/ 6014301 w 11540300"/>
              <a:gd name="connsiteY84" fmla="*/ 895546 h 1820256"/>
              <a:gd name="connsiteX85" fmla="*/ 6061435 w 11540300"/>
              <a:gd name="connsiteY85" fmla="*/ 857839 h 1820256"/>
              <a:gd name="connsiteX86" fmla="*/ 6174557 w 11540300"/>
              <a:gd name="connsiteY86" fmla="*/ 782424 h 1820256"/>
              <a:gd name="connsiteX87" fmla="*/ 6325386 w 11540300"/>
              <a:gd name="connsiteY87" fmla="*/ 245096 h 1820256"/>
              <a:gd name="connsiteX88" fmla="*/ 6344240 w 11540300"/>
              <a:gd name="connsiteY88" fmla="*/ 216816 h 1820256"/>
              <a:gd name="connsiteX89" fmla="*/ 6372520 w 11540300"/>
              <a:gd name="connsiteY89" fmla="*/ 122548 h 1820256"/>
              <a:gd name="connsiteX90" fmla="*/ 6410227 w 11540300"/>
              <a:gd name="connsiteY90" fmla="*/ 65987 h 1820256"/>
              <a:gd name="connsiteX91" fmla="*/ 6457361 w 11540300"/>
              <a:gd name="connsiteY91" fmla="*/ 9426 h 1820256"/>
              <a:gd name="connsiteX92" fmla="*/ 6485642 w 11540300"/>
              <a:gd name="connsiteY92" fmla="*/ 0 h 1820256"/>
              <a:gd name="connsiteX93" fmla="*/ 6570483 w 11540300"/>
              <a:gd name="connsiteY93" fmla="*/ 18853 h 1820256"/>
              <a:gd name="connsiteX94" fmla="*/ 6598763 w 11540300"/>
              <a:gd name="connsiteY94" fmla="*/ 47134 h 1820256"/>
              <a:gd name="connsiteX95" fmla="*/ 6655324 w 11540300"/>
              <a:gd name="connsiteY95" fmla="*/ 113121 h 1820256"/>
              <a:gd name="connsiteX96" fmla="*/ 6683604 w 11540300"/>
              <a:gd name="connsiteY96" fmla="*/ 122548 h 1820256"/>
              <a:gd name="connsiteX97" fmla="*/ 6702458 w 11540300"/>
              <a:gd name="connsiteY97" fmla="*/ 150828 h 1820256"/>
              <a:gd name="connsiteX98" fmla="*/ 6740165 w 11540300"/>
              <a:gd name="connsiteY98" fmla="*/ 169682 h 1820256"/>
              <a:gd name="connsiteX99" fmla="*/ 6768446 w 11540300"/>
              <a:gd name="connsiteY99" fmla="*/ 188536 h 1820256"/>
              <a:gd name="connsiteX100" fmla="*/ 6815580 w 11540300"/>
              <a:gd name="connsiteY100" fmla="*/ 245096 h 1820256"/>
              <a:gd name="connsiteX101" fmla="*/ 6853287 w 11540300"/>
              <a:gd name="connsiteY101" fmla="*/ 301657 h 1820256"/>
              <a:gd name="connsiteX102" fmla="*/ 6872141 w 11540300"/>
              <a:gd name="connsiteY102" fmla="*/ 329938 h 1820256"/>
              <a:gd name="connsiteX103" fmla="*/ 6890994 w 11540300"/>
              <a:gd name="connsiteY103" fmla="*/ 395925 h 1820256"/>
              <a:gd name="connsiteX104" fmla="*/ 6909848 w 11540300"/>
              <a:gd name="connsiteY104" fmla="*/ 471340 h 1820256"/>
              <a:gd name="connsiteX105" fmla="*/ 6919275 w 11540300"/>
              <a:gd name="connsiteY105" fmla="*/ 763571 h 1820256"/>
              <a:gd name="connsiteX106" fmla="*/ 6956982 w 11540300"/>
              <a:gd name="connsiteY106" fmla="*/ 820131 h 1820256"/>
              <a:gd name="connsiteX107" fmla="*/ 6975835 w 11540300"/>
              <a:gd name="connsiteY107" fmla="*/ 857839 h 1820256"/>
              <a:gd name="connsiteX108" fmla="*/ 7004116 w 11540300"/>
              <a:gd name="connsiteY108" fmla="*/ 876692 h 1820256"/>
              <a:gd name="connsiteX109" fmla="*/ 7051250 w 11540300"/>
              <a:gd name="connsiteY109" fmla="*/ 961534 h 1820256"/>
              <a:gd name="connsiteX110" fmla="*/ 7079530 w 11540300"/>
              <a:gd name="connsiteY110" fmla="*/ 980387 h 1820256"/>
              <a:gd name="connsiteX111" fmla="*/ 7117237 w 11540300"/>
              <a:gd name="connsiteY111" fmla="*/ 1036948 h 1820256"/>
              <a:gd name="connsiteX112" fmla="*/ 7154945 w 11540300"/>
              <a:gd name="connsiteY112" fmla="*/ 1046375 h 1820256"/>
              <a:gd name="connsiteX113" fmla="*/ 7183225 w 11540300"/>
              <a:gd name="connsiteY113" fmla="*/ 1055802 h 1820256"/>
              <a:gd name="connsiteX114" fmla="*/ 7428322 w 11540300"/>
              <a:gd name="connsiteY114" fmla="*/ 1074655 h 1820256"/>
              <a:gd name="connsiteX115" fmla="*/ 7456602 w 11540300"/>
              <a:gd name="connsiteY115" fmla="*/ 1093509 h 1820256"/>
              <a:gd name="connsiteX116" fmla="*/ 7484883 w 11540300"/>
              <a:gd name="connsiteY116" fmla="*/ 1102936 h 1820256"/>
              <a:gd name="connsiteX117" fmla="*/ 7522590 w 11540300"/>
              <a:gd name="connsiteY117" fmla="*/ 1121789 h 1820256"/>
              <a:gd name="connsiteX118" fmla="*/ 7598004 w 11540300"/>
              <a:gd name="connsiteY118" fmla="*/ 1178350 h 1820256"/>
              <a:gd name="connsiteX119" fmla="*/ 7626285 w 11540300"/>
              <a:gd name="connsiteY119" fmla="*/ 1187777 h 1820256"/>
              <a:gd name="connsiteX120" fmla="*/ 7692273 w 11540300"/>
              <a:gd name="connsiteY120" fmla="*/ 1216057 h 1820256"/>
              <a:gd name="connsiteX121" fmla="*/ 7720553 w 11540300"/>
              <a:gd name="connsiteY121" fmla="*/ 1234911 h 1820256"/>
              <a:gd name="connsiteX122" fmla="*/ 7786541 w 11540300"/>
              <a:gd name="connsiteY122" fmla="*/ 1253764 h 1820256"/>
              <a:gd name="connsiteX123" fmla="*/ 7871382 w 11540300"/>
              <a:gd name="connsiteY123" fmla="*/ 1282045 h 1820256"/>
              <a:gd name="connsiteX124" fmla="*/ 8069345 w 11540300"/>
              <a:gd name="connsiteY124" fmla="*/ 1272618 h 1820256"/>
              <a:gd name="connsiteX125" fmla="*/ 8097625 w 11540300"/>
              <a:gd name="connsiteY125" fmla="*/ 1263191 h 1820256"/>
              <a:gd name="connsiteX126" fmla="*/ 8135332 w 11540300"/>
              <a:gd name="connsiteY126" fmla="*/ 1253764 h 1820256"/>
              <a:gd name="connsiteX127" fmla="*/ 8201320 w 11540300"/>
              <a:gd name="connsiteY127" fmla="*/ 1216057 h 1820256"/>
              <a:gd name="connsiteX128" fmla="*/ 8229600 w 11540300"/>
              <a:gd name="connsiteY128" fmla="*/ 1206630 h 1820256"/>
              <a:gd name="connsiteX129" fmla="*/ 8257881 w 11540300"/>
              <a:gd name="connsiteY129" fmla="*/ 1225484 h 1820256"/>
              <a:gd name="connsiteX130" fmla="*/ 8276734 w 11540300"/>
              <a:gd name="connsiteY130" fmla="*/ 1253764 h 1820256"/>
              <a:gd name="connsiteX131" fmla="*/ 8305015 w 11540300"/>
              <a:gd name="connsiteY131" fmla="*/ 1282045 h 1820256"/>
              <a:gd name="connsiteX132" fmla="*/ 8380429 w 11540300"/>
              <a:gd name="connsiteY132" fmla="*/ 1366886 h 1820256"/>
              <a:gd name="connsiteX133" fmla="*/ 8436990 w 11540300"/>
              <a:gd name="connsiteY133" fmla="*/ 1404593 h 1820256"/>
              <a:gd name="connsiteX134" fmla="*/ 8531258 w 11540300"/>
              <a:gd name="connsiteY134" fmla="*/ 1423447 h 1820256"/>
              <a:gd name="connsiteX135" fmla="*/ 8814062 w 11540300"/>
              <a:gd name="connsiteY135" fmla="*/ 1414020 h 1820256"/>
              <a:gd name="connsiteX136" fmla="*/ 8842343 w 11540300"/>
              <a:gd name="connsiteY136" fmla="*/ 1395167 h 1820256"/>
              <a:gd name="connsiteX137" fmla="*/ 8870623 w 11540300"/>
              <a:gd name="connsiteY137" fmla="*/ 1385740 h 1820256"/>
              <a:gd name="connsiteX138" fmla="*/ 8917757 w 11540300"/>
              <a:gd name="connsiteY138" fmla="*/ 1376313 h 1820256"/>
              <a:gd name="connsiteX139" fmla="*/ 9087440 w 11540300"/>
              <a:gd name="connsiteY139" fmla="*/ 1357459 h 1820256"/>
              <a:gd name="connsiteX140" fmla="*/ 9153427 w 11540300"/>
              <a:gd name="connsiteY140" fmla="*/ 1338606 h 1820256"/>
              <a:gd name="connsiteX141" fmla="*/ 9247695 w 11540300"/>
              <a:gd name="connsiteY141" fmla="*/ 1310325 h 1820256"/>
              <a:gd name="connsiteX142" fmla="*/ 9436231 w 11540300"/>
              <a:gd name="connsiteY142" fmla="*/ 1291472 h 1820256"/>
              <a:gd name="connsiteX143" fmla="*/ 10039547 w 11540300"/>
              <a:gd name="connsiteY143" fmla="*/ 1282045 h 1820256"/>
              <a:gd name="connsiteX144" fmla="*/ 10275217 w 11540300"/>
              <a:gd name="connsiteY144" fmla="*/ 1282045 h 1820256"/>
              <a:gd name="connsiteX145" fmla="*/ 10303497 w 11540300"/>
              <a:gd name="connsiteY145" fmla="*/ 1310325 h 1820256"/>
              <a:gd name="connsiteX146" fmla="*/ 10341204 w 11540300"/>
              <a:gd name="connsiteY146" fmla="*/ 1338606 h 1820256"/>
              <a:gd name="connsiteX147" fmla="*/ 10397765 w 11540300"/>
              <a:gd name="connsiteY147" fmla="*/ 1376313 h 1820256"/>
              <a:gd name="connsiteX148" fmla="*/ 10482607 w 11540300"/>
              <a:gd name="connsiteY148" fmla="*/ 1366886 h 1820256"/>
              <a:gd name="connsiteX149" fmla="*/ 10576875 w 11540300"/>
              <a:gd name="connsiteY149" fmla="*/ 1338606 h 1820256"/>
              <a:gd name="connsiteX150" fmla="*/ 10624009 w 11540300"/>
              <a:gd name="connsiteY150" fmla="*/ 1310325 h 1820256"/>
              <a:gd name="connsiteX151" fmla="*/ 10652289 w 11540300"/>
              <a:gd name="connsiteY151" fmla="*/ 1300898 h 1820256"/>
              <a:gd name="connsiteX152" fmla="*/ 10689996 w 11540300"/>
              <a:gd name="connsiteY152" fmla="*/ 1291472 h 1820256"/>
              <a:gd name="connsiteX153" fmla="*/ 10737130 w 11540300"/>
              <a:gd name="connsiteY153" fmla="*/ 1282045 h 1820256"/>
              <a:gd name="connsiteX154" fmla="*/ 10793691 w 11540300"/>
              <a:gd name="connsiteY154" fmla="*/ 1263191 h 1820256"/>
              <a:gd name="connsiteX155" fmla="*/ 10859679 w 11540300"/>
              <a:gd name="connsiteY155" fmla="*/ 1234911 h 1820256"/>
              <a:gd name="connsiteX156" fmla="*/ 10963374 w 11540300"/>
              <a:gd name="connsiteY156" fmla="*/ 1168923 h 1820256"/>
              <a:gd name="connsiteX157" fmla="*/ 11029361 w 11540300"/>
              <a:gd name="connsiteY157" fmla="*/ 1178350 h 1820256"/>
              <a:gd name="connsiteX158" fmla="*/ 11067068 w 11540300"/>
              <a:gd name="connsiteY158" fmla="*/ 1197204 h 1820256"/>
              <a:gd name="connsiteX159" fmla="*/ 11095349 w 11540300"/>
              <a:gd name="connsiteY159" fmla="*/ 1206630 h 1820256"/>
              <a:gd name="connsiteX160" fmla="*/ 11142483 w 11540300"/>
              <a:gd name="connsiteY160" fmla="*/ 1225484 h 1820256"/>
              <a:gd name="connsiteX161" fmla="*/ 11227324 w 11540300"/>
              <a:gd name="connsiteY161" fmla="*/ 1253764 h 1820256"/>
              <a:gd name="connsiteX162" fmla="*/ 11331019 w 11540300"/>
              <a:gd name="connsiteY162" fmla="*/ 1272618 h 1820256"/>
              <a:gd name="connsiteX163" fmla="*/ 11359299 w 11540300"/>
              <a:gd name="connsiteY163" fmla="*/ 1282045 h 1820256"/>
              <a:gd name="connsiteX164" fmla="*/ 11538409 w 11540300"/>
              <a:gd name="connsiteY164" fmla="*/ 1272618 h 1820256"/>
              <a:gd name="connsiteX165" fmla="*/ 11510128 w 11540300"/>
              <a:gd name="connsiteY165" fmla="*/ 1272618 h 1820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11540300" h="1820256">
                <a:moveTo>
                  <a:pt x="0" y="914400"/>
                </a:moveTo>
                <a:lnTo>
                  <a:pt x="235670" y="923826"/>
                </a:lnTo>
                <a:cubicBezTo>
                  <a:pt x="329938" y="928539"/>
                  <a:pt x="493222" y="800648"/>
                  <a:pt x="565609" y="942680"/>
                </a:cubicBezTo>
                <a:cubicBezTo>
                  <a:pt x="637996" y="1084712"/>
                  <a:pt x="619715" y="1771307"/>
                  <a:pt x="669991" y="1776020"/>
                </a:cubicBezTo>
                <a:cubicBezTo>
                  <a:pt x="720267" y="1780733"/>
                  <a:pt x="795109" y="1105137"/>
                  <a:pt x="867266" y="970960"/>
                </a:cubicBezTo>
                <a:cubicBezTo>
                  <a:pt x="939424" y="836783"/>
                  <a:pt x="1047946" y="964675"/>
                  <a:pt x="1102936" y="970960"/>
                </a:cubicBezTo>
                <a:cubicBezTo>
                  <a:pt x="1158414" y="998699"/>
                  <a:pt x="1127319" y="985373"/>
                  <a:pt x="1197204" y="1008668"/>
                </a:cubicBezTo>
                <a:lnTo>
                  <a:pt x="1225485" y="1018094"/>
                </a:lnTo>
                <a:cubicBezTo>
                  <a:pt x="1234912" y="1021236"/>
                  <a:pt x="1243889" y="1026424"/>
                  <a:pt x="1253765" y="1027521"/>
                </a:cubicBezTo>
                <a:cubicBezTo>
                  <a:pt x="1432350" y="1047364"/>
                  <a:pt x="1310168" y="1036000"/>
                  <a:pt x="1621411" y="1046375"/>
                </a:cubicBezTo>
                <a:cubicBezTo>
                  <a:pt x="1640264" y="1052659"/>
                  <a:pt x="1661436" y="1054204"/>
                  <a:pt x="1677971" y="1065228"/>
                </a:cubicBezTo>
                <a:cubicBezTo>
                  <a:pt x="1687398" y="1071513"/>
                  <a:pt x="1697548" y="1076829"/>
                  <a:pt x="1706252" y="1084082"/>
                </a:cubicBezTo>
                <a:cubicBezTo>
                  <a:pt x="1778836" y="1144569"/>
                  <a:pt x="1692596" y="1084404"/>
                  <a:pt x="1762813" y="1131216"/>
                </a:cubicBezTo>
                <a:cubicBezTo>
                  <a:pt x="1769097" y="1143785"/>
                  <a:pt x="1772670" y="1158128"/>
                  <a:pt x="1781666" y="1168923"/>
                </a:cubicBezTo>
                <a:cubicBezTo>
                  <a:pt x="1788919" y="1177627"/>
                  <a:pt x="1803942" y="1178169"/>
                  <a:pt x="1809947" y="1187777"/>
                </a:cubicBezTo>
                <a:cubicBezTo>
                  <a:pt x="1820480" y="1204630"/>
                  <a:pt x="1822516" y="1225484"/>
                  <a:pt x="1828800" y="1244338"/>
                </a:cubicBezTo>
                <a:lnTo>
                  <a:pt x="1847654" y="1300898"/>
                </a:lnTo>
                <a:cubicBezTo>
                  <a:pt x="1850796" y="1310325"/>
                  <a:pt x="1854671" y="1319539"/>
                  <a:pt x="1857081" y="1329179"/>
                </a:cubicBezTo>
                <a:cubicBezTo>
                  <a:pt x="1862350" y="1350255"/>
                  <a:pt x="1868078" y="1371600"/>
                  <a:pt x="1885361" y="1423447"/>
                </a:cubicBezTo>
                <a:cubicBezTo>
                  <a:pt x="1902644" y="1475294"/>
                  <a:pt x="1945065" y="1599414"/>
                  <a:pt x="1960776" y="1640263"/>
                </a:cubicBezTo>
                <a:cubicBezTo>
                  <a:pt x="1976487" y="1681113"/>
                  <a:pt x="1972376" y="1659840"/>
                  <a:pt x="1979629" y="1668544"/>
                </a:cubicBezTo>
                <a:cubicBezTo>
                  <a:pt x="2017921" y="1714495"/>
                  <a:pt x="2010986" y="1680966"/>
                  <a:pt x="2036190" y="1706251"/>
                </a:cubicBezTo>
                <a:cubicBezTo>
                  <a:pt x="2061394" y="1731536"/>
                  <a:pt x="2059776" y="1796567"/>
                  <a:pt x="2130851" y="1820256"/>
                </a:cubicBezTo>
                <a:cubicBezTo>
                  <a:pt x="2157560" y="1809258"/>
                  <a:pt x="2166660" y="1715825"/>
                  <a:pt x="2196446" y="1640263"/>
                </a:cubicBezTo>
                <a:cubicBezTo>
                  <a:pt x="2226232" y="1564701"/>
                  <a:pt x="2281287" y="1421876"/>
                  <a:pt x="2309567" y="1366886"/>
                </a:cubicBezTo>
                <a:cubicBezTo>
                  <a:pt x="2337847" y="1311896"/>
                  <a:pt x="2351338" y="1332510"/>
                  <a:pt x="2366128" y="1310325"/>
                </a:cubicBezTo>
                <a:cubicBezTo>
                  <a:pt x="2372413" y="1300898"/>
                  <a:pt x="2377729" y="1290749"/>
                  <a:pt x="2384982" y="1282045"/>
                </a:cubicBezTo>
                <a:cubicBezTo>
                  <a:pt x="2411039" y="1250776"/>
                  <a:pt x="2414564" y="1260587"/>
                  <a:pt x="2432116" y="1225484"/>
                </a:cubicBezTo>
                <a:cubicBezTo>
                  <a:pt x="2436560" y="1216596"/>
                  <a:pt x="2437099" y="1206092"/>
                  <a:pt x="2441543" y="1197204"/>
                </a:cubicBezTo>
                <a:cubicBezTo>
                  <a:pt x="2446610" y="1187070"/>
                  <a:pt x="2455795" y="1179276"/>
                  <a:pt x="2460396" y="1168923"/>
                </a:cubicBezTo>
                <a:cubicBezTo>
                  <a:pt x="2468467" y="1150762"/>
                  <a:pt x="2468226" y="1128898"/>
                  <a:pt x="2479250" y="1112362"/>
                </a:cubicBezTo>
                <a:cubicBezTo>
                  <a:pt x="2485534" y="1102935"/>
                  <a:pt x="2493502" y="1094435"/>
                  <a:pt x="2498103" y="1084082"/>
                </a:cubicBezTo>
                <a:cubicBezTo>
                  <a:pt x="2506174" y="1065921"/>
                  <a:pt x="2500421" y="1038545"/>
                  <a:pt x="2516957" y="1027521"/>
                </a:cubicBezTo>
                <a:cubicBezTo>
                  <a:pt x="2553505" y="1003156"/>
                  <a:pt x="2534489" y="1012251"/>
                  <a:pt x="2573518" y="999241"/>
                </a:cubicBezTo>
                <a:cubicBezTo>
                  <a:pt x="2582945" y="992956"/>
                  <a:pt x="2590807" y="983135"/>
                  <a:pt x="2601798" y="980387"/>
                </a:cubicBezTo>
                <a:cubicBezTo>
                  <a:pt x="2686722" y="959156"/>
                  <a:pt x="2873875" y="978450"/>
                  <a:pt x="2922310" y="980387"/>
                </a:cubicBezTo>
                <a:cubicBezTo>
                  <a:pt x="2982013" y="977245"/>
                  <a:pt x="3041633" y="970960"/>
                  <a:pt x="3101419" y="970960"/>
                </a:cubicBezTo>
                <a:cubicBezTo>
                  <a:pt x="3165280" y="970960"/>
                  <a:pt x="3312830" y="979038"/>
                  <a:pt x="3393650" y="989814"/>
                </a:cubicBezTo>
                <a:cubicBezTo>
                  <a:pt x="3429196" y="994554"/>
                  <a:pt x="3444883" y="1001200"/>
                  <a:pt x="3478491" y="1008668"/>
                </a:cubicBezTo>
                <a:cubicBezTo>
                  <a:pt x="3546748" y="1023836"/>
                  <a:pt x="3503368" y="1010675"/>
                  <a:pt x="3553905" y="1027521"/>
                </a:cubicBezTo>
                <a:cubicBezTo>
                  <a:pt x="3812100" y="1001701"/>
                  <a:pt x="3529320" y="1032056"/>
                  <a:pt x="3704734" y="1008668"/>
                </a:cubicBezTo>
                <a:cubicBezTo>
                  <a:pt x="3761567" y="1001091"/>
                  <a:pt x="3837477" y="994886"/>
                  <a:pt x="3893270" y="989814"/>
                </a:cubicBezTo>
                <a:cubicBezTo>
                  <a:pt x="3918408" y="992956"/>
                  <a:pt x="3943696" y="995076"/>
                  <a:pt x="3968685" y="999241"/>
                </a:cubicBezTo>
                <a:cubicBezTo>
                  <a:pt x="3992352" y="1003186"/>
                  <a:pt x="4012263" y="1010625"/>
                  <a:pt x="4034673" y="1018094"/>
                </a:cubicBezTo>
                <a:cubicBezTo>
                  <a:pt x="4110086" y="1068371"/>
                  <a:pt x="4018962" y="1002383"/>
                  <a:pt x="4081807" y="1065228"/>
                </a:cubicBezTo>
                <a:cubicBezTo>
                  <a:pt x="4089818" y="1073239"/>
                  <a:pt x="4101383" y="1076829"/>
                  <a:pt x="4110087" y="1084082"/>
                </a:cubicBezTo>
                <a:cubicBezTo>
                  <a:pt x="4202751" y="1161303"/>
                  <a:pt x="4083063" y="1066485"/>
                  <a:pt x="4157221" y="1140643"/>
                </a:cubicBezTo>
                <a:cubicBezTo>
                  <a:pt x="4165232" y="1148654"/>
                  <a:pt x="4176074" y="1153212"/>
                  <a:pt x="4185501" y="1159496"/>
                </a:cubicBezTo>
                <a:lnTo>
                  <a:pt x="4242062" y="1244338"/>
                </a:lnTo>
                <a:cubicBezTo>
                  <a:pt x="4248346" y="1253765"/>
                  <a:pt x="4257333" y="1261870"/>
                  <a:pt x="4260916" y="1272618"/>
                </a:cubicBezTo>
                <a:cubicBezTo>
                  <a:pt x="4283352" y="1339927"/>
                  <a:pt x="4268745" y="1312643"/>
                  <a:pt x="4298623" y="1357459"/>
                </a:cubicBezTo>
                <a:cubicBezTo>
                  <a:pt x="4301765" y="1366886"/>
                  <a:pt x="4303224" y="1377054"/>
                  <a:pt x="4308050" y="1385740"/>
                </a:cubicBezTo>
                <a:cubicBezTo>
                  <a:pt x="4319054" y="1405548"/>
                  <a:pt x="4333188" y="1423447"/>
                  <a:pt x="4345757" y="1442301"/>
                </a:cubicBezTo>
                <a:lnTo>
                  <a:pt x="4383464" y="1498861"/>
                </a:lnTo>
                <a:lnTo>
                  <a:pt x="4421171" y="1555422"/>
                </a:lnTo>
                <a:cubicBezTo>
                  <a:pt x="4443608" y="1622731"/>
                  <a:pt x="4423489" y="1600959"/>
                  <a:pt x="4468305" y="1630837"/>
                </a:cubicBezTo>
                <a:cubicBezTo>
                  <a:pt x="4471447" y="1640264"/>
                  <a:pt x="4470706" y="1652091"/>
                  <a:pt x="4477732" y="1659117"/>
                </a:cubicBezTo>
                <a:cubicBezTo>
                  <a:pt x="4493755" y="1675139"/>
                  <a:pt x="4534293" y="1696824"/>
                  <a:pt x="4534293" y="1696824"/>
                </a:cubicBezTo>
                <a:cubicBezTo>
                  <a:pt x="4540578" y="1706251"/>
                  <a:pt x="4544300" y="1718027"/>
                  <a:pt x="4553147" y="1725105"/>
                </a:cubicBezTo>
                <a:cubicBezTo>
                  <a:pt x="4560906" y="1731312"/>
                  <a:pt x="4574401" y="1727505"/>
                  <a:pt x="4581427" y="1734531"/>
                </a:cubicBezTo>
                <a:cubicBezTo>
                  <a:pt x="4588453" y="1741557"/>
                  <a:pt x="4583776" y="1750194"/>
                  <a:pt x="4590854" y="1762812"/>
                </a:cubicBezTo>
                <a:cubicBezTo>
                  <a:pt x="4597932" y="1775430"/>
                  <a:pt x="4614469" y="1803956"/>
                  <a:pt x="4623896" y="1810240"/>
                </a:cubicBezTo>
                <a:cubicBezTo>
                  <a:pt x="4642750" y="1803956"/>
                  <a:pt x="4648671" y="1794415"/>
                  <a:pt x="4675695" y="1762812"/>
                </a:cubicBezTo>
                <a:cubicBezTo>
                  <a:pt x="4702719" y="1731209"/>
                  <a:pt x="4738908" y="1652047"/>
                  <a:pt x="4786042" y="1620624"/>
                </a:cubicBezTo>
                <a:cubicBezTo>
                  <a:pt x="4833176" y="1589201"/>
                  <a:pt x="4931790" y="1613554"/>
                  <a:pt x="4958499" y="1574276"/>
                </a:cubicBezTo>
                <a:lnTo>
                  <a:pt x="4986780" y="1461154"/>
                </a:lnTo>
                <a:cubicBezTo>
                  <a:pt x="4989922" y="1448585"/>
                  <a:pt x="4992110" y="1435738"/>
                  <a:pt x="4996207" y="1423447"/>
                </a:cubicBezTo>
                <a:lnTo>
                  <a:pt x="5015060" y="1366886"/>
                </a:lnTo>
                <a:cubicBezTo>
                  <a:pt x="5011918" y="1351175"/>
                  <a:pt x="5009519" y="1335296"/>
                  <a:pt x="5005633" y="1319752"/>
                </a:cubicBezTo>
                <a:cubicBezTo>
                  <a:pt x="5003223" y="1310112"/>
                  <a:pt x="4998617" y="1301112"/>
                  <a:pt x="4996207" y="1291472"/>
                </a:cubicBezTo>
                <a:cubicBezTo>
                  <a:pt x="4992321" y="1275928"/>
                  <a:pt x="4989922" y="1260049"/>
                  <a:pt x="4986780" y="1244338"/>
                </a:cubicBezTo>
                <a:cubicBezTo>
                  <a:pt x="4994636" y="1200346"/>
                  <a:pt x="5024487" y="1069942"/>
                  <a:pt x="5043341" y="1027521"/>
                </a:cubicBezTo>
                <a:cubicBezTo>
                  <a:pt x="5062195" y="985100"/>
                  <a:pt x="5085761" y="997670"/>
                  <a:pt x="5099901" y="989814"/>
                </a:cubicBezTo>
                <a:cubicBezTo>
                  <a:pt x="5114041" y="981958"/>
                  <a:pt x="5121155" y="987413"/>
                  <a:pt x="5128182" y="980387"/>
                </a:cubicBezTo>
                <a:cubicBezTo>
                  <a:pt x="5135208" y="973361"/>
                  <a:pt x="5132097" y="960375"/>
                  <a:pt x="5137609" y="952107"/>
                </a:cubicBezTo>
                <a:cubicBezTo>
                  <a:pt x="5157785" y="921843"/>
                  <a:pt x="5164518" y="924283"/>
                  <a:pt x="5194169" y="914400"/>
                </a:cubicBezTo>
                <a:cubicBezTo>
                  <a:pt x="5203596" y="908115"/>
                  <a:pt x="5211842" y="899524"/>
                  <a:pt x="5222450" y="895546"/>
                </a:cubicBezTo>
                <a:cubicBezTo>
                  <a:pt x="5262863" y="880391"/>
                  <a:pt x="5409978" y="876759"/>
                  <a:pt x="5410986" y="876692"/>
                </a:cubicBezTo>
                <a:cubicBezTo>
                  <a:pt x="5481980" y="858943"/>
                  <a:pt x="5481493" y="854971"/>
                  <a:pt x="5590095" y="876692"/>
                </a:cubicBezTo>
                <a:cubicBezTo>
                  <a:pt x="5608062" y="880285"/>
                  <a:pt x="5620486" y="897531"/>
                  <a:pt x="5637229" y="904973"/>
                </a:cubicBezTo>
                <a:cubicBezTo>
                  <a:pt x="5649068" y="910235"/>
                  <a:pt x="5662805" y="909851"/>
                  <a:pt x="5674936" y="914400"/>
                </a:cubicBezTo>
                <a:cubicBezTo>
                  <a:pt x="5688094" y="919334"/>
                  <a:pt x="5699727" y="927717"/>
                  <a:pt x="5712644" y="933253"/>
                </a:cubicBezTo>
                <a:cubicBezTo>
                  <a:pt x="5721777" y="937167"/>
                  <a:pt x="5731497" y="939538"/>
                  <a:pt x="5740924" y="942680"/>
                </a:cubicBezTo>
                <a:cubicBezTo>
                  <a:pt x="5806912" y="936395"/>
                  <a:pt x="5873073" y="931724"/>
                  <a:pt x="5938887" y="923826"/>
                </a:cubicBezTo>
                <a:cubicBezTo>
                  <a:pt x="5964165" y="920793"/>
                  <a:pt x="5993275" y="909564"/>
                  <a:pt x="6014301" y="895546"/>
                </a:cubicBezTo>
                <a:cubicBezTo>
                  <a:pt x="6031042" y="884385"/>
                  <a:pt x="6044997" y="869442"/>
                  <a:pt x="6061435" y="857839"/>
                </a:cubicBezTo>
                <a:cubicBezTo>
                  <a:pt x="6098459" y="831704"/>
                  <a:pt x="6130565" y="884548"/>
                  <a:pt x="6174557" y="782424"/>
                </a:cubicBezTo>
                <a:cubicBezTo>
                  <a:pt x="6218549" y="680300"/>
                  <a:pt x="6297106" y="339364"/>
                  <a:pt x="6325386" y="245096"/>
                </a:cubicBezTo>
                <a:cubicBezTo>
                  <a:pt x="6353667" y="150828"/>
                  <a:pt x="6339777" y="227230"/>
                  <a:pt x="6344240" y="216816"/>
                </a:cubicBezTo>
                <a:cubicBezTo>
                  <a:pt x="6360052" y="179922"/>
                  <a:pt x="6347167" y="160579"/>
                  <a:pt x="6372520" y="122548"/>
                </a:cubicBezTo>
                <a:lnTo>
                  <a:pt x="6410227" y="65987"/>
                </a:lnTo>
                <a:cubicBezTo>
                  <a:pt x="6424137" y="45123"/>
                  <a:pt x="6435590" y="23940"/>
                  <a:pt x="6457361" y="9426"/>
                </a:cubicBezTo>
                <a:cubicBezTo>
                  <a:pt x="6465629" y="3914"/>
                  <a:pt x="6476215" y="3142"/>
                  <a:pt x="6485642" y="0"/>
                </a:cubicBezTo>
                <a:cubicBezTo>
                  <a:pt x="6492488" y="1141"/>
                  <a:pt x="6555011" y="8538"/>
                  <a:pt x="6570483" y="18853"/>
                </a:cubicBezTo>
                <a:cubicBezTo>
                  <a:pt x="6581575" y="26248"/>
                  <a:pt x="6590087" y="37012"/>
                  <a:pt x="6598763" y="47134"/>
                </a:cubicBezTo>
                <a:cubicBezTo>
                  <a:pt x="6616186" y="67461"/>
                  <a:pt x="6631935" y="97528"/>
                  <a:pt x="6655324" y="113121"/>
                </a:cubicBezTo>
                <a:cubicBezTo>
                  <a:pt x="6663592" y="118633"/>
                  <a:pt x="6674177" y="119406"/>
                  <a:pt x="6683604" y="122548"/>
                </a:cubicBezTo>
                <a:cubicBezTo>
                  <a:pt x="6689889" y="131975"/>
                  <a:pt x="6693754" y="143575"/>
                  <a:pt x="6702458" y="150828"/>
                </a:cubicBezTo>
                <a:cubicBezTo>
                  <a:pt x="6713254" y="159824"/>
                  <a:pt x="6727964" y="162710"/>
                  <a:pt x="6740165" y="169682"/>
                </a:cubicBezTo>
                <a:cubicBezTo>
                  <a:pt x="6750002" y="175303"/>
                  <a:pt x="6759019" y="182251"/>
                  <a:pt x="6768446" y="188536"/>
                </a:cubicBezTo>
                <a:cubicBezTo>
                  <a:pt x="6835813" y="289588"/>
                  <a:pt x="6730902" y="136226"/>
                  <a:pt x="6815580" y="245096"/>
                </a:cubicBezTo>
                <a:cubicBezTo>
                  <a:pt x="6829491" y="262982"/>
                  <a:pt x="6840718" y="282803"/>
                  <a:pt x="6853287" y="301657"/>
                </a:cubicBezTo>
                <a:lnTo>
                  <a:pt x="6872141" y="329938"/>
                </a:lnTo>
                <a:cubicBezTo>
                  <a:pt x="6894746" y="397758"/>
                  <a:pt x="6867315" y="313050"/>
                  <a:pt x="6890994" y="395925"/>
                </a:cubicBezTo>
                <a:cubicBezTo>
                  <a:pt x="6910319" y="463560"/>
                  <a:pt x="6890683" y="375516"/>
                  <a:pt x="6909848" y="471340"/>
                </a:cubicBezTo>
                <a:cubicBezTo>
                  <a:pt x="6912990" y="568750"/>
                  <a:pt x="6906223" y="666988"/>
                  <a:pt x="6919275" y="763571"/>
                </a:cubicBezTo>
                <a:cubicBezTo>
                  <a:pt x="6922309" y="786026"/>
                  <a:pt x="6946849" y="799864"/>
                  <a:pt x="6956982" y="820131"/>
                </a:cubicBezTo>
                <a:cubicBezTo>
                  <a:pt x="6963266" y="832700"/>
                  <a:pt x="6966839" y="847043"/>
                  <a:pt x="6975835" y="857839"/>
                </a:cubicBezTo>
                <a:cubicBezTo>
                  <a:pt x="6983088" y="866543"/>
                  <a:pt x="6994689" y="870408"/>
                  <a:pt x="7004116" y="876692"/>
                </a:cubicBezTo>
                <a:cubicBezTo>
                  <a:pt x="7013939" y="906162"/>
                  <a:pt x="7023467" y="943012"/>
                  <a:pt x="7051250" y="961534"/>
                </a:cubicBezTo>
                <a:lnTo>
                  <a:pt x="7079530" y="980387"/>
                </a:lnTo>
                <a:cubicBezTo>
                  <a:pt x="7088529" y="1007383"/>
                  <a:pt x="7088161" y="1020333"/>
                  <a:pt x="7117237" y="1036948"/>
                </a:cubicBezTo>
                <a:cubicBezTo>
                  <a:pt x="7128486" y="1043376"/>
                  <a:pt x="7142487" y="1042816"/>
                  <a:pt x="7154945" y="1046375"/>
                </a:cubicBezTo>
                <a:cubicBezTo>
                  <a:pt x="7164499" y="1049105"/>
                  <a:pt x="7173341" y="1054780"/>
                  <a:pt x="7183225" y="1055802"/>
                </a:cubicBezTo>
                <a:cubicBezTo>
                  <a:pt x="7264730" y="1064233"/>
                  <a:pt x="7346623" y="1068371"/>
                  <a:pt x="7428322" y="1074655"/>
                </a:cubicBezTo>
                <a:cubicBezTo>
                  <a:pt x="7437749" y="1080940"/>
                  <a:pt x="7446469" y="1088442"/>
                  <a:pt x="7456602" y="1093509"/>
                </a:cubicBezTo>
                <a:cubicBezTo>
                  <a:pt x="7465490" y="1097953"/>
                  <a:pt x="7475749" y="1099022"/>
                  <a:pt x="7484883" y="1102936"/>
                </a:cubicBezTo>
                <a:cubicBezTo>
                  <a:pt x="7497799" y="1108471"/>
                  <a:pt x="7510389" y="1114817"/>
                  <a:pt x="7522590" y="1121789"/>
                </a:cubicBezTo>
                <a:cubicBezTo>
                  <a:pt x="7590532" y="1160613"/>
                  <a:pt x="7501317" y="1117921"/>
                  <a:pt x="7598004" y="1178350"/>
                </a:cubicBezTo>
                <a:cubicBezTo>
                  <a:pt x="7606431" y="1183617"/>
                  <a:pt x="7617397" y="1183333"/>
                  <a:pt x="7626285" y="1187777"/>
                </a:cubicBezTo>
                <a:cubicBezTo>
                  <a:pt x="7691386" y="1220327"/>
                  <a:pt x="7613794" y="1196437"/>
                  <a:pt x="7692273" y="1216057"/>
                </a:cubicBezTo>
                <a:cubicBezTo>
                  <a:pt x="7701700" y="1222342"/>
                  <a:pt x="7710420" y="1229844"/>
                  <a:pt x="7720553" y="1234911"/>
                </a:cubicBezTo>
                <a:cubicBezTo>
                  <a:pt x="7736862" y="1243066"/>
                  <a:pt x="7770827" y="1248929"/>
                  <a:pt x="7786541" y="1253764"/>
                </a:cubicBezTo>
                <a:cubicBezTo>
                  <a:pt x="7815033" y="1262531"/>
                  <a:pt x="7871382" y="1282045"/>
                  <a:pt x="7871382" y="1282045"/>
                </a:cubicBezTo>
                <a:cubicBezTo>
                  <a:pt x="7937370" y="1278903"/>
                  <a:pt x="8003511" y="1278104"/>
                  <a:pt x="8069345" y="1272618"/>
                </a:cubicBezTo>
                <a:cubicBezTo>
                  <a:pt x="8079247" y="1271793"/>
                  <a:pt x="8088071" y="1265921"/>
                  <a:pt x="8097625" y="1263191"/>
                </a:cubicBezTo>
                <a:cubicBezTo>
                  <a:pt x="8110082" y="1259632"/>
                  <a:pt x="8122763" y="1256906"/>
                  <a:pt x="8135332" y="1253764"/>
                </a:cubicBezTo>
                <a:cubicBezTo>
                  <a:pt x="8163732" y="1234832"/>
                  <a:pt x="8167835" y="1230408"/>
                  <a:pt x="8201320" y="1216057"/>
                </a:cubicBezTo>
                <a:cubicBezTo>
                  <a:pt x="8210453" y="1212143"/>
                  <a:pt x="8220173" y="1209772"/>
                  <a:pt x="8229600" y="1206630"/>
                </a:cubicBezTo>
                <a:cubicBezTo>
                  <a:pt x="8239027" y="1212915"/>
                  <a:pt x="8249870" y="1217473"/>
                  <a:pt x="8257881" y="1225484"/>
                </a:cubicBezTo>
                <a:cubicBezTo>
                  <a:pt x="8265892" y="1233495"/>
                  <a:pt x="8269481" y="1245061"/>
                  <a:pt x="8276734" y="1253764"/>
                </a:cubicBezTo>
                <a:cubicBezTo>
                  <a:pt x="8285269" y="1264006"/>
                  <a:pt x="8296480" y="1271803"/>
                  <a:pt x="8305015" y="1282045"/>
                </a:cubicBezTo>
                <a:cubicBezTo>
                  <a:pt x="8340435" y="1324549"/>
                  <a:pt x="8311675" y="1321050"/>
                  <a:pt x="8380429" y="1366886"/>
                </a:cubicBezTo>
                <a:cubicBezTo>
                  <a:pt x="8399283" y="1379455"/>
                  <a:pt x="8414771" y="1400149"/>
                  <a:pt x="8436990" y="1404593"/>
                </a:cubicBezTo>
                <a:lnTo>
                  <a:pt x="8531258" y="1423447"/>
                </a:lnTo>
                <a:cubicBezTo>
                  <a:pt x="8625526" y="1420305"/>
                  <a:pt x="8720129" y="1422559"/>
                  <a:pt x="8814062" y="1414020"/>
                </a:cubicBezTo>
                <a:cubicBezTo>
                  <a:pt x="8825345" y="1412994"/>
                  <a:pt x="8832209" y="1400234"/>
                  <a:pt x="8842343" y="1395167"/>
                </a:cubicBezTo>
                <a:cubicBezTo>
                  <a:pt x="8851231" y="1390723"/>
                  <a:pt x="8860983" y="1388150"/>
                  <a:pt x="8870623" y="1385740"/>
                </a:cubicBezTo>
                <a:cubicBezTo>
                  <a:pt x="8886167" y="1381854"/>
                  <a:pt x="8901953" y="1378947"/>
                  <a:pt x="8917757" y="1376313"/>
                </a:cubicBezTo>
                <a:cubicBezTo>
                  <a:pt x="8986566" y="1364845"/>
                  <a:pt x="9010881" y="1364419"/>
                  <a:pt x="9087440" y="1357459"/>
                </a:cubicBezTo>
                <a:cubicBezTo>
                  <a:pt x="9155253" y="1334854"/>
                  <a:pt x="9070561" y="1362282"/>
                  <a:pt x="9153427" y="1338606"/>
                </a:cubicBezTo>
                <a:cubicBezTo>
                  <a:pt x="9184971" y="1329593"/>
                  <a:pt x="9215761" y="1317839"/>
                  <a:pt x="9247695" y="1310325"/>
                </a:cubicBezTo>
                <a:cubicBezTo>
                  <a:pt x="9288091" y="1300820"/>
                  <a:pt x="9413503" y="1292062"/>
                  <a:pt x="9436231" y="1291472"/>
                </a:cubicBezTo>
                <a:cubicBezTo>
                  <a:pt x="9637293" y="1286250"/>
                  <a:pt x="9838442" y="1285187"/>
                  <a:pt x="10039547" y="1282045"/>
                </a:cubicBezTo>
                <a:cubicBezTo>
                  <a:pt x="10110878" y="1276558"/>
                  <a:pt x="10203410" y="1262897"/>
                  <a:pt x="10275217" y="1282045"/>
                </a:cubicBezTo>
                <a:cubicBezTo>
                  <a:pt x="10288098" y="1285480"/>
                  <a:pt x="10293375" y="1301649"/>
                  <a:pt x="10303497" y="1310325"/>
                </a:cubicBezTo>
                <a:cubicBezTo>
                  <a:pt x="10315426" y="1320550"/>
                  <a:pt x="10329275" y="1328381"/>
                  <a:pt x="10341204" y="1338606"/>
                </a:cubicBezTo>
                <a:cubicBezTo>
                  <a:pt x="10386139" y="1377121"/>
                  <a:pt x="10349662" y="1360278"/>
                  <a:pt x="10397765" y="1376313"/>
                </a:cubicBezTo>
                <a:cubicBezTo>
                  <a:pt x="10426046" y="1373171"/>
                  <a:pt x="10454483" y="1371213"/>
                  <a:pt x="10482607" y="1366886"/>
                </a:cubicBezTo>
                <a:cubicBezTo>
                  <a:pt x="10503275" y="1363706"/>
                  <a:pt x="10563734" y="1344579"/>
                  <a:pt x="10576875" y="1338606"/>
                </a:cubicBezTo>
                <a:cubicBezTo>
                  <a:pt x="10593555" y="1331024"/>
                  <a:pt x="10607621" y="1318519"/>
                  <a:pt x="10624009" y="1310325"/>
                </a:cubicBezTo>
                <a:cubicBezTo>
                  <a:pt x="10632897" y="1305881"/>
                  <a:pt x="10642735" y="1303628"/>
                  <a:pt x="10652289" y="1300898"/>
                </a:cubicBezTo>
                <a:cubicBezTo>
                  <a:pt x="10664746" y="1297339"/>
                  <a:pt x="10677349" y="1294282"/>
                  <a:pt x="10689996" y="1291472"/>
                </a:cubicBezTo>
                <a:cubicBezTo>
                  <a:pt x="10705637" y="1287996"/>
                  <a:pt x="10721672" y="1286261"/>
                  <a:pt x="10737130" y="1282045"/>
                </a:cubicBezTo>
                <a:cubicBezTo>
                  <a:pt x="10756303" y="1276816"/>
                  <a:pt x="10775915" y="1272079"/>
                  <a:pt x="10793691" y="1263191"/>
                </a:cubicBezTo>
                <a:cubicBezTo>
                  <a:pt x="10840286" y="1239894"/>
                  <a:pt x="10818067" y="1248782"/>
                  <a:pt x="10859679" y="1234911"/>
                </a:cubicBezTo>
                <a:cubicBezTo>
                  <a:pt x="10943043" y="1172388"/>
                  <a:pt x="10905283" y="1188287"/>
                  <a:pt x="10963374" y="1168923"/>
                </a:cubicBezTo>
                <a:cubicBezTo>
                  <a:pt x="10985370" y="1172065"/>
                  <a:pt x="11007925" y="1172504"/>
                  <a:pt x="11029361" y="1178350"/>
                </a:cubicBezTo>
                <a:cubicBezTo>
                  <a:pt x="11042918" y="1182048"/>
                  <a:pt x="11054152" y="1191668"/>
                  <a:pt x="11067068" y="1197204"/>
                </a:cubicBezTo>
                <a:cubicBezTo>
                  <a:pt x="11076201" y="1201118"/>
                  <a:pt x="11086045" y="1203141"/>
                  <a:pt x="11095349" y="1206630"/>
                </a:cubicBezTo>
                <a:cubicBezTo>
                  <a:pt x="11111193" y="1212571"/>
                  <a:pt x="11126547" y="1219793"/>
                  <a:pt x="11142483" y="1225484"/>
                </a:cubicBezTo>
                <a:cubicBezTo>
                  <a:pt x="11170556" y="1235510"/>
                  <a:pt x="11198093" y="1247918"/>
                  <a:pt x="11227324" y="1253764"/>
                </a:cubicBezTo>
                <a:cubicBezTo>
                  <a:pt x="11293201" y="1266940"/>
                  <a:pt x="11258654" y="1260557"/>
                  <a:pt x="11331019" y="1272618"/>
                </a:cubicBezTo>
                <a:cubicBezTo>
                  <a:pt x="11340446" y="1275760"/>
                  <a:pt x="11349362" y="1282045"/>
                  <a:pt x="11359299" y="1282045"/>
                </a:cubicBezTo>
                <a:cubicBezTo>
                  <a:pt x="11419085" y="1282045"/>
                  <a:pt x="11478739" y="1276347"/>
                  <a:pt x="11538409" y="1272618"/>
                </a:cubicBezTo>
                <a:cubicBezTo>
                  <a:pt x="11547818" y="1272030"/>
                  <a:pt x="11519555" y="1272618"/>
                  <a:pt x="11510128" y="1272618"/>
                </a:cubicBezTo>
              </a:path>
            </a:pathLst>
          </a:custGeom>
          <a:noFill/>
          <a:ln w="2857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" name="Arrow: Down 3"/>
          <p:cNvSpPr/>
          <p:nvPr/>
        </p:nvSpPr>
        <p:spPr>
          <a:xfrm flipV="1">
            <a:off x="1721536" y="4625248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2" name="Arrow: Down 81"/>
          <p:cNvSpPr/>
          <p:nvPr/>
        </p:nvSpPr>
        <p:spPr>
          <a:xfrm flipV="1">
            <a:off x="636158" y="4625248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4" name="Arrow: Down 83"/>
          <p:cNvSpPr/>
          <p:nvPr/>
        </p:nvSpPr>
        <p:spPr>
          <a:xfrm flipV="1">
            <a:off x="3588436" y="4625248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5" name="Arrow: Down 84"/>
          <p:cNvSpPr/>
          <p:nvPr/>
        </p:nvSpPr>
        <p:spPr>
          <a:xfrm rot="15333160" flipV="1">
            <a:off x="5578852" y="2327324"/>
            <a:ext cx="257175" cy="99204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6" name="Straight Connector 85"/>
          <p:cNvCxnSpPr>
            <a:cxnSpLocks/>
          </p:cNvCxnSpPr>
          <p:nvPr/>
        </p:nvCxnSpPr>
        <p:spPr>
          <a:xfrm>
            <a:off x="5157021" y="2853626"/>
            <a:ext cx="0" cy="17406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>
            <a:cxnSpLocks/>
          </p:cNvCxnSpPr>
          <p:nvPr/>
        </p:nvCxnSpPr>
        <p:spPr>
          <a:xfrm>
            <a:off x="3709221" y="3590926"/>
            <a:ext cx="0" cy="10033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cxnSpLocks/>
          </p:cNvCxnSpPr>
          <p:nvPr/>
        </p:nvCxnSpPr>
        <p:spPr>
          <a:xfrm>
            <a:off x="1832796" y="3590926"/>
            <a:ext cx="0" cy="10033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cxnSpLocks/>
          </p:cNvCxnSpPr>
          <p:nvPr/>
        </p:nvCxnSpPr>
        <p:spPr>
          <a:xfrm>
            <a:off x="756471" y="3598069"/>
            <a:ext cx="0" cy="100339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219857" y="2507641"/>
            <a:ext cx="26182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anose="020F0502020204030204"/>
              </a:rPr>
              <a:t>Must be an anomaly in the original data, in this region.</a:t>
            </a:r>
          </a:p>
          <a:p>
            <a:endParaRPr lang="en-US" dirty="0">
              <a:solidFill>
                <a:srgbClr val="00B0F0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srgbClr val="00B0F0"/>
                </a:solidFill>
                <a:latin typeface="Calibri" panose="020F0502020204030204"/>
              </a:rPr>
              <a:t>We call these </a:t>
            </a:r>
            <a:r>
              <a:rPr lang="en-US" i="1" dirty="0">
                <a:solidFill>
                  <a:srgbClr val="00B0F0"/>
                </a:solidFill>
                <a:latin typeface="Calibri" panose="020F0502020204030204"/>
              </a:rPr>
              <a:t>Time Series Discords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3873193" y="4630195"/>
            <a:ext cx="405160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33CC"/>
                </a:solidFill>
                <a:latin typeface="Calibri" panose="020F0502020204030204"/>
              </a:rPr>
              <a:t>Must be conserved shapes (motifs) in the original data, in these three regions</a:t>
            </a:r>
          </a:p>
        </p:txBody>
      </p:sp>
    </p:spTree>
    <p:extLst>
      <p:ext uri="{BB962C8B-B14F-4D97-AF65-F5344CB8AC3E}">
        <p14:creationId xmlns:p14="http://schemas.microsoft.com/office/powerpoint/2010/main" val="157024328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195970" y="688825"/>
            <a:ext cx="8897207" cy="2443163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36" name="Line 12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0" name="Rectangle 16"/>
          <p:cNvSpPr>
            <a:spLocks noChangeArrowheads="1"/>
          </p:cNvSpPr>
          <p:nvPr/>
        </p:nvSpPr>
        <p:spPr bwMode="auto">
          <a:xfrm>
            <a:off x="150377" y="3986213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1" name="Line 17"/>
          <p:cNvSpPr>
            <a:spLocks noChangeShapeType="1"/>
          </p:cNvSpPr>
          <p:nvPr/>
        </p:nvSpPr>
        <p:spPr bwMode="auto">
          <a:xfrm flipV="1">
            <a:off x="16501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3" name="Rectangle 19"/>
          <p:cNvSpPr>
            <a:spLocks noChangeArrowheads="1"/>
          </p:cNvSpPr>
          <p:nvPr/>
        </p:nvSpPr>
        <p:spPr bwMode="auto">
          <a:xfrm>
            <a:off x="1581930" y="3986213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500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4" name="Line 20"/>
          <p:cNvSpPr>
            <a:spLocks noChangeShapeType="1"/>
          </p:cNvSpPr>
          <p:nvPr/>
        </p:nvSpPr>
        <p:spPr bwMode="auto">
          <a:xfrm flipV="1">
            <a:off x="313727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6" name="Rectangle 22"/>
          <p:cNvSpPr>
            <a:spLocks noChangeArrowheads="1"/>
          </p:cNvSpPr>
          <p:nvPr/>
        </p:nvSpPr>
        <p:spPr bwMode="auto">
          <a:xfrm>
            <a:off x="304205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7" name="Line 23"/>
          <p:cNvSpPr>
            <a:spLocks noChangeShapeType="1"/>
          </p:cNvSpPr>
          <p:nvPr/>
        </p:nvSpPr>
        <p:spPr bwMode="auto">
          <a:xfrm flipV="1">
            <a:off x="46164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49" name="Rectangle 25"/>
          <p:cNvSpPr>
            <a:spLocks noChangeArrowheads="1"/>
          </p:cNvSpPr>
          <p:nvPr/>
        </p:nvSpPr>
        <p:spPr bwMode="auto">
          <a:xfrm>
            <a:off x="4521214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0" name="Line 26"/>
          <p:cNvSpPr>
            <a:spLocks noChangeShapeType="1"/>
          </p:cNvSpPr>
          <p:nvPr/>
        </p:nvSpPr>
        <p:spPr bwMode="auto">
          <a:xfrm flipV="1">
            <a:off x="6103540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auto">
          <a:xfrm>
            <a:off x="6008315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3" name="Line 29"/>
          <p:cNvSpPr>
            <a:spLocks noChangeShapeType="1"/>
          </p:cNvSpPr>
          <p:nvPr/>
        </p:nvSpPr>
        <p:spPr bwMode="auto">
          <a:xfrm flipV="1">
            <a:off x="7582706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auto">
          <a:xfrm>
            <a:off x="748748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2500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56" name="Line 32"/>
          <p:cNvSpPr>
            <a:spLocks noChangeShapeType="1"/>
          </p:cNvSpPr>
          <p:nvPr/>
        </p:nvSpPr>
        <p:spPr bwMode="auto">
          <a:xfrm flipV="1">
            <a:off x="9068219" y="3864769"/>
            <a:ext cx="1587" cy="10001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auto">
          <a:xfrm>
            <a:off x="8838090" y="3986213"/>
            <a:ext cx="211596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 dirty="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3000</a:t>
            </a:r>
            <a:endParaRPr lang="en-US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60" name="Line 36"/>
          <p:cNvSpPr>
            <a:spLocks noChangeShapeType="1"/>
          </p:cNvSpPr>
          <p:nvPr/>
        </p:nvSpPr>
        <p:spPr bwMode="auto">
          <a:xfrm flipH="1">
            <a:off x="8974581" y="3964781"/>
            <a:ext cx="93638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84" name="Line 60"/>
          <p:cNvSpPr>
            <a:spLocks noChangeShapeType="1"/>
          </p:cNvSpPr>
          <p:nvPr/>
        </p:nvSpPr>
        <p:spPr bwMode="auto">
          <a:xfrm>
            <a:off x="171012" y="3964781"/>
            <a:ext cx="8897207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73" name="Rectangle 1"/>
          <p:cNvSpPr>
            <a:spLocks noChangeArrowheads="1"/>
          </p:cNvSpPr>
          <p:nvPr/>
        </p:nvSpPr>
        <p:spPr bwMode="auto">
          <a:xfrm>
            <a:off x="1" y="4655793"/>
            <a:ext cx="88368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*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Vipin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 Kumar performed an extensive empirical evaluation and noted that  “..on 19 different publicly available data sets, comparing 9 different techniques (time series discords) is the best overall technique.”. V.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Chandola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, D. </a:t>
            </a:r>
            <a:r>
              <a:rPr lang="en-US" sz="1050" dirty="0" err="1">
                <a:solidFill>
                  <a:prstClr val="black"/>
                </a:solidFill>
                <a:latin typeface="Calibri" panose="020F0502020204030204"/>
              </a:rPr>
              <a:t>Cheboli</a:t>
            </a:r>
            <a:r>
              <a:rPr lang="en-US" sz="1050" dirty="0">
                <a:solidFill>
                  <a:prstClr val="black"/>
                </a:solidFill>
                <a:latin typeface="Calibri" panose="020F0502020204030204"/>
              </a:rPr>
              <a:t>, V. Kumar. Detecting Anomalies in a Time Series Database. UMN TR09-004</a:t>
            </a:r>
          </a:p>
        </p:txBody>
      </p:sp>
      <p:grpSp>
        <p:nvGrpSpPr>
          <p:cNvPr id="2" name="Group 169"/>
          <p:cNvGrpSpPr/>
          <p:nvPr/>
        </p:nvGrpSpPr>
        <p:grpSpPr>
          <a:xfrm>
            <a:off x="188470" y="2971800"/>
            <a:ext cx="8297288" cy="885825"/>
            <a:chOff x="63500" y="7696200"/>
            <a:chExt cx="8299450" cy="3162300"/>
          </a:xfrm>
        </p:grpSpPr>
        <p:sp>
          <p:nvSpPr>
            <p:cNvPr id="3144" name="Freeform 72"/>
            <p:cNvSpPr>
              <a:spLocks/>
            </p:cNvSpPr>
            <p:nvPr/>
          </p:nvSpPr>
          <p:spPr bwMode="auto">
            <a:xfrm>
              <a:off x="63500" y="10810875"/>
              <a:ext cx="933450" cy="4762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25" y="24"/>
                </a:cxn>
                <a:cxn ang="0">
                  <a:pos x="40" y="18"/>
                </a:cxn>
                <a:cxn ang="0">
                  <a:pos x="55" y="18"/>
                </a:cxn>
                <a:cxn ang="0">
                  <a:pos x="70" y="24"/>
                </a:cxn>
                <a:cxn ang="0">
                  <a:pos x="80" y="24"/>
                </a:cxn>
                <a:cxn ang="0">
                  <a:pos x="90" y="18"/>
                </a:cxn>
                <a:cxn ang="0">
                  <a:pos x="105" y="12"/>
                </a:cxn>
                <a:cxn ang="0">
                  <a:pos x="120" y="24"/>
                </a:cxn>
                <a:cxn ang="0">
                  <a:pos x="130" y="30"/>
                </a:cxn>
                <a:cxn ang="0">
                  <a:pos x="140" y="24"/>
                </a:cxn>
                <a:cxn ang="0">
                  <a:pos x="155" y="12"/>
                </a:cxn>
                <a:cxn ang="0">
                  <a:pos x="165" y="6"/>
                </a:cxn>
                <a:cxn ang="0">
                  <a:pos x="180" y="12"/>
                </a:cxn>
                <a:cxn ang="0">
                  <a:pos x="190" y="12"/>
                </a:cxn>
                <a:cxn ang="0">
                  <a:pos x="200" y="12"/>
                </a:cxn>
                <a:cxn ang="0">
                  <a:pos x="215" y="6"/>
                </a:cxn>
                <a:cxn ang="0">
                  <a:pos x="230" y="0"/>
                </a:cxn>
                <a:cxn ang="0">
                  <a:pos x="245" y="6"/>
                </a:cxn>
                <a:cxn ang="0">
                  <a:pos x="259" y="6"/>
                </a:cxn>
                <a:cxn ang="0">
                  <a:pos x="274" y="0"/>
                </a:cxn>
                <a:cxn ang="0">
                  <a:pos x="289" y="0"/>
                </a:cxn>
                <a:cxn ang="0">
                  <a:pos x="304" y="6"/>
                </a:cxn>
                <a:cxn ang="0">
                  <a:pos x="319" y="6"/>
                </a:cxn>
                <a:cxn ang="0">
                  <a:pos x="334" y="0"/>
                </a:cxn>
                <a:cxn ang="0">
                  <a:pos x="349" y="0"/>
                </a:cxn>
                <a:cxn ang="0">
                  <a:pos x="364" y="6"/>
                </a:cxn>
                <a:cxn ang="0">
                  <a:pos x="379" y="12"/>
                </a:cxn>
                <a:cxn ang="0">
                  <a:pos x="394" y="0"/>
                </a:cxn>
                <a:cxn ang="0">
                  <a:pos x="409" y="0"/>
                </a:cxn>
                <a:cxn ang="0">
                  <a:pos x="424" y="6"/>
                </a:cxn>
                <a:cxn ang="0">
                  <a:pos x="439" y="6"/>
                </a:cxn>
                <a:cxn ang="0">
                  <a:pos x="454" y="0"/>
                </a:cxn>
                <a:cxn ang="0">
                  <a:pos x="469" y="6"/>
                </a:cxn>
                <a:cxn ang="0">
                  <a:pos x="484" y="12"/>
                </a:cxn>
                <a:cxn ang="0">
                  <a:pos x="499" y="6"/>
                </a:cxn>
                <a:cxn ang="0">
                  <a:pos x="509" y="6"/>
                </a:cxn>
                <a:cxn ang="0">
                  <a:pos x="519" y="6"/>
                </a:cxn>
                <a:cxn ang="0">
                  <a:pos x="534" y="12"/>
                </a:cxn>
                <a:cxn ang="0">
                  <a:pos x="549" y="12"/>
                </a:cxn>
                <a:cxn ang="0">
                  <a:pos x="563" y="6"/>
                </a:cxn>
                <a:cxn ang="0">
                  <a:pos x="578" y="0"/>
                </a:cxn>
              </a:cxnLst>
              <a:rect l="0" t="0" r="r" b="b"/>
              <a:pathLst>
                <a:path w="588" h="30">
                  <a:moveTo>
                    <a:pt x="0" y="18"/>
                  </a:moveTo>
                  <a:lnTo>
                    <a:pt x="5" y="18"/>
                  </a:lnTo>
                  <a:lnTo>
                    <a:pt x="10" y="18"/>
                  </a:lnTo>
                  <a:lnTo>
                    <a:pt x="15" y="24"/>
                  </a:lnTo>
                  <a:lnTo>
                    <a:pt x="20" y="24"/>
                  </a:lnTo>
                  <a:lnTo>
                    <a:pt x="25" y="24"/>
                  </a:lnTo>
                  <a:lnTo>
                    <a:pt x="30" y="24"/>
                  </a:lnTo>
                  <a:lnTo>
                    <a:pt x="35" y="18"/>
                  </a:lnTo>
                  <a:lnTo>
                    <a:pt x="40" y="18"/>
                  </a:lnTo>
                  <a:lnTo>
                    <a:pt x="45" y="18"/>
                  </a:lnTo>
                  <a:lnTo>
                    <a:pt x="50" y="12"/>
                  </a:lnTo>
                  <a:lnTo>
                    <a:pt x="55" y="18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70" y="24"/>
                  </a:lnTo>
                  <a:lnTo>
                    <a:pt x="70" y="18"/>
                  </a:lnTo>
                  <a:lnTo>
                    <a:pt x="75" y="24"/>
                  </a:lnTo>
                  <a:lnTo>
                    <a:pt x="80" y="24"/>
                  </a:lnTo>
                  <a:lnTo>
                    <a:pt x="85" y="18"/>
                  </a:lnTo>
                  <a:lnTo>
                    <a:pt x="95" y="18"/>
                  </a:lnTo>
                  <a:lnTo>
                    <a:pt x="90" y="18"/>
                  </a:lnTo>
                  <a:lnTo>
                    <a:pt x="95" y="18"/>
                  </a:lnTo>
                  <a:lnTo>
                    <a:pt x="100" y="18"/>
                  </a:lnTo>
                  <a:lnTo>
                    <a:pt x="105" y="12"/>
                  </a:lnTo>
                  <a:lnTo>
                    <a:pt x="110" y="18"/>
                  </a:lnTo>
                  <a:lnTo>
                    <a:pt x="115" y="18"/>
                  </a:lnTo>
                  <a:lnTo>
                    <a:pt x="120" y="24"/>
                  </a:lnTo>
                  <a:lnTo>
                    <a:pt x="125" y="30"/>
                  </a:lnTo>
                  <a:lnTo>
                    <a:pt x="130" y="24"/>
                  </a:lnTo>
                  <a:lnTo>
                    <a:pt x="130" y="30"/>
                  </a:lnTo>
                  <a:lnTo>
                    <a:pt x="130" y="24"/>
                  </a:lnTo>
                  <a:lnTo>
                    <a:pt x="135" y="30"/>
                  </a:lnTo>
                  <a:lnTo>
                    <a:pt x="140" y="24"/>
                  </a:lnTo>
                  <a:lnTo>
                    <a:pt x="145" y="18"/>
                  </a:lnTo>
                  <a:lnTo>
                    <a:pt x="150" y="18"/>
                  </a:lnTo>
                  <a:lnTo>
                    <a:pt x="155" y="12"/>
                  </a:lnTo>
                  <a:lnTo>
                    <a:pt x="160" y="6"/>
                  </a:lnTo>
                  <a:lnTo>
                    <a:pt x="160" y="12"/>
                  </a:lnTo>
                  <a:lnTo>
                    <a:pt x="165" y="6"/>
                  </a:lnTo>
                  <a:lnTo>
                    <a:pt x="170" y="6"/>
                  </a:lnTo>
                  <a:lnTo>
                    <a:pt x="175" y="12"/>
                  </a:lnTo>
                  <a:lnTo>
                    <a:pt x="180" y="12"/>
                  </a:lnTo>
                  <a:lnTo>
                    <a:pt x="185" y="12"/>
                  </a:lnTo>
                  <a:lnTo>
                    <a:pt x="195" y="12"/>
                  </a:lnTo>
                  <a:lnTo>
                    <a:pt x="190" y="12"/>
                  </a:lnTo>
                  <a:lnTo>
                    <a:pt x="195" y="12"/>
                  </a:lnTo>
                  <a:lnTo>
                    <a:pt x="205" y="12"/>
                  </a:lnTo>
                  <a:lnTo>
                    <a:pt x="200" y="12"/>
                  </a:lnTo>
                  <a:lnTo>
                    <a:pt x="205" y="12"/>
                  </a:lnTo>
                  <a:lnTo>
                    <a:pt x="210" y="6"/>
                  </a:lnTo>
                  <a:lnTo>
                    <a:pt x="215" y="6"/>
                  </a:lnTo>
                  <a:lnTo>
                    <a:pt x="220" y="6"/>
                  </a:lnTo>
                  <a:lnTo>
                    <a:pt x="225" y="0"/>
                  </a:lnTo>
                  <a:lnTo>
                    <a:pt x="230" y="0"/>
                  </a:lnTo>
                  <a:lnTo>
                    <a:pt x="235" y="6"/>
                  </a:lnTo>
                  <a:lnTo>
                    <a:pt x="240" y="6"/>
                  </a:lnTo>
                  <a:lnTo>
                    <a:pt x="245" y="6"/>
                  </a:lnTo>
                  <a:lnTo>
                    <a:pt x="250" y="6"/>
                  </a:lnTo>
                  <a:lnTo>
                    <a:pt x="255" y="6"/>
                  </a:lnTo>
                  <a:lnTo>
                    <a:pt x="259" y="6"/>
                  </a:lnTo>
                  <a:lnTo>
                    <a:pt x="264" y="6"/>
                  </a:lnTo>
                  <a:lnTo>
                    <a:pt x="269" y="6"/>
                  </a:lnTo>
                  <a:lnTo>
                    <a:pt x="274" y="0"/>
                  </a:lnTo>
                  <a:lnTo>
                    <a:pt x="279" y="0"/>
                  </a:lnTo>
                  <a:lnTo>
                    <a:pt x="284" y="0"/>
                  </a:lnTo>
                  <a:lnTo>
                    <a:pt x="289" y="0"/>
                  </a:lnTo>
                  <a:lnTo>
                    <a:pt x="294" y="6"/>
                  </a:lnTo>
                  <a:lnTo>
                    <a:pt x="299" y="6"/>
                  </a:lnTo>
                  <a:lnTo>
                    <a:pt x="304" y="6"/>
                  </a:lnTo>
                  <a:lnTo>
                    <a:pt x="309" y="6"/>
                  </a:lnTo>
                  <a:lnTo>
                    <a:pt x="314" y="6"/>
                  </a:lnTo>
                  <a:lnTo>
                    <a:pt x="319" y="6"/>
                  </a:lnTo>
                  <a:lnTo>
                    <a:pt x="324" y="0"/>
                  </a:lnTo>
                  <a:lnTo>
                    <a:pt x="329" y="0"/>
                  </a:lnTo>
                  <a:lnTo>
                    <a:pt x="334" y="0"/>
                  </a:lnTo>
                  <a:lnTo>
                    <a:pt x="339" y="0"/>
                  </a:lnTo>
                  <a:lnTo>
                    <a:pt x="344" y="0"/>
                  </a:lnTo>
                  <a:lnTo>
                    <a:pt x="349" y="0"/>
                  </a:lnTo>
                  <a:lnTo>
                    <a:pt x="354" y="6"/>
                  </a:lnTo>
                  <a:lnTo>
                    <a:pt x="359" y="6"/>
                  </a:lnTo>
                  <a:lnTo>
                    <a:pt x="364" y="6"/>
                  </a:lnTo>
                  <a:lnTo>
                    <a:pt x="369" y="6"/>
                  </a:lnTo>
                  <a:lnTo>
                    <a:pt x="374" y="12"/>
                  </a:lnTo>
                  <a:lnTo>
                    <a:pt x="379" y="12"/>
                  </a:lnTo>
                  <a:lnTo>
                    <a:pt x="384" y="12"/>
                  </a:lnTo>
                  <a:lnTo>
                    <a:pt x="389" y="6"/>
                  </a:lnTo>
                  <a:lnTo>
                    <a:pt x="394" y="0"/>
                  </a:lnTo>
                  <a:lnTo>
                    <a:pt x="399" y="0"/>
                  </a:lnTo>
                  <a:lnTo>
                    <a:pt x="404" y="0"/>
                  </a:lnTo>
                  <a:lnTo>
                    <a:pt x="409" y="0"/>
                  </a:lnTo>
                  <a:lnTo>
                    <a:pt x="414" y="6"/>
                  </a:lnTo>
                  <a:lnTo>
                    <a:pt x="419" y="6"/>
                  </a:lnTo>
                  <a:lnTo>
                    <a:pt x="424" y="6"/>
                  </a:lnTo>
                  <a:lnTo>
                    <a:pt x="429" y="12"/>
                  </a:lnTo>
                  <a:lnTo>
                    <a:pt x="434" y="12"/>
                  </a:lnTo>
                  <a:lnTo>
                    <a:pt x="439" y="6"/>
                  </a:lnTo>
                  <a:lnTo>
                    <a:pt x="444" y="0"/>
                  </a:lnTo>
                  <a:lnTo>
                    <a:pt x="449" y="0"/>
                  </a:lnTo>
                  <a:lnTo>
                    <a:pt x="454" y="0"/>
                  </a:lnTo>
                  <a:lnTo>
                    <a:pt x="459" y="0"/>
                  </a:lnTo>
                  <a:lnTo>
                    <a:pt x="464" y="0"/>
                  </a:lnTo>
                  <a:lnTo>
                    <a:pt x="469" y="6"/>
                  </a:lnTo>
                  <a:lnTo>
                    <a:pt x="474" y="6"/>
                  </a:lnTo>
                  <a:lnTo>
                    <a:pt x="479" y="6"/>
                  </a:lnTo>
                  <a:lnTo>
                    <a:pt x="484" y="12"/>
                  </a:lnTo>
                  <a:lnTo>
                    <a:pt x="489" y="12"/>
                  </a:lnTo>
                  <a:lnTo>
                    <a:pt x="494" y="6"/>
                  </a:lnTo>
                  <a:lnTo>
                    <a:pt x="499" y="6"/>
                  </a:lnTo>
                  <a:lnTo>
                    <a:pt x="509" y="6"/>
                  </a:lnTo>
                  <a:lnTo>
                    <a:pt x="504" y="6"/>
                  </a:lnTo>
                  <a:lnTo>
                    <a:pt x="509" y="6"/>
                  </a:lnTo>
                  <a:lnTo>
                    <a:pt x="519" y="6"/>
                  </a:lnTo>
                  <a:lnTo>
                    <a:pt x="514" y="6"/>
                  </a:lnTo>
                  <a:lnTo>
                    <a:pt x="519" y="6"/>
                  </a:lnTo>
                  <a:lnTo>
                    <a:pt x="524" y="6"/>
                  </a:lnTo>
                  <a:lnTo>
                    <a:pt x="529" y="12"/>
                  </a:lnTo>
                  <a:lnTo>
                    <a:pt x="534" y="12"/>
                  </a:lnTo>
                  <a:lnTo>
                    <a:pt x="539" y="12"/>
                  </a:lnTo>
                  <a:lnTo>
                    <a:pt x="544" y="18"/>
                  </a:lnTo>
                  <a:lnTo>
                    <a:pt x="549" y="12"/>
                  </a:lnTo>
                  <a:lnTo>
                    <a:pt x="554" y="12"/>
                  </a:lnTo>
                  <a:lnTo>
                    <a:pt x="559" y="6"/>
                  </a:lnTo>
                  <a:lnTo>
                    <a:pt x="563" y="6"/>
                  </a:lnTo>
                  <a:lnTo>
                    <a:pt x="568" y="0"/>
                  </a:lnTo>
                  <a:lnTo>
                    <a:pt x="573" y="6"/>
                  </a:lnTo>
                  <a:lnTo>
                    <a:pt x="578" y="0"/>
                  </a:lnTo>
                  <a:lnTo>
                    <a:pt x="583" y="0"/>
                  </a:lnTo>
                  <a:lnTo>
                    <a:pt x="588" y="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5" name="Freeform 73"/>
            <p:cNvSpPr>
              <a:spLocks/>
            </p:cNvSpPr>
            <p:nvPr/>
          </p:nvSpPr>
          <p:spPr bwMode="auto">
            <a:xfrm>
              <a:off x="996950" y="10791825"/>
              <a:ext cx="933450" cy="66675"/>
            </a:xfrm>
            <a:custGeom>
              <a:avLst/>
              <a:gdLst/>
              <a:ahLst/>
              <a:cxnLst>
                <a:cxn ang="0">
                  <a:pos x="10" y="18"/>
                </a:cxn>
                <a:cxn ang="0">
                  <a:pos x="25" y="18"/>
                </a:cxn>
                <a:cxn ang="0">
                  <a:pos x="40" y="12"/>
                </a:cxn>
                <a:cxn ang="0">
                  <a:pos x="55" y="18"/>
                </a:cxn>
                <a:cxn ang="0">
                  <a:pos x="75" y="18"/>
                </a:cxn>
                <a:cxn ang="0">
                  <a:pos x="80" y="18"/>
                </a:cxn>
                <a:cxn ang="0">
                  <a:pos x="95" y="12"/>
                </a:cxn>
                <a:cxn ang="0">
                  <a:pos x="110" y="12"/>
                </a:cxn>
                <a:cxn ang="0">
                  <a:pos x="120" y="30"/>
                </a:cxn>
                <a:cxn ang="0">
                  <a:pos x="135" y="36"/>
                </a:cxn>
                <a:cxn ang="0">
                  <a:pos x="150" y="36"/>
                </a:cxn>
                <a:cxn ang="0">
                  <a:pos x="165" y="24"/>
                </a:cxn>
                <a:cxn ang="0">
                  <a:pos x="180" y="30"/>
                </a:cxn>
                <a:cxn ang="0">
                  <a:pos x="190" y="36"/>
                </a:cxn>
                <a:cxn ang="0">
                  <a:pos x="210" y="30"/>
                </a:cxn>
                <a:cxn ang="0">
                  <a:pos x="215" y="30"/>
                </a:cxn>
                <a:cxn ang="0">
                  <a:pos x="230" y="30"/>
                </a:cxn>
                <a:cxn ang="0">
                  <a:pos x="245" y="42"/>
                </a:cxn>
                <a:cxn ang="0">
                  <a:pos x="250" y="36"/>
                </a:cxn>
                <a:cxn ang="0">
                  <a:pos x="260" y="30"/>
                </a:cxn>
                <a:cxn ang="0">
                  <a:pos x="274" y="18"/>
                </a:cxn>
                <a:cxn ang="0">
                  <a:pos x="284" y="18"/>
                </a:cxn>
                <a:cxn ang="0">
                  <a:pos x="299" y="24"/>
                </a:cxn>
                <a:cxn ang="0">
                  <a:pos x="314" y="30"/>
                </a:cxn>
                <a:cxn ang="0">
                  <a:pos x="329" y="24"/>
                </a:cxn>
                <a:cxn ang="0">
                  <a:pos x="344" y="18"/>
                </a:cxn>
                <a:cxn ang="0">
                  <a:pos x="359" y="30"/>
                </a:cxn>
                <a:cxn ang="0">
                  <a:pos x="374" y="30"/>
                </a:cxn>
                <a:cxn ang="0">
                  <a:pos x="389" y="24"/>
                </a:cxn>
                <a:cxn ang="0">
                  <a:pos x="404" y="18"/>
                </a:cxn>
                <a:cxn ang="0">
                  <a:pos x="419" y="18"/>
                </a:cxn>
                <a:cxn ang="0">
                  <a:pos x="434" y="18"/>
                </a:cxn>
                <a:cxn ang="0">
                  <a:pos x="449" y="12"/>
                </a:cxn>
                <a:cxn ang="0">
                  <a:pos x="464" y="6"/>
                </a:cxn>
                <a:cxn ang="0">
                  <a:pos x="479" y="12"/>
                </a:cxn>
                <a:cxn ang="0">
                  <a:pos x="494" y="18"/>
                </a:cxn>
                <a:cxn ang="0">
                  <a:pos x="509" y="12"/>
                </a:cxn>
                <a:cxn ang="0">
                  <a:pos x="524" y="6"/>
                </a:cxn>
                <a:cxn ang="0">
                  <a:pos x="539" y="18"/>
                </a:cxn>
                <a:cxn ang="0">
                  <a:pos x="554" y="12"/>
                </a:cxn>
                <a:cxn ang="0">
                  <a:pos x="574" y="6"/>
                </a:cxn>
                <a:cxn ang="0">
                  <a:pos x="578" y="0"/>
                </a:cxn>
              </a:cxnLst>
              <a:rect l="0" t="0" r="r" b="b"/>
              <a:pathLst>
                <a:path w="588" h="42">
                  <a:moveTo>
                    <a:pt x="0" y="12"/>
                  </a:moveTo>
                  <a:lnTo>
                    <a:pt x="5" y="18"/>
                  </a:lnTo>
                  <a:lnTo>
                    <a:pt x="10" y="18"/>
                  </a:lnTo>
                  <a:lnTo>
                    <a:pt x="15" y="18"/>
                  </a:lnTo>
                  <a:lnTo>
                    <a:pt x="20" y="18"/>
                  </a:lnTo>
                  <a:lnTo>
                    <a:pt x="25" y="18"/>
                  </a:lnTo>
                  <a:lnTo>
                    <a:pt x="30" y="12"/>
                  </a:lnTo>
                  <a:lnTo>
                    <a:pt x="35" y="12"/>
                  </a:lnTo>
                  <a:lnTo>
                    <a:pt x="40" y="12"/>
                  </a:lnTo>
                  <a:lnTo>
                    <a:pt x="45" y="12"/>
                  </a:lnTo>
                  <a:lnTo>
                    <a:pt x="50" y="12"/>
                  </a:lnTo>
                  <a:lnTo>
                    <a:pt x="55" y="18"/>
                  </a:lnTo>
                  <a:lnTo>
                    <a:pt x="60" y="18"/>
                  </a:lnTo>
                  <a:lnTo>
                    <a:pt x="65" y="18"/>
                  </a:lnTo>
                  <a:lnTo>
                    <a:pt x="75" y="18"/>
                  </a:lnTo>
                  <a:lnTo>
                    <a:pt x="70" y="18"/>
                  </a:lnTo>
                  <a:lnTo>
                    <a:pt x="75" y="18"/>
                  </a:lnTo>
                  <a:lnTo>
                    <a:pt x="80" y="18"/>
                  </a:lnTo>
                  <a:lnTo>
                    <a:pt x="85" y="18"/>
                  </a:lnTo>
                  <a:lnTo>
                    <a:pt x="90" y="18"/>
                  </a:lnTo>
                  <a:lnTo>
                    <a:pt x="95" y="12"/>
                  </a:lnTo>
                  <a:lnTo>
                    <a:pt x="100" y="12"/>
                  </a:lnTo>
                  <a:lnTo>
                    <a:pt x="105" y="12"/>
                  </a:lnTo>
                  <a:lnTo>
                    <a:pt x="110" y="12"/>
                  </a:lnTo>
                  <a:lnTo>
                    <a:pt x="115" y="12"/>
                  </a:lnTo>
                  <a:lnTo>
                    <a:pt x="115" y="30"/>
                  </a:lnTo>
                  <a:lnTo>
                    <a:pt x="120" y="30"/>
                  </a:lnTo>
                  <a:lnTo>
                    <a:pt x="125" y="30"/>
                  </a:lnTo>
                  <a:lnTo>
                    <a:pt x="130" y="36"/>
                  </a:lnTo>
                  <a:lnTo>
                    <a:pt x="135" y="36"/>
                  </a:lnTo>
                  <a:lnTo>
                    <a:pt x="140" y="36"/>
                  </a:lnTo>
                  <a:lnTo>
                    <a:pt x="145" y="36"/>
                  </a:lnTo>
                  <a:lnTo>
                    <a:pt x="150" y="36"/>
                  </a:lnTo>
                  <a:lnTo>
                    <a:pt x="155" y="30"/>
                  </a:lnTo>
                  <a:lnTo>
                    <a:pt x="160" y="30"/>
                  </a:lnTo>
                  <a:lnTo>
                    <a:pt x="165" y="24"/>
                  </a:lnTo>
                  <a:lnTo>
                    <a:pt x="170" y="30"/>
                  </a:lnTo>
                  <a:lnTo>
                    <a:pt x="175" y="30"/>
                  </a:lnTo>
                  <a:lnTo>
                    <a:pt x="180" y="30"/>
                  </a:lnTo>
                  <a:lnTo>
                    <a:pt x="190" y="30"/>
                  </a:lnTo>
                  <a:lnTo>
                    <a:pt x="185" y="30"/>
                  </a:lnTo>
                  <a:lnTo>
                    <a:pt x="190" y="36"/>
                  </a:lnTo>
                  <a:lnTo>
                    <a:pt x="195" y="36"/>
                  </a:lnTo>
                  <a:lnTo>
                    <a:pt x="200" y="30"/>
                  </a:lnTo>
                  <a:lnTo>
                    <a:pt x="210" y="30"/>
                  </a:lnTo>
                  <a:lnTo>
                    <a:pt x="205" y="30"/>
                  </a:lnTo>
                  <a:lnTo>
                    <a:pt x="210" y="30"/>
                  </a:lnTo>
                  <a:lnTo>
                    <a:pt x="215" y="30"/>
                  </a:lnTo>
                  <a:lnTo>
                    <a:pt x="220" y="24"/>
                  </a:lnTo>
                  <a:lnTo>
                    <a:pt x="225" y="30"/>
                  </a:lnTo>
                  <a:lnTo>
                    <a:pt x="230" y="30"/>
                  </a:lnTo>
                  <a:lnTo>
                    <a:pt x="235" y="36"/>
                  </a:lnTo>
                  <a:lnTo>
                    <a:pt x="240" y="36"/>
                  </a:lnTo>
                  <a:lnTo>
                    <a:pt x="245" y="42"/>
                  </a:lnTo>
                  <a:lnTo>
                    <a:pt x="245" y="36"/>
                  </a:lnTo>
                  <a:lnTo>
                    <a:pt x="245" y="42"/>
                  </a:lnTo>
                  <a:lnTo>
                    <a:pt x="250" y="36"/>
                  </a:lnTo>
                  <a:lnTo>
                    <a:pt x="250" y="42"/>
                  </a:lnTo>
                  <a:lnTo>
                    <a:pt x="255" y="36"/>
                  </a:lnTo>
                  <a:lnTo>
                    <a:pt x="260" y="30"/>
                  </a:lnTo>
                  <a:lnTo>
                    <a:pt x="265" y="30"/>
                  </a:lnTo>
                  <a:lnTo>
                    <a:pt x="270" y="24"/>
                  </a:lnTo>
                  <a:lnTo>
                    <a:pt x="274" y="18"/>
                  </a:lnTo>
                  <a:lnTo>
                    <a:pt x="284" y="18"/>
                  </a:lnTo>
                  <a:lnTo>
                    <a:pt x="279" y="18"/>
                  </a:lnTo>
                  <a:lnTo>
                    <a:pt x="284" y="18"/>
                  </a:lnTo>
                  <a:lnTo>
                    <a:pt x="289" y="18"/>
                  </a:lnTo>
                  <a:lnTo>
                    <a:pt x="294" y="24"/>
                  </a:lnTo>
                  <a:lnTo>
                    <a:pt x="299" y="24"/>
                  </a:lnTo>
                  <a:lnTo>
                    <a:pt x="304" y="30"/>
                  </a:lnTo>
                  <a:lnTo>
                    <a:pt x="309" y="24"/>
                  </a:lnTo>
                  <a:lnTo>
                    <a:pt x="314" y="30"/>
                  </a:lnTo>
                  <a:lnTo>
                    <a:pt x="319" y="24"/>
                  </a:lnTo>
                  <a:lnTo>
                    <a:pt x="324" y="24"/>
                  </a:lnTo>
                  <a:lnTo>
                    <a:pt x="329" y="24"/>
                  </a:lnTo>
                  <a:lnTo>
                    <a:pt x="334" y="24"/>
                  </a:lnTo>
                  <a:lnTo>
                    <a:pt x="339" y="18"/>
                  </a:lnTo>
                  <a:lnTo>
                    <a:pt x="344" y="18"/>
                  </a:lnTo>
                  <a:lnTo>
                    <a:pt x="349" y="24"/>
                  </a:lnTo>
                  <a:lnTo>
                    <a:pt x="354" y="24"/>
                  </a:lnTo>
                  <a:lnTo>
                    <a:pt x="359" y="30"/>
                  </a:lnTo>
                  <a:lnTo>
                    <a:pt x="364" y="30"/>
                  </a:lnTo>
                  <a:lnTo>
                    <a:pt x="369" y="30"/>
                  </a:lnTo>
                  <a:lnTo>
                    <a:pt x="374" y="30"/>
                  </a:lnTo>
                  <a:lnTo>
                    <a:pt x="379" y="30"/>
                  </a:lnTo>
                  <a:lnTo>
                    <a:pt x="384" y="30"/>
                  </a:lnTo>
                  <a:lnTo>
                    <a:pt x="389" y="24"/>
                  </a:lnTo>
                  <a:lnTo>
                    <a:pt x="394" y="24"/>
                  </a:lnTo>
                  <a:lnTo>
                    <a:pt x="399" y="18"/>
                  </a:lnTo>
                  <a:lnTo>
                    <a:pt x="404" y="18"/>
                  </a:lnTo>
                  <a:lnTo>
                    <a:pt x="409" y="24"/>
                  </a:lnTo>
                  <a:lnTo>
                    <a:pt x="414" y="24"/>
                  </a:lnTo>
                  <a:lnTo>
                    <a:pt x="419" y="18"/>
                  </a:lnTo>
                  <a:lnTo>
                    <a:pt x="424" y="24"/>
                  </a:lnTo>
                  <a:lnTo>
                    <a:pt x="429" y="18"/>
                  </a:lnTo>
                  <a:lnTo>
                    <a:pt x="434" y="18"/>
                  </a:lnTo>
                  <a:lnTo>
                    <a:pt x="439" y="18"/>
                  </a:lnTo>
                  <a:lnTo>
                    <a:pt x="444" y="12"/>
                  </a:lnTo>
                  <a:lnTo>
                    <a:pt x="449" y="12"/>
                  </a:lnTo>
                  <a:lnTo>
                    <a:pt x="454" y="6"/>
                  </a:lnTo>
                  <a:lnTo>
                    <a:pt x="459" y="6"/>
                  </a:lnTo>
                  <a:lnTo>
                    <a:pt x="464" y="6"/>
                  </a:lnTo>
                  <a:lnTo>
                    <a:pt x="469" y="12"/>
                  </a:lnTo>
                  <a:lnTo>
                    <a:pt x="474" y="12"/>
                  </a:lnTo>
                  <a:lnTo>
                    <a:pt x="479" y="12"/>
                  </a:lnTo>
                  <a:lnTo>
                    <a:pt x="484" y="12"/>
                  </a:lnTo>
                  <a:lnTo>
                    <a:pt x="489" y="12"/>
                  </a:lnTo>
                  <a:lnTo>
                    <a:pt x="494" y="18"/>
                  </a:lnTo>
                  <a:lnTo>
                    <a:pt x="499" y="12"/>
                  </a:lnTo>
                  <a:lnTo>
                    <a:pt x="504" y="6"/>
                  </a:lnTo>
                  <a:lnTo>
                    <a:pt x="509" y="12"/>
                  </a:lnTo>
                  <a:lnTo>
                    <a:pt x="514" y="6"/>
                  </a:lnTo>
                  <a:lnTo>
                    <a:pt x="519" y="6"/>
                  </a:lnTo>
                  <a:lnTo>
                    <a:pt x="524" y="6"/>
                  </a:lnTo>
                  <a:lnTo>
                    <a:pt x="529" y="12"/>
                  </a:lnTo>
                  <a:lnTo>
                    <a:pt x="534" y="12"/>
                  </a:lnTo>
                  <a:lnTo>
                    <a:pt x="539" y="18"/>
                  </a:lnTo>
                  <a:lnTo>
                    <a:pt x="544" y="18"/>
                  </a:lnTo>
                  <a:lnTo>
                    <a:pt x="549" y="18"/>
                  </a:lnTo>
                  <a:lnTo>
                    <a:pt x="554" y="12"/>
                  </a:lnTo>
                  <a:lnTo>
                    <a:pt x="559" y="12"/>
                  </a:lnTo>
                  <a:lnTo>
                    <a:pt x="564" y="6"/>
                  </a:lnTo>
                  <a:lnTo>
                    <a:pt x="574" y="6"/>
                  </a:lnTo>
                  <a:lnTo>
                    <a:pt x="569" y="6"/>
                  </a:lnTo>
                  <a:lnTo>
                    <a:pt x="574" y="0"/>
                  </a:lnTo>
                  <a:lnTo>
                    <a:pt x="578" y="0"/>
                  </a:lnTo>
                  <a:lnTo>
                    <a:pt x="583" y="6"/>
                  </a:lnTo>
                  <a:lnTo>
                    <a:pt x="588" y="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6" name="Freeform 74"/>
            <p:cNvSpPr>
              <a:spLocks/>
            </p:cNvSpPr>
            <p:nvPr/>
          </p:nvSpPr>
          <p:spPr bwMode="auto">
            <a:xfrm>
              <a:off x="1930400" y="8734425"/>
              <a:ext cx="808038" cy="2085975"/>
            </a:xfrm>
            <a:custGeom>
              <a:avLst/>
              <a:gdLst/>
              <a:ahLst/>
              <a:cxnLst>
                <a:cxn ang="0">
                  <a:pos x="10" y="1308"/>
                </a:cxn>
                <a:cxn ang="0">
                  <a:pos x="25" y="1302"/>
                </a:cxn>
                <a:cxn ang="0">
                  <a:pos x="40" y="1296"/>
                </a:cxn>
                <a:cxn ang="0">
                  <a:pos x="55" y="1302"/>
                </a:cxn>
                <a:cxn ang="0">
                  <a:pos x="70" y="1314"/>
                </a:cxn>
                <a:cxn ang="0">
                  <a:pos x="85" y="1308"/>
                </a:cxn>
                <a:cxn ang="0">
                  <a:pos x="95" y="1302"/>
                </a:cxn>
                <a:cxn ang="0">
                  <a:pos x="110" y="1302"/>
                </a:cxn>
                <a:cxn ang="0">
                  <a:pos x="125" y="1308"/>
                </a:cxn>
                <a:cxn ang="0">
                  <a:pos x="140" y="1308"/>
                </a:cxn>
                <a:cxn ang="0">
                  <a:pos x="155" y="1296"/>
                </a:cxn>
                <a:cxn ang="0">
                  <a:pos x="170" y="1296"/>
                </a:cxn>
                <a:cxn ang="0">
                  <a:pos x="185" y="1308"/>
                </a:cxn>
                <a:cxn ang="0">
                  <a:pos x="200" y="1308"/>
                </a:cxn>
                <a:cxn ang="0">
                  <a:pos x="215" y="1296"/>
                </a:cxn>
                <a:cxn ang="0">
                  <a:pos x="225" y="1302"/>
                </a:cxn>
                <a:cxn ang="0">
                  <a:pos x="240" y="1308"/>
                </a:cxn>
                <a:cxn ang="0">
                  <a:pos x="255" y="1308"/>
                </a:cxn>
                <a:cxn ang="0">
                  <a:pos x="270" y="1302"/>
                </a:cxn>
                <a:cxn ang="0">
                  <a:pos x="285" y="1302"/>
                </a:cxn>
                <a:cxn ang="0">
                  <a:pos x="299" y="1314"/>
                </a:cxn>
                <a:cxn ang="0">
                  <a:pos x="314" y="1314"/>
                </a:cxn>
                <a:cxn ang="0">
                  <a:pos x="324" y="1128"/>
                </a:cxn>
                <a:cxn ang="0">
                  <a:pos x="334" y="1110"/>
                </a:cxn>
                <a:cxn ang="0">
                  <a:pos x="349" y="1116"/>
                </a:cxn>
                <a:cxn ang="0">
                  <a:pos x="364" y="1128"/>
                </a:cxn>
                <a:cxn ang="0">
                  <a:pos x="379" y="1116"/>
                </a:cxn>
                <a:cxn ang="0">
                  <a:pos x="394" y="1092"/>
                </a:cxn>
                <a:cxn ang="0">
                  <a:pos x="399" y="918"/>
                </a:cxn>
                <a:cxn ang="0">
                  <a:pos x="409" y="744"/>
                </a:cxn>
                <a:cxn ang="0">
                  <a:pos x="414" y="438"/>
                </a:cxn>
                <a:cxn ang="0">
                  <a:pos x="424" y="288"/>
                </a:cxn>
                <a:cxn ang="0">
                  <a:pos x="429" y="126"/>
                </a:cxn>
                <a:cxn ang="0">
                  <a:pos x="439" y="72"/>
                </a:cxn>
                <a:cxn ang="0">
                  <a:pos x="444" y="30"/>
                </a:cxn>
                <a:cxn ang="0">
                  <a:pos x="454" y="12"/>
                </a:cxn>
                <a:cxn ang="0">
                  <a:pos x="459" y="6"/>
                </a:cxn>
                <a:cxn ang="0">
                  <a:pos x="469" y="24"/>
                </a:cxn>
                <a:cxn ang="0">
                  <a:pos x="474" y="48"/>
                </a:cxn>
                <a:cxn ang="0">
                  <a:pos x="484" y="60"/>
                </a:cxn>
                <a:cxn ang="0">
                  <a:pos x="494" y="42"/>
                </a:cxn>
                <a:cxn ang="0">
                  <a:pos x="504" y="24"/>
                </a:cxn>
              </a:cxnLst>
              <a:rect l="0" t="0" r="r" b="b"/>
              <a:pathLst>
                <a:path w="509" h="1314">
                  <a:moveTo>
                    <a:pt x="0" y="1302"/>
                  </a:moveTo>
                  <a:lnTo>
                    <a:pt x="5" y="1302"/>
                  </a:lnTo>
                  <a:lnTo>
                    <a:pt x="10" y="1308"/>
                  </a:lnTo>
                  <a:lnTo>
                    <a:pt x="15" y="1308"/>
                  </a:lnTo>
                  <a:lnTo>
                    <a:pt x="20" y="1308"/>
                  </a:lnTo>
                  <a:lnTo>
                    <a:pt x="25" y="1302"/>
                  </a:lnTo>
                  <a:lnTo>
                    <a:pt x="30" y="1302"/>
                  </a:lnTo>
                  <a:lnTo>
                    <a:pt x="35" y="1302"/>
                  </a:lnTo>
                  <a:lnTo>
                    <a:pt x="40" y="1296"/>
                  </a:lnTo>
                  <a:lnTo>
                    <a:pt x="45" y="1296"/>
                  </a:lnTo>
                  <a:lnTo>
                    <a:pt x="50" y="1302"/>
                  </a:lnTo>
                  <a:lnTo>
                    <a:pt x="55" y="1302"/>
                  </a:lnTo>
                  <a:lnTo>
                    <a:pt x="60" y="1308"/>
                  </a:lnTo>
                  <a:lnTo>
                    <a:pt x="65" y="1308"/>
                  </a:lnTo>
                  <a:lnTo>
                    <a:pt x="70" y="1314"/>
                  </a:lnTo>
                  <a:lnTo>
                    <a:pt x="75" y="1314"/>
                  </a:lnTo>
                  <a:lnTo>
                    <a:pt x="80" y="1308"/>
                  </a:lnTo>
                  <a:lnTo>
                    <a:pt x="85" y="1308"/>
                  </a:lnTo>
                  <a:lnTo>
                    <a:pt x="90" y="1302"/>
                  </a:lnTo>
                  <a:lnTo>
                    <a:pt x="100" y="1302"/>
                  </a:lnTo>
                  <a:lnTo>
                    <a:pt x="95" y="1302"/>
                  </a:lnTo>
                  <a:lnTo>
                    <a:pt x="100" y="1302"/>
                  </a:lnTo>
                  <a:lnTo>
                    <a:pt x="105" y="1302"/>
                  </a:lnTo>
                  <a:lnTo>
                    <a:pt x="110" y="1302"/>
                  </a:lnTo>
                  <a:lnTo>
                    <a:pt x="115" y="1302"/>
                  </a:lnTo>
                  <a:lnTo>
                    <a:pt x="120" y="1302"/>
                  </a:lnTo>
                  <a:lnTo>
                    <a:pt x="125" y="1308"/>
                  </a:lnTo>
                  <a:lnTo>
                    <a:pt x="130" y="1308"/>
                  </a:lnTo>
                  <a:lnTo>
                    <a:pt x="135" y="1308"/>
                  </a:lnTo>
                  <a:lnTo>
                    <a:pt x="140" y="1308"/>
                  </a:lnTo>
                  <a:lnTo>
                    <a:pt x="145" y="1302"/>
                  </a:lnTo>
                  <a:lnTo>
                    <a:pt x="150" y="1302"/>
                  </a:lnTo>
                  <a:lnTo>
                    <a:pt x="155" y="1296"/>
                  </a:lnTo>
                  <a:lnTo>
                    <a:pt x="160" y="1296"/>
                  </a:lnTo>
                  <a:lnTo>
                    <a:pt x="165" y="1296"/>
                  </a:lnTo>
                  <a:lnTo>
                    <a:pt x="170" y="1296"/>
                  </a:lnTo>
                  <a:lnTo>
                    <a:pt x="175" y="1302"/>
                  </a:lnTo>
                  <a:lnTo>
                    <a:pt x="180" y="1302"/>
                  </a:lnTo>
                  <a:lnTo>
                    <a:pt x="185" y="1308"/>
                  </a:lnTo>
                  <a:lnTo>
                    <a:pt x="190" y="1314"/>
                  </a:lnTo>
                  <a:lnTo>
                    <a:pt x="195" y="1308"/>
                  </a:lnTo>
                  <a:lnTo>
                    <a:pt x="200" y="1308"/>
                  </a:lnTo>
                  <a:lnTo>
                    <a:pt x="205" y="1302"/>
                  </a:lnTo>
                  <a:lnTo>
                    <a:pt x="210" y="1302"/>
                  </a:lnTo>
                  <a:lnTo>
                    <a:pt x="215" y="1296"/>
                  </a:lnTo>
                  <a:lnTo>
                    <a:pt x="225" y="1296"/>
                  </a:lnTo>
                  <a:lnTo>
                    <a:pt x="220" y="1296"/>
                  </a:lnTo>
                  <a:lnTo>
                    <a:pt x="225" y="1302"/>
                  </a:lnTo>
                  <a:lnTo>
                    <a:pt x="230" y="1302"/>
                  </a:lnTo>
                  <a:lnTo>
                    <a:pt x="235" y="1302"/>
                  </a:lnTo>
                  <a:lnTo>
                    <a:pt x="240" y="1308"/>
                  </a:lnTo>
                  <a:lnTo>
                    <a:pt x="245" y="1308"/>
                  </a:lnTo>
                  <a:lnTo>
                    <a:pt x="250" y="1308"/>
                  </a:lnTo>
                  <a:lnTo>
                    <a:pt x="255" y="1308"/>
                  </a:lnTo>
                  <a:lnTo>
                    <a:pt x="260" y="1308"/>
                  </a:lnTo>
                  <a:lnTo>
                    <a:pt x="265" y="1308"/>
                  </a:lnTo>
                  <a:lnTo>
                    <a:pt x="270" y="1302"/>
                  </a:lnTo>
                  <a:lnTo>
                    <a:pt x="275" y="1302"/>
                  </a:lnTo>
                  <a:lnTo>
                    <a:pt x="280" y="1296"/>
                  </a:lnTo>
                  <a:lnTo>
                    <a:pt x="285" y="1302"/>
                  </a:lnTo>
                  <a:lnTo>
                    <a:pt x="289" y="1308"/>
                  </a:lnTo>
                  <a:lnTo>
                    <a:pt x="294" y="1308"/>
                  </a:lnTo>
                  <a:lnTo>
                    <a:pt x="299" y="1314"/>
                  </a:lnTo>
                  <a:lnTo>
                    <a:pt x="304" y="1314"/>
                  </a:lnTo>
                  <a:lnTo>
                    <a:pt x="309" y="1314"/>
                  </a:lnTo>
                  <a:lnTo>
                    <a:pt x="314" y="1314"/>
                  </a:lnTo>
                  <a:lnTo>
                    <a:pt x="319" y="1218"/>
                  </a:lnTo>
                  <a:lnTo>
                    <a:pt x="319" y="1140"/>
                  </a:lnTo>
                  <a:lnTo>
                    <a:pt x="324" y="1128"/>
                  </a:lnTo>
                  <a:lnTo>
                    <a:pt x="324" y="1110"/>
                  </a:lnTo>
                  <a:lnTo>
                    <a:pt x="329" y="1110"/>
                  </a:lnTo>
                  <a:lnTo>
                    <a:pt x="334" y="1110"/>
                  </a:lnTo>
                  <a:lnTo>
                    <a:pt x="339" y="1110"/>
                  </a:lnTo>
                  <a:lnTo>
                    <a:pt x="344" y="1110"/>
                  </a:lnTo>
                  <a:lnTo>
                    <a:pt x="349" y="1116"/>
                  </a:lnTo>
                  <a:lnTo>
                    <a:pt x="354" y="1122"/>
                  </a:lnTo>
                  <a:lnTo>
                    <a:pt x="359" y="1122"/>
                  </a:lnTo>
                  <a:lnTo>
                    <a:pt x="364" y="1128"/>
                  </a:lnTo>
                  <a:lnTo>
                    <a:pt x="369" y="1122"/>
                  </a:lnTo>
                  <a:lnTo>
                    <a:pt x="374" y="1122"/>
                  </a:lnTo>
                  <a:lnTo>
                    <a:pt x="379" y="1116"/>
                  </a:lnTo>
                  <a:lnTo>
                    <a:pt x="384" y="1110"/>
                  </a:lnTo>
                  <a:lnTo>
                    <a:pt x="389" y="1104"/>
                  </a:lnTo>
                  <a:lnTo>
                    <a:pt x="394" y="1092"/>
                  </a:lnTo>
                  <a:lnTo>
                    <a:pt x="394" y="1056"/>
                  </a:lnTo>
                  <a:lnTo>
                    <a:pt x="399" y="1020"/>
                  </a:lnTo>
                  <a:lnTo>
                    <a:pt x="399" y="918"/>
                  </a:lnTo>
                  <a:lnTo>
                    <a:pt x="404" y="858"/>
                  </a:lnTo>
                  <a:lnTo>
                    <a:pt x="404" y="798"/>
                  </a:lnTo>
                  <a:lnTo>
                    <a:pt x="409" y="744"/>
                  </a:lnTo>
                  <a:lnTo>
                    <a:pt x="409" y="612"/>
                  </a:lnTo>
                  <a:lnTo>
                    <a:pt x="414" y="558"/>
                  </a:lnTo>
                  <a:lnTo>
                    <a:pt x="414" y="438"/>
                  </a:lnTo>
                  <a:lnTo>
                    <a:pt x="419" y="390"/>
                  </a:lnTo>
                  <a:lnTo>
                    <a:pt x="419" y="336"/>
                  </a:lnTo>
                  <a:lnTo>
                    <a:pt x="424" y="288"/>
                  </a:lnTo>
                  <a:lnTo>
                    <a:pt x="424" y="210"/>
                  </a:lnTo>
                  <a:lnTo>
                    <a:pt x="429" y="174"/>
                  </a:lnTo>
                  <a:lnTo>
                    <a:pt x="429" y="126"/>
                  </a:lnTo>
                  <a:lnTo>
                    <a:pt x="434" y="102"/>
                  </a:lnTo>
                  <a:lnTo>
                    <a:pt x="434" y="84"/>
                  </a:lnTo>
                  <a:lnTo>
                    <a:pt x="439" y="72"/>
                  </a:lnTo>
                  <a:lnTo>
                    <a:pt x="439" y="54"/>
                  </a:lnTo>
                  <a:lnTo>
                    <a:pt x="444" y="48"/>
                  </a:lnTo>
                  <a:lnTo>
                    <a:pt x="444" y="30"/>
                  </a:lnTo>
                  <a:lnTo>
                    <a:pt x="449" y="24"/>
                  </a:lnTo>
                  <a:lnTo>
                    <a:pt x="449" y="18"/>
                  </a:lnTo>
                  <a:lnTo>
                    <a:pt x="454" y="12"/>
                  </a:lnTo>
                  <a:lnTo>
                    <a:pt x="454" y="6"/>
                  </a:lnTo>
                  <a:lnTo>
                    <a:pt x="459" y="0"/>
                  </a:lnTo>
                  <a:lnTo>
                    <a:pt x="459" y="6"/>
                  </a:lnTo>
                  <a:lnTo>
                    <a:pt x="464" y="12"/>
                  </a:lnTo>
                  <a:lnTo>
                    <a:pt x="464" y="18"/>
                  </a:lnTo>
                  <a:lnTo>
                    <a:pt x="469" y="24"/>
                  </a:lnTo>
                  <a:lnTo>
                    <a:pt x="469" y="30"/>
                  </a:lnTo>
                  <a:lnTo>
                    <a:pt x="474" y="36"/>
                  </a:lnTo>
                  <a:lnTo>
                    <a:pt x="474" y="48"/>
                  </a:lnTo>
                  <a:lnTo>
                    <a:pt x="484" y="60"/>
                  </a:lnTo>
                  <a:lnTo>
                    <a:pt x="479" y="60"/>
                  </a:lnTo>
                  <a:lnTo>
                    <a:pt x="484" y="60"/>
                  </a:lnTo>
                  <a:lnTo>
                    <a:pt x="489" y="54"/>
                  </a:lnTo>
                  <a:lnTo>
                    <a:pt x="494" y="48"/>
                  </a:lnTo>
                  <a:lnTo>
                    <a:pt x="494" y="42"/>
                  </a:lnTo>
                  <a:lnTo>
                    <a:pt x="499" y="36"/>
                  </a:lnTo>
                  <a:lnTo>
                    <a:pt x="499" y="30"/>
                  </a:lnTo>
                  <a:lnTo>
                    <a:pt x="504" y="24"/>
                  </a:lnTo>
                  <a:lnTo>
                    <a:pt x="504" y="12"/>
                  </a:lnTo>
                  <a:lnTo>
                    <a:pt x="509" y="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7" name="Freeform 75"/>
            <p:cNvSpPr>
              <a:spLocks/>
            </p:cNvSpPr>
            <p:nvPr/>
          </p:nvSpPr>
          <p:spPr bwMode="auto">
            <a:xfrm>
              <a:off x="2738438" y="7696200"/>
              <a:ext cx="639763" cy="1114425"/>
            </a:xfrm>
            <a:custGeom>
              <a:avLst/>
              <a:gdLst/>
              <a:ahLst/>
              <a:cxnLst>
                <a:cxn ang="0">
                  <a:pos x="5" y="648"/>
                </a:cxn>
                <a:cxn ang="0">
                  <a:pos x="15" y="660"/>
                </a:cxn>
                <a:cxn ang="0">
                  <a:pos x="30" y="672"/>
                </a:cxn>
                <a:cxn ang="0">
                  <a:pos x="40" y="636"/>
                </a:cxn>
                <a:cxn ang="0">
                  <a:pos x="50" y="588"/>
                </a:cxn>
                <a:cxn ang="0">
                  <a:pos x="55" y="540"/>
                </a:cxn>
                <a:cxn ang="0">
                  <a:pos x="70" y="498"/>
                </a:cxn>
                <a:cxn ang="0">
                  <a:pos x="75" y="504"/>
                </a:cxn>
                <a:cxn ang="0">
                  <a:pos x="84" y="522"/>
                </a:cxn>
                <a:cxn ang="0">
                  <a:pos x="89" y="540"/>
                </a:cxn>
                <a:cxn ang="0">
                  <a:pos x="104" y="528"/>
                </a:cxn>
                <a:cxn ang="0">
                  <a:pos x="114" y="504"/>
                </a:cxn>
                <a:cxn ang="0">
                  <a:pos x="129" y="504"/>
                </a:cxn>
                <a:cxn ang="0">
                  <a:pos x="144" y="504"/>
                </a:cxn>
                <a:cxn ang="0">
                  <a:pos x="149" y="456"/>
                </a:cxn>
                <a:cxn ang="0">
                  <a:pos x="159" y="384"/>
                </a:cxn>
                <a:cxn ang="0">
                  <a:pos x="164" y="234"/>
                </a:cxn>
                <a:cxn ang="0">
                  <a:pos x="174" y="132"/>
                </a:cxn>
                <a:cxn ang="0">
                  <a:pos x="179" y="12"/>
                </a:cxn>
                <a:cxn ang="0">
                  <a:pos x="194" y="6"/>
                </a:cxn>
                <a:cxn ang="0">
                  <a:pos x="204" y="24"/>
                </a:cxn>
                <a:cxn ang="0">
                  <a:pos x="214" y="42"/>
                </a:cxn>
                <a:cxn ang="0">
                  <a:pos x="224" y="18"/>
                </a:cxn>
                <a:cxn ang="0">
                  <a:pos x="229" y="6"/>
                </a:cxn>
                <a:cxn ang="0">
                  <a:pos x="239" y="48"/>
                </a:cxn>
                <a:cxn ang="0">
                  <a:pos x="244" y="150"/>
                </a:cxn>
                <a:cxn ang="0">
                  <a:pos x="254" y="276"/>
                </a:cxn>
                <a:cxn ang="0">
                  <a:pos x="259" y="402"/>
                </a:cxn>
                <a:cxn ang="0">
                  <a:pos x="269" y="480"/>
                </a:cxn>
                <a:cxn ang="0">
                  <a:pos x="274" y="522"/>
                </a:cxn>
                <a:cxn ang="0">
                  <a:pos x="284" y="528"/>
                </a:cxn>
                <a:cxn ang="0">
                  <a:pos x="294" y="510"/>
                </a:cxn>
                <a:cxn ang="0">
                  <a:pos x="309" y="522"/>
                </a:cxn>
                <a:cxn ang="0">
                  <a:pos x="324" y="552"/>
                </a:cxn>
                <a:cxn ang="0">
                  <a:pos x="334" y="552"/>
                </a:cxn>
                <a:cxn ang="0">
                  <a:pos x="349" y="522"/>
                </a:cxn>
                <a:cxn ang="0">
                  <a:pos x="359" y="528"/>
                </a:cxn>
                <a:cxn ang="0">
                  <a:pos x="364" y="558"/>
                </a:cxn>
                <a:cxn ang="0">
                  <a:pos x="374" y="606"/>
                </a:cxn>
                <a:cxn ang="0">
                  <a:pos x="379" y="660"/>
                </a:cxn>
                <a:cxn ang="0">
                  <a:pos x="393" y="702"/>
                </a:cxn>
                <a:cxn ang="0">
                  <a:pos x="398" y="696"/>
                </a:cxn>
              </a:cxnLst>
              <a:rect l="0" t="0" r="r" b="b"/>
              <a:pathLst>
                <a:path w="403" h="702">
                  <a:moveTo>
                    <a:pt x="0" y="660"/>
                  </a:moveTo>
                  <a:lnTo>
                    <a:pt x="10" y="648"/>
                  </a:lnTo>
                  <a:lnTo>
                    <a:pt x="5" y="648"/>
                  </a:lnTo>
                  <a:lnTo>
                    <a:pt x="10" y="648"/>
                  </a:lnTo>
                  <a:lnTo>
                    <a:pt x="15" y="654"/>
                  </a:lnTo>
                  <a:lnTo>
                    <a:pt x="15" y="660"/>
                  </a:lnTo>
                  <a:lnTo>
                    <a:pt x="25" y="672"/>
                  </a:lnTo>
                  <a:lnTo>
                    <a:pt x="25" y="678"/>
                  </a:lnTo>
                  <a:lnTo>
                    <a:pt x="30" y="672"/>
                  </a:lnTo>
                  <a:lnTo>
                    <a:pt x="35" y="666"/>
                  </a:lnTo>
                  <a:lnTo>
                    <a:pt x="40" y="660"/>
                  </a:lnTo>
                  <a:lnTo>
                    <a:pt x="40" y="636"/>
                  </a:lnTo>
                  <a:lnTo>
                    <a:pt x="45" y="624"/>
                  </a:lnTo>
                  <a:lnTo>
                    <a:pt x="45" y="600"/>
                  </a:lnTo>
                  <a:lnTo>
                    <a:pt x="50" y="588"/>
                  </a:lnTo>
                  <a:lnTo>
                    <a:pt x="50" y="576"/>
                  </a:lnTo>
                  <a:lnTo>
                    <a:pt x="55" y="558"/>
                  </a:lnTo>
                  <a:lnTo>
                    <a:pt x="55" y="540"/>
                  </a:lnTo>
                  <a:lnTo>
                    <a:pt x="60" y="528"/>
                  </a:lnTo>
                  <a:lnTo>
                    <a:pt x="60" y="510"/>
                  </a:lnTo>
                  <a:lnTo>
                    <a:pt x="70" y="498"/>
                  </a:lnTo>
                  <a:lnTo>
                    <a:pt x="70" y="492"/>
                  </a:lnTo>
                  <a:lnTo>
                    <a:pt x="70" y="498"/>
                  </a:lnTo>
                  <a:lnTo>
                    <a:pt x="75" y="504"/>
                  </a:lnTo>
                  <a:lnTo>
                    <a:pt x="80" y="510"/>
                  </a:lnTo>
                  <a:lnTo>
                    <a:pt x="80" y="516"/>
                  </a:lnTo>
                  <a:lnTo>
                    <a:pt x="84" y="522"/>
                  </a:lnTo>
                  <a:lnTo>
                    <a:pt x="84" y="528"/>
                  </a:lnTo>
                  <a:lnTo>
                    <a:pt x="94" y="540"/>
                  </a:lnTo>
                  <a:lnTo>
                    <a:pt x="89" y="540"/>
                  </a:lnTo>
                  <a:lnTo>
                    <a:pt x="94" y="540"/>
                  </a:lnTo>
                  <a:lnTo>
                    <a:pt x="99" y="534"/>
                  </a:lnTo>
                  <a:lnTo>
                    <a:pt x="104" y="528"/>
                  </a:lnTo>
                  <a:lnTo>
                    <a:pt x="104" y="516"/>
                  </a:lnTo>
                  <a:lnTo>
                    <a:pt x="109" y="510"/>
                  </a:lnTo>
                  <a:lnTo>
                    <a:pt x="114" y="504"/>
                  </a:lnTo>
                  <a:lnTo>
                    <a:pt x="119" y="498"/>
                  </a:lnTo>
                  <a:lnTo>
                    <a:pt x="124" y="498"/>
                  </a:lnTo>
                  <a:lnTo>
                    <a:pt x="129" y="504"/>
                  </a:lnTo>
                  <a:lnTo>
                    <a:pt x="134" y="510"/>
                  </a:lnTo>
                  <a:lnTo>
                    <a:pt x="139" y="510"/>
                  </a:lnTo>
                  <a:lnTo>
                    <a:pt x="144" y="504"/>
                  </a:lnTo>
                  <a:lnTo>
                    <a:pt x="144" y="492"/>
                  </a:lnTo>
                  <a:lnTo>
                    <a:pt x="149" y="480"/>
                  </a:lnTo>
                  <a:lnTo>
                    <a:pt x="149" y="456"/>
                  </a:lnTo>
                  <a:lnTo>
                    <a:pt x="154" y="432"/>
                  </a:lnTo>
                  <a:lnTo>
                    <a:pt x="154" y="408"/>
                  </a:lnTo>
                  <a:lnTo>
                    <a:pt x="159" y="384"/>
                  </a:lnTo>
                  <a:lnTo>
                    <a:pt x="159" y="330"/>
                  </a:lnTo>
                  <a:lnTo>
                    <a:pt x="164" y="300"/>
                  </a:lnTo>
                  <a:lnTo>
                    <a:pt x="164" y="234"/>
                  </a:lnTo>
                  <a:lnTo>
                    <a:pt x="169" y="204"/>
                  </a:lnTo>
                  <a:lnTo>
                    <a:pt x="169" y="168"/>
                  </a:lnTo>
                  <a:lnTo>
                    <a:pt x="174" y="132"/>
                  </a:lnTo>
                  <a:lnTo>
                    <a:pt x="174" y="60"/>
                  </a:lnTo>
                  <a:lnTo>
                    <a:pt x="179" y="24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9" y="12"/>
                  </a:lnTo>
                  <a:lnTo>
                    <a:pt x="194" y="6"/>
                  </a:lnTo>
                  <a:lnTo>
                    <a:pt x="199" y="12"/>
                  </a:lnTo>
                  <a:lnTo>
                    <a:pt x="199" y="18"/>
                  </a:lnTo>
                  <a:lnTo>
                    <a:pt x="204" y="24"/>
                  </a:lnTo>
                  <a:lnTo>
                    <a:pt x="204" y="36"/>
                  </a:lnTo>
                  <a:lnTo>
                    <a:pt x="209" y="42"/>
                  </a:lnTo>
                  <a:lnTo>
                    <a:pt x="214" y="42"/>
                  </a:lnTo>
                  <a:lnTo>
                    <a:pt x="219" y="36"/>
                  </a:lnTo>
                  <a:lnTo>
                    <a:pt x="219" y="24"/>
                  </a:lnTo>
                  <a:lnTo>
                    <a:pt x="224" y="18"/>
                  </a:lnTo>
                  <a:lnTo>
                    <a:pt x="224" y="6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234" y="12"/>
                  </a:lnTo>
                  <a:lnTo>
                    <a:pt x="234" y="30"/>
                  </a:lnTo>
                  <a:lnTo>
                    <a:pt x="239" y="48"/>
                  </a:lnTo>
                  <a:lnTo>
                    <a:pt x="239" y="96"/>
                  </a:lnTo>
                  <a:lnTo>
                    <a:pt x="244" y="126"/>
                  </a:lnTo>
                  <a:lnTo>
                    <a:pt x="244" y="150"/>
                  </a:lnTo>
                  <a:lnTo>
                    <a:pt x="249" y="186"/>
                  </a:lnTo>
                  <a:lnTo>
                    <a:pt x="249" y="246"/>
                  </a:lnTo>
                  <a:lnTo>
                    <a:pt x="254" y="276"/>
                  </a:lnTo>
                  <a:lnTo>
                    <a:pt x="254" y="336"/>
                  </a:lnTo>
                  <a:lnTo>
                    <a:pt x="259" y="372"/>
                  </a:lnTo>
                  <a:lnTo>
                    <a:pt x="259" y="402"/>
                  </a:lnTo>
                  <a:lnTo>
                    <a:pt x="264" y="426"/>
                  </a:lnTo>
                  <a:lnTo>
                    <a:pt x="264" y="468"/>
                  </a:lnTo>
                  <a:lnTo>
                    <a:pt x="269" y="480"/>
                  </a:lnTo>
                  <a:lnTo>
                    <a:pt x="269" y="510"/>
                  </a:lnTo>
                  <a:lnTo>
                    <a:pt x="274" y="516"/>
                  </a:lnTo>
                  <a:lnTo>
                    <a:pt x="274" y="522"/>
                  </a:lnTo>
                  <a:lnTo>
                    <a:pt x="284" y="534"/>
                  </a:lnTo>
                  <a:lnTo>
                    <a:pt x="279" y="534"/>
                  </a:lnTo>
                  <a:lnTo>
                    <a:pt x="284" y="528"/>
                  </a:lnTo>
                  <a:lnTo>
                    <a:pt x="289" y="522"/>
                  </a:lnTo>
                  <a:lnTo>
                    <a:pt x="299" y="510"/>
                  </a:lnTo>
                  <a:lnTo>
                    <a:pt x="294" y="510"/>
                  </a:lnTo>
                  <a:lnTo>
                    <a:pt x="299" y="510"/>
                  </a:lnTo>
                  <a:lnTo>
                    <a:pt x="304" y="516"/>
                  </a:lnTo>
                  <a:lnTo>
                    <a:pt x="309" y="522"/>
                  </a:lnTo>
                  <a:lnTo>
                    <a:pt x="314" y="528"/>
                  </a:lnTo>
                  <a:lnTo>
                    <a:pt x="314" y="540"/>
                  </a:lnTo>
                  <a:lnTo>
                    <a:pt x="324" y="552"/>
                  </a:lnTo>
                  <a:lnTo>
                    <a:pt x="324" y="558"/>
                  </a:lnTo>
                  <a:lnTo>
                    <a:pt x="329" y="558"/>
                  </a:lnTo>
                  <a:lnTo>
                    <a:pt x="334" y="552"/>
                  </a:lnTo>
                  <a:lnTo>
                    <a:pt x="339" y="546"/>
                  </a:lnTo>
                  <a:lnTo>
                    <a:pt x="339" y="534"/>
                  </a:lnTo>
                  <a:lnTo>
                    <a:pt x="349" y="522"/>
                  </a:lnTo>
                  <a:lnTo>
                    <a:pt x="349" y="516"/>
                  </a:lnTo>
                  <a:lnTo>
                    <a:pt x="354" y="522"/>
                  </a:lnTo>
                  <a:lnTo>
                    <a:pt x="359" y="528"/>
                  </a:lnTo>
                  <a:lnTo>
                    <a:pt x="359" y="540"/>
                  </a:lnTo>
                  <a:lnTo>
                    <a:pt x="364" y="546"/>
                  </a:lnTo>
                  <a:lnTo>
                    <a:pt x="364" y="558"/>
                  </a:lnTo>
                  <a:lnTo>
                    <a:pt x="369" y="570"/>
                  </a:lnTo>
                  <a:lnTo>
                    <a:pt x="369" y="594"/>
                  </a:lnTo>
                  <a:lnTo>
                    <a:pt x="374" y="606"/>
                  </a:lnTo>
                  <a:lnTo>
                    <a:pt x="374" y="636"/>
                  </a:lnTo>
                  <a:lnTo>
                    <a:pt x="379" y="648"/>
                  </a:lnTo>
                  <a:lnTo>
                    <a:pt x="379" y="660"/>
                  </a:lnTo>
                  <a:lnTo>
                    <a:pt x="383" y="672"/>
                  </a:lnTo>
                  <a:lnTo>
                    <a:pt x="383" y="690"/>
                  </a:lnTo>
                  <a:lnTo>
                    <a:pt x="393" y="702"/>
                  </a:lnTo>
                  <a:lnTo>
                    <a:pt x="388" y="702"/>
                  </a:lnTo>
                  <a:lnTo>
                    <a:pt x="393" y="702"/>
                  </a:lnTo>
                  <a:lnTo>
                    <a:pt x="398" y="696"/>
                  </a:lnTo>
                  <a:lnTo>
                    <a:pt x="398" y="690"/>
                  </a:lnTo>
                  <a:lnTo>
                    <a:pt x="403" y="68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8" name="Freeform 76"/>
            <p:cNvSpPr>
              <a:spLocks/>
            </p:cNvSpPr>
            <p:nvPr/>
          </p:nvSpPr>
          <p:spPr bwMode="auto">
            <a:xfrm>
              <a:off x="3378200" y="8734425"/>
              <a:ext cx="831850" cy="2105025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10" y="6"/>
                </a:cxn>
                <a:cxn ang="0">
                  <a:pos x="20" y="42"/>
                </a:cxn>
                <a:cxn ang="0">
                  <a:pos x="30" y="60"/>
                </a:cxn>
                <a:cxn ang="0">
                  <a:pos x="40" y="84"/>
                </a:cxn>
                <a:cxn ang="0">
                  <a:pos x="55" y="66"/>
                </a:cxn>
                <a:cxn ang="0">
                  <a:pos x="60" y="36"/>
                </a:cxn>
                <a:cxn ang="0">
                  <a:pos x="75" y="36"/>
                </a:cxn>
                <a:cxn ang="0">
                  <a:pos x="85" y="60"/>
                </a:cxn>
                <a:cxn ang="0">
                  <a:pos x="90" y="108"/>
                </a:cxn>
                <a:cxn ang="0">
                  <a:pos x="100" y="186"/>
                </a:cxn>
                <a:cxn ang="0">
                  <a:pos x="105" y="348"/>
                </a:cxn>
                <a:cxn ang="0">
                  <a:pos x="115" y="588"/>
                </a:cxn>
                <a:cxn ang="0">
                  <a:pos x="120" y="870"/>
                </a:cxn>
                <a:cxn ang="0">
                  <a:pos x="130" y="1128"/>
                </a:cxn>
                <a:cxn ang="0">
                  <a:pos x="135" y="1296"/>
                </a:cxn>
                <a:cxn ang="0">
                  <a:pos x="150" y="1314"/>
                </a:cxn>
                <a:cxn ang="0">
                  <a:pos x="165" y="1314"/>
                </a:cxn>
                <a:cxn ang="0">
                  <a:pos x="180" y="1308"/>
                </a:cxn>
                <a:cxn ang="0">
                  <a:pos x="195" y="1314"/>
                </a:cxn>
                <a:cxn ang="0">
                  <a:pos x="210" y="1320"/>
                </a:cxn>
                <a:cxn ang="0">
                  <a:pos x="220" y="1320"/>
                </a:cxn>
                <a:cxn ang="0">
                  <a:pos x="235" y="1314"/>
                </a:cxn>
                <a:cxn ang="0">
                  <a:pos x="250" y="1314"/>
                </a:cxn>
                <a:cxn ang="0">
                  <a:pos x="265" y="1320"/>
                </a:cxn>
                <a:cxn ang="0">
                  <a:pos x="279" y="1326"/>
                </a:cxn>
                <a:cxn ang="0">
                  <a:pos x="294" y="1314"/>
                </a:cxn>
                <a:cxn ang="0">
                  <a:pos x="309" y="1314"/>
                </a:cxn>
                <a:cxn ang="0">
                  <a:pos x="324" y="1320"/>
                </a:cxn>
                <a:cxn ang="0">
                  <a:pos x="339" y="1326"/>
                </a:cxn>
                <a:cxn ang="0">
                  <a:pos x="354" y="1314"/>
                </a:cxn>
                <a:cxn ang="0">
                  <a:pos x="369" y="1308"/>
                </a:cxn>
                <a:cxn ang="0">
                  <a:pos x="384" y="1308"/>
                </a:cxn>
                <a:cxn ang="0">
                  <a:pos x="399" y="1314"/>
                </a:cxn>
                <a:cxn ang="0">
                  <a:pos x="414" y="1308"/>
                </a:cxn>
                <a:cxn ang="0">
                  <a:pos x="429" y="1314"/>
                </a:cxn>
                <a:cxn ang="0">
                  <a:pos x="444" y="1314"/>
                </a:cxn>
                <a:cxn ang="0">
                  <a:pos x="459" y="1314"/>
                </a:cxn>
                <a:cxn ang="0">
                  <a:pos x="474" y="1302"/>
                </a:cxn>
                <a:cxn ang="0">
                  <a:pos x="484" y="1302"/>
                </a:cxn>
                <a:cxn ang="0">
                  <a:pos x="499" y="1308"/>
                </a:cxn>
                <a:cxn ang="0">
                  <a:pos x="514" y="1314"/>
                </a:cxn>
              </a:cxnLst>
              <a:rect l="0" t="0" r="r" b="b"/>
              <a:pathLst>
                <a:path w="524" h="1326">
                  <a:moveTo>
                    <a:pt x="0" y="30"/>
                  </a:moveTo>
                  <a:lnTo>
                    <a:pt x="0" y="18"/>
                  </a:lnTo>
                  <a:lnTo>
                    <a:pt x="5" y="12"/>
                  </a:lnTo>
                  <a:lnTo>
                    <a:pt x="10" y="6"/>
                  </a:lnTo>
                  <a:lnTo>
                    <a:pt x="10" y="0"/>
                  </a:lnTo>
                  <a:lnTo>
                    <a:pt x="10" y="6"/>
                  </a:lnTo>
                  <a:lnTo>
                    <a:pt x="15" y="18"/>
                  </a:lnTo>
                  <a:lnTo>
                    <a:pt x="15" y="36"/>
                  </a:lnTo>
                  <a:lnTo>
                    <a:pt x="20" y="42"/>
                  </a:lnTo>
                  <a:lnTo>
                    <a:pt x="25" y="48"/>
                  </a:lnTo>
                  <a:lnTo>
                    <a:pt x="25" y="54"/>
                  </a:lnTo>
                  <a:lnTo>
                    <a:pt x="30" y="60"/>
                  </a:lnTo>
                  <a:lnTo>
                    <a:pt x="30" y="72"/>
                  </a:lnTo>
                  <a:lnTo>
                    <a:pt x="35" y="78"/>
                  </a:lnTo>
                  <a:lnTo>
                    <a:pt x="40" y="84"/>
                  </a:lnTo>
                  <a:lnTo>
                    <a:pt x="45" y="78"/>
                  </a:lnTo>
                  <a:lnTo>
                    <a:pt x="50" y="72"/>
                  </a:lnTo>
                  <a:lnTo>
                    <a:pt x="55" y="66"/>
                  </a:lnTo>
                  <a:lnTo>
                    <a:pt x="55" y="54"/>
                  </a:lnTo>
                  <a:lnTo>
                    <a:pt x="60" y="48"/>
                  </a:lnTo>
                  <a:lnTo>
                    <a:pt x="60" y="36"/>
                  </a:lnTo>
                  <a:lnTo>
                    <a:pt x="65" y="30"/>
                  </a:lnTo>
                  <a:lnTo>
                    <a:pt x="75" y="30"/>
                  </a:lnTo>
                  <a:lnTo>
                    <a:pt x="75" y="36"/>
                  </a:lnTo>
                  <a:lnTo>
                    <a:pt x="80" y="42"/>
                  </a:lnTo>
                  <a:lnTo>
                    <a:pt x="80" y="48"/>
                  </a:lnTo>
                  <a:lnTo>
                    <a:pt x="85" y="60"/>
                  </a:lnTo>
                  <a:lnTo>
                    <a:pt x="85" y="72"/>
                  </a:lnTo>
                  <a:lnTo>
                    <a:pt x="90" y="78"/>
                  </a:lnTo>
                  <a:lnTo>
                    <a:pt x="90" y="108"/>
                  </a:lnTo>
                  <a:lnTo>
                    <a:pt x="95" y="120"/>
                  </a:lnTo>
                  <a:lnTo>
                    <a:pt x="95" y="162"/>
                  </a:lnTo>
                  <a:lnTo>
                    <a:pt x="100" y="186"/>
                  </a:lnTo>
                  <a:lnTo>
                    <a:pt x="100" y="222"/>
                  </a:lnTo>
                  <a:lnTo>
                    <a:pt x="105" y="258"/>
                  </a:lnTo>
                  <a:lnTo>
                    <a:pt x="105" y="348"/>
                  </a:lnTo>
                  <a:lnTo>
                    <a:pt x="110" y="402"/>
                  </a:lnTo>
                  <a:lnTo>
                    <a:pt x="110" y="522"/>
                  </a:lnTo>
                  <a:lnTo>
                    <a:pt x="115" y="588"/>
                  </a:lnTo>
                  <a:lnTo>
                    <a:pt x="115" y="654"/>
                  </a:lnTo>
                  <a:lnTo>
                    <a:pt x="120" y="720"/>
                  </a:lnTo>
                  <a:lnTo>
                    <a:pt x="120" y="870"/>
                  </a:lnTo>
                  <a:lnTo>
                    <a:pt x="125" y="936"/>
                  </a:lnTo>
                  <a:lnTo>
                    <a:pt x="125" y="1080"/>
                  </a:lnTo>
                  <a:lnTo>
                    <a:pt x="130" y="1128"/>
                  </a:lnTo>
                  <a:lnTo>
                    <a:pt x="130" y="1206"/>
                  </a:lnTo>
                  <a:lnTo>
                    <a:pt x="135" y="1248"/>
                  </a:lnTo>
                  <a:lnTo>
                    <a:pt x="135" y="1296"/>
                  </a:lnTo>
                  <a:lnTo>
                    <a:pt x="140" y="1308"/>
                  </a:lnTo>
                  <a:lnTo>
                    <a:pt x="145" y="1308"/>
                  </a:lnTo>
                  <a:lnTo>
                    <a:pt x="150" y="1314"/>
                  </a:lnTo>
                  <a:lnTo>
                    <a:pt x="155" y="1314"/>
                  </a:lnTo>
                  <a:lnTo>
                    <a:pt x="160" y="1314"/>
                  </a:lnTo>
                  <a:lnTo>
                    <a:pt x="165" y="1314"/>
                  </a:lnTo>
                  <a:lnTo>
                    <a:pt x="170" y="1314"/>
                  </a:lnTo>
                  <a:lnTo>
                    <a:pt x="175" y="1308"/>
                  </a:lnTo>
                  <a:lnTo>
                    <a:pt x="180" y="1308"/>
                  </a:lnTo>
                  <a:lnTo>
                    <a:pt x="185" y="1308"/>
                  </a:lnTo>
                  <a:lnTo>
                    <a:pt x="190" y="1308"/>
                  </a:lnTo>
                  <a:lnTo>
                    <a:pt x="195" y="1314"/>
                  </a:lnTo>
                  <a:lnTo>
                    <a:pt x="200" y="1314"/>
                  </a:lnTo>
                  <a:lnTo>
                    <a:pt x="205" y="1314"/>
                  </a:lnTo>
                  <a:lnTo>
                    <a:pt x="210" y="1320"/>
                  </a:lnTo>
                  <a:lnTo>
                    <a:pt x="210" y="1314"/>
                  </a:lnTo>
                  <a:lnTo>
                    <a:pt x="215" y="1320"/>
                  </a:lnTo>
                  <a:lnTo>
                    <a:pt x="220" y="1320"/>
                  </a:lnTo>
                  <a:lnTo>
                    <a:pt x="225" y="1320"/>
                  </a:lnTo>
                  <a:lnTo>
                    <a:pt x="230" y="1314"/>
                  </a:lnTo>
                  <a:lnTo>
                    <a:pt x="235" y="1314"/>
                  </a:lnTo>
                  <a:lnTo>
                    <a:pt x="240" y="1314"/>
                  </a:lnTo>
                  <a:lnTo>
                    <a:pt x="245" y="1314"/>
                  </a:lnTo>
                  <a:lnTo>
                    <a:pt x="250" y="1314"/>
                  </a:lnTo>
                  <a:lnTo>
                    <a:pt x="255" y="1314"/>
                  </a:lnTo>
                  <a:lnTo>
                    <a:pt x="260" y="1314"/>
                  </a:lnTo>
                  <a:lnTo>
                    <a:pt x="265" y="1320"/>
                  </a:lnTo>
                  <a:lnTo>
                    <a:pt x="270" y="1320"/>
                  </a:lnTo>
                  <a:lnTo>
                    <a:pt x="275" y="1326"/>
                  </a:lnTo>
                  <a:lnTo>
                    <a:pt x="279" y="1326"/>
                  </a:lnTo>
                  <a:lnTo>
                    <a:pt x="284" y="1326"/>
                  </a:lnTo>
                  <a:lnTo>
                    <a:pt x="289" y="1320"/>
                  </a:lnTo>
                  <a:lnTo>
                    <a:pt x="294" y="1314"/>
                  </a:lnTo>
                  <a:lnTo>
                    <a:pt x="299" y="1314"/>
                  </a:lnTo>
                  <a:lnTo>
                    <a:pt x="304" y="1314"/>
                  </a:lnTo>
                  <a:lnTo>
                    <a:pt x="309" y="1314"/>
                  </a:lnTo>
                  <a:lnTo>
                    <a:pt x="314" y="1314"/>
                  </a:lnTo>
                  <a:lnTo>
                    <a:pt x="319" y="1320"/>
                  </a:lnTo>
                  <a:lnTo>
                    <a:pt x="324" y="1320"/>
                  </a:lnTo>
                  <a:lnTo>
                    <a:pt x="329" y="1320"/>
                  </a:lnTo>
                  <a:lnTo>
                    <a:pt x="334" y="1320"/>
                  </a:lnTo>
                  <a:lnTo>
                    <a:pt x="339" y="1326"/>
                  </a:lnTo>
                  <a:lnTo>
                    <a:pt x="344" y="1320"/>
                  </a:lnTo>
                  <a:lnTo>
                    <a:pt x="349" y="1314"/>
                  </a:lnTo>
                  <a:lnTo>
                    <a:pt x="354" y="1314"/>
                  </a:lnTo>
                  <a:lnTo>
                    <a:pt x="359" y="1308"/>
                  </a:lnTo>
                  <a:lnTo>
                    <a:pt x="364" y="1308"/>
                  </a:lnTo>
                  <a:lnTo>
                    <a:pt x="369" y="1308"/>
                  </a:lnTo>
                  <a:lnTo>
                    <a:pt x="374" y="1308"/>
                  </a:lnTo>
                  <a:lnTo>
                    <a:pt x="379" y="1308"/>
                  </a:lnTo>
                  <a:lnTo>
                    <a:pt x="384" y="1308"/>
                  </a:lnTo>
                  <a:lnTo>
                    <a:pt x="389" y="1314"/>
                  </a:lnTo>
                  <a:lnTo>
                    <a:pt x="394" y="1314"/>
                  </a:lnTo>
                  <a:lnTo>
                    <a:pt x="399" y="1314"/>
                  </a:lnTo>
                  <a:lnTo>
                    <a:pt x="404" y="1314"/>
                  </a:lnTo>
                  <a:lnTo>
                    <a:pt x="409" y="1314"/>
                  </a:lnTo>
                  <a:lnTo>
                    <a:pt x="414" y="1308"/>
                  </a:lnTo>
                  <a:lnTo>
                    <a:pt x="419" y="1308"/>
                  </a:lnTo>
                  <a:lnTo>
                    <a:pt x="424" y="1308"/>
                  </a:lnTo>
                  <a:lnTo>
                    <a:pt x="429" y="1314"/>
                  </a:lnTo>
                  <a:lnTo>
                    <a:pt x="434" y="1314"/>
                  </a:lnTo>
                  <a:lnTo>
                    <a:pt x="439" y="1314"/>
                  </a:lnTo>
                  <a:lnTo>
                    <a:pt x="444" y="1314"/>
                  </a:lnTo>
                  <a:lnTo>
                    <a:pt x="449" y="1320"/>
                  </a:lnTo>
                  <a:lnTo>
                    <a:pt x="454" y="1314"/>
                  </a:lnTo>
                  <a:lnTo>
                    <a:pt x="459" y="1314"/>
                  </a:lnTo>
                  <a:lnTo>
                    <a:pt x="464" y="1308"/>
                  </a:lnTo>
                  <a:lnTo>
                    <a:pt x="469" y="1308"/>
                  </a:lnTo>
                  <a:lnTo>
                    <a:pt x="474" y="1302"/>
                  </a:lnTo>
                  <a:lnTo>
                    <a:pt x="479" y="1302"/>
                  </a:lnTo>
                  <a:lnTo>
                    <a:pt x="489" y="1302"/>
                  </a:lnTo>
                  <a:lnTo>
                    <a:pt x="484" y="1302"/>
                  </a:lnTo>
                  <a:lnTo>
                    <a:pt x="489" y="1302"/>
                  </a:lnTo>
                  <a:lnTo>
                    <a:pt x="494" y="1308"/>
                  </a:lnTo>
                  <a:lnTo>
                    <a:pt x="499" y="1308"/>
                  </a:lnTo>
                  <a:lnTo>
                    <a:pt x="504" y="1308"/>
                  </a:lnTo>
                  <a:lnTo>
                    <a:pt x="509" y="1314"/>
                  </a:lnTo>
                  <a:lnTo>
                    <a:pt x="514" y="1314"/>
                  </a:lnTo>
                  <a:lnTo>
                    <a:pt x="519" y="1308"/>
                  </a:lnTo>
                  <a:lnTo>
                    <a:pt x="524" y="130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49" name="Freeform 77"/>
            <p:cNvSpPr>
              <a:spLocks/>
            </p:cNvSpPr>
            <p:nvPr/>
          </p:nvSpPr>
          <p:spPr bwMode="auto">
            <a:xfrm>
              <a:off x="4210050" y="10801350"/>
              <a:ext cx="941388" cy="28575"/>
            </a:xfrm>
            <a:custGeom>
              <a:avLst/>
              <a:gdLst/>
              <a:ahLst/>
              <a:cxnLst>
                <a:cxn ang="0">
                  <a:pos x="10" y="6"/>
                </a:cxn>
                <a:cxn ang="0">
                  <a:pos x="25" y="0"/>
                </a:cxn>
                <a:cxn ang="0">
                  <a:pos x="40" y="12"/>
                </a:cxn>
                <a:cxn ang="0">
                  <a:pos x="55" y="12"/>
                </a:cxn>
                <a:cxn ang="0">
                  <a:pos x="64" y="6"/>
                </a:cxn>
                <a:cxn ang="0">
                  <a:pos x="74" y="6"/>
                </a:cxn>
                <a:cxn ang="0">
                  <a:pos x="84" y="6"/>
                </a:cxn>
                <a:cxn ang="0">
                  <a:pos x="99" y="12"/>
                </a:cxn>
                <a:cxn ang="0">
                  <a:pos x="114" y="6"/>
                </a:cxn>
                <a:cxn ang="0">
                  <a:pos x="134" y="6"/>
                </a:cxn>
                <a:cxn ang="0">
                  <a:pos x="139" y="0"/>
                </a:cxn>
                <a:cxn ang="0">
                  <a:pos x="144" y="6"/>
                </a:cxn>
                <a:cxn ang="0">
                  <a:pos x="159" y="12"/>
                </a:cxn>
                <a:cxn ang="0">
                  <a:pos x="174" y="6"/>
                </a:cxn>
                <a:cxn ang="0">
                  <a:pos x="189" y="6"/>
                </a:cxn>
                <a:cxn ang="0">
                  <a:pos x="204" y="12"/>
                </a:cxn>
                <a:cxn ang="0">
                  <a:pos x="209" y="18"/>
                </a:cxn>
                <a:cxn ang="0">
                  <a:pos x="224" y="18"/>
                </a:cxn>
                <a:cxn ang="0">
                  <a:pos x="239" y="6"/>
                </a:cxn>
                <a:cxn ang="0">
                  <a:pos x="254" y="6"/>
                </a:cxn>
                <a:cxn ang="0">
                  <a:pos x="269" y="12"/>
                </a:cxn>
                <a:cxn ang="0">
                  <a:pos x="284" y="18"/>
                </a:cxn>
                <a:cxn ang="0">
                  <a:pos x="299" y="6"/>
                </a:cxn>
                <a:cxn ang="0">
                  <a:pos x="314" y="6"/>
                </a:cxn>
                <a:cxn ang="0">
                  <a:pos x="329" y="12"/>
                </a:cxn>
                <a:cxn ang="0">
                  <a:pos x="344" y="18"/>
                </a:cxn>
                <a:cxn ang="0">
                  <a:pos x="358" y="6"/>
                </a:cxn>
                <a:cxn ang="0">
                  <a:pos x="373" y="6"/>
                </a:cxn>
                <a:cxn ang="0">
                  <a:pos x="388" y="6"/>
                </a:cxn>
                <a:cxn ang="0">
                  <a:pos x="403" y="12"/>
                </a:cxn>
                <a:cxn ang="0">
                  <a:pos x="418" y="0"/>
                </a:cxn>
                <a:cxn ang="0">
                  <a:pos x="433" y="0"/>
                </a:cxn>
                <a:cxn ang="0">
                  <a:pos x="448" y="6"/>
                </a:cxn>
                <a:cxn ang="0">
                  <a:pos x="463" y="6"/>
                </a:cxn>
                <a:cxn ang="0">
                  <a:pos x="478" y="6"/>
                </a:cxn>
                <a:cxn ang="0">
                  <a:pos x="493" y="6"/>
                </a:cxn>
                <a:cxn ang="0">
                  <a:pos x="508" y="12"/>
                </a:cxn>
                <a:cxn ang="0">
                  <a:pos x="523" y="12"/>
                </a:cxn>
                <a:cxn ang="0">
                  <a:pos x="538" y="0"/>
                </a:cxn>
                <a:cxn ang="0">
                  <a:pos x="553" y="6"/>
                </a:cxn>
                <a:cxn ang="0">
                  <a:pos x="568" y="12"/>
                </a:cxn>
                <a:cxn ang="0">
                  <a:pos x="583" y="12"/>
                </a:cxn>
              </a:cxnLst>
              <a:rect l="0" t="0" r="r" b="b"/>
              <a:pathLst>
                <a:path w="593" h="18">
                  <a:moveTo>
                    <a:pt x="0" y="6"/>
                  </a:moveTo>
                  <a:lnTo>
                    <a:pt x="5" y="6"/>
                  </a:lnTo>
                  <a:lnTo>
                    <a:pt x="10" y="6"/>
                  </a:lnTo>
                  <a:lnTo>
                    <a:pt x="15" y="0"/>
                  </a:lnTo>
                  <a:lnTo>
                    <a:pt x="20" y="0"/>
                  </a:lnTo>
                  <a:lnTo>
                    <a:pt x="25" y="0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0" y="12"/>
                  </a:lnTo>
                  <a:lnTo>
                    <a:pt x="45" y="12"/>
                  </a:lnTo>
                  <a:lnTo>
                    <a:pt x="50" y="12"/>
                  </a:lnTo>
                  <a:lnTo>
                    <a:pt x="55" y="12"/>
                  </a:lnTo>
                  <a:lnTo>
                    <a:pt x="59" y="6"/>
                  </a:lnTo>
                  <a:lnTo>
                    <a:pt x="64" y="0"/>
                  </a:lnTo>
                  <a:lnTo>
                    <a:pt x="64" y="6"/>
                  </a:lnTo>
                  <a:lnTo>
                    <a:pt x="64" y="0"/>
                  </a:lnTo>
                  <a:lnTo>
                    <a:pt x="69" y="0"/>
                  </a:lnTo>
                  <a:lnTo>
                    <a:pt x="74" y="6"/>
                  </a:lnTo>
                  <a:lnTo>
                    <a:pt x="84" y="6"/>
                  </a:lnTo>
                  <a:lnTo>
                    <a:pt x="79" y="6"/>
                  </a:lnTo>
                  <a:lnTo>
                    <a:pt x="84" y="6"/>
                  </a:lnTo>
                  <a:lnTo>
                    <a:pt x="89" y="6"/>
                  </a:lnTo>
                  <a:lnTo>
                    <a:pt x="94" y="6"/>
                  </a:lnTo>
                  <a:lnTo>
                    <a:pt x="99" y="12"/>
                  </a:lnTo>
                  <a:lnTo>
                    <a:pt x="104" y="12"/>
                  </a:lnTo>
                  <a:lnTo>
                    <a:pt x="109" y="12"/>
                  </a:lnTo>
                  <a:lnTo>
                    <a:pt x="114" y="6"/>
                  </a:lnTo>
                  <a:lnTo>
                    <a:pt x="119" y="6"/>
                  </a:lnTo>
                  <a:lnTo>
                    <a:pt x="124" y="6"/>
                  </a:lnTo>
                  <a:lnTo>
                    <a:pt x="134" y="6"/>
                  </a:lnTo>
                  <a:lnTo>
                    <a:pt x="129" y="6"/>
                  </a:lnTo>
                  <a:lnTo>
                    <a:pt x="134" y="6"/>
                  </a:lnTo>
                  <a:lnTo>
                    <a:pt x="139" y="0"/>
                  </a:lnTo>
                  <a:lnTo>
                    <a:pt x="144" y="6"/>
                  </a:lnTo>
                  <a:lnTo>
                    <a:pt x="144" y="0"/>
                  </a:lnTo>
                  <a:lnTo>
                    <a:pt x="144" y="6"/>
                  </a:lnTo>
                  <a:lnTo>
                    <a:pt x="149" y="6"/>
                  </a:lnTo>
                  <a:lnTo>
                    <a:pt x="154" y="12"/>
                  </a:lnTo>
                  <a:lnTo>
                    <a:pt x="159" y="12"/>
                  </a:lnTo>
                  <a:lnTo>
                    <a:pt x="164" y="12"/>
                  </a:lnTo>
                  <a:lnTo>
                    <a:pt x="169" y="12"/>
                  </a:lnTo>
                  <a:lnTo>
                    <a:pt x="174" y="6"/>
                  </a:lnTo>
                  <a:lnTo>
                    <a:pt x="179" y="6"/>
                  </a:lnTo>
                  <a:lnTo>
                    <a:pt x="184" y="6"/>
                  </a:lnTo>
                  <a:lnTo>
                    <a:pt x="189" y="6"/>
                  </a:lnTo>
                  <a:lnTo>
                    <a:pt x="194" y="0"/>
                  </a:lnTo>
                  <a:lnTo>
                    <a:pt x="199" y="6"/>
                  </a:lnTo>
                  <a:lnTo>
                    <a:pt x="204" y="12"/>
                  </a:lnTo>
                  <a:lnTo>
                    <a:pt x="204" y="18"/>
                  </a:lnTo>
                  <a:lnTo>
                    <a:pt x="214" y="18"/>
                  </a:lnTo>
                  <a:lnTo>
                    <a:pt x="209" y="18"/>
                  </a:lnTo>
                  <a:lnTo>
                    <a:pt x="214" y="18"/>
                  </a:lnTo>
                  <a:lnTo>
                    <a:pt x="219" y="18"/>
                  </a:lnTo>
                  <a:lnTo>
                    <a:pt x="224" y="18"/>
                  </a:lnTo>
                  <a:lnTo>
                    <a:pt x="229" y="12"/>
                  </a:lnTo>
                  <a:lnTo>
                    <a:pt x="234" y="12"/>
                  </a:lnTo>
                  <a:lnTo>
                    <a:pt x="239" y="6"/>
                  </a:lnTo>
                  <a:lnTo>
                    <a:pt x="244" y="6"/>
                  </a:lnTo>
                  <a:lnTo>
                    <a:pt x="249" y="6"/>
                  </a:lnTo>
                  <a:lnTo>
                    <a:pt x="254" y="6"/>
                  </a:lnTo>
                  <a:lnTo>
                    <a:pt x="259" y="6"/>
                  </a:lnTo>
                  <a:lnTo>
                    <a:pt x="264" y="12"/>
                  </a:lnTo>
                  <a:lnTo>
                    <a:pt x="269" y="12"/>
                  </a:lnTo>
                  <a:lnTo>
                    <a:pt x="274" y="18"/>
                  </a:lnTo>
                  <a:lnTo>
                    <a:pt x="279" y="18"/>
                  </a:lnTo>
                  <a:lnTo>
                    <a:pt x="284" y="18"/>
                  </a:lnTo>
                  <a:lnTo>
                    <a:pt x="289" y="18"/>
                  </a:lnTo>
                  <a:lnTo>
                    <a:pt x="294" y="12"/>
                  </a:lnTo>
                  <a:lnTo>
                    <a:pt x="299" y="6"/>
                  </a:lnTo>
                  <a:lnTo>
                    <a:pt x="304" y="0"/>
                  </a:lnTo>
                  <a:lnTo>
                    <a:pt x="309" y="0"/>
                  </a:lnTo>
                  <a:lnTo>
                    <a:pt x="314" y="6"/>
                  </a:lnTo>
                  <a:lnTo>
                    <a:pt x="319" y="6"/>
                  </a:lnTo>
                  <a:lnTo>
                    <a:pt x="324" y="6"/>
                  </a:lnTo>
                  <a:lnTo>
                    <a:pt x="329" y="12"/>
                  </a:lnTo>
                  <a:lnTo>
                    <a:pt x="334" y="12"/>
                  </a:lnTo>
                  <a:lnTo>
                    <a:pt x="339" y="12"/>
                  </a:lnTo>
                  <a:lnTo>
                    <a:pt x="344" y="18"/>
                  </a:lnTo>
                  <a:lnTo>
                    <a:pt x="349" y="12"/>
                  </a:lnTo>
                  <a:lnTo>
                    <a:pt x="354" y="12"/>
                  </a:lnTo>
                  <a:lnTo>
                    <a:pt x="358" y="6"/>
                  </a:lnTo>
                  <a:lnTo>
                    <a:pt x="363" y="0"/>
                  </a:lnTo>
                  <a:lnTo>
                    <a:pt x="368" y="0"/>
                  </a:lnTo>
                  <a:lnTo>
                    <a:pt x="373" y="6"/>
                  </a:lnTo>
                  <a:lnTo>
                    <a:pt x="378" y="6"/>
                  </a:lnTo>
                  <a:lnTo>
                    <a:pt x="383" y="6"/>
                  </a:lnTo>
                  <a:lnTo>
                    <a:pt x="388" y="6"/>
                  </a:lnTo>
                  <a:lnTo>
                    <a:pt x="393" y="12"/>
                  </a:lnTo>
                  <a:lnTo>
                    <a:pt x="398" y="12"/>
                  </a:lnTo>
                  <a:lnTo>
                    <a:pt x="403" y="12"/>
                  </a:lnTo>
                  <a:lnTo>
                    <a:pt x="408" y="6"/>
                  </a:lnTo>
                  <a:lnTo>
                    <a:pt x="413" y="0"/>
                  </a:lnTo>
                  <a:lnTo>
                    <a:pt x="418" y="0"/>
                  </a:lnTo>
                  <a:lnTo>
                    <a:pt x="423" y="0"/>
                  </a:lnTo>
                  <a:lnTo>
                    <a:pt x="428" y="0"/>
                  </a:lnTo>
                  <a:lnTo>
                    <a:pt x="433" y="0"/>
                  </a:lnTo>
                  <a:lnTo>
                    <a:pt x="438" y="6"/>
                  </a:lnTo>
                  <a:lnTo>
                    <a:pt x="443" y="6"/>
                  </a:lnTo>
                  <a:lnTo>
                    <a:pt x="448" y="6"/>
                  </a:lnTo>
                  <a:lnTo>
                    <a:pt x="453" y="12"/>
                  </a:lnTo>
                  <a:lnTo>
                    <a:pt x="458" y="12"/>
                  </a:lnTo>
                  <a:lnTo>
                    <a:pt x="463" y="6"/>
                  </a:lnTo>
                  <a:lnTo>
                    <a:pt x="468" y="6"/>
                  </a:lnTo>
                  <a:lnTo>
                    <a:pt x="473" y="12"/>
                  </a:lnTo>
                  <a:lnTo>
                    <a:pt x="478" y="6"/>
                  </a:lnTo>
                  <a:lnTo>
                    <a:pt x="483" y="6"/>
                  </a:lnTo>
                  <a:lnTo>
                    <a:pt x="488" y="6"/>
                  </a:lnTo>
                  <a:lnTo>
                    <a:pt x="493" y="6"/>
                  </a:lnTo>
                  <a:lnTo>
                    <a:pt x="498" y="12"/>
                  </a:lnTo>
                  <a:lnTo>
                    <a:pt x="503" y="12"/>
                  </a:lnTo>
                  <a:lnTo>
                    <a:pt x="508" y="12"/>
                  </a:lnTo>
                  <a:lnTo>
                    <a:pt x="513" y="12"/>
                  </a:lnTo>
                  <a:lnTo>
                    <a:pt x="518" y="12"/>
                  </a:lnTo>
                  <a:lnTo>
                    <a:pt x="523" y="12"/>
                  </a:lnTo>
                  <a:lnTo>
                    <a:pt x="528" y="6"/>
                  </a:lnTo>
                  <a:lnTo>
                    <a:pt x="533" y="6"/>
                  </a:lnTo>
                  <a:lnTo>
                    <a:pt x="538" y="0"/>
                  </a:lnTo>
                  <a:lnTo>
                    <a:pt x="543" y="0"/>
                  </a:lnTo>
                  <a:lnTo>
                    <a:pt x="548" y="6"/>
                  </a:lnTo>
                  <a:lnTo>
                    <a:pt x="553" y="6"/>
                  </a:lnTo>
                  <a:lnTo>
                    <a:pt x="558" y="12"/>
                  </a:lnTo>
                  <a:lnTo>
                    <a:pt x="563" y="12"/>
                  </a:lnTo>
                  <a:lnTo>
                    <a:pt x="568" y="12"/>
                  </a:lnTo>
                  <a:lnTo>
                    <a:pt x="573" y="18"/>
                  </a:lnTo>
                  <a:lnTo>
                    <a:pt x="578" y="12"/>
                  </a:lnTo>
                  <a:lnTo>
                    <a:pt x="583" y="12"/>
                  </a:lnTo>
                  <a:lnTo>
                    <a:pt x="588" y="12"/>
                  </a:lnTo>
                  <a:lnTo>
                    <a:pt x="593" y="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0" name="Freeform 78"/>
            <p:cNvSpPr>
              <a:spLocks/>
            </p:cNvSpPr>
            <p:nvPr/>
          </p:nvSpPr>
          <p:spPr bwMode="auto">
            <a:xfrm>
              <a:off x="5151438" y="10791825"/>
              <a:ext cx="965200" cy="47625"/>
            </a:xfrm>
            <a:custGeom>
              <a:avLst/>
              <a:gdLst/>
              <a:ahLst/>
              <a:cxnLst>
                <a:cxn ang="0">
                  <a:pos x="5" y="12"/>
                </a:cxn>
                <a:cxn ang="0">
                  <a:pos x="20" y="18"/>
                </a:cxn>
                <a:cxn ang="0">
                  <a:pos x="35" y="24"/>
                </a:cxn>
                <a:cxn ang="0">
                  <a:pos x="50" y="18"/>
                </a:cxn>
                <a:cxn ang="0">
                  <a:pos x="65" y="12"/>
                </a:cxn>
                <a:cxn ang="0">
                  <a:pos x="79" y="18"/>
                </a:cxn>
                <a:cxn ang="0">
                  <a:pos x="94" y="30"/>
                </a:cxn>
                <a:cxn ang="0">
                  <a:pos x="109" y="24"/>
                </a:cxn>
                <a:cxn ang="0">
                  <a:pos x="124" y="18"/>
                </a:cxn>
                <a:cxn ang="0">
                  <a:pos x="134" y="30"/>
                </a:cxn>
                <a:cxn ang="0">
                  <a:pos x="149" y="30"/>
                </a:cxn>
                <a:cxn ang="0">
                  <a:pos x="164" y="30"/>
                </a:cxn>
                <a:cxn ang="0">
                  <a:pos x="179" y="18"/>
                </a:cxn>
                <a:cxn ang="0">
                  <a:pos x="194" y="12"/>
                </a:cxn>
                <a:cxn ang="0">
                  <a:pos x="209" y="18"/>
                </a:cxn>
                <a:cxn ang="0">
                  <a:pos x="224" y="12"/>
                </a:cxn>
                <a:cxn ang="0">
                  <a:pos x="239" y="6"/>
                </a:cxn>
                <a:cxn ang="0">
                  <a:pos x="254" y="12"/>
                </a:cxn>
                <a:cxn ang="0">
                  <a:pos x="264" y="18"/>
                </a:cxn>
                <a:cxn ang="0">
                  <a:pos x="279" y="12"/>
                </a:cxn>
                <a:cxn ang="0">
                  <a:pos x="289" y="12"/>
                </a:cxn>
                <a:cxn ang="0">
                  <a:pos x="309" y="6"/>
                </a:cxn>
                <a:cxn ang="0">
                  <a:pos x="314" y="6"/>
                </a:cxn>
                <a:cxn ang="0">
                  <a:pos x="329" y="18"/>
                </a:cxn>
                <a:cxn ang="0">
                  <a:pos x="344" y="18"/>
                </a:cxn>
                <a:cxn ang="0">
                  <a:pos x="359" y="12"/>
                </a:cxn>
                <a:cxn ang="0">
                  <a:pos x="373" y="12"/>
                </a:cxn>
                <a:cxn ang="0">
                  <a:pos x="388" y="18"/>
                </a:cxn>
                <a:cxn ang="0">
                  <a:pos x="403" y="6"/>
                </a:cxn>
                <a:cxn ang="0">
                  <a:pos x="418" y="0"/>
                </a:cxn>
                <a:cxn ang="0">
                  <a:pos x="433" y="12"/>
                </a:cxn>
                <a:cxn ang="0">
                  <a:pos x="448" y="12"/>
                </a:cxn>
                <a:cxn ang="0">
                  <a:pos x="463" y="12"/>
                </a:cxn>
                <a:cxn ang="0">
                  <a:pos x="478" y="6"/>
                </a:cxn>
                <a:cxn ang="0">
                  <a:pos x="493" y="12"/>
                </a:cxn>
                <a:cxn ang="0">
                  <a:pos x="508" y="18"/>
                </a:cxn>
                <a:cxn ang="0">
                  <a:pos x="523" y="6"/>
                </a:cxn>
                <a:cxn ang="0">
                  <a:pos x="538" y="6"/>
                </a:cxn>
                <a:cxn ang="0">
                  <a:pos x="553" y="12"/>
                </a:cxn>
                <a:cxn ang="0">
                  <a:pos x="568" y="12"/>
                </a:cxn>
                <a:cxn ang="0">
                  <a:pos x="583" y="6"/>
                </a:cxn>
                <a:cxn ang="0">
                  <a:pos x="598" y="6"/>
                </a:cxn>
              </a:cxnLst>
              <a:rect l="0" t="0" r="r" b="b"/>
              <a:pathLst>
                <a:path w="608" h="30">
                  <a:moveTo>
                    <a:pt x="0" y="12"/>
                  </a:moveTo>
                  <a:lnTo>
                    <a:pt x="0" y="18"/>
                  </a:lnTo>
                  <a:lnTo>
                    <a:pt x="5" y="12"/>
                  </a:lnTo>
                  <a:lnTo>
                    <a:pt x="10" y="12"/>
                  </a:lnTo>
                  <a:lnTo>
                    <a:pt x="15" y="12"/>
                  </a:lnTo>
                  <a:lnTo>
                    <a:pt x="20" y="18"/>
                  </a:lnTo>
                  <a:lnTo>
                    <a:pt x="25" y="24"/>
                  </a:lnTo>
                  <a:lnTo>
                    <a:pt x="30" y="24"/>
                  </a:lnTo>
                  <a:lnTo>
                    <a:pt x="35" y="24"/>
                  </a:lnTo>
                  <a:lnTo>
                    <a:pt x="40" y="24"/>
                  </a:lnTo>
                  <a:lnTo>
                    <a:pt x="45" y="24"/>
                  </a:lnTo>
                  <a:lnTo>
                    <a:pt x="50" y="18"/>
                  </a:lnTo>
                  <a:lnTo>
                    <a:pt x="55" y="18"/>
                  </a:lnTo>
                  <a:lnTo>
                    <a:pt x="60" y="12"/>
                  </a:lnTo>
                  <a:lnTo>
                    <a:pt x="65" y="12"/>
                  </a:lnTo>
                  <a:lnTo>
                    <a:pt x="69" y="12"/>
                  </a:lnTo>
                  <a:lnTo>
                    <a:pt x="74" y="12"/>
                  </a:lnTo>
                  <a:lnTo>
                    <a:pt x="79" y="18"/>
                  </a:lnTo>
                  <a:lnTo>
                    <a:pt x="84" y="18"/>
                  </a:lnTo>
                  <a:lnTo>
                    <a:pt x="89" y="24"/>
                  </a:lnTo>
                  <a:lnTo>
                    <a:pt x="94" y="30"/>
                  </a:lnTo>
                  <a:lnTo>
                    <a:pt x="99" y="30"/>
                  </a:lnTo>
                  <a:lnTo>
                    <a:pt x="104" y="24"/>
                  </a:lnTo>
                  <a:lnTo>
                    <a:pt x="109" y="24"/>
                  </a:lnTo>
                  <a:lnTo>
                    <a:pt x="114" y="24"/>
                  </a:lnTo>
                  <a:lnTo>
                    <a:pt x="119" y="18"/>
                  </a:lnTo>
                  <a:lnTo>
                    <a:pt x="124" y="18"/>
                  </a:lnTo>
                  <a:lnTo>
                    <a:pt x="129" y="18"/>
                  </a:lnTo>
                  <a:lnTo>
                    <a:pt x="139" y="30"/>
                  </a:lnTo>
                  <a:lnTo>
                    <a:pt x="134" y="30"/>
                  </a:lnTo>
                  <a:lnTo>
                    <a:pt x="139" y="30"/>
                  </a:lnTo>
                  <a:lnTo>
                    <a:pt x="144" y="30"/>
                  </a:lnTo>
                  <a:lnTo>
                    <a:pt x="149" y="30"/>
                  </a:lnTo>
                  <a:lnTo>
                    <a:pt x="154" y="30"/>
                  </a:lnTo>
                  <a:lnTo>
                    <a:pt x="159" y="30"/>
                  </a:lnTo>
                  <a:lnTo>
                    <a:pt x="164" y="30"/>
                  </a:lnTo>
                  <a:lnTo>
                    <a:pt x="169" y="24"/>
                  </a:lnTo>
                  <a:lnTo>
                    <a:pt x="174" y="24"/>
                  </a:lnTo>
                  <a:lnTo>
                    <a:pt x="179" y="18"/>
                  </a:lnTo>
                  <a:lnTo>
                    <a:pt x="184" y="18"/>
                  </a:lnTo>
                  <a:lnTo>
                    <a:pt x="189" y="12"/>
                  </a:lnTo>
                  <a:lnTo>
                    <a:pt x="194" y="12"/>
                  </a:lnTo>
                  <a:lnTo>
                    <a:pt x="199" y="18"/>
                  </a:lnTo>
                  <a:lnTo>
                    <a:pt x="204" y="18"/>
                  </a:lnTo>
                  <a:lnTo>
                    <a:pt x="209" y="18"/>
                  </a:lnTo>
                  <a:lnTo>
                    <a:pt x="214" y="18"/>
                  </a:lnTo>
                  <a:lnTo>
                    <a:pt x="219" y="18"/>
                  </a:lnTo>
                  <a:lnTo>
                    <a:pt x="224" y="12"/>
                  </a:lnTo>
                  <a:lnTo>
                    <a:pt x="229" y="12"/>
                  </a:lnTo>
                  <a:lnTo>
                    <a:pt x="234" y="12"/>
                  </a:lnTo>
                  <a:lnTo>
                    <a:pt x="239" y="6"/>
                  </a:lnTo>
                  <a:lnTo>
                    <a:pt x="244" y="6"/>
                  </a:lnTo>
                  <a:lnTo>
                    <a:pt x="249" y="6"/>
                  </a:lnTo>
                  <a:lnTo>
                    <a:pt x="254" y="12"/>
                  </a:lnTo>
                  <a:lnTo>
                    <a:pt x="264" y="12"/>
                  </a:lnTo>
                  <a:lnTo>
                    <a:pt x="259" y="12"/>
                  </a:lnTo>
                  <a:lnTo>
                    <a:pt x="264" y="18"/>
                  </a:lnTo>
                  <a:lnTo>
                    <a:pt x="269" y="18"/>
                  </a:lnTo>
                  <a:lnTo>
                    <a:pt x="274" y="18"/>
                  </a:lnTo>
                  <a:lnTo>
                    <a:pt x="279" y="12"/>
                  </a:lnTo>
                  <a:lnTo>
                    <a:pt x="289" y="12"/>
                  </a:lnTo>
                  <a:lnTo>
                    <a:pt x="284" y="12"/>
                  </a:lnTo>
                  <a:lnTo>
                    <a:pt x="289" y="12"/>
                  </a:lnTo>
                  <a:lnTo>
                    <a:pt x="294" y="6"/>
                  </a:lnTo>
                  <a:lnTo>
                    <a:pt x="299" y="6"/>
                  </a:lnTo>
                  <a:lnTo>
                    <a:pt x="309" y="6"/>
                  </a:lnTo>
                  <a:lnTo>
                    <a:pt x="304" y="6"/>
                  </a:lnTo>
                  <a:lnTo>
                    <a:pt x="309" y="6"/>
                  </a:lnTo>
                  <a:lnTo>
                    <a:pt x="314" y="6"/>
                  </a:lnTo>
                  <a:lnTo>
                    <a:pt x="319" y="12"/>
                  </a:lnTo>
                  <a:lnTo>
                    <a:pt x="324" y="12"/>
                  </a:lnTo>
                  <a:lnTo>
                    <a:pt x="329" y="18"/>
                  </a:lnTo>
                  <a:lnTo>
                    <a:pt x="334" y="18"/>
                  </a:lnTo>
                  <a:lnTo>
                    <a:pt x="339" y="18"/>
                  </a:lnTo>
                  <a:lnTo>
                    <a:pt x="344" y="18"/>
                  </a:lnTo>
                  <a:lnTo>
                    <a:pt x="349" y="12"/>
                  </a:lnTo>
                  <a:lnTo>
                    <a:pt x="354" y="12"/>
                  </a:lnTo>
                  <a:lnTo>
                    <a:pt x="359" y="12"/>
                  </a:lnTo>
                  <a:lnTo>
                    <a:pt x="364" y="12"/>
                  </a:lnTo>
                  <a:lnTo>
                    <a:pt x="368" y="12"/>
                  </a:lnTo>
                  <a:lnTo>
                    <a:pt x="373" y="12"/>
                  </a:lnTo>
                  <a:lnTo>
                    <a:pt x="378" y="12"/>
                  </a:lnTo>
                  <a:lnTo>
                    <a:pt x="383" y="18"/>
                  </a:lnTo>
                  <a:lnTo>
                    <a:pt x="388" y="18"/>
                  </a:lnTo>
                  <a:lnTo>
                    <a:pt x="393" y="12"/>
                  </a:lnTo>
                  <a:lnTo>
                    <a:pt x="398" y="12"/>
                  </a:lnTo>
                  <a:lnTo>
                    <a:pt x="403" y="6"/>
                  </a:lnTo>
                  <a:lnTo>
                    <a:pt x="408" y="6"/>
                  </a:lnTo>
                  <a:lnTo>
                    <a:pt x="413" y="6"/>
                  </a:lnTo>
                  <a:lnTo>
                    <a:pt x="418" y="0"/>
                  </a:lnTo>
                  <a:lnTo>
                    <a:pt x="423" y="6"/>
                  </a:lnTo>
                  <a:lnTo>
                    <a:pt x="428" y="6"/>
                  </a:lnTo>
                  <a:lnTo>
                    <a:pt x="433" y="12"/>
                  </a:lnTo>
                  <a:lnTo>
                    <a:pt x="438" y="12"/>
                  </a:lnTo>
                  <a:lnTo>
                    <a:pt x="443" y="12"/>
                  </a:lnTo>
                  <a:lnTo>
                    <a:pt x="448" y="12"/>
                  </a:lnTo>
                  <a:lnTo>
                    <a:pt x="453" y="12"/>
                  </a:lnTo>
                  <a:lnTo>
                    <a:pt x="458" y="12"/>
                  </a:lnTo>
                  <a:lnTo>
                    <a:pt x="463" y="12"/>
                  </a:lnTo>
                  <a:lnTo>
                    <a:pt x="468" y="6"/>
                  </a:lnTo>
                  <a:lnTo>
                    <a:pt x="473" y="6"/>
                  </a:lnTo>
                  <a:lnTo>
                    <a:pt x="478" y="6"/>
                  </a:lnTo>
                  <a:lnTo>
                    <a:pt x="483" y="6"/>
                  </a:lnTo>
                  <a:lnTo>
                    <a:pt x="488" y="6"/>
                  </a:lnTo>
                  <a:lnTo>
                    <a:pt x="493" y="12"/>
                  </a:lnTo>
                  <a:lnTo>
                    <a:pt x="498" y="12"/>
                  </a:lnTo>
                  <a:lnTo>
                    <a:pt x="503" y="12"/>
                  </a:lnTo>
                  <a:lnTo>
                    <a:pt x="508" y="18"/>
                  </a:lnTo>
                  <a:lnTo>
                    <a:pt x="513" y="12"/>
                  </a:lnTo>
                  <a:lnTo>
                    <a:pt x="518" y="12"/>
                  </a:lnTo>
                  <a:lnTo>
                    <a:pt x="523" y="6"/>
                  </a:lnTo>
                  <a:lnTo>
                    <a:pt x="528" y="6"/>
                  </a:lnTo>
                  <a:lnTo>
                    <a:pt x="533" y="6"/>
                  </a:lnTo>
                  <a:lnTo>
                    <a:pt x="538" y="6"/>
                  </a:lnTo>
                  <a:lnTo>
                    <a:pt x="543" y="6"/>
                  </a:lnTo>
                  <a:lnTo>
                    <a:pt x="548" y="6"/>
                  </a:lnTo>
                  <a:lnTo>
                    <a:pt x="553" y="12"/>
                  </a:lnTo>
                  <a:lnTo>
                    <a:pt x="558" y="6"/>
                  </a:lnTo>
                  <a:lnTo>
                    <a:pt x="563" y="12"/>
                  </a:lnTo>
                  <a:lnTo>
                    <a:pt x="568" y="12"/>
                  </a:lnTo>
                  <a:lnTo>
                    <a:pt x="573" y="12"/>
                  </a:lnTo>
                  <a:lnTo>
                    <a:pt x="578" y="12"/>
                  </a:lnTo>
                  <a:lnTo>
                    <a:pt x="583" y="6"/>
                  </a:lnTo>
                  <a:lnTo>
                    <a:pt x="588" y="6"/>
                  </a:lnTo>
                  <a:lnTo>
                    <a:pt x="593" y="6"/>
                  </a:lnTo>
                  <a:lnTo>
                    <a:pt x="598" y="6"/>
                  </a:lnTo>
                  <a:lnTo>
                    <a:pt x="603" y="6"/>
                  </a:lnTo>
                  <a:lnTo>
                    <a:pt x="608" y="1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1" name="Freeform 79"/>
            <p:cNvSpPr>
              <a:spLocks/>
            </p:cNvSpPr>
            <p:nvPr/>
          </p:nvSpPr>
          <p:spPr bwMode="auto">
            <a:xfrm>
              <a:off x="6116638" y="10801350"/>
              <a:ext cx="973138" cy="38100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25" y="12"/>
                </a:cxn>
                <a:cxn ang="0">
                  <a:pos x="40" y="0"/>
                </a:cxn>
                <a:cxn ang="0">
                  <a:pos x="55" y="6"/>
                </a:cxn>
                <a:cxn ang="0">
                  <a:pos x="69" y="12"/>
                </a:cxn>
                <a:cxn ang="0">
                  <a:pos x="84" y="12"/>
                </a:cxn>
                <a:cxn ang="0">
                  <a:pos x="99" y="6"/>
                </a:cxn>
                <a:cxn ang="0">
                  <a:pos x="114" y="6"/>
                </a:cxn>
                <a:cxn ang="0">
                  <a:pos x="129" y="12"/>
                </a:cxn>
                <a:cxn ang="0">
                  <a:pos x="144" y="12"/>
                </a:cxn>
                <a:cxn ang="0">
                  <a:pos x="159" y="6"/>
                </a:cxn>
                <a:cxn ang="0">
                  <a:pos x="174" y="12"/>
                </a:cxn>
                <a:cxn ang="0">
                  <a:pos x="189" y="18"/>
                </a:cxn>
                <a:cxn ang="0">
                  <a:pos x="204" y="12"/>
                </a:cxn>
                <a:cxn ang="0">
                  <a:pos x="214" y="12"/>
                </a:cxn>
                <a:cxn ang="0">
                  <a:pos x="224" y="12"/>
                </a:cxn>
                <a:cxn ang="0">
                  <a:pos x="239" y="18"/>
                </a:cxn>
                <a:cxn ang="0">
                  <a:pos x="254" y="18"/>
                </a:cxn>
                <a:cxn ang="0">
                  <a:pos x="269" y="6"/>
                </a:cxn>
                <a:cxn ang="0">
                  <a:pos x="284" y="6"/>
                </a:cxn>
                <a:cxn ang="0">
                  <a:pos x="299" y="12"/>
                </a:cxn>
                <a:cxn ang="0">
                  <a:pos x="314" y="18"/>
                </a:cxn>
                <a:cxn ang="0">
                  <a:pos x="329" y="12"/>
                </a:cxn>
                <a:cxn ang="0">
                  <a:pos x="344" y="6"/>
                </a:cxn>
                <a:cxn ang="0">
                  <a:pos x="354" y="12"/>
                </a:cxn>
                <a:cxn ang="0">
                  <a:pos x="368" y="18"/>
                </a:cxn>
                <a:cxn ang="0">
                  <a:pos x="383" y="12"/>
                </a:cxn>
                <a:cxn ang="0">
                  <a:pos x="398" y="0"/>
                </a:cxn>
                <a:cxn ang="0">
                  <a:pos x="413" y="6"/>
                </a:cxn>
                <a:cxn ang="0">
                  <a:pos x="428" y="12"/>
                </a:cxn>
                <a:cxn ang="0">
                  <a:pos x="438" y="12"/>
                </a:cxn>
                <a:cxn ang="0">
                  <a:pos x="453" y="6"/>
                </a:cxn>
                <a:cxn ang="0">
                  <a:pos x="468" y="6"/>
                </a:cxn>
                <a:cxn ang="0">
                  <a:pos x="483" y="12"/>
                </a:cxn>
                <a:cxn ang="0">
                  <a:pos x="498" y="12"/>
                </a:cxn>
                <a:cxn ang="0">
                  <a:pos x="513" y="0"/>
                </a:cxn>
                <a:cxn ang="0">
                  <a:pos x="528" y="6"/>
                </a:cxn>
                <a:cxn ang="0">
                  <a:pos x="543" y="12"/>
                </a:cxn>
                <a:cxn ang="0">
                  <a:pos x="558" y="12"/>
                </a:cxn>
                <a:cxn ang="0">
                  <a:pos x="573" y="12"/>
                </a:cxn>
                <a:cxn ang="0">
                  <a:pos x="588" y="12"/>
                </a:cxn>
                <a:cxn ang="0">
                  <a:pos x="603" y="18"/>
                </a:cxn>
              </a:cxnLst>
              <a:rect l="0" t="0" r="r" b="b"/>
              <a:pathLst>
                <a:path w="613" h="24">
                  <a:moveTo>
                    <a:pt x="0" y="6"/>
                  </a:moveTo>
                  <a:lnTo>
                    <a:pt x="5" y="6"/>
                  </a:lnTo>
                  <a:lnTo>
                    <a:pt x="10" y="12"/>
                  </a:lnTo>
                  <a:lnTo>
                    <a:pt x="15" y="12"/>
                  </a:lnTo>
                  <a:lnTo>
                    <a:pt x="20" y="12"/>
                  </a:lnTo>
                  <a:lnTo>
                    <a:pt x="25" y="12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0" y="0"/>
                  </a:lnTo>
                  <a:lnTo>
                    <a:pt x="45" y="0"/>
                  </a:lnTo>
                  <a:lnTo>
                    <a:pt x="50" y="0"/>
                  </a:lnTo>
                  <a:lnTo>
                    <a:pt x="55" y="6"/>
                  </a:lnTo>
                  <a:lnTo>
                    <a:pt x="60" y="12"/>
                  </a:lnTo>
                  <a:lnTo>
                    <a:pt x="64" y="12"/>
                  </a:lnTo>
                  <a:lnTo>
                    <a:pt x="69" y="12"/>
                  </a:lnTo>
                  <a:lnTo>
                    <a:pt x="74" y="12"/>
                  </a:lnTo>
                  <a:lnTo>
                    <a:pt x="79" y="12"/>
                  </a:lnTo>
                  <a:lnTo>
                    <a:pt x="84" y="12"/>
                  </a:lnTo>
                  <a:lnTo>
                    <a:pt x="89" y="12"/>
                  </a:lnTo>
                  <a:lnTo>
                    <a:pt x="94" y="6"/>
                  </a:lnTo>
                  <a:lnTo>
                    <a:pt x="99" y="6"/>
                  </a:lnTo>
                  <a:lnTo>
                    <a:pt x="104" y="6"/>
                  </a:lnTo>
                  <a:lnTo>
                    <a:pt x="109" y="6"/>
                  </a:lnTo>
                  <a:lnTo>
                    <a:pt x="114" y="6"/>
                  </a:lnTo>
                  <a:lnTo>
                    <a:pt x="119" y="12"/>
                  </a:lnTo>
                  <a:lnTo>
                    <a:pt x="124" y="12"/>
                  </a:lnTo>
                  <a:lnTo>
                    <a:pt x="129" y="12"/>
                  </a:lnTo>
                  <a:lnTo>
                    <a:pt x="134" y="12"/>
                  </a:lnTo>
                  <a:lnTo>
                    <a:pt x="139" y="18"/>
                  </a:lnTo>
                  <a:lnTo>
                    <a:pt x="144" y="12"/>
                  </a:lnTo>
                  <a:lnTo>
                    <a:pt x="149" y="6"/>
                  </a:lnTo>
                  <a:lnTo>
                    <a:pt x="154" y="6"/>
                  </a:lnTo>
                  <a:lnTo>
                    <a:pt x="159" y="6"/>
                  </a:lnTo>
                  <a:lnTo>
                    <a:pt x="164" y="6"/>
                  </a:lnTo>
                  <a:lnTo>
                    <a:pt x="169" y="6"/>
                  </a:lnTo>
                  <a:lnTo>
                    <a:pt x="174" y="12"/>
                  </a:lnTo>
                  <a:lnTo>
                    <a:pt x="179" y="12"/>
                  </a:lnTo>
                  <a:lnTo>
                    <a:pt x="184" y="12"/>
                  </a:lnTo>
                  <a:lnTo>
                    <a:pt x="189" y="18"/>
                  </a:lnTo>
                  <a:lnTo>
                    <a:pt x="194" y="18"/>
                  </a:lnTo>
                  <a:lnTo>
                    <a:pt x="199" y="12"/>
                  </a:lnTo>
                  <a:lnTo>
                    <a:pt x="204" y="12"/>
                  </a:lnTo>
                  <a:lnTo>
                    <a:pt x="214" y="12"/>
                  </a:lnTo>
                  <a:lnTo>
                    <a:pt x="209" y="12"/>
                  </a:lnTo>
                  <a:lnTo>
                    <a:pt x="214" y="12"/>
                  </a:lnTo>
                  <a:lnTo>
                    <a:pt x="224" y="12"/>
                  </a:lnTo>
                  <a:lnTo>
                    <a:pt x="219" y="12"/>
                  </a:lnTo>
                  <a:lnTo>
                    <a:pt x="224" y="12"/>
                  </a:lnTo>
                  <a:lnTo>
                    <a:pt x="229" y="12"/>
                  </a:lnTo>
                  <a:lnTo>
                    <a:pt x="234" y="18"/>
                  </a:lnTo>
                  <a:lnTo>
                    <a:pt x="239" y="18"/>
                  </a:lnTo>
                  <a:lnTo>
                    <a:pt x="244" y="18"/>
                  </a:lnTo>
                  <a:lnTo>
                    <a:pt x="249" y="24"/>
                  </a:lnTo>
                  <a:lnTo>
                    <a:pt x="254" y="18"/>
                  </a:lnTo>
                  <a:lnTo>
                    <a:pt x="259" y="18"/>
                  </a:lnTo>
                  <a:lnTo>
                    <a:pt x="264" y="12"/>
                  </a:lnTo>
                  <a:lnTo>
                    <a:pt x="269" y="6"/>
                  </a:lnTo>
                  <a:lnTo>
                    <a:pt x="274" y="6"/>
                  </a:lnTo>
                  <a:lnTo>
                    <a:pt x="279" y="6"/>
                  </a:lnTo>
                  <a:lnTo>
                    <a:pt x="284" y="6"/>
                  </a:lnTo>
                  <a:lnTo>
                    <a:pt x="289" y="6"/>
                  </a:lnTo>
                  <a:lnTo>
                    <a:pt x="294" y="6"/>
                  </a:lnTo>
                  <a:lnTo>
                    <a:pt x="299" y="12"/>
                  </a:lnTo>
                  <a:lnTo>
                    <a:pt x="304" y="18"/>
                  </a:lnTo>
                  <a:lnTo>
                    <a:pt x="309" y="18"/>
                  </a:lnTo>
                  <a:lnTo>
                    <a:pt x="314" y="18"/>
                  </a:lnTo>
                  <a:lnTo>
                    <a:pt x="319" y="18"/>
                  </a:lnTo>
                  <a:lnTo>
                    <a:pt x="324" y="12"/>
                  </a:lnTo>
                  <a:lnTo>
                    <a:pt x="329" y="12"/>
                  </a:lnTo>
                  <a:lnTo>
                    <a:pt x="334" y="6"/>
                  </a:lnTo>
                  <a:lnTo>
                    <a:pt x="339" y="6"/>
                  </a:lnTo>
                  <a:lnTo>
                    <a:pt x="344" y="6"/>
                  </a:lnTo>
                  <a:lnTo>
                    <a:pt x="349" y="12"/>
                  </a:lnTo>
                  <a:lnTo>
                    <a:pt x="359" y="12"/>
                  </a:lnTo>
                  <a:lnTo>
                    <a:pt x="354" y="12"/>
                  </a:lnTo>
                  <a:lnTo>
                    <a:pt x="359" y="12"/>
                  </a:lnTo>
                  <a:lnTo>
                    <a:pt x="363" y="12"/>
                  </a:lnTo>
                  <a:lnTo>
                    <a:pt x="368" y="18"/>
                  </a:lnTo>
                  <a:lnTo>
                    <a:pt x="373" y="18"/>
                  </a:lnTo>
                  <a:lnTo>
                    <a:pt x="378" y="18"/>
                  </a:lnTo>
                  <a:lnTo>
                    <a:pt x="383" y="12"/>
                  </a:lnTo>
                  <a:lnTo>
                    <a:pt x="388" y="6"/>
                  </a:lnTo>
                  <a:lnTo>
                    <a:pt x="393" y="6"/>
                  </a:lnTo>
                  <a:lnTo>
                    <a:pt x="398" y="0"/>
                  </a:lnTo>
                  <a:lnTo>
                    <a:pt x="403" y="0"/>
                  </a:lnTo>
                  <a:lnTo>
                    <a:pt x="408" y="6"/>
                  </a:lnTo>
                  <a:lnTo>
                    <a:pt x="413" y="6"/>
                  </a:lnTo>
                  <a:lnTo>
                    <a:pt x="418" y="12"/>
                  </a:lnTo>
                  <a:lnTo>
                    <a:pt x="423" y="12"/>
                  </a:lnTo>
                  <a:lnTo>
                    <a:pt x="428" y="12"/>
                  </a:lnTo>
                  <a:lnTo>
                    <a:pt x="438" y="12"/>
                  </a:lnTo>
                  <a:lnTo>
                    <a:pt x="433" y="12"/>
                  </a:lnTo>
                  <a:lnTo>
                    <a:pt x="438" y="12"/>
                  </a:lnTo>
                  <a:lnTo>
                    <a:pt x="443" y="12"/>
                  </a:lnTo>
                  <a:lnTo>
                    <a:pt x="448" y="12"/>
                  </a:lnTo>
                  <a:lnTo>
                    <a:pt x="453" y="6"/>
                  </a:lnTo>
                  <a:lnTo>
                    <a:pt x="458" y="6"/>
                  </a:lnTo>
                  <a:lnTo>
                    <a:pt x="463" y="6"/>
                  </a:lnTo>
                  <a:lnTo>
                    <a:pt x="468" y="6"/>
                  </a:lnTo>
                  <a:lnTo>
                    <a:pt x="473" y="6"/>
                  </a:lnTo>
                  <a:lnTo>
                    <a:pt x="478" y="12"/>
                  </a:lnTo>
                  <a:lnTo>
                    <a:pt x="483" y="12"/>
                  </a:lnTo>
                  <a:lnTo>
                    <a:pt x="488" y="12"/>
                  </a:lnTo>
                  <a:lnTo>
                    <a:pt x="493" y="12"/>
                  </a:lnTo>
                  <a:lnTo>
                    <a:pt x="498" y="12"/>
                  </a:lnTo>
                  <a:lnTo>
                    <a:pt x="503" y="6"/>
                  </a:lnTo>
                  <a:lnTo>
                    <a:pt x="508" y="0"/>
                  </a:lnTo>
                  <a:lnTo>
                    <a:pt x="513" y="0"/>
                  </a:lnTo>
                  <a:lnTo>
                    <a:pt x="518" y="0"/>
                  </a:lnTo>
                  <a:lnTo>
                    <a:pt x="523" y="6"/>
                  </a:lnTo>
                  <a:lnTo>
                    <a:pt x="528" y="6"/>
                  </a:lnTo>
                  <a:lnTo>
                    <a:pt x="533" y="12"/>
                  </a:lnTo>
                  <a:lnTo>
                    <a:pt x="538" y="12"/>
                  </a:lnTo>
                  <a:lnTo>
                    <a:pt x="543" y="12"/>
                  </a:lnTo>
                  <a:lnTo>
                    <a:pt x="548" y="12"/>
                  </a:lnTo>
                  <a:lnTo>
                    <a:pt x="553" y="12"/>
                  </a:lnTo>
                  <a:lnTo>
                    <a:pt x="558" y="12"/>
                  </a:lnTo>
                  <a:lnTo>
                    <a:pt x="563" y="12"/>
                  </a:lnTo>
                  <a:lnTo>
                    <a:pt x="568" y="6"/>
                  </a:lnTo>
                  <a:lnTo>
                    <a:pt x="573" y="12"/>
                  </a:lnTo>
                  <a:lnTo>
                    <a:pt x="578" y="6"/>
                  </a:lnTo>
                  <a:lnTo>
                    <a:pt x="583" y="6"/>
                  </a:lnTo>
                  <a:lnTo>
                    <a:pt x="588" y="12"/>
                  </a:lnTo>
                  <a:lnTo>
                    <a:pt x="593" y="12"/>
                  </a:lnTo>
                  <a:lnTo>
                    <a:pt x="598" y="12"/>
                  </a:lnTo>
                  <a:lnTo>
                    <a:pt x="603" y="18"/>
                  </a:lnTo>
                  <a:lnTo>
                    <a:pt x="608" y="18"/>
                  </a:lnTo>
                  <a:lnTo>
                    <a:pt x="613" y="1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2" name="Freeform 80"/>
            <p:cNvSpPr>
              <a:spLocks/>
            </p:cNvSpPr>
            <p:nvPr/>
          </p:nvSpPr>
          <p:spPr bwMode="auto">
            <a:xfrm>
              <a:off x="7089775" y="10791825"/>
              <a:ext cx="965200" cy="38100"/>
            </a:xfrm>
            <a:custGeom>
              <a:avLst/>
              <a:gdLst/>
              <a:ahLst/>
              <a:cxnLst>
                <a:cxn ang="0">
                  <a:pos x="10" y="12"/>
                </a:cxn>
                <a:cxn ang="0">
                  <a:pos x="25" y="6"/>
                </a:cxn>
                <a:cxn ang="0">
                  <a:pos x="40" y="12"/>
                </a:cxn>
                <a:cxn ang="0">
                  <a:pos x="54" y="12"/>
                </a:cxn>
                <a:cxn ang="0">
                  <a:pos x="69" y="0"/>
                </a:cxn>
                <a:cxn ang="0">
                  <a:pos x="84" y="6"/>
                </a:cxn>
                <a:cxn ang="0">
                  <a:pos x="99" y="12"/>
                </a:cxn>
                <a:cxn ang="0">
                  <a:pos x="114" y="12"/>
                </a:cxn>
                <a:cxn ang="0">
                  <a:pos x="129" y="6"/>
                </a:cxn>
                <a:cxn ang="0">
                  <a:pos x="144" y="0"/>
                </a:cxn>
                <a:cxn ang="0">
                  <a:pos x="159" y="18"/>
                </a:cxn>
                <a:cxn ang="0">
                  <a:pos x="174" y="18"/>
                </a:cxn>
                <a:cxn ang="0">
                  <a:pos x="189" y="12"/>
                </a:cxn>
                <a:cxn ang="0">
                  <a:pos x="204" y="18"/>
                </a:cxn>
                <a:cxn ang="0">
                  <a:pos x="219" y="24"/>
                </a:cxn>
                <a:cxn ang="0">
                  <a:pos x="234" y="24"/>
                </a:cxn>
                <a:cxn ang="0">
                  <a:pos x="244" y="12"/>
                </a:cxn>
                <a:cxn ang="0">
                  <a:pos x="259" y="12"/>
                </a:cxn>
                <a:cxn ang="0">
                  <a:pos x="279" y="12"/>
                </a:cxn>
                <a:cxn ang="0">
                  <a:pos x="284" y="12"/>
                </a:cxn>
                <a:cxn ang="0">
                  <a:pos x="299" y="12"/>
                </a:cxn>
                <a:cxn ang="0">
                  <a:pos x="314" y="6"/>
                </a:cxn>
                <a:cxn ang="0">
                  <a:pos x="329" y="12"/>
                </a:cxn>
                <a:cxn ang="0">
                  <a:pos x="344" y="18"/>
                </a:cxn>
                <a:cxn ang="0">
                  <a:pos x="358" y="18"/>
                </a:cxn>
                <a:cxn ang="0">
                  <a:pos x="373" y="12"/>
                </a:cxn>
                <a:cxn ang="0">
                  <a:pos x="388" y="18"/>
                </a:cxn>
                <a:cxn ang="0">
                  <a:pos x="403" y="18"/>
                </a:cxn>
                <a:cxn ang="0">
                  <a:pos x="413" y="18"/>
                </a:cxn>
                <a:cxn ang="0">
                  <a:pos x="423" y="6"/>
                </a:cxn>
                <a:cxn ang="0">
                  <a:pos x="438" y="12"/>
                </a:cxn>
                <a:cxn ang="0">
                  <a:pos x="453" y="18"/>
                </a:cxn>
                <a:cxn ang="0">
                  <a:pos x="468" y="18"/>
                </a:cxn>
                <a:cxn ang="0">
                  <a:pos x="483" y="6"/>
                </a:cxn>
                <a:cxn ang="0">
                  <a:pos x="498" y="6"/>
                </a:cxn>
                <a:cxn ang="0">
                  <a:pos x="513" y="18"/>
                </a:cxn>
                <a:cxn ang="0">
                  <a:pos x="528" y="24"/>
                </a:cxn>
                <a:cxn ang="0">
                  <a:pos x="543" y="12"/>
                </a:cxn>
                <a:cxn ang="0">
                  <a:pos x="558" y="12"/>
                </a:cxn>
                <a:cxn ang="0">
                  <a:pos x="568" y="12"/>
                </a:cxn>
                <a:cxn ang="0">
                  <a:pos x="583" y="18"/>
                </a:cxn>
                <a:cxn ang="0">
                  <a:pos x="598" y="12"/>
                </a:cxn>
              </a:cxnLst>
              <a:rect l="0" t="0" r="r" b="b"/>
              <a:pathLst>
                <a:path w="608" h="24">
                  <a:moveTo>
                    <a:pt x="0" y="18"/>
                  </a:moveTo>
                  <a:lnTo>
                    <a:pt x="5" y="12"/>
                  </a:lnTo>
                  <a:lnTo>
                    <a:pt x="10" y="12"/>
                  </a:lnTo>
                  <a:lnTo>
                    <a:pt x="15" y="6"/>
                  </a:lnTo>
                  <a:lnTo>
                    <a:pt x="20" y="6"/>
                  </a:lnTo>
                  <a:lnTo>
                    <a:pt x="25" y="6"/>
                  </a:lnTo>
                  <a:lnTo>
                    <a:pt x="30" y="6"/>
                  </a:lnTo>
                  <a:lnTo>
                    <a:pt x="35" y="12"/>
                  </a:lnTo>
                  <a:lnTo>
                    <a:pt x="40" y="12"/>
                  </a:lnTo>
                  <a:lnTo>
                    <a:pt x="45" y="12"/>
                  </a:lnTo>
                  <a:lnTo>
                    <a:pt x="49" y="12"/>
                  </a:lnTo>
                  <a:lnTo>
                    <a:pt x="54" y="12"/>
                  </a:lnTo>
                  <a:lnTo>
                    <a:pt x="59" y="6"/>
                  </a:lnTo>
                  <a:lnTo>
                    <a:pt x="64" y="6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9" y="6"/>
                  </a:lnTo>
                  <a:lnTo>
                    <a:pt x="84" y="6"/>
                  </a:lnTo>
                  <a:lnTo>
                    <a:pt x="89" y="6"/>
                  </a:lnTo>
                  <a:lnTo>
                    <a:pt x="94" y="12"/>
                  </a:lnTo>
                  <a:lnTo>
                    <a:pt x="99" y="12"/>
                  </a:lnTo>
                  <a:lnTo>
                    <a:pt x="104" y="12"/>
                  </a:lnTo>
                  <a:lnTo>
                    <a:pt x="109" y="12"/>
                  </a:lnTo>
                  <a:lnTo>
                    <a:pt x="114" y="12"/>
                  </a:lnTo>
                  <a:lnTo>
                    <a:pt x="119" y="12"/>
                  </a:lnTo>
                  <a:lnTo>
                    <a:pt x="124" y="6"/>
                  </a:lnTo>
                  <a:lnTo>
                    <a:pt x="129" y="6"/>
                  </a:lnTo>
                  <a:lnTo>
                    <a:pt x="134" y="6"/>
                  </a:lnTo>
                  <a:lnTo>
                    <a:pt x="139" y="0"/>
                  </a:lnTo>
                  <a:lnTo>
                    <a:pt x="144" y="0"/>
                  </a:lnTo>
                  <a:lnTo>
                    <a:pt x="149" y="6"/>
                  </a:lnTo>
                  <a:lnTo>
                    <a:pt x="154" y="12"/>
                  </a:lnTo>
                  <a:lnTo>
                    <a:pt x="159" y="18"/>
                  </a:lnTo>
                  <a:lnTo>
                    <a:pt x="164" y="24"/>
                  </a:lnTo>
                  <a:lnTo>
                    <a:pt x="169" y="24"/>
                  </a:lnTo>
                  <a:lnTo>
                    <a:pt x="174" y="18"/>
                  </a:lnTo>
                  <a:lnTo>
                    <a:pt x="179" y="18"/>
                  </a:lnTo>
                  <a:lnTo>
                    <a:pt x="184" y="18"/>
                  </a:lnTo>
                  <a:lnTo>
                    <a:pt x="189" y="12"/>
                  </a:lnTo>
                  <a:lnTo>
                    <a:pt x="194" y="12"/>
                  </a:lnTo>
                  <a:lnTo>
                    <a:pt x="199" y="18"/>
                  </a:lnTo>
                  <a:lnTo>
                    <a:pt x="204" y="18"/>
                  </a:lnTo>
                  <a:lnTo>
                    <a:pt x="209" y="24"/>
                  </a:lnTo>
                  <a:lnTo>
                    <a:pt x="214" y="24"/>
                  </a:lnTo>
                  <a:lnTo>
                    <a:pt x="219" y="24"/>
                  </a:lnTo>
                  <a:lnTo>
                    <a:pt x="224" y="24"/>
                  </a:lnTo>
                  <a:lnTo>
                    <a:pt x="229" y="24"/>
                  </a:lnTo>
                  <a:lnTo>
                    <a:pt x="234" y="24"/>
                  </a:lnTo>
                  <a:lnTo>
                    <a:pt x="239" y="24"/>
                  </a:lnTo>
                  <a:lnTo>
                    <a:pt x="249" y="12"/>
                  </a:lnTo>
                  <a:lnTo>
                    <a:pt x="244" y="12"/>
                  </a:lnTo>
                  <a:lnTo>
                    <a:pt x="249" y="12"/>
                  </a:lnTo>
                  <a:lnTo>
                    <a:pt x="254" y="12"/>
                  </a:lnTo>
                  <a:lnTo>
                    <a:pt x="259" y="12"/>
                  </a:lnTo>
                  <a:lnTo>
                    <a:pt x="264" y="12"/>
                  </a:lnTo>
                  <a:lnTo>
                    <a:pt x="269" y="12"/>
                  </a:lnTo>
                  <a:lnTo>
                    <a:pt x="279" y="12"/>
                  </a:lnTo>
                  <a:lnTo>
                    <a:pt x="274" y="12"/>
                  </a:lnTo>
                  <a:lnTo>
                    <a:pt x="279" y="18"/>
                  </a:lnTo>
                  <a:lnTo>
                    <a:pt x="284" y="12"/>
                  </a:lnTo>
                  <a:lnTo>
                    <a:pt x="289" y="12"/>
                  </a:lnTo>
                  <a:lnTo>
                    <a:pt x="294" y="12"/>
                  </a:lnTo>
                  <a:lnTo>
                    <a:pt x="299" y="12"/>
                  </a:lnTo>
                  <a:lnTo>
                    <a:pt x="304" y="12"/>
                  </a:lnTo>
                  <a:lnTo>
                    <a:pt x="309" y="12"/>
                  </a:lnTo>
                  <a:lnTo>
                    <a:pt x="314" y="6"/>
                  </a:lnTo>
                  <a:lnTo>
                    <a:pt x="319" y="12"/>
                  </a:lnTo>
                  <a:lnTo>
                    <a:pt x="324" y="12"/>
                  </a:lnTo>
                  <a:lnTo>
                    <a:pt x="329" y="12"/>
                  </a:lnTo>
                  <a:lnTo>
                    <a:pt x="334" y="18"/>
                  </a:lnTo>
                  <a:lnTo>
                    <a:pt x="339" y="18"/>
                  </a:lnTo>
                  <a:lnTo>
                    <a:pt x="344" y="18"/>
                  </a:lnTo>
                  <a:lnTo>
                    <a:pt x="349" y="18"/>
                  </a:lnTo>
                  <a:lnTo>
                    <a:pt x="353" y="18"/>
                  </a:lnTo>
                  <a:lnTo>
                    <a:pt x="358" y="18"/>
                  </a:lnTo>
                  <a:lnTo>
                    <a:pt x="363" y="12"/>
                  </a:lnTo>
                  <a:lnTo>
                    <a:pt x="368" y="12"/>
                  </a:lnTo>
                  <a:lnTo>
                    <a:pt x="373" y="12"/>
                  </a:lnTo>
                  <a:lnTo>
                    <a:pt x="378" y="12"/>
                  </a:lnTo>
                  <a:lnTo>
                    <a:pt x="383" y="18"/>
                  </a:lnTo>
                  <a:lnTo>
                    <a:pt x="388" y="18"/>
                  </a:lnTo>
                  <a:lnTo>
                    <a:pt x="393" y="18"/>
                  </a:lnTo>
                  <a:lnTo>
                    <a:pt x="398" y="24"/>
                  </a:lnTo>
                  <a:lnTo>
                    <a:pt x="403" y="18"/>
                  </a:lnTo>
                  <a:lnTo>
                    <a:pt x="413" y="18"/>
                  </a:lnTo>
                  <a:lnTo>
                    <a:pt x="408" y="18"/>
                  </a:lnTo>
                  <a:lnTo>
                    <a:pt x="413" y="18"/>
                  </a:lnTo>
                  <a:lnTo>
                    <a:pt x="418" y="18"/>
                  </a:lnTo>
                  <a:lnTo>
                    <a:pt x="418" y="6"/>
                  </a:lnTo>
                  <a:lnTo>
                    <a:pt x="423" y="6"/>
                  </a:lnTo>
                  <a:lnTo>
                    <a:pt x="428" y="6"/>
                  </a:lnTo>
                  <a:lnTo>
                    <a:pt x="433" y="6"/>
                  </a:lnTo>
                  <a:lnTo>
                    <a:pt x="438" y="12"/>
                  </a:lnTo>
                  <a:lnTo>
                    <a:pt x="443" y="12"/>
                  </a:lnTo>
                  <a:lnTo>
                    <a:pt x="448" y="18"/>
                  </a:lnTo>
                  <a:lnTo>
                    <a:pt x="453" y="18"/>
                  </a:lnTo>
                  <a:lnTo>
                    <a:pt x="458" y="18"/>
                  </a:lnTo>
                  <a:lnTo>
                    <a:pt x="463" y="18"/>
                  </a:lnTo>
                  <a:lnTo>
                    <a:pt x="468" y="18"/>
                  </a:lnTo>
                  <a:lnTo>
                    <a:pt x="473" y="12"/>
                  </a:lnTo>
                  <a:lnTo>
                    <a:pt x="478" y="12"/>
                  </a:lnTo>
                  <a:lnTo>
                    <a:pt x="483" y="6"/>
                  </a:lnTo>
                  <a:lnTo>
                    <a:pt x="488" y="6"/>
                  </a:lnTo>
                  <a:lnTo>
                    <a:pt x="493" y="0"/>
                  </a:lnTo>
                  <a:lnTo>
                    <a:pt x="498" y="6"/>
                  </a:lnTo>
                  <a:lnTo>
                    <a:pt x="503" y="12"/>
                  </a:lnTo>
                  <a:lnTo>
                    <a:pt x="508" y="12"/>
                  </a:lnTo>
                  <a:lnTo>
                    <a:pt x="513" y="18"/>
                  </a:lnTo>
                  <a:lnTo>
                    <a:pt x="518" y="24"/>
                  </a:lnTo>
                  <a:lnTo>
                    <a:pt x="523" y="24"/>
                  </a:lnTo>
                  <a:lnTo>
                    <a:pt x="528" y="24"/>
                  </a:lnTo>
                  <a:lnTo>
                    <a:pt x="533" y="18"/>
                  </a:lnTo>
                  <a:lnTo>
                    <a:pt x="538" y="18"/>
                  </a:lnTo>
                  <a:lnTo>
                    <a:pt x="543" y="12"/>
                  </a:lnTo>
                  <a:lnTo>
                    <a:pt x="548" y="12"/>
                  </a:lnTo>
                  <a:lnTo>
                    <a:pt x="553" y="6"/>
                  </a:lnTo>
                  <a:lnTo>
                    <a:pt x="558" y="12"/>
                  </a:lnTo>
                  <a:lnTo>
                    <a:pt x="568" y="12"/>
                  </a:lnTo>
                  <a:lnTo>
                    <a:pt x="563" y="12"/>
                  </a:lnTo>
                  <a:lnTo>
                    <a:pt x="568" y="12"/>
                  </a:lnTo>
                  <a:lnTo>
                    <a:pt x="573" y="18"/>
                  </a:lnTo>
                  <a:lnTo>
                    <a:pt x="578" y="18"/>
                  </a:lnTo>
                  <a:lnTo>
                    <a:pt x="583" y="18"/>
                  </a:lnTo>
                  <a:lnTo>
                    <a:pt x="588" y="12"/>
                  </a:lnTo>
                  <a:lnTo>
                    <a:pt x="593" y="12"/>
                  </a:lnTo>
                  <a:lnTo>
                    <a:pt x="598" y="12"/>
                  </a:lnTo>
                  <a:lnTo>
                    <a:pt x="603" y="12"/>
                  </a:lnTo>
                  <a:lnTo>
                    <a:pt x="608" y="1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53" name="Freeform 81"/>
            <p:cNvSpPr>
              <a:spLocks/>
            </p:cNvSpPr>
            <p:nvPr/>
          </p:nvSpPr>
          <p:spPr bwMode="auto">
            <a:xfrm>
              <a:off x="8054975" y="10810875"/>
              <a:ext cx="307975" cy="2857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0"/>
                </a:cxn>
                <a:cxn ang="0">
                  <a:pos x="10" y="0"/>
                </a:cxn>
                <a:cxn ang="0">
                  <a:pos x="15" y="6"/>
                </a:cxn>
                <a:cxn ang="0">
                  <a:pos x="20" y="6"/>
                </a:cxn>
                <a:cxn ang="0">
                  <a:pos x="25" y="12"/>
                </a:cxn>
                <a:cxn ang="0">
                  <a:pos x="30" y="6"/>
                </a:cxn>
                <a:cxn ang="0">
                  <a:pos x="35" y="6"/>
                </a:cxn>
                <a:cxn ang="0">
                  <a:pos x="40" y="6"/>
                </a:cxn>
                <a:cxn ang="0">
                  <a:pos x="44" y="0"/>
                </a:cxn>
                <a:cxn ang="0">
                  <a:pos x="49" y="0"/>
                </a:cxn>
                <a:cxn ang="0">
                  <a:pos x="54" y="0"/>
                </a:cxn>
                <a:cxn ang="0">
                  <a:pos x="59" y="0"/>
                </a:cxn>
                <a:cxn ang="0">
                  <a:pos x="64" y="6"/>
                </a:cxn>
                <a:cxn ang="0">
                  <a:pos x="69" y="6"/>
                </a:cxn>
                <a:cxn ang="0">
                  <a:pos x="74" y="6"/>
                </a:cxn>
                <a:cxn ang="0">
                  <a:pos x="79" y="12"/>
                </a:cxn>
                <a:cxn ang="0">
                  <a:pos x="84" y="12"/>
                </a:cxn>
                <a:cxn ang="0">
                  <a:pos x="89" y="12"/>
                </a:cxn>
                <a:cxn ang="0">
                  <a:pos x="94" y="12"/>
                </a:cxn>
                <a:cxn ang="0">
                  <a:pos x="99" y="12"/>
                </a:cxn>
                <a:cxn ang="0">
                  <a:pos x="104" y="12"/>
                </a:cxn>
                <a:cxn ang="0">
                  <a:pos x="109" y="12"/>
                </a:cxn>
                <a:cxn ang="0">
                  <a:pos x="114" y="12"/>
                </a:cxn>
                <a:cxn ang="0">
                  <a:pos x="119" y="6"/>
                </a:cxn>
                <a:cxn ang="0">
                  <a:pos x="124" y="6"/>
                </a:cxn>
                <a:cxn ang="0">
                  <a:pos x="129" y="12"/>
                </a:cxn>
                <a:cxn ang="0">
                  <a:pos x="134" y="18"/>
                </a:cxn>
                <a:cxn ang="0">
                  <a:pos x="139" y="18"/>
                </a:cxn>
                <a:cxn ang="0">
                  <a:pos x="144" y="18"/>
                </a:cxn>
                <a:cxn ang="0">
                  <a:pos x="149" y="18"/>
                </a:cxn>
                <a:cxn ang="0">
                  <a:pos x="154" y="18"/>
                </a:cxn>
                <a:cxn ang="0">
                  <a:pos x="159" y="18"/>
                </a:cxn>
                <a:cxn ang="0">
                  <a:pos x="164" y="12"/>
                </a:cxn>
                <a:cxn ang="0">
                  <a:pos x="169" y="12"/>
                </a:cxn>
                <a:cxn ang="0">
                  <a:pos x="174" y="6"/>
                </a:cxn>
                <a:cxn ang="0">
                  <a:pos x="179" y="6"/>
                </a:cxn>
                <a:cxn ang="0">
                  <a:pos x="184" y="12"/>
                </a:cxn>
                <a:cxn ang="0">
                  <a:pos x="189" y="12"/>
                </a:cxn>
                <a:cxn ang="0">
                  <a:pos x="194" y="12"/>
                </a:cxn>
              </a:cxnLst>
              <a:rect l="0" t="0" r="r" b="b"/>
              <a:pathLst>
                <a:path w="194" h="18">
                  <a:moveTo>
                    <a:pt x="0" y="0"/>
                  </a:moveTo>
                  <a:lnTo>
                    <a:pt x="5" y="0"/>
                  </a:lnTo>
                  <a:lnTo>
                    <a:pt x="10" y="0"/>
                  </a:lnTo>
                  <a:lnTo>
                    <a:pt x="15" y="6"/>
                  </a:lnTo>
                  <a:lnTo>
                    <a:pt x="20" y="6"/>
                  </a:lnTo>
                  <a:lnTo>
                    <a:pt x="25" y="12"/>
                  </a:lnTo>
                  <a:lnTo>
                    <a:pt x="30" y="6"/>
                  </a:lnTo>
                  <a:lnTo>
                    <a:pt x="35" y="6"/>
                  </a:lnTo>
                  <a:lnTo>
                    <a:pt x="40" y="6"/>
                  </a:lnTo>
                  <a:lnTo>
                    <a:pt x="44" y="0"/>
                  </a:lnTo>
                  <a:lnTo>
                    <a:pt x="49" y="0"/>
                  </a:lnTo>
                  <a:lnTo>
                    <a:pt x="54" y="0"/>
                  </a:lnTo>
                  <a:lnTo>
                    <a:pt x="59" y="0"/>
                  </a:lnTo>
                  <a:lnTo>
                    <a:pt x="64" y="6"/>
                  </a:lnTo>
                  <a:lnTo>
                    <a:pt x="69" y="6"/>
                  </a:lnTo>
                  <a:lnTo>
                    <a:pt x="74" y="6"/>
                  </a:lnTo>
                  <a:lnTo>
                    <a:pt x="79" y="12"/>
                  </a:lnTo>
                  <a:lnTo>
                    <a:pt x="84" y="12"/>
                  </a:lnTo>
                  <a:lnTo>
                    <a:pt x="89" y="12"/>
                  </a:lnTo>
                  <a:lnTo>
                    <a:pt x="94" y="12"/>
                  </a:lnTo>
                  <a:lnTo>
                    <a:pt x="99" y="12"/>
                  </a:lnTo>
                  <a:lnTo>
                    <a:pt x="104" y="12"/>
                  </a:lnTo>
                  <a:lnTo>
                    <a:pt x="109" y="12"/>
                  </a:lnTo>
                  <a:lnTo>
                    <a:pt x="114" y="12"/>
                  </a:lnTo>
                  <a:lnTo>
                    <a:pt x="119" y="6"/>
                  </a:lnTo>
                  <a:lnTo>
                    <a:pt x="124" y="6"/>
                  </a:lnTo>
                  <a:lnTo>
                    <a:pt x="129" y="12"/>
                  </a:lnTo>
                  <a:lnTo>
                    <a:pt x="134" y="18"/>
                  </a:lnTo>
                  <a:lnTo>
                    <a:pt x="139" y="18"/>
                  </a:lnTo>
                  <a:lnTo>
                    <a:pt x="144" y="18"/>
                  </a:lnTo>
                  <a:lnTo>
                    <a:pt x="149" y="18"/>
                  </a:lnTo>
                  <a:lnTo>
                    <a:pt x="154" y="18"/>
                  </a:lnTo>
                  <a:lnTo>
                    <a:pt x="159" y="18"/>
                  </a:lnTo>
                  <a:lnTo>
                    <a:pt x="164" y="12"/>
                  </a:lnTo>
                  <a:lnTo>
                    <a:pt x="169" y="12"/>
                  </a:lnTo>
                  <a:lnTo>
                    <a:pt x="174" y="6"/>
                  </a:lnTo>
                  <a:lnTo>
                    <a:pt x="179" y="6"/>
                  </a:lnTo>
                  <a:lnTo>
                    <a:pt x="184" y="12"/>
                  </a:lnTo>
                  <a:lnTo>
                    <a:pt x="189" y="12"/>
                  </a:lnTo>
                  <a:lnTo>
                    <a:pt x="194" y="1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154" name="Freeform 82"/>
          <p:cNvSpPr>
            <a:spLocks/>
          </p:cNvSpPr>
          <p:nvPr/>
        </p:nvSpPr>
        <p:spPr bwMode="auto">
          <a:xfrm>
            <a:off x="188467" y="2293144"/>
            <a:ext cx="466604" cy="357188"/>
          </a:xfrm>
          <a:custGeom>
            <a:avLst/>
            <a:gdLst/>
            <a:ahLst/>
            <a:cxnLst>
              <a:cxn ang="0">
                <a:pos x="5" y="126"/>
              </a:cxn>
              <a:cxn ang="0">
                <a:pos x="10" y="60"/>
              </a:cxn>
              <a:cxn ang="0">
                <a:pos x="15" y="42"/>
              </a:cxn>
              <a:cxn ang="0">
                <a:pos x="20" y="42"/>
              </a:cxn>
              <a:cxn ang="0">
                <a:pos x="30" y="12"/>
              </a:cxn>
              <a:cxn ang="0">
                <a:pos x="35" y="18"/>
              </a:cxn>
              <a:cxn ang="0">
                <a:pos x="40" y="60"/>
              </a:cxn>
              <a:cxn ang="0">
                <a:pos x="50" y="90"/>
              </a:cxn>
              <a:cxn ang="0">
                <a:pos x="55" y="144"/>
              </a:cxn>
              <a:cxn ang="0">
                <a:pos x="60" y="186"/>
              </a:cxn>
              <a:cxn ang="0">
                <a:pos x="70" y="222"/>
              </a:cxn>
              <a:cxn ang="0">
                <a:pos x="75" y="264"/>
              </a:cxn>
              <a:cxn ang="0">
                <a:pos x="85" y="276"/>
              </a:cxn>
              <a:cxn ang="0">
                <a:pos x="90" y="294"/>
              </a:cxn>
              <a:cxn ang="0">
                <a:pos x="95" y="282"/>
              </a:cxn>
              <a:cxn ang="0">
                <a:pos x="105" y="234"/>
              </a:cxn>
              <a:cxn ang="0">
                <a:pos x="110" y="192"/>
              </a:cxn>
              <a:cxn ang="0">
                <a:pos x="120" y="150"/>
              </a:cxn>
              <a:cxn ang="0">
                <a:pos x="125" y="90"/>
              </a:cxn>
              <a:cxn ang="0">
                <a:pos x="130" y="54"/>
              </a:cxn>
              <a:cxn ang="0">
                <a:pos x="140" y="24"/>
              </a:cxn>
              <a:cxn ang="0">
                <a:pos x="145" y="0"/>
              </a:cxn>
              <a:cxn ang="0">
                <a:pos x="155" y="42"/>
              </a:cxn>
              <a:cxn ang="0">
                <a:pos x="165" y="72"/>
              </a:cxn>
              <a:cxn ang="0">
                <a:pos x="170" y="132"/>
              </a:cxn>
              <a:cxn ang="0">
                <a:pos x="180" y="174"/>
              </a:cxn>
              <a:cxn ang="0">
                <a:pos x="185" y="204"/>
              </a:cxn>
              <a:cxn ang="0">
                <a:pos x="190" y="258"/>
              </a:cxn>
              <a:cxn ang="0">
                <a:pos x="195" y="270"/>
              </a:cxn>
              <a:cxn ang="0">
                <a:pos x="205" y="294"/>
              </a:cxn>
              <a:cxn ang="0">
                <a:pos x="210" y="282"/>
              </a:cxn>
              <a:cxn ang="0">
                <a:pos x="215" y="270"/>
              </a:cxn>
              <a:cxn ang="0">
                <a:pos x="225" y="222"/>
              </a:cxn>
              <a:cxn ang="0">
                <a:pos x="230" y="180"/>
              </a:cxn>
              <a:cxn ang="0">
                <a:pos x="240" y="120"/>
              </a:cxn>
              <a:cxn ang="0">
                <a:pos x="245" y="78"/>
              </a:cxn>
              <a:cxn ang="0">
                <a:pos x="250" y="54"/>
              </a:cxn>
              <a:cxn ang="0">
                <a:pos x="259" y="30"/>
              </a:cxn>
              <a:cxn ang="0">
                <a:pos x="264" y="6"/>
              </a:cxn>
              <a:cxn ang="0">
                <a:pos x="274" y="30"/>
              </a:cxn>
              <a:cxn ang="0">
                <a:pos x="279" y="84"/>
              </a:cxn>
              <a:cxn ang="0">
                <a:pos x="289" y="126"/>
              </a:cxn>
            </a:cxnLst>
            <a:rect l="0" t="0" r="r" b="b"/>
            <a:pathLst>
              <a:path w="294" h="300">
                <a:moveTo>
                  <a:pt x="0" y="162"/>
                </a:moveTo>
                <a:lnTo>
                  <a:pt x="0" y="138"/>
                </a:lnTo>
                <a:lnTo>
                  <a:pt x="5" y="126"/>
                </a:lnTo>
                <a:lnTo>
                  <a:pt x="5" y="84"/>
                </a:lnTo>
                <a:lnTo>
                  <a:pt x="10" y="96"/>
                </a:lnTo>
                <a:lnTo>
                  <a:pt x="10" y="60"/>
                </a:lnTo>
                <a:lnTo>
                  <a:pt x="10" y="66"/>
                </a:lnTo>
                <a:lnTo>
                  <a:pt x="15" y="36"/>
                </a:lnTo>
                <a:lnTo>
                  <a:pt x="15" y="42"/>
                </a:lnTo>
                <a:lnTo>
                  <a:pt x="20" y="36"/>
                </a:lnTo>
                <a:lnTo>
                  <a:pt x="20" y="24"/>
                </a:lnTo>
                <a:lnTo>
                  <a:pt x="20" y="42"/>
                </a:lnTo>
                <a:lnTo>
                  <a:pt x="25" y="30"/>
                </a:lnTo>
                <a:lnTo>
                  <a:pt x="25" y="18"/>
                </a:lnTo>
                <a:lnTo>
                  <a:pt x="30" y="12"/>
                </a:lnTo>
                <a:lnTo>
                  <a:pt x="30" y="6"/>
                </a:lnTo>
                <a:lnTo>
                  <a:pt x="35" y="24"/>
                </a:lnTo>
                <a:lnTo>
                  <a:pt x="35" y="18"/>
                </a:lnTo>
                <a:lnTo>
                  <a:pt x="35" y="30"/>
                </a:lnTo>
                <a:lnTo>
                  <a:pt x="40" y="42"/>
                </a:lnTo>
                <a:lnTo>
                  <a:pt x="40" y="60"/>
                </a:lnTo>
                <a:lnTo>
                  <a:pt x="45" y="48"/>
                </a:lnTo>
                <a:lnTo>
                  <a:pt x="45" y="72"/>
                </a:lnTo>
                <a:lnTo>
                  <a:pt x="50" y="90"/>
                </a:lnTo>
                <a:lnTo>
                  <a:pt x="50" y="120"/>
                </a:lnTo>
                <a:lnTo>
                  <a:pt x="55" y="114"/>
                </a:lnTo>
                <a:lnTo>
                  <a:pt x="55" y="144"/>
                </a:lnTo>
                <a:lnTo>
                  <a:pt x="55" y="138"/>
                </a:lnTo>
                <a:lnTo>
                  <a:pt x="60" y="168"/>
                </a:lnTo>
                <a:lnTo>
                  <a:pt x="60" y="186"/>
                </a:lnTo>
                <a:lnTo>
                  <a:pt x="65" y="198"/>
                </a:lnTo>
                <a:lnTo>
                  <a:pt x="65" y="222"/>
                </a:lnTo>
                <a:lnTo>
                  <a:pt x="70" y="222"/>
                </a:lnTo>
                <a:lnTo>
                  <a:pt x="70" y="234"/>
                </a:lnTo>
                <a:lnTo>
                  <a:pt x="75" y="270"/>
                </a:lnTo>
                <a:lnTo>
                  <a:pt x="75" y="264"/>
                </a:lnTo>
                <a:lnTo>
                  <a:pt x="80" y="276"/>
                </a:lnTo>
                <a:lnTo>
                  <a:pt x="80" y="288"/>
                </a:lnTo>
                <a:lnTo>
                  <a:pt x="85" y="276"/>
                </a:lnTo>
                <a:lnTo>
                  <a:pt x="85" y="300"/>
                </a:lnTo>
                <a:lnTo>
                  <a:pt x="85" y="288"/>
                </a:lnTo>
                <a:lnTo>
                  <a:pt x="90" y="294"/>
                </a:lnTo>
                <a:lnTo>
                  <a:pt x="90" y="300"/>
                </a:lnTo>
                <a:lnTo>
                  <a:pt x="95" y="294"/>
                </a:lnTo>
                <a:lnTo>
                  <a:pt x="95" y="282"/>
                </a:lnTo>
                <a:lnTo>
                  <a:pt x="100" y="276"/>
                </a:lnTo>
                <a:lnTo>
                  <a:pt x="100" y="252"/>
                </a:lnTo>
                <a:lnTo>
                  <a:pt x="105" y="234"/>
                </a:lnTo>
                <a:lnTo>
                  <a:pt x="105" y="228"/>
                </a:lnTo>
                <a:lnTo>
                  <a:pt x="110" y="222"/>
                </a:lnTo>
                <a:lnTo>
                  <a:pt x="110" y="192"/>
                </a:lnTo>
                <a:lnTo>
                  <a:pt x="115" y="186"/>
                </a:lnTo>
                <a:lnTo>
                  <a:pt x="115" y="156"/>
                </a:lnTo>
                <a:lnTo>
                  <a:pt x="120" y="150"/>
                </a:lnTo>
                <a:lnTo>
                  <a:pt x="120" y="132"/>
                </a:lnTo>
                <a:lnTo>
                  <a:pt x="125" y="114"/>
                </a:lnTo>
                <a:lnTo>
                  <a:pt x="125" y="90"/>
                </a:lnTo>
                <a:lnTo>
                  <a:pt x="130" y="72"/>
                </a:lnTo>
                <a:lnTo>
                  <a:pt x="130" y="78"/>
                </a:lnTo>
                <a:lnTo>
                  <a:pt x="130" y="54"/>
                </a:lnTo>
                <a:lnTo>
                  <a:pt x="135" y="54"/>
                </a:lnTo>
                <a:lnTo>
                  <a:pt x="135" y="30"/>
                </a:lnTo>
                <a:lnTo>
                  <a:pt x="140" y="24"/>
                </a:lnTo>
                <a:lnTo>
                  <a:pt x="140" y="30"/>
                </a:lnTo>
                <a:lnTo>
                  <a:pt x="145" y="6"/>
                </a:lnTo>
                <a:lnTo>
                  <a:pt x="145" y="0"/>
                </a:lnTo>
                <a:lnTo>
                  <a:pt x="145" y="12"/>
                </a:lnTo>
                <a:lnTo>
                  <a:pt x="155" y="24"/>
                </a:lnTo>
                <a:lnTo>
                  <a:pt x="155" y="42"/>
                </a:lnTo>
                <a:lnTo>
                  <a:pt x="160" y="36"/>
                </a:lnTo>
                <a:lnTo>
                  <a:pt x="160" y="66"/>
                </a:lnTo>
                <a:lnTo>
                  <a:pt x="165" y="72"/>
                </a:lnTo>
                <a:lnTo>
                  <a:pt x="165" y="78"/>
                </a:lnTo>
                <a:lnTo>
                  <a:pt x="170" y="96"/>
                </a:lnTo>
                <a:lnTo>
                  <a:pt x="170" y="132"/>
                </a:lnTo>
                <a:lnTo>
                  <a:pt x="175" y="144"/>
                </a:lnTo>
                <a:lnTo>
                  <a:pt x="175" y="168"/>
                </a:lnTo>
                <a:lnTo>
                  <a:pt x="180" y="174"/>
                </a:lnTo>
                <a:lnTo>
                  <a:pt x="180" y="192"/>
                </a:lnTo>
                <a:lnTo>
                  <a:pt x="185" y="216"/>
                </a:lnTo>
                <a:lnTo>
                  <a:pt x="185" y="204"/>
                </a:lnTo>
                <a:lnTo>
                  <a:pt x="185" y="222"/>
                </a:lnTo>
                <a:lnTo>
                  <a:pt x="190" y="246"/>
                </a:lnTo>
                <a:lnTo>
                  <a:pt x="190" y="258"/>
                </a:lnTo>
                <a:lnTo>
                  <a:pt x="190" y="252"/>
                </a:lnTo>
                <a:lnTo>
                  <a:pt x="195" y="264"/>
                </a:lnTo>
                <a:lnTo>
                  <a:pt x="195" y="270"/>
                </a:lnTo>
                <a:lnTo>
                  <a:pt x="200" y="276"/>
                </a:lnTo>
                <a:lnTo>
                  <a:pt x="200" y="300"/>
                </a:lnTo>
                <a:lnTo>
                  <a:pt x="205" y="294"/>
                </a:lnTo>
                <a:lnTo>
                  <a:pt x="205" y="300"/>
                </a:lnTo>
                <a:lnTo>
                  <a:pt x="205" y="282"/>
                </a:lnTo>
                <a:lnTo>
                  <a:pt x="210" y="282"/>
                </a:lnTo>
                <a:lnTo>
                  <a:pt x="210" y="294"/>
                </a:lnTo>
                <a:lnTo>
                  <a:pt x="215" y="276"/>
                </a:lnTo>
                <a:lnTo>
                  <a:pt x="215" y="270"/>
                </a:lnTo>
                <a:lnTo>
                  <a:pt x="220" y="258"/>
                </a:lnTo>
                <a:lnTo>
                  <a:pt x="220" y="234"/>
                </a:lnTo>
                <a:lnTo>
                  <a:pt x="225" y="222"/>
                </a:lnTo>
                <a:lnTo>
                  <a:pt x="225" y="228"/>
                </a:lnTo>
                <a:lnTo>
                  <a:pt x="230" y="216"/>
                </a:lnTo>
                <a:lnTo>
                  <a:pt x="230" y="180"/>
                </a:lnTo>
                <a:lnTo>
                  <a:pt x="235" y="156"/>
                </a:lnTo>
                <a:lnTo>
                  <a:pt x="235" y="138"/>
                </a:lnTo>
                <a:lnTo>
                  <a:pt x="240" y="120"/>
                </a:lnTo>
                <a:lnTo>
                  <a:pt x="240" y="114"/>
                </a:lnTo>
                <a:lnTo>
                  <a:pt x="245" y="108"/>
                </a:lnTo>
                <a:lnTo>
                  <a:pt x="245" y="78"/>
                </a:lnTo>
                <a:lnTo>
                  <a:pt x="250" y="60"/>
                </a:lnTo>
                <a:lnTo>
                  <a:pt x="250" y="66"/>
                </a:lnTo>
                <a:lnTo>
                  <a:pt x="250" y="54"/>
                </a:lnTo>
                <a:lnTo>
                  <a:pt x="255" y="30"/>
                </a:lnTo>
                <a:lnTo>
                  <a:pt x="259" y="12"/>
                </a:lnTo>
                <a:lnTo>
                  <a:pt x="259" y="30"/>
                </a:lnTo>
                <a:lnTo>
                  <a:pt x="264" y="12"/>
                </a:lnTo>
                <a:lnTo>
                  <a:pt x="264" y="24"/>
                </a:lnTo>
                <a:lnTo>
                  <a:pt x="264" y="6"/>
                </a:lnTo>
                <a:lnTo>
                  <a:pt x="269" y="18"/>
                </a:lnTo>
                <a:lnTo>
                  <a:pt x="269" y="24"/>
                </a:lnTo>
                <a:lnTo>
                  <a:pt x="274" y="30"/>
                </a:lnTo>
                <a:lnTo>
                  <a:pt x="274" y="48"/>
                </a:lnTo>
                <a:lnTo>
                  <a:pt x="279" y="60"/>
                </a:lnTo>
                <a:lnTo>
                  <a:pt x="279" y="84"/>
                </a:lnTo>
                <a:lnTo>
                  <a:pt x="284" y="96"/>
                </a:lnTo>
                <a:lnTo>
                  <a:pt x="284" y="108"/>
                </a:lnTo>
                <a:lnTo>
                  <a:pt x="289" y="126"/>
                </a:lnTo>
                <a:lnTo>
                  <a:pt x="289" y="150"/>
                </a:lnTo>
                <a:lnTo>
                  <a:pt x="294" y="16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5" name="Freeform 83"/>
          <p:cNvSpPr>
            <a:spLocks/>
          </p:cNvSpPr>
          <p:nvPr/>
        </p:nvSpPr>
        <p:spPr bwMode="auto">
          <a:xfrm>
            <a:off x="655072" y="2293147"/>
            <a:ext cx="474539" cy="364331"/>
          </a:xfrm>
          <a:custGeom>
            <a:avLst/>
            <a:gdLst/>
            <a:ahLst/>
            <a:cxnLst>
              <a:cxn ang="0">
                <a:pos x="0" y="186"/>
              </a:cxn>
              <a:cxn ang="0">
                <a:pos x="10" y="222"/>
              </a:cxn>
              <a:cxn ang="0">
                <a:pos x="15" y="270"/>
              </a:cxn>
              <a:cxn ang="0">
                <a:pos x="25" y="300"/>
              </a:cxn>
              <a:cxn ang="0">
                <a:pos x="35" y="306"/>
              </a:cxn>
              <a:cxn ang="0">
                <a:pos x="40" y="252"/>
              </a:cxn>
              <a:cxn ang="0">
                <a:pos x="45" y="234"/>
              </a:cxn>
              <a:cxn ang="0">
                <a:pos x="55" y="192"/>
              </a:cxn>
              <a:cxn ang="0">
                <a:pos x="60" y="120"/>
              </a:cxn>
              <a:cxn ang="0">
                <a:pos x="70" y="90"/>
              </a:cxn>
              <a:cxn ang="0">
                <a:pos x="75" y="42"/>
              </a:cxn>
              <a:cxn ang="0">
                <a:pos x="80" y="24"/>
              </a:cxn>
              <a:cxn ang="0">
                <a:pos x="90" y="18"/>
              </a:cxn>
              <a:cxn ang="0">
                <a:pos x="95" y="36"/>
              </a:cxn>
              <a:cxn ang="0">
                <a:pos x="105" y="78"/>
              </a:cxn>
              <a:cxn ang="0">
                <a:pos x="110" y="120"/>
              </a:cxn>
              <a:cxn ang="0">
                <a:pos x="120" y="174"/>
              </a:cxn>
              <a:cxn ang="0">
                <a:pos x="125" y="222"/>
              </a:cxn>
              <a:cxn ang="0">
                <a:pos x="130" y="252"/>
              </a:cxn>
              <a:cxn ang="0">
                <a:pos x="140" y="294"/>
              </a:cxn>
              <a:cxn ang="0">
                <a:pos x="145" y="300"/>
              </a:cxn>
              <a:cxn ang="0">
                <a:pos x="155" y="276"/>
              </a:cxn>
              <a:cxn ang="0">
                <a:pos x="160" y="246"/>
              </a:cxn>
              <a:cxn ang="0">
                <a:pos x="165" y="210"/>
              </a:cxn>
              <a:cxn ang="0">
                <a:pos x="175" y="180"/>
              </a:cxn>
              <a:cxn ang="0">
                <a:pos x="180" y="102"/>
              </a:cxn>
              <a:cxn ang="0">
                <a:pos x="190" y="66"/>
              </a:cxn>
              <a:cxn ang="0">
                <a:pos x="195" y="48"/>
              </a:cxn>
              <a:cxn ang="0">
                <a:pos x="200" y="24"/>
              </a:cxn>
              <a:cxn ang="0">
                <a:pos x="210" y="24"/>
              </a:cxn>
              <a:cxn ang="0">
                <a:pos x="215" y="30"/>
              </a:cxn>
              <a:cxn ang="0">
                <a:pos x="220" y="72"/>
              </a:cxn>
              <a:cxn ang="0">
                <a:pos x="225" y="114"/>
              </a:cxn>
              <a:cxn ang="0">
                <a:pos x="235" y="162"/>
              </a:cxn>
              <a:cxn ang="0">
                <a:pos x="240" y="192"/>
              </a:cxn>
              <a:cxn ang="0">
                <a:pos x="245" y="234"/>
              </a:cxn>
              <a:cxn ang="0">
                <a:pos x="250" y="252"/>
              </a:cxn>
              <a:cxn ang="0">
                <a:pos x="260" y="294"/>
              </a:cxn>
              <a:cxn ang="0">
                <a:pos x="269" y="288"/>
              </a:cxn>
              <a:cxn ang="0">
                <a:pos x="274" y="252"/>
              </a:cxn>
              <a:cxn ang="0">
                <a:pos x="284" y="222"/>
              </a:cxn>
              <a:cxn ang="0">
                <a:pos x="289" y="174"/>
              </a:cxn>
            </a:cxnLst>
            <a:rect l="0" t="0" r="r" b="b"/>
            <a:pathLst>
              <a:path w="299" h="306">
                <a:moveTo>
                  <a:pt x="0" y="168"/>
                </a:moveTo>
                <a:lnTo>
                  <a:pt x="0" y="150"/>
                </a:lnTo>
                <a:lnTo>
                  <a:pt x="0" y="186"/>
                </a:lnTo>
                <a:lnTo>
                  <a:pt x="5" y="192"/>
                </a:lnTo>
                <a:lnTo>
                  <a:pt x="5" y="210"/>
                </a:lnTo>
                <a:lnTo>
                  <a:pt x="10" y="222"/>
                </a:lnTo>
                <a:lnTo>
                  <a:pt x="10" y="240"/>
                </a:lnTo>
                <a:lnTo>
                  <a:pt x="15" y="252"/>
                </a:lnTo>
                <a:lnTo>
                  <a:pt x="15" y="270"/>
                </a:lnTo>
                <a:lnTo>
                  <a:pt x="20" y="282"/>
                </a:lnTo>
                <a:lnTo>
                  <a:pt x="25" y="270"/>
                </a:lnTo>
                <a:lnTo>
                  <a:pt x="25" y="300"/>
                </a:lnTo>
                <a:lnTo>
                  <a:pt x="30" y="294"/>
                </a:lnTo>
                <a:lnTo>
                  <a:pt x="30" y="288"/>
                </a:lnTo>
                <a:lnTo>
                  <a:pt x="35" y="306"/>
                </a:lnTo>
                <a:lnTo>
                  <a:pt x="35" y="282"/>
                </a:lnTo>
                <a:lnTo>
                  <a:pt x="40" y="270"/>
                </a:lnTo>
                <a:lnTo>
                  <a:pt x="40" y="252"/>
                </a:lnTo>
                <a:lnTo>
                  <a:pt x="45" y="246"/>
                </a:lnTo>
                <a:lnTo>
                  <a:pt x="45" y="222"/>
                </a:lnTo>
                <a:lnTo>
                  <a:pt x="45" y="234"/>
                </a:lnTo>
                <a:lnTo>
                  <a:pt x="50" y="216"/>
                </a:lnTo>
                <a:lnTo>
                  <a:pt x="50" y="204"/>
                </a:lnTo>
                <a:lnTo>
                  <a:pt x="55" y="192"/>
                </a:lnTo>
                <a:lnTo>
                  <a:pt x="55" y="162"/>
                </a:lnTo>
                <a:lnTo>
                  <a:pt x="60" y="156"/>
                </a:lnTo>
                <a:lnTo>
                  <a:pt x="60" y="120"/>
                </a:lnTo>
                <a:lnTo>
                  <a:pt x="65" y="114"/>
                </a:lnTo>
                <a:lnTo>
                  <a:pt x="65" y="96"/>
                </a:lnTo>
                <a:lnTo>
                  <a:pt x="70" y="90"/>
                </a:lnTo>
                <a:lnTo>
                  <a:pt x="70" y="66"/>
                </a:lnTo>
                <a:lnTo>
                  <a:pt x="75" y="48"/>
                </a:lnTo>
                <a:lnTo>
                  <a:pt x="75" y="42"/>
                </a:lnTo>
                <a:lnTo>
                  <a:pt x="75" y="48"/>
                </a:lnTo>
                <a:lnTo>
                  <a:pt x="80" y="12"/>
                </a:lnTo>
                <a:lnTo>
                  <a:pt x="80" y="24"/>
                </a:lnTo>
                <a:lnTo>
                  <a:pt x="90" y="24"/>
                </a:lnTo>
                <a:lnTo>
                  <a:pt x="85" y="24"/>
                </a:lnTo>
                <a:lnTo>
                  <a:pt x="90" y="18"/>
                </a:lnTo>
                <a:lnTo>
                  <a:pt x="90" y="24"/>
                </a:lnTo>
                <a:lnTo>
                  <a:pt x="95" y="30"/>
                </a:lnTo>
                <a:lnTo>
                  <a:pt x="95" y="36"/>
                </a:lnTo>
                <a:lnTo>
                  <a:pt x="100" y="48"/>
                </a:lnTo>
                <a:lnTo>
                  <a:pt x="100" y="54"/>
                </a:lnTo>
                <a:lnTo>
                  <a:pt x="105" y="78"/>
                </a:lnTo>
                <a:lnTo>
                  <a:pt x="105" y="84"/>
                </a:lnTo>
                <a:lnTo>
                  <a:pt x="110" y="96"/>
                </a:lnTo>
                <a:lnTo>
                  <a:pt x="110" y="120"/>
                </a:lnTo>
                <a:lnTo>
                  <a:pt x="115" y="126"/>
                </a:lnTo>
                <a:lnTo>
                  <a:pt x="115" y="156"/>
                </a:lnTo>
                <a:lnTo>
                  <a:pt x="120" y="174"/>
                </a:lnTo>
                <a:lnTo>
                  <a:pt x="120" y="204"/>
                </a:lnTo>
                <a:lnTo>
                  <a:pt x="125" y="204"/>
                </a:lnTo>
                <a:lnTo>
                  <a:pt x="125" y="222"/>
                </a:lnTo>
                <a:lnTo>
                  <a:pt x="130" y="252"/>
                </a:lnTo>
                <a:lnTo>
                  <a:pt x="130" y="240"/>
                </a:lnTo>
                <a:lnTo>
                  <a:pt x="130" y="252"/>
                </a:lnTo>
                <a:lnTo>
                  <a:pt x="135" y="264"/>
                </a:lnTo>
                <a:lnTo>
                  <a:pt x="135" y="294"/>
                </a:lnTo>
                <a:lnTo>
                  <a:pt x="140" y="294"/>
                </a:lnTo>
                <a:lnTo>
                  <a:pt x="145" y="300"/>
                </a:lnTo>
                <a:lnTo>
                  <a:pt x="145" y="282"/>
                </a:lnTo>
                <a:lnTo>
                  <a:pt x="145" y="300"/>
                </a:lnTo>
                <a:lnTo>
                  <a:pt x="150" y="294"/>
                </a:lnTo>
                <a:lnTo>
                  <a:pt x="150" y="282"/>
                </a:lnTo>
                <a:lnTo>
                  <a:pt x="155" y="276"/>
                </a:lnTo>
                <a:lnTo>
                  <a:pt x="155" y="270"/>
                </a:lnTo>
                <a:lnTo>
                  <a:pt x="160" y="258"/>
                </a:lnTo>
                <a:lnTo>
                  <a:pt x="160" y="246"/>
                </a:lnTo>
                <a:lnTo>
                  <a:pt x="160" y="252"/>
                </a:lnTo>
                <a:lnTo>
                  <a:pt x="165" y="246"/>
                </a:lnTo>
                <a:lnTo>
                  <a:pt x="165" y="210"/>
                </a:lnTo>
                <a:lnTo>
                  <a:pt x="170" y="210"/>
                </a:lnTo>
                <a:lnTo>
                  <a:pt x="170" y="192"/>
                </a:lnTo>
                <a:lnTo>
                  <a:pt x="175" y="180"/>
                </a:lnTo>
                <a:lnTo>
                  <a:pt x="175" y="132"/>
                </a:lnTo>
                <a:lnTo>
                  <a:pt x="180" y="132"/>
                </a:lnTo>
                <a:lnTo>
                  <a:pt x="180" y="102"/>
                </a:lnTo>
                <a:lnTo>
                  <a:pt x="185" y="102"/>
                </a:lnTo>
                <a:lnTo>
                  <a:pt x="185" y="72"/>
                </a:lnTo>
                <a:lnTo>
                  <a:pt x="190" y="66"/>
                </a:lnTo>
                <a:lnTo>
                  <a:pt x="190" y="54"/>
                </a:lnTo>
                <a:lnTo>
                  <a:pt x="195" y="42"/>
                </a:lnTo>
                <a:lnTo>
                  <a:pt x="195" y="48"/>
                </a:lnTo>
                <a:lnTo>
                  <a:pt x="195" y="36"/>
                </a:lnTo>
                <a:lnTo>
                  <a:pt x="200" y="12"/>
                </a:lnTo>
                <a:lnTo>
                  <a:pt x="200" y="24"/>
                </a:lnTo>
                <a:lnTo>
                  <a:pt x="205" y="30"/>
                </a:lnTo>
                <a:lnTo>
                  <a:pt x="205" y="0"/>
                </a:lnTo>
                <a:lnTo>
                  <a:pt x="210" y="24"/>
                </a:lnTo>
                <a:lnTo>
                  <a:pt x="210" y="36"/>
                </a:lnTo>
                <a:lnTo>
                  <a:pt x="210" y="30"/>
                </a:lnTo>
                <a:lnTo>
                  <a:pt x="215" y="30"/>
                </a:lnTo>
                <a:lnTo>
                  <a:pt x="215" y="66"/>
                </a:lnTo>
                <a:lnTo>
                  <a:pt x="220" y="48"/>
                </a:lnTo>
                <a:lnTo>
                  <a:pt x="220" y="72"/>
                </a:lnTo>
                <a:lnTo>
                  <a:pt x="225" y="96"/>
                </a:lnTo>
                <a:lnTo>
                  <a:pt x="225" y="78"/>
                </a:lnTo>
                <a:lnTo>
                  <a:pt x="225" y="114"/>
                </a:lnTo>
                <a:lnTo>
                  <a:pt x="230" y="102"/>
                </a:lnTo>
                <a:lnTo>
                  <a:pt x="230" y="126"/>
                </a:lnTo>
                <a:lnTo>
                  <a:pt x="235" y="162"/>
                </a:lnTo>
                <a:lnTo>
                  <a:pt x="235" y="156"/>
                </a:lnTo>
                <a:lnTo>
                  <a:pt x="235" y="186"/>
                </a:lnTo>
                <a:lnTo>
                  <a:pt x="240" y="192"/>
                </a:lnTo>
                <a:lnTo>
                  <a:pt x="240" y="210"/>
                </a:lnTo>
                <a:lnTo>
                  <a:pt x="245" y="222"/>
                </a:lnTo>
                <a:lnTo>
                  <a:pt x="245" y="234"/>
                </a:lnTo>
                <a:lnTo>
                  <a:pt x="250" y="246"/>
                </a:lnTo>
                <a:lnTo>
                  <a:pt x="250" y="240"/>
                </a:lnTo>
                <a:lnTo>
                  <a:pt x="250" y="252"/>
                </a:lnTo>
                <a:lnTo>
                  <a:pt x="255" y="276"/>
                </a:lnTo>
                <a:lnTo>
                  <a:pt x="255" y="288"/>
                </a:lnTo>
                <a:lnTo>
                  <a:pt x="260" y="294"/>
                </a:lnTo>
                <a:lnTo>
                  <a:pt x="260" y="300"/>
                </a:lnTo>
                <a:lnTo>
                  <a:pt x="265" y="294"/>
                </a:lnTo>
                <a:lnTo>
                  <a:pt x="269" y="288"/>
                </a:lnTo>
                <a:lnTo>
                  <a:pt x="269" y="276"/>
                </a:lnTo>
                <a:lnTo>
                  <a:pt x="274" y="270"/>
                </a:lnTo>
                <a:lnTo>
                  <a:pt x="274" y="252"/>
                </a:lnTo>
                <a:lnTo>
                  <a:pt x="279" y="234"/>
                </a:lnTo>
                <a:lnTo>
                  <a:pt x="279" y="246"/>
                </a:lnTo>
                <a:lnTo>
                  <a:pt x="284" y="222"/>
                </a:lnTo>
                <a:lnTo>
                  <a:pt x="284" y="192"/>
                </a:lnTo>
                <a:lnTo>
                  <a:pt x="289" y="198"/>
                </a:lnTo>
                <a:lnTo>
                  <a:pt x="289" y="174"/>
                </a:lnTo>
                <a:lnTo>
                  <a:pt x="299" y="138"/>
                </a:lnTo>
                <a:lnTo>
                  <a:pt x="299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6" name="Freeform 84"/>
          <p:cNvSpPr>
            <a:spLocks/>
          </p:cNvSpPr>
          <p:nvPr/>
        </p:nvSpPr>
        <p:spPr bwMode="auto">
          <a:xfrm>
            <a:off x="1129612" y="2300287"/>
            <a:ext cx="482474" cy="357188"/>
          </a:xfrm>
          <a:custGeom>
            <a:avLst/>
            <a:gdLst/>
            <a:ahLst/>
            <a:cxnLst>
              <a:cxn ang="0">
                <a:pos x="5" y="54"/>
              </a:cxn>
              <a:cxn ang="0">
                <a:pos x="15" y="30"/>
              </a:cxn>
              <a:cxn ang="0">
                <a:pos x="20" y="0"/>
              </a:cxn>
              <a:cxn ang="0">
                <a:pos x="30" y="12"/>
              </a:cxn>
              <a:cxn ang="0">
                <a:pos x="35" y="48"/>
              </a:cxn>
              <a:cxn ang="0">
                <a:pos x="40" y="72"/>
              </a:cxn>
              <a:cxn ang="0">
                <a:pos x="50" y="132"/>
              </a:cxn>
              <a:cxn ang="0">
                <a:pos x="55" y="186"/>
              </a:cxn>
              <a:cxn ang="0">
                <a:pos x="65" y="246"/>
              </a:cxn>
              <a:cxn ang="0">
                <a:pos x="70" y="282"/>
              </a:cxn>
              <a:cxn ang="0">
                <a:pos x="75" y="264"/>
              </a:cxn>
              <a:cxn ang="0">
                <a:pos x="85" y="276"/>
              </a:cxn>
              <a:cxn ang="0">
                <a:pos x="90" y="270"/>
              </a:cxn>
              <a:cxn ang="0">
                <a:pos x="100" y="240"/>
              </a:cxn>
              <a:cxn ang="0">
                <a:pos x="105" y="180"/>
              </a:cxn>
              <a:cxn ang="0">
                <a:pos x="115" y="132"/>
              </a:cxn>
              <a:cxn ang="0">
                <a:pos x="120" y="72"/>
              </a:cxn>
              <a:cxn ang="0">
                <a:pos x="130" y="30"/>
              </a:cxn>
              <a:cxn ang="0">
                <a:pos x="135" y="24"/>
              </a:cxn>
              <a:cxn ang="0">
                <a:pos x="140" y="18"/>
              </a:cxn>
              <a:cxn ang="0">
                <a:pos x="150" y="24"/>
              </a:cxn>
              <a:cxn ang="0">
                <a:pos x="155" y="72"/>
              </a:cxn>
              <a:cxn ang="0">
                <a:pos x="165" y="138"/>
              </a:cxn>
              <a:cxn ang="0">
                <a:pos x="175" y="180"/>
              </a:cxn>
              <a:cxn ang="0">
                <a:pos x="180" y="240"/>
              </a:cxn>
              <a:cxn ang="0">
                <a:pos x="185" y="258"/>
              </a:cxn>
              <a:cxn ang="0">
                <a:pos x="195" y="282"/>
              </a:cxn>
              <a:cxn ang="0">
                <a:pos x="200" y="300"/>
              </a:cxn>
              <a:cxn ang="0">
                <a:pos x="210" y="270"/>
              </a:cxn>
              <a:cxn ang="0">
                <a:pos x="215" y="228"/>
              </a:cxn>
              <a:cxn ang="0">
                <a:pos x="220" y="192"/>
              </a:cxn>
              <a:cxn ang="0">
                <a:pos x="230" y="132"/>
              </a:cxn>
              <a:cxn ang="0">
                <a:pos x="235" y="102"/>
              </a:cxn>
              <a:cxn ang="0">
                <a:pos x="245" y="54"/>
              </a:cxn>
              <a:cxn ang="0">
                <a:pos x="250" y="18"/>
              </a:cxn>
              <a:cxn ang="0">
                <a:pos x="255" y="0"/>
              </a:cxn>
              <a:cxn ang="0">
                <a:pos x="260" y="18"/>
              </a:cxn>
              <a:cxn ang="0">
                <a:pos x="269" y="30"/>
              </a:cxn>
              <a:cxn ang="0">
                <a:pos x="279" y="84"/>
              </a:cxn>
              <a:cxn ang="0">
                <a:pos x="284" y="150"/>
              </a:cxn>
              <a:cxn ang="0">
                <a:pos x="294" y="204"/>
              </a:cxn>
              <a:cxn ang="0">
                <a:pos x="299" y="246"/>
              </a:cxn>
            </a:cxnLst>
            <a:rect l="0" t="0" r="r" b="b"/>
            <a:pathLst>
              <a:path w="304" h="300">
                <a:moveTo>
                  <a:pt x="0" y="84"/>
                </a:moveTo>
                <a:lnTo>
                  <a:pt x="5" y="66"/>
                </a:lnTo>
                <a:lnTo>
                  <a:pt x="5" y="54"/>
                </a:lnTo>
                <a:lnTo>
                  <a:pt x="10" y="36"/>
                </a:lnTo>
                <a:lnTo>
                  <a:pt x="10" y="42"/>
                </a:lnTo>
                <a:lnTo>
                  <a:pt x="15" y="30"/>
                </a:lnTo>
                <a:lnTo>
                  <a:pt x="15" y="18"/>
                </a:lnTo>
                <a:lnTo>
                  <a:pt x="20" y="12"/>
                </a:lnTo>
                <a:lnTo>
                  <a:pt x="20" y="0"/>
                </a:lnTo>
                <a:lnTo>
                  <a:pt x="25" y="12"/>
                </a:lnTo>
                <a:lnTo>
                  <a:pt x="25" y="24"/>
                </a:lnTo>
                <a:lnTo>
                  <a:pt x="30" y="12"/>
                </a:lnTo>
                <a:lnTo>
                  <a:pt x="30" y="30"/>
                </a:lnTo>
                <a:lnTo>
                  <a:pt x="35" y="54"/>
                </a:lnTo>
                <a:lnTo>
                  <a:pt x="35" y="48"/>
                </a:lnTo>
                <a:lnTo>
                  <a:pt x="35" y="54"/>
                </a:lnTo>
                <a:lnTo>
                  <a:pt x="40" y="78"/>
                </a:lnTo>
                <a:lnTo>
                  <a:pt x="40" y="72"/>
                </a:lnTo>
                <a:lnTo>
                  <a:pt x="45" y="84"/>
                </a:lnTo>
                <a:lnTo>
                  <a:pt x="45" y="114"/>
                </a:lnTo>
                <a:lnTo>
                  <a:pt x="50" y="132"/>
                </a:lnTo>
                <a:lnTo>
                  <a:pt x="50" y="144"/>
                </a:lnTo>
                <a:lnTo>
                  <a:pt x="55" y="168"/>
                </a:lnTo>
                <a:lnTo>
                  <a:pt x="55" y="186"/>
                </a:lnTo>
                <a:lnTo>
                  <a:pt x="60" y="198"/>
                </a:lnTo>
                <a:lnTo>
                  <a:pt x="60" y="228"/>
                </a:lnTo>
                <a:lnTo>
                  <a:pt x="65" y="246"/>
                </a:lnTo>
                <a:lnTo>
                  <a:pt x="65" y="252"/>
                </a:lnTo>
                <a:lnTo>
                  <a:pt x="70" y="264"/>
                </a:lnTo>
                <a:lnTo>
                  <a:pt x="70" y="282"/>
                </a:lnTo>
                <a:lnTo>
                  <a:pt x="75" y="264"/>
                </a:lnTo>
                <a:lnTo>
                  <a:pt x="75" y="282"/>
                </a:lnTo>
                <a:lnTo>
                  <a:pt x="75" y="264"/>
                </a:lnTo>
                <a:lnTo>
                  <a:pt x="80" y="300"/>
                </a:lnTo>
                <a:lnTo>
                  <a:pt x="80" y="276"/>
                </a:lnTo>
                <a:lnTo>
                  <a:pt x="85" y="276"/>
                </a:lnTo>
                <a:lnTo>
                  <a:pt x="90" y="270"/>
                </a:lnTo>
                <a:lnTo>
                  <a:pt x="90" y="258"/>
                </a:lnTo>
                <a:lnTo>
                  <a:pt x="90" y="270"/>
                </a:lnTo>
                <a:lnTo>
                  <a:pt x="95" y="252"/>
                </a:lnTo>
                <a:lnTo>
                  <a:pt x="95" y="234"/>
                </a:lnTo>
                <a:lnTo>
                  <a:pt x="100" y="240"/>
                </a:lnTo>
                <a:lnTo>
                  <a:pt x="100" y="216"/>
                </a:lnTo>
                <a:lnTo>
                  <a:pt x="105" y="210"/>
                </a:lnTo>
                <a:lnTo>
                  <a:pt x="105" y="180"/>
                </a:lnTo>
                <a:lnTo>
                  <a:pt x="110" y="162"/>
                </a:lnTo>
                <a:lnTo>
                  <a:pt x="110" y="138"/>
                </a:lnTo>
                <a:lnTo>
                  <a:pt x="115" y="132"/>
                </a:lnTo>
                <a:lnTo>
                  <a:pt x="115" y="102"/>
                </a:lnTo>
                <a:lnTo>
                  <a:pt x="120" y="96"/>
                </a:lnTo>
                <a:lnTo>
                  <a:pt x="120" y="72"/>
                </a:lnTo>
                <a:lnTo>
                  <a:pt x="125" y="66"/>
                </a:lnTo>
                <a:lnTo>
                  <a:pt x="125" y="36"/>
                </a:lnTo>
                <a:lnTo>
                  <a:pt x="130" y="30"/>
                </a:lnTo>
                <a:lnTo>
                  <a:pt x="130" y="24"/>
                </a:lnTo>
                <a:lnTo>
                  <a:pt x="135" y="18"/>
                </a:lnTo>
                <a:lnTo>
                  <a:pt x="135" y="24"/>
                </a:lnTo>
                <a:lnTo>
                  <a:pt x="135" y="6"/>
                </a:lnTo>
                <a:lnTo>
                  <a:pt x="140" y="24"/>
                </a:lnTo>
                <a:lnTo>
                  <a:pt x="140" y="18"/>
                </a:lnTo>
                <a:lnTo>
                  <a:pt x="145" y="24"/>
                </a:lnTo>
                <a:lnTo>
                  <a:pt x="145" y="6"/>
                </a:lnTo>
                <a:lnTo>
                  <a:pt x="150" y="24"/>
                </a:lnTo>
                <a:lnTo>
                  <a:pt x="150" y="42"/>
                </a:lnTo>
                <a:lnTo>
                  <a:pt x="155" y="60"/>
                </a:lnTo>
                <a:lnTo>
                  <a:pt x="155" y="72"/>
                </a:lnTo>
                <a:lnTo>
                  <a:pt x="155" y="66"/>
                </a:lnTo>
                <a:lnTo>
                  <a:pt x="165" y="96"/>
                </a:lnTo>
                <a:lnTo>
                  <a:pt x="165" y="138"/>
                </a:lnTo>
                <a:lnTo>
                  <a:pt x="170" y="144"/>
                </a:lnTo>
                <a:lnTo>
                  <a:pt x="170" y="186"/>
                </a:lnTo>
                <a:lnTo>
                  <a:pt x="175" y="180"/>
                </a:lnTo>
                <a:lnTo>
                  <a:pt x="175" y="204"/>
                </a:lnTo>
                <a:lnTo>
                  <a:pt x="180" y="216"/>
                </a:lnTo>
                <a:lnTo>
                  <a:pt x="180" y="240"/>
                </a:lnTo>
                <a:lnTo>
                  <a:pt x="185" y="258"/>
                </a:lnTo>
                <a:lnTo>
                  <a:pt x="185" y="252"/>
                </a:lnTo>
                <a:lnTo>
                  <a:pt x="185" y="258"/>
                </a:lnTo>
                <a:lnTo>
                  <a:pt x="190" y="276"/>
                </a:lnTo>
                <a:lnTo>
                  <a:pt x="190" y="288"/>
                </a:lnTo>
                <a:lnTo>
                  <a:pt x="195" y="282"/>
                </a:lnTo>
                <a:lnTo>
                  <a:pt x="195" y="270"/>
                </a:lnTo>
                <a:lnTo>
                  <a:pt x="195" y="282"/>
                </a:lnTo>
                <a:lnTo>
                  <a:pt x="200" y="300"/>
                </a:lnTo>
                <a:lnTo>
                  <a:pt x="200" y="282"/>
                </a:lnTo>
                <a:lnTo>
                  <a:pt x="200" y="294"/>
                </a:lnTo>
                <a:lnTo>
                  <a:pt x="210" y="270"/>
                </a:lnTo>
                <a:lnTo>
                  <a:pt x="210" y="252"/>
                </a:lnTo>
                <a:lnTo>
                  <a:pt x="215" y="246"/>
                </a:lnTo>
                <a:lnTo>
                  <a:pt x="215" y="228"/>
                </a:lnTo>
                <a:lnTo>
                  <a:pt x="215" y="240"/>
                </a:lnTo>
                <a:lnTo>
                  <a:pt x="220" y="204"/>
                </a:lnTo>
                <a:lnTo>
                  <a:pt x="220" y="192"/>
                </a:lnTo>
                <a:lnTo>
                  <a:pt x="225" y="180"/>
                </a:lnTo>
                <a:lnTo>
                  <a:pt x="225" y="156"/>
                </a:lnTo>
                <a:lnTo>
                  <a:pt x="230" y="132"/>
                </a:lnTo>
                <a:lnTo>
                  <a:pt x="230" y="114"/>
                </a:lnTo>
                <a:lnTo>
                  <a:pt x="235" y="108"/>
                </a:lnTo>
                <a:lnTo>
                  <a:pt x="235" y="102"/>
                </a:lnTo>
                <a:lnTo>
                  <a:pt x="240" y="84"/>
                </a:lnTo>
                <a:lnTo>
                  <a:pt x="240" y="60"/>
                </a:lnTo>
                <a:lnTo>
                  <a:pt x="245" y="54"/>
                </a:lnTo>
                <a:lnTo>
                  <a:pt x="245" y="36"/>
                </a:lnTo>
                <a:lnTo>
                  <a:pt x="245" y="48"/>
                </a:lnTo>
                <a:lnTo>
                  <a:pt x="250" y="18"/>
                </a:lnTo>
                <a:lnTo>
                  <a:pt x="250" y="12"/>
                </a:lnTo>
                <a:lnTo>
                  <a:pt x="255" y="30"/>
                </a:lnTo>
                <a:lnTo>
                  <a:pt x="255" y="0"/>
                </a:lnTo>
                <a:lnTo>
                  <a:pt x="255" y="6"/>
                </a:lnTo>
                <a:lnTo>
                  <a:pt x="260" y="12"/>
                </a:lnTo>
                <a:lnTo>
                  <a:pt x="260" y="18"/>
                </a:lnTo>
                <a:lnTo>
                  <a:pt x="265" y="24"/>
                </a:lnTo>
                <a:lnTo>
                  <a:pt x="269" y="42"/>
                </a:lnTo>
                <a:lnTo>
                  <a:pt x="269" y="30"/>
                </a:lnTo>
                <a:lnTo>
                  <a:pt x="269" y="66"/>
                </a:lnTo>
                <a:lnTo>
                  <a:pt x="274" y="72"/>
                </a:lnTo>
                <a:lnTo>
                  <a:pt x="279" y="84"/>
                </a:lnTo>
                <a:lnTo>
                  <a:pt x="279" y="102"/>
                </a:lnTo>
                <a:lnTo>
                  <a:pt x="284" y="126"/>
                </a:lnTo>
                <a:lnTo>
                  <a:pt x="284" y="150"/>
                </a:lnTo>
                <a:lnTo>
                  <a:pt x="289" y="162"/>
                </a:lnTo>
                <a:lnTo>
                  <a:pt x="289" y="198"/>
                </a:lnTo>
                <a:lnTo>
                  <a:pt x="294" y="204"/>
                </a:lnTo>
                <a:lnTo>
                  <a:pt x="294" y="216"/>
                </a:lnTo>
                <a:lnTo>
                  <a:pt x="299" y="228"/>
                </a:lnTo>
                <a:lnTo>
                  <a:pt x="299" y="246"/>
                </a:lnTo>
                <a:lnTo>
                  <a:pt x="304" y="252"/>
                </a:lnTo>
                <a:lnTo>
                  <a:pt x="304" y="27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7" name="Freeform 85"/>
          <p:cNvSpPr>
            <a:spLocks/>
          </p:cNvSpPr>
          <p:nvPr/>
        </p:nvSpPr>
        <p:spPr bwMode="auto">
          <a:xfrm>
            <a:off x="1612084" y="2300287"/>
            <a:ext cx="466604" cy="357188"/>
          </a:xfrm>
          <a:custGeom>
            <a:avLst/>
            <a:gdLst/>
            <a:ahLst/>
            <a:cxnLst>
              <a:cxn ang="0">
                <a:pos x="15" y="288"/>
              </a:cxn>
              <a:cxn ang="0">
                <a:pos x="20" y="294"/>
              </a:cxn>
              <a:cxn ang="0">
                <a:pos x="25" y="240"/>
              </a:cxn>
              <a:cxn ang="0">
                <a:pos x="30" y="222"/>
              </a:cxn>
              <a:cxn ang="0">
                <a:pos x="40" y="162"/>
              </a:cxn>
              <a:cxn ang="0">
                <a:pos x="45" y="144"/>
              </a:cxn>
              <a:cxn ang="0">
                <a:pos x="50" y="84"/>
              </a:cxn>
              <a:cxn ang="0">
                <a:pos x="55" y="54"/>
              </a:cxn>
              <a:cxn ang="0">
                <a:pos x="60" y="36"/>
              </a:cxn>
              <a:cxn ang="0">
                <a:pos x="70" y="24"/>
              </a:cxn>
              <a:cxn ang="0">
                <a:pos x="75" y="12"/>
              </a:cxn>
              <a:cxn ang="0">
                <a:pos x="85" y="42"/>
              </a:cxn>
              <a:cxn ang="0">
                <a:pos x="90" y="66"/>
              </a:cxn>
              <a:cxn ang="0">
                <a:pos x="95" y="120"/>
              </a:cxn>
              <a:cxn ang="0">
                <a:pos x="105" y="168"/>
              </a:cxn>
              <a:cxn ang="0">
                <a:pos x="110" y="240"/>
              </a:cxn>
              <a:cxn ang="0">
                <a:pos x="120" y="264"/>
              </a:cxn>
              <a:cxn ang="0">
                <a:pos x="130" y="276"/>
              </a:cxn>
              <a:cxn ang="0">
                <a:pos x="135" y="294"/>
              </a:cxn>
              <a:cxn ang="0">
                <a:pos x="140" y="264"/>
              </a:cxn>
              <a:cxn ang="0">
                <a:pos x="150" y="210"/>
              </a:cxn>
              <a:cxn ang="0">
                <a:pos x="155" y="180"/>
              </a:cxn>
              <a:cxn ang="0">
                <a:pos x="160" y="138"/>
              </a:cxn>
              <a:cxn ang="0">
                <a:pos x="170" y="78"/>
              </a:cxn>
              <a:cxn ang="0">
                <a:pos x="175" y="42"/>
              </a:cxn>
              <a:cxn ang="0">
                <a:pos x="180" y="12"/>
              </a:cxn>
              <a:cxn ang="0">
                <a:pos x="190" y="18"/>
              </a:cxn>
              <a:cxn ang="0">
                <a:pos x="195" y="12"/>
              </a:cxn>
              <a:cxn ang="0">
                <a:pos x="200" y="48"/>
              </a:cxn>
              <a:cxn ang="0">
                <a:pos x="210" y="78"/>
              </a:cxn>
              <a:cxn ang="0">
                <a:pos x="215" y="156"/>
              </a:cxn>
              <a:cxn ang="0">
                <a:pos x="225" y="180"/>
              </a:cxn>
              <a:cxn ang="0">
                <a:pos x="230" y="246"/>
              </a:cxn>
              <a:cxn ang="0">
                <a:pos x="240" y="282"/>
              </a:cxn>
              <a:cxn ang="0">
                <a:pos x="245" y="288"/>
              </a:cxn>
              <a:cxn ang="0">
                <a:pos x="250" y="270"/>
              </a:cxn>
              <a:cxn ang="0">
                <a:pos x="255" y="270"/>
              </a:cxn>
              <a:cxn ang="0">
                <a:pos x="265" y="240"/>
              </a:cxn>
              <a:cxn ang="0">
                <a:pos x="269" y="186"/>
              </a:cxn>
              <a:cxn ang="0">
                <a:pos x="274" y="132"/>
              </a:cxn>
              <a:cxn ang="0">
                <a:pos x="284" y="114"/>
              </a:cxn>
              <a:cxn ang="0">
                <a:pos x="289" y="42"/>
              </a:cxn>
            </a:cxnLst>
            <a:rect l="0" t="0" r="r" b="b"/>
            <a:pathLst>
              <a:path w="294" h="300">
                <a:moveTo>
                  <a:pt x="0" y="276"/>
                </a:moveTo>
                <a:lnTo>
                  <a:pt x="5" y="276"/>
                </a:lnTo>
                <a:lnTo>
                  <a:pt x="15" y="288"/>
                </a:lnTo>
                <a:lnTo>
                  <a:pt x="10" y="288"/>
                </a:lnTo>
                <a:lnTo>
                  <a:pt x="15" y="276"/>
                </a:lnTo>
                <a:lnTo>
                  <a:pt x="20" y="294"/>
                </a:lnTo>
                <a:lnTo>
                  <a:pt x="20" y="270"/>
                </a:lnTo>
                <a:lnTo>
                  <a:pt x="25" y="270"/>
                </a:lnTo>
                <a:lnTo>
                  <a:pt x="25" y="240"/>
                </a:lnTo>
                <a:lnTo>
                  <a:pt x="30" y="222"/>
                </a:lnTo>
                <a:lnTo>
                  <a:pt x="30" y="228"/>
                </a:lnTo>
                <a:lnTo>
                  <a:pt x="30" y="222"/>
                </a:lnTo>
                <a:lnTo>
                  <a:pt x="35" y="198"/>
                </a:lnTo>
                <a:lnTo>
                  <a:pt x="35" y="174"/>
                </a:lnTo>
                <a:lnTo>
                  <a:pt x="40" y="162"/>
                </a:lnTo>
                <a:lnTo>
                  <a:pt x="40" y="168"/>
                </a:lnTo>
                <a:lnTo>
                  <a:pt x="40" y="144"/>
                </a:lnTo>
                <a:lnTo>
                  <a:pt x="45" y="144"/>
                </a:lnTo>
                <a:lnTo>
                  <a:pt x="45" y="90"/>
                </a:lnTo>
                <a:lnTo>
                  <a:pt x="50" y="96"/>
                </a:lnTo>
                <a:lnTo>
                  <a:pt x="50" y="84"/>
                </a:lnTo>
                <a:lnTo>
                  <a:pt x="55" y="60"/>
                </a:lnTo>
                <a:lnTo>
                  <a:pt x="55" y="48"/>
                </a:lnTo>
                <a:lnTo>
                  <a:pt x="55" y="54"/>
                </a:lnTo>
                <a:lnTo>
                  <a:pt x="60" y="48"/>
                </a:lnTo>
                <a:lnTo>
                  <a:pt x="60" y="18"/>
                </a:lnTo>
                <a:lnTo>
                  <a:pt x="60" y="36"/>
                </a:lnTo>
                <a:lnTo>
                  <a:pt x="65" y="0"/>
                </a:lnTo>
                <a:lnTo>
                  <a:pt x="65" y="6"/>
                </a:lnTo>
                <a:lnTo>
                  <a:pt x="70" y="24"/>
                </a:lnTo>
                <a:lnTo>
                  <a:pt x="70" y="12"/>
                </a:lnTo>
                <a:lnTo>
                  <a:pt x="70" y="18"/>
                </a:lnTo>
                <a:lnTo>
                  <a:pt x="75" y="12"/>
                </a:lnTo>
                <a:lnTo>
                  <a:pt x="75" y="18"/>
                </a:lnTo>
                <a:lnTo>
                  <a:pt x="80" y="24"/>
                </a:lnTo>
                <a:lnTo>
                  <a:pt x="85" y="42"/>
                </a:lnTo>
                <a:lnTo>
                  <a:pt x="85" y="60"/>
                </a:lnTo>
                <a:lnTo>
                  <a:pt x="85" y="54"/>
                </a:lnTo>
                <a:lnTo>
                  <a:pt x="90" y="66"/>
                </a:lnTo>
                <a:lnTo>
                  <a:pt x="90" y="96"/>
                </a:lnTo>
                <a:lnTo>
                  <a:pt x="95" y="108"/>
                </a:lnTo>
                <a:lnTo>
                  <a:pt x="95" y="120"/>
                </a:lnTo>
                <a:lnTo>
                  <a:pt x="100" y="150"/>
                </a:lnTo>
                <a:lnTo>
                  <a:pt x="100" y="156"/>
                </a:lnTo>
                <a:lnTo>
                  <a:pt x="105" y="168"/>
                </a:lnTo>
                <a:lnTo>
                  <a:pt x="105" y="198"/>
                </a:lnTo>
                <a:lnTo>
                  <a:pt x="110" y="210"/>
                </a:lnTo>
                <a:lnTo>
                  <a:pt x="110" y="240"/>
                </a:lnTo>
                <a:lnTo>
                  <a:pt x="115" y="228"/>
                </a:lnTo>
                <a:lnTo>
                  <a:pt x="115" y="252"/>
                </a:lnTo>
                <a:lnTo>
                  <a:pt x="120" y="264"/>
                </a:lnTo>
                <a:lnTo>
                  <a:pt x="120" y="276"/>
                </a:lnTo>
                <a:lnTo>
                  <a:pt x="125" y="282"/>
                </a:lnTo>
                <a:lnTo>
                  <a:pt x="130" y="276"/>
                </a:lnTo>
                <a:lnTo>
                  <a:pt x="130" y="288"/>
                </a:lnTo>
                <a:lnTo>
                  <a:pt x="135" y="276"/>
                </a:lnTo>
                <a:lnTo>
                  <a:pt x="135" y="294"/>
                </a:lnTo>
                <a:lnTo>
                  <a:pt x="135" y="288"/>
                </a:lnTo>
                <a:lnTo>
                  <a:pt x="140" y="282"/>
                </a:lnTo>
                <a:lnTo>
                  <a:pt x="140" y="264"/>
                </a:lnTo>
                <a:lnTo>
                  <a:pt x="145" y="258"/>
                </a:lnTo>
                <a:lnTo>
                  <a:pt x="145" y="240"/>
                </a:lnTo>
                <a:lnTo>
                  <a:pt x="150" y="210"/>
                </a:lnTo>
                <a:lnTo>
                  <a:pt x="150" y="216"/>
                </a:lnTo>
                <a:lnTo>
                  <a:pt x="150" y="198"/>
                </a:lnTo>
                <a:lnTo>
                  <a:pt x="155" y="180"/>
                </a:lnTo>
                <a:lnTo>
                  <a:pt x="155" y="168"/>
                </a:lnTo>
                <a:lnTo>
                  <a:pt x="160" y="156"/>
                </a:lnTo>
                <a:lnTo>
                  <a:pt x="160" y="138"/>
                </a:lnTo>
                <a:lnTo>
                  <a:pt x="165" y="120"/>
                </a:lnTo>
                <a:lnTo>
                  <a:pt x="165" y="90"/>
                </a:lnTo>
                <a:lnTo>
                  <a:pt x="170" y="78"/>
                </a:lnTo>
                <a:lnTo>
                  <a:pt x="170" y="60"/>
                </a:lnTo>
                <a:lnTo>
                  <a:pt x="175" y="36"/>
                </a:lnTo>
                <a:lnTo>
                  <a:pt x="175" y="42"/>
                </a:lnTo>
                <a:lnTo>
                  <a:pt x="175" y="36"/>
                </a:lnTo>
                <a:lnTo>
                  <a:pt x="180" y="36"/>
                </a:lnTo>
                <a:lnTo>
                  <a:pt x="180" y="12"/>
                </a:lnTo>
                <a:lnTo>
                  <a:pt x="185" y="6"/>
                </a:lnTo>
                <a:lnTo>
                  <a:pt x="185" y="24"/>
                </a:lnTo>
                <a:lnTo>
                  <a:pt x="190" y="18"/>
                </a:lnTo>
                <a:lnTo>
                  <a:pt x="190" y="12"/>
                </a:lnTo>
                <a:lnTo>
                  <a:pt x="190" y="18"/>
                </a:lnTo>
                <a:lnTo>
                  <a:pt x="195" y="12"/>
                </a:lnTo>
                <a:lnTo>
                  <a:pt x="195" y="36"/>
                </a:lnTo>
                <a:lnTo>
                  <a:pt x="200" y="24"/>
                </a:lnTo>
                <a:lnTo>
                  <a:pt x="200" y="48"/>
                </a:lnTo>
                <a:lnTo>
                  <a:pt x="205" y="66"/>
                </a:lnTo>
                <a:lnTo>
                  <a:pt x="205" y="72"/>
                </a:lnTo>
                <a:lnTo>
                  <a:pt x="210" y="78"/>
                </a:lnTo>
                <a:lnTo>
                  <a:pt x="210" y="108"/>
                </a:lnTo>
                <a:lnTo>
                  <a:pt x="215" y="120"/>
                </a:lnTo>
                <a:lnTo>
                  <a:pt x="215" y="156"/>
                </a:lnTo>
                <a:lnTo>
                  <a:pt x="220" y="180"/>
                </a:lnTo>
                <a:lnTo>
                  <a:pt x="220" y="168"/>
                </a:lnTo>
                <a:lnTo>
                  <a:pt x="225" y="180"/>
                </a:lnTo>
                <a:lnTo>
                  <a:pt x="225" y="210"/>
                </a:lnTo>
                <a:lnTo>
                  <a:pt x="230" y="216"/>
                </a:lnTo>
                <a:lnTo>
                  <a:pt x="230" y="246"/>
                </a:lnTo>
                <a:lnTo>
                  <a:pt x="235" y="246"/>
                </a:lnTo>
                <a:lnTo>
                  <a:pt x="235" y="258"/>
                </a:lnTo>
                <a:lnTo>
                  <a:pt x="240" y="282"/>
                </a:lnTo>
                <a:lnTo>
                  <a:pt x="240" y="270"/>
                </a:lnTo>
                <a:lnTo>
                  <a:pt x="240" y="282"/>
                </a:lnTo>
                <a:lnTo>
                  <a:pt x="245" y="288"/>
                </a:lnTo>
                <a:lnTo>
                  <a:pt x="245" y="282"/>
                </a:lnTo>
                <a:lnTo>
                  <a:pt x="245" y="300"/>
                </a:lnTo>
                <a:lnTo>
                  <a:pt x="250" y="270"/>
                </a:lnTo>
                <a:lnTo>
                  <a:pt x="250" y="282"/>
                </a:lnTo>
                <a:lnTo>
                  <a:pt x="255" y="276"/>
                </a:lnTo>
                <a:lnTo>
                  <a:pt x="255" y="270"/>
                </a:lnTo>
                <a:lnTo>
                  <a:pt x="260" y="258"/>
                </a:lnTo>
                <a:lnTo>
                  <a:pt x="260" y="228"/>
                </a:lnTo>
                <a:lnTo>
                  <a:pt x="265" y="240"/>
                </a:lnTo>
                <a:lnTo>
                  <a:pt x="265" y="222"/>
                </a:lnTo>
                <a:lnTo>
                  <a:pt x="269" y="210"/>
                </a:lnTo>
                <a:lnTo>
                  <a:pt x="269" y="186"/>
                </a:lnTo>
                <a:lnTo>
                  <a:pt x="274" y="162"/>
                </a:lnTo>
                <a:lnTo>
                  <a:pt x="274" y="168"/>
                </a:lnTo>
                <a:lnTo>
                  <a:pt x="274" y="132"/>
                </a:lnTo>
                <a:lnTo>
                  <a:pt x="279" y="120"/>
                </a:lnTo>
                <a:lnTo>
                  <a:pt x="279" y="102"/>
                </a:lnTo>
                <a:lnTo>
                  <a:pt x="284" y="114"/>
                </a:lnTo>
                <a:lnTo>
                  <a:pt x="284" y="72"/>
                </a:lnTo>
                <a:lnTo>
                  <a:pt x="289" y="60"/>
                </a:lnTo>
                <a:lnTo>
                  <a:pt x="289" y="42"/>
                </a:lnTo>
                <a:lnTo>
                  <a:pt x="294" y="42"/>
                </a:lnTo>
                <a:lnTo>
                  <a:pt x="294" y="3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8" name="Freeform 86"/>
          <p:cNvSpPr>
            <a:spLocks/>
          </p:cNvSpPr>
          <p:nvPr/>
        </p:nvSpPr>
        <p:spPr bwMode="auto">
          <a:xfrm>
            <a:off x="2078689" y="2300290"/>
            <a:ext cx="458669" cy="350044"/>
          </a:xfrm>
          <a:custGeom>
            <a:avLst/>
            <a:gdLst/>
            <a:ahLst/>
            <a:cxnLst>
              <a:cxn ang="0">
                <a:pos x="5" y="6"/>
              </a:cxn>
              <a:cxn ang="0">
                <a:pos x="10" y="18"/>
              </a:cxn>
              <a:cxn ang="0">
                <a:pos x="15" y="12"/>
              </a:cxn>
              <a:cxn ang="0">
                <a:pos x="25" y="42"/>
              </a:cxn>
              <a:cxn ang="0">
                <a:pos x="30" y="54"/>
              </a:cxn>
              <a:cxn ang="0">
                <a:pos x="35" y="108"/>
              </a:cxn>
              <a:cxn ang="0">
                <a:pos x="40" y="156"/>
              </a:cxn>
              <a:cxn ang="0">
                <a:pos x="50" y="216"/>
              </a:cxn>
              <a:cxn ang="0">
                <a:pos x="55" y="258"/>
              </a:cxn>
              <a:cxn ang="0">
                <a:pos x="65" y="270"/>
              </a:cxn>
              <a:cxn ang="0">
                <a:pos x="70" y="294"/>
              </a:cxn>
              <a:cxn ang="0">
                <a:pos x="80" y="264"/>
              </a:cxn>
              <a:cxn ang="0">
                <a:pos x="85" y="234"/>
              </a:cxn>
              <a:cxn ang="0">
                <a:pos x="95" y="174"/>
              </a:cxn>
              <a:cxn ang="0">
                <a:pos x="100" y="120"/>
              </a:cxn>
              <a:cxn ang="0">
                <a:pos x="110" y="90"/>
              </a:cxn>
              <a:cxn ang="0">
                <a:pos x="115" y="18"/>
              </a:cxn>
              <a:cxn ang="0">
                <a:pos x="125" y="30"/>
              </a:cxn>
              <a:cxn ang="0">
                <a:pos x="130" y="18"/>
              </a:cxn>
              <a:cxn ang="0">
                <a:pos x="135" y="12"/>
              </a:cxn>
              <a:cxn ang="0">
                <a:pos x="140" y="48"/>
              </a:cxn>
              <a:cxn ang="0">
                <a:pos x="150" y="84"/>
              </a:cxn>
              <a:cxn ang="0">
                <a:pos x="155" y="156"/>
              </a:cxn>
              <a:cxn ang="0">
                <a:pos x="165" y="180"/>
              </a:cxn>
              <a:cxn ang="0">
                <a:pos x="170" y="252"/>
              </a:cxn>
              <a:cxn ang="0">
                <a:pos x="175" y="282"/>
              </a:cxn>
              <a:cxn ang="0">
                <a:pos x="185" y="270"/>
              </a:cxn>
              <a:cxn ang="0">
                <a:pos x="190" y="288"/>
              </a:cxn>
              <a:cxn ang="0">
                <a:pos x="195" y="282"/>
              </a:cxn>
              <a:cxn ang="0">
                <a:pos x="200" y="270"/>
              </a:cxn>
              <a:cxn ang="0">
                <a:pos x="205" y="222"/>
              </a:cxn>
              <a:cxn ang="0">
                <a:pos x="215" y="174"/>
              </a:cxn>
              <a:cxn ang="0">
                <a:pos x="220" y="132"/>
              </a:cxn>
              <a:cxn ang="0">
                <a:pos x="225" y="84"/>
              </a:cxn>
              <a:cxn ang="0">
                <a:pos x="235" y="36"/>
              </a:cxn>
              <a:cxn ang="0">
                <a:pos x="240" y="6"/>
              </a:cxn>
              <a:cxn ang="0">
                <a:pos x="250" y="12"/>
              </a:cxn>
              <a:cxn ang="0">
                <a:pos x="260" y="30"/>
              </a:cxn>
              <a:cxn ang="0">
                <a:pos x="265" y="120"/>
              </a:cxn>
              <a:cxn ang="0">
                <a:pos x="274" y="138"/>
              </a:cxn>
              <a:cxn ang="0">
                <a:pos x="279" y="192"/>
              </a:cxn>
              <a:cxn ang="0">
                <a:pos x="284" y="228"/>
              </a:cxn>
            </a:cxnLst>
            <a:rect l="0" t="0" r="r" b="b"/>
            <a:pathLst>
              <a:path w="289" h="294">
                <a:moveTo>
                  <a:pt x="0" y="30"/>
                </a:moveTo>
                <a:lnTo>
                  <a:pt x="5" y="24"/>
                </a:lnTo>
                <a:lnTo>
                  <a:pt x="5" y="6"/>
                </a:lnTo>
                <a:lnTo>
                  <a:pt x="5" y="30"/>
                </a:lnTo>
                <a:lnTo>
                  <a:pt x="10" y="12"/>
                </a:lnTo>
                <a:lnTo>
                  <a:pt x="10" y="18"/>
                </a:lnTo>
                <a:lnTo>
                  <a:pt x="10" y="12"/>
                </a:lnTo>
                <a:lnTo>
                  <a:pt x="15" y="24"/>
                </a:lnTo>
                <a:lnTo>
                  <a:pt x="15" y="12"/>
                </a:lnTo>
                <a:lnTo>
                  <a:pt x="20" y="24"/>
                </a:lnTo>
                <a:lnTo>
                  <a:pt x="20" y="30"/>
                </a:lnTo>
                <a:lnTo>
                  <a:pt x="25" y="42"/>
                </a:lnTo>
                <a:lnTo>
                  <a:pt x="25" y="60"/>
                </a:lnTo>
                <a:lnTo>
                  <a:pt x="25" y="54"/>
                </a:lnTo>
                <a:lnTo>
                  <a:pt x="30" y="54"/>
                </a:lnTo>
                <a:lnTo>
                  <a:pt x="30" y="84"/>
                </a:lnTo>
                <a:lnTo>
                  <a:pt x="35" y="114"/>
                </a:lnTo>
                <a:lnTo>
                  <a:pt x="35" y="108"/>
                </a:lnTo>
                <a:lnTo>
                  <a:pt x="35" y="114"/>
                </a:lnTo>
                <a:lnTo>
                  <a:pt x="40" y="132"/>
                </a:lnTo>
                <a:lnTo>
                  <a:pt x="40" y="156"/>
                </a:lnTo>
                <a:lnTo>
                  <a:pt x="45" y="186"/>
                </a:lnTo>
                <a:lnTo>
                  <a:pt x="45" y="180"/>
                </a:lnTo>
                <a:lnTo>
                  <a:pt x="50" y="216"/>
                </a:lnTo>
                <a:lnTo>
                  <a:pt x="50" y="234"/>
                </a:lnTo>
                <a:lnTo>
                  <a:pt x="55" y="246"/>
                </a:lnTo>
                <a:lnTo>
                  <a:pt x="55" y="258"/>
                </a:lnTo>
                <a:lnTo>
                  <a:pt x="60" y="270"/>
                </a:lnTo>
                <a:lnTo>
                  <a:pt x="60" y="282"/>
                </a:lnTo>
                <a:lnTo>
                  <a:pt x="65" y="270"/>
                </a:lnTo>
                <a:lnTo>
                  <a:pt x="65" y="282"/>
                </a:lnTo>
                <a:lnTo>
                  <a:pt x="70" y="276"/>
                </a:lnTo>
                <a:lnTo>
                  <a:pt x="70" y="294"/>
                </a:lnTo>
                <a:lnTo>
                  <a:pt x="75" y="288"/>
                </a:lnTo>
                <a:lnTo>
                  <a:pt x="80" y="276"/>
                </a:lnTo>
                <a:lnTo>
                  <a:pt x="80" y="264"/>
                </a:lnTo>
                <a:lnTo>
                  <a:pt x="80" y="270"/>
                </a:lnTo>
                <a:lnTo>
                  <a:pt x="85" y="252"/>
                </a:lnTo>
                <a:lnTo>
                  <a:pt x="85" y="234"/>
                </a:lnTo>
                <a:lnTo>
                  <a:pt x="90" y="222"/>
                </a:lnTo>
                <a:lnTo>
                  <a:pt x="90" y="204"/>
                </a:lnTo>
                <a:lnTo>
                  <a:pt x="95" y="174"/>
                </a:lnTo>
                <a:lnTo>
                  <a:pt x="95" y="162"/>
                </a:lnTo>
                <a:lnTo>
                  <a:pt x="100" y="144"/>
                </a:lnTo>
                <a:lnTo>
                  <a:pt x="100" y="120"/>
                </a:lnTo>
                <a:lnTo>
                  <a:pt x="105" y="108"/>
                </a:lnTo>
                <a:lnTo>
                  <a:pt x="105" y="96"/>
                </a:lnTo>
                <a:lnTo>
                  <a:pt x="110" y="90"/>
                </a:lnTo>
                <a:lnTo>
                  <a:pt x="110" y="72"/>
                </a:lnTo>
                <a:lnTo>
                  <a:pt x="115" y="60"/>
                </a:lnTo>
                <a:lnTo>
                  <a:pt x="115" y="18"/>
                </a:lnTo>
                <a:lnTo>
                  <a:pt x="120" y="12"/>
                </a:lnTo>
                <a:lnTo>
                  <a:pt x="120" y="18"/>
                </a:lnTo>
                <a:lnTo>
                  <a:pt x="125" y="30"/>
                </a:lnTo>
                <a:lnTo>
                  <a:pt x="125" y="0"/>
                </a:lnTo>
                <a:lnTo>
                  <a:pt x="125" y="12"/>
                </a:lnTo>
                <a:lnTo>
                  <a:pt x="130" y="18"/>
                </a:lnTo>
                <a:lnTo>
                  <a:pt x="130" y="6"/>
                </a:lnTo>
                <a:lnTo>
                  <a:pt x="130" y="36"/>
                </a:lnTo>
                <a:lnTo>
                  <a:pt x="135" y="12"/>
                </a:lnTo>
                <a:lnTo>
                  <a:pt x="135" y="24"/>
                </a:lnTo>
                <a:lnTo>
                  <a:pt x="140" y="30"/>
                </a:lnTo>
                <a:lnTo>
                  <a:pt x="140" y="48"/>
                </a:lnTo>
                <a:lnTo>
                  <a:pt x="145" y="60"/>
                </a:lnTo>
                <a:lnTo>
                  <a:pt x="145" y="78"/>
                </a:lnTo>
                <a:lnTo>
                  <a:pt x="150" y="84"/>
                </a:lnTo>
                <a:lnTo>
                  <a:pt x="150" y="96"/>
                </a:lnTo>
                <a:lnTo>
                  <a:pt x="155" y="108"/>
                </a:lnTo>
                <a:lnTo>
                  <a:pt x="155" y="156"/>
                </a:lnTo>
                <a:lnTo>
                  <a:pt x="160" y="168"/>
                </a:lnTo>
                <a:lnTo>
                  <a:pt x="160" y="186"/>
                </a:lnTo>
                <a:lnTo>
                  <a:pt x="165" y="180"/>
                </a:lnTo>
                <a:lnTo>
                  <a:pt x="165" y="192"/>
                </a:lnTo>
                <a:lnTo>
                  <a:pt x="170" y="204"/>
                </a:lnTo>
                <a:lnTo>
                  <a:pt x="170" y="252"/>
                </a:lnTo>
                <a:lnTo>
                  <a:pt x="175" y="264"/>
                </a:lnTo>
                <a:lnTo>
                  <a:pt x="175" y="258"/>
                </a:lnTo>
                <a:lnTo>
                  <a:pt x="175" y="282"/>
                </a:lnTo>
                <a:lnTo>
                  <a:pt x="180" y="276"/>
                </a:lnTo>
                <a:lnTo>
                  <a:pt x="180" y="288"/>
                </a:lnTo>
                <a:lnTo>
                  <a:pt x="185" y="270"/>
                </a:lnTo>
                <a:lnTo>
                  <a:pt x="185" y="276"/>
                </a:lnTo>
                <a:lnTo>
                  <a:pt x="185" y="270"/>
                </a:lnTo>
                <a:lnTo>
                  <a:pt x="190" y="288"/>
                </a:lnTo>
                <a:lnTo>
                  <a:pt x="190" y="294"/>
                </a:lnTo>
                <a:lnTo>
                  <a:pt x="190" y="282"/>
                </a:lnTo>
                <a:lnTo>
                  <a:pt x="195" y="282"/>
                </a:lnTo>
                <a:lnTo>
                  <a:pt x="195" y="294"/>
                </a:lnTo>
                <a:lnTo>
                  <a:pt x="200" y="258"/>
                </a:lnTo>
                <a:lnTo>
                  <a:pt x="200" y="270"/>
                </a:lnTo>
                <a:lnTo>
                  <a:pt x="200" y="258"/>
                </a:lnTo>
                <a:lnTo>
                  <a:pt x="205" y="246"/>
                </a:lnTo>
                <a:lnTo>
                  <a:pt x="205" y="222"/>
                </a:lnTo>
                <a:lnTo>
                  <a:pt x="210" y="198"/>
                </a:lnTo>
                <a:lnTo>
                  <a:pt x="210" y="192"/>
                </a:lnTo>
                <a:lnTo>
                  <a:pt x="215" y="174"/>
                </a:lnTo>
                <a:lnTo>
                  <a:pt x="215" y="162"/>
                </a:lnTo>
                <a:lnTo>
                  <a:pt x="215" y="168"/>
                </a:lnTo>
                <a:lnTo>
                  <a:pt x="220" y="132"/>
                </a:lnTo>
                <a:lnTo>
                  <a:pt x="220" y="114"/>
                </a:lnTo>
                <a:lnTo>
                  <a:pt x="225" y="108"/>
                </a:lnTo>
                <a:lnTo>
                  <a:pt x="225" y="84"/>
                </a:lnTo>
                <a:lnTo>
                  <a:pt x="230" y="66"/>
                </a:lnTo>
                <a:lnTo>
                  <a:pt x="230" y="48"/>
                </a:lnTo>
                <a:lnTo>
                  <a:pt x="235" y="36"/>
                </a:lnTo>
                <a:lnTo>
                  <a:pt x="235" y="18"/>
                </a:lnTo>
                <a:lnTo>
                  <a:pt x="240" y="30"/>
                </a:lnTo>
                <a:lnTo>
                  <a:pt x="240" y="6"/>
                </a:lnTo>
                <a:lnTo>
                  <a:pt x="250" y="24"/>
                </a:lnTo>
                <a:lnTo>
                  <a:pt x="250" y="6"/>
                </a:lnTo>
                <a:lnTo>
                  <a:pt x="250" y="12"/>
                </a:lnTo>
                <a:lnTo>
                  <a:pt x="255" y="30"/>
                </a:lnTo>
                <a:lnTo>
                  <a:pt x="255" y="24"/>
                </a:lnTo>
                <a:lnTo>
                  <a:pt x="260" y="30"/>
                </a:lnTo>
                <a:lnTo>
                  <a:pt x="260" y="60"/>
                </a:lnTo>
                <a:lnTo>
                  <a:pt x="265" y="60"/>
                </a:lnTo>
                <a:lnTo>
                  <a:pt x="265" y="120"/>
                </a:lnTo>
                <a:lnTo>
                  <a:pt x="270" y="108"/>
                </a:lnTo>
                <a:lnTo>
                  <a:pt x="270" y="126"/>
                </a:lnTo>
                <a:lnTo>
                  <a:pt x="274" y="138"/>
                </a:lnTo>
                <a:lnTo>
                  <a:pt x="274" y="162"/>
                </a:lnTo>
                <a:lnTo>
                  <a:pt x="279" y="180"/>
                </a:lnTo>
                <a:lnTo>
                  <a:pt x="279" y="192"/>
                </a:lnTo>
                <a:lnTo>
                  <a:pt x="279" y="186"/>
                </a:lnTo>
                <a:lnTo>
                  <a:pt x="284" y="222"/>
                </a:lnTo>
                <a:lnTo>
                  <a:pt x="284" y="228"/>
                </a:lnTo>
                <a:lnTo>
                  <a:pt x="289" y="246"/>
                </a:lnTo>
                <a:lnTo>
                  <a:pt x="289" y="25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59" name="Freeform 87"/>
          <p:cNvSpPr>
            <a:spLocks/>
          </p:cNvSpPr>
          <p:nvPr/>
        </p:nvSpPr>
        <p:spPr bwMode="auto">
          <a:xfrm>
            <a:off x="2537356" y="2300290"/>
            <a:ext cx="458669" cy="350044"/>
          </a:xfrm>
          <a:custGeom>
            <a:avLst/>
            <a:gdLst/>
            <a:ahLst/>
            <a:cxnLst>
              <a:cxn ang="0">
                <a:pos x="5" y="276"/>
              </a:cxn>
              <a:cxn ang="0">
                <a:pos x="15" y="282"/>
              </a:cxn>
              <a:cxn ang="0">
                <a:pos x="20" y="270"/>
              </a:cxn>
              <a:cxn ang="0">
                <a:pos x="30" y="252"/>
              </a:cxn>
              <a:cxn ang="0">
                <a:pos x="35" y="222"/>
              </a:cxn>
              <a:cxn ang="0">
                <a:pos x="45" y="168"/>
              </a:cxn>
              <a:cxn ang="0">
                <a:pos x="50" y="138"/>
              </a:cxn>
              <a:cxn ang="0">
                <a:pos x="55" y="66"/>
              </a:cxn>
              <a:cxn ang="0">
                <a:pos x="65" y="30"/>
              </a:cxn>
              <a:cxn ang="0">
                <a:pos x="75" y="12"/>
              </a:cxn>
              <a:cxn ang="0">
                <a:pos x="80" y="24"/>
              </a:cxn>
              <a:cxn ang="0">
                <a:pos x="90" y="30"/>
              </a:cxn>
              <a:cxn ang="0">
                <a:pos x="95" y="102"/>
              </a:cxn>
              <a:cxn ang="0">
                <a:pos x="105" y="162"/>
              </a:cxn>
              <a:cxn ang="0">
                <a:pos x="110" y="192"/>
              </a:cxn>
              <a:cxn ang="0">
                <a:pos x="115" y="216"/>
              </a:cxn>
              <a:cxn ang="0">
                <a:pos x="120" y="264"/>
              </a:cxn>
              <a:cxn ang="0">
                <a:pos x="130" y="282"/>
              </a:cxn>
              <a:cxn ang="0">
                <a:pos x="135" y="288"/>
              </a:cxn>
              <a:cxn ang="0">
                <a:pos x="140" y="282"/>
              </a:cxn>
              <a:cxn ang="0">
                <a:pos x="150" y="234"/>
              </a:cxn>
              <a:cxn ang="0">
                <a:pos x="155" y="186"/>
              </a:cxn>
              <a:cxn ang="0">
                <a:pos x="160" y="162"/>
              </a:cxn>
              <a:cxn ang="0">
                <a:pos x="165" y="138"/>
              </a:cxn>
              <a:cxn ang="0">
                <a:pos x="170" y="78"/>
              </a:cxn>
              <a:cxn ang="0">
                <a:pos x="175" y="48"/>
              </a:cxn>
              <a:cxn ang="0">
                <a:pos x="185" y="18"/>
              </a:cxn>
              <a:cxn ang="0">
                <a:pos x="190" y="12"/>
              </a:cxn>
              <a:cxn ang="0">
                <a:pos x="195" y="12"/>
              </a:cxn>
              <a:cxn ang="0">
                <a:pos x="200" y="0"/>
              </a:cxn>
              <a:cxn ang="0">
                <a:pos x="205" y="54"/>
              </a:cxn>
              <a:cxn ang="0">
                <a:pos x="215" y="90"/>
              </a:cxn>
              <a:cxn ang="0">
                <a:pos x="220" y="156"/>
              </a:cxn>
              <a:cxn ang="0">
                <a:pos x="230" y="186"/>
              </a:cxn>
              <a:cxn ang="0">
                <a:pos x="235" y="258"/>
              </a:cxn>
              <a:cxn ang="0">
                <a:pos x="245" y="288"/>
              </a:cxn>
              <a:cxn ang="0">
                <a:pos x="250" y="288"/>
              </a:cxn>
              <a:cxn ang="0">
                <a:pos x="260" y="264"/>
              </a:cxn>
              <a:cxn ang="0">
                <a:pos x="265" y="270"/>
              </a:cxn>
              <a:cxn ang="0">
                <a:pos x="270" y="204"/>
              </a:cxn>
              <a:cxn ang="0">
                <a:pos x="275" y="168"/>
              </a:cxn>
              <a:cxn ang="0">
                <a:pos x="285" y="132"/>
              </a:cxn>
            </a:cxnLst>
            <a:rect l="0" t="0" r="r" b="b"/>
            <a:pathLst>
              <a:path w="289" h="294">
                <a:moveTo>
                  <a:pt x="0" y="258"/>
                </a:moveTo>
                <a:lnTo>
                  <a:pt x="5" y="264"/>
                </a:lnTo>
                <a:lnTo>
                  <a:pt x="5" y="276"/>
                </a:lnTo>
                <a:lnTo>
                  <a:pt x="10" y="276"/>
                </a:lnTo>
                <a:lnTo>
                  <a:pt x="10" y="288"/>
                </a:lnTo>
                <a:lnTo>
                  <a:pt x="15" y="282"/>
                </a:lnTo>
                <a:lnTo>
                  <a:pt x="15" y="288"/>
                </a:lnTo>
                <a:lnTo>
                  <a:pt x="20" y="282"/>
                </a:lnTo>
                <a:lnTo>
                  <a:pt x="20" y="270"/>
                </a:lnTo>
                <a:lnTo>
                  <a:pt x="25" y="270"/>
                </a:lnTo>
                <a:lnTo>
                  <a:pt x="25" y="240"/>
                </a:lnTo>
                <a:lnTo>
                  <a:pt x="30" y="252"/>
                </a:lnTo>
                <a:lnTo>
                  <a:pt x="30" y="240"/>
                </a:lnTo>
                <a:lnTo>
                  <a:pt x="30" y="246"/>
                </a:lnTo>
                <a:lnTo>
                  <a:pt x="35" y="222"/>
                </a:lnTo>
                <a:lnTo>
                  <a:pt x="35" y="204"/>
                </a:lnTo>
                <a:lnTo>
                  <a:pt x="40" y="180"/>
                </a:lnTo>
                <a:lnTo>
                  <a:pt x="45" y="168"/>
                </a:lnTo>
                <a:lnTo>
                  <a:pt x="45" y="132"/>
                </a:lnTo>
                <a:lnTo>
                  <a:pt x="45" y="138"/>
                </a:lnTo>
                <a:lnTo>
                  <a:pt x="50" y="138"/>
                </a:lnTo>
                <a:lnTo>
                  <a:pt x="50" y="90"/>
                </a:lnTo>
                <a:lnTo>
                  <a:pt x="55" y="72"/>
                </a:lnTo>
                <a:lnTo>
                  <a:pt x="55" y="66"/>
                </a:lnTo>
                <a:lnTo>
                  <a:pt x="60" y="54"/>
                </a:lnTo>
                <a:lnTo>
                  <a:pt x="60" y="36"/>
                </a:lnTo>
                <a:lnTo>
                  <a:pt x="65" y="30"/>
                </a:lnTo>
                <a:lnTo>
                  <a:pt x="65" y="12"/>
                </a:lnTo>
                <a:lnTo>
                  <a:pt x="70" y="18"/>
                </a:lnTo>
                <a:lnTo>
                  <a:pt x="75" y="12"/>
                </a:lnTo>
                <a:lnTo>
                  <a:pt x="75" y="6"/>
                </a:lnTo>
                <a:lnTo>
                  <a:pt x="80" y="12"/>
                </a:lnTo>
                <a:lnTo>
                  <a:pt x="80" y="24"/>
                </a:lnTo>
                <a:lnTo>
                  <a:pt x="85" y="42"/>
                </a:lnTo>
                <a:lnTo>
                  <a:pt x="85" y="24"/>
                </a:lnTo>
                <a:lnTo>
                  <a:pt x="90" y="30"/>
                </a:lnTo>
                <a:lnTo>
                  <a:pt x="90" y="78"/>
                </a:lnTo>
                <a:lnTo>
                  <a:pt x="95" y="72"/>
                </a:lnTo>
                <a:lnTo>
                  <a:pt x="95" y="102"/>
                </a:lnTo>
                <a:lnTo>
                  <a:pt x="100" y="132"/>
                </a:lnTo>
                <a:lnTo>
                  <a:pt x="100" y="126"/>
                </a:lnTo>
                <a:lnTo>
                  <a:pt x="105" y="162"/>
                </a:lnTo>
                <a:lnTo>
                  <a:pt x="105" y="150"/>
                </a:lnTo>
                <a:lnTo>
                  <a:pt x="105" y="168"/>
                </a:lnTo>
                <a:lnTo>
                  <a:pt x="110" y="192"/>
                </a:lnTo>
                <a:lnTo>
                  <a:pt x="110" y="216"/>
                </a:lnTo>
                <a:lnTo>
                  <a:pt x="110" y="210"/>
                </a:lnTo>
                <a:lnTo>
                  <a:pt x="115" y="216"/>
                </a:lnTo>
                <a:lnTo>
                  <a:pt x="115" y="240"/>
                </a:lnTo>
                <a:lnTo>
                  <a:pt x="120" y="228"/>
                </a:lnTo>
                <a:lnTo>
                  <a:pt x="120" y="264"/>
                </a:lnTo>
                <a:lnTo>
                  <a:pt x="125" y="270"/>
                </a:lnTo>
                <a:lnTo>
                  <a:pt x="125" y="276"/>
                </a:lnTo>
                <a:lnTo>
                  <a:pt x="130" y="282"/>
                </a:lnTo>
                <a:lnTo>
                  <a:pt x="130" y="294"/>
                </a:lnTo>
                <a:lnTo>
                  <a:pt x="135" y="282"/>
                </a:lnTo>
                <a:lnTo>
                  <a:pt x="135" y="288"/>
                </a:lnTo>
                <a:lnTo>
                  <a:pt x="135" y="282"/>
                </a:lnTo>
                <a:lnTo>
                  <a:pt x="140" y="270"/>
                </a:lnTo>
                <a:lnTo>
                  <a:pt x="140" y="282"/>
                </a:lnTo>
                <a:lnTo>
                  <a:pt x="140" y="264"/>
                </a:lnTo>
                <a:lnTo>
                  <a:pt x="145" y="246"/>
                </a:lnTo>
                <a:lnTo>
                  <a:pt x="150" y="234"/>
                </a:lnTo>
                <a:lnTo>
                  <a:pt x="150" y="246"/>
                </a:lnTo>
                <a:lnTo>
                  <a:pt x="150" y="210"/>
                </a:lnTo>
                <a:lnTo>
                  <a:pt x="155" y="186"/>
                </a:lnTo>
                <a:lnTo>
                  <a:pt x="155" y="192"/>
                </a:lnTo>
                <a:lnTo>
                  <a:pt x="155" y="186"/>
                </a:lnTo>
                <a:lnTo>
                  <a:pt x="160" y="162"/>
                </a:lnTo>
                <a:lnTo>
                  <a:pt x="160" y="168"/>
                </a:lnTo>
                <a:lnTo>
                  <a:pt x="160" y="150"/>
                </a:lnTo>
                <a:lnTo>
                  <a:pt x="165" y="138"/>
                </a:lnTo>
                <a:lnTo>
                  <a:pt x="165" y="132"/>
                </a:lnTo>
                <a:lnTo>
                  <a:pt x="170" y="108"/>
                </a:lnTo>
                <a:lnTo>
                  <a:pt x="170" y="78"/>
                </a:lnTo>
                <a:lnTo>
                  <a:pt x="175" y="60"/>
                </a:lnTo>
                <a:lnTo>
                  <a:pt x="175" y="72"/>
                </a:lnTo>
                <a:lnTo>
                  <a:pt x="175" y="48"/>
                </a:lnTo>
                <a:lnTo>
                  <a:pt x="180" y="36"/>
                </a:lnTo>
                <a:lnTo>
                  <a:pt x="180" y="24"/>
                </a:lnTo>
                <a:lnTo>
                  <a:pt x="185" y="18"/>
                </a:lnTo>
                <a:lnTo>
                  <a:pt x="185" y="30"/>
                </a:lnTo>
                <a:lnTo>
                  <a:pt x="185" y="18"/>
                </a:lnTo>
                <a:lnTo>
                  <a:pt x="190" y="12"/>
                </a:lnTo>
                <a:lnTo>
                  <a:pt x="190" y="6"/>
                </a:lnTo>
                <a:lnTo>
                  <a:pt x="190" y="18"/>
                </a:lnTo>
                <a:lnTo>
                  <a:pt x="195" y="12"/>
                </a:lnTo>
                <a:lnTo>
                  <a:pt x="195" y="18"/>
                </a:lnTo>
                <a:lnTo>
                  <a:pt x="200" y="12"/>
                </a:lnTo>
                <a:lnTo>
                  <a:pt x="200" y="0"/>
                </a:lnTo>
                <a:lnTo>
                  <a:pt x="200" y="54"/>
                </a:lnTo>
                <a:lnTo>
                  <a:pt x="205" y="48"/>
                </a:lnTo>
                <a:lnTo>
                  <a:pt x="205" y="54"/>
                </a:lnTo>
                <a:lnTo>
                  <a:pt x="210" y="60"/>
                </a:lnTo>
                <a:lnTo>
                  <a:pt x="210" y="96"/>
                </a:lnTo>
                <a:lnTo>
                  <a:pt x="215" y="90"/>
                </a:lnTo>
                <a:lnTo>
                  <a:pt x="215" y="114"/>
                </a:lnTo>
                <a:lnTo>
                  <a:pt x="220" y="132"/>
                </a:lnTo>
                <a:lnTo>
                  <a:pt x="220" y="156"/>
                </a:lnTo>
                <a:lnTo>
                  <a:pt x="225" y="192"/>
                </a:lnTo>
                <a:lnTo>
                  <a:pt x="225" y="180"/>
                </a:lnTo>
                <a:lnTo>
                  <a:pt x="230" y="186"/>
                </a:lnTo>
                <a:lnTo>
                  <a:pt x="230" y="234"/>
                </a:lnTo>
                <a:lnTo>
                  <a:pt x="235" y="252"/>
                </a:lnTo>
                <a:lnTo>
                  <a:pt x="235" y="258"/>
                </a:lnTo>
                <a:lnTo>
                  <a:pt x="240" y="264"/>
                </a:lnTo>
                <a:lnTo>
                  <a:pt x="240" y="282"/>
                </a:lnTo>
                <a:lnTo>
                  <a:pt x="245" y="288"/>
                </a:lnTo>
                <a:lnTo>
                  <a:pt x="245" y="282"/>
                </a:lnTo>
                <a:lnTo>
                  <a:pt x="250" y="270"/>
                </a:lnTo>
                <a:lnTo>
                  <a:pt x="250" y="288"/>
                </a:lnTo>
                <a:lnTo>
                  <a:pt x="255" y="276"/>
                </a:lnTo>
                <a:lnTo>
                  <a:pt x="255" y="270"/>
                </a:lnTo>
                <a:lnTo>
                  <a:pt x="260" y="264"/>
                </a:lnTo>
                <a:lnTo>
                  <a:pt x="260" y="270"/>
                </a:lnTo>
                <a:lnTo>
                  <a:pt x="260" y="246"/>
                </a:lnTo>
                <a:lnTo>
                  <a:pt x="265" y="270"/>
                </a:lnTo>
                <a:lnTo>
                  <a:pt x="265" y="228"/>
                </a:lnTo>
                <a:lnTo>
                  <a:pt x="270" y="216"/>
                </a:lnTo>
                <a:lnTo>
                  <a:pt x="270" y="204"/>
                </a:lnTo>
                <a:lnTo>
                  <a:pt x="275" y="198"/>
                </a:lnTo>
                <a:lnTo>
                  <a:pt x="275" y="162"/>
                </a:lnTo>
                <a:lnTo>
                  <a:pt x="275" y="168"/>
                </a:lnTo>
                <a:lnTo>
                  <a:pt x="280" y="156"/>
                </a:lnTo>
                <a:lnTo>
                  <a:pt x="280" y="138"/>
                </a:lnTo>
                <a:lnTo>
                  <a:pt x="285" y="132"/>
                </a:lnTo>
                <a:lnTo>
                  <a:pt x="285" y="102"/>
                </a:lnTo>
                <a:lnTo>
                  <a:pt x="289" y="9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0" name="Freeform 88"/>
          <p:cNvSpPr>
            <a:spLocks/>
          </p:cNvSpPr>
          <p:nvPr/>
        </p:nvSpPr>
        <p:spPr bwMode="auto">
          <a:xfrm>
            <a:off x="2996025" y="2293144"/>
            <a:ext cx="490411" cy="357188"/>
          </a:xfrm>
          <a:custGeom>
            <a:avLst/>
            <a:gdLst/>
            <a:ahLst/>
            <a:cxnLst>
              <a:cxn ang="0">
                <a:pos x="5" y="66"/>
              </a:cxn>
              <a:cxn ang="0">
                <a:pos x="10" y="36"/>
              </a:cxn>
              <a:cxn ang="0">
                <a:pos x="20" y="24"/>
              </a:cxn>
              <a:cxn ang="0">
                <a:pos x="25" y="24"/>
              </a:cxn>
              <a:cxn ang="0">
                <a:pos x="35" y="48"/>
              </a:cxn>
              <a:cxn ang="0">
                <a:pos x="40" y="102"/>
              </a:cxn>
              <a:cxn ang="0">
                <a:pos x="50" y="156"/>
              </a:cxn>
              <a:cxn ang="0">
                <a:pos x="55" y="210"/>
              </a:cxn>
              <a:cxn ang="0">
                <a:pos x="65" y="264"/>
              </a:cxn>
              <a:cxn ang="0">
                <a:pos x="75" y="282"/>
              </a:cxn>
              <a:cxn ang="0">
                <a:pos x="80" y="288"/>
              </a:cxn>
              <a:cxn ang="0">
                <a:pos x="90" y="258"/>
              </a:cxn>
              <a:cxn ang="0">
                <a:pos x="95" y="96"/>
              </a:cxn>
              <a:cxn ang="0">
                <a:pos x="105" y="126"/>
              </a:cxn>
              <a:cxn ang="0">
                <a:pos x="110" y="120"/>
              </a:cxn>
              <a:cxn ang="0">
                <a:pos x="120" y="84"/>
              </a:cxn>
              <a:cxn ang="0">
                <a:pos x="125" y="48"/>
              </a:cxn>
              <a:cxn ang="0">
                <a:pos x="130" y="18"/>
              </a:cxn>
              <a:cxn ang="0">
                <a:pos x="135" y="30"/>
              </a:cxn>
              <a:cxn ang="0">
                <a:pos x="145" y="30"/>
              </a:cxn>
              <a:cxn ang="0">
                <a:pos x="150" y="54"/>
              </a:cxn>
              <a:cxn ang="0">
                <a:pos x="160" y="102"/>
              </a:cxn>
              <a:cxn ang="0">
                <a:pos x="165" y="144"/>
              </a:cxn>
              <a:cxn ang="0">
                <a:pos x="175" y="102"/>
              </a:cxn>
              <a:cxn ang="0">
                <a:pos x="180" y="78"/>
              </a:cxn>
              <a:cxn ang="0">
                <a:pos x="185" y="54"/>
              </a:cxn>
              <a:cxn ang="0">
                <a:pos x="195" y="12"/>
              </a:cxn>
              <a:cxn ang="0">
                <a:pos x="200" y="36"/>
              </a:cxn>
              <a:cxn ang="0">
                <a:pos x="210" y="42"/>
              </a:cxn>
              <a:cxn ang="0">
                <a:pos x="215" y="102"/>
              </a:cxn>
              <a:cxn ang="0">
                <a:pos x="225" y="150"/>
              </a:cxn>
              <a:cxn ang="0">
                <a:pos x="230" y="138"/>
              </a:cxn>
              <a:cxn ang="0">
                <a:pos x="235" y="78"/>
              </a:cxn>
              <a:cxn ang="0">
                <a:pos x="245" y="48"/>
              </a:cxn>
              <a:cxn ang="0">
                <a:pos x="250" y="24"/>
              </a:cxn>
              <a:cxn ang="0">
                <a:pos x="260" y="42"/>
              </a:cxn>
              <a:cxn ang="0">
                <a:pos x="270" y="60"/>
              </a:cxn>
              <a:cxn ang="0">
                <a:pos x="275" y="114"/>
              </a:cxn>
              <a:cxn ang="0">
                <a:pos x="285" y="156"/>
              </a:cxn>
              <a:cxn ang="0">
                <a:pos x="290" y="108"/>
              </a:cxn>
              <a:cxn ang="0">
                <a:pos x="295" y="60"/>
              </a:cxn>
              <a:cxn ang="0">
                <a:pos x="304" y="42"/>
              </a:cxn>
            </a:cxnLst>
            <a:rect l="0" t="0" r="r" b="b"/>
            <a:pathLst>
              <a:path w="309" h="300">
                <a:moveTo>
                  <a:pt x="0" y="96"/>
                </a:moveTo>
                <a:lnTo>
                  <a:pt x="0" y="78"/>
                </a:lnTo>
                <a:lnTo>
                  <a:pt x="5" y="66"/>
                </a:lnTo>
                <a:lnTo>
                  <a:pt x="5" y="24"/>
                </a:lnTo>
                <a:lnTo>
                  <a:pt x="10" y="42"/>
                </a:lnTo>
                <a:lnTo>
                  <a:pt x="10" y="36"/>
                </a:lnTo>
                <a:lnTo>
                  <a:pt x="15" y="24"/>
                </a:lnTo>
                <a:lnTo>
                  <a:pt x="15" y="18"/>
                </a:lnTo>
                <a:lnTo>
                  <a:pt x="20" y="24"/>
                </a:lnTo>
                <a:lnTo>
                  <a:pt x="20" y="18"/>
                </a:lnTo>
                <a:lnTo>
                  <a:pt x="20" y="30"/>
                </a:lnTo>
                <a:lnTo>
                  <a:pt x="25" y="24"/>
                </a:lnTo>
                <a:lnTo>
                  <a:pt x="30" y="36"/>
                </a:lnTo>
                <a:lnTo>
                  <a:pt x="30" y="48"/>
                </a:lnTo>
                <a:lnTo>
                  <a:pt x="35" y="48"/>
                </a:lnTo>
                <a:lnTo>
                  <a:pt x="35" y="84"/>
                </a:lnTo>
                <a:lnTo>
                  <a:pt x="40" y="84"/>
                </a:lnTo>
                <a:lnTo>
                  <a:pt x="40" y="102"/>
                </a:lnTo>
                <a:lnTo>
                  <a:pt x="45" y="102"/>
                </a:lnTo>
                <a:lnTo>
                  <a:pt x="45" y="138"/>
                </a:lnTo>
                <a:lnTo>
                  <a:pt x="50" y="156"/>
                </a:lnTo>
                <a:lnTo>
                  <a:pt x="50" y="192"/>
                </a:lnTo>
                <a:lnTo>
                  <a:pt x="55" y="192"/>
                </a:lnTo>
                <a:lnTo>
                  <a:pt x="55" y="210"/>
                </a:lnTo>
                <a:lnTo>
                  <a:pt x="60" y="234"/>
                </a:lnTo>
                <a:lnTo>
                  <a:pt x="60" y="240"/>
                </a:lnTo>
                <a:lnTo>
                  <a:pt x="65" y="264"/>
                </a:lnTo>
                <a:lnTo>
                  <a:pt x="65" y="282"/>
                </a:lnTo>
                <a:lnTo>
                  <a:pt x="70" y="276"/>
                </a:lnTo>
                <a:lnTo>
                  <a:pt x="75" y="282"/>
                </a:lnTo>
                <a:lnTo>
                  <a:pt x="75" y="300"/>
                </a:lnTo>
                <a:lnTo>
                  <a:pt x="75" y="294"/>
                </a:lnTo>
                <a:lnTo>
                  <a:pt x="80" y="288"/>
                </a:lnTo>
                <a:lnTo>
                  <a:pt x="80" y="294"/>
                </a:lnTo>
                <a:lnTo>
                  <a:pt x="90" y="276"/>
                </a:lnTo>
                <a:lnTo>
                  <a:pt x="90" y="258"/>
                </a:lnTo>
                <a:lnTo>
                  <a:pt x="95" y="246"/>
                </a:lnTo>
                <a:lnTo>
                  <a:pt x="95" y="66"/>
                </a:lnTo>
                <a:lnTo>
                  <a:pt x="95" y="96"/>
                </a:lnTo>
                <a:lnTo>
                  <a:pt x="100" y="102"/>
                </a:lnTo>
                <a:lnTo>
                  <a:pt x="100" y="114"/>
                </a:lnTo>
                <a:lnTo>
                  <a:pt x="105" y="126"/>
                </a:lnTo>
                <a:lnTo>
                  <a:pt x="105" y="156"/>
                </a:lnTo>
                <a:lnTo>
                  <a:pt x="110" y="150"/>
                </a:lnTo>
                <a:lnTo>
                  <a:pt x="110" y="120"/>
                </a:lnTo>
                <a:lnTo>
                  <a:pt x="115" y="114"/>
                </a:lnTo>
                <a:lnTo>
                  <a:pt x="115" y="84"/>
                </a:lnTo>
                <a:lnTo>
                  <a:pt x="120" y="84"/>
                </a:lnTo>
                <a:lnTo>
                  <a:pt x="120" y="54"/>
                </a:lnTo>
                <a:lnTo>
                  <a:pt x="120" y="78"/>
                </a:lnTo>
                <a:lnTo>
                  <a:pt x="125" y="48"/>
                </a:lnTo>
                <a:lnTo>
                  <a:pt x="125" y="30"/>
                </a:lnTo>
                <a:lnTo>
                  <a:pt x="130" y="42"/>
                </a:lnTo>
                <a:lnTo>
                  <a:pt x="130" y="18"/>
                </a:lnTo>
                <a:lnTo>
                  <a:pt x="135" y="24"/>
                </a:lnTo>
                <a:lnTo>
                  <a:pt x="135" y="12"/>
                </a:lnTo>
                <a:lnTo>
                  <a:pt x="135" y="30"/>
                </a:lnTo>
                <a:lnTo>
                  <a:pt x="140" y="0"/>
                </a:lnTo>
                <a:lnTo>
                  <a:pt x="140" y="30"/>
                </a:lnTo>
                <a:lnTo>
                  <a:pt x="145" y="30"/>
                </a:lnTo>
                <a:lnTo>
                  <a:pt x="145" y="42"/>
                </a:lnTo>
                <a:lnTo>
                  <a:pt x="150" y="30"/>
                </a:lnTo>
                <a:lnTo>
                  <a:pt x="150" y="54"/>
                </a:lnTo>
                <a:lnTo>
                  <a:pt x="155" y="72"/>
                </a:lnTo>
                <a:lnTo>
                  <a:pt x="155" y="90"/>
                </a:lnTo>
                <a:lnTo>
                  <a:pt x="160" y="102"/>
                </a:lnTo>
                <a:lnTo>
                  <a:pt x="160" y="132"/>
                </a:lnTo>
                <a:lnTo>
                  <a:pt x="165" y="138"/>
                </a:lnTo>
                <a:lnTo>
                  <a:pt x="165" y="144"/>
                </a:lnTo>
                <a:lnTo>
                  <a:pt x="170" y="138"/>
                </a:lnTo>
                <a:lnTo>
                  <a:pt x="170" y="120"/>
                </a:lnTo>
                <a:lnTo>
                  <a:pt x="175" y="102"/>
                </a:lnTo>
                <a:lnTo>
                  <a:pt x="175" y="90"/>
                </a:lnTo>
                <a:lnTo>
                  <a:pt x="180" y="66"/>
                </a:lnTo>
                <a:lnTo>
                  <a:pt x="180" y="78"/>
                </a:lnTo>
                <a:lnTo>
                  <a:pt x="180" y="48"/>
                </a:lnTo>
                <a:lnTo>
                  <a:pt x="185" y="36"/>
                </a:lnTo>
                <a:lnTo>
                  <a:pt x="185" y="54"/>
                </a:lnTo>
                <a:lnTo>
                  <a:pt x="185" y="30"/>
                </a:lnTo>
                <a:lnTo>
                  <a:pt x="190" y="30"/>
                </a:lnTo>
                <a:lnTo>
                  <a:pt x="195" y="12"/>
                </a:lnTo>
                <a:lnTo>
                  <a:pt x="195" y="18"/>
                </a:lnTo>
                <a:lnTo>
                  <a:pt x="200" y="12"/>
                </a:lnTo>
                <a:lnTo>
                  <a:pt x="200" y="36"/>
                </a:lnTo>
                <a:lnTo>
                  <a:pt x="205" y="24"/>
                </a:lnTo>
                <a:lnTo>
                  <a:pt x="205" y="36"/>
                </a:lnTo>
                <a:lnTo>
                  <a:pt x="210" y="42"/>
                </a:lnTo>
                <a:lnTo>
                  <a:pt x="210" y="54"/>
                </a:lnTo>
                <a:lnTo>
                  <a:pt x="215" y="84"/>
                </a:lnTo>
                <a:lnTo>
                  <a:pt x="215" y="102"/>
                </a:lnTo>
                <a:lnTo>
                  <a:pt x="220" y="120"/>
                </a:lnTo>
                <a:lnTo>
                  <a:pt x="220" y="132"/>
                </a:lnTo>
                <a:lnTo>
                  <a:pt x="225" y="150"/>
                </a:lnTo>
                <a:lnTo>
                  <a:pt x="225" y="144"/>
                </a:lnTo>
                <a:lnTo>
                  <a:pt x="225" y="156"/>
                </a:lnTo>
                <a:lnTo>
                  <a:pt x="230" y="138"/>
                </a:lnTo>
                <a:lnTo>
                  <a:pt x="230" y="108"/>
                </a:lnTo>
                <a:lnTo>
                  <a:pt x="235" y="96"/>
                </a:lnTo>
                <a:lnTo>
                  <a:pt x="235" y="78"/>
                </a:lnTo>
                <a:lnTo>
                  <a:pt x="240" y="60"/>
                </a:lnTo>
                <a:lnTo>
                  <a:pt x="240" y="48"/>
                </a:lnTo>
                <a:lnTo>
                  <a:pt x="245" y="48"/>
                </a:lnTo>
                <a:lnTo>
                  <a:pt x="245" y="24"/>
                </a:lnTo>
                <a:lnTo>
                  <a:pt x="250" y="18"/>
                </a:lnTo>
                <a:lnTo>
                  <a:pt x="250" y="24"/>
                </a:lnTo>
                <a:lnTo>
                  <a:pt x="255" y="12"/>
                </a:lnTo>
                <a:lnTo>
                  <a:pt x="260" y="30"/>
                </a:lnTo>
                <a:lnTo>
                  <a:pt x="260" y="42"/>
                </a:lnTo>
                <a:lnTo>
                  <a:pt x="265" y="24"/>
                </a:lnTo>
                <a:lnTo>
                  <a:pt x="265" y="54"/>
                </a:lnTo>
                <a:lnTo>
                  <a:pt x="270" y="60"/>
                </a:lnTo>
                <a:lnTo>
                  <a:pt x="270" y="72"/>
                </a:lnTo>
                <a:lnTo>
                  <a:pt x="275" y="72"/>
                </a:lnTo>
                <a:lnTo>
                  <a:pt x="275" y="114"/>
                </a:lnTo>
                <a:lnTo>
                  <a:pt x="280" y="132"/>
                </a:lnTo>
                <a:lnTo>
                  <a:pt x="280" y="144"/>
                </a:lnTo>
                <a:lnTo>
                  <a:pt x="285" y="156"/>
                </a:lnTo>
                <a:lnTo>
                  <a:pt x="285" y="144"/>
                </a:lnTo>
                <a:lnTo>
                  <a:pt x="290" y="126"/>
                </a:lnTo>
                <a:lnTo>
                  <a:pt x="290" y="108"/>
                </a:lnTo>
                <a:lnTo>
                  <a:pt x="290" y="120"/>
                </a:lnTo>
                <a:lnTo>
                  <a:pt x="295" y="102"/>
                </a:lnTo>
                <a:lnTo>
                  <a:pt x="295" y="60"/>
                </a:lnTo>
                <a:lnTo>
                  <a:pt x="299" y="66"/>
                </a:lnTo>
                <a:lnTo>
                  <a:pt x="299" y="48"/>
                </a:lnTo>
                <a:lnTo>
                  <a:pt x="304" y="42"/>
                </a:lnTo>
                <a:lnTo>
                  <a:pt x="304" y="18"/>
                </a:lnTo>
                <a:lnTo>
                  <a:pt x="309" y="3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1" name="Freeform 89"/>
          <p:cNvSpPr>
            <a:spLocks/>
          </p:cNvSpPr>
          <p:nvPr/>
        </p:nvSpPr>
        <p:spPr bwMode="auto">
          <a:xfrm>
            <a:off x="3486436" y="2300290"/>
            <a:ext cx="474539" cy="350044"/>
          </a:xfrm>
          <a:custGeom>
            <a:avLst/>
            <a:gdLst/>
            <a:ahLst/>
            <a:cxnLst>
              <a:cxn ang="0">
                <a:pos x="5" y="18"/>
              </a:cxn>
              <a:cxn ang="0">
                <a:pos x="10" y="24"/>
              </a:cxn>
              <a:cxn ang="0">
                <a:pos x="15" y="30"/>
              </a:cxn>
              <a:cxn ang="0">
                <a:pos x="20" y="60"/>
              </a:cxn>
              <a:cxn ang="0">
                <a:pos x="30" y="126"/>
              </a:cxn>
              <a:cxn ang="0">
                <a:pos x="35" y="108"/>
              </a:cxn>
              <a:cxn ang="0">
                <a:pos x="45" y="78"/>
              </a:cxn>
              <a:cxn ang="0">
                <a:pos x="50" y="36"/>
              </a:cxn>
              <a:cxn ang="0">
                <a:pos x="55" y="12"/>
              </a:cxn>
              <a:cxn ang="0">
                <a:pos x="60" y="18"/>
              </a:cxn>
              <a:cxn ang="0">
                <a:pos x="70" y="6"/>
              </a:cxn>
              <a:cxn ang="0">
                <a:pos x="75" y="42"/>
              </a:cxn>
              <a:cxn ang="0">
                <a:pos x="85" y="102"/>
              </a:cxn>
              <a:cxn ang="0">
                <a:pos x="90" y="132"/>
              </a:cxn>
              <a:cxn ang="0">
                <a:pos x="95" y="114"/>
              </a:cxn>
              <a:cxn ang="0">
                <a:pos x="105" y="78"/>
              </a:cxn>
              <a:cxn ang="0">
                <a:pos x="110" y="36"/>
              </a:cxn>
              <a:cxn ang="0">
                <a:pos x="115" y="24"/>
              </a:cxn>
              <a:cxn ang="0">
                <a:pos x="120" y="12"/>
              </a:cxn>
              <a:cxn ang="0">
                <a:pos x="130" y="42"/>
              </a:cxn>
              <a:cxn ang="0">
                <a:pos x="140" y="66"/>
              </a:cxn>
              <a:cxn ang="0">
                <a:pos x="145" y="120"/>
              </a:cxn>
              <a:cxn ang="0">
                <a:pos x="155" y="120"/>
              </a:cxn>
              <a:cxn ang="0">
                <a:pos x="165" y="78"/>
              </a:cxn>
              <a:cxn ang="0">
                <a:pos x="170" y="36"/>
              </a:cxn>
              <a:cxn ang="0">
                <a:pos x="180" y="6"/>
              </a:cxn>
              <a:cxn ang="0">
                <a:pos x="185" y="6"/>
              </a:cxn>
              <a:cxn ang="0">
                <a:pos x="190" y="30"/>
              </a:cxn>
              <a:cxn ang="0">
                <a:pos x="200" y="102"/>
              </a:cxn>
              <a:cxn ang="0">
                <a:pos x="205" y="132"/>
              </a:cxn>
              <a:cxn ang="0">
                <a:pos x="215" y="186"/>
              </a:cxn>
              <a:cxn ang="0">
                <a:pos x="220" y="216"/>
              </a:cxn>
              <a:cxn ang="0">
                <a:pos x="230" y="276"/>
              </a:cxn>
              <a:cxn ang="0">
                <a:pos x="240" y="294"/>
              </a:cxn>
              <a:cxn ang="0">
                <a:pos x="245" y="270"/>
              </a:cxn>
              <a:cxn ang="0">
                <a:pos x="250" y="252"/>
              </a:cxn>
              <a:cxn ang="0">
                <a:pos x="260" y="204"/>
              </a:cxn>
              <a:cxn ang="0">
                <a:pos x="265" y="156"/>
              </a:cxn>
              <a:cxn ang="0">
                <a:pos x="270" y="126"/>
              </a:cxn>
              <a:cxn ang="0">
                <a:pos x="280" y="66"/>
              </a:cxn>
              <a:cxn ang="0">
                <a:pos x="285" y="30"/>
              </a:cxn>
              <a:cxn ang="0">
                <a:pos x="294" y="12"/>
              </a:cxn>
            </a:cxnLst>
            <a:rect l="0" t="0" r="r" b="b"/>
            <a:pathLst>
              <a:path w="299" h="294">
                <a:moveTo>
                  <a:pt x="0" y="30"/>
                </a:moveTo>
                <a:lnTo>
                  <a:pt x="0" y="12"/>
                </a:lnTo>
                <a:lnTo>
                  <a:pt x="5" y="18"/>
                </a:lnTo>
                <a:lnTo>
                  <a:pt x="5" y="12"/>
                </a:lnTo>
                <a:lnTo>
                  <a:pt x="5" y="18"/>
                </a:lnTo>
                <a:lnTo>
                  <a:pt x="10" y="24"/>
                </a:lnTo>
                <a:lnTo>
                  <a:pt x="10" y="30"/>
                </a:lnTo>
                <a:lnTo>
                  <a:pt x="10" y="24"/>
                </a:lnTo>
                <a:lnTo>
                  <a:pt x="15" y="30"/>
                </a:lnTo>
                <a:lnTo>
                  <a:pt x="20" y="60"/>
                </a:lnTo>
                <a:lnTo>
                  <a:pt x="20" y="72"/>
                </a:lnTo>
                <a:lnTo>
                  <a:pt x="20" y="60"/>
                </a:lnTo>
                <a:lnTo>
                  <a:pt x="25" y="60"/>
                </a:lnTo>
                <a:lnTo>
                  <a:pt x="25" y="102"/>
                </a:lnTo>
                <a:lnTo>
                  <a:pt x="30" y="126"/>
                </a:lnTo>
                <a:lnTo>
                  <a:pt x="30" y="138"/>
                </a:lnTo>
                <a:lnTo>
                  <a:pt x="35" y="144"/>
                </a:lnTo>
                <a:lnTo>
                  <a:pt x="35" y="108"/>
                </a:lnTo>
                <a:lnTo>
                  <a:pt x="40" y="120"/>
                </a:lnTo>
                <a:lnTo>
                  <a:pt x="40" y="84"/>
                </a:lnTo>
                <a:lnTo>
                  <a:pt x="45" y="78"/>
                </a:lnTo>
                <a:lnTo>
                  <a:pt x="45" y="48"/>
                </a:lnTo>
                <a:lnTo>
                  <a:pt x="50" y="42"/>
                </a:lnTo>
                <a:lnTo>
                  <a:pt x="50" y="36"/>
                </a:lnTo>
                <a:lnTo>
                  <a:pt x="50" y="42"/>
                </a:lnTo>
                <a:lnTo>
                  <a:pt x="55" y="30"/>
                </a:lnTo>
                <a:lnTo>
                  <a:pt x="55" y="12"/>
                </a:lnTo>
                <a:lnTo>
                  <a:pt x="55" y="18"/>
                </a:lnTo>
                <a:lnTo>
                  <a:pt x="60" y="6"/>
                </a:lnTo>
                <a:lnTo>
                  <a:pt x="60" y="18"/>
                </a:lnTo>
                <a:lnTo>
                  <a:pt x="65" y="12"/>
                </a:lnTo>
                <a:lnTo>
                  <a:pt x="70" y="24"/>
                </a:lnTo>
                <a:lnTo>
                  <a:pt x="70" y="6"/>
                </a:lnTo>
                <a:lnTo>
                  <a:pt x="70" y="24"/>
                </a:lnTo>
                <a:lnTo>
                  <a:pt x="75" y="30"/>
                </a:lnTo>
                <a:lnTo>
                  <a:pt x="75" y="42"/>
                </a:lnTo>
                <a:lnTo>
                  <a:pt x="80" y="36"/>
                </a:lnTo>
                <a:lnTo>
                  <a:pt x="80" y="78"/>
                </a:lnTo>
                <a:lnTo>
                  <a:pt x="85" y="102"/>
                </a:lnTo>
                <a:lnTo>
                  <a:pt x="85" y="96"/>
                </a:lnTo>
                <a:lnTo>
                  <a:pt x="85" y="120"/>
                </a:lnTo>
                <a:lnTo>
                  <a:pt x="90" y="132"/>
                </a:lnTo>
                <a:lnTo>
                  <a:pt x="90" y="150"/>
                </a:lnTo>
                <a:lnTo>
                  <a:pt x="95" y="144"/>
                </a:lnTo>
                <a:lnTo>
                  <a:pt x="95" y="114"/>
                </a:lnTo>
                <a:lnTo>
                  <a:pt x="100" y="90"/>
                </a:lnTo>
                <a:lnTo>
                  <a:pt x="100" y="72"/>
                </a:lnTo>
                <a:lnTo>
                  <a:pt x="105" y="78"/>
                </a:lnTo>
                <a:lnTo>
                  <a:pt x="105" y="36"/>
                </a:lnTo>
                <a:lnTo>
                  <a:pt x="110" y="24"/>
                </a:lnTo>
                <a:lnTo>
                  <a:pt x="110" y="36"/>
                </a:lnTo>
                <a:lnTo>
                  <a:pt x="115" y="24"/>
                </a:lnTo>
                <a:lnTo>
                  <a:pt x="115" y="12"/>
                </a:lnTo>
                <a:lnTo>
                  <a:pt x="115" y="24"/>
                </a:lnTo>
                <a:lnTo>
                  <a:pt x="120" y="0"/>
                </a:lnTo>
                <a:lnTo>
                  <a:pt x="120" y="18"/>
                </a:lnTo>
                <a:lnTo>
                  <a:pt x="120" y="12"/>
                </a:lnTo>
                <a:lnTo>
                  <a:pt x="125" y="18"/>
                </a:lnTo>
                <a:lnTo>
                  <a:pt x="130" y="24"/>
                </a:lnTo>
                <a:lnTo>
                  <a:pt x="130" y="42"/>
                </a:lnTo>
                <a:lnTo>
                  <a:pt x="135" y="42"/>
                </a:lnTo>
                <a:lnTo>
                  <a:pt x="135" y="72"/>
                </a:lnTo>
                <a:lnTo>
                  <a:pt x="140" y="66"/>
                </a:lnTo>
                <a:lnTo>
                  <a:pt x="140" y="90"/>
                </a:lnTo>
                <a:lnTo>
                  <a:pt x="145" y="114"/>
                </a:lnTo>
                <a:lnTo>
                  <a:pt x="145" y="120"/>
                </a:lnTo>
                <a:lnTo>
                  <a:pt x="150" y="150"/>
                </a:lnTo>
                <a:lnTo>
                  <a:pt x="150" y="144"/>
                </a:lnTo>
                <a:lnTo>
                  <a:pt x="155" y="120"/>
                </a:lnTo>
                <a:lnTo>
                  <a:pt x="160" y="96"/>
                </a:lnTo>
                <a:lnTo>
                  <a:pt x="160" y="72"/>
                </a:lnTo>
                <a:lnTo>
                  <a:pt x="165" y="78"/>
                </a:lnTo>
                <a:lnTo>
                  <a:pt x="165" y="48"/>
                </a:lnTo>
                <a:lnTo>
                  <a:pt x="170" y="24"/>
                </a:lnTo>
                <a:lnTo>
                  <a:pt x="170" y="36"/>
                </a:lnTo>
                <a:lnTo>
                  <a:pt x="175" y="30"/>
                </a:lnTo>
                <a:lnTo>
                  <a:pt x="175" y="12"/>
                </a:lnTo>
                <a:lnTo>
                  <a:pt x="180" y="6"/>
                </a:lnTo>
                <a:lnTo>
                  <a:pt x="180" y="24"/>
                </a:lnTo>
                <a:lnTo>
                  <a:pt x="180" y="12"/>
                </a:lnTo>
                <a:lnTo>
                  <a:pt x="185" y="6"/>
                </a:lnTo>
                <a:lnTo>
                  <a:pt x="185" y="18"/>
                </a:lnTo>
                <a:lnTo>
                  <a:pt x="190" y="36"/>
                </a:lnTo>
                <a:lnTo>
                  <a:pt x="190" y="30"/>
                </a:lnTo>
                <a:lnTo>
                  <a:pt x="195" y="48"/>
                </a:lnTo>
                <a:lnTo>
                  <a:pt x="195" y="60"/>
                </a:lnTo>
                <a:lnTo>
                  <a:pt x="200" y="102"/>
                </a:lnTo>
                <a:lnTo>
                  <a:pt x="205" y="120"/>
                </a:lnTo>
                <a:lnTo>
                  <a:pt x="205" y="114"/>
                </a:lnTo>
                <a:lnTo>
                  <a:pt x="205" y="132"/>
                </a:lnTo>
                <a:lnTo>
                  <a:pt x="210" y="150"/>
                </a:lnTo>
                <a:lnTo>
                  <a:pt x="210" y="180"/>
                </a:lnTo>
                <a:lnTo>
                  <a:pt x="215" y="186"/>
                </a:lnTo>
                <a:lnTo>
                  <a:pt x="215" y="198"/>
                </a:lnTo>
                <a:lnTo>
                  <a:pt x="220" y="222"/>
                </a:lnTo>
                <a:lnTo>
                  <a:pt x="220" y="216"/>
                </a:lnTo>
                <a:lnTo>
                  <a:pt x="225" y="234"/>
                </a:lnTo>
                <a:lnTo>
                  <a:pt x="225" y="264"/>
                </a:lnTo>
                <a:lnTo>
                  <a:pt x="230" y="276"/>
                </a:lnTo>
                <a:lnTo>
                  <a:pt x="235" y="282"/>
                </a:lnTo>
                <a:lnTo>
                  <a:pt x="235" y="276"/>
                </a:lnTo>
                <a:lnTo>
                  <a:pt x="240" y="294"/>
                </a:lnTo>
                <a:lnTo>
                  <a:pt x="240" y="276"/>
                </a:lnTo>
                <a:lnTo>
                  <a:pt x="245" y="294"/>
                </a:lnTo>
                <a:lnTo>
                  <a:pt x="245" y="270"/>
                </a:lnTo>
                <a:lnTo>
                  <a:pt x="250" y="276"/>
                </a:lnTo>
                <a:lnTo>
                  <a:pt x="250" y="282"/>
                </a:lnTo>
                <a:lnTo>
                  <a:pt x="250" y="252"/>
                </a:lnTo>
                <a:lnTo>
                  <a:pt x="255" y="246"/>
                </a:lnTo>
                <a:lnTo>
                  <a:pt x="255" y="228"/>
                </a:lnTo>
                <a:lnTo>
                  <a:pt x="260" y="204"/>
                </a:lnTo>
                <a:lnTo>
                  <a:pt x="260" y="210"/>
                </a:lnTo>
                <a:lnTo>
                  <a:pt x="265" y="180"/>
                </a:lnTo>
                <a:lnTo>
                  <a:pt x="265" y="156"/>
                </a:lnTo>
                <a:lnTo>
                  <a:pt x="270" y="144"/>
                </a:lnTo>
                <a:lnTo>
                  <a:pt x="270" y="120"/>
                </a:lnTo>
                <a:lnTo>
                  <a:pt x="270" y="126"/>
                </a:lnTo>
                <a:lnTo>
                  <a:pt x="275" y="102"/>
                </a:lnTo>
                <a:lnTo>
                  <a:pt x="275" y="90"/>
                </a:lnTo>
                <a:lnTo>
                  <a:pt x="280" y="66"/>
                </a:lnTo>
                <a:lnTo>
                  <a:pt x="280" y="36"/>
                </a:lnTo>
                <a:lnTo>
                  <a:pt x="285" y="72"/>
                </a:lnTo>
                <a:lnTo>
                  <a:pt x="285" y="30"/>
                </a:lnTo>
                <a:lnTo>
                  <a:pt x="289" y="24"/>
                </a:lnTo>
                <a:lnTo>
                  <a:pt x="294" y="6"/>
                </a:lnTo>
                <a:lnTo>
                  <a:pt x="294" y="12"/>
                </a:lnTo>
                <a:lnTo>
                  <a:pt x="294" y="6"/>
                </a:lnTo>
                <a:lnTo>
                  <a:pt x="299" y="1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2" name="Freeform 90"/>
          <p:cNvSpPr>
            <a:spLocks/>
          </p:cNvSpPr>
          <p:nvPr/>
        </p:nvSpPr>
        <p:spPr bwMode="auto">
          <a:xfrm>
            <a:off x="3960975" y="2293144"/>
            <a:ext cx="474539" cy="371475"/>
          </a:xfrm>
          <a:custGeom>
            <a:avLst/>
            <a:gdLst/>
            <a:ahLst/>
            <a:cxnLst>
              <a:cxn ang="0">
                <a:pos x="5" y="24"/>
              </a:cxn>
              <a:cxn ang="0">
                <a:pos x="10" y="66"/>
              </a:cxn>
              <a:cxn ang="0">
                <a:pos x="15" y="84"/>
              </a:cxn>
              <a:cxn ang="0">
                <a:pos x="25" y="144"/>
              </a:cxn>
              <a:cxn ang="0">
                <a:pos x="30" y="168"/>
              </a:cxn>
              <a:cxn ang="0">
                <a:pos x="40" y="240"/>
              </a:cxn>
              <a:cxn ang="0">
                <a:pos x="45" y="252"/>
              </a:cxn>
              <a:cxn ang="0">
                <a:pos x="50" y="294"/>
              </a:cxn>
              <a:cxn ang="0">
                <a:pos x="55" y="288"/>
              </a:cxn>
              <a:cxn ang="0">
                <a:pos x="60" y="282"/>
              </a:cxn>
              <a:cxn ang="0">
                <a:pos x="70" y="264"/>
              </a:cxn>
              <a:cxn ang="0">
                <a:pos x="75" y="210"/>
              </a:cxn>
              <a:cxn ang="0">
                <a:pos x="85" y="174"/>
              </a:cxn>
              <a:cxn ang="0">
                <a:pos x="90" y="102"/>
              </a:cxn>
              <a:cxn ang="0">
                <a:pos x="100" y="84"/>
              </a:cxn>
              <a:cxn ang="0">
                <a:pos x="105" y="42"/>
              </a:cxn>
              <a:cxn ang="0">
                <a:pos x="110" y="18"/>
              </a:cxn>
              <a:cxn ang="0">
                <a:pos x="115" y="30"/>
              </a:cxn>
              <a:cxn ang="0">
                <a:pos x="125" y="30"/>
              </a:cxn>
              <a:cxn ang="0">
                <a:pos x="130" y="72"/>
              </a:cxn>
              <a:cxn ang="0">
                <a:pos x="140" y="138"/>
              </a:cxn>
              <a:cxn ang="0">
                <a:pos x="145" y="174"/>
              </a:cxn>
              <a:cxn ang="0">
                <a:pos x="155" y="216"/>
              </a:cxn>
              <a:cxn ang="0">
                <a:pos x="160" y="270"/>
              </a:cxn>
              <a:cxn ang="0">
                <a:pos x="165" y="270"/>
              </a:cxn>
              <a:cxn ang="0">
                <a:pos x="175" y="288"/>
              </a:cxn>
              <a:cxn ang="0">
                <a:pos x="180" y="288"/>
              </a:cxn>
              <a:cxn ang="0">
                <a:pos x="190" y="276"/>
              </a:cxn>
              <a:cxn ang="0">
                <a:pos x="195" y="186"/>
              </a:cxn>
              <a:cxn ang="0">
                <a:pos x="205" y="156"/>
              </a:cxn>
              <a:cxn ang="0">
                <a:pos x="210" y="90"/>
              </a:cxn>
              <a:cxn ang="0">
                <a:pos x="220" y="48"/>
              </a:cxn>
              <a:cxn ang="0">
                <a:pos x="225" y="24"/>
              </a:cxn>
              <a:cxn ang="0">
                <a:pos x="235" y="6"/>
              </a:cxn>
              <a:cxn ang="0">
                <a:pos x="240" y="18"/>
              </a:cxn>
              <a:cxn ang="0">
                <a:pos x="250" y="72"/>
              </a:cxn>
              <a:cxn ang="0">
                <a:pos x="255" y="108"/>
              </a:cxn>
              <a:cxn ang="0">
                <a:pos x="265" y="180"/>
              </a:cxn>
              <a:cxn ang="0">
                <a:pos x="270" y="216"/>
              </a:cxn>
              <a:cxn ang="0">
                <a:pos x="280" y="258"/>
              </a:cxn>
              <a:cxn ang="0">
                <a:pos x="290" y="288"/>
              </a:cxn>
              <a:cxn ang="0">
                <a:pos x="299" y="276"/>
              </a:cxn>
            </a:cxnLst>
            <a:rect l="0" t="0" r="r" b="b"/>
            <a:pathLst>
              <a:path w="299" h="312">
                <a:moveTo>
                  <a:pt x="0" y="18"/>
                </a:moveTo>
                <a:lnTo>
                  <a:pt x="0" y="30"/>
                </a:lnTo>
                <a:lnTo>
                  <a:pt x="5" y="24"/>
                </a:lnTo>
                <a:lnTo>
                  <a:pt x="5" y="36"/>
                </a:lnTo>
                <a:lnTo>
                  <a:pt x="10" y="36"/>
                </a:lnTo>
                <a:lnTo>
                  <a:pt x="10" y="66"/>
                </a:lnTo>
                <a:lnTo>
                  <a:pt x="15" y="72"/>
                </a:lnTo>
                <a:lnTo>
                  <a:pt x="15" y="90"/>
                </a:lnTo>
                <a:lnTo>
                  <a:pt x="15" y="84"/>
                </a:lnTo>
                <a:lnTo>
                  <a:pt x="20" y="90"/>
                </a:lnTo>
                <a:lnTo>
                  <a:pt x="20" y="114"/>
                </a:lnTo>
                <a:lnTo>
                  <a:pt x="25" y="144"/>
                </a:lnTo>
                <a:lnTo>
                  <a:pt x="25" y="138"/>
                </a:lnTo>
                <a:lnTo>
                  <a:pt x="25" y="162"/>
                </a:lnTo>
                <a:lnTo>
                  <a:pt x="30" y="168"/>
                </a:lnTo>
                <a:lnTo>
                  <a:pt x="30" y="186"/>
                </a:lnTo>
                <a:lnTo>
                  <a:pt x="35" y="216"/>
                </a:lnTo>
                <a:lnTo>
                  <a:pt x="40" y="240"/>
                </a:lnTo>
                <a:lnTo>
                  <a:pt x="40" y="234"/>
                </a:lnTo>
                <a:lnTo>
                  <a:pt x="40" y="258"/>
                </a:lnTo>
                <a:lnTo>
                  <a:pt x="45" y="252"/>
                </a:lnTo>
                <a:lnTo>
                  <a:pt x="45" y="276"/>
                </a:lnTo>
                <a:lnTo>
                  <a:pt x="45" y="270"/>
                </a:lnTo>
                <a:lnTo>
                  <a:pt x="50" y="294"/>
                </a:lnTo>
                <a:lnTo>
                  <a:pt x="50" y="282"/>
                </a:lnTo>
                <a:lnTo>
                  <a:pt x="55" y="294"/>
                </a:lnTo>
                <a:lnTo>
                  <a:pt x="55" y="288"/>
                </a:lnTo>
                <a:lnTo>
                  <a:pt x="55" y="312"/>
                </a:lnTo>
                <a:lnTo>
                  <a:pt x="60" y="300"/>
                </a:lnTo>
                <a:lnTo>
                  <a:pt x="60" y="282"/>
                </a:lnTo>
                <a:lnTo>
                  <a:pt x="65" y="288"/>
                </a:lnTo>
                <a:lnTo>
                  <a:pt x="65" y="270"/>
                </a:lnTo>
                <a:lnTo>
                  <a:pt x="70" y="264"/>
                </a:lnTo>
                <a:lnTo>
                  <a:pt x="70" y="246"/>
                </a:lnTo>
                <a:lnTo>
                  <a:pt x="75" y="240"/>
                </a:lnTo>
                <a:lnTo>
                  <a:pt x="75" y="210"/>
                </a:lnTo>
                <a:lnTo>
                  <a:pt x="80" y="198"/>
                </a:lnTo>
                <a:lnTo>
                  <a:pt x="80" y="186"/>
                </a:lnTo>
                <a:lnTo>
                  <a:pt x="85" y="174"/>
                </a:lnTo>
                <a:lnTo>
                  <a:pt x="85" y="132"/>
                </a:lnTo>
                <a:lnTo>
                  <a:pt x="90" y="150"/>
                </a:lnTo>
                <a:lnTo>
                  <a:pt x="90" y="102"/>
                </a:lnTo>
                <a:lnTo>
                  <a:pt x="95" y="96"/>
                </a:lnTo>
                <a:lnTo>
                  <a:pt x="95" y="66"/>
                </a:lnTo>
                <a:lnTo>
                  <a:pt x="100" y="84"/>
                </a:lnTo>
                <a:lnTo>
                  <a:pt x="100" y="54"/>
                </a:lnTo>
                <a:lnTo>
                  <a:pt x="105" y="36"/>
                </a:lnTo>
                <a:lnTo>
                  <a:pt x="105" y="42"/>
                </a:lnTo>
                <a:lnTo>
                  <a:pt x="105" y="36"/>
                </a:lnTo>
                <a:lnTo>
                  <a:pt x="110" y="36"/>
                </a:lnTo>
                <a:lnTo>
                  <a:pt x="110" y="18"/>
                </a:lnTo>
                <a:lnTo>
                  <a:pt x="115" y="18"/>
                </a:lnTo>
                <a:lnTo>
                  <a:pt x="115" y="6"/>
                </a:lnTo>
                <a:lnTo>
                  <a:pt x="115" y="30"/>
                </a:lnTo>
                <a:lnTo>
                  <a:pt x="120" y="0"/>
                </a:lnTo>
                <a:lnTo>
                  <a:pt x="120" y="42"/>
                </a:lnTo>
                <a:lnTo>
                  <a:pt x="125" y="30"/>
                </a:lnTo>
                <a:lnTo>
                  <a:pt x="125" y="48"/>
                </a:lnTo>
                <a:lnTo>
                  <a:pt x="130" y="48"/>
                </a:lnTo>
                <a:lnTo>
                  <a:pt x="130" y="72"/>
                </a:lnTo>
                <a:lnTo>
                  <a:pt x="135" y="90"/>
                </a:lnTo>
                <a:lnTo>
                  <a:pt x="135" y="108"/>
                </a:lnTo>
                <a:lnTo>
                  <a:pt x="140" y="138"/>
                </a:lnTo>
                <a:lnTo>
                  <a:pt x="140" y="126"/>
                </a:lnTo>
                <a:lnTo>
                  <a:pt x="145" y="144"/>
                </a:lnTo>
                <a:lnTo>
                  <a:pt x="145" y="174"/>
                </a:lnTo>
                <a:lnTo>
                  <a:pt x="150" y="186"/>
                </a:lnTo>
                <a:lnTo>
                  <a:pt x="150" y="210"/>
                </a:lnTo>
                <a:lnTo>
                  <a:pt x="155" y="216"/>
                </a:lnTo>
                <a:lnTo>
                  <a:pt x="155" y="228"/>
                </a:lnTo>
                <a:lnTo>
                  <a:pt x="160" y="228"/>
                </a:lnTo>
                <a:lnTo>
                  <a:pt x="160" y="270"/>
                </a:lnTo>
                <a:lnTo>
                  <a:pt x="165" y="270"/>
                </a:lnTo>
                <a:lnTo>
                  <a:pt x="165" y="282"/>
                </a:lnTo>
                <a:lnTo>
                  <a:pt x="165" y="270"/>
                </a:lnTo>
                <a:lnTo>
                  <a:pt x="175" y="294"/>
                </a:lnTo>
                <a:lnTo>
                  <a:pt x="170" y="294"/>
                </a:lnTo>
                <a:lnTo>
                  <a:pt x="175" y="288"/>
                </a:lnTo>
                <a:lnTo>
                  <a:pt x="180" y="294"/>
                </a:lnTo>
                <a:lnTo>
                  <a:pt x="180" y="282"/>
                </a:lnTo>
                <a:lnTo>
                  <a:pt x="180" y="288"/>
                </a:lnTo>
                <a:lnTo>
                  <a:pt x="185" y="288"/>
                </a:lnTo>
                <a:lnTo>
                  <a:pt x="185" y="264"/>
                </a:lnTo>
                <a:lnTo>
                  <a:pt x="190" y="276"/>
                </a:lnTo>
                <a:lnTo>
                  <a:pt x="190" y="240"/>
                </a:lnTo>
                <a:lnTo>
                  <a:pt x="195" y="222"/>
                </a:lnTo>
                <a:lnTo>
                  <a:pt x="195" y="186"/>
                </a:lnTo>
                <a:lnTo>
                  <a:pt x="200" y="186"/>
                </a:lnTo>
                <a:lnTo>
                  <a:pt x="200" y="150"/>
                </a:lnTo>
                <a:lnTo>
                  <a:pt x="205" y="156"/>
                </a:lnTo>
                <a:lnTo>
                  <a:pt x="205" y="126"/>
                </a:lnTo>
                <a:lnTo>
                  <a:pt x="210" y="120"/>
                </a:lnTo>
                <a:lnTo>
                  <a:pt x="210" y="90"/>
                </a:lnTo>
                <a:lnTo>
                  <a:pt x="215" y="78"/>
                </a:lnTo>
                <a:lnTo>
                  <a:pt x="215" y="66"/>
                </a:lnTo>
                <a:lnTo>
                  <a:pt x="220" y="48"/>
                </a:lnTo>
                <a:lnTo>
                  <a:pt x="220" y="54"/>
                </a:lnTo>
                <a:lnTo>
                  <a:pt x="225" y="30"/>
                </a:lnTo>
                <a:lnTo>
                  <a:pt x="225" y="24"/>
                </a:lnTo>
                <a:lnTo>
                  <a:pt x="230" y="30"/>
                </a:lnTo>
                <a:lnTo>
                  <a:pt x="235" y="36"/>
                </a:lnTo>
                <a:lnTo>
                  <a:pt x="235" y="6"/>
                </a:lnTo>
                <a:lnTo>
                  <a:pt x="235" y="18"/>
                </a:lnTo>
                <a:lnTo>
                  <a:pt x="240" y="30"/>
                </a:lnTo>
                <a:lnTo>
                  <a:pt x="240" y="18"/>
                </a:lnTo>
                <a:lnTo>
                  <a:pt x="240" y="42"/>
                </a:lnTo>
                <a:lnTo>
                  <a:pt x="245" y="48"/>
                </a:lnTo>
                <a:lnTo>
                  <a:pt x="250" y="72"/>
                </a:lnTo>
                <a:lnTo>
                  <a:pt x="250" y="84"/>
                </a:lnTo>
                <a:lnTo>
                  <a:pt x="255" y="84"/>
                </a:lnTo>
                <a:lnTo>
                  <a:pt x="255" y="108"/>
                </a:lnTo>
                <a:lnTo>
                  <a:pt x="260" y="144"/>
                </a:lnTo>
                <a:lnTo>
                  <a:pt x="265" y="162"/>
                </a:lnTo>
                <a:lnTo>
                  <a:pt x="265" y="180"/>
                </a:lnTo>
                <a:lnTo>
                  <a:pt x="270" y="216"/>
                </a:lnTo>
                <a:lnTo>
                  <a:pt x="270" y="222"/>
                </a:lnTo>
                <a:lnTo>
                  <a:pt x="270" y="216"/>
                </a:lnTo>
                <a:lnTo>
                  <a:pt x="275" y="240"/>
                </a:lnTo>
                <a:lnTo>
                  <a:pt x="275" y="234"/>
                </a:lnTo>
                <a:lnTo>
                  <a:pt x="280" y="258"/>
                </a:lnTo>
                <a:lnTo>
                  <a:pt x="285" y="282"/>
                </a:lnTo>
                <a:lnTo>
                  <a:pt x="285" y="276"/>
                </a:lnTo>
                <a:lnTo>
                  <a:pt x="290" y="288"/>
                </a:lnTo>
                <a:lnTo>
                  <a:pt x="290" y="282"/>
                </a:lnTo>
                <a:lnTo>
                  <a:pt x="294" y="294"/>
                </a:lnTo>
                <a:lnTo>
                  <a:pt x="299" y="276"/>
                </a:lnTo>
                <a:lnTo>
                  <a:pt x="299" y="282"/>
                </a:lnTo>
                <a:lnTo>
                  <a:pt x="299" y="26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3" name="Freeform 91"/>
          <p:cNvSpPr>
            <a:spLocks/>
          </p:cNvSpPr>
          <p:nvPr/>
        </p:nvSpPr>
        <p:spPr bwMode="auto">
          <a:xfrm>
            <a:off x="4435513" y="2300290"/>
            <a:ext cx="482474" cy="350044"/>
          </a:xfrm>
          <a:custGeom>
            <a:avLst/>
            <a:gdLst/>
            <a:ahLst/>
            <a:cxnLst>
              <a:cxn ang="0">
                <a:pos x="5" y="246"/>
              </a:cxn>
              <a:cxn ang="0">
                <a:pos x="15" y="210"/>
              </a:cxn>
              <a:cxn ang="0">
                <a:pos x="20" y="156"/>
              </a:cxn>
              <a:cxn ang="0">
                <a:pos x="30" y="108"/>
              </a:cxn>
              <a:cxn ang="0">
                <a:pos x="35" y="48"/>
              </a:cxn>
              <a:cxn ang="0">
                <a:pos x="40" y="24"/>
              </a:cxn>
              <a:cxn ang="0">
                <a:pos x="50" y="24"/>
              </a:cxn>
              <a:cxn ang="0">
                <a:pos x="60" y="18"/>
              </a:cxn>
              <a:cxn ang="0">
                <a:pos x="65" y="42"/>
              </a:cxn>
              <a:cxn ang="0">
                <a:pos x="70" y="72"/>
              </a:cxn>
              <a:cxn ang="0">
                <a:pos x="75" y="132"/>
              </a:cxn>
              <a:cxn ang="0">
                <a:pos x="80" y="174"/>
              </a:cxn>
              <a:cxn ang="0">
                <a:pos x="90" y="204"/>
              </a:cxn>
              <a:cxn ang="0">
                <a:pos x="95" y="252"/>
              </a:cxn>
              <a:cxn ang="0">
                <a:pos x="105" y="282"/>
              </a:cxn>
              <a:cxn ang="0">
                <a:pos x="110" y="276"/>
              </a:cxn>
              <a:cxn ang="0">
                <a:pos x="125" y="252"/>
              </a:cxn>
              <a:cxn ang="0">
                <a:pos x="130" y="210"/>
              </a:cxn>
              <a:cxn ang="0">
                <a:pos x="140" y="156"/>
              </a:cxn>
              <a:cxn ang="0">
                <a:pos x="145" y="90"/>
              </a:cxn>
              <a:cxn ang="0">
                <a:pos x="155" y="48"/>
              </a:cxn>
              <a:cxn ang="0">
                <a:pos x="160" y="30"/>
              </a:cxn>
              <a:cxn ang="0">
                <a:pos x="165" y="24"/>
              </a:cxn>
              <a:cxn ang="0">
                <a:pos x="170" y="24"/>
              </a:cxn>
              <a:cxn ang="0">
                <a:pos x="180" y="36"/>
              </a:cxn>
              <a:cxn ang="0">
                <a:pos x="185" y="90"/>
              </a:cxn>
              <a:cxn ang="0">
                <a:pos x="195" y="114"/>
              </a:cxn>
              <a:cxn ang="0">
                <a:pos x="200" y="180"/>
              </a:cxn>
              <a:cxn ang="0">
                <a:pos x="210" y="216"/>
              </a:cxn>
              <a:cxn ang="0">
                <a:pos x="215" y="270"/>
              </a:cxn>
              <a:cxn ang="0">
                <a:pos x="225" y="270"/>
              </a:cxn>
              <a:cxn ang="0">
                <a:pos x="230" y="276"/>
              </a:cxn>
              <a:cxn ang="0">
                <a:pos x="240" y="234"/>
              </a:cxn>
              <a:cxn ang="0">
                <a:pos x="250" y="216"/>
              </a:cxn>
              <a:cxn ang="0">
                <a:pos x="255" y="168"/>
              </a:cxn>
              <a:cxn ang="0">
                <a:pos x="260" y="114"/>
              </a:cxn>
              <a:cxn ang="0">
                <a:pos x="265" y="60"/>
              </a:cxn>
              <a:cxn ang="0">
                <a:pos x="275" y="60"/>
              </a:cxn>
              <a:cxn ang="0">
                <a:pos x="280" y="36"/>
              </a:cxn>
              <a:cxn ang="0">
                <a:pos x="285" y="12"/>
              </a:cxn>
              <a:cxn ang="0">
                <a:pos x="294" y="18"/>
              </a:cxn>
              <a:cxn ang="0">
                <a:pos x="299" y="30"/>
              </a:cxn>
            </a:cxnLst>
            <a:rect l="0" t="0" r="r" b="b"/>
            <a:pathLst>
              <a:path w="304" h="294">
                <a:moveTo>
                  <a:pt x="0" y="258"/>
                </a:moveTo>
                <a:lnTo>
                  <a:pt x="5" y="258"/>
                </a:lnTo>
                <a:lnTo>
                  <a:pt x="5" y="246"/>
                </a:lnTo>
                <a:lnTo>
                  <a:pt x="10" y="240"/>
                </a:lnTo>
                <a:lnTo>
                  <a:pt x="10" y="210"/>
                </a:lnTo>
                <a:lnTo>
                  <a:pt x="15" y="210"/>
                </a:lnTo>
                <a:lnTo>
                  <a:pt x="15" y="174"/>
                </a:lnTo>
                <a:lnTo>
                  <a:pt x="20" y="174"/>
                </a:lnTo>
                <a:lnTo>
                  <a:pt x="20" y="156"/>
                </a:lnTo>
                <a:lnTo>
                  <a:pt x="25" y="132"/>
                </a:lnTo>
                <a:lnTo>
                  <a:pt x="25" y="114"/>
                </a:lnTo>
                <a:lnTo>
                  <a:pt x="30" y="108"/>
                </a:lnTo>
                <a:lnTo>
                  <a:pt x="30" y="60"/>
                </a:lnTo>
                <a:lnTo>
                  <a:pt x="35" y="78"/>
                </a:lnTo>
                <a:lnTo>
                  <a:pt x="35" y="48"/>
                </a:lnTo>
                <a:lnTo>
                  <a:pt x="40" y="24"/>
                </a:lnTo>
                <a:lnTo>
                  <a:pt x="40" y="30"/>
                </a:lnTo>
                <a:lnTo>
                  <a:pt x="40" y="24"/>
                </a:lnTo>
                <a:lnTo>
                  <a:pt x="45" y="30"/>
                </a:lnTo>
                <a:lnTo>
                  <a:pt x="45" y="12"/>
                </a:lnTo>
                <a:lnTo>
                  <a:pt x="50" y="24"/>
                </a:lnTo>
                <a:lnTo>
                  <a:pt x="50" y="12"/>
                </a:lnTo>
                <a:lnTo>
                  <a:pt x="50" y="18"/>
                </a:lnTo>
                <a:lnTo>
                  <a:pt x="60" y="18"/>
                </a:lnTo>
                <a:lnTo>
                  <a:pt x="55" y="18"/>
                </a:lnTo>
                <a:lnTo>
                  <a:pt x="60" y="36"/>
                </a:lnTo>
                <a:lnTo>
                  <a:pt x="65" y="42"/>
                </a:lnTo>
                <a:lnTo>
                  <a:pt x="65" y="54"/>
                </a:lnTo>
                <a:lnTo>
                  <a:pt x="65" y="48"/>
                </a:lnTo>
                <a:lnTo>
                  <a:pt x="70" y="72"/>
                </a:lnTo>
                <a:lnTo>
                  <a:pt x="70" y="90"/>
                </a:lnTo>
                <a:lnTo>
                  <a:pt x="75" y="96"/>
                </a:lnTo>
                <a:lnTo>
                  <a:pt x="75" y="132"/>
                </a:lnTo>
                <a:lnTo>
                  <a:pt x="75" y="120"/>
                </a:lnTo>
                <a:lnTo>
                  <a:pt x="80" y="156"/>
                </a:lnTo>
                <a:lnTo>
                  <a:pt x="80" y="174"/>
                </a:lnTo>
                <a:lnTo>
                  <a:pt x="85" y="174"/>
                </a:lnTo>
                <a:lnTo>
                  <a:pt x="85" y="186"/>
                </a:lnTo>
                <a:lnTo>
                  <a:pt x="90" y="204"/>
                </a:lnTo>
                <a:lnTo>
                  <a:pt x="90" y="234"/>
                </a:lnTo>
                <a:lnTo>
                  <a:pt x="95" y="240"/>
                </a:lnTo>
                <a:lnTo>
                  <a:pt x="95" y="252"/>
                </a:lnTo>
                <a:lnTo>
                  <a:pt x="100" y="270"/>
                </a:lnTo>
                <a:lnTo>
                  <a:pt x="100" y="282"/>
                </a:lnTo>
                <a:lnTo>
                  <a:pt x="105" y="282"/>
                </a:lnTo>
                <a:lnTo>
                  <a:pt x="110" y="282"/>
                </a:lnTo>
                <a:lnTo>
                  <a:pt x="110" y="264"/>
                </a:lnTo>
                <a:lnTo>
                  <a:pt x="110" y="276"/>
                </a:lnTo>
                <a:lnTo>
                  <a:pt x="120" y="276"/>
                </a:lnTo>
                <a:lnTo>
                  <a:pt x="120" y="258"/>
                </a:lnTo>
                <a:lnTo>
                  <a:pt x="125" y="252"/>
                </a:lnTo>
                <a:lnTo>
                  <a:pt x="125" y="222"/>
                </a:lnTo>
                <a:lnTo>
                  <a:pt x="130" y="228"/>
                </a:lnTo>
                <a:lnTo>
                  <a:pt x="130" y="210"/>
                </a:lnTo>
                <a:lnTo>
                  <a:pt x="135" y="204"/>
                </a:lnTo>
                <a:lnTo>
                  <a:pt x="135" y="168"/>
                </a:lnTo>
                <a:lnTo>
                  <a:pt x="140" y="156"/>
                </a:lnTo>
                <a:lnTo>
                  <a:pt x="140" y="108"/>
                </a:lnTo>
                <a:lnTo>
                  <a:pt x="145" y="102"/>
                </a:lnTo>
                <a:lnTo>
                  <a:pt x="145" y="90"/>
                </a:lnTo>
                <a:lnTo>
                  <a:pt x="150" y="84"/>
                </a:lnTo>
                <a:lnTo>
                  <a:pt x="150" y="54"/>
                </a:lnTo>
                <a:lnTo>
                  <a:pt x="155" y="48"/>
                </a:lnTo>
                <a:lnTo>
                  <a:pt x="155" y="30"/>
                </a:lnTo>
                <a:lnTo>
                  <a:pt x="155" y="36"/>
                </a:lnTo>
                <a:lnTo>
                  <a:pt x="160" y="30"/>
                </a:lnTo>
                <a:lnTo>
                  <a:pt x="160" y="18"/>
                </a:lnTo>
                <a:lnTo>
                  <a:pt x="165" y="12"/>
                </a:lnTo>
                <a:lnTo>
                  <a:pt x="165" y="24"/>
                </a:lnTo>
                <a:lnTo>
                  <a:pt x="165" y="6"/>
                </a:lnTo>
                <a:lnTo>
                  <a:pt x="170" y="12"/>
                </a:lnTo>
                <a:lnTo>
                  <a:pt x="170" y="24"/>
                </a:lnTo>
                <a:lnTo>
                  <a:pt x="175" y="30"/>
                </a:lnTo>
                <a:lnTo>
                  <a:pt x="180" y="42"/>
                </a:lnTo>
                <a:lnTo>
                  <a:pt x="180" y="36"/>
                </a:lnTo>
                <a:lnTo>
                  <a:pt x="180" y="42"/>
                </a:lnTo>
                <a:lnTo>
                  <a:pt x="185" y="54"/>
                </a:lnTo>
                <a:lnTo>
                  <a:pt x="185" y="90"/>
                </a:lnTo>
                <a:lnTo>
                  <a:pt x="190" y="90"/>
                </a:lnTo>
                <a:lnTo>
                  <a:pt x="190" y="108"/>
                </a:lnTo>
                <a:lnTo>
                  <a:pt x="195" y="114"/>
                </a:lnTo>
                <a:lnTo>
                  <a:pt x="195" y="138"/>
                </a:lnTo>
                <a:lnTo>
                  <a:pt x="200" y="150"/>
                </a:lnTo>
                <a:lnTo>
                  <a:pt x="200" y="180"/>
                </a:lnTo>
                <a:lnTo>
                  <a:pt x="205" y="198"/>
                </a:lnTo>
                <a:lnTo>
                  <a:pt x="205" y="204"/>
                </a:lnTo>
                <a:lnTo>
                  <a:pt x="210" y="216"/>
                </a:lnTo>
                <a:lnTo>
                  <a:pt x="210" y="252"/>
                </a:lnTo>
                <a:lnTo>
                  <a:pt x="215" y="258"/>
                </a:lnTo>
                <a:lnTo>
                  <a:pt x="215" y="270"/>
                </a:lnTo>
                <a:lnTo>
                  <a:pt x="220" y="288"/>
                </a:lnTo>
                <a:lnTo>
                  <a:pt x="225" y="282"/>
                </a:lnTo>
                <a:lnTo>
                  <a:pt x="225" y="270"/>
                </a:lnTo>
                <a:lnTo>
                  <a:pt x="225" y="288"/>
                </a:lnTo>
                <a:lnTo>
                  <a:pt x="230" y="294"/>
                </a:lnTo>
                <a:lnTo>
                  <a:pt x="230" y="276"/>
                </a:lnTo>
                <a:lnTo>
                  <a:pt x="235" y="282"/>
                </a:lnTo>
                <a:lnTo>
                  <a:pt x="240" y="264"/>
                </a:lnTo>
                <a:lnTo>
                  <a:pt x="240" y="234"/>
                </a:lnTo>
                <a:lnTo>
                  <a:pt x="245" y="240"/>
                </a:lnTo>
                <a:lnTo>
                  <a:pt x="245" y="204"/>
                </a:lnTo>
                <a:lnTo>
                  <a:pt x="250" y="216"/>
                </a:lnTo>
                <a:lnTo>
                  <a:pt x="250" y="186"/>
                </a:lnTo>
                <a:lnTo>
                  <a:pt x="255" y="162"/>
                </a:lnTo>
                <a:lnTo>
                  <a:pt x="255" y="168"/>
                </a:lnTo>
                <a:lnTo>
                  <a:pt x="255" y="138"/>
                </a:lnTo>
                <a:lnTo>
                  <a:pt x="260" y="108"/>
                </a:lnTo>
                <a:lnTo>
                  <a:pt x="260" y="114"/>
                </a:lnTo>
                <a:lnTo>
                  <a:pt x="260" y="108"/>
                </a:lnTo>
                <a:lnTo>
                  <a:pt x="265" y="96"/>
                </a:lnTo>
                <a:lnTo>
                  <a:pt x="265" y="60"/>
                </a:lnTo>
                <a:lnTo>
                  <a:pt x="270" y="72"/>
                </a:lnTo>
                <a:lnTo>
                  <a:pt x="270" y="42"/>
                </a:lnTo>
                <a:lnTo>
                  <a:pt x="275" y="60"/>
                </a:lnTo>
                <a:lnTo>
                  <a:pt x="275" y="18"/>
                </a:lnTo>
                <a:lnTo>
                  <a:pt x="275" y="24"/>
                </a:lnTo>
                <a:lnTo>
                  <a:pt x="280" y="36"/>
                </a:lnTo>
                <a:lnTo>
                  <a:pt x="280" y="24"/>
                </a:lnTo>
                <a:lnTo>
                  <a:pt x="285" y="24"/>
                </a:lnTo>
                <a:lnTo>
                  <a:pt x="285" y="12"/>
                </a:lnTo>
                <a:lnTo>
                  <a:pt x="290" y="0"/>
                </a:lnTo>
                <a:lnTo>
                  <a:pt x="290" y="18"/>
                </a:lnTo>
                <a:lnTo>
                  <a:pt x="294" y="18"/>
                </a:lnTo>
                <a:lnTo>
                  <a:pt x="294" y="30"/>
                </a:lnTo>
                <a:lnTo>
                  <a:pt x="299" y="42"/>
                </a:lnTo>
                <a:lnTo>
                  <a:pt x="299" y="30"/>
                </a:lnTo>
                <a:lnTo>
                  <a:pt x="299" y="54"/>
                </a:lnTo>
                <a:lnTo>
                  <a:pt x="304" y="78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4" name="Freeform 92"/>
          <p:cNvSpPr>
            <a:spLocks/>
          </p:cNvSpPr>
          <p:nvPr/>
        </p:nvSpPr>
        <p:spPr bwMode="auto">
          <a:xfrm>
            <a:off x="4917985" y="2307434"/>
            <a:ext cx="466604" cy="335756"/>
          </a:xfrm>
          <a:custGeom>
            <a:avLst/>
            <a:gdLst/>
            <a:ahLst/>
            <a:cxnLst>
              <a:cxn ang="0">
                <a:pos x="5" y="90"/>
              </a:cxn>
              <a:cxn ang="0">
                <a:pos x="10" y="162"/>
              </a:cxn>
              <a:cxn ang="0">
                <a:pos x="20" y="210"/>
              </a:cxn>
              <a:cxn ang="0">
                <a:pos x="25" y="228"/>
              </a:cxn>
              <a:cxn ang="0">
                <a:pos x="30" y="282"/>
              </a:cxn>
              <a:cxn ang="0">
                <a:pos x="40" y="270"/>
              </a:cxn>
              <a:cxn ang="0">
                <a:pos x="45" y="276"/>
              </a:cxn>
              <a:cxn ang="0">
                <a:pos x="50" y="258"/>
              </a:cxn>
              <a:cxn ang="0">
                <a:pos x="55" y="228"/>
              </a:cxn>
              <a:cxn ang="0">
                <a:pos x="65" y="174"/>
              </a:cxn>
              <a:cxn ang="0">
                <a:pos x="70" y="114"/>
              </a:cxn>
              <a:cxn ang="0">
                <a:pos x="75" y="96"/>
              </a:cxn>
              <a:cxn ang="0">
                <a:pos x="85" y="54"/>
              </a:cxn>
              <a:cxn ang="0">
                <a:pos x="90" y="6"/>
              </a:cxn>
              <a:cxn ang="0">
                <a:pos x="100" y="18"/>
              </a:cxn>
              <a:cxn ang="0">
                <a:pos x="105" y="30"/>
              </a:cxn>
              <a:cxn ang="0">
                <a:pos x="115" y="42"/>
              </a:cxn>
              <a:cxn ang="0">
                <a:pos x="120" y="102"/>
              </a:cxn>
              <a:cxn ang="0">
                <a:pos x="130" y="138"/>
              </a:cxn>
              <a:cxn ang="0">
                <a:pos x="135" y="216"/>
              </a:cxn>
              <a:cxn ang="0">
                <a:pos x="145" y="246"/>
              </a:cxn>
              <a:cxn ang="0">
                <a:pos x="150" y="270"/>
              </a:cxn>
              <a:cxn ang="0">
                <a:pos x="155" y="276"/>
              </a:cxn>
              <a:cxn ang="0">
                <a:pos x="160" y="264"/>
              </a:cxn>
              <a:cxn ang="0">
                <a:pos x="170" y="252"/>
              </a:cxn>
              <a:cxn ang="0">
                <a:pos x="175" y="222"/>
              </a:cxn>
              <a:cxn ang="0">
                <a:pos x="185" y="168"/>
              </a:cxn>
              <a:cxn ang="0">
                <a:pos x="190" y="102"/>
              </a:cxn>
              <a:cxn ang="0">
                <a:pos x="200" y="60"/>
              </a:cxn>
              <a:cxn ang="0">
                <a:pos x="205" y="54"/>
              </a:cxn>
              <a:cxn ang="0">
                <a:pos x="210" y="6"/>
              </a:cxn>
              <a:cxn ang="0">
                <a:pos x="220" y="12"/>
              </a:cxn>
              <a:cxn ang="0">
                <a:pos x="230" y="36"/>
              </a:cxn>
              <a:cxn ang="0">
                <a:pos x="235" y="72"/>
              </a:cxn>
              <a:cxn ang="0">
                <a:pos x="240" y="108"/>
              </a:cxn>
              <a:cxn ang="0">
                <a:pos x="245" y="126"/>
              </a:cxn>
              <a:cxn ang="0">
                <a:pos x="255" y="198"/>
              </a:cxn>
              <a:cxn ang="0">
                <a:pos x="260" y="228"/>
              </a:cxn>
              <a:cxn ang="0">
                <a:pos x="265" y="264"/>
              </a:cxn>
              <a:cxn ang="0">
                <a:pos x="270" y="276"/>
              </a:cxn>
              <a:cxn ang="0">
                <a:pos x="280" y="264"/>
              </a:cxn>
              <a:cxn ang="0">
                <a:pos x="290" y="228"/>
              </a:cxn>
            </a:cxnLst>
            <a:rect l="0" t="0" r="r" b="b"/>
            <a:pathLst>
              <a:path w="294" h="282">
                <a:moveTo>
                  <a:pt x="0" y="72"/>
                </a:moveTo>
                <a:lnTo>
                  <a:pt x="0" y="84"/>
                </a:lnTo>
                <a:lnTo>
                  <a:pt x="5" y="90"/>
                </a:lnTo>
                <a:lnTo>
                  <a:pt x="5" y="114"/>
                </a:lnTo>
                <a:lnTo>
                  <a:pt x="10" y="132"/>
                </a:lnTo>
                <a:lnTo>
                  <a:pt x="10" y="162"/>
                </a:lnTo>
                <a:lnTo>
                  <a:pt x="15" y="168"/>
                </a:lnTo>
                <a:lnTo>
                  <a:pt x="15" y="192"/>
                </a:lnTo>
                <a:lnTo>
                  <a:pt x="20" y="210"/>
                </a:lnTo>
                <a:lnTo>
                  <a:pt x="20" y="204"/>
                </a:lnTo>
                <a:lnTo>
                  <a:pt x="25" y="240"/>
                </a:lnTo>
                <a:lnTo>
                  <a:pt x="25" y="228"/>
                </a:lnTo>
                <a:lnTo>
                  <a:pt x="25" y="240"/>
                </a:lnTo>
                <a:lnTo>
                  <a:pt x="30" y="264"/>
                </a:lnTo>
                <a:lnTo>
                  <a:pt x="30" y="282"/>
                </a:lnTo>
                <a:lnTo>
                  <a:pt x="35" y="270"/>
                </a:lnTo>
                <a:lnTo>
                  <a:pt x="35" y="282"/>
                </a:lnTo>
                <a:lnTo>
                  <a:pt x="40" y="270"/>
                </a:lnTo>
                <a:lnTo>
                  <a:pt x="40" y="282"/>
                </a:lnTo>
                <a:lnTo>
                  <a:pt x="40" y="270"/>
                </a:lnTo>
                <a:lnTo>
                  <a:pt x="45" y="276"/>
                </a:lnTo>
                <a:lnTo>
                  <a:pt x="45" y="270"/>
                </a:lnTo>
                <a:lnTo>
                  <a:pt x="45" y="282"/>
                </a:lnTo>
                <a:lnTo>
                  <a:pt x="50" y="258"/>
                </a:lnTo>
                <a:lnTo>
                  <a:pt x="50" y="252"/>
                </a:lnTo>
                <a:lnTo>
                  <a:pt x="55" y="246"/>
                </a:lnTo>
                <a:lnTo>
                  <a:pt x="55" y="228"/>
                </a:lnTo>
                <a:lnTo>
                  <a:pt x="60" y="216"/>
                </a:lnTo>
                <a:lnTo>
                  <a:pt x="60" y="192"/>
                </a:lnTo>
                <a:lnTo>
                  <a:pt x="65" y="174"/>
                </a:lnTo>
                <a:lnTo>
                  <a:pt x="65" y="168"/>
                </a:lnTo>
                <a:lnTo>
                  <a:pt x="70" y="150"/>
                </a:lnTo>
                <a:lnTo>
                  <a:pt x="70" y="114"/>
                </a:lnTo>
                <a:lnTo>
                  <a:pt x="75" y="96"/>
                </a:lnTo>
                <a:lnTo>
                  <a:pt x="75" y="90"/>
                </a:lnTo>
                <a:lnTo>
                  <a:pt x="75" y="96"/>
                </a:lnTo>
                <a:lnTo>
                  <a:pt x="80" y="78"/>
                </a:lnTo>
                <a:lnTo>
                  <a:pt x="80" y="72"/>
                </a:lnTo>
                <a:lnTo>
                  <a:pt x="85" y="54"/>
                </a:lnTo>
                <a:lnTo>
                  <a:pt x="85" y="24"/>
                </a:lnTo>
                <a:lnTo>
                  <a:pt x="90" y="18"/>
                </a:lnTo>
                <a:lnTo>
                  <a:pt x="90" y="6"/>
                </a:lnTo>
                <a:lnTo>
                  <a:pt x="95" y="0"/>
                </a:lnTo>
                <a:lnTo>
                  <a:pt x="95" y="6"/>
                </a:lnTo>
                <a:lnTo>
                  <a:pt x="100" y="18"/>
                </a:lnTo>
                <a:lnTo>
                  <a:pt x="100" y="6"/>
                </a:lnTo>
                <a:lnTo>
                  <a:pt x="100" y="18"/>
                </a:lnTo>
                <a:lnTo>
                  <a:pt x="105" y="30"/>
                </a:lnTo>
                <a:lnTo>
                  <a:pt x="105" y="18"/>
                </a:lnTo>
                <a:lnTo>
                  <a:pt x="110" y="18"/>
                </a:lnTo>
                <a:lnTo>
                  <a:pt x="115" y="42"/>
                </a:lnTo>
                <a:lnTo>
                  <a:pt x="115" y="66"/>
                </a:lnTo>
                <a:lnTo>
                  <a:pt x="120" y="78"/>
                </a:lnTo>
                <a:lnTo>
                  <a:pt x="120" y="102"/>
                </a:lnTo>
                <a:lnTo>
                  <a:pt x="125" y="108"/>
                </a:lnTo>
                <a:lnTo>
                  <a:pt x="125" y="126"/>
                </a:lnTo>
                <a:lnTo>
                  <a:pt x="130" y="138"/>
                </a:lnTo>
                <a:lnTo>
                  <a:pt x="130" y="174"/>
                </a:lnTo>
                <a:lnTo>
                  <a:pt x="135" y="174"/>
                </a:lnTo>
                <a:lnTo>
                  <a:pt x="135" y="216"/>
                </a:lnTo>
                <a:lnTo>
                  <a:pt x="140" y="216"/>
                </a:lnTo>
                <a:lnTo>
                  <a:pt x="140" y="228"/>
                </a:lnTo>
                <a:lnTo>
                  <a:pt x="145" y="246"/>
                </a:lnTo>
                <a:lnTo>
                  <a:pt x="145" y="228"/>
                </a:lnTo>
                <a:lnTo>
                  <a:pt x="145" y="258"/>
                </a:lnTo>
                <a:lnTo>
                  <a:pt x="150" y="270"/>
                </a:lnTo>
                <a:lnTo>
                  <a:pt x="150" y="276"/>
                </a:lnTo>
                <a:lnTo>
                  <a:pt x="150" y="270"/>
                </a:lnTo>
                <a:lnTo>
                  <a:pt x="155" y="276"/>
                </a:lnTo>
                <a:lnTo>
                  <a:pt x="155" y="270"/>
                </a:lnTo>
                <a:lnTo>
                  <a:pt x="160" y="282"/>
                </a:lnTo>
                <a:lnTo>
                  <a:pt x="160" y="264"/>
                </a:lnTo>
                <a:lnTo>
                  <a:pt x="165" y="282"/>
                </a:lnTo>
                <a:lnTo>
                  <a:pt x="165" y="258"/>
                </a:lnTo>
                <a:lnTo>
                  <a:pt x="170" y="252"/>
                </a:lnTo>
                <a:lnTo>
                  <a:pt x="170" y="240"/>
                </a:lnTo>
                <a:lnTo>
                  <a:pt x="175" y="234"/>
                </a:lnTo>
                <a:lnTo>
                  <a:pt x="175" y="222"/>
                </a:lnTo>
                <a:lnTo>
                  <a:pt x="180" y="186"/>
                </a:lnTo>
                <a:lnTo>
                  <a:pt x="180" y="156"/>
                </a:lnTo>
                <a:lnTo>
                  <a:pt x="185" y="168"/>
                </a:lnTo>
                <a:lnTo>
                  <a:pt x="185" y="150"/>
                </a:lnTo>
                <a:lnTo>
                  <a:pt x="190" y="144"/>
                </a:lnTo>
                <a:lnTo>
                  <a:pt x="190" y="102"/>
                </a:lnTo>
                <a:lnTo>
                  <a:pt x="195" y="96"/>
                </a:lnTo>
                <a:lnTo>
                  <a:pt x="195" y="66"/>
                </a:lnTo>
                <a:lnTo>
                  <a:pt x="200" y="60"/>
                </a:lnTo>
                <a:lnTo>
                  <a:pt x="200" y="42"/>
                </a:lnTo>
                <a:lnTo>
                  <a:pt x="205" y="48"/>
                </a:lnTo>
                <a:lnTo>
                  <a:pt x="205" y="54"/>
                </a:lnTo>
                <a:lnTo>
                  <a:pt x="205" y="24"/>
                </a:lnTo>
                <a:lnTo>
                  <a:pt x="210" y="18"/>
                </a:lnTo>
                <a:lnTo>
                  <a:pt x="210" y="6"/>
                </a:lnTo>
                <a:lnTo>
                  <a:pt x="215" y="0"/>
                </a:lnTo>
                <a:lnTo>
                  <a:pt x="220" y="6"/>
                </a:lnTo>
                <a:lnTo>
                  <a:pt x="220" y="12"/>
                </a:lnTo>
                <a:lnTo>
                  <a:pt x="225" y="6"/>
                </a:lnTo>
                <a:lnTo>
                  <a:pt x="225" y="36"/>
                </a:lnTo>
                <a:lnTo>
                  <a:pt x="230" y="36"/>
                </a:lnTo>
                <a:lnTo>
                  <a:pt x="230" y="24"/>
                </a:lnTo>
                <a:lnTo>
                  <a:pt x="235" y="60"/>
                </a:lnTo>
                <a:lnTo>
                  <a:pt x="235" y="72"/>
                </a:lnTo>
                <a:lnTo>
                  <a:pt x="235" y="66"/>
                </a:lnTo>
                <a:lnTo>
                  <a:pt x="240" y="102"/>
                </a:lnTo>
                <a:lnTo>
                  <a:pt x="240" y="108"/>
                </a:lnTo>
                <a:lnTo>
                  <a:pt x="240" y="102"/>
                </a:lnTo>
                <a:lnTo>
                  <a:pt x="245" y="132"/>
                </a:lnTo>
                <a:lnTo>
                  <a:pt x="245" y="126"/>
                </a:lnTo>
                <a:lnTo>
                  <a:pt x="250" y="156"/>
                </a:lnTo>
                <a:lnTo>
                  <a:pt x="250" y="174"/>
                </a:lnTo>
                <a:lnTo>
                  <a:pt x="255" y="198"/>
                </a:lnTo>
                <a:lnTo>
                  <a:pt x="255" y="228"/>
                </a:lnTo>
                <a:lnTo>
                  <a:pt x="255" y="222"/>
                </a:lnTo>
                <a:lnTo>
                  <a:pt x="260" y="228"/>
                </a:lnTo>
                <a:lnTo>
                  <a:pt x="260" y="240"/>
                </a:lnTo>
                <a:lnTo>
                  <a:pt x="265" y="234"/>
                </a:lnTo>
                <a:lnTo>
                  <a:pt x="265" y="264"/>
                </a:lnTo>
                <a:lnTo>
                  <a:pt x="270" y="276"/>
                </a:lnTo>
                <a:lnTo>
                  <a:pt x="270" y="282"/>
                </a:lnTo>
                <a:lnTo>
                  <a:pt x="270" y="276"/>
                </a:lnTo>
                <a:lnTo>
                  <a:pt x="275" y="282"/>
                </a:lnTo>
                <a:lnTo>
                  <a:pt x="280" y="282"/>
                </a:lnTo>
                <a:lnTo>
                  <a:pt x="280" y="264"/>
                </a:lnTo>
                <a:lnTo>
                  <a:pt x="285" y="270"/>
                </a:lnTo>
                <a:lnTo>
                  <a:pt x="285" y="246"/>
                </a:lnTo>
                <a:lnTo>
                  <a:pt x="290" y="228"/>
                </a:lnTo>
                <a:lnTo>
                  <a:pt x="290" y="222"/>
                </a:lnTo>
                <a:lnTo>
                  <a:pt x="294" y="21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5" name="Freeform 93"/>
          <p:cNvSpPr>
            <a:spLocks/>
          </p:cNvSpPr>
          <p:nvPr/>
        </p:nvSpPr>
        <p:spPr bwMode="auto">
          <a:xfrm>
            <a:off x="5384590" y="2286003"/>
            <a:ext cx="490411" cy="378619"/>
          </a:xfrm>
          <a:custGeom>
            <a:avLst/>
            <a:gdLst/>
            <a:ahLst/>
            <a:cxnLst>
              <a:cxn ang="0">
                <a:pos x="5" y="204"/>
              </a:cxn>
              <a:cxn ang="0">
                <a:pos x="10" y="144"/>
              </a:cxn>
              <a:cxn ang="0">
                <a:pos x="20" y="66"/>
              </a:cxn>
              <a:cxn ang="0">
                <a:pos x="30" y="36"/>
              </a:cxn>
              <a:cxn ang="0">
                <a:pos x="35" y="12"/>
              </a:cxn>
              <a:cxn ang="0">
                <a:pos x="45" y="36"/>
              </a:cxn>
              <a:cxn ang="0">
                <a:pos x="50" y="54"/>
              </a:cxn>
              <a:cxn ang="0">
                <a:pos x="55" y="96"/>
              </a:cxn>
              <a:cxn ang="0">
                <a:pos x="65" y="126"/>
              </a:cxn>
              <a:cxn ang="0">
                <a:pos x="70" y="162"/>
              </a:cxn>
              <a:cxn ang="0">
                <a:pos x="80" y="252"/>
              </a:cxn>
              <a:cxn ang="0">
                <a:pos x="90" y="294"/>
              </a:cxn>
              <a:cxn ang="0">
                <a:pos x="95" y="318"/>
              </a:cxn>
              <a:cxn ang="0">
                <a:pos x="100" y="294"/>
              </a:cxn>
              <a:cxn ang="0">
                <a:pos x="110" y="282"/>
              </a:cxn>
              <a:cxn ang="0">
                <a:pos x="115" y="246"/>
              </a:cxn>
              <a:cxn ang="0">
                <a:pos x="125" y="198"/>
              </a:cxn>
              <a:cxn ang="0">
                <a:pos x="130" y="126"/>
              </a:cxn>
              <a:cxn ang="0">
                <a:pos x="140" y="78"/>
              </a:cxn>
              <a:cxn ang="0">
                <a:pos x="145" y="30"/>
              </a:cxn>
              <a:cxn ang="0">
                <a:pos x="155" y="24"/>
              </a:cxn>
              <a:cxn ang="0">
                <a:pos x="165" y="24"/>
              </a:cxn>
              <a:cxn ang="0">
                <a:pos x="170" y="78"/>
              </a:cxn>
              <a:cxn ang="0">
                <a:pos x="175" y="90"/>
              </a:cxn>
              <a:cxn ang="0">
                <a:pos x="185" y="138"/>
              </a:cxn>
              <a:cxn ang="0">
                <a:pos x="190" y="198"/>
              </a:cxn>
              <a:cxn ang="0">
                <a:pos x="200" y="246"/>
              </a:cxn>
              <a:cxn ang="0">
                <a:pos x="205" y="276"/>
              </a:cxn>
              <a:cxn ang="0">
                <a:pos x="215" y="306"/>
              </a:cxn>
              <a:cxn ang="0">
                <a:pos x="220" y="288"/>
              </a:cxn>
              <a:cxn ang="0">
                <a:pos x="225" y="294"/>
              </a:cxn>
              <a:cxn ang="0">
                <a:pos x="235" y="240"/>
              </a:cxn>
              <a:cxn ang="0">
                <a:pos x="240" y="174"/>
              </a:cxn>
              <a:cxn ang="0">
                <a:pos x="250" y="126"/>
              </a:cxn>
              <a:cxn ang="0">
                <a:pos x="255" y="78"/>
              </a:cxn>
              <a:cxn ang="0">
                <a:pos x="265" y="48"/>
              </a:cxn>
              <a:cxn ang="0">
                <a:pos x="270" y="30"/>
              </a:cxn>
              <a:cxn ang="0">
                <a:pos x="280" y="12"/>
              </a:cxn>
              <a:cxn ang="0">
                <a:pos x="285" y="42"/>
              </a:cxn>
              <a:cxn ang="0">
                <a:pos x="295" y="96"/>
              </a:cxn>
              <a:cxn ang="0">
                <a:pos x="299" y="150"/>
              </a:cxn>
              <a:cxn ang="0">
                <a:pos x="309" y="210"/>
              </a:cxn>
            </a:cxnLst>
            <a:rect l="0" t="0" r="r" b="b"/>
            <a:pathLst>
              <a:path w="309" h="318">
                <a:moveTo>
                  <a:pt x="0" y="228"/>
                </a:moveTo>
                <a:lnTo>
                  <a:pt x="0" y="216"/>
                </a:lnTo>
                <a:lnTo>
                  <a:pt x="5" y="204"/>
                </a:lnTo>
                <a:lnTo>
                  <a:pt x="5" y="192"/>
                </a:lnTo>
                <a:lnTo>
                  <a:pt x="10" y="174"/>
                </a:lnTo>
                <a:lnTo>
                  <a:pt x="10" y="144"/>
                </a:lnTo>
                <a:lnTo>
                  <a:pt x="15" y="114"/>
                </a:lnTo>
                <a:lnTo>
                  <a:pt x="20" y="108"/>
                </a:lnTo>
                <a:lnTo>
                  <a:pt x="20" y="66"/>
                </a:lnTo>
                <a:lnTo>
                  <a:pt x="25" y="60"/>
                </a:lnTo>
                <a:lnTo>
                  <a:pt x="25" y="48"/>
                </a:lnTo>
                <a:lnTo>
                  <a:pt x="30" y="36"/>
                </a:lnTo>
                <a:lnTo>
                  <a:pt x="30" y="30"/>
                </a:lnTo>
                <a:lnTo>
                  <a:pt x="35" y="36"/>
                </a:lnTo>
                <a:lnTo>
                  <a:pt x="35" y="12"/>
                </a:lnTo>
                <a:lnTo>
                  <a:pt x="40" y="24"/>
                </a:lnTo>
                <a:lnTo>
                  <a:pt x="40" y="12"/>
                </a:lnTo>
                <a:lnTo>
                  <a:pt x="45" y="36"/>
                </a:lnTo>
                <a:lnTo>
                  <a:pt x="45" y="30"/>
                </a:lnTo>
                <a:lnTo>
                  <a:pt x="50" y="36"/>
                </a:lnTo>
                <a:lnTo>
                  <a:pt x="50" y="54"/>
                </a:lnTo>
                <a:lnTo>
                  <a:pt x="55" y="72"/>
                </a:lnTo>
                <a:lnTo>
                  <a:pt x="55" y="66"/>
                </a:lnTo>
                <a:lnTo>
                  <a:pt x="55" y="96"/>
                </a:lnTo>
                <a:lnTo>
                  <a:pt x="60" y="108"/>
                </a:lnTo>
                <a:lnTo>
                  <a:pt x="60" y="90"/>
                </a:lnTo>
                <a:lnTo>
                  <a:pt x="65" y="126"/>
                </a:lnTo>
                <a:lnTo>
                  <a:pt x="65" y="120"/>
                </a:lnTo>
                <a:lnTo>
                  <a:pt x="65" y="144"/>
                </a:lnTo>
                <a:lnTo>
                  <a:pt x="70" y="162"/>
                </a:lnTo>
                <a:lnTo>
                  <a:pt x="70" y="210"/>
                </a:lnTo>
                <a:lnTo>
                  <a:pt x="80" y="222"/>
                </a:lnTo>
                <a:lnTo>
                  <a:pt x="80" y="252"/>
                </a:lnTo>
                <a:lnTo>
                  <a:pt x="85" y="258"/>
                </a:lnTo>
                <a:lnTo>
                  <a:pt x="85" y="276"/>
                </a:lnTo>
                <a:lnTo>
                  <a:pt x="90" y="294"/>
                </a:lnTo>
                <a:lnTo>
                  <a:pt x="90" y="276"/>
                </a:lnTo>
                <a:lnTo>
                  <a:pt x="95" y="282"/>
                </a:lnTo>
                <a:lnTo>
                  <a:pt x="95" y="318"/>
                </a:lnTo>
                <a:lnTo>
                  <a:pt x="100" y="300"/>
                </a:lnTo>
                <a:lnTo>
                  <a:pt x="100" y="312"/>
                </a:lnTo>
                <a:lnTo>
                  <a:pt x="100" y="294"/>
                </a:lnTo>
                <a:lnTo>
                  <a:pt x="105" y="288"/>
                </a:lnTo>
                <a:lnTo>
                  <a:pt x="105" y="276"/>
                </a:lnTo>
                <a:lnTo>
                  <a:pt x="110" y="282"/>
                </a:lnTo>
                <a:lnTo>
                  <a:pt x="110" y="270"/>
                </a:lnTo>
                <a:lnTo>
                  <a:pt x="115" y="240"/>
                </a:lnTo>
                <a:lnTo>
                  <a:pt x="115" y="246"/>
                </a:lnTo>
                <a:lnTo>
                  <a:pt x="120" y="210"/>
                </a:lnTo>
                <a:lnTo>
                  <a:pt x="120" y="192"/>
                </a:lnTo>
                <a:lnTo>
                  <a:pt x="125" y="198"/>
                </a:lnTo>
                <a:lnTo>
                  <a:pt x="125" y="162"/>
                </a:lnTo>
                <a:lnTo>
                  <a:pt x="130" y="144"/>
                </a:lnTo>
                <a:lnTo>
                  <a:pt x="130" y="126"/>
                </a:lnTo>
                <a:lnTo>
                  <a:pt x="135" y="120"/>
                </a:lnTo>
                <a:lnTo>
                  <a:pt x="135" y="102"/>
                </a:lnTo>
                <a:lnTo>
                  <a:pt x="140" y="78"/>
                </a:lnTo>
                <a:lnTo>
                  <a:pt x="140" y="66"/>
                </a:lnTo>
                <a:lnTo>
                  <a:pt x="145" y="48"/>
                </a:lnTo>
                <a:lnTo>
                  <a:pt x="145" y="30"/>
                </a:lnTo>
                <a:lnTo>
                  <a:pt x="150" y="36"/>
                </a:lnTo>
                <a:lnTo>
                  <a:pt x="150" y="42"/>
                </a:lnTo>
                <a:lnTo>
                  <a:pt x="155" y="24"/>
                </a:lnTo>
                <a:lnTo>
                  <a:pt x="160" y="0"/>
                </a:lnTo>
                <a:lnTo>
                  <a:pt x="160" y="30"/>
                </a:lnTo>
                <a:lnTo>
                  <a:pt x="165" y="24"/>
                </a:lnTo>
                <a:lnTo>
                  <a:pt x="165" y="36"/>
                </a:lnTo>
                <a:lnTo>
                  <a:pt x="170" y="42"/>
                </a:lnTo>
                <a:lnTo>
                  <a:pt x="170" y="78"/>
                </a:lnTo>
                <a:lnTo>
                  <a:pt x="170" y="72"/>
                </a:lnTo>
                <a:lnTo>
                  <a:pt x="175" y="78"/>
                </a:lnTo>
                <a:lnTo>
                  <a:pt x="175" y="90"/>
                </a:lnTo>
                <a:lnTo>
                  <a:pt x="180" y="108"/>
                </a:lnTo>
                <a:lnTo>
                  <a:pt x="180" y="126"/>
                </a:lnTo>
                <a:lnTo>
                  <a:pt x="185" y="138"/>
                </a:lnTo>
                <a:lnTo>
                  <a:pt x="185" y="180"/>
                </a:lnTo>
                <a:lnTo>
                  <a:pt x="190" y="174"/>
                </a:lnTo>
                <a:lnTo>
                  <a:pt x="190" y="198"/>
                </a:lnTo>
                <a:lnTo>
                  <a:pt x="195" y="222"/>
                </a:lnTo>
                <a:lnTo>
                  <a:pt x="195" y="216"/>
                </a:lnTo>
                <a:lnTo>
                  <a:pt x="200" y="246"/>
                </a:lnTo>
                <a:lnTo>
                  <a:pt x="200" y="252"/>
                </a:lnTo>
                <a:lnTo>
                  <a:pt x="205" y="282"/>
                </a:lnTo>
                <a:lnTo>
                  <a:pt x="205" y="276"/>
                </a:lnTo>
                <a:lnTo>
                  <a:pt x="205" y="294"/>
                </a:lnTo>
                <a:lnTo>
                  <a:pt x="210" y="300"/>
                </a:lnTo>
                <a:lnTo>
                  <a:pt x="215" y="306"/>
                </a:lnTo>
                <a:lnTo>
                  <a:pt x="215" y="300"/>
                </a:lnTo>
                <a:lnTo>
                  <a:pt x="220" y="294"/>
                </a:lnTo>
                <a:lnTo>
                  <a:pt x="220" y="288"/>
                </a:lnTo>
                <a:lnTo>
                  <a:pt x="220" y="294"/>
                </a:lnTo>
                <a:lnTo>
                  <a:pt x="225" y="276"/>
                </a:lnTo>
                <a:lnTo>
                  <a:pt x="225" y="294"/>
                </a:lnTo>
                <a:lnTo>
                  <a:pt x="230" y="282"/>
                </a:lnTo>
                <a:lnTo>
                  <a:pt x="230" y="240"/>
                </a:lnTo>
                <a:lnTo>
                  <a:pt x="235" y="240"/>
                </a:lnTo>
                <a:lnTo>
                  <a:pt x="235" y="210"/>
                </a:lnTo>
                <a:lnTo>
                  <a:pt x="240" y="198"/>
                </a:lnTo>
                <a:lnTo>
                  <a:pt x="240" y="174"/>
                </a:lnTo>
                <a:lnTo>
                  <a:pt x="245" y="180"/>
                </a:lnTo>
                <a:lnTo>
                  <a:pt x="245" y="120"/>
                </a:lnTo>
                <a:lnTo>
                  <a:pt x="250" y="126"/>
                </a:lnTo>
                <a:lnTo>
                  <a:pt x="250" y="114"/>
                </a:lnTo>
                <a:lnTo>
                  <a:pt x="255" y="96"/>
                </a:lnTo>
                <a:lnTo>
                  <a:pt x="255" y="78"/>
                </a:lnTo>
                <a:lnTo>
                  <a:pt x="260" y="66"/>
                </a:lnTo>
                <a:lnTo>
                  <a:pt x="260" y="42"/>
                </a:lnTo>
                <a:lnTo>
                  <a:pt x="265" y="48"/>
                </a:lnTo>
                <a:lnTo>
                  <a:pt x="265" y="30"/>
                </a:lnTo>
                <a:lnTo>
                  <a:pt x="270" y="36"/>
                </a:lnTo>
                <a:lnTo>
                  <a:pt x="270" y="30"/>
                </a:lnTo>
                <a:lnTo>
                  <a:pt x="275" y="18"/>
                </a:lnTo>
                <a:lnTo>
                  <a:pt x="275" y="30"/>
                </a:lnTo>
                <a:lnTo>
                  <a:pt x="280" y="12"/>
                </a:lnTo>
                <a:lnTo>
                  <a:pt x="280" y="36"/>
                </a:lnTo>
                <a:lnTo>
                  <a:pt x="285" y="60"/>
                </a:lnTo>
                <a:lnTo>
                  <a:pt x="285" y="42"/>
                </a:lnTo>
                <a:lnTo>
                  <a:pt x="290" y="66"/>
                </a:lnTo>
                <a:lnTo>
                  <a:pt x="290" y="84"/>
                </a:lnTo>
                <a:lnTo>
                  <a:pt x="295" y="96"/>
                </a:lnTo>
                <a:lnTo>
                  <a:pt x="295" y="114"/>
                </a:lnTo>
                <a:lnTo>
                  <a:pt x="299" y="138"/>
                </a:lnTo>
                <a:lnTo>
                  <a:pt x="299" y="150"/>
                </a:lnTo>
                <a:lnTo>
                  <a:pt x="304" y="150"/>
                </a:lnTo>
                <a:lnTo>
                  <a:pt x="304" y="198"/>
                </a:lnTo>
                <a:lnTo>
                  <a:pt x="309" y="210"/>
                </a:lnTo>
                <a:lnTo>
                  <a:pt x="309" y="228"/>
                </a:lnTo>
                <a:lnTo>
                  <a:pt x="309" y="22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6" name="Freeform 94"/>
          <p:cNvSpPr>
            <a:spLocks/>
          </p:cNvSpPr>
          <p:nvPr/>
        </p:nvSpPr>
        <p:spPr bwMode="auto">
          <a:xfrm>
            <a:off x="5875000" y="2293147"/>
            <a:ext cx="514216" cy="364331"/>
          </a:xfrm>
          <a:custGeom>
            <a:avLst/>
            <a:gdLst/>
            <a:ahLst/>
            <a:cxnLst>
              <a:cxn ang="0">
                <a:pos x="5" y="246"/>
              </a:cxn>
              <a:cxn ang="0">
                <a:pos x="15" y="282"/>
              </a:cxn>
              <a:cxn ang="0">
                <a:pos x="20" y="294"/>
              </a:cxn>
              <a:cxn ang="0">
                <a:pos x="30" y="294"/>
              </a:cxn>
              <a:cxn ang="0">
                <a:pos x="35" y="276"/>
              </a:cxn>
              <a:cxn ang="0">
                <a:pos x="40" y="234"/>
              </a:cxn>
              <a:cxn ang="0">
                <a:pos x="45" y="204"/>
              </a:cxn>
              <a:cxn ang="0">
                <a:pos x="60" y="114"/>
              </a:cxn>
              <a:cxn ang="0">
                <a:pos x="65" y="72"/>
              </a:cxn>
              <a:cxn ang="0">
                <a:pos x="75" y="36"/>
              </a:cxn>
              <a:cxn ang="0">
                <a:pos x="80" y="18"/>
              </a:cxn>
              <a:cxn ang="0">
                <a:pos x="90" y="24"/>
              </a:cxn>
              <a:cxn ang="0">
                <a:pos x="95" y="54"/>
              </a:cxn>
              <a:cxn ang="0">
                <a:pos x="105" y="102"/>
              </a:cxn>
              <a:cxn ang="0">
                <a:pos x="110" y="132"/>
              </a:cxn>
              <a:cxn ang="0">
                <a:pos x="115" y="198"/>
              </a:cxn>
              <a:cxn ang="0">
                <a:pos x="125" y="252"/>
              </a:cxn>
              <a:cxn ang="0">
                <a:pos x="135" y="282"/>
              </a:cxn>
              <a:cxn ang="0">
                <a:pos x="150" y="276"/>
              </a:cxn>
              <a:cxn ang="0">
                <a:pos x="160" y="240"/>
              </a:cxn>
              <a:cxn ang="0">
                <a:pos x="165" y="180"/>
              </a:cxn>
              <a:cxn ang="0">
                <a:pos x="175" y="144"/>
              </a:cxn>
              <a:cxn ang="0">
                <a:pos x="180" y="90"/>
              </a:cxn>
              <a:cxn ang="0">
                <a:pos x="185" y="54"/>
              </a:cxn>
              <a:cxn ang="0">
                <a:pos x="190" y="30"/>
              </a:cxn>
              <a:cxn ang="0">
                <a:pos x="195" y="24"/>
              </a:cxn>
              <a:cxn ang="0">
                <a:pos x="205" y="24"/>
              </a:cxn>
              <a:cxn ang="0">
                <a:pos x="210" y="18"/>
              </a:cxn>
              <a:cxn ang="0">
                <a:pos x="215" y="78"/>
              </a:cxn>
              <a:cxn ang="0">
                <a:pos x="225" y="132"/>
              </a:cxn>
              <a:cxn ang="0">
                <a:pos x="230" y="162"/>
              </a:cxn>
              <a:cxn ang="0">
                <a:pos x="245" y="264"/>
              </a:cxn>
              <a:cxn ang="0">
                <a:pos x="255" y="288"/>
              </a:cxn>
              <a:cxn ang="0">
                <a:pos x="260" y="300"/>
              </a:cxn>
              <a:cxn ang="0">
                <a:pos x="265" y="270"/>
              </a:cxn>
              <a:cxn ang="0">
                <a:pos x="275" y="246"/>
              </a:cxn>
              <a:cxn ang="0">
                <a:pos x="280" y="204"/>
              </a:cxn>
              <a:cxn ang="0">
                <a:pos x="290" y="150"/>
              </a:cxn>
              <a:cxn ang="0">
                <a:pos x="294" y="90"/>
              </a:cxn>
              <a:cxn ang="0">
                <a:pos x="304" y="54"/>
              </a:cxn>
              <a:cxn ang="0">
                <a:pos x="314" y="18"/>
              </a:cxn>
              <a:cxn ang="0">
                <a:pos x="319" y="0"/>
              </a:cxn>
            </a:cxnLst>
            <a:rect l="0" t="0" r="r" b="b"/>
            <a:pathLst>
              <a:path w="324" h="306">
                <a:moveTo>
                  <a:pt x="0" y="216"/>
                </a:moveTo>
                <a:lnTo>
                  <a:pt x="5" y="234"/>
                </a:lnTo>
                <a:lnTo>
                  <a:pt x="5" y="246"/>
                </a:lnTo>
                <a:lnTo>
                  <a:pt x="10" y="252"/>
                </a:lnTo>
                <a:lnTo>
                  <a:pt x="10" y="270"/>
                </a:lnTo>
                <a:lnTo>
                  <a:pt x="15" y="282"/>
                </a:lnTo>
                <a:lnTo>
                  <a:pt x="15" y="288"/>
                </a:lnTo>
                <a:lnTo>
                  <a:pt x="20" y="282"/>
                </a:lnTo>
                <a:lnTo>
                  <a:pt x="20" y="294"/>
                </a:lnTo>
                <a:lnTo>
                  <a:pt x="25" y="300"/>
                </a:lnTo>
                <a:lnTo>
                  <a:pt x="25" y="288"/>
                </a:lnTo>
                <a:lnTo>
                  <a:pt x="30" y="294"/>
                </a:lnTo>
                <a:lnTo>
                  <a:pt x="30" y="270"/>
                </a:lnTo>
                <a:lnTo>
                  <a:pt x="30" y="282"/>
                </a:lnTo>
                <a:lnTo>
                  <a:pt x="35" y="276"/>
                </a:lnTo>
                <a:lnTo>
                  <a:pt x="35" y="258"/>
                </a:lnTo>
                <a:lnTo>
                  <a:pt x="40" y="240"/>
                </a:lnTo>
                <a:lnTo>
                  <a:pt x="40" y="234"/>
                </a:lnTo>
                <a:lnTo>
                  <a:pt x="45" y="216"/>
                </a:lnTo>
                <a:lnTo>
                  <a:pt x="45" y="198"/>
                </a:lnTo>
                <a:lnTo>
                  <a:pt x="45" y="204"/>
                </a:lnTo>
                <a:lnTo>
                  <a:pt x="55" y="168"/>
                </a:lnTo>
                <a:lnTo>
                  <a:pt x="55" y="126"/>
                </a:lnTo>
                <a:lnTo>
                  <a:pt x="60" y="114"/>
                </a:lnTo>
                <a:lnTo>
                  <a:pt x="60" y="102"/>
                </a:lnTo>
                <a:lnTo>
                  <a:pt x="65" y="78"/>
                </a:lnTo>
                <a:lnTo>
                  <a:pt x="65" y="72"/>
                </a:lnTo>
                <a:lnTo>
                  <a:pt x="70" y="60"/>
                </a:lnTo>
                <a:lnTo>
                  <a:pt x="70" y="30"/>
                </a:lnTo>
                <a:lnTo>
                  <a:pt x="75" y="36"/>
                </a:lnTo>
                <a:lnTo>
                  <a:pt x="75" y="24"/>
                </a:lnTo>
                <a:lnTo>
                  <a:pt x="75" y="30"/>
                </a:lnTo>
                <a:lnTo>
                  <a:pt x="80" y="18"/>
                </a:lnTo>
                <a:lnTo>
                  <a:pt x="85" y="24"/>
                </a:lnTo>
                <a:lnTo>
                  <a:pt x="85" y="12"/>
                </a:lnTo>
                <a:lnTo>
                  <a:pt x="90" y="24"/>
                </a:lnTo>
                <a:lnTo>
                  <a:pt x="90" y="42"/>
                </a:lnTo>
                <a:lnTo>
                  <a:pt x="95" y="42"/>
                </a:lnTo>
                <a:lnTo>
                  <a:pt x="95" y="54"/>
                </a:lnTo>
                <a:lnTo>
                  <a:pt x="100" y="54"/>
                </a:lnTo>
                <a:lnTo>
                  <a:pt x="100" y="78"/>
                </a:lnTo>
                <a:lnTo>
                  <a:pt x="105" y="102"/>
                </a:lnTo>
                <a:lnTo>
                  <a:pt x="105" y="96"/>
                </a:lnTo>
                <a:lnTo>
                  <a:pt x="105" y="108"/>
                </a:lnTo>
                <a:lnTo>
                  <a:pt x="110" y="132"/>
                </a:lnTo>
                <a:lnTo>
                  <a:pt x="110" y="156"/>
                </a:lnTo>
                <a:lnTo>
                  <a:pt x="115" y="174"/>
                </a:lnTo>
                <a:lnTo>
                  <a:pt x="115" y="198"/>
                </a:lnTo>
                <a:lnTo>
                  <a:pt x="120" y="192"/>
                </a:lnTo>
                <a:lnTo>
                  <a:pt x="120" y="228"/>
                </a:lnTo>
                <a:lnTo>
                  <a:pt x="125" y="252"/>
                </a:lnTo>
                <a:lnTo>
                  <a:pt x="130" y="258"/>
                </a:lnTo>
                <a:lnTo>
                  <a:pt x="130" y="288"/>
                </a:lnTo>
                <a:lnTo>
                  <a:pt x="135" y="282"/>
                </a:lnTo>
                <a:lnTo>
                  <a:pt x="145" y="288"/>
                </a:lnTo>
                <a:lnTo>
                  <a:pt x="145" y="276"/>
                </a:lnTo>
                <a:lnTo>
                  <a:pt x="150" y="276"/>
                </a:lnTo>
                <a:lnTo>
                  <a:pt x="155" y="264"/>
                </a:lnTo>
                <a:lnTo>
                  <a:pt x="155" y="258"/>
                </a:lnTo>
                <a:lnTo>
                  <a:pt x="160" y="240"/>
                </a:lnTo>
                <a:lnTo>
                  <a:pt x="160" y="210"/>
                </a:lnTo>
                <a:lnTo>
                  <a:pt x="165" y="210"/>
                </a:lnTo>
                <a:lnTo>
                  <a:pt x="165" y="180"/>
                </a:lnTo>
                <a:lnTo>
                  <a:pt x="170" y="162"/>
                </a:lnTo>
                <a:lnTo>
                  <a:pt x="170" y="156"/>
                </a:lnTo>
                <a:lnTo>
                  <a:pt x="175" y="144"/>
                </a:lnTo>
                <a:lnTo>
                  <a:pt x="175" y="108"/>
                </a:lnTo>
                <a:lnTo>
                  <a:pt x="180" y="102"/>
                </a:lnTo>
                <a:lnTo>
                  <a:pt x="180" y="90"/>
                </a:lnTo>
                <a:lnTo>
                  <a:pt x="180" y="96"/>
                </a:lnTo>
                <a:lnTo>
                  <a:pt x="185" y="60"/>
                </a:lnTo>
                <a:lnTo>
                  <a:pt x="185" y="54"/>
                </a:lnTo>
                <a:lnTo>
                  <a:pt x="190" y="36"/>
                </a:lnTo>
                <a:lnTo>
                  <a:pt x="190" y="54"/>
                </a:lnTo>
                <a:lnTo>
                  <a:pt x="190" y="30"/>
                </a:lnTo>
                <a:lnTo>
                  <a:pt x="195" y="24"/>
                </a:lnTo>
                <a:lnTo>
                  <a:pt x="195" y="0"/>
                </a:lnTo>
                <a:lnTo>
                  <a:pt x="195" y="24"/>
                </a:lnTo>
                <a:lnTo>
                  <a:pt x="200" y="0"/>
                </a:lnTo>
                <a:lnTo>
                  <a:pt x="200" y="18"/>
                </a:lnTo>
                <a:lnTo>
                  <a:pt x="205" y="24"/>
                </a:lnTo>
                <a:lnTo>
                  <a:pt x="205" y="12"/>
                </a:lnTo>
                <a:lnTo>
                  <a:pt x="205" y="30"/>
                </a:lnTo>
                <a:lnTo>
                  <a:pt x="210" y="18"/>
                </a:lnTo>
                <a:lnTo>
                  <a:pt x="210" y="66"/>
                </a:lnTo>
                <a:lnTo>
                  <a:pt x="215" y="66"/>
                </a:lnTo>
                <a:lnTo>
                  <a:pt x="215" y="78"/>
                </a:lnTo>
                <a:lnTo>
                  <a:pt x="220" y="90"/>
                </a:lnTo>
                <a:lnTo>
                  <a:pt x="225" y="114"/>
                </a:lnTo>
                <a:lnTo>
                  <a:pt x="225" y="132"/>
                </a:lnTo>
                <a:lnTo>
                  <a:pt x="230" y="162"/>
                </a:lnTo>
                <a:lnTo>
                  <a:pt x="230" y="180"/>
                </a:lnTo>
                <a:lnTo>
                  <a:pt x="230" y="162"/>
                </a:lnTo>
                <a:lnTo>
                  <a:pt x="240" y="204"/>
                </a:lnTo>
                <a:lnTo>
                  <a:pt x="240" y="258"/>
                </a:lnTo>
                <a:lnTo>
                  <a:pt x="245" y="264"/>
                </a:lnTo>
                <a:lnTo>
                  <a:pt x="250" y="276"/>
                </a:lnTo>
                <a:lnTo>
                  <a:pt x="250" y="288"/>
                </a:lnTo>
                <a:lnTo>
                  <a:pt x="255" y="288"/>
                </a:lnTo>
                <a:lnTo>
                  <a:pt x="255" y="306"/>
                </a:lnTo>
                <a:lnTo>
                  <a:pt x="255" y="294"/>
                </a:lnTo>
                <a:lnTo>
                  <a:pt x="260" y="300"/>
                </a:lnTo>
                <a:lnTo>
                  <a:pt x="260" y="294"/>
                </a:lnTo>
                <a:lnTo>
                  <a:pt x="265" y="282"/>
                </a:lnTo>
                <a:lnTo>
                  <a:pt x="265" y="270"/>
                </a:lnTo>
                <a:lnTo>
                  <a:pt x="270" y="252"/>
                </a:lnTo>
                <a:lnTo>
                  <a:pt x="270" y="264"/>
                </a:lnTo>
                <a:lnTo>
                  <a:pt x="275" y="246"/>
                </a:lnTo>
                <a:lnTo>
                  <a:pt x="275" y="228"/>
                </a:lnTo>
                <a:lnTo>
                  <a:pt x="280" y="216"/>
                </a:lnTo>
                <a:lnTo>
                  <a:pt x="280" y="204"/>
                </a:lnTo>
                <a:lnTo>
                  <a:pt x="285" y="180"/>
                </a:lnTo>
                <a:lnTo>
                  <a:pt x="285" y="138"/>
                </a:lnTo>
                <a:lnTo>
                  <a:pt x="290" y="150"/>
                </a:lnTo>
                <a:lnTo>
                  <a:pt x="290" y="108"/>
                </a:lnTo>
                <a:lnTo>
                  <a:pt x="294" y="108"/>
                </a:lnTo>
                <a:lnTo>
                  <a:pt x="294" y="90"/>
                </a:lnTo>
                <a:lnTo>
                  <a:pt x="299" y="96"/>
                </a:lnTo>
                <a:lnTo>
                  <a:pt x="299" y="66"/>
                </a:lnTo>
                <a:lnTo>
                  <a:pt x="304" y="54"/>
                </a:lnTo>
                <a:lnTo>
                  <a:pt x="304" y="30"/>
                </a:lnTo>
                <a:lnTo>
                  <a:pt x="309" y="24"/>
                </a:lnTo>
                <a:lnTo>
                  <a:pt x="314" y="18"/>
                </a:lnTo>
                <a:lnTo>
                  <a:pt x="314" y="12"/>
                </a:lnTo>
                <a:lnTo>
                  <a:pt x="314" y="18"/>
                </a:lnTo>
                <a:lnTo>
                  <a:pt x="319" y="0"/>
                </a:lnTo>
                <a:lnTo>
                  <a:pt x="319" y="18"/>
                </a:lnTo>
                <a:lnTo>
                  <a:pt x="324" y="3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7" name="Freeform 95"/>
          <p:cNvSpPr>
            <a:spLocks/>
          </p:cNvSpPr>
          <p:nvPr/>
        </p:nvSpPr>
        <p:spPr bwMode="auto">
          <a:xfrm>
            <a:off x="6389216" y="2293144"/>
            <a:ext cx="498345" cy="371475"/>
          </a:xfrm>
          <a:custGeom>
            <a:avLst/>
            <a:gdLst/>
            <a:ahLst/>
            <a:cxnLst>
              <a:cxn ang="0">
                <a:pos x="5" y="54"/>
              </a:cxn>
              <a:cxn ang="0">
                <a:pos x="10" y="90"/>
              </a:cxn>
              <a:cxn ang="0">
                <a:pos x="20" y="156"/>
              </a:cxn>
              <a:cxn ang="0">
                <a:pos x="30" y="210"/>
              </a:cxn>
              <a:cxn ang="0">
                <a:pos x="35" y="240"/>
              </a:cxn>
              <a:cxn ang="0">
                <a:pos x="40" y="288"/>
              </a:cxn>
              <a:cxn ang="0">
                <a:pos x="50" y="300"/>
              </a:cxn>
              <a:cxn ang="0">
                <a:pos x="55" y="294"/>
              </a:cxn>
              <a:cxn ang="0">
                <a:pos x="65" y="264"/>
              </a:cxn>
              <a:cxn ang="0">
                <a:pos x="70" y="240"/>
              </a:cxn>
              <a:cxn ang="0">
                <a:pos x="75" y="192"/>
              </a:cxn>
              <a:cxn ang="0">
                <a:pos x="85" y="144"/>
              </a:cxn>
              <a:cxn ang="0">
                <a:pos x="95" y="72"/>
              </a:cxn>
              <a:cxn ang="0">
                <a:pos x="100" y="18"/>
              </a:cxn>
              <a:cxn ang="0">
                <a:pos x="110" y="12"/>
              </a:cxn>
              <a:cxn ang="0">
                <a:pos x="115" y="42"/>
              </a:cxn>
              <a:cxn ang="0">
                <a:pos x="125" y="48"/>
              </a:cxn>
              <a:cxn ang="0">
                <a:pos x="130" y="108"/>
              </a:cxn>
              <a:cxn ang="0">
                <a:pos x="140" y="174"/>
              </a:cxn>
              <a:cxn ang="0">
                <a:pos x="150" y="222"/>
              </a:cxn>
              <a:cxn ang="0">
                <a:pos x="155" y="258"/>
              </a:cxn>
              <a:cxn ang="0">
                <a:pos x="165" y="306"/>
              </a:cxn>
              <a:cxn ang="0">
                <a:pos x="170" y="294"/>
              </a:cxn>
              <a:cxn ang="0">
                <a:pos x="175" y="264"/>
              </a:cxn>
              <a:cxn ang="0">
                <a:pos x="185" y="240"/>
              </a:cxn>
              <a:cxn ang="0">
                <a:pos x="195" y="192"/>
              </a:cxn>
              <a:cxn ang="0">
                <a:pos x="200" y="138"/>
              </a:cxn>
              <a:cxn ang="0">
                <a:pos x="205" y="96"/>
              </a:cxn>
              <a:cxn ang="0">
                <a:pos x="215" y="54"/>
              </a:cxn>
              <a:cxn ang="0">
                <a:pos x="220" y="24"/>
              </a:cxn>
              <a:cxn ang="0">
                <a:pos x="230" y="12"/>
              </a:cxn>
              <a:cxn ang="0">
                <a:pos x="235" y="18"/>
              </a:cxn>
              <a:cxn ang="0">
                <a:pos x="240" y="60"/>
              </a:cxn>
              <a:cxn ang="0">
                <a:pos x="250" y="108"/>
              </a:cxn>
              <a:cxn ang="0">
                <a:pos x="260" y="150"/>
              </a:cxn>
              <a:cxn ang="0">
                <a:pos x="265" y="234"/>
              </a:cxn>
              <a:cxn ang="0">
                <a:pos x="274" y="264"/>
              </a:cxn>
              <a:cxn ang="0">
                <a:pos x="279" y="282"/>
              </a:cxn>
              <a:cxn ang="0">
                <a:pos x="289" y="276"/>
              </a:cxn>
              <a:cxn ang="0">
                <a:pos x="294" y="288"/>
              </a:cxn>
              <a:cxn ang="0">
                <a:pos x="299" y="240"/>
              </a:cxn>
              <a:cxn ang="0">
                <a:pos x="309" y="216"/>
              </a:cxn>
            </a:cxnLst>
            <a:rect l="0" t="0" r="r" b="b"/>
            <a:pathLst>
              <a:path w="314" h="312">
                <a:moveTo>
                  <a:pt x="0" y="30"/>
                </a:moveTo>
                <a:lnTo>
                  <a:pt x="5" y="36"/>
                </a:lnTo>
                <a:lnTo>
                  <a:pt x="5" y="54"/>
                </a:lnTo>
                <a:lnTo>
                  <a:pt x="5" y="42"/>
                </a:lnTo>
                <a:lnTo>
                  <a:pt x="10" y="66"/>
                </a:lnTo>
                <a:lnTo>
                  <a:pt x="10" y="90"/>
                </a:lnTo>
                <a:lnTo>
                  <a:pt x="15" y="108"/>
                </a:lnTo>
                <a:lnTo>
                  <a:pt x="20" y="132"/>
                </a:lnTo>
                <a:lnTo>
                  <a:pt x="20" y="156"/>
                </a:lnTo>
                <a:lnTo>
                  <a:pt x="25" y="174"/>
                </a:lnTo>
                <a:lnTo>
                  <a:pt x="25" y="186"/>
                </a:lnTo>
                <a:lnTo>
                  <a:pt x="30" y="210"/>
                </a:lnTo>
                <a:lnTo>
                  <a:pt x="30" y="228"/>
                </a:lnTo>
                <a:lnTo>
                  <a:pt x="35" y="246"/>
                </a:lnTo>
                <a:lnTo>
                  <a:pt x="35" y="240"/>
                </a:lnTo>
                <a:lnTo>
                  <a:pt x="35" y="246"/>
                </a:lnTo>
                <a:lnTo>
                  <a:pt x="40" y="252"/>
                </a:lnTo>
                <a:lnTo>
                  <a:pt x="40" y="288"/>
                </a:lnTo>
                <a:lnTo>
                  <a:pt x="45" y="276"/>
                </a:lnTo>
                <a:lnTo>
                  <a:pt x="45" y="294"/>
                </a:lnTo>
                <a:lnTo>
                  <a:pt x="50" y="300"/>
                </a:lnTo>
                <a:lnTo>
                  <a:pt x="50" y="294"/>
                </a:lnTo>
                <a:lnTo>
                  <a:pt x="55" y="312"/>
                </a:lnTo>
                <a:lnTo>
                  <a:pt x="55" y="294"/>
                </a:lnTo>
                <a:lnTo>
                  <a:pt x="60" y="288"/>
                </a:lnTo>
                <a:lnTo>
                  <a:pt x="60" y="294"/>
                </a:lnTo>
                <a:lnTo>
                  <a:pt x="65" y="264"/>
                </a:lnTo>
                <a:lnTo>
                  <a:pt x="65" y="270"/>
                </a:lnTo>
                <a:lnTo>
                  <a:pt x="65" y="234"/>
                </a:lnTo>
                <a:lnTo>
                  <a:pt x="70" y="240"/>
                </a:lnTo>
                <a:lnTo>
                  <a:pt x="70" y="222"/>
                </a:lnTo>
                <a:lnTo>
                  <a:pt x="75" y="198"/>
                </a:lnTo>
                <a:lnTo>
                  <a:pt x="75" y="192"/>
                </a:lnTo>
                <a:lnTo>
                  <a:pt x="80" y="186"/>
                </a:lnTo>
                <a:lnTo>
                  <a:pt x="80" y="150"/>
                </a:lnTo>
                <a:lnTo>
                  <a:pt x="85" y="144"/>
                </a:lnTo>
                <a:lnTo>
                  <a:pt x="85" y="96"/>
                </a:lnTo>
                <a:lnTo>
                  <a:pt x="90" y="90"/>
                </a:lnTo>
                <a:lnTo>
                  <a:pt x="95" y="72"/>
                </a:lnTo>
                <a:lnTo>
                  <a:pt x="95" y="42"/>
                </a:lnTo>
                <a:lnTo>
                  <a:pt x="100" y="48"/>
                </a:lnTo>
                <a:lnTo>
                  <a:pt x="100" y="18"/>
                </a:lnTo>
                <a:lnTo>
                  <a:pt x="105" y="24"/>
                </a:lnTo>
                <a:lnTo>
                  <a:pt x="105" y="18"/>
                </a:lnTo>
                <a:lnTo>
                  <a:pt x="110" y="12"/>
                </a:lnTo>
                <a:lnTo>
                  <a:pt x="110" y="36"/>
                </a:lnTo>
                <a:lnTo>
                  <a:pt x="115" y="6"/>
                </a:lnTo>
                <a:lnTo>
                  <a:pt x="115" y="42"/>
                </a:lnTo>
                <a:lnTo>
                  <a:pt x="120" y="48"/>
                </a:lnTo>
                <a:lnTo>
                  <a:pt x="120" y="42"/>
                </a:lnTo>
                <a:lnTo>
                  <a:pt x="125" y="48"/>
                </a:lnTo>
                <a:lnTo>
                  <a:pt x="125" y="78"/>
                </a:lnTo>
                <a:lnTo>
                  <a:pt x="130" y="84"/>
                </a:lnTo>
                <a:lnTo>
                  <a:pt x="130" y="108"/>
                </a:lnTo>
                <a:lnTo>
                  <a:pt x="135" y="114"/>
                </a:lnTo>
                <a:lnTo>
                  <a:pt x="140" y="150"/>
                </a:lnTo>
                <a:lnTo>
                  <a:pt x="140" y="174"/>
                </a:lnTo>
                <a:lnTo>
                  <a:pt x="145" y="174"/>
                </a:lnTo>
                <a:lnTo>
                  <a:pt x="145" y="198"/>
                </a:lnTo>
                <a:lnTo>
                  <a:pt x="150" y="222"/>
                </a:lnTo>
                <a:lnTo>
                  <a:pt x="150" y="240"/>
                </a:lnTo>
                <a:lnTo>
                  <a:pt x="155" y="246"/>
                </a:lnTo>
                <a:lnTo>
                  <a:pt x="155" y="258"/>
                </a:lnTo>
                <a:lnTo>
                  <a:pt x="160" y="270"/>
                </a:lnTo>
                <a:lnTo>
                  <a:pt x="160" y="282"/>
                </a:lnTo>
                <a:lnTo>
                  <a:pt x="165" y="306"/>
                </a:lnTo>
                <a:lnTo>
                  <a:pt x="165" y="300"/>
                </a:lnTo>
                <a:lnTo>
                  <a:pt x="170" y="288"/>
                </a:lnTo>
                <a:lnTo>
                  <a:pt x="170" y="294"/>
                </a:lnTo>
                <a:lnTo>
                  <a:pt x="170" y="288"/>
                </a:lnTo>
                <a:lnTo>
                  <a:pt x="175" y="276"/>
                </a:lnTo>
                <a:lnTo>
                  <a:pt x="175" y="264"/>
                </a:lnTo>
                <a:lnTo>
                  <a:pt x="180" y="270"/>
                </a:lnTo>
                <a:lnTo>
                  <a:pt x="180" y="276"/>
                </a:lnTo>
                <a:lnTo>
                  <a:pt x="185" y="240"/>
                </a:lnTo>
                <a:lnTo>
                  <a:pt x="190" y="210"/>
                </a:lnTo>
                <a:lnTo>
                  <a:pt x="190" y="192"/>
                </a:lnTo>
                <a:lnTo>
                  <a:pt x="195" y="192"/>
                </a:lnTo>
                <a:lnTo>
                  <a:pt x="195" y="162"/>
                </a:lnTo>
                <a:lnTo>
                  <a:pt x="200" y="156"/>
                </a:lnTo>
                <a:lnTo>
                  <a:pt x="200" y="138"/>
                </a:lnTo>
                <a:lnTo>
                  <a:pt x="200" y="144"/>
                </a:lnTo>
                <a:lnTo>
                  <a:pt x="205" y="126"/>
                </a:lnTo>
                <a:lnTo>
                  <a:pt x="205" y="96"/>
                </a:lnTo>
                <a:lnTo>
                  <a:pt x="210" y="72"/>
                </a:lnTo>
                <a:lnTo>
                  <a:pt x="210" y="78"/>
                </a:lnTo>
                <a:lnTo>
                  <a:pt x="215" y="54"/>
                </a:lnTo>
                <a:lnTo>
                  <a:pt x="215" y="36"/>
                </a:lnTo>
                <a:lnTo>
                  <a:pt x="220" y="36"/>
                </a:lnTo>
                <a:lnTo>
                  <a:pt x="220" y="24"/>
                </a:lnTo>
                <a:lnTo>
                  <a:pt x="225" y="24"/>
                </a:lnTo>
                <a:lnTo>
                  <a:pt x="225" y="0"/>
                </a:lnTo>
                <a:lnTo>
                  <a:pt x="230" y="12"/>
                </a:lnTo>
                <a:lnTo>
                  <a:pt x="230" y="18"/>
                </a:lnTo>
                <a:lnTo>
                  <a:pt x="230" y="6"/>
                </a:lnTo>
                <a:lnTo>
                  <a:pt x="235" y="18"/>
                </a:lnTo>
                <a:lnTo>
                  <a:pt x="235" y="36"/>
                </a:lnTo>
                <a:lnTo>
                  <a:pt x="240" y="42"/>
                </a:lnTo>
                <a:lnTo>
                  <a:pt x="240" y="60"/>
                </a:lnTo>
                <a:lnTo>
                  <a:pt x="245" y="54"/>
                </a:lnTo>
                <a:lnTo>
                  <a:pt x="245" y="102"/>
                </a:lnTo>
                <a:lnTo>
                  <a:pt x="250" y="108"/>
                </a:lnTo>
                <a:lnTo>
                  <a:pt x="255" y="138"/>
                </a:lnTo>
                <a:lnTo>
                  <a:pt x="255" y="156"/>
                </a:lnTo>
                <a:lnTo>
                  <a:pt x="260" y="150"/>
                </a:lnTo>
                <a:lnTo>
                  <a:pt x="260" y="204"/>
                </a:lnTo>
                <a:lnTo>
                  <a:pt x="265" y="210"/>
                </a:lnTo>
                <a:lnTo>
                  <a:pt x="265" y="234"/>
                </a:lnTo>
                <a:lnTo>
                  <a:pt x="269" y="240"/>
                </a:lnTo>
                <a:lnTo>
                  <a:pt x="269" y="258"/>
                </a:lnTo>
                <a:lnTo>
                  <a:pt x="274" y="264"/>
                </a:lnTo>
                <a:lnTo>
                  <a:pt x="274" y="276"/>
                </a:lnTo>
                <a:lnTo>
                  <a:pt x="279" y="294"/>
                </a:lnTo>
                <a:lnTo>
                  <a:pt x="279" y="282"/>
                </a:lnTo>
                <a:lnTo>
                  <a:pt x="284" y="294"/>
                </a:lnTo>
                <a:lnTo>
                  <a:pt x="284" y="300"/>
                </a:lnTo>
                <a:lnTo>
                  <a:pt x="289" y="276"/>
                </a:lnTo>
                <a:lnTo>
                  <a:pt x="289" y="294"/>
                </a:lnTo>
                <a:lnTo>
                  <a:pt x="289" y="282"/>
                </a:lnTo>
                <a:lnTo>
                  <a:pt x="294" y="288"/>
                </a:lnTo>
                <a:lnTo>
                  <a:pt x="294" y="264"/>
                </a:lnTo>
                <a:lnTo>
                  <a:pt x="299" y="252"/>
                </a:lnTo>
                <a:lnTo>
                  <a:pt x="299" y="240"/>
                </a:lnTo>
                <a:lnTo>
                  <a:pt x="304" y="246"/>
                </a:lnTo>
                <a:lnTo>
                  <a:pt x="304" y="228"/>
                </a:lnTo>
                <a:lnTo>
                  <a:pt x="309" y="216"/>
                </a:lnTo>
                <a:lnTo>
                  <a:pt x="309" y="186"/>
                </a:lnTo>
                <a:lnTo>
                  <a:pt x="314" y="18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8" name="Freeform 96"/>
          <p:cNvSpPr>
            <a:spLocks/>
          </p:cNvSpPr>
          <p:nvPr/>
        </p:nvSpPr>
        <p:spPr bwMode="auto">
          <a:xfrm>
            <a:off x="6887562" y="2300290"/>
            <a:ext cx="474539" cy="350044"/>
          </a:xfrm>
          <a:custGeom>
            <a:avLst/>
            <a:gdLst/>
            <a:ahLst/>
            <a:cxnLst>
              <a:cxn ang="0">
                <a:pos x="5" y="138"/>
              </a:cxn>
              <a:cxn ang="0">
                <a:pos x="10" y="66"/>
              </a:cxn>
              <a:cxn ang="0">
                <a:pos x="20" y="48"/>
              </a:cxn>
              <a:cxn ang="0">
                <a:pos x="25" y="12"/>
              </a:cxn>
              <a:cxn ang="0">
                <a:pos x="30" y="0"/>
              </a:cxn>
              <a:cxn ang="0">
                <a:pos x="40" y="12"/>
              </a:cxn>
              <a:cxn ang="0">
                <a:pos x="45" y="54"/>
              </a:cxn>
              <a:cxn ang="0">
                <a:pos x="55" y="108"/>
              </a:cxn>
              <a:cxn ang="0">
                <a:pos x="60" y="156"/>
              </a:cxn>
              <a:cxn ang="0">
                <a:pos x="70" y="204"/>
              </a:cxn>
              <a:cxn ang="0">
                <a:pos x="75" y="258"/>
              </a:cxn>
              <a:cxn ang="0">
                <a:pos x="85" y="294"/>
              </a:cxn>
              <a:cxn ang="0">
                <a:pos x="95" y="288"/>
              </a:cxn>
              <a:cxn ang="0">
                <a:pos x="100" y="282"/>
              </a:cxn>
              <a:cxn ang="0">
                <a:pos x="105" y="234"/>
              </a:cxn>
              <a:cxn ang="0">
                <a:pos x="115" y="192"/>
              </a:cxn>
              <a:cxn ang="0">
                <a:pos x="120" y="126"/>
              </a:cxn>
              <a:cxn ang="0">
                <a:pos x="130" y="78"/>
              </a:cxn>
              <a:cxn ang="0">
                <a:pos x="135" y="30"/>
              </a:cxn>
              <a:cxn ang="0">
                <a:pos x="145" y="6"/>
              </a:cxn>
              <a:cxn ang="0">
                <a:pos x="150" y="18"/>
              </a:cxn>
              <a:cxn ang="0">
                <a:pos x="155" y="18"/>
              </a:cxn>
              <a:cxn ang="0">
                <a:pos x="165" y="42"/>
              </a:cxn>
              <a:cxn ang="0">
                <a:pos x="170" y="108"/>
              </a:cxn>
              <a:cxn ang="0">
                <a:pos x="175" y="132"/>
              </a:cxn>
              <a:cxn ang="0">
                <a:pos x="185" y="204"/>
              </a:cxn>
              <a:cxn ang="0">
                <a:pos x="190" y="252"/>
              </a:cxn>
              <a:cxn ang="0">
                <a:pos x="200" y="282"/>
              </a:cxn>
              <a:cxn ang="0">
                <a:pos x="205" y="282"/>
              </a:cxn>
              <a:cxn ang="0">
                <a:pos x="210" y="282"/>
              </a:cxn>
              <a:cxn ang="0">
                <a:pos x="215" y="252"/>
              </a:cxn>
              <a:cxn ang="0">
                <a:pos x="225" y="216"/>
              </a:cxn>
              <a:cxn ang="0">
                <a:pos x="230" y="186"/>
              </a:cxn>
              <a:cxn ang="0">
                <a:pos x="235" y="150"/>
              </a:cxn>
              <a:cxn ang="0">
                <a:pos x="245" y="96"/>
              </a:cxn>
              <a:cxn ang="0">
                <a:pos x="250" y="42"/>
              </a:cxn>
              <a:cxn ang="0">
                <a:pos x="259" y="24"/>
              </a:cxn>
              <a:cxn ang="0">
                <a:pos x="269" y="6"/>
              </a:cxn>
              <a:cxn ang="0">
                <a:pos x="279" y="42"/>
              </a:cxn>
              <a:cxn ang="0">
                <a:pos x="284" y="90"/>
              </a:cxn>
              <a:cxn ang="0">
                <a:pos x="289" y="120"/>
              </a:cxn>
              <a:cxn ang="0">
                <a:pos x="294" y="174"/>
              </a:cxn>
            </a:cxnLst>
            <a:rect l="0" t="0" r="r" b="b"/>
            <a:pathLst>
              <a:path w="299" h="294">
                <a:moveTo>
                  <a:pt x="0" y="174"/>
                </a:moveTo>
                <a:lnTo>
                  <a:pt x="0" y="126"/>
                </a:lnTo>
                <a:lnTo>
                  <a:pt x="5" y="138"/>
                </a:lnTo>
                <a:lnTo>
                  <a:pt x="5" y="102"/>
                </a:lnTo>
                <a:lnTo>
                  <a:pt x="10" y="90"/>
                </a:lnTo>
                <a:lnTo>
                  <a:pt x="10" y="66"/>
                </a:lnTo>
                <a:lnTo>
                  <a:pt x="15" y="66"/>
                </a:lnTo>
                <a:lnTo>
                  <a:pt x="15" y="54"/>
                </a:lnTo>
                <a:lnTo>
                  <a:pt x="20" y="48"/>
                </a:lnTo>
                <a:lnTo>
                  <a:pt x="20" y="12"/>
                </a:lnTo>
                <a:lnTo>
                  <a:pt x="20" y="24"/>
                </a:lnTo>
                <a:lnTo>
                  <a:pt x="25" y="12"/>
                </a:lnTo>
                <a:lnTo>
                  <a:pt x="25" y="24"/>
                </a:lnTo>
                <a:lnTo>
                  <a:pt x="30" y="18"/>
                </a:lnTo>
                <a:lnTo>
                  <a:pt x="30" y="0"/>
                </a:lnTo>
                <a:lnTo>
                  <a:pt x="35" y="24"/>
                </a:lnTo>
                <a:lnTo>
                  <a:pt x="35" y="18"/>
                </a:lnTo>
                <a:lnTo>
                  <a:pt x="40" y="12"/>
                </a:lnTo>
                <a:lnTo>
                  <a:pt x="40" y="42"/>
                </a:lnTo>
                <a:lnTo>
                  <a:pt x="45" y="48"/>
                </a:lnTo>
                <a:lnTo>
                  <a:pt x="45" y="54"/>
                </a:lnTo>
                <a:lnTo>
                  <a:pt x="50" y="66"/>
                </a:lnTo>
                <a:lnTo>
                  <a:pt x="50" y="96"/>
                </a:lnTo>
                <a:lnTo>
                  <a:pt x="55" y="108"/>
                </a:lnTo>
                <a:lnTo>
                  <a:pt x="55" y="132"/>
                </a:lnTo>
                <a:lnTo>
                  <a:pt x="60" y="144"/>
                </a:lnTo>
                <a:lnTo>
                  <a:pt x="60" y="156"/>
                </a:lnTo>
                <a:lnTo>
                  <a:pt x="65" y="174"/>
                </a:lnTo>
                <a:lnTo>
                  <a:pt x="65" y="216"/>
                </a:lnTo>
                <a:lnTo>
                  <a:pt x="70" y="204"/>
                </a:lnTo>
                <a:lnTo>
                  <a:pt x="70" y="222"/>
                </a:lnTo>
                <a:lnTo>
                  <a:pt x="75" y="240"/>
                </a:lnTo>
                <a:lnTo>
                  <a:pt x="75" y="258"/>
                </a:lnTo>
                <a:lnTo>
                  <a:pt x="80" y="270"/>
                </a:lnTo>
                <a:lnTo>
                  <a:pt x="80" y="288"/>
                </a:lnTo>
                <a:lnTo>
                  <a:pt x="85" y="294"/>
                </a:lnTo>
                <a:lnTo>
                  <a:pt x="85" y="276"/>
                </a:lnTo>
                <a:lnTo>
                  <a:pt x="90" y="288"/>
                </a:lnTo>
                <a:lnTo>
                  <a:pt x="95" y="288"/>
                </a:lnTo>
                <a:lnTo>
                  <a:pt x="95" y="276"/>
                </a:lnTo>
                <a:lnTo>
                  <a:pt x="95" y="288"/>
                </a:lnTo>
                <a:lnTo>
                  <a:pt x="100" y="282"/>
                </a:lnTo>
                <a:lnTo>
                  <a:pt x="100" y="264"/>
                </a:lnTo>
                <a:lnTo>
                  <a:pt x="105" y="240"/>
                </a:lnTo>
                <a:lnTo>
                  <a:pt x="105" y="234"/>
                </a:lnTo>
                <a:lnTo>
                  <a:pt x="110" y="216"/>
                </a:lnTo>
                <a:lnTo>
                  <a:pt x="110" y="186"/>
                </a:lnTo>
                <a:lnTo>
                  <a:pt x="115" y="192"/>
                </a:lnTo>
                <a:lnTo>
                  <a:pt x="115" y="156"/>
                </a:lnTo>
                <a:lnTo>
                  <a:pt x="120" y="150"/>
                </a:lnTo>
                <a:lnTo>
                  <a:pt x="120" y="126"/>
                </a:lnTo>
                <a:lnTo>
                  <a:pt x="125" y="132"/>
                </a:lnTo>
                <a:lnTo>
                  <a:pt x="125" y="84"/>
                </a:lnTo>
                <a:lnTo>
                  <a:pt x="130" y="78"/>
                </a:lnTo>
                <a:lnTo>
                  <a:pt x="130" y="54"/>
                </a:lnTo>
                <a:lnTo>
                  <a:pt x="135" y="48"/>
                </a:lnTo>
                <a:lnTo>
                  <a:pt x="135" y="30"/>
                </a:lnTo>
                <a:lnTo>
                  <a:pt x="140" y="24"/>
                </a:lnTo>
                <a:lnTo>
                  <a:pt x="140" y="12"/>
                </a:lnTo>
                <a:lnTo>
                  <a:pt x="145" y="6"/>
                </a:lnTo>
                <a:lnTo>
                  <a:pt x="145" y="18"/>
                </a:lnTo>
                <a:lnTo>
                  <a:pt x="145" y="0"/>
                </a:lnTo>
                <a:lnTo>
                  <a:pt x="150" y="18"/>
                </a:lnTo>
                <a:lnTo>
                  <a:pt x="150" y="6"/>
                </a:lnTo>
                <a:lnTo>
                  <a:pt x="155" y="6"/>
                </a:lnTo>
                <a:lnTo>
                  <a:pt x="155" y="18"/>
                </a:lnTo>
                <a:lnTo>
                  <a:pt x="160" y="36"/>
                </a:lnTo>
                <a:lnTo>
                  <a:pt x="160" y="48"/>
                </a:lnTo>
                <a:lnTo>
                  <a:pt x="165" y="42"/>
                </a:lnTo>
                <a:lnTo>
                  <a:pt x="165" y="84"/>
                </a:lnTo>
                <a:lnTo>
                  <a:pt x="170" y="96"/>
                </a:lnTo>
                <a:lnTo>
                  <a:pt x="170" y="108"/>
                </a:lnTo>
                <a:lnTo>
                  <a:pt x="175" y="126"/>
                </a:lnTo>
                <a:lnTo>
                  <a:pt x="175" y="138"/>
                </a:lnTo>
                <a:lnTo>
                  <a:pt x="175" y="132"/>
                </a:lnTo>
                <a:lnTo>
                  <a:pt x="180" y="156"/>
                </a:lnTo>
                <a:lnTo>
                  <a:pt x="180" y="168"/>
                </a:lnTo>
                <a:lnTo>
                  <a:pt x="185" y="204"/>
                </a:lnTo>
                <a:lnTo>
                  <a:pt x="185" y="210"/>
                </a:lnTo>
                <a:lnTo>
                  <a:pt x="190" y="222"/>
                </a:lnTo>
                <a:lnTo>
                  <a:pt x="190" y="252"/>
                </a:lnTo>
                <a:lnTo>
                  <a:pt x="195" y="252"/>
                </a:lnTo>
                <a:lnTo>
                  <a:pt x="195" y="276"/>
                </a:lnTo>
                <a:lnTo>
                  <a:pt x="200" y="282"/>
                </a:lnTo>
                <a:lnTo>
                  <a:pt x="200" y="276"/>
                </a:lnTo>
                <a:lnTo>
                  <a:pt x="205" y="288"/>
                </a:lnTo>
                <a:lnTo>
                  <a:pt x="205" y="282"/>
                </a:lnTo>
                <a:lnTo>
                  <a:pt x="205" y="288"/>
                </a:lnTo>
                <a:lnTo>
                  <a:pt x="210" y="276"/>
                </a:lnTo>
                <a:lnTo>
                  <a:pt x="210" y="282"/>
                </a:lnTo>
                <a:lnTo>
                  <a:pt x="210" y="270"/>
                </a:lnTo>
                <a:lnTo>
                  <a:pt x="215" y="276"/>
                </a:lnTo>
                <a:lnTo>
                  <a:pt x="215" y="252"/>
                </a:lnTo>
                <a:lnTo>
                  <a:pt x="220" y="264"/>
                </a:lnTo>
                <a:lnTo>
                  <a:pt x="220" y="246"/>
                </a:lnTo>
                <a:lnTo>
                  <a:pt x="225" y="216"/>
                </a:lnTo>
                <a:lnTo>
                  <a:pt x="225" y="240"/>
                </a:lnTo>
                <a:lnTo>
                  <a:pt x="225" y="222"/>
                </a:lnTo>
                <a:lnTo>
                  <a:pt x="230" y="186"/>
                </a:lnTo>
                <a:lnTo>
                  <a:pt x="235" y="150"/>
                </a:lnTo>
                <a:lnTo>
                  <a:pt x="235" y="156"/>
                </a:lnTo>
                <a:lnTo>
                  <a:pt x="235" y="150"/>
                </a:lnTo>
                <a:lnTo>
                  <a:pt x="240" y="120"/>
                </a:lnTo>
                <a:lnTo>
                  <a:pt x="240" y="102"/>
                </a:lnTo>
                <a:lnTo>
                  <a:pt x="245" y="96"/>
                </a:lnTo>
                <a:lnTo>
                  <a:pt x="245" y="78"/>
                </a:lnTo>
                <a:lnTo>
                  <a:pt x="250" y="66"/>
                </a:lnTo>
                <a:lnTo>
                  <a:pt x="250" y="42"/>
                </a:lnTo>
                <a:lnTo>
                  <a:pt x="254" y="36"/>
                </a:lnTo>
                <a:lnTo>
                  <a:pt x="259" y="30"/>
                </a:lnTo>
                <a:lnTo>
                  <a:pt x="259" y="24"/>
                </a:lnTo>
                <a:lnTo>
                  <a:pt x="264" y="6"/>
                </a:lnTo>
                <a:lnTo>
                  <a:pt x="264" y="12"/>
                </a:lnTo>
                <a:lnTo>
                  <a:pt x="269" y="6"/>
                </a:lnTo>
                <a:lnTo>
                  <a:pt x="269" y="30"/>
                </a:lnTo>
                <a:lnTo>
                  <a:pt x="274" y="36"/>
                </a:lnTo>
                <a:lnTo>
                  <a:pt x="279" y="42"/>
                </a:lnTo>
                <a:lnTo>
                  <a:pt x="279" y="36"/>
                </a:lnTo>
                <a:lnTo>
                  <a:pt x="279" y="66"/>
                </a:lnTo>
                <a:lnTo>
                  <a:pt x="284" y="90"/>
                </a:lnTo>
                <a:lnTo>
                  <a:pt x="284" y="96"/>
                </a:lnTo>
                <a:lnTo>
                  <a:pt x="284" y="90"/>
                </a:lnTo>
                <a:lnTo>
                  <a:pt x="289" y="120"/>
                </a:lnTo>
                <a:lnTo>
                  <a:pt x="289" y="126"/>
                </a:lnTo>
                <a:lnTo>
                  <a:pt x="294" y="120"/>
                </a:lnTo>
                <a:lnTo>
                  <a:pt x="294" y="174"/>
                </a:lnTo>
                <a:lnTo>
                  <a:pt x="299" y="162"/>
                </a:lnTo>
                <a:lnTo>
                  <a:pt x="299" y="20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69" name="Freeform 97"/>
          <p:cNvSpPr>
            <a:spLocks/>
          </p:cNvSpPr>
          <p:nvPr/>
        </p:nvSpPr>
        <p:spPr bwMode="auto">
          <a:xfrm>
            <a:off x="7362100" y="2300287"/>
            <a:ext cx="490411" cy="357188"/>
          </a:xfrm>
          <a:custGeom>
            <a:avLst/>
            <a:gdLst/>
            <a:ahLst/>
            <a:cxnLst>
              <a:cxn ang="0">
                <a:pos x="5" y="234"/>
              </a:cxn>
              <a:cxn ang="0">
                <a:pos x="15" y="282"/>
              </a:cxn>
              <a:cxn ang="0">
                <a:pos x="20" y="288"/>
              </a:cxn>
              <a:cxn ang="0">
                <a:pos x="25" y="300"/>
              </a:cxn>
              <a:cxn ang="0">
                <a:pos x="30" y="264"/>
              </a:cxn>
              <a:cxn ang="0">
                <a:pos x="35" y="246"/>
              </a:cxn>
              <a:cxn ang="0">
                <a:pos x="45" y="228"/>
              </a:cxn>
              <a:cxn ang="0">
                <a:pos x="50" y="150"/>
              </a:cxn>
              <a:cxn ang="0">
                <a:pos x="60" y="108"/>
              </a:cxn>
              <a:cxn ang="0">
                <a:pos x="65" y="66"/>
              </a:cxn>
              <a:cxn ang="0">
                <a:pos x="70" y="36"/>
              </a:cxn>
              <a:cxn ang="0">
                <a:pos x="80" y="12"/>
              </a:cxn>
              <a:cxn ang="0">
                <a:pos x="90" y="6"/>
              </a:cxn>
              <a:cxn ang="0">
                <a:pos x="95" y="54"/>
              </a:cxn>
              <a:cxn ang="0">
                <a:pos x="105" y="90"/>
              </a:cxn>
              <a:cxn ang="0">
                <a:pos x="110" y="132"/>
              </a:cxn>
              <a:cxn ang="0">
                <a:pos x="120" y="180"/>
              </a:cxn>
              <a:cxn ang="0">
                <a:pos x="125" y="216"/>
              </a:cxn>
              <a:cxn ang="0">
                <a:pos x="130" y="264"/>
              </a:cxn>
              <a:cxn ang="0">
                <a:pos x="140" y="282"/>
              </a:cxn>
              <a:cxn ang="0">
                <a:pos x="145" y="294"/>
              </a:cxn>
              <a:cxn ang="0">
                <a:pos x="155" y="246"/>
              </a:cxn>
              <a:cxn ang="0">
                <a:pos x="165" y="192"/>
              </a:cxn>
              <a:cxn ang="0">
                <a:pos x="175" y="144"/>
              </a:cxn>
              <a:cxn ang="0">
                <a:pos x="180" y="66"/>
              </a:cxn>
              <a:cxn ang="0">
                <a:pos x="190" y="24"/>
              </a:cxn>
              <a:cxn ang="0">
                <a:pos x="195" y="24"/>
              </a:cxn>
              <a:cxn ang="0">
                <a:pos x="200" y="30"/>
              </a:cxn>
              <a:cxn ang="0">
                <a:pos x="215" y="36"/>
              </a:cxn>
              <a:cxn ang="0">
                <a:pos x="220" y="72"/>
              </a:cxn>
              <a:cxn ang="0">
                <a:pos x="230" y="144"/>
              </a:cxn>
              <a:cxn ang="0">
                <a:pos x="235" y="180"/>
              </a:cxn>
              <a:cxn ang="0">
                <a:pos x="245" y="246"/>
              </a:cxn>
              <a:cxn ang="0">
                <a:pos x="250" y="270"/>
              </a:cxn>
              <a:cxn ang="0">
                <a:pos x="259" y="288"/>
              </a:cxn>
              <a:cxn ang="0">
                <a:pos x="264" y="300"/>
              </a:cxn>
              <a:cxn ang="0">
                <a:pos x="269" y="246"/>
              </a:cxn>
              <a:cxn ang="0">
                <a:pos x="279" y="216"/>
              </a:cxn>
              <a:cxn ang="0">
                <a:pos x="284" y="168"/>
              </a:cxn>
              <a:cxn ang="0">
                <a:pos x="289" y="156"/>
              </a:cxn>
              <a:cxn ang="0">
                <a:pos x="299" y="78"/>
              </a:cxn>
              <a:cxn ang="0">
                <a:pos x="304" y="66"/>
              </a:cxn>
            </a:cxnLst>
            <a:rect l="0" t="0" r="r" b="b"/>
            <a:pathLst>
              <a:path w="309" h="300">
                <a:moveTo>
                  <a:pt x="0" y="204"/>
                </a:moveTo>
                <a:lnTo>
                  <a:pt x="5" y="204"/>
                </a:lnTo>
                <a:lnTo>
                  <a:pt x="5" y="234"/>
                </a:lnTo>
                <a:lnTo>
                  <a:pt x="10" y="246"/>
                </a:lnTo>
                <a:lnTo>
                  <a:pt x="10" y="258"/>
                </a:lnTo>
                <a:lnTo>
                  <a:pt x="15" y="282"/>
                </a:lnTo>
                <a:lnTo>
                  <a:pt x="15" y="264"/>
                </a:lnTo>
                <a:lnTo>
                  <a:pt x="15" y="270"/>
                </a:lnTo>
                <a:lnTo>
                  <a:pt x="20" y="288"/>
                </a:lnTo>
                <a:lnTo>
                  <a:pt x="20" y="294"/>
                </a:lnTo>
                <a:lnTo>
                  <a:pt x="25" y="282"/>
                </a:lnTo>
                <a:lnTo>
                  <a:pt x="25" y="300"/>
                </a:lnTo>
                <a:lnTo>
                  <a:pt x="25" y="288"/>
                </a:lnTo>
                <a:lnTo>
                  <a:pt x="30" y="270"/>
                </a:lnTo>
                <a:lnTo>
                  <a:pt x="30" y="264"/>
                </a:lnTo>
                <a:lnTo>
                  <a:pt x="30" y="270"/>
                </a:lnTo>
                <a:lnTo>
                  <a:pt x="35" y="264"/>
                </a:lnTo>
                <a:lnTo>
                  <a:pt x="35" y="246"/>
                </a:lnTo>
                <a:lnTo>
                  <a:pt x="40" y="240"/>
                </a:lnTo>
                <a:lnTo>
                  <a:pt x="40" y="234"/>
                </a:lnTo>
                <a:lnTo>
                  <a:pt x="45" y="228"/>
                </a:lnTo>
                <a:lnTo>
                  <a:pt x="45" y="192"/>
                </a:lnTo>
                <a:lnTo>
                  <a:pt x="50" y="174"/>
                </a:lnTo>
                <a:lnTo>
                  <a:pt x="50" y="150"/>
                </a:lnTo>
                <a:lnTo>
                  <a:pt x="55" y="162"/>
                </a:lnTo>
                <a:lnTo>
                  <a:pt x="55" y="132"/>
                </a:lnTo>
                <a:lnTo>
                  <a:pt x="60" y="108"/>
                </a:lnTo>
                <a:lnTo>
                  <a:pt x="60" y="102"/>
                </a:lnTo>
                <a:lnTo>
                  <a:pt x="65" y="84"/>
                </a:lnTo>
                <a:lnTo>
                  <a:pt x="65" y="66"/>
                </a:lnTo>
                <a:lnTo>
                  <a:pt x="70" y="54"/>
                </a:lnTo>
                <a:lnTo>
                  <a:pt x="70" y="60"/>
                </a:lnTo>
                <a:lnTo>
                  <a:pt x="70" y="36"/>
                </a:lnTo>
                <a:lnTo>
                  <a:pt x="75" y="30"/>
                </a:lnTo>
                <a:lnTo>
                  <a:pt x="75" y="12"/>
                </a:lnTo>
                <a:lnTo>
                  <a:pt x="80" y="12"/>
                </a:lnTo>
                <a:lnTo>
                  <a:pt x="85" y="18"/>
                </a:lnTo>
                <a:lnTo>
                  <a:pt x="85" y="0"/>
                </a:lnTo>
                <a:lnTo>
                  <a:pt x="90" y="6"/>
                </a:lnTo>
                <a:lnTo>
                  <a:pt x="90" y="24"/>
                </a:lnTo>
                <a:lnTo>
                  <a:pt x="95" y="36"/>
                </a:lnTo>
                <a:lnTo>
                  <a:pt x="95" y="54"/>
                </a:lnTo>
                <a:lnTo>
                  <a:pt x="100" y="36"/>
                </a:lnTo>
                <a:lnTo>
                  <a:pt x="100" y="66"/>
                </a:lnTo>
                <a:lnTo>
                  <a:pt x="105" y="90"/>
                </a:lnTo>
                <a:lnTo>
                  <a:pt x="105" y="126"/>
                </a:lnTo>
                <a:lnTo>
                  <a:pt x="110" y="120"/>
                </a:lnTo>
                <a:lnTo>
                  <a:pt x="110" y="132"/>
                </a:lnTo>
                <a:lnTo>
                  <a:pt x="115" y="144"/>
                </a:lnTo>
                <a:lnTo>
                  <a:pt x="115" y="180"/>
                </a:lnTo>
                <a:lnTo>
                  <a:pt x="120" y="180"/>
                </a:lnTo>
                <a:lnTo>
                  <a:pt x="120" y="216"/>
                </a:lnTo>
                <a:lnTo>
                  <a:pt x="120" y="204"/>
                </a:lnTo>
                <a:lnTo>
                  <a:pt x="125" y="216"/>
                </a:lnTo>
                <a:lnTo>
                  <a:pt x="125" y="234"/>
                </a:lnTo>
                <a:lnTo>
                  <a:pt x="130" y="246"/>
                </a:lnTo>
                <a:lnTo>
                  <a:pt x="130" y="264"/>
                </a:lnTo>
                <a:lnTo>
                  <a:pt x="135" y="264"/>
                </a:lnTo>
                <a:lnTo>
                  <a:pt x="135" y="294"/>
                </a:lnTo>
                <a:lnTo>
                  <a:pt x="140" y="282"/>
                </a:lnTo>
                <a:lnTo>
                  <a:pt x="140" y="288"/>
                </a:lnTo>
                <a:lnTo>
                  <a:pt x="145" y="276"/>
                </a:lnTo>
                <a:lnTo>
                  <a:pt x="145" y="294"/>
                </a:lnTo>
                <a:lnTo>
                  <a:pt x="150" y="288"/>
                </a:lnTo>
                <a:lnTo>
                  <a:pt x="150" y="252"/>
                </a:lnTo>
                <a:lnTo>
                  <a:pt x="155" y="246"/>
                </a:lnTo>
                <a:lnTo>
                  <a:pt x="160" y="240"/>
                </a:lnTo>
                <a:lnTo>
                  <a:pt x="160" y="216"/>
                </a:lnTo>
                <a:lnTo>
                  <a:pt x="165" y="192"/>
                </a:lnTo>
                <a:lnTo>
                  <a:pt x="165" y="186"/>
                </a:lnTo>
                <a:lnTo>
                  <a:pt x="170" y="156"/>
                </a:lnTo>
                <a:lnTo>
                  <a:pt x="175" y="144"/>
                </a:lnTo>
                <a:lnTo>
                  <a:pt x="175" y="120"/>
                </a:lnTo>
                <a:lnTo>
                  <a:pt x="180" y="108"/>
                </a:lnTo>
                <a:lnTo>
                  <a:pt x="180" y="66"/>
                </a:lnTo>
                <a:lnTo>
                  <a:pt x="185" y="60"/>
                </a:lnTo>
                <a:lnTo>
                  <a:pt x="190" y="48"/>
                </a:lnTo>
                <a:lnTo>
                  <a:pt x="190" y="24"/>
                </a:lnTo>
                <a:lnTo>
                  <a:pt x="190" y="36"/>
                </a:lnTo>
                <a:lnTo>
                  <a:pt x="195" y="18"/>
                </a:lnTo>
                <a:lnTo>
                  <a:pt x="195" y="24"/>
                </a:lnTo>
                <a:lnTo>
                  <a:pt x="195" y="0"/>
                </a:lnTo>
                <a:lnTo>
                  <a:pt x="200" y="12"/>
                </a:lnTo>
                <a:lnTo>
                  <a:pt x="200" y="30"/>
                </a:lnTo>
                <a:lnTo>
                  <a:pt x="210" y="24"/>
                </a:lnTo>
                <a:lnTo>
                  <a:pt x="210" y="30"/>
                </a:lnTo>
                <a:lnTo>
                  <a:pt x="215" y="36"/>
                </a:lnTo>
                <a:lnTo>
                  <a:pt x="215" y="60"/>
                </a:lnTo>
                <a:lnTo>
                  <a:pt x="220" y="60"/>
                </a:lnTo>
                <a:lnTo>
                  <a:pt x="220" y="72"/>
                </a:lnTo>
                <a:lnTo>
                  <a:pt x="225" y="96"/>
                </a:lnTo>
                <a:lnTo>
                  <a:pt x="225" y="132"/>
                </a:lnTo>
                <a:lnTo>
                  <a:pt x="230" y="144"/>
                </a:lnTo>
                <a:lnTo>
                  <a:pt x="230" y="156"/>
                </a:lnTo>
                <a:lnTo>
                  <a:pt x="235" y="168"/>
                </a:lnTo>
                <a:lnTo>
                  <a:pt x="235" y="180"/>
                </a:lnTo>
                <a:lnTo>
                  <a:pt x="240" y="210"/>
                </a:lnTo>
                <a:lnTo>
                  <a:pt x="240" y="234"/>
                </a:lnTo>
                <a:lnTo>
                  <a:pt x="245" y="246"/>
                </a:lnTo>
                <a:lnTo>
                  <a:pt x="245" y="264"/>
                </a:lnTo>
                <a:lnTo>
                  <a:pt x="250" y="258"/>
                </a:lnTo>
                <a:lnTo>
                  <a:pt x="250" y="270"/>
                </a:lnTo>
                <a:lnTo>
                  <a:pt x="255" y="282"/>
                </a:lnTo>
                <a:lnTo>
                  <a:pt x="255" y="294"/>
                </a:lnTo>
                <a:lnTo>
                  <a:pt x="259" y="288"/>
                </a:lnTo>
                <a:lnTo>
                  <a:pt x="259" y="270"/>
                </a:lnTo>
                <a:lnTo>
                  <a:pt x="264" y="276"/>
                </a:lnTo>
                <a:lnTo>
                  <a:pt x="264" y="300"/>
                </a:lnTo>
                <a:lnTo>
                  <a:pt x="264" y="276"/>
                </a:lnTo>
                <a:lnTo>
                  <a:pt x="269" y="264"/>
                </a:lnTo>
                <a:lnTo>
                  <a:pt x="269" y="246"/>
                </a:lnTo>
                <a:lnTo>
                  <a:pt x="274" y="252"/>
                </a:lnTo>
                <a:lnTo>
                  <a:pt x="274" y="234"/>
                </a:lnTo>
                <a:lnTo>
                  <a:pt x="279" y="216"/>
                </a:lnTo>
                <a:lnTo>
                  <a:pt x="279" y="198"/>
                </a:lnTo>
                <a:lnTo>
                  <a:pt x="284" y="180"/>
                </a:lnTo>
                <a:lnTo>
                  <a:pt x="284" y="168"/>
                </a:lnTo>
                <a:lnTo>
                  <a:pt x="284" y="180"/>
                </a:lnTo>
                <a:lnTo>
                  <a:pt x="289" y="150"/>
                </a:lnTo>
                <a:lnTo>
                  <a:pt x="289" y="156"/>
                </a:lnTo>
                <a:lnTo>
                  <a:pt x="294" y="120"/>
                </a:lnTo>
                <a:lnTo>
                  <a:pt x="294" y="96"/>
                </a:lnTo>
                <a:lnTo>
                  <a:pt x="299" y="78"/>
                </a:lnTo>
                <a:lnTo>
                  <a:pt x="299" y="90"/>
                </a:lnTo>
                <a:lnTo>
                  <a:pt x="299" y="66"/>
                </a:lnTo>
                <a:lnTo>
                  <a:pt x="304" y="66"/>
                </a:lnTo>
                <a:lnTo>
                  <a:pt x="304" y="42"/>
                </a:lnTo>
                <a:lnTo>
                  <a:pt x="309" y="24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70" name="Freeform 98"/>
          <p:cNvSpPr>
            <a:spLocks/>
          </p:cNvSpPr>
          <p:nvPr/>
        </p:nvSpPr>
        <p:spPr bwMode="auto">
          <a:xfrm>
            <a:off x="7852511" y="2307434"/>
            <a:ext cx="482474" cy="35004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5" y="0"/>
              </a:cxn>
              <a:cxn ang="0">
                <a:pos x="15" y="6"/>
              </a:cxn>
              <a:cxn ang="0">
                <a:pos x="20" y="60"/>
              </a:cxn>
              <a:cxn ang="0">
                <a:pos x="30" y="72"/>
              </a:cxn>
              <a:cxn ang="0">
                <a:pos x="35" y="114"/>
              </a:cxn>
              <a:cxn ang="0">
                <a:pos x="40" y="162"/>
              </a:cxn>
              <a:cxn ang="0">
                <a:pos x="45" y="204"/>
              </a:cxn>
              <a:cxn ang="0">
                <a:pos x="55" y="234"/>
              </a:cxn>
              <a:cxn ang="0">
                <a:pos x="60" y="276"/>
              </a:cxn>
              <a:cxn ang="0">
                <a:pos x="70" y="270"/>
              </a:cxn>
              <a:cxn ang="0">
                <a:pos x="80" y="240"/>
              </a:cxn>
              <a:cxn ang="0">
                <a:pos x="90" y="192"/>
              </a:cxn>
              <a:cxn ang="0">
                <a:pos x="100" y="138"/>
              </a:cxn>
              <a:cxn ang="0">
                <a:pos x="105" y="66"/>
              </a:cxn>
              <a:cxn ang="0">
                <a:pos x="115" y="36"/>
              </a:cxn>
              <a:cxn ang="0">
                <a:pos x="120" y="18"/>
              </a:cxn>
              <a:cxn ang="0">
                <a:pos x="130" y="0"/>
              </a:cxn>
              <a:cxn ang="0">
                <a:pos x="135" y="30"/>
              </a:cxn>
              <a:cxn ang="0">
                <a:pos x="140" y="48"/>
              </a:cxn>
              <a:cxn ang="0">
                <a:pos x="145" y="90"/>
              </a:cxn>
              <a:cxn ang="0">
                <a:pos x="155" y="150"/>
              </a:cxn>
              <a:cxn ang="0">
                <a:pos x="165" y="204"/>
              </a:cxn>
              <a:cxn ang="0">
                <a:pos x="170" y="252"/>
              </a:cxn>
              <a:cxn ang="0">
                <a:pos x="175" y="270"/>
              </a:cxn>
              <a:cxn ang="0">
                <a:pos x="185" y="288"/>
              </a:cxn>
              <a:cxn ang="0">
                <a:pos x="190" y="252"/>
              </a:cxn>
              <a:cxn ang="0">
                <a:pos x="195" y="240"/>
              </a:cxn>
              <a:cxn ang="0">
                <a:pos x="205" y="216"/>
              </a:cxn>
              <a:cxn ang="0">
                <a:pos x="210" y="162"/>
              </a:cxn>
              <a:cxn ang="0">
                <a:pos x="215" y="114"/>
              </a:cxn>
              <a:cxn ang="0">
                <a:pos x="225" y="84"/>
              </a:cxn>
              <a:cxn ang="0">
                <a:pos x="230" y="30"/>
              </a:cxn>
              <a:cxn ang="0">
                <a:pos x="240" y="12"/>
              </a:cxn>
              <a:cxn ang="0">
                <a:pos x="245" y="6"/>
              </a:cxn>
              <a:cxn ang="0">
                <a:pos x="254" y="36"/>
              </a:cxn>
              <a:cxn ang="0">
                <a:pos x="264" y="72"/>
              </a:cxn>
              <a:cxn ang="0">
                <a:pos x="269" y="126"/>
              </a:cxn>
              <a:cxn ang="0">
                <a:pos x="279" y="186"/>
              </a:cxn>
              <a:cxn ang="0">
                <a:pos x="284" y="234"/>
              </a:cxn>
              <a:cxn ang="0">
                <a:pos x="294" y="276"/>
              </a:cxn>
              <a:cxn ang="0">
                <a:pos x="299" y="294"/>
              </a:cxn>
            </a:cxnLst>
            <a:rect l="0" t="0" r="r" b="b"/>
            <a:pathLst>
              <a:path w="304" h="294">
                <a:moveTo>
                  <a:pt x="0" y="18"/>
                </a:moveTo>
                <a:lnTo>
                  <a:pt x="0" y="24"/>
                </a:lnTo>
                <a:lnTo>
                  <a:pt x="0" y="18"/>
                </a:lnTo>
                <a:lnTo>
                  <a:pt x="5" y="0"/>
                </a:lnTo>
                <a:lnTo>
                  <a:pt x="5" y="6"/>
                </a:lnTo>
                <a:lnTo>
                  <a:pt x="5" y="0"/>
                </a:lnTo>
                <a:lnTo>
                  <a:pt x="10" y="0"/>
                </a:lnTo>
                <a:lnTo>
                  <a:pt x="10" y="24"/>
                </a:lnTo>
                <a:lnTo>
                  <a:pt x="15" y="6"/>
                </a:lnTo>
                <a:lnTo>
                  <a:pt x="15" y="18"/>
                </a:lnTo>
                <a:lnTo>
                  <a:pt x="20" y="24"/>
                </a:lnTo>
                <a:lnTo>
                  <a:pt x="20" y="60"/>
                </a:lnTo>
                <a:lnTo>
                  <a:pt x="25" y="54"/>
                </a:lnTo>
                <a:lnTo>
                  <a:pt x="25" y="42"/>
                </a:lnTo>
                <a:lnTo>
                  <a:pt x="30" y="72"/>
                </a:lnTo>
                <a:lnTo>
                  <a:pt x="30" y="66"/>
                </a:lnTo>
                <a:lnTo>
                  <a:pt x="30" y="114"/>
                </a:lnTo>
                <a:lnTo>
                  <a:pt x="35" y="114"/>
                </a:lnTo>
                <a:lnTo>
                  <a:pt x="35" y="144"/>
                </a:lnTo>
                <a:lnTo>
                  <a:pt x="40" y="138"/>
                </a:lnTo>
                <a:lnTo>
                  <a:pt x="40" y="162"/>
                </a:lnTo>
                <a:lnTo>
                  <a:pt x="45" y="180"/>
                </a:lnTo>
                <a:lnTo>
                  <a:pt x="45" y="174"/>
                </a:lnTo>
                <a:lnTo>
                  <a:pt x="45" y="204"/>
                </a:lnTo>
                <a:lnTo>
                  <a:pt x="50" y="216"/>
                </a:lnTo>
                <a:lnTo>
                  <a:pt x="50" y="234"/>
                </a:lnTo>
                <a:lnTo>
                  <a:pt x="55" y="234"/>
                </a:lnTo>
                <a:lnTo>
                  <a:pt x="55" y="252"/>
                </a:lnTo>
                <a:lnTo>
                  <a:pt x="60" y="264"/>
                </a:lnTo>
                <a:lnTo>
                  <a:pt x="60" y="276"/>
                </a:lnTo>
                <a:lnTo>
                  <a:pt x="65" y="288"/>
                </a:lnTo>
                <a:lnTo>
                  <a:pt x="65" y="276"/>
                </a:lnTo>
                <a:lnTo>
                  <a:pt x="70" y="270"/>
                </a:lnTo>
                <a:lnTo>
                  <a:pt x="70" y="276"/>
                </a:lnTo>
                <a:lnTo>
                  <a:pt x="75" y="270"/>
                </a:lnTo>
                <a:lnTo>
                  <a:pt x="80" y="240"/>
                </a:lnTo>
                <a:lnTo>
                  <a:pt x="85" y="228"/>
                </a:lnTo>
                <a:lnTo>
                  <a:pt x="85" y="204"/>
                </a:lnTo>
                <a:lnTo>
                  <a:pt x="90" y="192"/>
                </a:lnTo>
                <a:lnTo>
                  <a:pt x="95" y="174"/>
                </a:lnTo>
                <a:lnTo>
                  <a:pt x="95" y="126"/>
                </a:lnTo>
                <a:lnTo>
                  <a:pt x="100" y="138"/>
                </a:lnTo>
                <a:lnTo>
                  <a:pt x="100" y="84"/>
                </a:lnTo>
                <a:lnTo>
                  <a:pt x="105" y="96"/>
                </a:lnTo>
                <a:lnTo>
                  <a:pt x="105" y="66"/>
                </a:lnTo>
                <a:lnTo>
                  <a:pt x="110" y="78"/>
                </a:lnTo>
                <a:lnTo>
                  <a:pt x="110" y="54"/>
                </a:lnTo>
                <a:lnTo>
                  <a:pt x="115" y="36"/>
                </a:lnTo>
                <a:lnTo>
                  <a:pt x="115" y="12"/>
                </a:lnTo>
                <a:lnTo>
                  <a:pt x="120" y="6"/>
                </a:lnTo>
                <a:lnTo>
                  <a:pt x="120" y="18"/>
                </a:lnTo>
                <a:lnTo>
                  <a:pt x="125" y="12"/>
                </a:lnTo>
                <a:lnTo>
                  <a:pt x="125" y="6"/>
                </a:lnTo>
                <a:lnTo>
                  <a:pt x="130" y="0"/>
                </a:lnTo>
                <a:lnTo>
                  <a:pt x="130" y="18"/>
                </a:lnTo>
                <a:lnTo>
                  <a:pt x="130" y="6"/>
                </a:lnTo>
                <a:lnTo>
                  <a:pt x="135" y="30"/>
                </a:lnTo>
                <a:lnTo>
                  <a:pt x="135" y="18"/>
                </a:lnTo>
                <a:lnTo>
                  <a:pt x="140" y="30"/>
                </a:lnTo>
                <a:lnTo>
                  <a:pt x="140" y="48"/>
                </a:lnTo>
                <a:lnTo>
                  <a:pt x="140" y="36"/>
                </a:lnTo>
                <a:lnTo>
                  <a:pt x="145" y="66"/>
                </a:lnTo>
                <a:lnTo>
                  <a:pt x="145" y="90"/>
                </a:lnTo>
                <a:lnTo>
                  <a:pt x="150" y="102"/>
                </a:lnTo>
                <a:lnTo>
                  <a:pt x="155" y="120"/>
                </a:lnTo>
                <a:lnTo>
                  <a:pt x="155" y="150"/>
                </a:lnTo>
                <a:lnTo>
                  <a:pt x="160" y="174"/>
                </a:lnTo>
                <a:lnTo>
                  <a:pt x="160" y="192"/>
                </a:lnTo>
                <a:lnTo>
                  <a:pt x="165" y="204"/>
                </a:lnTo>
                <a:lnTo>
                  <a:pt x="165" y="228"/>
                </a:lnTo>
                <a:lnTo>
                  <a:pt x="170" y="234"/>
                </a:lnTo>
                <a:lnTo>
                  <a:pt x="170" y="252"/>
                </a:lnTo>
                <a:lnTo>
                  <a:pt x="175" y="264"/>
                </a:lnTo>
                <a:lnTo>
                  <a:pt x="175" y="258"/>
                </a:lnTo>
                <a:lnTo>
                  <a:pt x="175" y="270"/>
                </a:lnTo>
                <a:lnTo>
                  <a:pt x="180" y="264"/>
                </a:lnTo>
                <a:lnTo>
                  <a:pt x="180" y="276"/>
                </a:lnTo>
                <a:lnTo>
                  <a:pt x="185" y="288"/>
                </a:lnTo>
                <a:lnTo>
                  <a:pt x="185" y="270"/>
                </a:lnTo>
                <a:lnTo>
                  <a:pt x="190" y="282"/>
                </a:lnTo>
                <a:lnTo>
                  <a:pt x="190" y="252"/>
                </a:lnTo>
                <a:lnTo>
                  <a:pt x="190" y="270"/>
                </a:lnTo>
                <a:lnTo>
                  <a:pt x="195" y="276"/>
                </a:lnTo>
                <a:lnTo>
                  <a:pt x="195" y="240"/>
                </a:lnTo>
                <a:lnTo>
                  <a:pt x="200" y="258"/>
                </a:lnTo>
                <a:lnTo>
                  <a:pt x="200" y="234"/>
                </a:lnTo>
                <a:lnTo>
                  <a:pt x="205" y="216"/>
                </a:lnTo>
                <a:lnTo>
                  <a:pt x="205" y="198"/>
                </a:lnTo>
                <a:lnTo>
                  <a:pt x="210" y="180"/>
                </a:lnTo>
                <a:lnTo>
                  <a:pt x="210" y="162"/>
                </a:lnTo>
                <a:lnTo>
                  <a:pt x="215" y="144"/>
                </a:lnTo>
                <a:lnTo>
                  <a:pt x="215" y="156"/>
                </a:lnTo>
                <a:lnTo>
                  <a:pt x="215" y="114"/>
                </a:lnTo>
                <a:lnTo>
                  <a:pt x="220" y="108"/>
                </a:lnTo>
                <a:lnTo>
                  <a:pt x="220" y="84"/>
                </a:lnTo>
                <a:lnTo>
                  <a:pt x="225" y="84"/>
                </a:lnTo>
                <a:lnTo>
                  <a:pt x="225" y="48"/>
                </a:lnTo>
                <a:lnTo>
                  <a:pt x="230" y="42"/>
                </a:lnTo>
                <a:lnTo>
                  <a:pt x="230" y="30"/>
                </a:lnTo>
                <a:lnTo>
                  <a:pt x="235" y="24"/>
                </a:lnTo>
                <a:lnTo>
                  <a:pt x="235" y="6"/>
                </a:lnTo>
                <a:lnTo>
                  <a:pt x="240" y="12"/>
                </a:lnTo>
                <a:lnTo>
                  <a:pt x="240" y="6"/>
                </a:lnTo>
                <a:lnTo>
                  <a:pt x="245" y="18"/>
                </a:lnTo>
                <a:lnTo>
                  <a:pt x="245" y="6"/>
                </a:lnTo>
                <a:lnTo>
                  <a:pt x="249" y="18"/>
                </a:lnTo>
                <a:lnTo>
                  <a:pt x="249" y="30"/>
                </a:lnTo>
                <a:lnTo>
                  <a:pt x="254" y="36"/>
                </a:lnTo>
                <a:lnTo>
                  <a:pt x="259" y="36"/>
                </a:lnTo>
                <a:lnTo>
                  <a:pt x="259" y="54"/>
                </a:lnTo>
                <a:lnTo>
                  <a:pt x="264" y="72"/>
                </a:lnTo>
                <a:lnTo>
                  <a:pt x="264" y="102"/>
                </a:lnTo>
                <a:lnTo>
                  <a:pt x="269" y="108"/>
                </a:lnTo>
                <a:lnTo>
                  <a:pt x="269" y="126"/>
                </a:lnTo>
                <a:lnTo>
                  <a:pt x="274" y="132"/>
                </a:lnTo>
                <a:lnTo>
                  <a:pt x="274" y="168"/>
                </a:lnTo>
                <a:lnTo>
                  <a:pt x="279" y="186"/>
                </a:lnTo>
                <a:lnTo>
                  <a:pt x="279" y="204"/>
                </a:lnTo>
                <a:lnTo>
                  <a:pt x="284" y="204"/>
                </a:lnTo>
                <a:lnTo>
                  <a:pt x="284" y="234"/>
                </a:lnTo>
                <a:lnTo>
                  <a:pt x="289" y="234"/>
                </a:lnTo>
                <a:lnTo>
                  <a:pt x="289" y="264"/>
                </a:lnTo>
                <a:lnTo>
                  <a:pt x="294" y="276"/>
                </a:lnTo>
                <a:lnTo>
                  <a:pt x="294" y="258"/>
                </a:lnTo>
                <a:lnTo>
                  <a:pt x="294" y="276"/>
                </a:lnTo>
                <a:lnTo>
                  <a:pt x="299" y="294"/>
                </a:lnTo>
                <a:lnTo>
                  <a:pt x="299" y="276"/>
                </a:lnTo>
                <a:lnTo>
                  <a:pt x="304" y="282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71" name="Freeform 99"/>
          <p:cNvSpPr>
            <a:spLocks/>
          </p:cNvSpPr>
          <p:nvPr/>
        </p:nvSpPr>
        <p:spPr bwMode="auto">
          <a:xfrm>
            <a:off x="8334984" y="2307431"/>
            <a:ext cx="450732" cy="342900"/>
          </a:xfrm>
          <a:custGeom>
            <a:avLst/>
            <a:gdLst/>
            <a:ahLst/>
            <a:cxnLst>
              <a:cxn ang="0">
                <a:pos x="0" y="282"/>
              </a:cxn>
              <a:cxn ang="0">
                <a:pos x="10" y="246"/>
              </a:cxn>
              <a:cxn ang="0">
                <a:pos x="20" y="198"/>
              </a:cxn>
              <a:cxn ang="0">
                <a:pos x="25" y="156"/>
              </a:cxn>
              <a:cxn ang="0">
                <a:pos x="30" y="138"/>
              </a:cxn>
              <a:cxn ang="0">
                <a:pos x="35" y="66"/>
              </a:cxn>
              <a:cxn ang="0">
                <a:pos x="45" y="48"/>
              </a:cxn>
              <a:cxn ang="0">
                <a:pos x="50" y="12"/>
              </a:cxn>
              <a:cxn ang="0">
                <a:pos x="55" y="0"/>
              </a:cxn>
              <a:cxn ang="0">
                <a:pos x="60" y="12"/>
              </a:cxn>
              <a:cxn ang="0">
                <a:pos x="65" y="12"/>
              </a:cxn>
              <a:cxn ang="0">
                <a:pos x="75" y="48"/>
              </a:cxn>
              <a:cxn ang="0">
                <a:pos x="80" y="114"/>
              </a:cxn>
              <a:cxn ang="0">
                <a:pos x="90" y="162"/>
              </a:cxn>
              <a:cxn ang="0">
                <a:pos x="95" y="186"/>
              </a:cxn>
              <a:cxn ang="0">
                <a:pos x="100" y="240"/>
              </a:cxn>
              <a:cxn ang="0">
                <a:pos x="105" y="270"/>
              </a:cxn>
              <a:cxn ang="0">
                <a:pos x="115" y="282"/>
              </a:cxn>
              <a:cxn ang="0">
                <a:pos x="120" y="276"/>
              </a:cxn>
              <a:cxn ang="0">
                <a:pos x="125" y="252"/>
              </a:cxn>
              <a:cxn ang="0">
                <a:pos x="135" y="228"/>
              </a:cxn>
              <a:cxn ang="0">
                <a:pos x="140" y="180"/>
              </a:cxn>
              <a:cxn ang="0">
                <a:pos x="150" y="120"/>
              </a:cxn>
              <a:cxn ang="0">
                <a:pos x="155" y="84"/>
              </a:cxn>
              <a:cxn ang="0">
                <a:pos x="160" y="30"/>
              </a:cxn>
              <a:cxn ang="0">
                <a:pos x="170" y="18"/>
              </a:cxn>
              <a:cxn ang="0">
                <a:pos x="175" y="0"/>
              </a:cxn>
              <a:cxn ang="0">
                <a:pos x="185" y="18"/>
              </a:cxn>
              <a:cxn ang="0">
                <a:pos x="190" y="60"/>
              </a:cxn>
              <a:cxn ang="0">
                <a:pos x="200" y="96"/>
              </a:cxn>
              <a:cxn ang="0">
                <a:pos x="205" y="162"/>
              </a:cxn>
              <a:cxn ang="0">
                <a:pos x="210" y="192"/>
              </a:cxn>
              <a:cxn ang="0">
                <a:pos x="220" y="234"/>
              </a:cxn>
              <a:cxn ang="0">
                <a:pos x="225" y="270"/>
              </a:cxn>
              <a:cxn ang="0">
                <a:pos x="230" y="288"/>
              </a:cxn>
              <a:cxn ang="0">
                <a:pos x="235" y="276"/>
              </a:cxn>
              <a:cxn ang="0">
                <a:pos x="245" y="258"/>
              </a:cxn>
              <a:cxn ang="0">
                <a:pos x="249" y="216"/>
              </a:cxn>
              <a:cxn ang="0">
                <a:pos x="259" y="180"/>
              </a:cxn>
              <a:cxn ang="0">
                <a:pos x="264" y="114"/>
              </a:cxn>
              <a:cxn ang="0">
                <a:pos x="274" y="48"/>
              </a:cxn>
              <a:cxn ang="0">
                <a:pos x="279" y="30"/>
              </a:cxn>
            </a:cxnLst>
            <a:rect l="0" t="0" r="r" b="b"/>
            <a:pathLst>
              <a:path w="284" h="288">
                <a:moveTo>
                  <a:pt x="0" y="282"/>
                </a:moveTo>
                <a:lnTo>
                  <a:pt x="0" y="288"/>
                </a:lnTo>
                <a:lnTo>
                  <a:pt x="0" y="282"/>
                </a:lnTo>
                <a:lnTo>
                  <a:pt x="5" y="276"/>
                </a:lnTo>
                <a:lnTo>
                  <a:pt x="5" y="252"/>
                </a:lnTo>
                <a:lnTo>
                  <a:pt x="10" y="246"/>
                </a:lnTo>
                <a:lnTo>
                  <a:pt x="15" y="240"/>
                </a:lnTo>
                <a:lnTo>
                  <a:pt x="15" y="216"/>
                </a:lnTo>
                <a:lnTo>
                  <a:pt x="20" y="198"/>
                </a:lnTo>
                <a:lnTo>
                  <a:pt x="20" y="204"/>
                </a:lnTo>
                <a:lnTo>
                  <a:pt x="20" y="174"/>
                </a:lnTo>
                <a:lnTo>
                  <a:pt x="25" y="156"/>
                </a:lnTo>
                <a:lnTo>
                  <a:pt x="25" y="150"/>
                </a:lnTo>
                <a:lnTo>
                  <a:pt x="30" y="132"/>
                </a:lnTo>
                <a:lnTo>
                  <a:pt x="30" y="138"/>
                </a:lnTo>
                <a:lnTo>
                  <a:pt x="30" y="102"/>
                </a:lnTo>
                <a:lnTo>
                  <a:pt x="35" y="90"/>
                </a:lnTo>
                <a:lnTo>
                  <a:pt x="35" y="66"/>
                </a:lnTo>
                <a:lnTo>
                  <a:pt x="40" y="66"/>
                </a:lnTo>
                <a:lnTo>
                  <a:pt x="40" y="42"/>
                </a:lnTo>
                <a:lnTo>
                  <a:pt x="45" y="48"/>
                </a:lnTo>
                <a:lnTo>
                  <a:pt x="45" y="30"/>
                </a:lnTo>
                <a:lnTo>
                  <a:pt x="50" y="24"/>
                </a:lnTo>
                <a:lnTo>
                  <a:pt x="50" y="12"/>
                </a:lnTo>
                <a:lnTo>
                  <a:pt x="50" y="18"/>
                </a:lnTo>
                <a:lnTo>
                  <a:pt x="55" y="12"/>
                </a:lnTo>
                <a:lnTo>
                  <a:pt x="55" y="0"/>
                </a:lnTo>
                <a:lnTo>
                  <a:pt x="60" y="12"/>
                </a:lnTo>
                <a:lnTo>
                  <a:pt x="60" y="0"/>
                </a:lnTo>
                <a:lnTo>
                  <a:pt x="60" y="12"/>
                </a:lnTo>
                <a:lnTo>
                  <a:pt x="65" y="12"/>
                </a:lnTo>
                <a:lnTo>
                  <a:pt x="65" y="24"/>
                </a:lnTo>
                <a:lnTo>
                  <a:pt x="65" y="12"/>
                </a:lnTo>
                <a:lnTo>
                  <a:pt x="70" y="30"/>
                </a:lnTo>
                <a:lnTo>
                  <a:pt x="70" y="42"/>
                </a:lnTo>
                <a:lnTo>
                  <a:pt x="75" y="48"/>
                </a:lnTo>
                <a:lnTo>
                  <a:pt x="75" y="90"/>
                </a:lnTo>
                <a:lnTo>
                  <a:pt x="80" y="96"/>
                </a:lnTo>
                <a:lnTo>
                  <a:pt x="80" y="114"/>
                </a:lnTo>
                <a:lnTo>
                  <a:pt x="85" y="162"/>
                </a:lnTo>
                <a:lnTo>
                  <a:pt x="85" y="156"/>
                </a:lnTo>
                <a:lnTo>
                  <a:pt x="90" y="162"/>
                </a:lnTo>
                <a:lnTo>
                  <a:pt x="90" y="186"/>
                </a:lnTo>
                <a:lnTo>
                  <a:pt x="90" y="180"/>
                </a:lnTo>
                <a:lnTo>
                  <a:pt x="95" y="186"/>
                </a:lnTo>
                <a:lnTo>
                  <a:pt x="95" y="216"/>
                </a:lnTo>
                <a:lnTo>
                  <a:pt x="100" y="216"/>
                </a:lnTo>
                <a:lnTo>
                  <a:pt x="100" y="240"/>
                </a:lnTo>
                <a:lnTo>
                  <a:pt x="105" y="258"/>
                </a:lnTo>
                <a:lnTo>
                  <a:pt x="105" y="246"/>
                </a:lnTo>
                <a:lnTo>
                  <a:pt x="105" y="270"/>
                </a:lnTo>
                <a:lnTo>
                  <a:pt x="110" y="264"/>
                </a:lnTo>
                <a:lnTo>
                  <a:pt x="110" y="276"/>
                </a:lnTo>
                <a:lnTo>
                  <a:pt x="115" y="282"/>
                </a:lnTo>
                <a:lnTo>
                  <a:pt x="115" y="276"/>
                </a:lnTo>
                <a:lnTo>
                  <a:pt x="120" y="282"/>
                </a:lnTo>
                <a:lnTo>
                  <a:pt x="120" y="276"/>
                </a:lnTo>
                <a:lnTo>
                  <a:pt x="125" y="264"/>
                </a:lnTo>
                <a:lnTo>
                  <a:pt x="125" y="246"/>
                </a:lnTo>
                <a:lnTo>
                  <a:pt x="125" y="252"/>
                </a:lnTo>
                <a:lnTo>
                  <a:pt x="130" y="234"/>
                </a:lnTo>
                <a:lnTo>
                  <a:pt x="130" y="240"/>
                </a:lnTo>
                <a:lnTo>
                  <a:pt x="135" y="228"/>
                </a:lnTo>
                <a:lnTo>
                  <a:pt x="135" y="192"/>
                </a:lnTo>
                <a:lnTo>
                  <a:pt x="140" y="186"/>
                </a:lnTo>
                <a:lnTo>
                  <a:pt x="140" y="180"/>
                </a:lnTo>
                <a:lnTo>
                  <a:pt x="145" y="156"/>
                </a:lnTo>
                <a:lnTo>
                  <a:pt x="145" y="126"/>
                </a:lnTo>
                <a:lnTo>
                  <a:pt x="150" y="120"/>
                </a:lnTo>
                <a:lnTo>
                  <a:pt x="150" y="108"/>
                </a:lnTo>
                <a:lnTo>
                  <a:pt x="155" y="78"/>
                </a:lnTo>
                <a:lnTo>
                  <a:pt x="155" y="84"/>
                </a:lnTo>
                <a:lnTo>
                  <a:pt x="155" y="78"/>
                </a:lnTo>
                <a:lnTo>
                  <a:pt x="160" y="60"/>
                </a:lnTo>
                <a:lnTo>
                  <a:pt x="160" y="30"/>
                </a:lnTo>
                <a:lnTo>
                  <a:pt x="165" y="42"/>
                </a:lnTo>
                <a:lnTo>
                  <a:pt x="165" y="30"/>
                </a:lnTo>
                <a:lnTo>
                  <a:pt x="170" y="18"/>
                </a:lnTo>
                <a:lnTo>
                  <a:pt x="170" y="6"/>
                </a:lnTo>
                <a:lnTo>
                  <a:pt x="170" y="12"/>
                </a:lnTo>
                <a:lnTo>
                  <a:pt x="175" y="0"/>
                </a:lnTo>
                <a:lnTo>
                  <a:pt x="180" y="6"/>
                </a:lnTo>
                <a:lnTo>
                  <a:pt x="180" y="18"/>
                </a:lnTo>
                <a:lnTo>
                  <a:pt x="185" y="18"/>
                </a:lnTo>
                <a:lnTo>
                  <a:pt x="185" y="42"/>
                </a:lnTo>
                <a:lnTo>
                  <a:pt x="190" y="36"/>
                </a:lnTo>
                <a:lnTo>
                  <a:pt x="190" y="60"/>
                </a:lnTo>
                <a:lnTo>
                  <a:pt x="195" y="72"/>
                </a:lnTo>
                <a:lnTo>
                  <a:pt x="195" y="102"/>
                </a:lnTo>
                <a:lnTo>
                  <a:pt x="200" y="96"/>
                </a:lnTo>
                <a:lnTo>
                  <a:pt x="200" y="132"/>
                </a:lnTo>
                <a:lnTo>
                  <a:pt x="205" y="156"/>
                </a:lnTo>
                <a:lnTo>
                  <a:pt x="205" y="162"/>
                </a:lnTo>
                <a:lnTo>
                  <a:pt x="210" y="192"/>
                </a:lnTo>
                <a:lnTo>
                  <a:pt x="210" y="174"/>
                </a:lnTo>
                <a:lnTo>
                  <a:pt x="210" y="192"/>
                </a:lnTo>
                <a:lnTo>
                  <a:pt x="215" y="210"/>
                </a:lnTo>
                <a:lnTo>
                  <a:pt x="215" y="246"/>
                </a:lnTo>
                <a:lnTo>
                  <a:pt x="220" y="234"/>
                </a:lnTo>
                <a:lnTo>
                  <a:pt x="220" y="252"/>
                </a:lnTo>
                <a:lnTo>
                  <a:pt x="225" y="252"/>
                </a:lnTo>
                <a:lnTo>
                  <a:pt x="225" y="270"/>
                </a:lnTo>
                <a:lnTo>
                  <a:pt x="225" y="258"/>
                </a:lnTo>
                <a:lnTo>
                  <a:pt x="230" y="276"/>
                </a:lnTo>
                <a:lnTo>
                  <a:pt x="230" y="288"/>
                </a:lnTo>
                <a:lnTo>
                  <a:pt x="230" y="264"/>
                </a:lnTo>
                <a:lnTo>
                  <a:pt x="235" y="288"/>
                </a:lnTo>
                <a:lnTo>
                  <a:pt x="235" y="276"/>
                </a:lnTo>
                <a:lnTo>
                  <a:pt x="240" y="288"/>
                </a:lnTo>
                <a:lnTo>
                  <a:pt x="240" y="264"/>
                </a:lnTo>
                <a:lnTo>
                  <a:pt x="245" y="258"/>
                </a:lnTo>
                <a:lnTo>
                  <a:pt x="245" y="234"/>
                </a:lnTo>
                <a:lnTo>
                  <a:pt x="249" y="228"/>
                </a:lnTo>
                <a:lnTo>
                  <a:pt x="249" y="216"/>
                </a:lnTo>
                <a:lnTo>
                  <a:pt x="254" y="222"/>
                </a:lnTo>
                <a:lnTo>
                  <a:pt x="254" y="198"/>
                </a:lnTo>
                <a:lnTo>
                  <a:pt x="259" y="180"/>
                </a:lnTo>
                <a:lnTo>
                  <a:pt x="259" y="144"/>
                </a:lnTo>
                <a:lnTo>
                  <a:pt x="264" y="132"/>
                </a:lnTo>
                <a:lnTo>
                  <a:pt x="264" y="114"/>
                </a:lnTo>
                <a:lnTo>
                  <a:pt x="269" y="96"/>
                </a:lnTo>
                <a:lnTo>
                  <a:pt x="269" y="72"/>
                </a:lnTo>
                <a:lnTo>
                  <a:pt x="274" y="48"/>
                </a:lnTo>
                <a:lnTo>
                  <a:pt x="274" y="54"/>
                </a:lnTo>
                <a:lnTo>
                  <a:pt x="274" y="48"/>
                </a:lnTo>
                <a:lnTo>
                  <a:pt x="279" y="30"/>
                </a:lnTo>
                <a:lnTo>
                  <a:pt x="279" y="48"/>
                </a:lnTo>
                <a:lnTo>
                  <a:pt x="284" y="30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72" name="Freeform 100"/>
          <p:cNvSpPr>
            <a:spLocks/>
          </p:cNvSpPr>
          <p:nvPr/>
        </p:nvSpPr>
        <p:spPr bwMode="auto">
          <a:xfrm>
            <a:off x="8785716" y="2300290"/>
            <a:ext cx="293612" cy="350044"/>
          </a:xfrm>
          <a:custGeom>
            <a:avLst/>
            <a:gdLst/>
            <a:ahLst/>
            <a:cxnLst>
              <a:cxn ang="0">
                <a:pos x="0" y="18"/>
              </a:cxn>
              <a:cxn ang="0">
                <a:pos x="5" y="6"/>
              </a:cxn>
              <a:cxn ang="0">
                <a:pos x="10" y="18"/>
              </a:cxn>
              <a:cxn ang="0">
                <a:pos x="15" y="30"/>
              </a:cxn>
              <a:cxn ang="0">
                <a:pos x="20" y="36"/>
              </a:cxn>
              <a:cxn ang="0">
                <a:pos x="20" y="42"/>
              </a:cxn>
              <a:cxn ang="0">
                <a:pos x="25" y="96"/>
              </a:cxn>
              <a:cxn ang="0">
                <a:pos x="30" y="102"/>
              </a:cxn>
              <a:cxn ang="0">
                <a:pos x="35" y="150"/>
              </a:cxn>
              <a:cxn ang="0">
                <a:pos x="40" y="186"/>
              </a:cxn>
              <a:cxn ang="0">
                <a:pos x="45" y="228"/>
              </a:cxn>
              <a:cxn ang="0">
                <a:pos x="55" y="252"/>
              </a:cxn>
              <a:cxn ang="0">
                <a:pos x="60" y="288"/>
              </a:cxn>
              <a:cxn ang="0">
                <a:pos x="65" y="288"/>
              </a:cxn>
              <a:cxn ang="0">
                <a:pos x="65" y="288"/>
              </a:cxn>
              <a:cxn ang="0">
                <a:pos x="70" y="282"/>
              </a:cxn>
              <a:cxn ang="0">
                <a:pos x="75" y="282"/>
              </a:cxn>
              <a:cxn ang="0">
                <a:pos x="80" y="234"/>
              </a:cxn>
              <a:cxn ang="0">
                <a:pos x="85" y="228"/>
              </a:cxn>
              <a:cxn ang="0">
                <a:pos x="95" y="174"/>
              </a:cxn>
              <a:cxn ang="0">
                <a:pos x="100" y="126"/>
              </a:cxn>
              <a:cxn ang="0">
                <a:pos x="105" y="90"/>
              </a:cxn>
              <a:cxn ang="0">
                <a:pos x="110" y="54"/>
              </a:cxn>
              <a:cxn ang="0">
                <a:pos x="110" y="48"/>
              </a:cxn>
              <a:cxn ang="0">
                <a:pos x="115" y="12"/>
              </a:cxn>
              <a:cxn ang="0">
                <a:pos x="120" y="24"/>
              </a:cxn>
              <a:cxn ang="0">
                <a:pos x="125" y="18"/>
              </a:cxn>
              <a:cxn ang="0">
                <a:pos x="125" y="12"/>
              </a:cxn>
              <a:cxn ang="0">
                <a:pos x="130" y="18"/>
              </a:cxn>
              <a:cxn ang="0">
                <a:pos x="135" y="18"/>
              </a:cxn>
              <a:cxn ang="0">
                <a:pos x="140" y="48"/>
              </a:cxn>
              <a:cxn ang="0">
                <a:pos x="145" y="66"/>
              </a:cxn>
              <a:cxn ang="0">
                <a:pos x="150" y="108"/>
              </a:cxn>
              <a:cxn ang="0">
                <a:pos x="155" y="138"/>
              </a:cxn>
              <a:cxn ang="0">
                <a:pos x="160" y="180"/>
              </a:cxn>
              <a:cxn ang="0">
                <a:pos x="165" y="228"/>
              </a:cxn>
              <a:cxn ang="0">
                <a:pos x="170" y="240"/>
              </a:cxn>
              <a:cxn ang="0">
                <a:pos x="175" y="270"/>
              </a:cxn>
              <a:cxn ang="0">
                <a:pos x="180" y="276"/>
              </a:cxn>
              <a:cxn ang="0">
                <a:pos x="185" y="276"/>
              </a:cxn>
            </a:cxnLst>
            <a:rect l="0" t="0" r="r" b="b"/>
            <a:pathLst>
              <a:path w="185" h="294">
                <a:moveTo>
                  <a:pt x="0" y="36"/>
                </a:moveTo>
                <a:lnTo>
                  <a:pt x="0" y="18"/>
                </a:lnTo>
                <a:lnTo>
                  <a:pt x="5" y="12"/>
                </a:lnTo>
                <a:lnTo>
                  <a:pt x="5" y="6"/>
                </a:lnTo>
                <a:lnTo>
                  <a:pt x="5" y="24"/>
                </a:lnTo>
                <a:lnTo>
                  <a:pt x="10" y="18"/>
                </a:lnTo>
                <a:lnTo>
                  <a:pt x="15" y="24"/>
                </a:lnTo>
                <a:lnTo>
                  <a:pt x="15" y="30"/>
                </a:lnTo>
                <a:lnTo>
                  <a:pt x="15" y="24"/>
                </a:lnTo>
                <a:lnTo>
                  <a:pt x="20" y="36"/>
                </a:lnTo>
                <a:lnTo>
                  <a:pt x="20" y="48"/>
                </a:lnTo>
                <a:lnTo>
                  <a:pt x="20" y="42"/>
                </a:lnTo>
                <a:lnTo>
                  <a:pt x="25" y="60"/>
                </a:lnTo>
                <a:lnTo>
                  <a:pt x="25" y="96"/>
                </a:lnTo>
                <a:lnTo>
                  <a:pt x="30" y="114"/>
                </a:lnTo>
                <a:lnTo>
                  <a:pt x="30" y="102"/>
                </a:lnTo>
                <a:lnTo>
                  <a:pt x="35" y="132"/>
                </a:lnTo>
                <a:lnTo>
                  <a:pt x="35" y="150"/>
                </a:lnTo>
                <a:lnTo>
                  <a:pt x="40" y="150"/>
                </a:lnTo>
                <a:lnTo>
                  <a:pt x="40" y="186"/>
                </a:lnTo>
                <a:lnTo>
                  <a:pt x="45" y="222"/>
                </a:lnTo>
                <a:lnTo>
                  <a:pt x="45" y="228"/>
                </a:lnTo>
                <a:lnTo>
                  <a:pt x="50" y="240"/>
                </a:lnTo>
                <a:lnTo>
                  <a:pt x="55" y="252"/>
                </a:lnTo>
                <a:lnTo>
                  <a:pt x="55" y="276"/>
                </a:lnTo>
                <a:lnTo>
                  <a:pt x="60" y="288"/>
                </a:lnTo>
                <a:lnTo>
                  <a:pt x="60" y="282"/>
                </a:lnTo>
                <a:lnTo>
                  <a:pt x="65" y="288"/>
                </a:lnTo>
                <a:lnTo>
                  <a:pt x="65" y="276"/>
                </a:lnTo>
                <a:lnTo>
                  <a:pt x="65" y="288"/>
                </a:lnTo>
                <a:lnTo>
                  <a:pt x="70" y="294"/>
                </a:lnTo>
                <a:lnTo>
                  <a:pt x="70" y="282"/>
                </a:lnTo>
                <a:lnTo>
                  <a:pt x="75" y="264"/>
                </a:lnTo>
                <a:lnTo>
                  <a:pt x="75" y="282"/>
                </a:lnTo>
                <a:lnTo>
                  <a:pt x="80" y="270"/>
                </a:lnTo>
                <a:lnTo>
                  <a:pt x="80" y="234"/>
                </a:lnTo>
                <a:lnTo>
                  <a:pt x="80" y="246"/>
                </a:lnTo>
                <a:lnTo>
                  <a:pt x="85" y="228"/>
                </a:lnTo>
                <a:lnTo>
                  <a:pt x="85" y="198"/>
                </a:lnTo>
                <a:lnTo>
                  <a:pt x="95" y="174"/>
                </a:lnTo>
                <a:lnTo>
                  <a:pt x="95" y="132"/>
                </a:lnTo>
                <a:lnTo>
                  <a:pt x="100" y="126"/>
                </a:lnTo>
                <a:lnTo>
                  <a:pt x="100" y="102"/>
                </a:lnTo>
                <a:lnTo>
                  <a:pt x="105" y="90"/>
                </a:lnTo>
                <a:lnTo>
                  <a:pt x="105" y="66"/>
                </a:lnTo>
                <a:lnTo>
                  <a:pt x="110" y="54"/>
                </a:lnTo>
                <a:lnTo>
                  <a:pt x="110" y="36"/>
                </a:lnTo>
                <a:lnTo>
                  <a:pt x="110" y="48"/>
                </a:lnTo>
                <a:lnTo>
                  <a:pt x="115" y="18"/>
                </a:lnTo>
                <a:lnTo>
                  <a:pt x="115" y="12"/>
                </a:lnTo>
                <a:lnTo>
                  <a:pt x="115" y="18"/>
                </a:lnTo>
                <a:lnTo>
                  <a:pt x="120" y="24"/>
                </a:lnTo>
                <a:lnTo>
                  <a:pt x="120" y="0"/>
                </a:lnTo>
                <a:lnTo>
                  <a:pt x="125" y="18"/>
                </a:lnTo>
                <a:lnTo>
                  <a:pt x="125" y="24"/>
                </a:lnTo>
                <a:lnTo>
                  <a:pt x="125" y="12"/>
                </a:lnTo>
                <a:lnTo>
                  <a:pt x="130" y="24"/>
                </a:lnTo>
                <a:lnTo>
                  <a:pt x="130" y="18"/>
                </a:lnTo>
                <a:lnTo>
                  <a:pt x="130" y="36"/>
                </a:lnTo>
                <a:lnTo>
                  <a:pt x="135" y="18"/>
                </a:lnTo>
                <a:lnTo>
                  <a:pt x="135" y="36"/>
                </a:lnTo>
                <a:lnTo>
                  <a:pt x="140" y="48"/>
                </a:lnTo>
                <a:lnTo>
                  <a:pt x="140" y="78"/>
                </a:lnTo>
                <a:lnTo>
                  <a:pt x="145" y="66"/>
                </a:lnTo>
                <a:lnTo>
                  <a:pt x="145" y="96"/>
                </a:lnTo>
                <a:lnTo>
                  <a:pt x="150" y="108"/>
                </a:lnTo>
                <a:lnTo>
                  <a:pt x="150" y="132"/>
                </a:lnTo>
                <a:lnTo>
                  <a:pt x="155" y="138"/>
                </a:lnTo>
                <a:lnTo>
                  <a:pt x="155" y="168"/>
                </a:lnTo>
                <a:lnTo>
                  <a:pt x="160" y="180"/>
                </a:lnTo>
                <a:lnTo>
                  <a:pt x="160" y="204"/>
                </a:lnTo>
                <a:lnTo>
                  <a:pt x="165" y="228"/>
                </a:lnTo>
                <a:lnTo>
                  <a:pt x="165" y="246"/>
                </a:lnTo>
                <a:lnTo>
                  <a:pt x="170" y="240"/>
                </a:lnTo>
                <a:lnTo>
                  <a:pt x="170" y="258"/>
                </a:lnTo>
                <a:lnTo>
                  <a:pt x="175" y="270"/>
                </a:lnTo>
                <a:lnTo>
                  <a:pt x="175" y="264"/>
                </a:lnTo>
                <a:lnTo>
                  <a:pt x="180" y="276"/>
                </a:lnTo>
                <a:lnTo>
                  <a:pt x="180" y="282"/>
                </a:lnTo>
                <a:lnTo>
                  <a:pt x="185" y="276"/>
                </a:lnTo>
              </a:path>
            </a:pathLst>
          </a:custGeom>
          <a:noFill/>
          <a:ln w="0">
            <a:solidFill>
              <a:srgbClr val="FF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73" name="Straight Connector 172"/>
          <p:cNvCxnSpPr/>
          <p:nvPr/>
        </p:nvCxnSpPr>
        <p:spPr>
          <a:xfrm>
            <a:off x="3153145" y="2057400"/>
            <a:ext cx="0" cy="174307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229733" y="114301"/>
            <a:ext cx="8913078" cy="1774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750"/>
              </a:spcAft>
            </a:pP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How to “read” a </a:t>
            </a:r>
            <a:r>
              <a:rPr lang="en-US" sz="2400" dirty="0">
                <a:solidFill>
                  <a:srgbClr val="0000FF"/>
                </a:solidFill>
                <a:latin typeface="Calibri" panose="020F0502020204030204"/>
              </a:rPr>
              <a:t>Matrix Profile</a:t>
            </a:r>
            <a:r>
              <a:rPr lang="en-US" sz="2400" dirty="0">
                <a:solidFill>
                  <a:prstClr val="black"/>
                </a:solidFill>
                <a:latin typeface="Calibri" panose="020F0502020204030204"/>
              </a:rPr>
              <a:t>:</a:t>
            </a:r>
            <a:r>
              <a:rPr lang="en-US" sz="2400" dirty="0">
                <a:solidFill>
                  <a:srgbClr val="0000FF"/>
                </a:solidFill>
                <a:latin typeface="Calibri" panose="020F0502020204030204"/>
              </a:rPr>
              <a:t>          </a:t>
            </a:r>
            <a:r>
              <a:rPr lang="en-US" sz="2400" dirty="0">
                <a:solidFill>
                  <a:srgbClr val="00B0F0"/>
                </a:solidFill>
                <a:latin typeface="Calibri" panose="020F0502020204030204"/>
              </a:rPr>
              <a:t>Synthetic Anomaly Example </a:t>
            </a:r>
          </a:p>
          <a:p>
            <a:pPr>
              <a:spcAft>
                <a:spcPts val="750"/>
              </a:spcAft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spcAft>
                <a:spcPts val="750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Where you see </a:t>
            </a:r>
            <a:r>
              <a:rPr lang="en-US" sz="1800" dirty="0">
                <a:solidFill>
                  <a:srgbClr val="00B0F0"/>
                </a:solidFill>
                <a:latin typeface="Calibri" panose="020F0502020204030204"/>
              </a:rPr>
              <a:t>relatively high values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, you know that the subsequence in the original time series must be unique in its shape. In fact, the highest point is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exactly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the definition of Time Series Discord, perhaps the best anomaly detector for time series*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5" name="Arrow: Down 54"/>
          <p:cNvSpPr/>
          <p:nvPr/>
        </p:nvSpPr>
        <p:spPr>
          <a:xfrm rot="16713532" flipV="1">
            <a:off x="3647677" y="2547413"/>
            <a:ext cx="257175" cy="99204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340594" y="2918759"/>
            <a:ext cx="210502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Calibri" panose="020F0502020204030204"/>
              </a:rPr>
              <a:t>Must be an anomaly in the original data, in this region</a:t>
            </a:r>
          </a:p>
        </p:txBody>
      </p:sp>
    </p:spTree>
    <p:extLst>
      <p:ext uri="{BB962C8B-B14F-4D97-AF65-F5344CB8AC3E}">
        <p14:creationId xmlns:p14="http://schemas.microsoft.com/office/powerpoint/2010/main" val="29389563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0762" y="2771776"/>
            <a:ext cx="8106513" cy="86897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570762" y="3640746"/>
            <a:ext cx="8106513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1694491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2820041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3945591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5072963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6198514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 flipV="1">
            <a:off x="7324064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V="1">
            <a:off x="8451435" y="3567077"/>
            <a:ext cx="0" cy="7367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6" name="Rectangle 14"/>
          <p:cNvSpPr>
            <a:spLocks noChangeArrowheads="1"/>
          </p:cNvSpPr>
          <p:nvPr/>
        </p:nvSpPr>
        <p:spPr bwMode="auto">
          <a:xfrm>
            <a:off x="1594321" y="3697674"/>
            <a:ext cx="12984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500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7" name="Rectangle 15"/>
          <p:cNvSpPr>
            <a:spLocks noChangeArrowheads="1"/>
          </p:cNvSpPr>
          <p:nvPr/>
        </p:nvSpPr>
        <p:spPr bwMode="auto">
          <a:xfrm>
            <a:off x="2698016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1000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3819924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1500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950938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2000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6072845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2500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7203860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3000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" name="Rectangle 20"/>
          <p:cNvSpPr>
            <a:spLocks noChangeArrowheads="1"/>
          </p:cNvSpPr>
          <p:nvPr/>
        </p:nvSpPr>
        <p:spPr bwMode="auto">
          <a:xfrm>
            <a:off x="8323946" y="3697674"/>
            <a:ext cx="17312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3500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3" name="Line 21"/>
          <p:cNvSpPr>
            <a:spLocks noChangeShapeType="1"/>
          </p:cNvSpPr>
          <p:nvPr/>
        </p:nvSpPr>
        <p:spPr bwMode="auto">
          <a:xfrm flipV="1">
            <a:off x="570762" y="2771776"/>
            <a:ext cx="0" cy="868970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572584" y="2810285"/>
            <a:ext cx="8104691" cy="791952"/>
          </a:xfrm>
          <a:custGeom>
            <a:avLst/>
            <a:gdLst>
              <a:gd name="T0" fmla="*/ 69 w 4450"/>
              <a:gd name="T1" fmla="*/ 458 h 473"/>
              <a:gd name="T2" fmla="*/ 140 w 4450"/>
              <a:gd name="T3" fmla="*/ 244 h 473"/>
              <a:gd name="T4" fmla="*/ 210 w 4450"/>
              <a:gd name="T5" fmla="*/ 267 h 473"/>
              <a:gd name="T6" fmla="*/ 281 w 4450"/>
              <a:gd name="T7" fmla="*/ 263 h 473"/>
              <a:gd name="T8" fmla="*/ 351 w 4450"/>
              <a:gd name="T9" fmla="*/ 254 h 473"/>
              <a:gd name="T10" fmla="*/ 422 w 4450"/>
              <a:gd name="T11" fmla="*/ 455 h 473"/>
              <a:gd name="T12" fmla="*/ 492 w 4450"/>
              <a:gd name="T13" fmla="*/ 298 h 473"/>
              <a:gd name="T14" fmla="*/ 563 w 4450"/>
              <a:gd name="T15" fmla="*/ 258 h 473"/>
              <a:gd name="T16" fmla="*/ 633 w 4450"/>
              <a:gd name="T17" fmla="*/ 252 h 473"/>
              <a:gd name="T18" fmla="*/ 704 w 4450"/>
              <a:gd name="T19" fmla="*/ 254 h 473"/>
              <a:gd name="T20" fmla="*/ 774 w 4450"/>
              <a:gd name="T21" fmla="*/ 423 h 473"/>
              <a:gd name="T22" fmla="*/ 845 w 4450"/>
              <a:gd name="T23" fmla="*/ 436 h 473"/>
              <a:gd name="T24" fmla="*/ 915 w 4450"/>
              <a:gd name="T25" fmla="*/ 246 h 473"/>
              <a:gd name="T26" fmla="*/ 986 w 4450"/>
              <a:gd name="T27" fmla="*/ 244 h 473"/>
              <a:gd name="T28" fmla="*/ 1056 w 4450"/>
              <a:gd name="T29" fmla="*/ 148 h 473"/>
              <a:gd name="T30" fmla="*/ 1126 w 4450"/>
              <a:gd name="T31" fmla="*/ 362 h 473"/>
              <a:gd name="T32" fmla="*/ 1197 w 4450"/>
              <a:gd name="T33" fmla="*/ 467 h 473"/>
              <a:gd name="T34" fmla="*/ 1268 w 4450"/>
              <a:gd name="T35" fmla="*/ 234 h 473"/>
              <a:gd name="T36" fmla="*/ 1338 w 4450"/>
              <a:gd name="T37" fmla="*/ 261 h 473"/>
              <a:gd name="T38" fmla="*/ 1409 w 4450"/>
              <a:gd name="T39" fmla="*/ 230 h 473"/>
              <a:gd name="T40" fmla="*/ 1479 w 4450"/>
              <a:gd name="T41" fmla="*/ 176 h 473"/>
              <a:gd name="T42" fmla="*/ 1550 w 4450"/>
              <a:gd name="T43" fmla="*/ 466 h 473"/>
              <a:gd name="T44" fmla="*/ 1620 w 4450"/>
              <a:gd name="T45" fmla="*/ 303 h 473"/>
              <a:gd name="T46" fmla="*/ 1691 w 4450"/>
              <a:gd name="T47" fmla="*/ 277 h 473"/>
              <a:gd name="T48" fmla="*/ 1761 w 4450"/>
              <a:gd name="T49" fmla="*/ 309 h 473"/>
              <a:gd name="T50" fmla="*/ 1831 w 4450"/>
              <a:gd name="T51" fmla="*/ 154 h 473"/>
              <a:gd name="T52" fmla="*/ 1902 w 4450"/>
              <a:gd name="T53" fmla="*/ 0 h 473"/>
              <a:gd name="T54" fmla="*/ 1972 w 4450"/>
              <a:gd name="T55" fmla="*/ 433 h 473"/>
              <a:gd name="T56" fmla="*/ 2043 w 4450"/>
              <a:gd name="T57" fmla="*/ 287 h 473"/>
              <a:gd name="T58" fmla="*/ 2113 w 4450"/>
              <a:gd name="T59" fmla="*/ 259 h 473"/>
              <a:gd name="T60" fmla="*/ 2184 w 4450"/>
              <a:gd name="T61" fmla="*/ 183 h 473"/>
              <a:gd name="T62" fmla="*/ 2254 w 4450"/>
              <a:gd name="T63" fmla="*/ 156 h 473"/>
              <a:gd name="T64" fmla="*/ 2325 w 4450"/>
              <a:gd name="T65" fmla="*/ 342 h 473"/>
              <a:gd name="T66" fmla="*/ 2396 w 4450"/>
              <a:gd name="T67" fmla="*/ 268 h 473"/>
              <a:gd name="T68" fmla="*/ 2466 w 4450"/>
              <a:gd name="T69" fmla="*/ 300 h 473"/>
              <a:gd name="T70" fmla="*/ 2536 w 4450"/>
              <a:gd name="T71" fmla="*/ 257 h 473"/>
              <a:gd name="T72" fmla="*/ 2607 w 4450"/>
              <a:gd name="T73" fmla="*/ 184 h 473"/>
              <a:gd name="T74" fmla="*/ 2677 w 4450"/>
              <a:gd name="T75" fmla="*/ 285 h 473"/>
              <a:gd name="T76" fmla="*/ 2748 w 4450"/>
              <a:gd name="T77" fmla="*/ 438 h 473"/>
              <a:gd name="T78" fmla="*/ 2818 w 4450"/>
              <a:gd name="T79" fmla="*/ 284 h 473"/>
              <a:gd name="T80" fmla="*/ 2889 w 4450"/>
              <a:gd name="T81" fmla="*/ 305 h 473"/>
              <a:gd name="T82" fmla="*/ 2959 w 4450"/>
              <a:gd name="T83" fmla="*/ 187 h 473"/>
              <a:gd name="T84" fmla="*/ 3030 w 4450"/>
              <a:gd name="T85" fmla="*/ 338 h 473"/>
              <a:gd name="T86" fmla="*/ 3100 w 4450"/>
              <a:gd name="T87" fmla="*/ 448 h 473"/>
              <a:gd name="T88" fmla="*/ 3171 w 4450"/>
              <a:gd name="T89" fmla="*/ 311 h 473"/>
              <a:gd name="T90" fmla="*/ 3241 w 4450"/>
              <a:gd name="T91" fmla="*/ 267 h 473"/>
              <a:gd name="T92" fmla="*/ 3312 w 4450"/>
              <a:gd name="T93" fmla="*/ 232 h 473"/>
              <a:gd name="T94" fmla="*/ 3382 w 4450"/>
              <a:gd name="T95" fmla="*/ 321 h 473"/>
              <a:gd name="T96" fmla="*/ 3453 w 4450"/>
              <a:gd name="T97" fmla="*/ 457 h 473"/>
              <a:gd name="T98" fmla="*/ 3523 w 4450"/>
              <a:gd name="T99" fmla="*/ 400 h 473"/>
              <a:gd name="T100" fmla="*/ 3594 w 4450"/>
              <a:gd name="T101" fmla="*/ 266 h 473"/>
              <a:gd name="T102" fmla="*/ 3664 w 4450"/>
              <a:gd name="T103" fmla="*/ 244 h 473"/>
              <a:gd name="T104" fmla="*/ 3735 w 4450"/>
              <a:gd name="T105" fmla="*/ 205 h 473"/>
              <a:gd name="T106" fmla="*/ 3805 w 4450"/>
              <a:gd name="T107" fmla="*/ 445 h 473"/>
              <a:gd name="T108" fmla="*/ 3876 w 4450"/>
              <a:gd name="T109" fmla="*/ 298 h 473"/>
              <a:gd name="T110" fmla="*/ 3946 w 4450"/>
              <a:gd name="T111" fmla="*/ 163 h 473"/>
              <a:gd name="T112" fmla="*/ 4016 w 4450"/>
              <a:gd name="T113" fmla="*/ 253 h 473"/>
              <a:gd name="T114" fmla="*/ 4087 w 4450"/>
              <a:gd name="T115" fmla="*/ 213 h 473"/>
              <a:gd name="T116" fmla="*/ 4158 w 4450"/>
              <a:gd name="T117" fmla="*/ 394 h 473"/>
              <a:gd name="T118" fmla="*/ 4228 w 4450"/>
              <a:gd name="T119" fmla="*/ 437 h 473"/>
              <a:gd name="T120" fmla="*/ 4299 w 4450"/>
              <a:gd name="T121" fmla="*/ 267 h 473"/>
              <a:gd name="T122" fmla="*/ 4369 w 4450"/>
              <a:gd name="T123" fmla="*/ 210 h 473"/>
              <a:gd name="T124" fmla="*/ 4440 w 4450"/>
              <a:gd name="T125" fmla="*/ 248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450" h="473">
                <a:moveTo>
                  <a:pt x="0" y="333"/>
                </a:moveTo>
                <a:lnTo>
                  <a:pt x="1" y="383"/>
                </a:lnTo>
                <a:lnTo>
                  <a:pt x="3" y="405"/>
                </a:lnTo>
                <a:lnTo>
                  <a:pt x="4" y="427"/>
                </a:lnTo>
                <a:lnTo>
                  <a:pt x="5" y="440"/>
                </a:lnTo>
                <a:lnTo>
                  <a:pt x="6" y="452"/>
                </a:lnTo>
                <a:lnTo>
                  <a:pt x="7" y="458"/>
                </a:lnTo>
                <a:lnTo>
                  <a:pt x="9" y="461"/>
                </a:lnTo>
                <a:lnTo>
                  <a:pt x="10" y="463"/>
                </a:lnTo>
                <a:lnTo>
                  <a:pt x="11" y="468"/>
                </a:lnTo>
                <a:lnTo>
                  <a:pt x="12" y="462"/>
                </a:lnTo>
                <a:lnTo>
                  <a:pt x="13" y="437"/>
                </a:lnTo>
                <a:lnTo>
                  <a:pt x="15" y="405"/>
                </a:lnTo>
                <a:lnTo>
                  <a:pt x="16" y="343"/>
                </a:lnTo>
                <a:lnTo>
                  <a:pt x="17" y="293"/>
                </a:lnTo>
                <a:lnTo>
                  <a:pt x="19" y="238"/>
                </a:lnTo>
                <a:lnTo>
                  <a:pt x="20" y="229"/>
                </a:lnTo>
                <a:lnTo>
                  <a:pt x="21" y="229"/>
                </a:lnTo>
                <a:lnTo>
                  <a:pt x="22" y="246"/>
                </a:lnTo>
                <a:lnTo>
                  <a:pt x="23" y="251"/>
                </a:lnTo>
                <a:lnTo>
                  <a:pt x="25" y="275"/>
                </a:lnTo>
                <a:lnTo>
                  <a:pt x="26" y="278"/>
                </a:lnTo>
                <a:lnTo>
                  <a:pt x="27" y="282"/>
                </a:lnTo>
                <a:lnTo>
                  <a:pt x="28" y="249"/>
                </a:lnTo>
                <a:lnTo>
                  <a:pt x="30" y="258"/>
                </a:lnTo>
                <a:lnTo>
                  <a:pt x="31" y="266"/>
                </a:lnTo>
                <a:lnTo>
                  <a:pt x="32" y="275"/>
                </a:lnTo>
                <a:lnTo>
                  <a:pt x="33" y="272"/>
                </a:lnTo>
                <a:lnTo>
                  <a:pt x="35" y="264"/>
                </a:lnTo>
                <a:lnTo>
                  <a:pt x="36" y="256"/>
                </a:lnTo>
                <a:lnTo>
                  <a:pt x="37" y="260"/>
                </a:lnTo>
                <a:lnTo>
                  <a:pt x="38" y="276"/>
                </a:lnTo>
                <a:lnTo>
                  <a:pt x="40" y="304"/>
                </a:lnTo>
                <a:lnTo>
                  <a:pt x="41" y="315"/>
                </a:lnTo>
                <a:lnTo>
                  <a:pt x="42" y="284"/>
                </a:lnTo>
                <a:lnTo>
                  <a:pt x="43" y="242"/>
                </a:lnTo>
                <a:lnTo>
                  <a:pt x="44" y="204"/>
                </a:lnTo>
                <a:lnTo>
                  <a:pt x="46" y="194"/>
                </a:lnTo>
                <a:lnTo>
                  <a:pt x="47" y="179"/>
                </a:lnTo>
                <a:lnTo>
                  <a:pt x="48" y="173"/>
                </a:lnTo>
                <a:lnTo>
                  <a:pt x="50" y="180"/>
                </a:lnTo>
                <a:lnTo>
                  <a:pt x="51" y="187"/>
                </a:lnTo>
                <a:lnTo>
                  <a:pt x="52" y="188"/>
                </a:lnTo>
                <a:lnTo>
                  <a:pt x="53" y="183"/>
                </a:lnTo>
                <a:lnTo>
                  <a:pt x="54" y="202"/>
                </a:lnTo>
                <a:lnTo>
                  <a:pt x="56" y="207"/>
                </a:lnTo>
                <a:lnTo>
                  <a:pt x="57" y="237"/>
                </a:lnTo>
                <a:lnTo>
                  <a:pt x="58" y="275"/>
                </a:lnTo>
                <a:lnTo>
                  <a:pt x="59" y="323"/>
                </a:lnTo>
                <a:lnTo>
                  <a:pt x="60" y="361"/>
                </a:lnTo>
                <a:lnTo>
                  <a:pt x="62" y="393"/>
                </a:lnTo>
                <a:lnTo>
                  <a:pt x="63" y="417"/>
                </a:lnTo>
                <a:lnTo>
                  <a:pt x="64" y="432"/>
                </a:lnTo>
                <a:lnTo>
                  <a:pt x="66" y="445"/>
                </a:lnTo>
                <a:lnTo>
                  <a:pt x="67" y="452"/>
                </a:lnTo>
                <a:lnTo>
                  <a:pt x="68" y="459"/>
                </a:lnTo>
                <a:lnTo>
                  <a:pt x="69" y="458"/>
                </a:lnTo>
                <a:lnTo>
                  <a:pt x="70" y="465"/>
                </a:lnTo>
                <a:lnTo>
                  <a:pt x="72" y="464"/>
                </a:lnTo>
                <a:lnTo>
                  <a:pt x="73" y="438"/>
                </a:lnTo>
                <a:lnTo>
                  <a:pt x="74" y="407"/>
                </a:lnTo>
                <a:lnTo>
                  <a:pt x="75" y="342"/>
                </a:lnTo>
                <a:lnTo>
                  <a:pt x="77" y="294"/>
                </a:lnTo>
                <a:lnTo>
                  <a:pt x="78" y="244"/>
                </a:lnTo>
                <a:lnTo>
                  <a:pt x="79" y="239"/>
                </a:lnTo>
                <a:lnTo>
                  <a:pt x="80" y="236"/>
                </a:lnTo>
                <a:lnTo>
                  <a:pt x="82" y="248"/>
                </a:lnTo>
                <a:lnTo>
                  <a:pt x="83" y="256"/>
                </a:lnTo>
                <a:lnTo>
                  <a:pt x="84" y="273"/>
                </a:lnTo>
                <a:lnTo>
                  <a:pt x="85" y="269"/>
                </a:lnTo>
                <a:lnTo>
                  <a:pt x="87" y="279"/>
                </a:lnTo>
                <a:lnTo>
                  <a:pt x="88" y="265"/>
                </a:lnTo>
                <a:lnTo>
                  <a:pt x="89" y="264"/>
                </a:lnTo>
                <a:lnTo>
                  <a:pt x="90" y="270"/>
                </a:lnTo>
                <a:lnTo>
                  <a:pt x="91" y="278"/>
                </a:lnTo>
                <a:lnTo>
                  <a:pt x="93" y="265"/>
                </a:lnTo>
                <a:lnTo>
                  <a:pt x="94" y="258"/>
                </a:lnTo>
                <a:lnTo>
                  <a:pt x="95" y="250"/>
                </a:lnTo>
                <a:lnTo>
                  <a:pt x="97" y="254"/>
                </a:lnTo>
                <a:lnTo>
                  <a:pt x="98" y="281"/>
                </a:lnTo>
                <a:lnTo>
                  <a:pt x="99" y="312"/>
                </a:lnTo>
                <a:lnTo>
                  <a:pt x="100" y="319"/>
                </a:lnTo>
                <a:lnTo>
                  <a:pt x="101" y="279"/>
                </a:lnTo>
                <a:lnTo>
                  <a:pt x="103" y="233"/>
                </a:lnTo>
                <a:lnTo>
                  <a:pt x="104" y="208"/>
                </a:lnTo>
                <a:lnTo>
                  <a:pt x="105" y="201"/>
                </a:lnTo>
                <a:lnTo>
                  <a:pt x="106" y="179"/>
                </a:lnTo>
                <a:lnTo>
                  <a:pt x="108" y="172"/>
                </a:lnTo>
                <a:lnTo>
                  <a:pt x="109" y="175"/>
                </a:lnTo>
                <a:lnTo>
                  <a:pt x="110" y="174"/>
                </a:lnTo>
                <a:lnTo>
                  <a:pt x="111" y="172"/>
                </a:lnTo>
                <a:lnTo>
                  <a:pt x="113" y="171"/>
                </a:lnTo>
                <a:lnTo>
                  <a:pt x="114" y="181"/>
                </a:lnTo>
                <a:lnTo>
                  <a:pt x="115" y="190"/>
                </a:lnTo>
                <a:lnTo>
                  <a:pt x="116" y="200"/>
                </a:lnTo>
                <a:lnTo>
                  <a:pt x="117" y="222"/>
                </a:lnTo>
                <a:lnTo>
                  <a:pt x="119" y="267"/>
                </a:lnTo>
                <a:lnTo>
                  <a:pt x="120" y="301"/>
                </a:lnTo>
                <a:lnTo>
                  <a:pt x="121" y="341"/>
                </a:lnTo>
                <a:lnTo>
                  <a:pt x="122" y="369"/>
                </a:lnTo>
                <a:lnTo>
                  <a:pt x="124" y="392"/>
                </a:lnTo>
                <a:lnTo>
                  <a:pt x="125" y="411"/>
                </a:lnTo>
                <a:lnTo>
                  <a:pt x="126" y="427"/>
                </a:lnTo>
                <a:lnTo>
                  <a:pt x="127" y="439"/>
                </a:lnTo>
                <a:lnTo>
                  <a:pt x="129" y="440"/>
                </a:lnTo>
                <a:lnTo>
                  <a:pt x="130" y="451"/>
                </a:lnTo>
                <a:lnTo>
                  <a:pt x="131" y="454"/>
                </a:lnTo>
                <a:lnTo>
                  <a:pt x="132" y="438"/>
                </a:lnTo>
                <a:lnTo>
                  <a:pt x="134" y="408"/>
                </a:lnTo>
                <a:lnTo>
                  <a:pt x="135" y="351"/>
                </a:lnTo>
                <a:lnTo>
                  <a:pt x="136" y="306"/>
                </a:lnTo>
                <a:lnTo>
                  <a:pt x="137" y="255"/>
                </a:lnTo>
                <a:lnTo>
                  <a:pt x="139" y="246"/>
                </a:lnTo>
                <a:lnTo>
                  <a:pt x="140" y="244"/>
                </a:lnTo>
                <a:lnTo>
                  <a:pt x="141" y="250"/>
                </a:lnTo>
                <a:lnTo>
                  <a:pt x="142" y="257"/>
                </a:lnTo>
                <a:lnTo>
                  <a:pt x="144" y="278"/>
                </a:lnTo>
                <a:lnTo>
                  <a:pt x="145" y="280"/>
                </a:lnTo>
                <a:lnTo>
                  <a:pt x="146" y="278"/>
                </a:lnTo>
                <a:lnTo>
                  <a:pt x="147" y="268"/>
                </a:lnTo>
                <a:lnTo>
                  <a:pt x="148" y="261"/>
                </a:lnTo>
                <a:lnTo>
                  <a:pt x="150" y="275"/>
                </a:lnTo>
                <a:lnTo>
                  <a:pt x="151" y="278"/>
                </a:lnTo>
                <a:lnTo>
                  <a:pt x="152" y="272"/>
                </a:lnTo>
                <a:lnTo>
                  <a:pt x="153" y="255"/>
                </a:lnTo>
                <a:lnTo>
                  <a:pt x="155" y="247"/>
                </a:lnTo>
                <a:lnTo>
                  <a:pt x="156" y="256"/>
                </a:lnTo>
                <a:lnTo>
                  <a:pt x="157" y="283"/>
                </a:lnTo>
                <a:lnTo>
                  <a:pt x="158" y="300"/>
                </a:lnTo>
                <a:lnTo>
                  <a:pt x="160" y="309"/>
                </a:lnTo>
                <a:lnTo>
                  <a:pt x="161" y="265"/>
                </a:lnTo>
                <a:lnTo>
                  <a:pt x="162" y="209"/>
                </a:lnTo>
                <a:lnTo>
                  <a:pt x="163" y="176"/>
                </a:lnTo>
                <a:lnTo>
                  <a:pt x="164" y="179"/>
                </a:lnTo>
                <a:lnTo>
                  <a:pt x="166" y="160"/>
                </a:lnTo>
                <a:lnTo>
                  <a:pt x="167" y="152"/>
                </a:lnTo>
                <a:lnTo>
                  <a:pt x="168" y="167"/>
                </a:lnTo>
                <a:lnTo>
                  <a:pt x="170" y="173"/>
                </a:lnTo>
                <a:lnTo>
                  <a:pt x="171" y="181"/>
                </a:lnTo>
                <a:lnTo>
                  <a:pt x="172" y="177"/>
                </a:lnTo>
                <a:lnTo>
                  <a:pt x="173" y="173"/>
                </a:lnTo>
                <a:lnTo>
                  <a:pt x="174" y="167"/>
                </a:lnTo>
                <a:lnTo>
                  <a:pt x="176" y="185"/>
                </a:lnTo>
                <a:lnTo>
                  <a:pt x="177" y="185"/>
                </a:lnTo>
                <a:lnTo>
                  <a:pt x="178" y="200"/>
                </a:lnTo>
                <a:lnTo>
                  <a:pt x="179" y="213"/>
                </a:lnTo>
                <a:lnTo>
                  <a:pt x="180" y="236"/>
                </a:lnTo>
                <a:lnTo>
                  <a:pt x="182" y="259"/>
                </a:lnTo>
                <a:lnTo>
                  <a:pt x="183" y="278"/>
                </a:lnTo>
                <a:lnTo>
                  <a:pt x="184" y="298"/>
                </a:lnTo>
                <a:lnTo>
                  <a:pt x="186" y="317"/>
                </a:lnTo>
                <a:lnTo>
                  <a:pt x="187" y="349"/>
                </a:lnTo>
                <a:lnTo>
                  <a:pt x="188" y="373"/>
                </a:lnTo>
                <a:lnTo>
                  <a:pt x="189" y="419"/>
                </a:lnTo>
                <a:lnTo>
                  <a:pt x="190" y="445"/>
                </a:lnTo>
                <a:lnTo>
                  <a:pt x="192" y="453"/>
                </a:lnTo>
                <a:lnTo>
                  <a:pt x="193" y="450"/>
                </a:lnTo>
                <a:lnTo>
                  <a:pt x="194" y="441"/>
                </a:lnTo>
                <a:lnTo>
                  <a:pt x="195" y="434"/>
                </a:lnTo>
                <a:lnTo>
                  <a:pt x="197" y="420"/>
                </a:lnTo>
                <a:lnTo>
                  <a:pt x="198" y="406"/>
                </a:lnTo>
                <a:lnTo>
                  <a:pt x="199" y="372"/>
                </a:lnTo>
                <a:lnTo>
                  <a:pt x="200" y="347"/>
                </a:lnTo>
                <a:lnTo>
                  <a:pt x="202" y="307"/>
                </a:lnTo>
                <a:lnTo>
                  <a:pt x="203" y="281"/>
                </a:lnTo>
                <a:lnTo>
                  <a:pt x="204" y="264"/>
                </a:lnTo>
                <a:lnTo>
                  <a:pt x="205" y="264"/>
                </a:lnTo>
                <a:lnTo>
                  <a:pt x="207" y="263"/>
                </a:lnTo>
                <a:lnTo>
                  <a:pt x="208" y="260"/>
                </a:lnTo>
                <a:lnTo>
                  <a:pt x="209" y="266"/>
                </a:lnTo>
                <a:lnTo>
                  <a:pt x="210" y="267"/>
                </a:lnTo>
                <a:lnTo>
                  <a:pt x="211" y="257"/>
                </a:lnTo>
                <a:lnTo>
                  <a:pt x="213" y="271"/>
                </a:lnTo>
                <a:lnTo>
                  <a:pt x="214" y="267"/>
                </a:lnTo>
                <a:lnTo>
                  <a:pt x="215" y="266"/>
                </a:lnTo>
                <a:lnTo>
                  <a:pt x="217" y="269"/>
                </a:lnTo>
                <a:lnTo>
                  <a:pt x="218" y="279"/>
                </a:lnTo>
                <a:lnTo>
                  <a:pt x="219" y="276"/>
                </a:lnTo>
                <a:lnTo>
                  <a:pt x="220" y="251"/>
                </a:lnTo>
                <a:lnTo>
                  <a:pt x="221" y="220"/>
                </a:lnTo>
                <a:lnTo>
                  <a:pt x="223" y="207"/>
                </a:lnTo>
                <a:lnTo>
                  <a:pt x="224" y="193"/>
                </a:lnTo>
                <a:lnTo>
                  <a:pt x="225" y="168"/>
                </a:lnTo>
                <a:lnTo>
                  <a:pt x="226" y="160"/>
                </a:lnTo>
                <a:lnTo>
                  <a:pt x="227" y="190"/>
                </a:lnTo>
                <a:lnTo>
                  <a:pt x="229" y="199"/>
                </a:lnTo>
                <a:lnTo>
                  <a:pt x="230" y="197"/>
                </a:lnTo>
                <a:lnTo>
                  <a:pt x="231" y="185"/>
                </a:lnTo>
                <a:lnTo>
                  <a:pt x="233" y="186"/>
                </a:lnTo>
                <a:lnTo>
                  <a:pt x="234" y="173"/>
                </a:lnTo>
                <a:lnTo>
                  <a:pt x="235" y="169"/>
                </a:lnTo>
                <a:lnTo>
                  <a:pt x="236" y="168"/>
                </a:lnTo>
                <a:lnTo>
                  <a:pt x="237" y="176"/>
                </a:lnTo>
                <a:lnTo>
                  <a:pt x="239" y="201"/>
                </a:lnTo>
                <a:lnTo>
                  <a:pt x="240" y="207"/>
                </a:lnTo>
                <a:lnTo>
                  <a:pt x="241" y="233"/>
                </a:lnTo>
                <a:lnTo>
                  <a:pt x="242" y="252"/>
                </a:lnTo>
                <a:lnTo>
                  <a:pt x="244" y="276"/>
                </a:lnTo>
                <a:lnTo>
                  <a:pt x="245" y="301"/>
                </a:lnTo>
                <a:lnTo>
                  <a:pt x="246" y="330"/>
                </a:lnTo>
                <a:lnTo>
                  <a:pt x="247" y="353"/>
                </a:lnTo>
                <a:lnTo>
                  <a:pt x="249" y="409"/>
                </a:lnTo>
                <a:lnTo>
                  <a:pt x="250" y="439"/>
                </a:lnTo>
                <a:lnTo>
                  <a:pt x="251" y="452"/>
                </a:lnTo>
                <a:lnTo>
                  <a:pt x="252" y="452"/>
                </a:lnTo>
                <a:lnTo>
                  <a:pt x="254" y="442"/>
                </a:lnTo>
                <a:lnTo>
                  <a:pt x="255" y="436"/>
                </a:lnTo>
                <a:lnTo>
                  <a:pt x="256" y="418"/>
                </a:lnTo>
                <a:lnTo>
                  <a:pt x="257" y="403"/>
                </a:lnTo>
                <a:lnTo>
                  <a:pt x="258" y="380"/>
                </a:lnTo>
                <a:lnTo>
                  <a:pt x="260" y="359"/>
                </a:lnTo>
                <a:lnTo>
                  <a:pt x="261" y="334"/>
                </a:lnTo>
                <a:lnTo>
                  <a:pt x="262" y="311"/>
                </a:lnTo>
                <a:lnTo>
                  <a:pt x="264" y="280"/>
                </a:lnTo>
                <a:lnTo>
                  <a:pt x="265" y="269"/>
                </a:lnTo>
                <a:lnTo>
                  <a:pt x="266" y="256"/>
                </a:lnTo>
                <a:lnTo>
                  <a:pt x="267" y="261"/>
                </a:lnTo>
                <a:lnTo>
                  <a:pt x="268" y="251"/>
                </a:lnTo>
                <a:lnTo>
                  <a:pt x="270" y="262"/>
                </a:lnTo>
                <a:lnTo>
                  <a:pt x="271" y="267"/>
                </a:lnTo>
                <a:lnTo>
                  <a:pt x="272" y="273"/>
                </a:lnTo>
                <a:lnTo>
                  <a:pt x="273" y="269"/>
                </a:lnTo>
                <a:lnTo>
                  <a:pt x="274" y="275"/>
                </a:lnTo>
                <a:lnTo>
                  <a:pt x="276" y="281"/>
                </a:lnTo>
                <a:lnTo>
                  <a:pt x="277" y="298"/>
                </a:lnTo>
                <a:lnTo>
                  <a:pt x="278" y="302"/>
                </a:lnTo>
                <a:lnTo>
                  <a:pt x="280" y="291"/>
                </a:lnTo>
                <a:lnTo>
                  <a:pt x="281" y="263"/>
                </a:lnTo>
                <a:lnTo>
                  <a:pt x="282" y="244"/>
                </a:lnTo>
                <a:lnTo>
                  <a:pt x="283" y="245"/>
                </a:lnTo>
                <a:lnTo>
                  <a:pt x="284" y="239"/>
                </a:lnTo>
                <a:lnTo>
                  <a:pt x="286" y="244"/>
                </a:lnTo>
                <a:lnTo>
                  <a:pt x="287" y="265"/>
                </a:lnTo>
                <a:lnTo>
                  <a:pt x="288" y="271"/>
                </a:lnTo>
                <a:lnTo>
                  <a:pt x="289" y="286"/>
                </a:lnTo>
                <a:lnTo>
                  <a:pt x="291" y="284"/>
                </a:lnTo>
                <a:lnTo>
                  <a:pt x="292" y="306"/>
                </a:lnTo>
                <a:lnTo>
                  <a:pt x="293" y="316"/>
                </a:lnTo>
                <a:lnTo>
                  <a:pt x="294" y="344"/>
                </a:lnTo>
                <a:lnTo>
                  <a:pt x="296" y="367"/>
                </a:lnTo>
                <a:lnTo>
                  <a:pt x="297" y="393"/>
                </a:lnTo>
                <a:lnTo>
                  <a:pt x="298" y="422"/>
                </a:lnTo>
                <a:lnTo>
                  <a:pt x="299" y="438"/>
                </a:lnTo>
                <a:lnTo>
                  <a:pt x="301" y="451"/>
                </a:lnTo>
                <a:lnTo>
                  <a:pt x="302" y="458"/>
                </a:lnTo>
                <a:lnTo>
                  <a:pt x="303" y="466"/>
                </a:lnTo>
                <a:lnTo>
                  <a:pt x="304" y="471"/>
                </a:lnTo>
                <a:lnTo>
                  <a:pt x="305" y="471"/>
                </a:lnTo>
                <a:lnTo>
                  <a:pt x="307" y="468"/>
                </a:lnTo>
                <a:lnTo>
                  <a:pt x="308" y="466"/>
                </a:lnTo>
                <a:lnTo>
                  <a:pt x="309" y="458"/>
                </a:lnTo>
                <a:lnTo>
                  <a:pt x="311" y="436"/>
                </a:lnTo>
                <a:lnTo>
                  <a:pt x="312" y="407"/>
                </a:lnTo>
                <a:lnTo>
                  <a:pt x="313" y="352"/>
                </a:lnTo>
                <a:lnTo>
                  <a:pt x="314" y="314"/>
                </a:lnTo>
                <a:lnTo>
                  <a:pt x="315" y="275"/>
                </a:lnTo>
                <a:lnTo>
                  <a:pt x="317" y="263"/>
                </a:lnTo>
                <a:lnTo>
                  <a:pt x="318" y="270"/>
                </a:lnTo>
                <a:lnTo>
                  <a:pt x="319" y="268"/>
                </a:lnTo>
                <a:lnTo>
                  <a:pt x="320" y="280"/>
                </a:lnTo>
                <a:lnTo>
                  <a:pt x="321" y="300"/>
                </a:lnTo>
                <a:lnTo>
                  <a:pt x="323" y="292"/>
                </a:lnTo>
                <a:lnTo>
                  <a:pt x="324" y="299"/>
                </a:lnTo>
                <a:lnTo>
                  <a:pt x="325" y="289"/>
                </a:lnTo>
                <a:lnTo>
                  <a:pt x="327" y="286"/>
                </a:lnTo>
                <a:lnTo>
                  <a:pt x="328" y="287"/>
                </a:lnTo>
                <a:lnTo>
                  <a:pt x="329" y="299"/>
                </a:lnTo>
                <a:lnTo>
                  <a:pt x="330" y="283"/>
                </a:lnTo>
                <a:lnTo>
                  <a:pt x="331" y="278"/>
                </a:lnTo>
                <a:lnTo>
                  <a:pt x="333" y="266"/>
                </a:lnTo>
                <a:lnTo>
                  <a:pt x="334" y="265"/>
                </a:lnTo>
                <a:lnTo>
                  <a:pt x="335" y="278"/>
                </a:lnTo>
                <a:lnTo>
                  <a:pt x="336" y="295"/>
                </a:lnTo>
                <a:lnTo>
                  <a:pt x="337" y="292"/>
                </a:lnTo>
                <a:lnTo>
                  <a:pt x="339" y="258"/>
                </a:lnTo>
                <a:lnTo>
                  <a:pt x="340" y="228"/>
                </a:lnTo>
                <a:lnTo>
                  <a:pt x="341" y="198"/>
                </a:lnTo>
                <a:lnTo>
                  <a:pt x="343" y="189"/>
                </a:lnTo>
                <a:lnTo>
                  <a:pt x="344" y="185"/>
                </a:lnTo>
                <a:lnTo>
                  <a:pt x="345" y="195"/>
                </a:lnTo>
                <a:lnTo>
                  <a:pt x="346" y="215"/>
                </a:lnTo>
                <a:lnTo>
                  <a:pt x="347" y="229"/>
                </a:lnTo>
                <a:lnTo>
                  <a:pt x="349" y="229"/>
                </a:lnTo>
                <a:lnTo>
                  <a:pt x="350" y="242"/>
                </a:lnTo>
                <a:lnTo>
                  <a:pt x="351" y="254"/>
                </a:lnTo>
                <a:lnTo>
                  <a:pt x="352" y="278"/>
                </a:lnTo>
                <a:lnTo>
                  <a:pt x="354" y="298"/>
                </a:lnTo>
                <a:lnTo>
                  <a:pt x="355" y="347"/>
                </a:lnTo>
                <a:lnTo>
                  <a:pt x="356" y="374"/>
                </a:lnTo>
                <a:lnTo>
                  <a:pt x="357" y="410"/>
                </a:lnTo>
                <a:lnTo>
                  <a:pt x="359" y="427"/>
                </a:lnTo>
                <a:lnTo>
                  <a:pt x="360" y="441"/>
                </a:lnTo>
                <a:lnTo>
                  <a:pt x="361" y="451"/>
                </a:lnTo>
                <a:lnTo>
                  <a:pt x="362" y="463"/>
                </a:lnTo>
                <a:lnTo>
                  <a:pt x="364" y="468"/>
                </a:lnTo>
                <a:lnTo>
                  <a:pt x="365" y="471"/>
                </a:lnTo>
                <a:lnTo>
                  <a:pt x="366" y="468"/>
                </a:lnTo>
                <a:lnTo>
                  <a:pt x="367" y="469"/>
                </a:lnTo>
                <a:lnTo>
                  <a:pt x="368" y="465"/>
                </a:lnTo>
                <a:lnTo>
                  <a:pt x="370" y="439"/>
                </a:lnTo>
                <a:lnTo>
                  <a:pt x="371" y="409"/>
                </a:lnTo>
                <a:lnTo>
                  <a:pt x="372" y="350"/>
                </a:lnTo>
                <a:lnTo>
                  <a:pt x="374" y="305"/>
                </a:lnTo>
                <a:lnTo>
                  <a:pt x="375" y="254"/>
                </a:lnTo>
                <a:lnTo>
                  <a:pt x="376" y="247"/>
                </a:lnTo>
                <a:lnTo>
                  <a:pt x="377" y="247"/>
                </a:lnTo>
                <a:lnTo>
                  <a:pt x="378" y="257"/>
                </a:lnTo>
                <a:lnTo>
                  <a:pt x="380" y="270"/>
                </a:lnTo>
                <a:lnTo>
                  <a:pt x="381" y="283"/>
                </a:lnTo>
                <a:lnTo>
                  <a:pt x="382" y="285"/>
                </a:lnTo>
                <a:lnTo>
                  <a:pt x="383" y="296"/>
                </a:lnTo>
                <a:lnTo>
                  <a:pt x="384" y="280"/>
                </a:lnTo>
                <a:lnTo>
                  <a:pt x="386" y="274"/>
                </a:lnTo>
                <a:lnTo>
                  <a:pt x="387" y="280"/>
                </a:lnTo>
                <a:lnTo>
                  <a:pt x="388" y="287"/>
                </a:lnTo>
                <a:lnTo>
                  <a:pt x="390" y="279"/>
                </a:lnTo>
                <a:lnTo>
                  <a:pt x="391" y="273"/>
                </a:lnTo>
                <a:lnTo>
                  <a:pt x="392" y="261"/>
                </a:lnTo>
                <a:lnTo>
                  <a:pt x="393" y="258"/>
                </a:lnTo>
                <a:lnTo>
                  <a:pt x="394" y="290"/>
                </a:lnTo>
                <a:lnTo>
                  <a:pt x="396" y="310"/>
                </a:lnTo>
                <a:lnTo>
                  <a:pt x="397" y="319"/>
                </a:lnTo>
                <a:lnTo>
                  <a:pt x="398" y="279"/>
                </a:lnTo>
                <a:lnTo>
                  <a:pt x="399" y="236"/>
                </a:lnTo>
                <a:lnTo>
                  <a:pt x="401" y="204"/>
                </a:lnTo>
                <a:lnTo>
                  <a:pt x="402" y="195"/>
                </a:lnTo>
                <a:lnTo>
                  <a:pt x="403" y="181"/>
                </a:lnTo>
                <a:lnTo>
                  <a:pt x="404" y="180"/>
                </a:lnTo>
                <a:lnTo>
                  <a:pt x="406" y="191"/>
                </a:lnTo>
                <a:lnTo>
                  <a:pt x="407" y="196"/>
                </a:lnTo>
                <a:lnTo>
                  <a:pt x="408" y="194"/>
                </a:lnTo>
                <a:lnTo>
                  <a:pt x="409" y="201"/>
                </a:lnTo>
                <a:lnTo>
                  <a:pt x="411" y="216"/>
                </a:lnTo>
                <a:lnTo>
                  <a:pt x="412" y="214"/>
                </a:lnTo>
                <a:lnTo>
                  <a:pt x="413" y="224"/>
                </a:lnTo>
                <a:lnTo>
                  <a:pt x="414" y="292"/>
                </a:lnTo>
                <a:lnTo>
                  <a:pt x="415" y="336"/>
                </a:lnTo>
                <a:lnTo>
                  <a:pt x="417" y="378"/>
                </a:lnTo>
                <a:lnTo>
                  <a:pt x="418" y="409"/>
                </a:lnTo>
                <a:lnTo>
                  <a:pt x="419" y="426"/>
                </a:lnTo>
                <a:lnTo>
                  <a:pt x="421" y="445"/>
                </a:lnTo>
                <a:lnTo>
                  <a:pt x="422" y="455"/>
                </a:lnTo>
                <a:lnTo>
                  <a:pt x="423" y="462"/>
                </a:lnTo>
                <a:lnTo>
                  <a:pt x="424" y="464"/>
                </a:lnTo>
                <a:lnTo>
                  <a:pt x="425" y="464"/>
                </a:lnTo>
                <a:lnTo>
                  <a:pt x="427" y="467"/>
                </a:lnTo>
                <a:lnTo>
                  <a:pt x="428" y="462"/>
                </a:lnTo>
                <a:lnTo>
                  <a:pt x="429" y="438"/>
                </a:lnTo>
                <a:lnTo>
                  <a:pt x="430" y="408"/>
                </a:lnTo>
                <a:lnTo>
                  <a:pt x="431" y="346"/>
                </a:lnTo>
                <a:lnTo>
                  <a:pt x="433" y="295"/>
                </a:lnTo>
                <a:lnTo>
                  <a:pt x="434" y="248"/>
                </a:lnTo>
                <a:lnTo>
                  <a:pt x="435" y="238"/>
                </a:lnTo>
                <a:lnTo>
                  <a:pt x="437" y="242"/>
                </a:lnTo>
                <a:lnTo>
                  <a:pt x="438" y="264"/>
                </a:lnTo>
                <a:lnTo>
                  <a:pt x="439" y="267"/>
                </a:lnTo>
                <a:lnTo>
                  <a:pt x="440" y="277"/>
                </a:lnTo>
                <a:lnTo>
                  <a:pt x="441" y="277"/>
                </a:lnTo>
                <a:lnTo>
                  <a:pt x="443" y="283"/>
                </a:lnTo>
                <a:lnTo>
                  <a:pt x="444" y="264"/>
                </a:lnTo>
                <a:lnTo>
                  <a:pt x="445" y="265"/>
                </a:lnTo>
                <a:lnTo>
                  <a:pt x="446" y="272"/>
                </a:lnTo>
                <a:lnTo>
                  <a:pt x="448" y="280"/>
                </a:lnTo>
                <a:lnTo>
                  <a:pt x="449" y="270"/>
                </a:lnTo>
                <a:lnTo>
                  <a:pt x="450" y="266"/>
                </a:lnTo>
                <a:lnTo>
                  <a:pt x="451" y="254"/>
                </a:lnTo>
                <a:lnTo>
                  <a:pt x="453" y="258"/>
                </a:lnTo>
                <a:lnTo>
                  <a:pt x="454" y="277"/>
                </a:lnTo>
                <a:lnTo>
                  <a:pt x="455" y="304"/>
                </a:lnTo>
                <a:lnTo>
                  <a:pt x="456" y="315"/>
                </a:lnTo>
                <a:lnTo>
                  <a:pt x="458" y="279"/>
                </a:lnTo>
                <a:lnTo>
                  <a:pt x="459" y="237"/>
                </a:lnTo>
                <a:lnTo>
                  <a:pt x="460" y="196"/>
                </a:lnTo>
                <a:lnTo>
                  <a:pt x="461" y="183"/>
                </a:lnTo>
                <a:lnTo>
                  <a:pt x="462" y="169"/>
                </a:lnTo>
                <a:lnTo>
                  <a:pt x="464" y="170"/>
                </a:lnTo>
                <a:lnTo>
                  <a:pt x="465" y="177"/>
                </a:lnTo>
                <a:lnTo>
                  <a:pt x="466" y="179"/>
                </a:lnTo>
                <a:lnTo>
                  <a:pt x="468" y="180"/>
                </a:lnTo>
                <a:lnTo>
                  <a:pt x="469" y="181"/>
                </a:lnTo>
                <a:lnTo>
                  <a:pt x="470" y="183"/>
                </a:lnTo>
                <a:lnTo>
                  <a:pt x="471" y="199"/>
                </a:lnTo>
                <a:lnTo>
                  <a:pt x="472" y="234"/>
                </a:lnTo>
                <a:lnTo>
                  <a:pt x="474" y="278"/>
                </a:lnTo>
                <a:lnTo>
                  <a:pt x="475" y="322"/>
                </a:lnTo>
                <a:lnTo>
                  <a:pt x="476" y="362"/>
                </a:lnTo>
                <a:lnTo>
                  <a:pt x="477" y="395"/>
                </a:lnTo>
                <a:lnTo>
                  <a:pt x="479" y="417"/>
                </a:lnTo>
                <a:lnTo>
                  <a:pt x="480" y="430"/>
                </a:lnTo>
                <a:lnTo>
                  <a:pt x="481" y="448"/>
                </a:lnTo>
                <a:lnTo>
                  <a:pt x="482" y="456"/>
                </a:lnTo>
                <a:lnTo>
                  <a:pt x="484" y="460"/>
                </a:lnTo>
                <a:lnTo>
                  <a:pt x="485" y="457"/>
                </a:lnTo>
                <a:lnTo>
                  <a:pt x="486" y="461"/>
                </a:lnTo>
                <a:lnTo>
                  <a:pt x="487" y="457"/>
                </a:lnTo>
                <a:lnTo>
                  <a:pt x="488" y="434"/>
                </a:lnTo>
                <a:lnTo>
                  <a:pt x="490" y="409"/>
                </a:lnTo>
                <a:lnTo>
                  <a:pt x="491" y="341"/>
                </a:lnTo>
                <a:lnTo>
                  <a:pt x="492" y="298"/>
                </a:lnTo>
                <a:lnTo>
                  <a:pt x="493" y="242"/>
                </a:lnTo>
                <a:lnTo>
                  <a:pt x="495" y="235"/>
                </a:lnTo>
                <a:lnTo>
                  <a:pt x="496" y="242"/>
                </a:lnTo>
                <a:lnTo>
                  <a:pt x="497" y="251"/>
                </a:lnTo>
                <a:lnTo>
                  <a:pt x="498" y="257"/>
                </a:lnTo>
                <a:lnTo>
                  <a:pt x="500" y="268"/>
                </a:lnTo>
                <a:lnTo>
                  <a:pt x="501" y="266"/>
                </a:lnTo>
                <a:lnTo>
                  <a:pt x="502" y="274"/>
                </a:lnTo>
                <a:lnTo>
                  <a:pt x="503" y="263"/>
                </a:lnTo>
                <a:lnTo>
                  <a:pt x="504" y="261"/>
                </a:lnTo>
                <a:lnTo>
                  <a:pt x="506" y="265"/>
                </a:lnTo>
                <a:lnTo>
                  <a:pt x="507" y="274"/>
                </a:lnTo>
                <a:lnTo>
                  <a:pt x="508" y="254"/>
                </a:lnTo>
                <a:lnTo>
                  <a:pt x="510" y="250"/>
                </a:lnTo>
                <a:lnTo>
                  <a:pt x="511" y="245"/>
                </a:lnTo>
                <a:lnTo>
                  <a:pt x="512" y="247"/>
                </a:lnTo>
                <a:lnTo>
                  <a:pt x="513" y="273"/>
                </a:lnTo>
                <a:lnTo>
                  <a:pt x="515" y="302"/>
                </a:lnTo>
                <a:lnTo>
                  <a:pt x="516" y="311"/>
                </a:lnTo>
                <a:lnTo>
                  <a:pt x="517" y="270"/>
                </a:lnTo>
                <a:lnTo>
                  <a:pt x="518" y="225"/>
                </a:lnTo>
                <a:lnTo>
                  <a:pt x="519" y="200"/>
                </a:lnTo>
                <a:lnTo>
                  <a:pt x="521" y="180"/>
                </a:lnTo>
                <a:lnTo>
                  <a:pt x="522" y="159"/>
                </a:lnTo>
                <a:lnTo>
                  <a:pt x="523" y="157"/>
                </a:lnTo>
                <a:lnTo>
                  <a:pt x="524" y="162"/>
                </a:lnTo>
                <a:lnTo>
                  <a:pt x="526" y="162"/>
                </a:lnTo>
                <a:lnTo>
                  <a:pt x="527" y="164"/>
                </a:lnTo>
                <a:lnTo>
                  <a:pt x="528" y="157"/>
                </a:lnTo>
                <a:lnTo>
                  <a:pt x="529" y="161"/>
                </a:lnTo>
                <a:lnTo>
                  <a:pt x="531" y="173"/>
                </a:lnTo>
                <a:lnTo>
                  <a:pt x="532" y="192"/>
                </a:lnTo>
                <a:lnTo>
                  <a:pt x="533" y="218"/>
                </a:lnTo>
                <a:lnTo>
                  <a:pt x="534" y="257"/>
                </a:lnTo>
                <a:lnTo>
                  <a:pt x="535" y="305"/>
                </a:lnTo>
                <a:lnTo>
                  <a:pt x="537" y="319"/>
                </a:lnTo>
                <a:lnTo>
                  <a:pt x="538" y="364"/>
                </a:lnTo>
                <a:lnTo>
                  <a:pt x="539" y="394"/>
                </a:lnTo>
                <a:lnTo>
                  <a:pt x="541" y="412"/>
                </a:lnTo>
                <a:lnTo>
                  <a:pt x="542" y="429"/>
                </a:lnTo>
                <a:lnTo>
                  <a:pt x="543" y="440"/>
                </a:lnTo>
                <a:lnTo>
                  <a:pt x="544" y="439"/>
                </a:lnTo>
                <a:lnTo>
                  <a:pt x="545" y="447"/>
                </a:lnTo>
                <a:lnTo>
                  <a:pt x="547" y="451"/>
                </a:lnTo>
                <a:lnTo>
                  <a:pt x="548" y="428"/>
                </a:lnTo>
                <a:lnTo>
                  <a:pt x="549" y="403"/>
                </a:lnTo>
                <a:lnTo>
                  <a:pt x="550" y="346"/>
                </a:lnTo>
                <a:lnTo>
                  <a:pt x="551" y="302"/>
                </a:lnTo>
                <a:lnTo>
                  <a:pt x="553" y="245"/>
                </a:lnTo>
                <a:lnTo>
                  <a:pt x="554" y="231"/>
                </a:lnTo>
                <a:lnTo>
                  <a:pt x="555" y="236"/>
                </a:lnTo>
                <a:lnTo>
                  <a:pt x="557" y="246"/>
                </a:lnTo>
                <a:lnTo>
                  <a:pt x="558" y="251"/>
                </a:lnTo>
                <a:lnTo>
                  <a:pt x="559" y="267"/>
                </a:lnTo>
                <a:lnTo>
                  <a:pt x="560" y="270"/>
                </a:lnTo>
                <a:lnTo>
                  <a:pt x="561" y="270"/>
                </a:lnTo>
                <a:lnTo>
                  <a:pt x="563" y="258"/>
                </a:lnTo>
                <a:lnTo>
                  <a:pt x="564" y="254"/>
                </a:lnTo>
                <a:lnTo>
                  <a:pt x="565" y="271"/>
                </a:lnTo>
                <a:lnTo>
                  <a:pt x="566" y="279"/>
                </a:lnTo>
                <a:lnTo>
                  <a:pt x="568" y="262"/>
                </a:lnTo>
                <a:lnTo>
                  <a:pt x="569" y="244"/>
                </a:lnTo>
                <a:lnTo>
                  <a:pt x="570" y="240"/>
                </a:lnTo>
                <a:lnTo>
                  <a:pt x="571" y="259"/>
                </a:lnTo>
                <a:lnTo>
                  <a:pt x="573" y="285"/>
                </a:lnTo>
                <a:lnTo>
                  <a:pt x="574" y="308"/>
                </a:lnTo>
                <a:lnTo>
                  <a:pt x="575" y="321"/>
                </a:lnTo>
                <a:lnTo>
                  <a:pt x="576" y="277"/>
                </a:lnTo>
                <a:lnTo>
                  <a:pt x="578" y="237"/>
                </a:lnTo>
                <a:lnTo>
                  <a:pt x="579" y="206"/>
                </a:lnTo>
                <a:lnTo>
                  <a:pt x="580" y="194"/>
                </a:lnTo>
                <a:lnTo>
                  <a:pt x="581" y="167"/>
                </a:lnTo>
                <a:lnTo>
                  <a:pt x="582" y="162"/>
                </a:lnTo>
                <a:lnTo>
                  <a:pt x="584" y="170"/>
                </a:lnTo>
                <a:lnTo>
                  <a:pt x="585" y="173"/>
                </a:lnTo>
                <a:lnTo>
                  <a:pt x="586" y="173"/>
                </a:lnTo>
                <a:lnTo>
                  <a:pt x="588" y="168"/>
                </a:lnTo>
                <a:lnTo>
                  <a:pt x="589" y="169"/>
                </a:lnTo>
                <a:lnTo>
                  <a:pt x="590" y="161"/>
                </a:lnTo>
                <a:lnTo>
                  <a:pt x="591" y="155"/>
                </a:lnTo>
                <a:lnTo>
                  <a:pt x="592" y="159"/>
                </a:lnTo>
                <a:lnTo>
                  <a:pt x="594" y="176"/>
                </a:lnTo>
                <a:lnTo>
                  <a:pt x="595" y="195"/>
                </a:lnTo>
                <a:lnTo>
                  <a:pt x="596" y="210"/>
                </a:lnTo>
                <a:lnTo>
                  <a:pt x="597" y="244"/>
                </a:lnTo>
                <a:lnTo>
                  <a:pt x="598" y="246"/>
                </a:lnTo>
                <a:lnTo>
                  <a:pt x="600" y="288"/>
                </a:lnTo>
                <a:lnTo>
                  <a:pt x="601" y="318"/>
                </a:lnTo>
                <a:lnTo>
                  <a:pt x="602" y="342"/>
                </a:lnTo>
                <a:lnTo>
                  <a:pt x="604" y="362"/>
                </a:lnTo>
                <a:lnTo>
                  <a:pt x="605" y="413"/>
                </a:lnTo>
                <a:lnTo>
                  <a:pt x="606" y="437"/>
                </a:lnTo>
                <a:lnTo>
                  <a:pt x="607" y="449"/>
                </a:lnTo>
                <a:lnTo>
                  <a:pt x="608" y="443"/>
                </a:lnTo>
                <a:lnTo>
                  <a:pt x="610" y="428"/>
                </a:lnTo>
                <a:lnTo>
                  <a:pt x="611" y="412"/>
                </a:lnTo>
                <a:lnTo>
                  <a:pt x="612" y="387"/>
                </a:lnTo>
                <a:lnTo>
                  <a:pt x="613" y="364"/>
                </a:lnTo>
                <a:lnTo>
                  <a:pt x="615" y="319"/>
                </a:lnTo>
                <a:lnTo>
                  <a:pt x="616" y="305"/>
                </a:lnTo>
                <a:lnTo>
                  <a:pt x="617" y="262"/>
                </a:lnTo>
                <a:lnTo>
                  <a:pt x="618" y="250"/>
                </a:lnTo>
                <a:lnTo>
                  <a:pt x="620" y="228"/>
                </a:lnTo>
                <a:lnTo>
                  <a:pt x="621" y="231"/>
                </a:lnTo>
                <a:lnTo>
                  <a:pt x="622" y="218"/>
                </a:lnTo>
                <a:lnTo>
                  <a:pt x="623" y="219"/>
                </a:lnTo>
                <a:lnTo>
                  <a:pt x="625" y="214"/>
                </a:lnTo>
                <a:lnTo>
                  <a:pt x="626" y="224"/>
                </a:lnTo>
                <a:lnTo>
                  <a:pt x="627" y="226"/>
                </a:lnTo>
                <a:lnTo>
                  <a:pt x="628" y="234"/>
                </a:lnTo>
                <a:lnTo>
                  <a:pt x="629" y="231"/>
                </a:lnTo>
                <a:lnTo>
                  <a:pt x="631" y="238"/>
                </a:lnTo>
                <a:lnTo>
                  <a:pt x="632" y="229"/>
                </a:lnTo>
                <a:lnTo>
                  <a:pt x="633" y="252"/>
                </a:lnTo>
                <a:lnTo>
                  <a:pt x="635" y="268"/>
                </a:lnTo>
                <a:lnTo>
                  <a:pt x="636" y="243"/>
                </a:lnTo>
                <a:lnTo>
                  <a:pt x="637" y="206"/>
                </a:lnTo>
                <a:lnTo>
                  <a:pt x="638" y="188"/>
                </a:lnTo>
                <a:lnTo>
                  <a:pt x="639" y="168"/>
                </a:lnTo>
                <a:lnTo>
                  <a:pt x="641" y="157"/>
                </a:lnTo>
                <a:lnTo>
                  <a:pt x="642" y="159"/>
                </a:lnTo>
                <a:lnTo>
                  <a:pt x="643" y="176"/>
                </a:lnTo>
                <a:lnTo>
                  <a:pt x="644" y="192"/>
                </a:lnTo>
                <a:lnTo>
                  <a:pt x="645" y="199"/>
                </a:lnTo>
                <a:lnTo>
                  <a:pt x="647" y="190"/>
                </a:lnTo>
                <a:lnTo>
                  <a:pt x="648" y="175"/>
                </a:lnTo>
                <a:lnTo>
                  <a:pt x="649" y="163"/>
                </a:lnTo>
                <a:lnTo>
                  <a:pt x="651" y="152"/>
                </a:lnTo>
                <a:lnTo>
                  <a:pt x="652" y="153"/>
                </a:lnTo>
                <a:lnTo>
                  <a:pt x="653" y="159"/>
                </a:lnTo>
                <a:lnTo>
                  <a:pt x="654" y="174"/>
                </a:lnTo>
                <a:lnTo>
                  <a:pt x="655" y="191"/>
                </a:lnTo>
                <a:lnTo>
                  <a:pt x="657" y="212"/>
                </a:lnTo>
                <a:lnTo>
                  <a:pt x="658" y="228"/>
                </a:lnTo>
                <a:lnTo>
                  <a:pt x="659" y="257"/>
                </a:lnTo>
                <a:lnTo>
                  <a:pt x="660" y="285"/>
                </a:lnTo>
                <a:lnTo>
                  <a:pt x="662" y="315"/>
                </a:lnTo>
                <a:lnTo>
                  <a:pt x="663" y="342"/>
                </a:lnTo>
                <a:lnTo>
                  <a:pt x="664" y="404"/>
                </a:lnTo>
                <a:lnTo>
                  <a:pt x="665" y="439"/>
                </a:lnTo>
                <a:lnTo>
                  <a:pt x="667" y="445"/>
                </a:lnTo>
                <a:lnTo>
                  <a:pt x="668" y="445"/>
                </a:lnTo>
                <a:lnTo>
                  <a:pt x="669" y="433"/>
                </a:lnTo>
                <a:lnTo>
                  <a:pt x="670" y="437"/>
                </a:lnTo>
                <a:lnTo>
                  <a:pt x="672" y="423"/>
                </a:lnTo>
                <a:lnTo>
                  <a:pt x="673" y="406"/>
                </a:lnTo>
                <a:lnTo>
                  <a:pt x="674" y="378"/>
                </a:lnTo>
                <a:lnTo>
                  <a:pt x="675" y="355"/>
                </a:lnTo>
                <a:lnTo>
                  <a:pt x="676" y="318"/>
                </a:lnTo>
                <a:lnTo>
                  <a:pt x="678" y="299"/>
                </a:lnTo>
                <a:lnTo>
                  <a:pt x="679" y="268"/>
                </a:lnTo>
                <a:lnTo>
                  <a:pt x="680" y="261"/>
                </a:lnTo>
                <a:lnTo>
                  <a:pt x="682" y="247"/>
                </a:lnTo>
                <a:lnTo>
                  <a:pt x="683" y="245"/>
                </a:lnTo>
                <a:lnTo>
                  <a:pt x="684" y="244"/>
                </a:lnTo>
                <a:lnTo>
                  <a:pt x="685" y="244"/>
                </a:lnTo>
                <a:lnTo>
                  <a:pt x="686" y="251"/>
                </a:lnTo>
                <a:lnTo>
                  <a:pt x="688" y="254"/>
                </a:lnTo>
                <a:lnTo>
                  <a:pt x="689" y="258"/>
                </a:lnTo>
                <a:lnTo>
                  <a:pt x="690" y="266"/>
                </a:lnTo>
                <a:lnTo>
                  <a:pt x="691" y="284"/>
                </a:lnTo>
                <a:lnTo>
                  <a:pt x="692" y="293"/>
                </a:lnTo>
                <a:lnTo>
                  <a:pt x="694" y="301"/>
                </a:lnTo>
                <a:lnTo>
                  <a:pt x="695" y="278"/>
                </a:lnTo>
                <a:lnTo>
                  <a:pt x="696" y="253"/>
                </a:lnTo>
                <a:lnTo>
                  <a:pt x="698" y="239"/>
                </a:lnTo>
                <a:lnTo>
                  <a:pt x="699" y="235"/>
                </a:lnTo>
                <a:lnTo>
                  <a:pt x="700" y="233"/>
                </a:lnTo>
                <a:lnTo>
                  <a:pt x="701" y="237"/>
                </a:lnTo>
                <a:lnTo>
                  <a:pt x="702" y="248"/>
                </a:lnTo>
                <a:lnTo>
                  <a:pt x="704" y="254"/>
                </a:lnTo>
                <a:lnTo>
                  <a:pt x="705" y="267"/>
                </a:lnTo>
                <a:lnTo>
                  <a:pt x="706" y="263"/>
                </a:lnTo>
                <a:lnTo>
                  <a:pt x="707" y="265"/>
                </a:lnTo>
                <a:lnTo>
                  <a:pt x="708" y="278"/>
                </a:lnTo>
                <a:lnTo>
                  <a:pt x="710" y="304"/>
                </a:lnTo>
                <a:lnTo>
                  <a:pt x="711" y="319"/>
                </a:lnTo>
                <a:lnTo>
                  <a:pt x="712" y="348"/>
                </a:lnTo>
                <a:lnTo>
                  <a:pt x="714" y="380"/>
                </a:lnTo>
                <a:lnTo>
                  <a:pt x="715" y="408"/>
                </a:lnTo>
                <a:lnTo>
                  <a:pt x="716" y="425"/>
                </a:lnTo>
                <a:lnTo>
                  <a:pt x="717" y="436"/>
                </a:lnTo>
                <a:lnTo>
                  <a:pt x="718" y="446"/>
                </a:lnTo>
                <a:lnTo>
                  <a:pt x="720" y="455"/>
                </a:lnTo>
                <a:lnTo>
                  <a:pt x="721" y="460"/>
                </a:lnTo>
                <a:lnTo>
                  <a:pt x="722" y="456"/>
                </a:lnTo>
                <a:lnTo>
                  <a:pt x="723" y="458"/>
                </a:lnTo>
                <a:lnTo>
                  <a:pt x="725" y="459"/>
                </a:lnTo>
                <a:lnTo>
                  <a:pt x="726" y="445"/>
                </a:lnTo>
                <a:lnTo>
                  <a:pt x="727" y="429"/>
                </a:lnTo>
                <a:lnTo>
                  <a:pt x="728" y="396"/>
                </a:lnTo>
                <a:lnTo>
                  <a:pt x="730" y="372"/>
                </a:lnTo>
                <a:lnTo>
                  <a:pt x="731" y="341"/>
                </a:lnTo>
                <a:lnTo>
                  <a:pt x="732" y="324"/>
                </a:lnTo>
                <a:lnTo>
                  <a:pt x="733" y="298"/>
                </a:lnTo>
                <a:lnTo>
                  <a:pt x="735" y="301"/>
                </a:lnTo>
                <a:lnTo>
                  <a:pt x="736" y="293"/>
                </a:lnTo>
                <a:lnTo>
                  <a:pt x="737" y="307"/>
                </a:lnTo>
                <a:lnTo>
                  <a:pt x="738" y="306"/>
                </a:lnTo>
                <a:lnTo>
                  <a:pt x="739" y="307"/>
                </a:lnTo>
                <a:lnTo>
                  <a:pt x="741" y="296"/>
                </a:lnTo>
                <a:lnTo>
                  <a:pt x="742" y="296"/>
                </a:lnTo>
                <a:lnTo>
                  <a:pt x="743" y="294"/>
                </a:lnTo>
                <a:lnTo>
                  <a:pt x="745" y="296"/>
                </a:lnTo>
                <a:lnTo>
                  <a:pt x="746" y="284"/>
                </a:lnTo>
                <a:lnTo>
                  <a:pt x="747" y="280"/>
                </a:lnTo>
                <a:lnTo>
                  <a:pt x="748" y="271"/>
                </a:lnTo>
                <a:lnTo>
                  <a:pt x="749" y="274"/>
                </a:lnTo>
                <a:lnTo>
                  <a:pt x="751" y="276"/>
                </a:lnTo>
                <a:lnTo>
                  <a:pt x="752" y="289"/>
                </a:lnTo>
                <a:lnTo>
                  <a:pt x="753" y="293"/>
                </a:lnTo>
                <a:lnTo>
                  <a:pt x="754" y="270"/>
                </a:lnTo>
                <a:lnTo>
                  <a:pt x="755" y="249"/>
                </a:lnTo>
                <a:lnTo>
                  <a:pt x="757" y="222"/>
                </a:lnTo>
                <a:lnTo>
                  <a:pt x="758" y="180"/>
                </a:lnTo>
                <a:lnTo>
                  <a:pt x="759" y="184"/>
                </a:lnTo>
                <a:lnTo>
                  <a:pt x="761" y="212"/>
                </a:lnTo>
                <a:lnTo>
                  <a:pt x="762" y="212"/>
                </a:lnTo>
                <a:lnTo>
                  <a:pt x="763" y="221"/>
                </a:lnTo>
                <a:lnTo>
                  <a:pt x="764" y="225"/>
                </a:lnTo>
                <a:lnTo>
                  <a:pt x="765" y="244"/>
                </a:lnTo>
                <a:lnTo>
                  <a:pt x="767" y="271"/>
                </a:lnTo>
                <a:lnTo>
                  <a:pt x="768" y="298"/>
                </a:lnTo>
                <a:lnTo>
                  <a:pt x="769" y="311"/>
                </a:lnTo>
                <a:lnTo>
                  <a:pt x="770" y="358"/>
                </a:lnTo>
                <a:lnTo>
                  <a:pt x="772" y="381"/>
                </a:lnTo>
                <a:lnTo>
                  <a:pt x="773" y="410"/>
                </a:lnTo>
                <a:lnTo>
                  <a:pt x="774" y="423"/>
                </a:lnTo>
                <a:lnTo>
                  <a:pt x="775" y="443"/>
                </a:lnTo>
                <a:lnTo>
                  <a:pt x="777" y="455"/>
                </a:lnTo>
                <a:lnTo>
                  <a:pt x="778" y="464"/>
                </a:lnTo>
                <a:lnTo>
                  <a:pt x="779" y="470"/>
                </a:lnTo>
                <a:lnTo>
                  <a:pt x="780" y="472"/>
                </a:lnTo>
                <a:lnTo>
                  <a:pt x="782" y="469"/>
                </a:lnTo>
                <a:lnTo>
                  <a:pt x="783" y="470"/>
                </a:lnTo>
                <a:lnTo>
                  <a:pt x="784" y="464"/>
                </a:lnTo>
                <a:lnTo>
                  <a:pt x="785" y="439"/>
                </a:lnTo>
                <a:lnTo>
                  <a:pt x="786" y="409"/>
                </a:lnTo>
                <a:lnTo>
                  <a:pt x="788" y="347"/>
                </a:lnTo>
                <a:lnTo>
                  <a:pt x="789" y="302"/>
                </a:lnTo>
                <a:lnTo>
                  <a:pt x="790" y="253"/>
                </a:lnTo>
                <a:lnTo>
                  <a:pt x="792" y="241"/>
                </a:lnTo>
                <a:lnTo>
                  <a:pt x="793" y="245"/>
                </a:lnTo>
                <a:lnTo>
                  <a:pt x="794" y="256"/>
                </a:lnTo>
                <a:lnTo>
                  <a:pt x="795" y="260"/>
                </a:lnTo>
                <a:lnTo>
                  <a:pt x="796" y="284"/>
                </a:lnTo>
                <a:lnTo>
                  <a:pt x="798" y="274"/>
                </a:lnTo>
                <a:lnTo>
                  <a:pt x="799" y="288"/>
                </a:lnTo>
                <a:lnTo>
                  <a:pt x="800" y="273"/>
                </a:lnTo>
                <a:lnTo>
                  <a:pt x="801" y="272"/>
                </a:lnTo>
                <a:lnTo>
                  <a:pt x="802" y="272"/>
                </a:lnTo>
                <a:lnTo>
                  <a:pt x="804" y="279"/>
                </a:lnTo>
                <a:lnTo>
                  <a:pt x="805" y="271"/>
                </a:lnTo>
                <a:lnTo>
                  <a:pt x="806" y="263"/>
                </a:lnTo>
                <a:lnTo>
                  <a:pt x="808" y="257"/>
                </a:lnTo>
                <a:lnTo>
                  <a:pt x="809" y="258"/>
                </a:lnTo>
                <a:lnTo>
                  <a:pt x="810" y="276"/>
                </a:lnTo>
                <a:lnTo>
                  <a:pt x="811" y="304"/>
                </a:lnTo>
                <a:lnTo>
                  <a:pt x="812" y="312"/>
                </a:lnTo>
                <a:lnTo>
                  <a:pt x="814" y="288"/>
                </a:lnTo>
                <a:lnTo>
                  <a:pt x="815" y="246"/>
                </a:lnTo>
                <a:lnTo>
                  <a:pt x="816" y="209"/>
                </a:lnTo>
                <a:lnTo>
                  <a:pt x="817" y="200"/>
                </a:lnTo>
                <a:lnTo>
                  <a:pt x="819" y="196"/>
                </a:lnTo>
                <a:lnTo>
                  <a:pt x="820" y="194"/>
                </a:lnTo>
                <a:lnTo>
                  <a:pt x="821" y="203"/>
                </a:lnTo>
                <a:lnTo>
                  <a:pt x="822" y="203"/>
                </a:lnTo>
                <a:lnTo>
                  <a:pt x="824" y="201"/>
                </a:lnTo>
                <a:lnTo>
                  <a:pt x="825" y="197"/>
                </a:lnTo>
                <a:lnTo>
                  <a:pt x="826" y="214"/>
                </a:lnTo>
                <a:lnTo>
                  <a:pt x="827" y="248"/>
                </a:lnTo>
                <a:lnTo>
                  <a:pt x="829" y="277"/>
                </a:lnTo>
                <a:lnTo>
                  <a:pt x="830" y="318"/>
                </a:lnTo>
                <a:lnTo>
                  <a:pt x="831" y="349"/>
                </a:lnTo>
                <a:lnTo>
                  <a:pt x="832" y="386"/>
                </a:lnTo>
                <a:lnTo>
                  <a:pt x="833" y="412"/>
                </a:lnTo>
                <a:lnTo>
                  <a:pt x="835" y="429"/>
                </a:lnTo>
                <a:lnTo>
                  <a:pt x="836" y="443"/>
                </a:lnTo>
                <a:lnTo>
                  <a:pt x="837" y="453"/>
                </a:lnTo>
                <a:lnTo>
                  <a:pt x="839" y="461"/>
                </a:lnTo>
                <a:lnTo>
                  <a:pt x="840" y="465"/>
                </a:lnTo>
                <a:lnTo>
                  <a:pt x="841" y="466"/>
                </a:lnTo>
                <a:lnTo>
                  <a:pt x="842" y="465"/>
                </a:lnTo>
                <a:lnTo>
                  <a:pt x="843" y="463"/>
                </a:lnTo>
                <a:lnTo>
                  <a:pt x="845" y="436"/>
                </a:lnTo>
                <a:lnTo>
                  <a:pt x="846" y="407"/>
                </a:lnTo>
                <a:lnTo>
                  <a:pt x="847" y="343"/>
                </a:lnTo>
                <a:lnTo>
                  <a:pt x="848" y="294"/>
                </a:lnTo>
                <a:lnTo>
                  <a:pt x="850" y="244"/>
                </a:lnTo>
                <a:lnTo>
                  <a:pt x="851" y="235"/>
                </a:lnTo>
                <a:lnTo>
                  <a:pt x="852" y="235"/>
                </a:lnTo>
                <a:lnTo>
                  <a:pt x="853" y="247"/>
                </a:lnTo>
                <a:lnTo>
                  <a:pt x="855" y="261"/>
                </a:lnTo>
                <a:lnTo>
                  <a:pt x="856" y="275"/>
                </a:lnTo>
                <a:lnTo>
                  <a:pt x="857" y="261"/>
                </a:lnTo>
                <a:lnTo>
                  <a:pt x="858" y="275"/>
                </a:lnTo>
                <a:lnTo>
                  <a:pt x="859" y="260"/>
                </a:lnTo>
                <a:lnTo>
                  <a:pt x="861" y="264"/>
                </a:lnTo>
                <a:lnTo>
                  <a:pt x="862" y="261"/>
                </a:lnTo>
                <a:lnTo>
                  <a:pt x="863" y="268"/>
                </a:lnTo>
                <a:lnTo>
                  <a:pt x="864" y="262"/>
                </a:lnTo>
                <a:lnTo>
                  <a:pt x="866" y="256"/>
                </a:lnTo>
                <a:lnTo>
                  <a:pt x="867" y="247"/>
                </a:lnTo>
                <a:lnTo>
                  <a:pt x="868" y="253"/>
                </a:lnTo>
                <a:lnTo>
                  <a:pt x="869" y="282"/>
                </a:lnTo>
                <a:lnTo>
                  <a:pt x="871" y="308"/>
                </a:lnTo>
                <a:lnTo>
                  <a:pt x="872" y="311"/>
                </a:lnTo>
                <a:lnTo>
                  <a:pt x="873" y="269"/>
                </a:lnTo>
                <a:lnTo>
                  <a:pt x="874" y="227"/>
                </a:lnTo>
                <a:lnTo>
                  <a:pt x="875" y="213"/>
                </a:lnTo>
                <a:lnTo>
                  <a:pt x="877" y="206"/>
                </a:lnTo>
                <a:lnTo>
                  <a:pt x="878" y="197"/>
                </a:lnTo>
                <a:lnTo>
                  <a:pt x="879" y="163"/>
                </a:lnTo>
                <a:lnTo>
                  <a:pt x="881" y="175"/>
                </a:lnTo>
                <a:lnTo>
                  <a:pt x="882" y="191"/>
                </a:lnTo>
                <a:lnTo>
                  <a:pt x="883" y="164"/>
                </a:lnTo>
                <a:lnTo>
                  <a:pt x="884" y="194"/>
                </a:lnTo>
                <a:lnTo>
                  <a:pt x="885" y="209"/>
                </a:lnTo>
                <a:lnTo>
                  <a:pt x="887" y="180"/>
                </a:lnTo>
                <a:lnTo>
                  <a:pt x="888" y="240"/>
                </a:lnTo>
                <a:lnTo>
                  <a:pt x="889" y="290"/>
                </a:lnTo>
                <a:lnTo>
                  <a:pt x="890" y="326"/>
                </a:lnTo>
                <a:lnTo>
                  <a:pt x="892" y="361"/>
                </a:lnTo>
                <a:lnTo>
                  <a:pt x="893" y="389"/>
                </a:lnTo>
                <a:lnTo>
                  <a:pt x="894" y="423"/>
                </a:lnTo>
                <a:lnTo>
                  <a:pt x="895" y="434"/>
                </a:lnTo>
                <a:lnTo>
                  <a:pt x="897" y="450"/>
                </a:lnTo>
                <a:lnTo>
                  <a:pt x="898" y="458"/>
                </a:lnTo>
                <a:lnTo>
                  <a:pt x="899" y="459"/>
                </a:lnTo>
                <a:lnTo>
                  <a:pt x="900" y="458"/>
                </a:lnTo>
                <a:lnTo>
                  <a:pt x="902" y="462"/>
                </a:lnTo>
                <a:lnTo>
                  <a:pt x="903" y="460"/>
                </a:lnTo>
                <a:lnTo>
                  <a:pt x="904" y="433"/>
                </a:lnTo>
                <a:lnTo>
                  <a:pt x="905" y="404"/>
                </a:lnTo>
                <a:lnTo>
                  <a:pt x="906" y="335"/>
                </a:lnTo>
                <a:lnTo>
                  <a:pt x="908" y="287"/>
                </a:lnTo>
                <a:lnTo>
                  <a:pt x="909" y="222"/>
                </a:lnTo>
                <a:lnTo>
                  <a:pt x="910" y="225"/>
                </a:lnTo>
                <a:lnTo>
                  <a:pt x="912" y="222"/>
                </a:lnTo>
                <a:lnTo>
                  <a:pt x="913" y="237"/>
                </a:lnTo>
                <a:lnTo>
                  <a:pt x="914" y="236"/>
                </a:lnTo>
                <a:lnTo>
                  <a:pt x="915" y="246"/>
                </a:lnTo>
                <a:lnTo>
                  <a:pt x="916" y="257"/>
                </a:lnTo>
                <a:lnTo>
                  <a:pt x="918" y="277"/>
                </a:lnTo>
                <a:lnTo>
                  <a:pt x="919" y="264"/>
                </a:lnTo>
                <a:lnTo>
                  <a:pt x="920" y="271"/>
                </a:lnTo>
                <a:lnTo>
                  <a:pt x="921" y="279"/>
                </a:lnTo>
                <a:lnTo>
                  <a:pt x="922" y="282"/>
                </a:lnTo>
                <a:lnTo>
                  <a:pt x="924" y="262"/>
                </a:lnTo>
                <a:lnTo>
                  <a:pt x="925" y="259"/>
                </a:lnTo>
                <a:lnTo>
                  <a:pt x="926" y="250"/>
                </a:lnTo>
                <a:lnTo>
                  <a:pt x="928" y="252"/>
                </a:lnTo>
                <a:lnTo>
                  <a:pt x="929" y="282"/>
                </a:lnTo>
                <a:lnTo>
                  <a:pt x="930" y="301"/>
                </a:lnTo>
                <a:lnTo>
                  <a:pt x="931" y="305"/>
                </a:lnTo>
                <a:lnTo>
                  <a:pt x="932" y="268"/>
                </a:lnTo>
                <a:lnTo>
                  <a:pt x="934" y="220"/>
                </a:lnTo>
                <a:lnTo>
                  <a:pt x="935" y="189"/>
                </a:lnTo>
                <a:lnTo>
                  <a:pt x="936" y="184"/>
                </a:lnTo>
                <a:lnTo>
                  <a:pt x="937" y="162"/>
                </a:lnTo>
                <a:lnTo>
                  <a:pt x="939" y="154"/>
                </a:lnTo>
                <a:lnTo>
                  <a:pt x="940" y="164"/>
                </a:lnTo>
                <a:lnTo>
                  <a:pt x="941" y="173"/>
                </a:lnTo>
                <a:lnTo>
                  <a:pt x="942" y="166"/>
                </a:lnTo>
                <a:lnTo>
                  <a:pt x="944" y="152"/>
                </a:lnTo>
                <a:lnTo>
                  <a:pt x="945" y="164"/>
                </a:lnTo>
                <a:lnTo>
                  <a:pt x="946" y="177"/>
                </a:lnTo>
                <a:lnTo>
                  <a:pt x="947" y="187"/>
                </a:lnTo>
                <a:lnTo>
                  <a:pt x="949" y="194"/>
                </a:lnTo>
                <a:lnTo>
                  <a:pt x="950" y="251"/>
                </a:lnTo>
                <a:lnTo>
                  <a:pt x="951" y="297"/>
                </a:lnTo>
                <a:lnTo>
                  <a:pt x="952" y="335"/>
                </a:lnTo>
                <a:lnTo>
                  <a:pt x="953" y="365"/>
                </a:lnTo>
                <a:lnTo>
                  <a:pt x="955" y="393"/>
                </a:lnTo>
                <a:lnTo>
                  <a:pt x="956" y="409"/>
                </a:lnTo>
                <a:lnTo>
                  <a:pt x="957" y="428"/>
                </a:lnTo>
                <a:lnTo>
                  <a:pt x="959" y="437"/>
                </a:lnTo>
                <a:lnTo>
                  <a:pt x="960" y="439"/>
                </a:lnTo>
                <a:lnTo>
                  <a:pt x="961" y="449"/>
                </a:lnTo>
                <a:lnTo>
                  <a:pt x="962" y="453"/>
                </a:lnTo>
                <a:lnTo>
                  <a:pt x="963" y="433"/>
                </a:lnTo>
                <a:lnTo>
                  <a:pt x="965" y="411"/>
                </a:lnTo>
                <a:lnTo>
                  <a:pt x="966" y="343"/>
                </a:lnTo>
                <a:lnTo>
                  <a:pt x="967" y="305"/>
                </a:lnTo>
                <a:lnTo>
                  <a:pt x="968" y="244"/>
                </a:lnTo>
                <a:lnTo>
                  <a:pt x="969" y="240"/>
                </a:lnTo>
                <a:lnTo>
                  <a:pt x="971" y="242"/>
                </a:lnTo>
                <a:lnTo>
                  <a:pt x="972" y="250"/>
                </a:lnTo>
                <a:lnTo>
                  <a:pt x="973" y="259"/>
                </a:lnTo>
                <a:lnTo>
                  <a:pt x="975" y="272"/>
                </a:lnTo>
                <a:lnTo>
                  <a:pt x="976" y="268"/>
                </a:lnTo>
                <a:lnTo>
                  <a:pt x="977" y="274"/>
                </a:lnTo>
                <a:lnTo>
                  <a:pt x="978" y="260"/>
                </a:lnTo>
                <a:lnTo>
                  <a:pt x="979" y="255"/>
                </a:lnTo>
                <a:lnTo>
                  <a:pt x="981" y="268"/>
                </a:lnTo>
                <a:lnTo>
                  <a:pt x="982" y="271"/>
                </a:lnTo>
                <a:lnTo>
                  <a:pt x="983" y="262"/>
                </a:lnTo>
                <a:lnTo>
                  <a:pt x="984" y="247"/>
                </a:lnTo>
                <a:lnTo>
                  <a:pt x="986" y="244"/>
                </a:lnTo>
                <a:lnTo>
                  <a:pt x="987" y="251"/>
                </a:lnTo>
                <a:lnTo>
                  <a:pt x="988" y="283"/>
                </a:lnTo>
                <a:lnTo>
                  <a:pt x="989" y="305"/>
                </a:lnTo>
                <a:lnTo>
                  <a:pt x="991" y="314"/>
                </a:lnTo>
                <a:lnTo>
                  <a:pt x="992" y="272"/>
                </a:lnTo>
                <a:lnTo>
                  <a:pt x="993" y="226"/>
                </a:lnTo>
                <a:lnTo>
                  <a:pt x="994" y="203"/>
                </a:lnTo>
                <a:lnTo>
                  <a:pt x="996" y="182"/>
                </a:lnTo>
                <a:lnTo>
                  <a:pt x="997" y="161"/>
                </a:lnTo>
                <a:lnTo>
                  <a:pt x="998" y="156"/>
                </a:lnTo>
                <a:lnTo>
                  <a:pt x="999" y="158"/>
                </a:lnTo>
                <a:lnTo>
                  <a:pt x="1000" y="164"/>
                </a:lnTo>
                <a:lnTo>
                  <a:pt x="1002" y="166"/>
                </a:lnTo>
                <a:lnTo>
                  <a:pt x="1003" y="156"/>
                </a:lnTo>
                <a:lnTo>
                  <a:pt x="1004" y="157"/>
                </a:lnTo>
                <a:lnTo>
                  <a:pt x="1006" y="160"/>
                </a:lnTo>
                <a:lnTo>
                  <a:pt x="1007" y="157"/>
                </a:lnTo>
                <a:lnTo>
                  <a:pt x="1008" y="164"/>
                </a:lnTo>
                <a:lnTo>
                  <a:pt x="1009" y="178"/>
                </a:lnTo>
                <a:lnTo>
                  <a:pt x="1010" y="186"/>
                </a:lnTo>
                <a:lnTo>
                  <a:pt x="1012" y="207"/>
                </a:lnTo>
                <a:lnTo>
                  <a:pt x="1013" y="233"/>
                </a:lnTo>
                <a:lnTo>
                  <a:pt x="1014" y="246"/>
                </a:lnTo>
                <a:lnTo>
                  <a:pt x="1015" y="284"/>
                </a:lnTo>
                <a:lnTo>
                  <a:pt x="1016" y="312"/>
                </a:lnTo>
                <a:lnTo>
                  <a:pt x="1018" y="338"/>
                </a:lnTo>
                <a:lnTo>
                  <a:pt x="1019" y="360"/>
                </a:lnTo>
                <a:lnTo>
                  <a:pt x="1020" y="412"/>
                </a:lnTo>
                <a:lnTo>
                  <a:pt x="1022" y="436"/>
                </a:lnTo>
                <a:lnTo>
                  <a:pt x="1023" y="446"/>
                </a:lnTo>
                <a:lnTo>
                  <a:pt x="1024" y="444"/>
                </a:lnTo>
                <a:lnTo>
                  <a:pt x="1025" y="430"/>
                </a:lnTo>
                <a:lnTo>
                  <a:pt x="1026" y="418"/>
                </a:lnTo>
                <a:lnTo>
                  <a:pt x="1028" y="385"/>
                </a:lnTo>
                <a:lnTo>
                  <a:pt x="1029" y="363"/>
                </a:lnTo>
                <a:lnTo>
                  <a:pt x="1030" y="323"/>
                </a:lnTo>
                <a:lnTo>
                  <a:pt x="1031" y="315"/>
                </a:lnTo>
                <a:lnTo>
                  <a:pt x="1032" y="280"/>
                </a:lnTo>
                <a:lnTo>
                  <a:pt x="1034" y="279"/>
                </a:lnTo>
                <a:lnTo>
                  <a:pt x="1035" y="254"/>
                </a:lnTo>
                <a:lnTo>
                  <a:pt x="1036" y="244"/>
                </a:lnTo>
                <a:lnTo>
                  <a:pt x="1038" y="227"/>
                </a:lnTo>
                <a:lnTo>
                  <a:pt x="1039" y="222"/>
                </a:lnTo>
                <a:lnTo>
                  <a:pt x="1040" y="222"/>
                </a:lnTo>
                <a:lnTo>
                  <a:pt x="1041" y="223"/>
                </a:lnTo>
                <a:lnTo>
                  <a:pt x="1042" y="218"/>
                </a:lnTo>
                <a:lnTo>
                  <a:pt x="1044" y="224"/>
                </a:lnTo>
                <a:lnTo>
                  <a:pt x="1045" y="221"/>
                </a:lnTo>
                <a:lnTo>
                  <a:pt x="1046" y="221"/>
                </a:lnTo>
                <a:lnTo>
                  <a:pt x="1047" y="230"/>
                </a:lnTo>
                <a:lnTo>
                  <a:pt x="1049" y="257"/>
                </a:lnTo>
                <a:lnTo>
                  <a:pt x="1050" y="276"/>
                </a:lnTo>
                <a:lnTo>
                  <a:pt x="1051" y="254"/>
                </a:lnTo>
                <a:lnTo>
                  <a:pt x="1052" y="206"/>
                </a:lnTo>
                <a:lnTo>
                  <a:pt x="1054" y="186"/>
                </a:lnTo>
                <a:lnTo>
                  <a:pt x="1055" y="162"/>
                </a:lnTo>
                <a:lnTo>
                  <a:pt x="1056" y="148"/>
                </a:lnTo>
                <a:lnTo>
                  <a:pt x="1057" y="151"/>
                </a:lnTo>
                <a:lnTo>
                  <a:pt x="1059" y="176"/>
                </a:lnTo>
                <a:lnTo>
                  <a:pt x="1060" y="187"/>
                </a:lnTo>
                <a:lnTo>
                  <a:pt x="1061" y="185"/>
                </a:lnTo>
                <a:lnTo>
                  <a:pt x="1062" y="176"/>
                </a:lnTo>
                <a:lnTo>
                  <a:pt x="1063" y="167"/>
                </a:lnTo>
                <a:lnTo>
                  <a:pt x="1065" y="153"/>
                </a:lnTo>
                <a:lnTo>
                  <a:pt x="1066" y="143"/>
                </a:lnTo>
                <a:lnTo>
                  <a:pt x="1067" y="133"/>
                </a:lnTo>
                <a:lnTo>
                  <a:pt x="1069" y="140"/>
                </a:lnTo>
                <a:lnTo>
                  <a:pt x="1070" y="164"/>
                </a:lnTo>
                <a:lnTo>
                  <a:pt x="1071" y="171"/>
                </a:lnTo>
                <a:lnTo>
                  <a:pt x="1072" y="198"/>
                </a:lnTo>
                <a:lnTo>
                  <a:pt x="1073" y="218"/>
                </a:lnTo>
                <a:lnTo>
                  <a:pt x="1075" y="251"/>
                </a:lnTo>
                <a:lnTo>
                  <a:pt x="1076" y="285"/>
                </a:lnTo>
                <a:lnTo>
                  <a:pt x="1077" y="313"/>
                </a:lnTo>
                <a:lnTo>
                  <a:pt x="1078" y="341"/>
                </a:lnTo>
                <a:lnTo>
                  <a:pt x="1079" y="402"/>
                </a:lnTo>
                <a:lnTo>
                  <a:pt x="1081" y="432"/>
                </a:lnTo>
                <a:lnTo>
                  <a:pt x="1082" y="447"/>
                </a:lnTo>
                <a:lnTo>
                  <a:pt x="1083" y="446"/>
                </a:lnTo>
                <a:lnTo>
                  <a:pt x="1085" y="436"/>
                </a:lnTo>
                <a:lnTo>
                  <a:pt x="1086" y="428"/>
                </a:lnTo>
                <a:lnTo>
                  <a:pt x="1087" y="407"/>
                </a:lnTo>
                <a:lnTo>
                  <a:pt x="1088" y="402"/>
                </a:lnTo>
                <a:lnTo>
                  <a:pt x="1089" y="370"/>
                </a:lnTo>
                <a:lnTo>
                  <a:pt x="1091" y="346"/>
                </a:lnTo>
                <a:lnTo>
                  <a:pt x="1092" y="315"/>
                </a:lnTo>
                <a:lnTo>
                  <a:pt x="1093" y="300"/>
                </a:lnTo>
                <a:lnTo>
                  <a:pt x="1094" y="262"/>
                </a:lnTo>
                <a:lnTo>
                  <a:pt x="1096" y="252"/>
                </a:lnTo>
                <a:lnTo>
                  <a:pt x="1097" y="231"/>
                </a:lnTo>
                <a:lnTo>
                  <a:pt x="1098" y="219"/>
                </a:lnTo>
                <a:lnTo>
                  <a:pt x="1099" y="214"/>
                </a:lnTo>
                <a:lnTo>
                  <a:pt x="1101" y="215"/>
                </a:lnTo>
                <a:lnTo>
                  <a:pt x="1102" y="220"/>
                </a:lnTo>
                <a:lnTo>
                  <a:pt x="1103" y="219"/>
                </a:lnTo>
                <a:lnTo>
                  <a:pt x="1104" y="228"/>
                </a:lnTo>
                <a:lnTo>
                  <a:pt x="1106" y="236"/>
                </a:lnTo>
                <a:lnTo>
                  <a:pt x="1107" y="240"/>
                </a:lnTo>
                <a:lnTo>
                  <a:pt x="1108" y="259"/>
                </a:lnTo>
                <a:lnTo>
                  <a:pt x="1109" y="277"/>
                </a:lnTo>
                <a:lnTo>
                  <a:pt x="1110" y="263"/>
                </a:lnTo>
                <a:lnTo>
                  <a:pt x="1112" y="235"/>
                </a:lnTo>
                <a:lnTo>
                  <a:pt x="1113" y="230"/>
                </a:lnTo>
                <a:lnTo>
                  <a:pt x="1114" y="222"/>
                </a:lnTo>
                <a:lnTo>
                  <a:pt x="1116" y="216"/>
                </a:lnTo>
                <a:lnTo>
                  <a:pt x="1117" y="214"/>
                </a:lnTo>
                <a:lnTo>
                  <a:pt x="1118" y="245"/>
                </a:lnTo>
                <a:lnTo>
                  <a:pt x="1119" y="257"/>
                </a:lnTo>
                <a:lnTo>
                  <a:pt x="1120" y="266"/>
                </a:lnTo>
                <a:lnTo>
                  <a:pt x="1122" y="267"/>
                </a:lnTo>
                <a:lnTo>
                  <a:pt x="1123" y="285"/>
                </a:lnTo>
                <a:lnTo>
                  <a:pt x="1124" y="305"/>
                </a:lnTo>
                <a:lnTo>
                  <a:pt x="1125" y="336"/>
                </a:lnTo>
                <a:lnTo>
                  <a:pt x="1126" y="362"/>
                </a:lnTo>
                <a:lnTo>
                  <a:pt x="1128" y="389"/>
                </a:lnTo>
                <a:lnTo>
                  <a:pt x="1129" y="407"/>
                </a:lnTo>
                <a:lnTo>
                  <a:pt x="1130" y="433"/>
                </a:lnTo>
                <a:lnTo>
                  <a:pt x="1132" y="452"/>
                </a:lnTo>
                <a:lnTo>
                  <a:pt x="1133" y="457"/>
                </a:lnTo>
                <a:lnTo>
                  <a:pt x="1134" y="464"/>
                </a:lnTo>
                <a:lnTo>
                  <a:pt x="1135" y="469"/>
                </a:lnTo>
                <a:lnTo>
                  <a:pt x="1136" y="471"/>
                </a:lnTo>
                <a:lnTo>
                  <a:pt x="1138" y="466"/>
                </a:lnTo>
                <a:lnTo>
                  <a:pt x="1139" y="466"/>
                </a:lnTo>
                <a:lnTo>
                  <a:pt x="1140" y="456"/>
                </a:lnTo>
                <a:lnTo>
                  <a:pt x="1141" y="432"/>
                </a:lnTo>
                <a:lnTo>
                  <a:pt x="1143" y="402"/>
                </a:lnTo>
                <a:lnTo>
                  <a:pt x="1144" y="346"/>
                </a:lnTo>
                <a:lnTo>
                  <a:pt x="1145" y="310"/>
                </a:lnTo>
                <a:lnTo>
                  <a:pt x="1146" y="269"/>
                </a:lnTo>
                <a:lnTo>
                  <a:pt x="1148" y="261"/>
                </a:lnTo>
                <a:lnTo>
                  <a:pt x="1149" y="266"/>
                </a:lnTo>
                <a:lnTo>
                  <a:pt x="1150" y="267"/>
                </a:lnTo>
                <a:lnTo>
                  <a:pt x="1151" y="275"/>
                </a:lnTo>
                <a:lnTo>
                  <a:pt x="1153" y="288"/>
                </a:lnTo>
                <a:lnTo>
                  <a:pt x="1154" y="287"/>
                </a:lnTo>
                <a:lnTo>
                  <a:pt x="1155" y="291"/>
                </a:lnTo>
                <a:lnTo>
                  <a:pt x="1156" y="282"/>
                </a:lnTo>
                <a:lnTo>
                  <a:pt x="1157" y="281"/>
                </a:lnTo>
                <a:lnTo>
                  <a:pt x="1159" y="282"/>
                </a:lnTo>
                <a:lnTo>
                  <a:pt x="1160" y="289"/>
                </a:lnTo>
                <a:lnTo>
                  <a:pt x="1161" y="282"/>
                </a:lnTo>
                <a:lnTo>
                  <a:pt x="1163" y="271"/>
                </a:lnTo>
                <a:lnTo>
                  <a:pt x="1164" y="265"/>
                </a:lnTo>
                <a:lnTo>
                  <a:pt x="1165" y="259"/>
                </a:lnTo>
                <a:lnTo>
                  <a:pt x="1166" y="277"/>
                </a:lnTo>
                <a:lnTo>
                  <a:pt x="1167" y="289"/>
                </a:lnTo>
                <a:lnTo>
                  <a:pt x="1169" y="298"/>
                </a:lnTo>
                <a:lnTo>
                  <a:pt x="1170" y="261"/>
                </a:lnTo>
                <a:lnTo>
                  <a:pt x="1171" y="230"/>
                </a:lnTo>
                <a:lnTo>
                  <a:pt x="1172" y="202"/>
                </a:lnTo>
                <a:lnTo>
                  <a:pt x="1173" y="183"/>
                </a:lnTo>
                <a:lnTo>
                  <a:pt x="1175" y="190"/>
                </a:lnTo>
                <a:lnTo>
                  <a:pt x="1176" y="200"/>
                </a:lnTo>
                <a:lnTo>
                  <a:pt x="1177" y="215"/>
                </a:lnTo>
                <a:lnTo>
                  <a:pt x="1179" y="223"/>
                </a:lnTo>
                <a:lnTo>
                  <a:pt x="1180" y="222"/>
                </a:lnTo>
                <a:lnTo>
                  <a:pt x="1181" y="227"/>
                </a:lnTo>
                <a:lnTo>
                  <a:pt x="1182" y="239"/>
                </a:lnTo>
                <a:lnTo>
                  <a:pt x="1183" y="281"/>
                </a:lnTo>
                <a:lnTo>
                  <a:pt x="1185" y="320"/>
                </a:lnTo>
                <a:lnTo>
                  <a:pt x="1186" y="346"/>
                </a:lnTo>
                <a:lnTo>
                  <a:pt x="1187" y="377"/>
                </a:lnTo>
                <a:lnTo>
                  <a:pt x="1188" y="406"/>
                </a:lnTo>
                <a:lnTo>
                  <a:pt x="1190" y="425"/>
                </a:lnTo>
                <a:lnTo>
                  <a:pt x="1191" y="441"/>
                </a:lnTo>
                <a:lnTo>
                  <a:pt x="1192" y="452"/>
                </a:lnTo>
                <a:lnTo>
                  <a:pt x="1193" y="462"/>
                </a:lnTo>
                <a:lnTo>
                  <a:pt x="1195" y="467"/>
                </a:lnTo>
                <a:lnTo>
                  <a:pt x="1196" y="469"/>
                </a:lnTo>
                <a:lnTo>
                  <a:pt x="1197" y="467"/>
                </a:lnTo>
                <a:lnTo>
                  <a:pt x="1198" y="468"/>
                </a:lnTo>
                <a:lnTo>
                  <a:pt x="1199" y="462"/>
                </a:lnTo>
                <a:lnTo>
                  <a:pt x="1201" y="439"/>
                </a:lnTo>
                <a:lnTo>
                  <a:pt x="1202" y="412"/>
                </a:lnTo>
                <a:lnTo>
                  <a:pt x="1203" y="345"/>
                </a:lnTo>
                <a:lnTo>
                  <a:pt x="1204" y="303"/>
                </a:lnTo>
                <a:lnTo>
                  <a:pt x="1206" y="249"/>
                </a:lnTo>
                <a:lnTo>
                  <a:pt x="1207" y="236"/>
                </a:lnTo>
                <a:lnTo>
                  <a:pt x="1208" y="243"/>
                </a:lnTo>
                <a:lnTo>
                  <a:pt x="1209" y="252"/>
                </a:lnTo>
                <a:lnTo>
                  <a:pt x="1211" y="263"/>
                </a:lnTo>
                <a:lnTo>
                  <a:pt x="1212" y="278"/>
                </a:lnTo>
                <a:lnTo>
                  <a:pt x="1213" y="287"/>
                </a:lnTo>
                <a:lnTo>
                  <a:pt x="1214" y="284"/>
                </a:lnTo>
                <a:lnTo>
                  <a:pt x="1216" y="271"/>
                </a:lnTo>
                <a:lnTo>
                  <a:pt x="1217" y="264"/>
                </a:lnTo>
                <a:lnTo>
                  <a:pt x="1218" y="267"/>
                </a:lnTo>
                <a:lnTo>
                  <a:pt x="1219" y="283"/>
                </a:lnTo>
                <a:lnTo>
                  <a:pt x="1221" y="281"/>
                </a:lnTo>
                <a:lnTo>
                  <a:pt x="1222" y="265"/>
                </a:lnTo>
                <a:lnTo>
                  <a:pt x="1223" y="262"/>
                </a:lnTo>
                <a:lnTo>
                  <a:pt x="1224" y="254"/>
                </a:lnTo>
                <a:lnTo>
                  <a:pt x="1226" y="272"/>
                </a:lnTo>
                <a:lnTo>
                  <a:pt x="1227" y="296"/>
                </a:lnTo>
                <a:lnTo>
                  <a:pt x="1228" y="305"/>
                </a:lnTo>
                <a:lnTo>
                  <a:pt x="1229" y="267"/>
                </a:lnTo>
                <a:lnTo>
                  <a:pt x="1230" y="227"/>
                </a:lnTo>
                <a:lnTo>
                  <a:pt x="1232" y="198"/>
                </a:lnTo>
                <a:lnTo>
                  <a:pt x="1233" y="191"/>
                </a:lnTo>
                <a:lnTo>
                  <a:pt x="1234" y="180"/>
                </a:lnTo>
                <a:lnTo>
                  <a:pt x="1235" y="177"/>
                </a:lnTo>
                <a:lnTo>
                  <a:pt x="1237" y="184"/>
                </a:lnTo>
                <a:lnTo>
                  <a:pt x="1238" y="184"/>
                </a:lnTo>
                <a:lnTo>
                  <a:pt x="1239" y="168"/>
                </a:lnTo>
                <a:lnTo>
                  <a:pt x="1240" y="190"/>
                </a:lnTo>
                <a:lnTo>
                  <a:pt x="1242" y="203"/>
                </a:lnTo>
                <a:lnTo>
                  <a:pt x="1243" y="226"/>
                </a:lnTo>
                <a:lnTo>
                  <a:pt x="1244" y="266"/>
                </a:lnTo>
                <a:lnTo>
                  <a:pt x="1245" y="295"/>
                </a:lnTo>
                <a:lnTo>
                  <a:pt x="1246" y="341"/>
                </a:lnTo>
                <a:lnTo>
                  <a:pt x="1248" y="379"/>
                </a:lnTo>
                <a:lnTo>
                  <a:pt x="1249" y="405"/>
                </a:lnTo>
                <a:lnTo>
                  <a:pt x="1250" y="429"/>
                </a:lnTo>
                <a:lnTo>
                  <a:pt x="1252" y="440"/>
                </a:lnTo>
                <a:lnTo>
                  <a:pt x="1253" y="451"/>
                </a:lnTo>
                <a:lnTo>
                  <a:pt x="1254" y="457"/>
                </a:lnTo>
                <a:lnTo>
                  <a:pt x="1255" y="461"/>
                </a:lnTo>
                <a:lnTo>
                  <a:pt x="1256" y="460"/>
                </a:lnTo>
                <a:lnTo>
                  <a:pt x="1258" y="464"/>
                </a:lnTo>
                <a:lnTo>
                  <a:pt x="1259" y="462"/>
                </a:lnTo>
                <a:lnTo>
                  <a:pt x="1260" y="429"/>
                </a:lnTo>
                <a:lnTo>
                  <a:pt x="1261" y="391"/>
                </a:lnTo>
                <a:lnTo>
                  <a:pt x="1263" y="329"/>
                </a:lnTo>
                <a:lnTo>
                  <a:pt x="1264" y="285"/>
                </a:lnTo>
                <a:lnTo>
                  <a:pt x="1265" y="246"/>
                </a:lnTo>
                <a:lnTo>
                  <a:pt x="1266" y="230"/>
                </a:lnTo>
                <a:lnTo>
                  <a:pt x="1268" y="234"/>
                </a:lnTo>
                <a:lnTo>
                  <a:pt x="1269" y="241"/>
                </a:lnTo>
                <a:lnTo>
                  <a:pt x="1270" y="254"/>
                </a:lnTo>
                <a:lnTo>
                  <a:pt x="1271" y="273"/>
                </a:lnTo>
                <a:lnTo>
                  <a:pt x="1273" y="268"/>
                </a:lnTo>
                <a:lnTo>
                  <a:pt x="1274" y="286"/>
                </a:lnTo>
                <a:lnTo>
                  <a:pt x="1275" y="264"/>
                </a:lnTo>
                <a:lnTo>
                  <a:pt x="1276" y="267"/>
                </a:lnTo>
                <a:lnTo>
                  <a:pt x="1277" y="274"/>
                </a:lnTo>
                <a:lnTo>
                  <a:pt x="1279" y="282"/>
                </a:lnTo>
                <a:lnTo>
                  <a:pt x="1280" y="275"/>
                </a:lnTo>
                <a:lnTo>
                  <a:pt x="1281" y="266"/>
                </a:lnTo>
                <a:lnTo>
                  <a:pt x="1283" y="244"/>
                </a:lnTo>
                <a:lnTo>
                  <a:pt x="1284" y="260"/>
                </a:lnTo>
                <a:lnTo>
                  <a:pt x="1285" y="281"/>
                </a:lnTo>
                <a:lnTo>
                  <a:pt x="1286" y="308"/>
                </a:lnTo>
                <a:lnTo>
                  <a:pt x="1287" y="312"/>
                </a:lnTo>
                <a:lnTo>
                  <a:pt x="1289" y="275"/>
                </a:lnTo>
                <a:lnTo>
                  <a:pt x="1290" y="230"/>
                </a:lnTo>
                <a:lnTo>
                  <a:pt x="1291" y="214"/>
                </a:lnTo>
                <a:lnTo>
                  <a:pt x="1292" y="193"/>
                </a:lnTo>
                <a:lnTo>
                  <a:pt x="1293" y="176"/>
                </a:lnTo>
                <a:lnTo>
                  <a:pt x="1295" y="182"/>
                </a:lnTo>
                <a:lnTo>
                  <a:pt x="1296" y="177"/>
                </a:lnTo>
                <a:lnTo>
                  <a:pt x="1297" y="172"/>
                </a:lnTo>
                <a:lnTo>
                  <a:pt x="1299" y="165"/>
                </a:lnTo>
                <a:lnTo>
                  <a:pt x="1300" y="181"/>
                </a:lnTo>
                <a:lnTo>
                  <a:pt x="1301" y="202"/>
                </a:lnTo>
                <a:lnTo>
                  <a:pt x="1302" y="199"/>
                </a:lnTo>
                <a:lnTo>
                  <a:pt x="1303" y="220"/>
                </a:lnTo>
                <a:lnTo>
                  <a:pt x="1305" y="268"/>
                </a:lnTo>
                <a:lnTo>
                  <a:pt x="1306" y="323"/>
                </a:lnTo>
                <a:lnTo>
                  <a:pt x="1307" y="362"/>
                </a:lnTo>
                <a:lnTo>
                  <a:pt x="1308" y="391"/>
                </a:lnTo>
                <a:lnTo>
                  <a:pt x="1310" y="418"/>
                </a:lnTo>
                <a:lnTo>
                  <a:pt x="1311" y="439"/>
                </a:lnTo>
                <a:lnTo>
                  <a:pt x="1312" y="452"/>
                </a:lnTo>
                <a:lnTo>
                  <a:pt x="1313" y="459"/>
                </a:lnTo>
                <a:lnTo>
                  <a:pt x="1315" y="461"/>
                </a:lnTo>
                <a:lnTo>
                  <a:pt x="1316" y="459"/>
                </a:lnTo>
                <a:lnTo>
                  <a:pt x="1317" y="464"/>
                </a:lnTo>
                <a:lnTo>
                  <a:pt x="1318" y="459"/>
                </a:lnTo>
                <a:lnTo>
                  <a:pt x="1320" y="433"/>
                </a:lnTo>
                <a:lnTo>
                  <a:pt x="1321" y="398"/>
                </a:lnTo>
                <a:lnTo>
                  <a:pt x="1322" y="333"/>
                </a:lnTo>
                <a:lnTo>
                  <a:pt x="1323" y="281"/>
                </a:lnTo>
                <a:lnTo>
                  <a:pt x="1324" y="238"/>
                </a:lnTo>
                <a:lnTo>
                  <a:pt x="1326" y="217"/>
                </a:lnTo>
                <a:lnTo>
                  <a:pt x="1327" y="225"/>
                </a:lnTo>
                <a:lnTo>
                  <a:pt x="1328" y="235"/>
                </a:lnTo>
                <a:lnTo>
                  <a:pt x="1330" y="251"/>
                </a:lnTo>
                <a:lnTo>
                  <a:pt x="1331" y="264"/>
                </a:lnTo>
                <a:lnTo>
                  <a:pt x="1332" y="259"/>
                </a:lnTo>
                <a:lnTo>
                  <a:pt x="1333" y="257"/>
                </a:lnTo>
                <a:lnTo>
                  <a:pt x="1334" y="246"/>
                </a:lnTo>
                <a:lnTo>
                  <a:pt x="1336" y="236"/>
                </a:lnTo>
                <a:lnTo>
                  <a:pt x="1337" y="249"/>
                </a:lnTo>
                <a:lnTo>
                  <a:pt x="1338" y="261"/>
                </a:lnTo>
                <a:lnTo>
                  <a:pt x="1339" y="264"/>
                </a:lnTo>
                <a:lnTo>
                  <a:pt x="1340" y="256"/>
                </a:lnTo>
                <a:lnTo>
                  <a:pt x="1342" y="254"/>
                </a:lnTo>
                <a:lnTo>
                  <a:pt x="1343" y="267"/>
                </a:lnTo>
                <a:lnTo>
                  <a:pt x="1344" y="303"/>
                </a:lnTo>
                <a:lnTo>
                  <a:pt x="1346" y="322"/>
                </a:lnTo>
                <a:lnTo>
                  <a:pt x="1347" y="333"/>
                </a:lnTo>
                <a:lnTo>
                  <a:pt x="1348" y="293"/>
                </a:lnTo>
                <a:lnTo>
                  <a:pt x="1349" y="244"/>
                </a:lnTo>
                <a:lnTo>
                  <a:pt x="1350" y="217"/>
                </a:lnTo>
                <a:lnTo>
                  <a:pt x="1352" y="194"/>
                </a:lnTo>
                <a:lnTo>
                  <a:pt x="1353" y="179"/>
                </a:lnTo>
                <a:lnTo>
                  <a:pt x="1354" y="173"/>
                </a:lnTo>
                <a:lnTo>
                  <a:pt x="1355" y="165"/>
                </a:lnTo>
                <a:lnTo>
                  <a:pt x="1356" y="171"/>
                </a:lnTo>
                <a:lnTo>
                  <a:pt x="1358" y="167"/>
                </a:lnTo>
                <a:lnTo>
                  <a:pt x="1359" y="171"/>
                </a:lnTo>
                <a:lnTo>
                  <a:pt x="1360" y="178"/>
                </a:lnTo>
                <a:lnTo>
                  <a:pt x="1362" y="180"/>
                </a:lnTo>
                <a:lnTo>
                  <a:pt x="1363" y="193"/>
                </a:lnTo>
                <a:lnTo>
                  <a:pt x="1364" y="211"/>
                </a:lnTo>
                <a:lnTo>
                  <a:pt x="1365" y="254"/>
                </a:lnTo>
                <a:lnTo>
                  <a:pt x="1366" y="283"/>
                </a:lnTo>
                <a:lnTo>
                  <a:pt x="1368" y="330"/>
                </a:lnTo>
                <a:lnTo>
                  <a:pt x="1369" y="373"/>
                </a:lnTo>
                <a:lnTo>
                  <a:pt x="1370" y="396"/>
                </a:lnTo>
                <a:lnTo>
                  <a:pt x="1371" y="417"/>
                </a:lnTo>
                <a:lnTo>
                  <a:pt x="1373" y="428"/>
                </a:lnTo>
                <a:lnTo>
                  <a:pt x="1374" y="437"/>
                </a:lnTo>
                <a:lnTo>
                  <a:pt x="1375" y="440"/>
                </a:lnTo>
                <a:lnTo>
                  <a:pt x="1376" y="451"/>
                </a:lnTo>
                <a:lnTo>
                  <a:pt x="1378" y="454"/>
                </a:lnTo>
                <a:lnTo>
                  <a:pt x="1379" y="436"/>
                </a:lnTo>
                <a:lnTo>
                  <a:pt x="1380" y="407"/>
                </a:lnTo>
                <a:lnTo>
                  <a:pt x="1381" y="345"/>
                </a:lnTo>
                <a:lnTo>
                  <a:pt x="1383" y="300"/>
                </a:lnTo>
                <a:lnTo>
                  <a:pt x="1384" y="254"/>
                </a:lnTo>
                <a:lnTo>
                  <a:pt x="1385" y="240"/>
                </a:lnTo>
                <a:lnTo>
                  <a:pt x="1386" y="244"/>
                </a:lnTo>
                <a:lnTo>
                  <a:pt x="1387" y="251"/>
                </a:lnTo>
                <a:lnTo>
                  <a:pt x="1389" y="257"/>
                </a:lnTo>
                <a:lnTo>
                  <a:pt x="1390" y="271"/>
                </a:lnTo>
                <a:lnTo>
                  <a:pt x="1391" y="265"/>
                </a:lnTo>
                <a:lnTo>
                  <a:pt x="1393" y="274"/>
                </a:lnTo>
                <a:lnTo>
                  <a:pt x="1394" y="261"/>
                </a:lnTo>
                <a:lnTo>
                  <a:pt x="1395" y="261"/>
                </a:lnTo>
                <a:lnTo>
                  <a:pt x="1396" y="268"/>
                </a:lnTo>
                <a:lnTo>
                  <a:pt x="1397" y="271"/>
                </a:lnTo>
                <a:lnTo>
                  <a:pt x="1399" y="265"/>
                </a:lnTo>
                <a:lnTo>
                  <a:pt x="1400" y="246"/>
                </a:lnTo>
                <a:lnTo>
                  <a:pt x="1401" y="249"/>
                </a:lnTo>
                <a:lnTo>
                  <a:pt x="1402" y="257"/>
                </a:lnTo>
                <a:lnTo>
                  <a:pt x="1403" y="287"/>
                </a:lnTo>
                <a:lnTo>
                  <a:pt x="1405" y="304"/>
                </a:lnTo>
                <a:lnTo>
                  <a:pt x="1406" y="310"/>
                </a:lnTo>
                <a:lnTo>
                  <a:pt x="1407" y="273"/>
                </a:lnTo>
                <a:lnTo>
                  <a:pt x="1409" y="230"/>
                </a:lnTo>
                <a:lnTo>
                  <a:pt x="1410" y="204"/>
                </a:lnTo>
                <a:lnTo>
                  <a:pt x="1411" y="176"/>
                </a:lnTo>
                <a:lnTo>
                  <a:pt x="1412" y="158"/>
                </a:lnTo>
                <a:lnTo>
                  <a:pt x="1413" y="152"/>
                </a:lnTo>
                <a:lnTo>
                  <a:pt x="1415" y="161"/>
                </a:lnTo>
                <a:lnTo>
                  <a:pt x="1416" y="168"/>
                </a:lnTo>
                <a:lnTo>
                  <a:pt x="1417" y="170"/>
                </a:lnTo>
                <a:lnTo>
                  <a:pt x="1418" y="165"/>
                </a:lnTo>
                <a:lnTo>
                  <a:pt x="1420" y="156"/>
                </a:lnTo>
                <a:lnTo>
                  <a:pt x="1421" y="155"/>
                </a:lnTo>
                <a:lnTo>
                  <a:pt x="1422" y="155"/>
                </a:lnTo>
                <a:lnTo>
                  <a:pt x="1423" y="150"/>
                </a:lnTo>
                <a:lnTo>
                  <a:pt x="1425" y="170"/>
                </a:lnTo>
                <a:lnTo>
                  <a:pt x="1426" y="193"/>
                </a:lnTo>
                <a:lnTo>
                  <a:pt x="1427" y="213"/>
                </a:lnTo>
                <a:lnTo>
                  <a:pt x="1428" y="238"/>
                </a:lnTo>
                <a:lnTo>
                  <a:pt x="1430" y="252"/>
                </a:lnTo>
                <a:lnTo>
                  <a:pt x="1431" y="285"/>
                </a:lnTo>
                <a:lnTo>
                  <a:pt x="1432" y="315"/>
                </a:lnTo>
                <a:lnTo>
                  <a:pt x="1433" y="342"/>
                </a:lnTo>
                <a:lnTo>
                  <a:pt x="1434" y="364"/>
                </a:lnTo>
                <a:lnTo>
                  <a:pt x="1436" y="414"/>
                </a:lnTo>
                <a:lnTo>
                  <a:pt x="1437" y="441"/>
                </a:lnTo>
                <a:lnTo>
                  <a:pt x="1438" y="450"/>
                </a:lnTo>
                <a:lnTo>
                  <a:pt x="1440" y="447"/>
                </a:lnTo>
                <a:lnTo>
                  <a:pt x="1441" y="433"/>
                </a:lnTo>
                <a:lnTo>
                  <a:pt x="1442" y="418"/>
                </a:lnTo>
                <a:lnTo>
                  <a:pt x="1443" y="394"/>
                </a:lnTo>
                <a:lnTo>
                  <a:pt x="1444" y="379"/>
                </a:lnTo>
                <a:lnTo>
                  <a:pt x="1446" y="340"/>
                </a:lnTo>
                <a:lnTo>
                  <a:pt x="1447" y="324"/>
                </a:lnTo>
                <a:lnTo>
                  <a:pt x="1448" y="282"/>
                </a:lnTo>
                <a:lnTo>
                  <a:pt x="1449" y="287"/>
                </a:lnTo>
                <a:lnTo>
                  <a:pt x="1450" y="258"/>
                </a:lnTo>
                <a:lnTo>
                  <a:pt x="1452" y="245"/>
                </a:lnTo>
                <a:lnTo>
                  <a:pt x="1453" y="226"/>
                </a:lnTo>
                <a:lnTo>
                  <a:pt x="1454" y="224"/>
                </a:lnTo>
                <a:lnTo>
                  <a:pt x="1456" y="221"/>
                </a:lnTo>
                <a:lnTo>
                  <a:pt x="1457" y="219"/>
                </a:lnTo>
                <a:lnTo>
                  <a:pt x="1458" y="224"/>
                </a:lnTo>
                <a:lnTo>
                  <a:pt x="1459" y="237"/>
                </a:lnTo>
                <a:lnTo>
                  <a:pt x="1460" y="234"/>
                </a:lnTo>
                <a:lnTo>
                  <a:pt x="1462" y="229"/>
                </a:lnTo>
                <a:lnTo>
                  <a:pt x="1463" y="239"/>
                </a:lnTo>
                <a:lnTo>
                  <a:pt x="1464" y="264"/>
                </a:lnTo>
                <a:lnTo>
                  <a:pt x="1465" y="281"/>
                </a:lnTo>
                <a:lnTo>
                  <a:pt x="1467" y="253"/>
                </a:lnTo>
                <a:lnTo>
                  <a:pt x="1468" y="214"/>
                </a:lnTo>
                <a:lnTo>
                  <a:pt x="1469" y="195"/>
                </a:lnTo>
                <a:lnTo>
                  <a:pt x="1470" y="172"/>
                </a:lnTo>
                <a:lnTo>
                  <a:pt x="1472" y="152"/>
                </a:lnTo>
                <a:lnTo>
                  <a:pt x="1473" y="160"/>
                </a:lnTo>
                <a:lnTo>
                  <a:pt x="1474" y="179"/>
                </a:lnTo>
                <a:lnTo>
                  <a:pt x="1475" y="196"/>
                </a:lnTo>
                <a:lnTo>
                  <a:pt x="1477" y="201"/>
                </a:lnTo>
                <a:lnTo>
                  <a:pt x="1478" y="188"/>
                </a:lnTo>
                <a:lnTo>
                  <a:pt x="1479" y="176"/>
                </a:lnTo>
                <a:lnTo>
                  <a:pt x="1480" y="164"/>
                </a:lnTo>
                <a:lnTo>
                  <a:pt x="1481" y="148"/>
                </a:lnTo>
                <a:lnTo>
                  <a:pt x="1483" y="145"/>
                </a:lnTo>
                <a:lnTo>
                  <a:pt x="1484" y="155"/>
                </a:lnTo>
                <a:lnTo>
                  <a:pt x="1485" y="163"/>
                </a:lnTo>
                <a:lnTo>
                  <a:pt x="1487" y="185"/>
                </a:lnTo>
                <a:lnTo>
                  <a:pt x="1488" y="211"/>
                </a:lnTo>
                <a:lnTo>
                  <a:pt x="1489" y="231"/>
                </a:lnTo>
                <a:lnTo>
                  <a:pt x="1490" y="257"/>
                </a:lnTo>
                <a:lnTo>
                  <a:pt x="1491" y="291"/>
                </a:lnTo>
                <a:lnTo>
                  <a:pt x="1493" y="316"/>
                </a:lnTo>
                <a:lnTo>
                  <a:pt x="1494" y="344"/>
                </a:lnTo>
                <a:lnTo>
                  <a:pt x="1495" y="403"/>
                </a:lnTo>
                <a:lnTo>
                  <a:pt x="1496" y="434"/>
                </a:lnTo>
                <a:lnTo>
                  <a:pt x="1497" y="447"/>
                </a:lnTo>
                <a:lnTo>
                  <a:pt x="1499" y="446"/>
                </a:lnTo>
                <a:lnTo>
                  <a:pt x="1500" y="441"/>
                </a:lnTo>
                <a:lnTo>
                  <a:pt x="1501" y="436"/>
                </a:lnTo>
                <a:lnTo>
                  <a:pt x="1503" y="414"/>
                </a:lnTo>
                <a:lnTo>
                  <a:pt x="1504" y="401"/>
                </a:lnTo>
                <a:lnTo>
                  <a:pt x="1505" y="377"/>
                </a:lnTo>
                <a:lnTo>
                  <a:pt x="1506" y="356"/>
                </a:lnTo>
                <a:lnTo>
                  <a:pt x="1507" y="315"/>
                </a:lnTo>
                <a:lnTo>
                  <a:pt x="1509" y="299"/>
                </a:lnTo>
                <a:lnTo>
                  <a:pt x="1510" y="259"/>
                </a:lnTo>
                <a:lnTo>
                  <a:pt x="1511" y="261"/>
                </a:lnTo>
                <a:lnTo>
                  <a:pt x="1512" y="237"/>
                </a:lnTo>
                <a:lnTo>
                  <a:pt x="1513" y="234"/>
                </a:lnTo>
                <a:lnTo>
                  <a:pt x="1515" y="226"/>
                </a:lnTo>
                <a:lnTo>
                  <a:pt x="1516" y="239"/>
                </a:lnTo>
                <a:lnTo>
                  <a:pt x="1517" y="240"/>
                </a:lnTo>
                <a:lnTo>
                  <a:pt x="1519" y="238"/>
                </a:lnTo>
                <a:lnTo>
                  <a:pt x="1520" y="237"/>
                </a:lnTo>
                <a:lnTo>
                  <a:pt x="1521" y="243"/>
                </a:lnTo>
                <a:lnTo>
                  <a:pt x="1522" y="244"/>
                </a:lnTo>
                <a:lnTo>
                  <a:pt x="1524" y="262"/>
                </a:lnTo>
                <a:lnTo>
                  <a:pt x="1525" y="280"/>
                </a:lnTo>
                <a:lnTo>
                  <a:pt x="1526" y="267"/>
                </a:lnTo>
                <a:lnTo>
                  <a:pt x="1527" y="247"/>
                </a:lnTo>
                <a:lnTo>
                  <a:pt x="1528" y="240"/>
                </a:lnTo>
                <a:lnTo>
                  <a:pt x="1530" y="236"/>
                </a:lnTo>
                <a:lnTo>
                  <a:pt x="1531" y="244"/>
                </a:lnTo>
                <a:lnTo>
                  <a:pt x="1532" y="250"/>
                </a:lnTo>
                <a:lnTo>
                  <a:pt x="1534" y="265"/>
                </a:lnTo>
                <a:lnTo>
                  <a:pt x="1535" y="276"/>
                </a:lnTo>
                <a:lnTo>
                  <a:pt x="1536" y="292"/>
                </a:lnTo>
                <a:lnTo>
                  <a:pt x="1537" y="287"/>
                </a:lnTo>
                <a:lnTo>
                  <a:pt x="1538" y="309"/>
                </a:lnTo>
                <a:lnTo>
                  <a:pt x="1540" y="329"/>
                </a:lnTo>
                <a:lnTo>
                  <a:pt x="1541" y="348"/>
                </a:lnTo>
                <a:lnTo>
                  <a:pt x="1542" y="366"/>
                </a:lnTo>
                <a:lnTo>
                  <a:pt x="1543" y="389"/>
                </a:lnTo>
                <a:lnTo>
                  <a:pt x="1544" y="410"/>
                </a:lnTo>
                <a:lnTo>
                  <a:pt x="1546" y="438"/>
                </a:lnTo>
                <a:lnTo>
                  <a:pt x="1547" y="450"/>
                </a:lnTo>
                <a:lnTo>
                  <a:pt x="1548" y="457"/>
                </a:lnTo>
                <a:lnTo>
                  <a:pt x="1550" y="466"/>
                </a:lnTo>
                <a:lnTo>
                  <a:pt x="1551" y="471"/>
                </a:lnTo>
                <a:lnTo>
                  <a:pt x="1552" y="472"/>
                </a:lnTo>
                <a:lnTo>
                  <a:pt x="1553" y="466"/>
                </a:lnTo>
                <a:lnTo>
                  <a:pt x="1554" y="463"/>
                </a:lnTo>
                <a:lnTo>
                  <a:pt x="1556" y="457"/>
                </a:lnTo>
                <a:lnTo>
                  <a:pt x="1557" y="431"/>
                </a:lnTo>
                <a:lnTo>
                  <a:pt x="1558" y="404"/>
                </a:lnTo>
                <a:lnTo>
                  <a:pt x="1559" y="354"/>
                </a:lnTo>
                <a:lnTo>
                  <a:pt x="1561" y="315"/>
                </a:lnTo>
                <a:lnTo>
                  <a:pt x="1562" y="273"/>
                </a:lnTo>
                <a:lnTo>
                  <a:pt x="1563" y="265"/>
                </a:lnTo>
                <a:lnTo>
                  <a:pt x="1564" y="271"/>
                </a:lnTo>
                <a:lnTo>
                  <a:pt x="1566" y="270"/>
                </a:lnTo>
                <a:lnTo>
                  <a:pt x="1567" y="278"/>
                </a:lnTo>
                <a:lnTo>
                  <a:pt x="1568" y="295"/>
                </a:lnTo>
                <a:lnTo>
                  <a:pt x="1569" y="291"/>
                </a:lnTo>
                <a:lnTo>
                  <a:pt x="1570" y="306"/>
                </a:lnTo>
                <a:lnTo>
                  <a:pt x="1572" y="286"/>
                </a:lnTo>
                <a:lnTo>
                  <a:pt x="1573" y="284"/>
                </a:lnTo>
                <a:lnTo>
                  <a:pt x="1574" y="290"/>
                </a:lnTo>
                <a:lnTo>
                  <a:pt x="1575" y="298"/>
                </a:lnTo>
                <a:lnTo>
                  <a:pt x="1577" y="288"/>
                </a:lnTo>
                <a:lnTo>
                  <a:pt x="1578" y="281"/>
                </a:lnTo>
                <a:lnTo>
                  <a:pt x="1579" y="270"/>
                </a:lnTo>
                <a:lnTo>
                  <a:pt x="1580" y="260"/>
                </a:lnTo>
                <a:lnTo>
                  <a:pt x="1582" y="272"/>
                </a:lnTo>
                <a:lnTo>
                  <a:pt x="1583" y="288"/>
                </a:lnTo>
                <a:lnTo>
                  <a:pt x="1584" y="298"/>
                </a:lnTo>
                <a:lnTo>
                  <a:pt x="1585" y="264"/>
                </a:lnTo>
                <a:lnTo>
                  <a:pt x="1587" y="234"/>
                </a:lnTo>
                <a:lnTo>
                  <a:pt x="1588" y="208"/>
                </a:lnTo>
                <a:lnTo>
                  <a:pt x="1589" y="193"/>
                </a:lnTo>
                <a:lnTo>
                  <a:pt x="1590" y="187"/>
                </a:lnTo>
                <a:lnTo>
                  <a:pt x="1592" y="202"/>
                </a:lnTo>
                <a:lnTo>
                  <a:pt x="1593" y="219"/>
                </a:lnTo>
                <a:lnTo>
                  <a:pt x="1594" y="226"/>
                </a:lnTo>
                <a:lnTo>
                  <a:pt x="1595" y="227"/>
                </a:lnTo>
                <a:lnTo>
                  <a:pt x="1597" y="231"/>
                </a:lnTo>
                <a:lnTo>
                  <a:pt x="1598" y="246"/>
                </a:lnTo>
                <a:lnTo>
                  <a:pt x="1599" y="265"/>
                </a:lnTo>
                <a:lnTo>
                  <a:pt x="1600" y="297"/>
                </a:lnTo>
                <a:lnTo>
                  <a:pt x="1601" y="325"/>
                </a:lnTo>
                <a:lnTo>
                  <a:pt x="1603" y="356"/>
                </a:lnTo>
                <a:lnTo>
                  <a:pt x="1604" y="397"/>
                </a:lnTo>
                <a:lnTo>
                  <a:pt x="1605" y="423"/>
                </a:lnTo>
                <a:lnTo>
                  <a:pt x="1606" y="440"/>
                </a:lnTo>
                <a:lnTo>
                  <a:pt x="1608" y="450"/>
                </a:lnTo>
                <a:lnTo>
                  <a:pt x="1609" y="458"/>
                </a:lnTo>
                <a:lnTo>
                  <a:pt x="1610" y="466"/>
                </a:lnTo>
                <a:lnTo>
                  <a:pt x="1611" y="467"/>
                </a:lnTo>
                <a:lnTo>
                  <a:pt x="1613" y="467"/>
                </a:lnTo>
                <a:lnTo>
                  <a:pt x="1614" y="469"/>
                </a:lnTo>
                <a:lnTo>
                  <a:pt x="1615" y="460"/>
                </a:lnTo>
                <a:lnTo>
                  <a:pt x="1616" y="436"/>
                </a:lnTo>
                <a:lnTo>
                  <a:pt x="1617" y="410"/>
                </a:lnTo>
                <a:lnTo>
                  <a:pt x="1619" y="347"/>
                </a:lnTo>
                <a:lnTo>
                  <a:pt x="1620" y="303"/>
                </a:lnTo>
                <a:lnTo>
                  <a:pt x="1621" y="253"/>
                </a:lnTo>
                <a:lnTo>
                  <a:pt x="1623" y="248"/>
                </a:lnTo>
                <a:lnTo>
                  <a:pt x="1624" y="249"/>
                </a:lnTo>
                <a:lnTo>
                  <a:pt x="1625" y="266"/>
                </a:lnTo>
                <a:lnTo>
                  <a:pt x="1626" y="271"/>
                </a:lnTo>
                <a:lnTo>
                  <a:pt x="1627" y="283"/>
                </a:lnTo>
                <a:lnTo>
                  <a:pt x="1629" y="278"/>
                </a:lnTo>
                <a:lnTo>
                  <a:pt x="1630" y="292"/>
                </a:lnTo>
                <a:lnTo>
                  <a:pt x="1631" y="274"/>
                </a:lnTo>
                <a:lnTo>
                  <a:pt x="1632" y="270"/>
                </a:lnTo>
                <a:lnTo>
                  <a:pt x="1634" y="279"/>
                </a:lnTo>
                <a:lnTo>
                  <a:pt x="1635" y="291"/>
                </a:lnTo>
                <a:lnTo>
                  <a:pt x="1636" y="274"/>
                </a:lnTo>
                <a:lnTo>
                  <a:pt x="1637" y="268"/>
                </a:lnTo>
                <a:lnTo>
                  <a:pt x="1639" y="259"/>
                </a:lnTo>
                <a:lnTo>
                  <a:pt x="1640" y="257"/>
                </a:lnTo>
                <a:lnTo>
                  <a:pt x="1641" y="278"/>
                </a:lnTo>
                <a:lnTo>
                  <a:pt x="1642" y="302"/>
                </a:lnTo>
                <a:lnTo>
                  <a:pt x="1644" y="318"/>
                </a:lnTo>
                <a:lnTo>
                  <a:pt x="1645" y="281"/>
                </a:lnTo>
                <a:lnTo>
                  <a:pt x="1646" y="247"/>
                </a:lnTo>
                <a:lnTo>
                  <a:pt x="1647" y="214"/>
                </a:lnTo>
                <a:lnTo>
                  <a:pt x="1648" y="205"/>
                </a:lnTo>
                <a:lnTo>
                  <a:pt x="1650" y="198"/>
                </a:lnTo>
                <a:lnTo>
                  <a:pt x="1651" y="203"/>
                </a:lnTo>
                <a:lnTo>
                  <a:pt x="1652" y="195"/>
                </a:lnTo>
                <a:lnTo>
                  <a:pt x="1654" y="201"/>
                </a:lnTo>
                <a:lnTo>
                  <a:pt x="1655" y="195"/>
                </a:lnTo>
                <a:lnTo>
                  <a:pt x="1656" y="194"/>
                </a:lnTo>
                <a:lnTo>
                  <a:pt x="1657" y="209"/>
                </a:lnTo>
                <a:lnTo>
                  <a:pt x="1658" y="230"/>
                </a:lnTo>
                <a:lnTo>
                  <a:pt x="1660" y="251"/>
                </a:lnTo>
                <a:lnTo>
                  <a:pt x="1661" y="292"/>
                </a:lnTo>
                <a:lnTo>
                  <a:pt x="1662" y="339"/>
                </a:lnTo>
                <a:lnTo>
                  <a:pt x="1663" y="378"/>
                </a:lnTo>
                <a:lnTo>
                  <a:pt x="1664" y="407"/>
                </a:lnTo>
                <a:lnTo>
                  <a:pt x="1666" y="422"/>
                </a:lnTo>
                <a:lnTo>
                  <a:pt x="1667" y="437"/>
                </a:lnTo>
                <a:lnTo>
                  <a:pt x="1668" y="452"/>
                </a:lnTo>
                <a:lnTo>
                  <a:pt x="1670" y="461"/>
                </a:lnTo>
                <a:lnTo>
                  <a:pt x="1671" y="462"/>
                </a:lnTo>
                <a:lnTo>
                  <a:pt x="1672" y="461"/>
                </a:lnTo>
                <a:lnTo>
                  <a:pt x="1673" y="465"/>
                </a:lnTo>
                <a:lnTo>
                  <a:pt x="1674" y="463"/>
                </a:lnTo>
                <a:lnTo>
                  <a:pt x="1676" y="439"/>
                </a:lnTo>
                <a:lnTo>
                  <a:pt x="1677" y="410"/>
                </a:lnTo>
                <a:lnTo>
                  <a:pt x="1678" y="351"/>
                </a:lnTo>
                <a:lnTo>
                  <a:pt x="1679" y="303"/>
                </a:lnTo>
                <a:lnTo>
                  <a:pt x="1681" y="249"/>
                </a:lnTo>
                <a:lnTo>
                  <a:pt x="1682" y="249"/>
                </a:lnTo>
                <a:lnTo>
                  <a:pt x="1683" y="245"/>
                </a:lnTo>
                <a:lnTo>
                  <a:pt x="1684" y="255"/>
                </a:lnTo>
                <a:lnTo>
                  <a:pt x="1686" y="264"/>
                </a:lnTo>
                <a:lnTo>
                  <a:pt x="1687" y="286"/>
                </a:lnTo>
                <a:lnTo>
                  <a:pt x="1688" y="281"/>
                </a:lnTo>
                <a:lnTo>
                  <a:pt x="1689" y="291"/>
                </a:lnTo>
                <a:lnTo>
                  <a:pt x="1691" y="277"/>
                </a:lnTo>
                <a:lnTo>
                  <a:pt x="1692" y="272"/>
                </a:lnTo>
                <a:lnTo>
                  <a:pt x="1693" y="276"/>
                </a:lnTo>
                <a:lnTo>
                  <a:pt x="1694" y="281"/>
                </a:lnTo>
                <a:lnTo>
                  <a:pt x="1695" y="268"/>
                </a:lnTo>
                <a:lnTo>
                  <a:pt x="1697" y="263"/>
                </a:lnTo>
                <a:lnTo>
                  <a:pt x="1698" y="254"/>
                </a:lnTo>
                <a:lnTo>
                  <a:pt x="1699" y="251"/>
                </a:lnTo>
                <a:lnTo>
                  <a:pt x="1701" y="284"/>
                </a:lnTo>
                <a:lnTo>
                  <a:pt x="1702" y="305"/>
                </a:lnTo>
                <a:lnTo>
                  <a:pt x="1703" y="319"/>
                </a:lnTo>
                <a:lnTo>
                  <a:pt x="1704" y="268"/>
                </a:lnTo>
                <a:lnTo>
                  <a:pt x="1705" y="222"/>
                </a:lnTo>
                <a:lnTo>
                  <a:pt x="1707" y="215"/>
                </a:lnTo>
                <a:lnTo>
                  <a:pt x="1708" y="197"/>
                </a:lnTo>
                <a:lnTo>
                  <a:pt x="1709" y="172"/>
                </a:lnTo>
                <a:lnTo>
                  <a:pt x="1710" y="175"/>
                </a:lnTo>
                <a:lnTo>
                  <a:pt x="1711" y="182"/>
                </a:lnTo>
                <a:lnTo>
                  <a:pt x="1713" y="182"/>
                </a:lnTo>
                <a:lnTo>
                  <a:pt x="1714" y="180"/>
                </a:lnTo>
                <a:lnTo>
                  <a:pt x="1715" y="181"/>
                </a:lnTo>
                <a:lnTo>
                  <a:pt x="1717" y="188"/>
                </a:lnTo>
                <a:lnTo>
                  <a:pt x="1718" y="201"/>
                </a:lnTo>
                <a:lnTo>
                  <a:pt x="1719" y="233"/>
                </a:lnTo>
                <a:lnTo>
                  <a:pt x="1720" y="259"/>
                </a:lnTo>
                <a:lnTo>
                  <a:pt x="1721" y="316"/>
                </a:lnTo>
                <a:lnTo>
                  <a:pt x="1723" y="359"/>
                </a:lnTo>
                <a:lnTo>
                  <a:pt x="1724" y="388"/>
                </a:lnTo>
                <a:lnTo>
                  <a:pt x="1725" y="413"/>
                </a:lnTo>
                <a:lnTo>
                  <a:pt x="1726" y="427"/>
                </a:lnTo>
                <a:lnTo>
                  <a:pt x="1727" y="447"/>
                </a:lnTo>
                <a:lnTo>
                  <a:pt x="1729" y="453"/>
                </a:lnTo>
                <a:lnTo>
                  <a:pt x="1730" y="455"/>
                </a:lnTo>
                <a:lnTo>
                  <a:pt x="1731" y="455"/>
                </a:lnTo>
                <a:lnTo>
                  <a:pt x="1733" y="462"/>
                </a:lnTo>
                <a:lnTo>
                  <a:pt x="1734" y="458"/>
                </a:lnTo>
                <a:lnTo>
                  <a:pt x="1735" y="427"/>
                </a:lnTo>
                <a:lnTo>
                  <a:pt x="1736" y="400"/>
                </a:lnTo>
                <a:lnTo>
                  <a:pt x="1737" y="339"/>
                </a:lnTo>
                <a:lnTo>
                  <a:pt x="1739" y="297"/>
                </a:lnTo>
                <a:lnTo>
                  <a:pt x="1740" y="248"/>
                </a:lnTo>
                <a:lnTo>
                  <a:pt x="1741" y="244"/>
                </a:lnTo>
                <a:lnTo>
                  <a:pt x="1742" y="246"/>
                </a:lnTo>
                <a:lnTo>
                  <a:pt x="1744" y="250"/>
                </a:lnTo>
                <a:lnTo>
                  <a:pt x="1745" y="255"/>
                </a:lnTo>
                <a:lnTo>
                  <a:pt x="1746" y="268"/>
                </a:lnTo>
                <a:lnTo>
                  <a:pt x="1747" y="267"/>
                </a:lnTo>
                <a:lnTo>
                  <a:pt x="1749" y="277"/>
                </a:lnTo>
                <a:lnTo>
                  <a:pt x="1750" y="266"/>
                </a:lnTo>
                <a:lnTo>
                  <a:pt x="1751" y="260"/>
                </a:lnTo>
                <a:lnTo>
                  <a:pt x="1752" y="267"/>
                </a:lnTo>
                <a:lnTo>
                  <a:pt x="1754" y="275"/>
                </a:lnTo>
                <a:lnTo>
                  <a:pt x="1755" y="266"/>
                </a:lnTo>
                <a:lnTo>
                  <a:pt x="1756" y="258"/>
                </a:lnTo>
                <a:lnTo>
                  <a:pt x="1757" y="249"/>
                </a:lnTo>
                <a:lnTo>
                  <a:pt x="1758" y="254"/>
                </a:lnTo>
                <a:lnTo>
                  <a:pt x="1760" y="283"/>
                </a:lnTo>
                <a:lnTo>
                  <a:pt x="1761" y="309"/>
                </a:lnTo>
                <a:lnTo>
                  <a:pt x="1762" y="325"/>
                </a:lnTo>
                <a:lnTo>
                  <a:pt x="1764" y="287"/>
                </a:lnTo>
                <a:lnTo>
                  <a:pt x="1765" y="243"/>
                </a:lnTo>
                <a:lnTo>
                  <a:pt x="1766" y="220"/>
                </a:lnTo>
                <a:lnTo>
                  <a:pt x="1767" y="194"/>
                </a:lnTo>
                <a:lnTo>
                  <a:pt x="1768" y="181"/>
                </a:lnTo>
                <a:lnTo>
                  <a:pt x="1770" y="179"/>
                </a:lnTo>
                <a:lnTo>
                  <a:pt x="1771" y="169"/>
                </a:lnTo>
                <a:lnTo>
                  <a:pt x="1772" y="169"/>
                </a:lnTo>
                <a:lnTo>
                  <a:pt x="1773" y="169"/>
                </a:lnTo>
                <a:lnTo>
                  <a:pt x="1774" y="168"/>
                </a:lnTo>
                <a:lnTo>
                  <a:pt x="1776" y="180"/>
                </a:lnTo>
                <a:lnTo>
                  <a:pt x="1777" y="178"/>
                </a:lnTo>
                <a:lnTo>
                  <a:pt x="1778" y="182"/>
                </a:lnTo>
                <a:lnTo>
                  <a:pt x="1780" y="214"/>
                </a:lnTo>
                <a:lnTo>
                  <a:pt x="1781" y="242"/>
                </a:lnTo>
                <a:lnTo>
                  <a:pt x="1782" y="281"/>
                </a:lnTo>
                <a:lnTo>
                  <a:pt x="1783" y="322"/>
                </a:lnTo>
                <a:lnTo>
                  <a:pt x="1784" y="355"/>
                </a:lnTo>
                <a:lnTo>
                  <a:pt x="1786" y="379"/>
                </a:lnTo>
                <a:lnTo>
                  <a:pt x="1787" y="398"/>
                </a:lnTo>
                <a:lnTo>
                  <a:pt x="1788" y="415"/>
                </a:lnTo>
                <a:lnTo>
                  <a:pt x="1789" y="431"/>
                </a:lnTo>
                <a:lnTo>
                  <a:pt x="1791" y="433"/>
                </a:lnTo>
                <a:lnTo>
                  <a:pt x="1792" y="448"/>
                </a:lnTo>
                <a:lnTo>
                  <a:pt x="1793" y="451"/>
                </a:lnTo>
                <a:lnTo>
                  <a:pt x="1794" y="434"/>
                </a:lnTo>
                <a:lnTo>
                  <a:pt x="1796" y="404"/>
                </a:lnTo>
                <a:lnTo>
                  <a:pt x="1797" y="346"/>
                </a:lnTo>
                <a:lnTo>
                  <a:pt x="1798" y="307"/>
                </a:lnTo>
                <a:lnTo>
                  <a:pt x="1799" y="254"/>
                </a:lnTo>
                <a:lnTo>
                  <a:pt x="1801" y="238"/>
                </a:lnTo>
                <a:lnTo>
                  <a:pt x="1802" y="233"/>
                </a:lnTo>
                <a:lnTo>
                  <a:pt x="1803" y="247"/>
                </a:lnTo>
                <a:lnTo>
                  <a:pt x="1804" y="258"/>
                </a:lnTo>
                <a:lnTo>
                  <a:pt x="1805" y="266"/>
                </a:lnTo>
                <a:lnTo>
                  <a:pt x="1807" y="263"/>
                </a:lnTo>
                <a:lnTo>
                  <a:pt x="1808" y="271"/>
                </a:lnTo>
                <a:lnTo>
                  <a:pt x="1809" y="256"/>
                </a:lnTo>
                <a:lnTo>
                  <a:pt x="1811" y="252"/>
                </a:lnTo>
                <a:lnTo>
                  <a:pt x="1812" y="256"/>
                </a:lnTo>
                <a:lnTo>
                  <a:pt x="1813" y="263"/>
                </a:lnTo>
                <a:lnTo>
                  <a:pt x="1814" y="255"/>
                </a:lnTo>
                <a:lnTo>
                  <a:pt x="1815" y="236"/>
                </a:lnTo>
                <a:lnTo>
                  <a:pt x="1817" y="234"/>
                </a:lnTo>
                <a:lnTo>
                  <a:pt x="1818" y="243"/>
                </a:lnTo>
                <a:lnTo>
                  <a:pt x="1819" y="280"/>
                </a:lnTo>
                <a:lnTo>
                  <a:pt x="1820" y="304"/>
                </a:lnTo>
                <a:lnTo>
                  <a:pt x="1821" y="317"/>
                </a:lnTo>
                <a:lnTo>
                  <a:pt x="1823" y="281"/>
                </a:lnTo>
                <a:lnTo>
                  <a:pt x="1824" y="241"/>
                </a:lnTo>
                <a:lnTo>
                  <a:pt x="1825" y="224"/>
                </a:lnTo>
                <a:lnTo>
                  <a:pt x="1827" y="194"/>
                </a:lnTo>
                <a:lnTo>
                  <a:pt x="1828" y="172"/>
                </a:lnTo>
                <a:lnTo>
                  <a:pt x="1829" y="173"/>
                </a:lnTo>
                <a:lnTo>
                  <a:pt x="1830" y="173"/>
                </a:lnTo>
                <a:lnTo>
                  <a:pt x="1831" y="154"/>
                </a:lnTo>
                <a:lnTo>
                  <a:pt x="1833" y="153"/>
                </a:lnTo>
                <a:lnTo>
                  <a:pt x="1834" y="150"/>
                </a:lnTo>
                <a:lnTo>
                  <a:pt x="1835" y="154"/>
                </a:lnTo>
                <a:lnTo>
                  <a:pt x="1836" y="162"/>
                </a:lnTo>
                <a:lnTo>
                  <a:pt x="1838" y="162"/>
                </a:lnTo>
                <a:lnTo>
                  <a:pt x="1839" y="160"/>
                </a:lnTo>
                <a:lnTo>
                  <a:pt x="1840" y="173"/>
                </a:lnTo>
                <a:lnTo>
                  <a:pt x="1841" y="180"/>
                </a:lnTo>
                <a:lnTo>
                  <a:pt x="1843" y="180"/>
                </a:lnTo>
                <a:lnTo>
                  <a:pt x="1844" y="195"/>
                </a:lnTo>
                <a:lnTo>
                  <a:pt x="1845" y="201"/>
                </a:lnTo>
                <a:lnTo>
                  <a:pt x="1846" y="223"/>
                </a:lnTo>
                <a:lnTo>
                  <a:pt x="1848" y="244"/>
                </a:lnTo>
                <a:lnTo>
                  <a:pt x="1849" y="271"/>
                </a:lnTo>
                <a:lnTo>
                  <a:pt x="1850" y="304"/>
                </a:lnTo>
                <a:lnTo>
                  <a:pt x="1851" y="360"/>
                </a:lnTo>
                <a:lnTo>
                  <a:pt x="1852" y="396"/>
                </a:lnTo>
                <a:lnTo>
                  <a:pt x="1854" y="419"/>
                </a:lnTo>
                <a:lnTo>
                  <a:pt x="1855" y="421"/>
                </a:lnTo>
                <a:lnTo>
                  <a:pt x="1856" y="415"/>
                </a:lnTo>
                <a:lnTo>
                  <a:pt x="1858" y="413"/>
                </a:lnTo>
                <a:lnTo>
                  <a:pt x="1859" y="379"/>
                </a:lnTo>
                <a:lnTo>
                  <a:pt x="1860" y="369"/>
                </a:lnTo>
                <a:lnTo>
                  <a:pt x="1861" y="331"/>
                </a:lnTo>
                <a:lnTo>
                  <a:pt x="1862" y="315"/>
                </a:lnTo>
                <a:lnTo>
                  <a:pt x="1864" y="259"/>
                </a:lnTo>
                <a:lnTo>
                  <a:pt x="1865" y="253"/>
                </a:lnTo>
                <a:lnTo>
                  <a:pt x="1866" y="208"/>
                </a:lnTo>
                <a:lnTo>
                  <a:pt x="1867" y="200"/>
                </a:lnTo>
                <a:lnTo>
                  <a:pt x="1868" y="190"/>
                </a:lnTo>
                <a:lnTo>
                  <a:pt x="1870" y="175"/>
                </a:lnTo>
                <a:lnTo>
                  <a:pt x="1871" y="158"/>
                </a:lnTo>
                <a:lnTo>
                  <a:pt x="1872" y="171"/>
                </a:lnTo>
                <a:lnTo>
                  <a:pt x="1874" y="177"/>
                </a:lnTo>
                <a:lnTo>
                  <a:pt x="1875" y="192"/>
                </a:lnTo>
                <a:lnTo>
                  <a:pt x="1876" y="200"/>
                </a:lnTo>
                <a:lnTo>
                  <a:pt x="1877" y="200"/>
                </a:lnTo>
                <a:lnTo>
                  <a:pt x="1878" y="214"/>
                </a:lnTo>
                <a:lnTo>
                  <a:pt x="1880" y="241"/>
                </a:lnTo>
                <a:lnTo>
                  <a:pt x="1881" y="261"/>
                </a:lnTo>
                <a:lnTo>
                  <a:pt x="1882" y="231"/>
                </a:lnTo>
                <a:lnTo>
                  <a:pt x="1883" y="195"/>
                </a:lnTo>
                <a:lnTo>
                  <a:pt x="1884" y="176"/>
                </a:lnTo>
                <a:lnTo>
                  <a:pt x="1886" y="149"/>
                </a:lnTo>
                <a:lnTo>
                  <a:pt x="1887" y="136"/>
                </a:lnTo>
                <a:lnTo>
                  <a:pt x="1888" y="148"/>
                </a:lnTo>
                <a:lnTo>
                  <a:pt x="1890" y="160"/>
                </a:lnTo>
                <a:lnTo>
                  <a:pt x="1891" y="167"/>
                </a:lnTo>
                <a:lnTo>
                  <a:pt x="1892" y="184"/>
                </a:lnTo>
                <a:lnTo>
                  <a:pt x="1893" y="181"/>
                </a:lnTo>
                <a:lnTo>
                  <a:pt x="1894" y="162"/>
                </a:lnTo>
                <a:lnTo>
                  <a:pt x="1896" y="159"/>
                </a:lnTo>
                <a:lnTo>
                  <a:pt x="1897" y="168"/>
                </a:lnTo>
                <a:lnTo>
                  <a:pt x="1898" y="165"/>
                </a:lnTo>
                <a:lnTo>
                  <a:pt x="1899" y="177"/>
                </a:lnTo>
                <a:lnTo>
                  <a:pt x="1901" y="203"/>
                </a:lnTo>
                <a:lnTo>
                  <a:pt x="1902" y="0"/>
                </a:lnTo>
                <a:lnTo>
                  <a:pt x="1903" y="50"/>
                </a:lnTo>
                <a:lnTo>
                  <a:pt x="1904" y="326"/>
                </a:lnTo>
                <a:lnTo>
                  <a:pt x="1906" y="339"/>
                </a:lnTo>
                <a:lnTo>
                  <a:pt x="1907" y="367"/>
                </a:lnTo>
                <a:lnTo>
                  <a:pt x="1908" y="394"/>
                </a:lnTo>
                <a:lnTo>
                  <a:pt x="1909" y="413"/>
                </a:lnTo>
                <a:lnTo>
                  <a:pt x="1911" y="436"/>
                </a:lnTo>
                <a:lnTo>
                  <a:pt x="1912" y="429"/>
                </a:lnTo>
                <a:lnTo>
                  <a:pt x="1913" y="427"/>
                </a:lnTo>
                <a:lnTo>
                  <a:pt x="1914" y="436"/>
                </a:lnTo>
                <a:lnTo>
                  <a:pt x="1915" y="427"/>
                </a:lnTo>
                <a:lnTo>
                  <a:pt x="1917" y="428"/>
                </a:lnTo>
                <a:lnTo>
                  <a:pt x="1918" y="417"/>
                </a:lnTo>
                <a:lnTo>
                  <a:pt x="1919" y="414"/>
                </a:lnTo>
                <a:lnTo>
                  <a:pt x="1921" y="383"/>
                </a:lnTo>
                <a:lnTo>
                  <a:pt x="1922" y="366"/>
                </a:lnTo>
                <a:lnTo>
                  <a:pt x="1923" y="336"/>
                </a:lnTo>
                <a:lnTo>
                  <a:pt x="1924" y="317"/>
                </a:lnTo>
                <a:lnTo>
                  <a:pt x="1925" y="285"/>
                </a:lnTo>
                <a:lnTo>
                  <a:pt x="1927" y="278"/>
                </a:lnTo>
                <a:lnTo>
                  <a:pt x="1928" y="257"/>
                </a:lnTo>
                <a:lnTo>
                  <a:pt x="1929" y="254"/>
                </a:lnTo>
                <a:lnTo>
                  <a:pt x="1930" y="243"/>
                </a:lnTo>
                <a:lnTo>
                  <a:pt x="1932" y="253"/>
                </a:lnTo>
                <a:lnTo>
                  <a:pt x="1933" y="248"/>
                </a:lnTo>
                <a:lnTo>
                  <a:pt x="1934" y="246"/>
                </a:lnTo>
                <a:lnTo>
                  <a:pt x="1935" y="262"/>
                </a:lnTo>
                <a:lnTo>
                  <a:pt x="1937" y="268"/>
                </a:lnTo>
                <a:lnTo>
                  <a:pt x="1938" y="268"/>
                </a:lnTo>
                <a:lnTo>
                  <a:pt x="1939" y="276"/>
                </a:lnTo>
                <a:lnTo>
                  <a:pt x="1940" y="288"/>
                </a:lnTo>
                <a:lnTo>
                  <a:pt x="1941" y="273"/>
                </a:lnTo>
                <a:lnTo>
                  <a:pt x="1943" y="251"/>
                </a:lnTo>
                <a:lnTo>
                  <a:pt x="1944" y="238"/>
                </a:lnTo>
                <a:lnTo>
                  <a:pt x="1945" y="221"/>
                </a:lnTo>
                <a:lnTo>
                  <a:pt x="1946" y="206"/>
                </a:lnTo>
                <a:lnTo>
                  <a:pt x="1948" y="219"/>
                </a:lnTo>
                <a:lnTo>
                  <a:pt x="1949" y="229"/>
                </a:lnTo>
                <a:lnTo>
                  <a:pt x="1950" y="244"/>
                </a:lnTo>
                <a:lnTo>
                  <a:pt x="1951" y="262"/>
                </a:lnTo>
                <a:lnTo>
                  <a:pt x="1953" y="270"/>
                </a:lnTo>
                <a:lnTo>
                  <a:pt x="1954" y="275"/>
                </a:lnTo>
                <a:lnTo>
                  <a:pt x="1955" y="299"/>
                </a:lnTo>
                <a:lnTo>
                  <a:pt x="1956" y="330"/>
                </a:lnTo>
                <a:lnTo>
                  <a:pt x="1958" y="365"/>
                </a:lnTo>
                <a:lnTo>
                  <a:pt x="1959" y="383"/>
                </a:lnTo>
                <a:lnTo>
                  <a:pt x="1960" y="417"/>
                </a:lnTo>
                <a:lnTo>
                  <a:pt x="1961" y="438"/>
                </a:lnTo>
                <a:lnTo>
                  <a:pt x="1963" y="453"/>
                </a:lnTo>
                <a:lnTo>
                  <a:pt x="1964" y="459"/>
                </a:lnTo>
                <a:lnTo>
                  <a:pt x="1965" y="468"/>
                </a:lnTo>
                <a:lnTo>
                  <a:pt x="1966" y="471"/>
                </a:lnTo>
                <a:lnTo>
                  <a:pt x="1968" y="472"/>
                </a:lnTo>
                <a:lnTo>
                  <a:pt x="1969" y="466"/>
                </a:lnTo>
                <a:lnTo>
                  <a:pt x="1970" y="464"/>
                </a:lnTo>
                <a:lnTo>
                  <a:pt x="1971" y="456"/>
                </a:lnTo>
                <a:lnTo>
                  <a:pt x="1972" y="433"/>
                </a:lnTo>
                <a:lnTo>
                  <a:pt x="1974" y="392"/>
                </a:lnTo>
                <a:lnTo>
                  <a:pt x="1975" y="331"/>
                </a:lnTo>
                <a:lnTo>
                  <a:pt x="1976" y="309"/>
                </a:lnTo>
                <a:lnTo>
                  <a:pt x="1977" y="265"/>
                </a:lnTo>
                <a:lnTo>
                  <a:pt x="1979" y="264"/>
                </a:lnTo>
                <a:lnTo>
                  <a:pt x="1980" y="262"/>
                </a:lnTo>
                <a:lnTo>
                  <a:pt x="1981" y="265"/>
                </a:lnTo>
                <a:lnTo>
                  <a:pt x="1982" y="275"/>
                </a:lnTo>
                <a:lnTo>
                  <a:pt x="1984" y="292"/>
                </a:lnTo>
                <a:lnTo>
                  <a:pt x="1985" y="287"/>
                </a:lnTo>
                <a:lnTo>
                  <a:pt x="1986" y="300"/>
                </a:lnTo>
                <a:lnTo>
                  <a:pt x="1987" y="282"/>
                </a:lnTo>
                <a:lnTo>
                  <a:pt x="1988" y="283"/>
                </a:lnTo>
                <a:lnTo>
                  <a:pt x="1990" y="279"/>
                </a:lnTo>
                <a:lnTo>
                  <a:pt x="1991" y="287"/>
                </a:lnTo>
                <a:lnTo>
                  <a:pt x="1992" y="278"/>
                </a:lnTo>
                <a:lnTo>
                  <a:pt x="1994" y="275"/>
                </a:lnTo>
                <a:lnTo>
                  <a:pt x="1995" y="263"/>
                </a:lnTo>
                <a:lnTo>
                  <a:pt x="1996" y="261"/>
                </a:lnTo>
                <a:lnTo>
                  <a:pt x="1997" y="280"/>
                </a:lnTo>
                <a:lnTo>
                  <a:pt x="1998" y="290"/>
                </a:lnTo>
                <a:lnTo>
                  <a:pt x="2000" y="302"/>
                </a:lnTo>
                <a:lnTo>
                  <a:pt x="2001" y="275"/>
                </a:lnTo>
                <a:lnTo>
                  <a:pt x="2002" y="240"/>
                </a:lnTo>
                <a:lnTo>
                  <a:pt x="2003" y="209"/>
                </a:lnTo>
                <a:lnTo>
                  <a:pt x="2005" y="203"/>
                </a:lnTo>
                <a:lnTo>
                  <a:pt x="2006" y="202"/>
                </a:lnTo>
                <a:lnTo>
                  <a:pt x="2007" y="208"/>
                </a:lnTo>
                <a:lnTo>
                  <a:pt x="2008" y="216"/>
                </a:lnTo>
                <a:lnTo>
                  <a:pt x="2010" y="226"/>
                </a:lnTo>
                <a:lnTo>
                  <a:pt x="2011" y="228"/>
                </a:lnTo>
                <a:lnTo>
                  <a:pt x="2012" y="243"/>
                </a:lnTo>
                <a:lnTo>
                  <a:pt x="2013" y="235"/>
                </a:lnTo>
                <a:lnTo>
                  <a:pt x="2015" y="265"/>
                </a:lnTo>
                <a:lnTo>
                  <a:pt x="2016" y="310"/>
                </a:lnTo>
                <a:lnTo>
                  <a:pt x="2017" y="334"/>
                </a:lnTo>
                <a:lnTo>
                  <a:pt x="2018" y="359"/>
                </a:lnTo>
                <a:lnTo>
                  <a:pt x="2019" y="386"/>
                </a:lnTo>
                <a:lnTo>
                  <a:pt x="2021" y="418"/>
                </a:lnTo>
                <a:lnTo>
                  <a:pt x="2022" y="444"/>
                </a:lnTo>
                <a:lnTo>
                  <a:pt x="2023" y="454"/>
                </a:lnTo>
                <a:lnTo>
                  <a:pt x="2025" y="461"/>
                </a:lnTo>
                <a:lnTo>
                  <a:pt x="2026" y="467"/>
                </a:lnTo>
                <a:lnTo>
                  <a:pt x="2027" y="469"/>
                </a:lnTo>
                <a:lnTo>
                  <a:pt x="2028" y="469"/>
                </a:lnTo>
                <a:lnTo>
                  <a:pt x="2029" y="465"/>
                </a:lnTo>
                <a:lnTo>
                  <a:pt x="2031" y="463"/>
                </a:lnTo>
                <a:lnTo>
                  <a:pt x="2032" y="438"/>
                </a:lnTo>
                <a:lnTo>
                  <a:pt x="2033" y="403"/>
                </a:lnTo>
                <a:lnTo>
                  <a:pt x="2034" y="340"/>
                </a:lnTo>
                <a:lnTo>
                  <a:pt x="2035" y="306"/>
                </a:lnTo>
                <a:lnTo>
                  <a:pt x="2037" y="262"/>
                </a:lnTo>
                <a:lnTo>
                  <a:pt x="2038" y="261"/>
                </a:lnTo>
                <a:lnTo>
                  <a:pt x="2039" y="254"/>
                </a:lnTo>
                <a:lnTo>
                  <a:pt x="2041" y="265"/>
                </a:lnTo>
                <a:lnTo>
                  <a:pt x="2042" y="274"/>
                </a:lnTo>
                <a:lnTo>
                  <a:pt x="2043" y="287"/>
                </a:lnTo>
                <a:lnTo>
                  <a:pt x="2044" y="284"/>
                </a:lnTo>
                <a:lnTo>
                  <a:pt x="2045" y="290"/>
                </a:lnTo>
                <a:lnTo>
                  <a:pt x="2047" y="275"/>
                </a:lnTo>
                <a:lnTo>
                  <a:pt x="2048" y="271"/>
                </a:lnTo>
                <a:lnTo>
                  <a:pt x="2049" y="278"/>
                </a:lnTo>
                <a:lnTo>
                  <a:pt x="2050" y="290"/>
                </a:lnTo>
                <a:lnTo>
                  <a:pt x="2051" y="267"/>
                </a:lnTo>
                <a:lnTo>
                  <a:pt x="2053" y="265"/>
                </a:lnTo>
                <a:lnTo>
                  <a:pt x="2054" y="261"/>
                </a:lnTo>
                <a:lnTo>
                  <a:pt x="2055" y="260"/>
                </a:lnTo>
                <a:lnTo>
                  <a:pt x="2057" y="281"/>
                </a:lnTo>
                <a:lnTo>
                  <a:pt x="2058" y="311"/>
                </a:lnTo>
                <a:lnTo>
                  <a:pt x="2059" y="324"/>
                </a:lnTo>
                <a:lnTo>
                  <a:pt x="2060" y="294"/>
                </a:lnTo>
                <a:lnTo>
                  <a:pt x="2061" y="262"/>
                </a:lnTo>
                <a:lnTo>
                  <a:pt x="2063" y="230"/>
                </a:lnTo>
                <a:lnTo>
                  <a:pt x="2064" y="214"/>
                </a:lnTo>
                <a:lnTo>
                  <a:pt x="2065" y="209"/>
                </a:lnTo>
                <a:lnTo>
                  <a:pt x="2066" y="205"/>
                </a:lnTo>
                <a:lnTo>
                  <a:pt x="2068" y="206"/>
                </a:lnTo>
                <a:lnTo>
                  <a:pt x="2069" y="212"/>
                </a:lnTo>
                <a:lnTo>
                  <a:pt x="2070" y="203"/>
                </a:lnTo>
                <a:lnTo>
                  <a:pt x="2071" y="211"/>
                </a:lnTo>
                <a:lnTo>
                  <a:pt x="2073" y="214"/>
                </a:lnTo>
                <a:lnTo>
                  <a:pt x="2074" y="243"/>
                </a:lnTo>
                <a:lnTo>
                  <a:pt x="2075" y="271"/>
                </a:lnTo>
                <a:lnTo>
                  <a:pt x="2076" y="305"/>
                </a:lnTo>
                <a:lnTo>
                  <a:pt x="2078" y="342"/>
                </a:lnTo>
                <a:lnTo>
                  <a:pt x="2079" y="383"/>
                </a:lnTo>
                <a:lnTo>
                  <a:pt x="2080" y="409"/>
                </a:lnTo>
                <a:lnTo>
                  <a:pt x="2081" y="428"/>
                </a:lnTo>
                <a:lnTo>
                  <a:pt x="2082" y="439"/>
                </a:lnTo>
                <a:lnTo>
                  <a:pt x="2084" y="453"/>
                </a:lnTo>
                <a:lnTo>
                  <a:pt x="2085" y="459"/>
                </a:lnTo>
                <a:lnTo>
                  <a:pt x="2086" y="465"/>
                </a:lnTo>
                <a:lnTo>
                  <a:pt x="2088" y="463"/>
                </a:lnTo>
                <a:lnTo>
                  <a:pt x="2089" y="465"/>
                </a:lnTo>
                <a:lnTo>
                  <a:pt x="2090" y="460"/>
                </a:lnTo>
                <a:lnTo>
                  <a:pt x="2091" y="438"/>
                </a:lnTo>
                <a:lnTo>
                  <a:pt x="2092" y="405"/>
                </a:lnTo>
                <a:lnTo>
                  <a:pt x="2094" y="342"/>
                </a:lnTo>
                <a:lnTo>
                  <a:pt x="2095" y="295"/>
                </a:lnTo>
                <a:lnTo>
                  <a:pt x="2096" y="244"/>
                </a:lnTo>
                <a:lnTo>
                  <a:pt x="2097" y="242"/>
                </a:lnTo>
                <a:lnTo>
                  <a:pt x="2098" y="238"/>
                </a:lnTo>
                <a:lnTo>
                  <a:pt x="2100" y="247"/>
                </a:lnTo>
                <a:lnTo>
                  <a:pt x="2101" y="250"/>
                </a:lnTo>
                <a:lnTo>
                  <a:pt x="2102" y="281"/>
                </a:lnTo>
                <a:lnTo>
                  <a:pt x="2104" y="278"/>
                </a:lnTo>
                <a:lnTo>
                  <a:pt x="2105" y="281"/>
                </a:lnTo>
                <a:lnTo>
                  <a:pt x="2106" y="262"/>
                </a:lnTo>
                <a:lnTo>
                  <a:pt x="2107" y="265"/>
                </a:lnTo>
                <a:lnTo>
                  <a:pt x="2108" y="270"/>
                </a:lnTo>
                <a:lnTo>
                  <a:pt x="2110" y="277"/>
                </a:lnTo>
                <a:lnTo>
                  <a:pt x="2111" y="269"/>
                </a:lnTo>
                <a:lnTo>
                  <a:pt x="2112" y="262"/>
                </a:lnTo>
                <a:lnTo>
                  <a:pt x="2113" y="259"/>
                </a:lnTo>
                <a:lnTo>
                  <a:pt x="2115" y="255"/>
                </a:lnTo>
                <a:lnTo>
                  <a:pt x="2116" y="288"/>
                </a:lnTo>
                <a:lnTo>
                  <a:pt x="2117" y="318"/>
                </a:lnTo>
                <a:lnTo>
                  <a:pt x="2118" y="328"/>
                </a:lnTo>
                <a:lnTo>
                  <a:pt x="2120" y="291"/>
                </a:lnTo>
                <a:lnTo>
                  <a:pt x="2121" y="253"/>
                </a:lnTo>
                <a:lnTo>
                  <a:pt x="2122" y="220"/>
                </a:lnTo>
                <a:lnTo>
                  <a:pt x="2123" y="206"/>
                </a:lnTo>
                <a:lnTo>
                  <a:pt x="2125" y="195"/>
                </a:lnTo>
                <a:lnTo>
                  <a:pt x="2126" y="195"/>
                </a:lnTo>
                <a:lnTo>
                  <a:pt x="2127" y="194"/>
                </a:lnTo>
                <a:lnTo>
                  <a:pt x="2128" y="199"/>
                </a:lnTo>
                <a:lnTo>
                  <a:pt x="2129" y="190"/>
                </a:lnTo>
                <a:lnTo>
                  <a:pt x="2131" y="190"/>
                </a:lnTo>
                <a:lnTo>
                  <a:pt x="2132" y="195"/>
                </a:lnTo>
                <a:lnTo>
                  <a:pt x="2133" y="207"/>
                </a:lnTo>
                <a:lnTo>
                  <a:pt x="2135" y="231"/>
                </a:lnTo>
                <a:lnTo>
                  <a:pt x="2136" y="275"/>
                </a:lnTo>
                <a:lnTo>
                  <a:pt x="2137" y="319"/>
                </a:lnTo>
                <a:lnTo>
                  <a:pt x="2138" y="362"/>
                </a:lnTo>
                <a:lnTo>
                  <a:pt x="2139" y="388"/>
                </a:lnTo>
                <a:lnTo>
                  <a:pt x="2141" y="412"/>
                </a:lnTo>
                <a:lnTo>
                  <a:pt x="2142" y="430"/>
                </a:lnTo>
                <a:lnTo>
                  <a:pt x="2143" y="446"/>
                </a:lnTo>
                <a:lnTo>
                  <a:pt x="2144" y="454"/>
                </a:lnTo>
                <a:lnTo>
                  <a:pt x="2145" y="458"/>
                </a:lnTo>
                <a:lnTo>
                  <a:pt x="2147" y="454"/>
                </a:lnTo>
                <a:lnTo>
                  <a:pt x="2148" y="460"/>
                </a:lnTo>
                <a:lnTo>
                  <a:pt x="2149" y="458"/>
                </a:lnTo>
                <a:lnTo>
                  <a:pt x="2151" y="430"/>
                </a:lnTo>
                <a:lnTo>
                  <a:pt x="2152" y="392"/>
                </a:lnTo>
                <a:lnTo>
                  <a:pt x="2153" y="320"/>
                </a:lnTo>
                <a:lnTo>
                  <a:pt x="2154" y="274"/>
                </a:lnTo>
                <a:lnTo>
                  <a:pt x="2155" y="231"/>
                </a:lnTo>
                <a:lnTo>
                  <a:pt x="2157" y="225"/>
                </a:lnTo>
                <a:lnTo>
                  <a:pt x="2158" y="226"/>
                </a:lnTo>
                <a:lnTo>
                  <a:pt x="2159" y="240"/>
                </a:lnTo>
                <a:lnTo>
                  <a:pt x="2160" y="239"/>
                </a:lnTo>
                <a:lnTo>
                  <a:pt x="2162" y="254"/>
                </a:lnTo>
                <a:lnTo>
                  <a:pt x="2163" y="252"/>
                </a:lnTo>
                <a:lnTo>
                  <a:pt x="2164" y="267"/>
                </a:lnTo>
                <a:lnTo>
                  <a:pt x="2165" y="258"/>
                </a:lnTo>
                <a:lnTo>
                  <a:pt x="2167" y="259"/>
                </a:lnTo>
                <a:lnTo>
                  <a:pt x="2168" y="272"/>
                </a:lnTo>
                <a:lnTo>
                  <a:pt x="2169" y="275"/>
                </a:lnTo>
                <a:lnTo>
                  <a:pt x="2170" y="269"/>
                </a:lnTo>
                <a:lnTo>
                  <a:pt x="2172" y="266"/>
                </a:lnTo>
                <a:lnTo>
                  <a:pt x="2173" y="266"/>
                </a:lnTo>
                <a:lnTo>
                  <a:pt x="2174" y="271"/>
                </a:lnTo>
                <a:lnTo>
                  <a:pt x="2175" y="298"/>
                </a:lnTo>
                <a:lnTo>
                  <a:pt x="2176" y="321"/>
                </a:lnTo>
                <a:lnTo>
                  <a:pt x="2178" y="335"/>
                </a:lnTo>
                <a:lnTo>
                  <a:pt x="2179" y="294"/>
                </a:lnTo>
                <a:lnTo>
                  <a:pt x="2180" y="250"/>
                </a:lnTo>
                <a:lnTo>
                  <a:pt x="2182" y="220"/>
                </a:lnTo>
                <a:lnTo>
                  <a:pt x="2183" y="195"/>
                </a:lnTo>
                <a:lnTo>
                  <a:pt x="2184" y="183"/>
                </a:lnTo>
                <a:lnTo>
                  <a:pt x="2185" y="177"/>
                </a:lnTo>
                <a:lnTo>
                  <a:pt x="2186" y="171"/>
                </a:lnTo>
                <a:lnTo>
                  <a:pt x="2188" y="177"/>
                </a:lnTo>
                <a:lnTo>
                  <a:pt x="2189" y="175"/>
                </a:lnTo>
                <a:lnTo>
                  <a:pt x="2190" y="165"/>
                </a:lnTo>
                <a:lnTo>
                  <a:pt x="2191" y="171"/>
                </a:lnTo>
                <a:lnTo>
                  <a:pt x="2192" y="192"/>
                </a:lnTo>
                <a:lnTo>
                  <a:pt x="2194" y="206"/>
                </a:lnTo>
                <a:lnTo>
                  <a:pt x="2195" y="225"/>
                </a:lnTo>
                <a:lnTo>
                  <a:pt x="2196" y="263"/>
                </a:lnTo>
                <a:lnTo>
                  <a:pt x="2198" y="313"/>
                </a:lnTo>
                <a:lnTo>
                  <a:pt x="2199" y="346"/>
                </a:lnTo>
                <a:lnTo>
                  <a:pt x="2200" y="379"/>
                </a:lnTo>
                <a:lnTo>
                  <a:pt x="2201" y="401"/>
                </a:lnTo>
                <a:lnTo>
                  <a:pt x="2202" y="418"/>
                </a:lnTo>
                <a:lnTo>
                  <a:pt x="2204" y="426"/>
                </a:lnTo>
                <a:lnTo>
                  <a:pt x="2205" y="439"/>
                </a:lnTo>
                <a:lnTo>
                  <a:pt x="2206" y="443"/>
                </a:lnTo>
                <a:lnTo>
                  <a:pt x="2207" y="452"/>
                </a:lnTo>
                <a:lnTo>
                  <a:pt x="2208" y="453"/>
                </a:lnTo>
                <a:lnTo>
                  <a:pt x="2210" y="433"/>
                </a:lnTo>
                <a:lnTo>
                  <a:pt x="2211" y="399"/>
                </a:lnTo>
                <a:lnTo>
                  <a:pt x="2212" y="341"/>
                </a:lnTo>
                <a:lnTo>
                  <a:pt x="2214" y="302"/>
                </a:lnTo>
                <a:lnTo>
                  <a:pt x="2215" y="251"/>
                </a:lnTo>
                <a:lnTo>
                  <a:pt x="2216" y="247"/>
                </a:lnTo>
                <a:lnTo>
                  <a:pt x="2217" y="253"/>
                </a:lnTo>
                <a:lnTo>
                  <a:pt x="2218" y="261"/>
                </a:lnTo>
                <a:lnTo>
                  <a:pt x="2220" y="268"/>
                </a:lnTo>
                <a:lnTo>
                  <a:pt x="2221" y="275"/>
                </a:lnTo>
                <a:lnTo>
                  <a:pt x="2222" y="271"/>
                </a:lnTo>
                <a:lnTo>
                  <a:pt x="2223" y="279"/>
                </a:lnTo>
                <a:lnTo>
                  <a:pt x="2225" y="261"/>
                </a:lnTo>
                <a:lnTo>
                  <a:pt x="2226" y="261"/>
                </a:lnTo>
                <a:lnTo>
                  <a:pt x="2227" y="271"/>
                </a:lnTo>
                <a:lnTo>
                  <a:pt x="2228" y="266"/>
                </a:lnTo>
                <a:lnTo>
                  <a:pt x="2230" y="243"/>
                </a:lnTo>
                <a:lnTo>
                  <a:pt x="2231" y="242"/>
                </a:lnTo>
                <a:lnTo>
                  <a:pt x="2232" y="253"/>
                </a:lnTo>
                <a:lnTo>
                  <a:pt x="2233" y="265"/>
                </a:lnTo>
                <a:lnTo>
                  <a:pt x="2235" y="292"/>
                </a:lnTo>
                <a:lnTo>
                  <a:pt x="2236" y="316"/>
                </a:lnTo>
                <a:lnTo>
                  <a:pt x="2237" y="326"/>
                </a:lnTo>
                <a:lnTo>
                  <a:pt x="2238" y="293"/>
                </a:lnTo>
                <a:lnTo>
                  <a:pt x="2239" y="249"/>
                </a:lnTo>
                <a:lnTo>
                  <a:pt x="2241" y="219"/>
                </a:lnTo>
                <a:lnTo>
                  <a:pt x="2242" y="186"/>
                </a:lnTo>
                <a:lnTo>
                  <a:pt x="2243" y="163"/>
                </a:lnTo>
                <a:lnTo>
                  <a:pt x="2245" y="151"/>
                </a:lnTo>
                <a:lnTo>
                  <a:pt x="2246" y="155"/>
                </a:lnTo>
                <a:lnTo>
                  <a:pt x="2247" y="150"/>
                </a:lnTo>
                <a:lnTo>
                  <a:pt x="2248" y="150"/>
                </a:lnTo>
                <a:lnTo>
                  <a:pt x="2249" y="157"/>
                </a:lnTo>
                <a:lnTo>
                  <a:pt x="2251" y="151"/>
                </a:lnTo>
                <a:lnTo>
                  <a:pt x="2252" y="144"/>
                </a:lnTo>
                <a:lnTo>
                  <a:pt x="2253" y="151"/>
                </a:lnTo>
                <a:lnTo>
                  <a:pt x="2254" y="156"/>
                </a:lnTo>
                <a:lnTo>
                  <a:pt x="2255" y="170"/>
                </a:lnTo>
                <a:lnTo>
                  <a:pt x="2257" y="189"/>
                </a:lnTo>
                <a:lnTo>
                  <a:pt x="2258" y="214"/>
                </a:lnTo>
                <a:lnTo>
                  <a:pt x="2259" y="232"/>
                </a:lnTo>
                <a:lnTo>
                  <a:pt x="2261" y="248"/>
                </a:lnTo>
                <a:lnTo>
                  <a:pt x="2262" y="280"/>
                </a:lnTo>
                <a:lnTo>
                  <a:pt x="2263" y="312"/>
                </a:lnTo>
                <a:lnTo>
                  <a:pt x="2264" y="344"/>
                </a:lnTo>
                <a:lnTo>
                  <a:pt x="2265" y="364"/>
                </a:lnTo>
                <a:lnTo>
                  <a:pt x="2267" y="418"/>
                </a:lnTo>
                <a:lnTo>
                  <a:pt x="2268" y="442"/>
                </a:lnTo>
                <a:lnTo>
                  <a:pt x="2269" y="449"/>
                </a:lnTo>
                <a:lnTo>
                  <a:pt x="2270" y="446"/>
                </a:lnTo>
                <a:lnTo>
                  <a:pt x="2272" y="427"/>
                </a:lnTo>
                <a:lnTo>
                  <a:pt x="2273" y="422"/>
                </a:lnTo>
                <a:lnTo>
                  <a:pt x="2274" y="390"/>
                </a:lnTo>
                <a:lnTo>
                  <a:pt x="2275" y="375"/>
                </a:lnTo>
                <a:lnTo>
                  <a:pt x="2277" y="329"/>
                </a:lnTo>
                <a:lnTo>
                  <a:pt x="2278" y="319"/>
                </a:lnTo>
                <a:lnTo>
                  <a:pt x="2279" y="274"/>
                </a:lnTo>
                <a:lnTo>
                  <a:pt x="2280" y="276"/>
                </a:lnTo>
                <a:lnTo>
                  <a:pt x="2282" y="245"/>
                </a:lnTo>
                <a:lnTo>
                  <a:pt x="2283" y="242"/>
                </a:lnTo>
                <a:lnTo>
                  <a:pt x="2284" y="216"/>
                </a:lnTo>
                <a:lnTo>
                  <a:pt x="2285" y="212"/>
                </a:lnTo>
                <a:lnTo>
                  <a:pt x="2286" y="205"/>
                </a:lnTo>
                <a:lnTo>
                  <a:pt x="2288" y="208"/>
                </a:lnTo>
                <a:lnTo>
                  <a:pt x="2289" y="204"/>
                </a:lnTo>
                <a:lnTo>
                  <a:pt x="2290" y="217"/>
                </a:lnTo>
                <a:lnTo>
                  <a:pt x="2292" y="207"/>
                </a:lnTo>
                <a:lnTo>
                  <a:pt x="2293" y="212"/>
                </a:lnTo>
                <a:lnTo>
                  <a:pt x="2294" y="217"/>
                </a:lnTo>
                <a:lnTo>
                  <a:pt x="2295" y="259"/>
                </a:lnTo>
                <a:lnTo>
                  <a:pt x="2296" y="294"/>
                </a:lnTo>
                <a:lnTo>
                  <a:pt x="2298" y="263"/>
                </a:lnTo>
                <a:lnTo>
                  <a:pt x="2299" y="212"/>
                </a:lnTo>
                <a:lnTo>
                  <a:pt x="2300" y="178"/>
                </a:lnTo>
                <a:lnTo>
                  <a:pt x="2301" y="151"/>
                </a:lnTo>
                <a:lnTo>
                  <a:pt x="2303" y="143"/>
                </a:lnTo>
                <a:lnTo>
                  <a:pt x="2304" y="156"/>
                </a:lnTo>
                <a:lnTo>
                  <a:pt x="2305" y="172"/>
                </a:lnTo>
                <a:lnTo>
                  <a:pt x="2306" y="187"/>
                </a:lnTo>
                <a:lnTo>
                  <a:pt x="2308" y="193"/>
                </a:lnTo>
                <a:lnTo>
                  <a:pt x="2309" y="184"/>
                </a:lnTo>
                <a:lnTo>
                  <a:pt x="2310" y="159"/>
                </a:lnTo>
                <a:lnTo>
                  <a:pt x="2311" y="150"/>
                </a:lnTo>
                <a:lnTo>
                  <a:pt x="2312" y="141"/>
                </a:lnTo>
                <a:lnTo>
                  <a:pt x="2314" y="143"/>
                </a:lnTo>
                <a:lnTo>
                  <a:pt x="2315" y="155"/>
                </a:lnTo>
                <a:lnTo>
                  <a:pt x="2316" y="176"/>
                </a:lnTo>
                <a:lnTo>
                  <a:pt x="2317" y="194"/>
                </a:lnTo>
                <a:lnTo>
                  <a:pt x="2319" y="211"/>
                </a:lnTo>
                <a:lnTo>
                  <a:pt x="2320" y="227"/>
                </a:lnTo>
                <a:lnTo>
                  <a:pt x="2321" y="261"/>
                </a:lnTo>
                <a:lnTo>
                  <a:pt x="2322" y="291"/>
                </a:lnTo>
                <a:lnTo>
                  <a:pt x="2324" y="320"/>
                </a:lnTo>
                <a:lnTo>
                  <a:pt x="2325" y="342"/>
                </a:lnTo>
                <a:lnTo>
                  <a:pt x="2326" y="404"/>
                </a:lnTo>
                <a:lnTo>
                  <a:pt x="2327" y="435"/>
                </a:lnTo>
                <a:lnTo>
                  <a:pt x="2329" y="447"/>
                </a:lnTo>
                <a:lnTo>
                  <a:pt x="2330" y="448"/>
                </a:lnTo>
                <a:lnTo>
                  <a:pt x="2331" y="441"/>
                </a:lnTo>
                <a:lnTo>
                  <a:pt x="2332" y="438"/>
                </a:lnTo>
                <a:lnTo>
                  <a:pt x="2334" y="420"/>
                </a:lnTo>
                <a:lnTo>
                  <a:pt x="2335" y="407"/>
                </a:lnTo>
                <a:lnTo>
                  <a:pt x="2336" y="369"/>
                </a:lnTo>
                <a:lnTo>
                  <a:pt x="2337" y="349"/>
                </a:lnTo>
                <a:lnTo>
                  <a:pt x="2339" y="306"/>
                </a:lnTo>
                <a:lnTo>
                  <a:pt x="2340" y="294"/>
                </a:lnTo>
                <a:lnTo>
                  <a:pt x="2341" y="257"/>
                </a:lnTo>
                <a:lnTo>
                  <a:pt x="2342" y="256"/>
                </a:lnTo>
                <a:lnTo>
                  <a:pt x="2343" y="243"/>
                </a:lnTo>
                <a:lnTo>
                  <a:pt x="2345" y="233"/>
                </a:lnTo>
                <a:lnTo>
                  <a:pt x="2346" y="219"/>
                </a:lnTo>
                <a:lnTo>
                  <a:pt x="2347" y="225"/>
                </a:lnTo>
                <a:lnTo>
                  <a:pt x="2348" y="233"/>
                </a:lnTo>
                <a:lnTo>
                  <a:pt x="2350" y="231"/>
                </a:lnTo>
                <a:lnTo>
                  <a:pt x="2351" y="236"/>
                </a:lnTo>
                <a:lnTo>
                  <a:pt x="2352" y="238"/>
                </a:lnTo>
                <a:lnTo>
                  <a:pt x="2353" y="241"/>
                </a:lnTo>
                <a:lnTo>
                  <a:pt x="2355" y="258"/>
                </a:lnTo>
                <a:lnTo>
                  <a:pt x="2356" y="276"/>
                </a:lnTo>
                <a:lnTo>
                  <a:pt x="2357" y="260"/>
                </a:lnTo>
                <a:lnTo>
                  <a:pt x="2358" y="242"/>
                </a:lnTo>
                <a:lnTo>
                  <a:pt x="2359" y="234"/>
                </a:lnTo>
                <a:lnTo>
                  <a:pt x="2361" y="240"/>
                </a:lnTo>
                <a:lnTo>
                  <a:pt x="2362" y="246"/>
                </a:lnTo>
                <a:lnTo>
                  <a:pt x="2363" y="261"/>
                </a:lnTo>
                <a:lnTo>
                  <a:pt x="2365" y="277"/>
                </a:lnTo>
                <a:lnTo>
                  <a:pt x="2366" y="272"/>
                </a:lnTo>
                <a:lnTo>
                  <a:pt x="2367" y="287"/>
                </a:lnTo>
                <a:lnTo>
                  <a:pt x="2368" y="294"/>
                </a:lnTo>
                <a:lnTo>
                  <a:pt x="2369" y="302"/>
                </a:lnTo>
                <a:lnTo>
                  <a:pt x="2371" y="319"/>
                </a:lnTo>
                <a:lnTo>
                  <a:pt x="2372" y="347"/>
                </a:lnTo>
                <a:lnTo>
                  <a:pt x="2373" y="370"/>
                </a:lnTo>
                <a:lnTo>
                  <a:pt x="2374" y="394"/>
                </a:lnTo>
                <a:lnTo>
                  <a:pt x="2375" y="417"/>
                </a:lnTo>
                <a:lnTo>
                  <a:pt x="2377" y="435"/>
                </a:lnTo>
                <a:lnTo>
                  <a:pt x="2378" y="449"/>
                </a:lnTo>
                <a:lnTo>
                  <a:pt x="2379" y="456"/>
                </a:lnTo>
                <a:lnTo>
                  <a:pt x="2381" y="465"/>
                </a:lnTo>
                <a:lnTo>
                  <a:pt x="2382" y="470"/>
                </a:lnTo>
                <a:lnTo>
                  <a:pt x="2383" y="470"/>
                </a:lnTo>
                <a:lnTo>
                  <a:pt x="2384" y="466"/>
                </a:lnTo>
                <a:lnTo>
                  <a:pt x="2385" y="464"/>
                </a:lnTo>
                <a:lnTo>
                  <a:pt x="2387" y="457"/>
                </a:lnTo>
                <a:lnTo>
                  <a:pt x="2388" y="433"/>
                </a:lnTo>
                <a:lnTo>
                  <a:pt x="2389" y="408"/>
                </a:lnTo>
                <a:lnTo>
                  <a:pt x="2390" y="346"/>
                </a:lnTo>
                <a:lnTo>
                  <a:pt x="2392" y="313"/>
                </a:lnTo>
                <a:lnTo>
                  <a:pt x="2393" y="276"/>
                </a:lnTo>
                <a:lnTo>
                  <a:pt x="2394" y="271"/>
                </a:lnTo>
                <a:lnTo>
                  <a:pt x="2396" y="268"/>
                </a:lnTo>
                <a:lnTo>
                  <a:pt x="2397" y="271"/>
                </a:lnTo>
                <a:lnTo>
                  <a:pt x="2398" y="282"/>
                </a:lnTo>
                <a:lnTo>
                  <a:pt x="2399" y="293"/>
                </a:lnTo>
                <a:lnTo>
                  <a:pt x="2400" y="298"/>
                </a:lnTo>
                <a:lnTo>
                  <a:pt x="2402" y="303"/>
                </a:lnTo>
                <a:lnTo>
                  <a:pt x="2403" y="289"/>
                </a:lnTo>
                <a:lnTo>
                  <a:pt x="2404" y="288"/>
                </a:lnTo>
                <a:lnTo>
                  <a:pt x="2405" y="292"/>
                </a:lnTo>
                <a:lnTo>
                  <a:pt x="2406" y="298"/>
                </a:lnTo>
                <a:lnTo>
                  <a:pt x="2408" y="281"/>
                </a:lnTo>
                <a:lnTo>
                  <a:pt x="2409" y="276"/>
                </a:lnTo>
                <a:lnTo>
                  <a:pt x="2410" y="270"/>
                </a:lnTo>
                <a:lnTo>
                  <a:pt x="2412" y="261"/>
                </a:lnTo>
                <a:lnTo>
                  <a:pt x="2413" y="279"/>
                </a:lnTo>
                <a:lnTo>
                  <a:pt x="2414" y="300"/>
                </a:lnTo>
                <a:lnTo>
                  <a:pt x="2415" y="300"/>
                </a:lnTo>
                <a:lnTo>
                  <a:pt x="2416" y="274"/>
                </a:lnTo>
                <a:lnTo>
                  <a:pt x="2418" y="245"/>
                </a:lnTo>
                <a:lnTo>
                  <a:pt x="2419" y="211"/>
                </a:lnTo>
                <a:lnTo>
                  <a:pt x="2420" y="207"/>
                </a:lnTo>
                <a:lnTo>
                  <a:pt x="2421" y="203"/>
                </a:lnTo>
                <a:lnTo>
                  <a:pt x="2422" y="214"/>
                </a:lnTo>
                <a:lnTo>
                  <a:pt x="2424" y="219"/>
                </a:lnTo>
                <a:lnTo>
                  <a:pt x="2425" y="231"/>
                </a:lnTo>
                <a:lnTo>
                  <a:pt x="2426" y="227"/>
                </a:lnTo>
                <a:lnTo>
                  <a:pt x="2428" y="234"/>
                </a:lnTo>
                <a:lnTo>
                  <a:pt x="2429" y="232"/>
                </a:lnTo>
                <a:lnTo>
                  <a:pt x="2430" y="273"/>
                </a:lnTo>
                <a:lnTo>
                  <a:pt x="2431" y="302"/>
                </a:lnTo>
                <a:lnTo>
                  <a:pt x="2432" y="331"/>
                </a:lnTo>
                <a:lnTo>
                  <a:pt x="2434" y="361"/>
                </a:lnTo>
                <a:lnTo>
                  <a:pt x="2435" y="399"/>
                </a:lnTo>
                <a:lnTo>
                  <a:pt x="2436" y="414"/>
                </a:lnTo>
                <a:lnTo>
                  <a:pt x="2437" y="435"/>
                </a:lnTo>
                <a:lnTo>
                  <a:pt x="2439" y="446"/>
                </a:lnTo>
                <a:lnTo>
                  <a:pt x="2440" y="456"/>
                </a:lnTo>
                <a:lnTo>
                  <a:pt x="2441" y="464"/>
                </a:lnTo>
                <a:lnTo>
                  <a:pt x="2442" y="466"/>
                </a:lnTo>
                <a:lnTo>
                  <a:pt x="2444" y="466"/>
                </a:lnTo>
                <a:lnTo>
                  <a:pt x="2445" y="467"/>
                </a:lnTo>
                <a:lnTo>
                  <a:pt x="2446" y="464"/>
                </a:lnTo>
                <a:lnTo>
                  <a:pt x="2447" y="445"/>
                </a:lnTo>
                <a:lnTo>
                  <a:pt x="2449" y="424"/>
                </a:lnTo>
                <a:lnTo>
                  <a:pt x="2450" y="373"/>
                </a:lnTo>
                <a:lnTo>
                  <a:pt x="2451" y="339"/>
                </a:lnTo>
                <a:lnTo>
                  <a:pt x="2452" y="286"/>
                </a:lnTo>
                <a:lnTo>
                  <a:pt x="2453" y="280"/>
                </a:lnTo>
                <a:lnTo>
                  <a:pt x="2455" y="269"/>
                </a:lnTo>
                <a:lnTo>
                  <a:pt x="2456" y="271"/>
                </a:lnTo>
                <a:lnTo>
                  <a:pt x="2457" y="280"/>
                </a:lnTo>
                <a:lnTo>
                  <a:pt x="2459" y="294"/>
                </a:lnTo>
                <a:lnTo>
                  <a:pt x="2460" y="294"/>
                </a:lnTo>
                <a:lnTo>
                  <a:pt x="2461" y="299"/>
                </a:lnTo>
                <a:lnTo>
                  <a:pt x="2462" y="291"/>
                </a:lnTo>
                <a:lnTo>
                  <a:pt x="2463" y="292"/>
                </a:lnTo>
                <a:lnTo>
                  <a:pt x="2465" y="297"/>
                </a:lnTo>
                <a:lnTo>
                  <a:pt x="2466" y="300"/>
                </a:lnTo>
                <a:lnTo>
                  <a:pt x="2467" y="293"/>
                </a:lnTo>
                <a:lnTo>
                  <a:pt x="2468" y="290"/>
                </a:lnTo>
                <a:lnTo>
                  <a:pt x="2469" y="288"/>
                </a:lnTo>
                <a:lnTo>
                  <a:pt x="2471" y="287"/>
                </a:lnTo>
                <a:lnTo>
                  <a:pt x="2472" y="302"/>
                </a:lnTo>
                <a:lnTo>
                  <a:pt x="2473" y="330"/>
                </a:lnTo>
                <a:lnTo>
                  <a:pt x="2475" y="339"/>
                </a:lnTo>
                <a:lnTo>
                  <a:pt x="2476" y="303"/>
                </a:lnTo>
                <a:lnTo>
                  <a:pt x="2477" y="263"/>
                </a:lnTo>
                <a:lnTo>
                  <a:pt x="2478" y="234"/>
                </a:lnTo>
                <a:lnTo>
                  <a:pt x="2479" y="210"/>
                </a:lnTo>
                <a:lnTo>
                  <a:pt x="2481" y="205"/>
                </a:lnTo>
                <a:lnTo>
                  <a:pt x="2482" y="214"/>
                </a:lnTo>
                <a:lnTo>
                  <a:pt x="2483" y="218"/>
                </a:lnTo>
                <a:lnTo>
                  <a:pt x="2484" y="219"/>
                </a:lnTo>
                <a:lnTo>
                  <a:pt x="2486" y="213"/>
                </a:lnTo>
                <a:lnTo>
                  <a:pt x="2487" y="210"/>
                </a:lnTo>
                <a:lnTo>
                  <a:pt x="2488" y="224"/>
                </a:lnTo>
                <a:lnTo>
                  <a:pt x="2489" y="244"/>
                </a:lnTo>
                <a:lnTo>
                  <a:pt x="2491" y="278"/>
                </a:lnTo>
                <a:lnTo>
                  <a:pt x="2492" y="322"/>
                </a:lnTo>
                <a:lnTo>
                  <a:pt x="2493" y="357"/>
                </a:lnTo>
                <a:lnTo>
                  <a:pt x="2494" y="394"/>
                </a:lnTo>
                <a:lnTo>
                  <a:pt x="2496" y="410"/>
                </a:lnTo>
                <a:lnTo>
                  <a:pt x="2497" y="433"/>
                </a:lnTo>
                <a:lnTo>
                  <a:pt x="2498" y="446"/>
                </a:lnTo>
                <a:lnTo>
                  <a:pt x="2499" y="452"/>
                </a:lnTo>
                <a:lnTo>
                  <a:pt x="2500" y="463"/>
                </a:lnTo>
                <a:lnTo>
                  <a:pt x="2502" y="464"/>
                </a:lnTo>
                <a:lnTo>
                  <a:pt x="2503" y="464"/>
                </a:lnTo>
                <a:lnTo>
                  <a:pt x="2504" y="466"/>
                </a:lnTo>
                <a:lnTo>
                  <a:pt x="2506" y="461"/>
                </a:lnTo>
                <a:lnTo>
                  <a:pt x="2507" y="440"/>
                </a:lnTo>
                <a:lnTo>
                  <a:pt x="2508" y="407"/>
                </a:lnTo>
                <a:lnTo>
                  <a:pt x="2509" y="345"/>
                </a:lnTo>
                <a:lnTo>
                  <a:pt x="2510" y="296"/>
                </a:lnTo>
                <a:lnTo>
                  <a:pt x="2512" y="244"/>
                </a:lnTo>
                <a:lnTo>
                  <a:pt x="2513" y="244"/>
                </a:lnTo>
                <a:lnTo>
                  <a:pt x="2514" y="246"/>
                </a:lnTo>
                <a:lnTo>
                  <a:pt x="2515" y="261"/>
                </a:lnTo>
                <a:lnTo>
                  <a:pt x="2516" y="268"/>
                </a:lnTo>
                <a:lnTo>
                  <a:pt x="2518" y="285"/>
                </a:lnTo>
                <a:lnTo>
                  <a:pt x="2519" y="275"/>
                </a:lnTo>
                <a:lnTo>
                  <a:pt x="2520" y="280"/>
                </a:lnTo>
                <a:lnTo>
                  <a:pt x="2522" y="265"/>
                </a:lnTo>
                <a:lnTo>
                  <a:pt x="2523" y="270"/>
                </a:lnTo>
                <a:lnTo>
                  <a:pt x="2524" y="288"/>
                </a:lnTo>
                <a:lnTo>
                  <a:pt x="2525" y="285"/>
                </a:lnTo>
                <a:lnTo>
                  <a:pt x="2526" y="276"/>
                </a:lnTo>
                <a:lnTo>
                  <a:pt x="2528" y="266"/>
                </a:lnTo>
                <a:lnTo>
                  <a:pt x="2529" y="264"/>
                </a:lnTo>
                <a:lnTo>
                  <a:pt x="2530" y="271"/>
                </a:lnTo>
                <a:lnTo>
                  <a:pt x="2531" y="288"/>
                </a:lnTo>
                <a:lnTo>
                  <a:pt x="2532" y="317"/>
                </a:lnTo>
                <a:lnTo>
                  <a:pt x="2534" y="331"/>
                </a:lnTo>
                <a:lnTo>
                  <a:pt x="2535" y="292"/>
                </a:lnTo>
                <a:lnTo>
                  <a:pt x="2536" y="257"/>
                </a:lnTo>
                <a:lnTo>
                  <a:pt x="2538" y="225"/>
                </a:lnTo>
                <a:lnTo>
                  <a:pt x="2539" y="203"/>
                </a:lnTo>
                <a:lnTo>
                  <a:pt x="2540" y="193"/>
                </a:lnTo>
                <a:lnTo>
                  <a:pt x="2541" y="182"/>
                </a:lnTo>
                <a:lnTo>
                  <a:pt x="2543" y="193"/>
                </a:lnTo>
                <a:lnTo>
                  <a:pt x="2544" y="194"/>
                </a:lnTo>
                <a:lnTo>
                  <a:pt x="2545" y="184"/>
                </a:lnTo>
                <a:lnTo>
                  <a:pt x="2546" y="185"/>
                </a:lnTo>
                <a:lnTo>
                  <a:pt x="2547" y="189"/>
                </a:lnTo>
                <a:lnTo>
                  <a:pt x="2549" y="205"/>
                </a:lnTo>
                <a:lnTo>
                  <a:pt x="2550" y="232"/>
                </a:lnTo>
                <a:lnTo>
                  <a:pt x="2551" y="274"/>
                </a:lnTo>
                <a:lnTo>
                  <a:pt x="2553" y="326"/>
                </a:lnTo>
                <a:lnTo>
                  <a:pt x="2554" y="363"/>
                </a:lnTo>
                <a:lnTo>
                  <a:pt x="2555" y="394"/>
                </a:lnTo>
                <a:lnTo>
                  <a:pt x="2556" y="418"/>
                </a:lnTo>
                <a:lnTo>
                  <a:pt x="2557" y="430"/>
                </a:lnTo>
                <a:lnTo>
                  <a:pt x="2559" y="445"/>
                </a:lnTo>
                <a:lnTo>
                  <a:pt x="2560" y="455"/>
                </a:lnTo>
                <a:lnTo>
                  <a:pt x="2561" y="461"/>
                </a:lnTo>
                <a:lnTo>
                  <a:pt x="2562" y="458"/>
                </a:lnTo>
                <a:lnTo>
                  <a:pt x="2563" y="465"/>
                </a:lnTo>
                <a:lnTo>
                  <a:pt x="2565" y="460"/>
                </a:lnTo>
                <a:lnTo>
                  <a:pt x="2566" y="438"/>
                </a:lnTo>
                <a:lnTo>
                  <a:pt x="2567" y="404"/>
                </a:lnTo>
                <a:lnTo>
                  <a:pt x="2569" y="338"/>
                </a:lnTo>
                <a:lnTo>
                  <a:pt x="2570" y="296"/>
                </a:lnTo>
                <a:lnTo>
                  <a:pt x="2571" y="247"/>
                </a:lnTo>
                <a:lnTo>
                  <a:pt x="2572" y="239"/>
                </a:lnTo>
                <a:lnTo>
                  <a:pt x="2573" y="244"/>
                </a:lnTo>
                <a:lnTo>
                  <a:pt x="2575" y="254"/>
                </a:lnTo>
                <a:lnTo>
                  <a:pt x="2576" y="264"/>
                </a:lnTo>
                <a:lnTo>
                  <a:pt x="2577" y="276"/>
                </a:lnTo>
                <a:lnTo>
                  <a:pt x="2578" y="274"/>
                </a:lnTo>
                <a:lnTo>
                  <a:pt x="2579" y="276"/>
                </a:lnTo>
                <a:lnTo>
                  <a:pt x="2581" y="255"/>
                </a:lnTo>
                <a:lnTo>
                  <a:pt x="2582" y="260"/>
                </a:lnTo>
                <a:lnTo>
                  <a:pt x="2583" y="271"/>
                </a:lnTo>
                <a:lnTo>
                  <a:pt x="2585" y="275"/>
                </a:lnTo>
                <a:lnTo>
                  <a:pt x="2586" y="253"/>
                </a:lnTo>
                <a:lnTo>
                  <a:pt x="2587" y="252"/>
                </a:lnTo>
                <a:lnTo>
                  <a:pt x="2588" y="252"/>
                </a:lnTo>
                <a:lnTo>
                  <a:pt x="2589" y="262"/>
                </a:lnTo>
                <a:lnTo>
                  <a:pt x="2591" y="287"/>
                </a:lnTo>
                <a:lnTo>
                  <a:pt x="2592" y="324"/>
                </a:lnTo>
                <a:lnTo>
                  <a:pt x="2593" y="332"/>
                </a:lnTo>
                <a:lnTo>
                  <a:pt x="2594" y="291"/>
                </a:lnTo>
                <a:lnTo>
                  <a:pt x="2596" y="250"/>
                </a:lnTo>
                <a:lnTo>
                  <a:pt x="2597" y="221"/>
                </a:lnTo>
                <a:lnTo>
                  <a:pt x="2598" y="207"/>
                </a:lnTo>
                <a:lnTo>
                  <a:pt x="2599" y="189"/>
                </a:lnTo>
                <a:lnTo>
                  <a:pt x="2601" y="173"/>
                </a:lnTo>
                <a:lnTo>
                  <a:pt x="2602" y="170"/>
                </a:lnTo>
                <a:lnTo>
                  <a:pt x="2603" y="166"/>
                </a:lnTo>
                <a:lnTo>
                  <a:pt x="2604" y="161"/>
                </a:lnTo>
                <a:lnTo>
                  <a:pt x="2606" y="173"/>
                </a:lnTo>
                <a:lnTo>
                  <a:pt x="2607" y="184"/>
                </a:lnTo>
                <a:lnTo>
                  <a:pt x="2608" y="195"/>
                </a:lnTo>
                <a:lnTo>
                  <a:pt x="2609" y="210"/>
                </a:lnTo>
                <a:lnTo>
                  <a:pt x="2610" y="233"/>
                </a:lnTo>
                <a:lnTo>
                  <a:pt x="2612" y="268"/>
                </a:lnTo>
                <a:lnTo>
                  <a:pt x="2613" y="309"/>
                </a:lnTo>
                <a:lnTo>
                  <a:pt x="2614" y="342"/>
                </a:lnTo>
                <a:lnTo>
                  <a:pt x="2616" y="377"/>
                </a:lnTo>
                <a:lnTo>
                  <a:pt x="2617" y="403"/>
                </a:lnTo>
                <a:lnTo>
                  <a:pt x="2618" y="423"/>
                </a:lnTo>
                <a:lnTo>
                  <a:pt x="2619" y="430"/>
                </a:lnTo>
                <a:lnTo>
                  <a:pt x="2620" y="444"/>
                </a:lnTo>
                <a:lnTo>
                  <a:pt x="2622" y="442"/>
                </a:lnTo>
                <a:lnTo>
                  <a:pt x="2623" y="456"/>
                </a:lnTo>
                <a:lnTo>
                  <a:pt x="2624" y="454"/>
                </a:lnTo>
                <a:lnTo>
                  <a:pt x="2625" y="433"/>
                </a:lnTo>
                <a:lnTo>
                  <a:pt x="2626" y="404"/>
                </a:lnTo>
                <a:lnTo>
                  <a:pt x="2628" y="339"/>
                </a:lnTo>
                <a:lnTo>
                  <a:pt x="2629" y="293"/>
                </a:lnTo>
                <a:lnTo>
                  <a:pt x="2630" y="241"/>
                </a:lnTo>
                <a:lnTo>
                  <a:pt x="2632" y="236"/>
                </a:lnTo>
                <a:lnTo>
                  <a:pt x="2633" y="232"/>
                </a:lnTo>
                <a:lnTo>
                  <a:pt x="2634" y="252"/>
                </a:lnTo>
                <a:lnTo>
                  <a:pt x="2635" y="258"/>
                </a:lnTo>
                <a:lnTo>
                  <a:pt x="2636" y="267"/>
                </a:lnTo>
                <a:lnTo>
                  <a:pt x="2638" y="270"/>
                </a:lnTo>
                <a:lnTo>
                  <a:pt x="2639" y="270"/>
                </a:lnTo>
                <a:lnTo>
                  <a:pt x="2640" y="265"/>
                </a:lnTo>
                <a:lnTo>
                  <a:pt x="2641" y="262"/>
                </a:lnTo>
                <a:lnTo>
                  <a:pt x="2643" y="271"/>
                </a:lnTo>
                <a:lnTo>
                  <a:pt x="2644" y="278"/>
                </a:lnTo>
                <a:lnTo>
                  <a:pt x="2645" y="265"/>
                </a:lnTo>
                <a:lnTo>
                  <a:pt x="2646" y="256"/>
                </a:lnTo>
                <a:lnTo>
                  <a:pt x="2648" y="248"/>
                </a:lnTo>
                <a:lnTo>
                  <a:pt x="2649" y="260"/>
                </a:lnTo>
                <a:lnTo>
                  <a:pt x="2650" y="289"/>
                </a:lnTo>
                <a:lnTo>
                  <a:pt x="2651" y="309"/>
                </a:lnTo>
                <a:lnTo>
                  <a:pt x="2653" y="324"/>
                </a:lnTo>
                <a:lnTo>
                  <a:pt x="2654" y="283"/>
                </a:lnTo>
                <a:lnTo>
                  <a:pt x="2655" y="234"/>
                </a:lnTo>
                <a:lnTo>
                  <a:pt x="2656" y="202"/>
                </a:lnTo>
                <a:lnTo>
                  <a:pt x="2657" y="173"/>
                </a:lnTo>
                <a:lnTo>
                  <a:pt x="2659" y="151"/>
                </a:lnTo>
                <a:lnTo>
                  <a:pt x="2660" y="155"/>
                </a:lnTo>
                <a:lnTo>
                  <a:pt x="2661" y="166"/>
                </a:lnTo>
                <a:lnTo>
                  <a:pt x="2663" y="168"/>
                </a:lnTo>
                <a:lnTo>
                  <a:pt x="2664" y="163"/>
                </a:lnTo>
                <a:lnTo>
                  <a:pt x="2665" y="152"/>
                </a:lnTo>
                <a:lnTo>
                  <a:pt x="2666" y="154"/>
                </a:lnTo>
                <a:lnTo>
                  <a:pt x="2667" y="156"/>
                </a:lnTo>
                <a:lnTo>
                  <a:pt x="2669" y="154"/>
                </a:lnTo>
                <a:lnTo>
                  <a:pt x="2670" y="165"/>
                </a:lnTo>
                <a:lnTo>
                  <a:pt x="2671" y="178"/>
                </a:lnTo>
                <a:lnTo>
                  <a:pt x="2672" y="190"/>
                </a:lnTo>
                <a:lnTo>
                  <a:pt x="2674" y="208"/>
                </a:lnTo>
                <a:lnTo>
                  <a:pt x="2675" y="234"/>
                </a:lnTo>
                <a:lnTo>
                  <a:pt x="2676" y="251"/>
                </a:lnTo>
                <a:lnTo>
                  <a:pt x="2677" y="285"/>
                </a:lnTo>
                <a:lnTo>
                  <a:pt x="2679" y="316"/>
                </a:lnTo>
                <a:lnTo>
                  <a:pt x="2680" y="336"/>
                </a:lnTo>
                <a:lnTo>
                  <a:pt x="2681" y="365"/>
                </a:lnTo>
                <a:lnTo>
                  <a:pt x="2682" y="420"/>
                </a:lnTo>
                <a:lnTo>
                  <a:pt x="2683" y="443"/>
                </a:lnTo>
                <a:lnTo>
                  <a:pt x="2685" y="449"/>
                </a:lnTo>
                <a:lnTo>
                  <a:pt x="2686" y="448"/>
                </a:lnTo>
                <a:lnTo>
                  <a:pt x="2687" y="431"/>
                </a:lnTo>
                <a:lnTo>
                  <a:pt x="2688" y="427"/>
                </a:lnTo>
                <a:lnTo>
                  <a:pt x="2690" y="400"/>
                </a:lnTo>
                <a:lnTo>
                  <a:pt x="2691" y="384"/>
                </a:lnTo>
                <a:lnTo>
                  <a:pt x="2692" y="338"/>
                </a:lnTo>
                <a:lnTo>
                  <a:pt x="2693" y="324"/>
                </a:lnTo>
                <a:lnTo>
                  <a:pt x="2695" y="279"/>
                </a:lnTo>
                <a:lnTo>
                  <a:pt x="2696" y="282"/>
                </a:lnTo>
                <a:lnTo>
                  <a:pt x="2697" y="253"/>
                </a:lnTo>
                <a:lnTo>
                  <a:pt x="2698" y="249"/>
                </a:lnTo>
                <a:lnTo>
                  <a:pt x="2700" y="222"/>
                </a:lnTo>
                <a:lnTo>
                  <a:pt x="2701" y="221"/>
                </a:lnTo>
                <a:lnTo>
                  <a:pt x="2702" y="212"/>
                </a:lnTo>
                <a:lnTo>
                  <a:pt x="2703" y="217"/>
                </a:lnTo>
                <a:lnTo>
                  <a:pt x="2705" y="217"/>
                </a:lnTo>
                <a:lnTo>
                  <a:pt x="2706" y="218"/>
                </a:lnTo>
                <a:lnTo>
                  <a:pt x="2707" y="216"/>
                </a:lnTo>
                <a:lnTo>
                  <a:pt x="2708" y="216"/>
                </a:lnTo>
                <a:lnTo>
                  <a:pt x="2710" y="230"/>
                </a:lnTo>
                <a:lnTo>
                  <a:pt x="2711" y="262"/>
                </a:lnTo>
                <a:lnTo>
                  <a:pt x="2712" y="301"/>
                </a:lnTo>
                <a:lnTo>
                  <a:pt x="2713" y="270"/>
                </a:lnTo>
                <a:lnTo>
                  <a:pt x="2714" y="219"/>
                </a:lnTo>
                <a:lnTo>
                  <a:pt x="2716" y="191"/>
                </a:lnTo>
                <a:lnTo>
                  <a:pt x="2717" y="166"/>
                </a:lnTo>
                <a:lnTo>
                  <a:pt x="2718" y="150"/>
                </a:lnTo>
                <a:lnTo>
                  <a:pt x="2719" y="156"/>
                </a:lnTo>
                <a:lnTo>
                  <a:pt x="2721" y="178"/>
                </a:lnTo>
                <a:lnTo>
                  <a:pt x="2722" y="195"/>
                </a:lnTo>
                <a:lnTo>
                  <a:pt x="2723" y="200"/>
                </a:lnTo>
                <a:lnTo>
                  <a:pt x="2724" y="192"/>
                </a:lnTo>
                <a:lnTo>
                  <a:pt x="2726" y="162"/>
                </a:lnTo>
                <a:lnTo>
                  <a:pt x="2727" y="164"/>
                </a:lnTo>
                <a:lnTo>
                  <a:pt x="2728" y="150"/>
                </a:lnTo>
                <a:lnTo>
                  <a:pt x="2729" y="140"/>
                </a:lnTo>
                <a:lnTo>
                  <a:pt x="2730" y="158"/>
                </a:lnTo>
                <a:lnTo>
                  <a:pt x="2732" y="176"/>
                </a:lnTo>
                <a:lnTo>
                  <a:pt x="2733" y="188"/>
                </a:lnTo>
                <a:lnTo>
                  <a:pt x="2734" y="208"/>
                </a:lnTo>
                <a:lnTo>
                  <a:pt x="2736" y="228"/>
                </a:lnTo>
                <a:lnTo>
                  <a:pt x="2737" y="257"/>
                </a:lnTo>
                <a:lnTo>
                  <a:pt x="2738" y="285"/>
                </a:lnTo>
                <a:lnTo>
                  <a:pt x="2739" y="312"/>
                </a:lnTo>
                <a:lnTo>
                  <a:pt x="2740" y="339"/>
                </a:lnTo>
                <a:lnTo>
                  <a:pt x="2742" y="402"/>
                </a:lnTo>
                <a:lnTo>
                  <a:pt x="2743" y="435"/>
                </a:lnTo>
                <a:lnTo>
                  <a:pt x="2744" y="448"/>
                </a:lnTo>
                <a:lnTo>
                  <a:pt x="2745" y="451"/>
                </a:lnTo>
                <a:lnTo>
                  <a:pt x="2746" y="442"/>
                </a:lnTo>
                <a:lnTo>
                  <a:pt x="2748" y="438"/>
                </a:lnTo>
                <a:lnTo>
                  <a:pt x="2749" y="428"/>
                </a:lnTo>
                <a:lnTo>
                  <a:pt x="2750" y="412"/>
                </a:lnTo>
                <a:lnTo>
                  <a:pt x="2752" y="381"/>
                </a:lnTo>
                <a:lnTo>
                  <a:pt x="2753" y="356"/>
                </a:lnTo>
                <a:lnTo>
                  <a:pt x="2754" y="324"/>
                </a:lnTo>
                <a:lnTo>
                  <a:pt x="2755" y="302"/>
                </a:lnTo>
                <a:lnTo>
                  <a:pt x="2756" y="259"/>
                </a:lnTo>
                <a:lnTo>
                  <a:pt x="2758" y="251"/>
                </a:lnTo>
                <a:lnTo>
                  <a:pt x="2759" y="237"/>
                </a:lnTo>
                <a:lnTo>
                  <a:pt x="2760" y="218"/>
                </a:lnTo>
                <a:lnTo>
                  <a:pt x="2761" y="221"/>
                </a:lnTo>
                <a:lnTo>
                  <a:pt x="2763" y="218"/>
                </a:lnTo>
                <a:lnTo>
                  <a:pt x="2764" y="228"/>
                </a:lnTo>
                <a:lnTo>
                  <a:pt x="2765" y="228"/>
                </a:lnTo>
                <a:lnTo>
                  <a:pt x="2766" y="234"/>
                </a:lnTo>
                <a:lnTo>
                  <a:pt x="2768" y="244"/>
                </a:lnTo>
                <a:lnTo>
                  <a:pt x="2769" y="250"/>
                </a:lnTo>
                <a:lnTo>
                  <a:pt x="2770" y="261"/>
                </a:lnTo>
                <a:lnTo>
                  <a:pt x="2771" y="288"/>
                </a:lnTo>
                <a:lnTo>
                  <a:pt x="2773" y="270"/>
                </a:lnTo>
                <a:lnTo>
                  <a:pt x="2774" y="251"/>
                </a:lnTo>
                <a:lnTo>
                  <a:pt x="2775" y="243"/>
                </a:lnTo>
                <a:lnTo>
                  <a:pt x="2776" y="244"/>
                </a:lnTo>
                <a:lnTo>
                  <a:pt x="2777" y="255"/>
                </a:lnTo>
                <a:lnTo>
                  <a:pt x="2779" y="268"/>
                </a:lnTo>
                <a:lnTo>
                  <a:pt x="2780" y="288"/>
                </a:lnTo>
                <a:lnTo>
                  <a:pt x="2781" y="281"/>
                </a:lnTo>
                <a:lnTo>
                  <a:pt x="2783" y="292"/>
                </a:lnTo>
                <a:lnTo>
                  <a:pt x="2784" y="306"/>
                </a:lnTo>
                <a:lnTo>
                  <a:pt x="2785" y="321"/>
                </a:lnTo>
                <a:lnTo>
                  <a:pt x="2786" y="325"/>
                </a:lnTo>
                <a:lnTo>
                  <a:pt x="2787" y="342"/>
                </a:lnTo>
                <a:lnTo>
                  <a:pt x="2789" y="353"/>
                </a:lnTo>
                <a:lnTo>
                  <a:pt x="2790" y="389"/>
                </a:lnTo>
                <a:lnTo>
                  <a:pt x="2791" y="419"/>
                </a:lnTo>
                <a:lnTo>
                  <a:pt x="2792" y="437"/>
                </a:lnTo>
                <a:lnTo>
                  <a:pt x="2793" y="450"/>
                </a:lnTo>
                <a:lnTo>
                  <a:pt x="2795" y="456"/>
                </a:lnTo>
                <a:lnTo>
                  <a:pt x="2796" y="464"/>
                </a:lnTo>
                <a:lnTo>
                  <a:pt x="2797" y="468"/>
                </a:lnTo>
                <a:lnTo>
                  <a:pt x="2799" y="471"/>
                </a:lnTo>
                <a:lnTo>
                  <a:pt x="2800" y="466"/>
                </a:lnTo>
                <a:lnTo>
                  <a:pt x="2801" y="464"/>
                </a:lnTo>
                <a:lnTo>
                  <a:pt x="2802" y="456"/>
                </a:lnTo>
                <a:lnTo>
                  <a:pt x="2803" y="429"/>
                </a:lnTo>
                <a:lnTo>
                  <a:pt x="2805" y="394"/>
                </a:lnTo>
                <a:lnTo>
                  <a:pt x="2806" y="343"/>
                </a:lnTo>
                <a:lnTo>
                  <a:pt x="2807" y="310"/>
                </a:lnTo>
                <a:lnTo>
                  <a:pt x="2808" y="277"/>
                </a:lnTo>
                <a:lnTo>
                  <a:pt x="2810" y="258"/>
                </a:lnTo>
                <a:lnTo>
                  <a:pt x="2811" y="257"/>
                </a:lnTo>
                <a:lnTo>
                  <a:pt x="2812" y="267"/>
                </a:lnTo>
                <a:lnTo>
                  <a:pt x="2813" y="277"/>
                </a:lnTo>
                <a:lnTo>
                  <a:pt x="2815" y="293"/>
                </a:lnTo>
                <a:lnTo>
                  <a:pt x="2816" y="278"/>
                </a:lnTo>
                <a:lnTo>
                  <a:pt x="2817" y="302"/>
                </a:lnTo>
                <a:lnTo>
                  <a:pt x="2818" y="284"/>
                </a:lnTo>
                <a:lnTo>
                  <a:pt x="2820" y="281"/>
                </a:lnTo>
                <a:lnTo>
                  <a:pt x="2821" y="277"/>
                </a:lnTo>
                <a:lnTo>
                  <a:pt x="2822" y="271"/>
                </a:lnTo>
                <a:lnTo>
                  <a:pt x="2823" y="265"/>
                </a:lnTo>
                <a:lnTo>
                  <a:pt x="2824" y="250"/>
                </a:lnTo>
                <a:lnTo>
                  <a:pt x="2826" y="257"/>
                </a:lnTo>
                <a:lnTo>
                  <a:pt x="2827" y="276"/>
                </a:lnTo>
                <a:lnTo>
                  <a:pt x="2828" y="306"/>
                </a:lnTo>
                <a:lnTo>
                  <a:pt x="2830" y="322"/>
                </a:lnTo>
                <a:lnTo>
                  <a:pt x="2831" y="323"/>
                </a:lnTo>
                <a:lnTo>
                  <a:pt x="2832" y="294"/>
                </a:lnTo>
                <a:lnTo>
                  <a:pt x="2833" y="261"/>
                </a:lnTo>
                <a:lnTo>
                  <a:pt x="2834" y="238"/>
                </a:lnTo>
                <a:lnTo>
                  <a:pt x="2836" y="233"/>
                </a:lnTo>
                <a:lnTo>
                  <a:pt x="2837" y="228"/>
                </a:lnTo>
                <a:lnTo>
                  <a:pt x="2838" y="224"/>
                </a:lnTo>
                <a:lnTo>
                  <a:pt x="2839" y="234"/>
                </a:lnTo>
                <a:lnTo>
                  <a:pt x="2840" y="248"/>
                </a:lnTo>
                <a:lnTo>
                  <a:pt x="2842" y="239"/>
                </a:lnTo>
                <a:lnTo>
                  <a:pt x="2843" y="251"/>
                </a:lnTo>
                <a:lnTo>
                  <a:pt x="2844" y="261"/>
                </a:lnTo>
                <a:lnTo>
                  <a:pt x="2846" y="291"/>
                </a:lnTo>
                <a:lnTo>
                  <a:pt x="2847" y="305"/>
                </a:lnTo>
                <a:lnTo>
                  <a:pt x="2848" y="347"/>
                </a:lnTo>
                <a:lnTo>
                  <a:pt x="2849" y="369"/>
                </a:lnTo>
                <a:lnTo>
                  <a:pt x="2850" y="399"/>
                </a:lnTo>
                <a:lnTo>
                  <a:pt x="2852" y="416"/>
                </a:lnTo>
                <a:lnTo>
                  <a:pt x="2853" y="439"/>
                </a:lnTo>
                <a:lnTo>
                  <a:pt x="2854" y="454"/>
                </a:lnTo>
                <a:lnTo>
                  <a:pt x="2855" y="464"/>
                </a:lnTo>
                <a:lnTo>
                  <a:pt x="2857" y="467"/>
                </a:lnTo>
                <a:lnTo>
                  <a:pt x="2858" y="470"/>
                </a:lnTo>
                <a:lnTo>
                  <a:pt x="2859" y="468"/>
                </a:lnTo>
                <a:lnTo>
                  <a:pt x="2860" y="469"/>
                </a:lnTo>
                <a:lnTo>
                  <a:pt x="2862" y="464"/>
                </a:lnTo>
                <a:lnTo>
                  <a:pt x="2863" y="439"/>
                </a:lnTo>
                <a:lnTo>
                  <a:pt x="2864" y="406"/>
                </a:lnTo>
                <a:lnTo>
                  <a:pt x="2865" y="334"/>
                </a:lnTo>
                <a:lnTo>
                  <a:pt x="2867" y="292"/>
                </a:lnTo>
                <a:lnTo>
                  <a:pt x="2868" y="241"/>
                </a:lnTo>
                <a:lnTo>
                  <a:pt x="2869" y="233"/>
                </a:lnTo>
                <a:lnTo>
                  <a:pt x="2870" y="231"/>
                </a:lnTo>
                <a:lnTo>
                  <a:pt x="2871" y="240"/>
                </a:lnTo>
                <a:lnTo>
                  <a:pt x="2873" y="253"/>
                </a:lnTo>
                <a:lnTo>
                  <a:pt x="2874" y="268"/>
                </a:lnTo>
                <a:lnTo>
                  <a:pt x="2875" y="272"/>
                </a:lnTo>
                <a:lnTo>
                  <a:pt x="2877" y="285"/>
                </a:lnTo>
                <a:lnTo>
                  <a:pt x="2878" y="268"/>
                </a:lnTo>
                <a:lnTo>
                  <a:pt x="2879" y="266"/>
                </a:lnTo>
                <a:lnTo>
                  <a:pt x="2880" y="271"/>
                </a:lnTo>
                <a:lnTo>
                  <a:pt x="2881" y="278"/>
                </a:lnTo>
                <a:lnTo>
                  <a:pt x="2883" y="267"/>
                </a:lnTo>
                <a:lnTo>
                  <a:pt x="2884" y="253"/>
                </a:lnTo>
                <a:lnTo>
                  <a:pt x="2885" y="252"/>
                </a:lnTo>
                <a:lnTo>
                  <a:pt x="2886" y="254"/>
                </a:lnTo>
                <a:lnTo>
                  <a:pt x="2887" y="279"/>
                </a:lnTo>
                <a:lnTo>
                  <a:pt x="2889" y="305"/>
                </a:lnTo>
                <a:lnTo>
                  <a:pt x="2890" y="321"/>
                </a:lnTo>
                <a:lnTo>
                  <a:pt x="2891" y="281"/>
                </a:lnTo>
                <a:lnTo>
                  <a:pt x="2893" y="238"/>
                </a:lnTo>
                <a:lnTo>
                  <a:pt x="2894" y="202"/>
                </a:lnTo>
                <a:lnTo>
                  <a:pt x="2895" y="194"/>
                </a:lnTo>
                <a:lnTo>
                  <a:pt x="2896" y="190"/>
                </a:lnTo>
                <a:lnTo>
                  <a:pt x="2897" y="181"/>
                </a:lnTo>
                <a:lnTo>
                  <a:pt x="2899" y="172"/>
                </a:lnTo>
                <a:lnTo>
                  <a:pt x="2900" y="175"/>
                </a:lnTo>
                <a:lnTo>
                  <a:pt x="2901" y="173"/>
                </a:lnTo>
                <a:lnTo>
                  <a:pt x="2902" y="184"/>
                </a:lnTo>
                <a:lnTo>
                  <a:pt x="2903" y="190"/>
                </a:lnTo>
                <a:lnTo>
                  <a:pt x="2905" y="208"/>
                </a:lnTo>
                <a:lnTo>
                  <a:pt x="2906" y="245"/>
                </a:lnTo>
                <a:lnTo>
                  <a:pt x="2907" y="298"/>
                </a:lnTo>
                <a:lnTo>
                  <a:pt x="2909" y="341"/>
                </a:lnTo>
                <a:lnTo>
                  <a:pt x="2910" y="386"/>
                </a:lnTo>
                <a:lnTo>
                  <a:pt x="2911" y="410"/>
                </a:lnTo>
                <a:lnTo>
                  <a:pt x="2912" y="432"/>
                </a:lnTo>
                <a:lnTo>
                  <a:pt x="2913" y="443"/>
                </a:lnTo>
                <a:lnTo>
                  <a:pt x="2915" y="451"/>
                </a:lnTo>
                <a:lnTo>
                  <a:pt x="2916" y="460"/>
                </a:lnTo>
                <a:lnTo>
                  <a:pt x="2917" y="464"/>
                </a:lnTo>
                <a:lnTo>
                  <a:pt x="2918" y="462"/>
                </a:lnTo>
                <a:lnTo>
                  <a:pt x="2920" y="467"/>
                </a:lnTo>
                <a:lnTo>
                  <a:pt x="2921" y="462"/>
                </a:lnTo>
                <a:lnTo>
                  <a:pt x="2922" y="435"/>
                </a:lnTo>
                <a:lnTo>
                  <a:pt x="2923" y="404"/>
                </a:lnTo>
                <a:lnTo>
                  <a:pt x="2925" y="331"/>
                </a:lnTo>
                <a:lnTo>
                  <a:pt x="2926" y="284"/>
                </a:lnTo>
                <a:lnTo>
                  <a:pt x="2927" y="234"/>
                </a:lnTo>
                <a:lnTo>
                  <a:pt x="2928" y="219"/>
                </a:lnTo>
                <a:lnTo>
                  <a:pt x="2930" y="224"/>
                </a:lnTo>
                <a:lnTo>
                  <a:pt x="2931" y="241"/>
                </a:lnTo>
                <a:lnTo>
                  <a:pt x="2932" y="257"/>
                </a:lnTo>
                <a:lnTo>
                  <a:pt x="2933" y="262"/>
                </a:lnTo>
                <a:lnTo>
                  <a:pt x="2934" y="267"/>
                </a:lnTo>
                <a:lnTo>
                  <a:pt x="2936" y="273"/>
                </a:lnTo>
                <a:lnTo>
                  <a:pt x="2937" y="259"/>
                </a:lnTo>
                <a:lnTo>
                  <a:pt x="2938" y="262"/>
                </a:lnTo>
                <a:lnTo>
                  <a:pt x="2940" y="267"/>
                </a:lnTo>
                <a:lnTo>
                  <a:pt x="2941" y="280"/>
                </a:lnTo>
                <a:lnTo>
                  <a:pt x="2942" y="269"/>
                </a:lnTo>
                <a:lnTo>
                  <a:pt x="2943" y="265"/>
                </a:lnTo>
                <a:lnTo>
                  <a:pt x="2944" y="265"/>
                </a:lnTo>
                <a:lnTo>
                  <a:pt x="2946" y="260"/>
                </a:lnTo>
                <a:lnTo>
                  <a:pt x="2947" y="286"/>
                </a:lnTo>
                <a:lnTo>
                  <a:pt x="2948" y="313"/>
                </a:lnTo>
                <a:lnTo>
                  <a:pt x="2949" y="328"/>
                </a:lnTo>
                <a:lnTo>
                  <a:pt x="2950" y="293"/>
                </a:lnTo>
                <a:lnTo>
                  <a:pt x="2952" y="252"/>
                </a:lnTo>
                <a:lnTo>
                  <a:pt x="2953" y="223"/>
                </a:lnTo>
                <a:lnTo>
                  <a:pt x="2954" y="207"/>
                </a:lnTo>
                <a:lnTo>
                  <a:pt x="2956" y="193"/>
                </a:lnTo>
                <a:lnTo>
                  <a:pt x="2957" y="186"/>
                </a:lnTo>
                <a:lnTo>
                  <a:pt x="2958" y="185"/>
                </a:lnTo>
                <a:lnTo>
                  <a:pt x="2959" y="187"/>
                </a:lnTo>
                <a:lnTo>
                  <a:pt x="2960" y="187"/>
                </a:lnTo>
                <a:lnTo>
                  <a:pt x="2962" y="191"/>
                </a:lnTo>
                <a:lnTo>
                  <a:pt x="2963" y="202"/>
                </a:lnTo>
                <a:lnTo>
                  <a:pt x="2964" y="211"/>
                </a:lnTo>
                <a:lnTo>
                  <a:pt x="2965" y="230"/>
                </a:lnTo>
                <a:lnTo>
                  <a:pt x="2967" y="265"/>
                </a:lnTo>
                <a:lnTo>
                  <a:pt x="2968" y="311"/>
                </a:lnTo>
                <a:lnTo>
                  <a:pt x="2969" y="358"/>
                </a:lnTo>
                <a:lnTo>
                  <a:pt x="2970" y="391"/>
                </a:lnTo>
                <a:lnTo>
                  <a:pt x="2972" y="418"/>
                </a:lnTo>
                <a:lnTo>
                  <a:pt x="2973" y="430"/>
                </a:lnTo>
                <a:lnTo>
                  <a:pt x="2974" y="446"/>
                </a:lnTo>
                <a:lnTo>
                  <a:pt x="2975" y="456"/>
                </a:lnTo>
                <a:lnTo>
                  <a:pt x="2977" y="460"/>
                </a:lnTo>
                <a:lnTo>
                  <a:pt x="2978" y="460"/>
                </a:lnTo>
                <a:lnTo>
                  <a:pt x="2979" y="465"/>
                </a:lnTo>
                <a:lnTo>
                  <a:pt x="2980" y="462"/>
                </a:lnTo>
                <a:lnTo>
                  <a:pt x="2981" y="437"/>
                </a:lnTo>
                <a:lnTo>
                  <a:pt x="2983" y="405"/>
                </a:lnTo>
                <a:lnTo>
                  <a:pt x="2984" y="336"/>
                </a:lnTo>
                <a:lnTo>
                  <a:pt x="2985" y="285"/>
                </a:lnTo>
                <a:lnTo>
                  <a:pt x="2987" y="243"/>
                </a:lnTo>
                <a:lnTo>
                  <a:pt x="2988" y="236"/>
                </a:lnTo>
                <a:lnTo>
                  <a:pt x="2989" y="247"/>
                </a:lnTo>
                <a:lnTo>
                  <a:pt x="2990" y="259"/>
                </a:lnTo>
                <a:lnTo>
                  <a:pt x="2991" y="258"/>
                </a:lnTo>
                <a:lnTo>
                  <a:pt x="2993" y="261"/>
                </a:lnTo>
                <a:lnTo>
                  <a:pt x="2994" y="267"/>
                </a:lnTo>
                <a:lnTo>
                  <a:pt x="2995" y="283"/>
                </a:lnTo>
                <a:lnTo>
                  <a:pt x="2996" y="260"/>
                </a:lnTo>
                <a:lnTo>
                  <a:pt x="2997" y="263"/>
                </a:lnTo>
                <a:lnTo>
                  <a:pt x="2999" y="276"/>
                </a:lnTo>
                <a:lnTo>
                  <a:pt x="3000" y="283"/>
                </a:lnTo>
                <a:lnTo>
                  <a:pt x="3001" y="269"/>
                </a:lnTo>
                <a:lnTo>
                  <a:pt x="3003" y="264"/>
                </a:lnTo>
                <a:lnTo>
                  <a:pt x="3004" y="259"/>
                </a:lnTo>
                <a:lnTo>
                  <a:pt x="3005" y="266"/>
                </a:lnTo>
                <a:lnTo>
                  <a:pt x="3006" y="296"/>
                </a:lnTo>
                <a:lnTo>
                  <a:pt x="3007" y="330"/>
                </a:lnTo>
                <a:lnTo>
                  <a:pt x="3009" y="346"/>
                </a:lnTo>
                <a:lnTo>
                  <a:pt x="3010" y="305"/>
                </a:lnTo>
                <a:lnTo>
                  <a:pt x="3011" y="261"/>
                </a:lnTo>
                <a:lnTo>
                  <a:pt x="3012" y="226"/>
                </a:lnTo>
                <a:lnTo>
                  <a:pt x="3014" y="196"/>
                </a:lnTo>
                <a:lnTo>
                  <a:pt x="3015" y="184"/>
                </a:lnTo>
                <a:lnTo>
                  <a:pt x="3016" y="184"/>
                </a:lnTo>
                <a:lnTo>
                  <a:pt x="3017" y="175"/>
                </a:lnTo>
                <a:lnTo>
                  <a:pt x="3019" y="178"/>
                </a:lnTo>
                <a:lnTo>
                  <a:pt x="3020" y="174"/>
                </a:lnTo>
                <a:lnTo>
                  <a:pt x="3021" y="185"/>
                </a:lnTo>
                <a:lnTo>
                  <a:pt x="3022" y="182"/>
                </a:lnTo>
                <a:lnTo>
                  <a:pt x="3024" y="196"/>
                </a:lnTo>
                <a:lnTo>
                  <a:pt x="3025" y="218"/>
                </a:lnTo>
                <a:lnTo>
                  <a:pt x="3026" y="223"/>
                </a:lnTo>
                <a:lnTo>
                  <a:pt x="3027" y="244"/>
                </a:lnTo>
                <a:lnTo>
                  <a:pt x="3028" y="288"/>
                </a:lnTo>
                <a:lnTo>
                  <a:pt x="3030" y="338"/>
                </a:lnTo>
                <a:lnTo>
                  <a:pt x="3031" y="367"/>
                </a:lnTo>
                <a:lnTo>
                  <a:pt x="3032" y="392"/>
                </a:lnTo>
                <a:lnTo>
                  <a:pt x="3034" y="413"/>
                </a:lnTo>
                <a:lnTo>
                  <a:pt x="3035" y="429"/>
                </a:lnTo>
                <a:lnTo>
                  <a:pt x="3036" y="440"/>
                </a:lnTo>
                <a:lnTo>
                  <a:pt x="3037" y="437"/>
                </a:lnTo>
                <a:lnTo>
                  <a:pt x="3038" y="454"/>
                </a:lnTo>
                <a:lnTo>
                  <a:pt x="3040" y="456"/>
                </a:lnTo>
                <a:lnTo>
                  <a:pt x="3041" y="433"/>
                </a:lnTo>
                <a:lnTo>
                  <a:pt x="3042" y="402"/>
                </a:lnTo>
                <a:lnTo>
                  <a:pt x="3043" y="340"/>
                </a:lnTo>
                <a:lnTo>
                  <a:pt x="3045" y="302"/>
                </a:lnTo>
                <a:lnTo>
                  <a:pt x="3046" y="241"/>
                </a:lnTo>
                <a:lnTo>
                  <a:pt x="3047" y="234"/>
                </a:lnTo>
                <a:lnTo>
                  <a:pt x="3048" y="227"/>
                </a:lnTo>
                <a:lnTo>
                  <a:pt x="3050" y="243"/>
                </a:lnTo>
                <a:lnTo>
                  <a:pt x="3051" y="257"/>
                </a:lnTo>
                <a:lnTo>
                  <a:pt x="3052" y="262"/>
                </a:lnTo>
                <a:lnTo>
                  <a:pt x="3053" y="259"/>
                </a:lnTo>
                <a:lnTo>
                  <a:pt x="3054" y="267"/>
                </a:lnTo>
                <a:lnTo>
                  <a:pt x="3056" y="253"/>
                </a:lnTo>
                <a:lnTo>
                  <a:pt x="3057" y="255"/>
                </a:lnTo>
                <a:lnTo>
                  <a:pt x="3058" y="272"/>
                </a:lnTo>
                <a:lnTo>
                  <a:pt x="3059" y="275"/>
                </a:lnTo>
                <a:lnTo>
                  <a:pt x="3061" y="264"/>
                </a:lnTo>
                <a:lnTo>
                  <a:pt x="3062" y="257"/>
                </a:lnTo>
                <a:lnTo>
                  <a:pt x="3063" y="253"/>
                </a:lnTo>
                <a:lnTo>
                  <a:pt x="3064" y="264"/>
                </a:lnTo>
                <a:lnTo>
                  <a:pt x="3066" y="293"/>
                </a:lnTo>
                <a:lnTo>
                  <a:pt x="3067" y="315"/>
                </a:lnTo>
                <a:lnTo>
                  <a:pt x="3068" y="330"/>
                </a:lnTo>
                <a:lnTo>
                  <a:pt x="3069" y="294"/>
                </a:lnTo>
                <a:lnTo>
                  <a:pt x="3070" y="249"/>
                </a:lnTo>
                <a:lnTo>
                  <a:pt x="3072" y="210"/>
                </a:lnTo>
                <a:lnTo>
                  <a:pt x="3073" y="186"/>
                </a:lnTo>
                <a:lnTo>
                  <a:pt x="3074" y="164"/>
                </a:lnTo>
                <a:lnTo>
                  <a:pt x="3076" y="158"/>
                </a:lnTo>
                <a:lnTo>
                  <a:pt x="3077" y="163"/>
                </a:lnTo>
                <a:lnTo>
                  <a:pt x="3078" y="163"/>
                </a:lnTo>
                <a:lnTo>
                  <a:pt x="3079" y="162"/>
                </a:lnTo>
                <a:lnTo>
                  <a:pt x="3080" y="162"/>
                </a:lnTo>
                <a:lnTo>
                  <a:pt x="3082" y="157"/>
                </a:lnTo>
                <a:lnTo>
                  <a:pt x="3083" y="153"/>
                </a:lnTo>
                <a:lnTo>
                  <a:pt x="3084" y="146"/>
                </a:lnTo>
                <a:lnTo>
                  <a:pt x="3085" y="153"/>
                </a:lnTo>
                <a:lnTo>
                  <a:pt x="3087" y="163"/>
                </a:lnTo>
                <a:lnTo>
                  <a:pt x="3088" y="188"/>
                </a:lnTo>
                <a:lnTo>
                  <a:pt x="3089" y="206"/>
                </a:lnTo>
                <a:lnTo>
                  <a:pt x="3090" y="232"/>
                </a:lnTo>
                <a:lnTo>
                  <a:pt x="3092" y="253"/>
                </a:lnTo>
                <a:lnTo>
                  <a:pt x="3093" y="285"/>
                </a:lnTo>
                <a:lnTo>
                  <a:pt x="3094" y="315"/>
                </a:lnTo>
                <a:lnTo>
                  <a:pt x="3095" y="339"/>
                </a:lnTo>
                <a:lnTo>
                  <a:pt x="3097" y="366"/>
                </a:lnTo>
                <a:lnTo>
                  <a:pt x="3098" y="419"/>
                </a:lnTo>
                <a:lnTo>
                  <a:pt x="3099" y="443"/>
                </a:lnTo>
                <a:lnTo>
                  <a:pt x="3100" y="448"/>
                </a:lnTo>
                <a:lnTo>
                  <a:pt x="3101" y="447"/>
                </a:lnTo>
                <a:lnTo>
                  <a:pt x="3103" y="428"/>
                </a:lnTo>
                <a:lnTo>
                  <a:pt x="3104" y="426"/>
                </a:lnTo>
                <a:lnTo>
                  <a:pt x="3105" y="403"/>
                </a:lnTo>
                <a:lnTo>
                  <a:pt x="3107" y="379"/>
                </a:lnTo>
                <a:lnTo>
                  <a:pt x="3108" y="341"/>
                </a:lnTo>
                <a:lnTo>
                  <a:pt x="3109" y="321"/>
                </a:lnTo>
                <a:lnTo>
                  <a:pt x="3110" y="274"/>
                </a:lnTo>
                <a:lnTo>
                  <a:pt x="3111" y="277"/>
                </a:lnTo>
                <a:lnTo>
                  <a:pt x="3113" y="238"/>
                </a:lnTo>
                <a:lnTo>
                  <a:pt x="3114" y="238"/>
                </a:lnTo>
                <a:lnTo>
                  <a:pt x="3115" y="204"/>
                </a:lnTo>
                <a:lnTo>
                  <a:pt x="3116" y="199"/>
                </a:lnTo>
                <a:lnTo>
                  <a:pt x="3117" y="198"/>
                </a:lnTo>
                <a:lnTo>
                  <a:pt x="3119" y="209"/>
                </a:lnTo>
                <a:lnTo>
                  <a:pt x="3120" y="213"/>
                </a:lnTo>
                <a:lnTo>
                  <a:pt x="3121" y="227"/>
                </a:lnTo>
                <a:lnTo>
                  <a:pt x="3123" y="204"/>
                </a:lnTo>
                <a:lnTo>
                  <a:pt x="3124" y="204"/>
                </a:lnTo>
                <a:lnTo>
                  <a:pt x="3125" y="227"/>
                </a:lnTo>
                <a:lnTo>
                  <a:pt x="3126" y="261"/>
                </a:lnTo>
                <a:lnTo>
                  <a:pt x="3127" y="292"/>
                </a:lnTo>
                <a:lnTo>
                  <a:pt x="3129" y="253"/>
                </a:lnTo>
                <a:lnTo>
                  <a:pt x="3130" y="212"/>
                </a:lnTo>
                <a:lnTo>
                  <a:pt x="3131" y="188"/>
                </a:lnTo>
                <a:lnTo>
                  <a:pt x="3132" y="161"/>
                </a:lnTo>
                <a:lnTo>
                  <a:pt x="3134" y="149"/>
                </a:lnTo>
                <a:lnTo>
                  <a:pt x="3135" y="163"/>
                </a:lnTo>
                <a:lnTo>
                  <a:pt x="3136" y="192"/>
                </a:lnTo>
                <a:lnTo>
                  <a:pt x="3137" y="197"/>
                </a:lnTo>
                <a:lnTo>
                  <a:pt x="3139" y="208"/>
                </a:lnTo>
                <a:lnTo>
                  <a:pt x="3140" y="203"/>
                </a:lnTo>
                <a:lnTo>
                  <a:pt x="3141" y="169"/>
                </a:lnTo>
                <a:lnTo>
                  <a:pt x="3142" y="153"/>
                </a:lnTo>
                <a:lnTo>
                  <a:pt x="3144" y="140"/>
                </a:lnTo>
                <a:lnTo>
                  <a:pt x="3145" y="135"/>
                </a:lnTo>
                <a:lnTo>
                  <a:pt x="3146" y="148"/>
                </a:lnTo>
                <a:lnTo>
                  <a:pt x="3147" y="173"/>
                </a:lnTo>
                <a:lnTo>
                  <a:pt x="3148" y="180"/>
                </a:lnTo>
                <a:lnTo>
                  <a:pt x="3150" y="208"/>
                </a:lnTo>
                <a:lnTo>
                  <a:pt x="3151" y="229"/>
                </a:lnTo>
                <a:lnTo>
                  <a:pt x="3152" y="253"/>
                </a:lnTo>
                <a:lnTo>
                  <a:pt x="3154" y="284"/>
                </a:lnTo>
                <a:lnTo>
                  <a:pt x="3155" y="311"/>
                </a:lnTo>
                <a:lnTo>
                  <a:pt x="3156" y="342"/>
                </a:lnTo>
                <a:lnTo>
                  <a:pt x="3157" y="404"/>
                </a:lnTo>
                <a:lnTo>
                  <a:pt x="3158" y="437"/>
                </a:lnTo>
                <a:lnTo>
                  <a:pt x="3160" y="449"/>
                </a:lnTo>
                <a:lnTo>
                  <a:pt x="3161" y="449"/>
                </a:lnTo>
                <a:lnTo>
                  <a:pt x="3162" y="443"/>
                </a:lnTo>
                <a:lnTo>
                  <a:pt x="3163" y="442"/>
                </a:lnTo>
                <a:lnTo>
                  <a:pt x="3164" y="419"/>
                </a:lnTo>
                <a:lnTo>
                  <a:pt x="3166" y="407"/>
                </a:lnTo>
                <a:lnTo>
                  <a:pt x="3167" y="389"/>
                </a:lnTo>
                <a:lnTo>
                  <a:pt x="3168" y="365"/>
                </a:lnTo>
                <a:lnTo>
                  <a:pt x="3170" y="327"/>
                </a:lnTo>
                <a:lnTo>
                  <a:pt x="3171" y="311"/>
                </a:lnTo>
                <a:lnTo>
                  <a:pt x="3172" y="276"/>
                </a:lnTo>
                <a:lnTo>
                  <a:pt x="3173" y="269"/>
                </a:lnTo>
                <a:lnTo>
                  <a:pt x="3174" y="248"/>
                </a:lnTo>
                <a:lnTo>
                  <a:pt x="3176" y="235"/>
                </a:lnTo>
                <a:lnTo>
                  <a:pt x="3177" y="239"/>
                </a:lnTo>
                <a:lnTo>
                  <a:pt x="3178" y="241"/>
                </a:lnTo>
                <a:lnTo>
                  <a:pt x="3179" y="247"/>
                </a:lnTo>
                <a:lnTo>
                  <a:pt x="3181" y="242"/>
                </a:lnTo>
                <a:lnTo>
                  <a:pt x="3182" y="244"/>
                </a:lnTo>
                <a:lnTo>
                  <a:pt x="3183" y="253"/>
                </a:lnTo>
                <a:lnTo>
                  <a:pt x="3184" y="251"/>
                </a:lnTo>
                <a:lnTo>
                  <a:pt x="3186" y="263"/>
                </a:lnTo>
                <a:lnTo>
                  <a:pt x="3187" y="279"/>
                </a:lnTo>
                <a:lnTo>
                  <a:pt x="3188" y="265"/>
                </a:lnTo>
                <a:lnTo>
                  <a:pt x="3189" y="246"/>
                </a:lnTo>
                <a:lnTo>
                  <a:pt x="3191" y="239"/>
                </a:lnTo>
                <a:lnTo>
                  <a:pt x="3192" y="244"/>
                </a:lnTo>
                <a:lnTo>
                  <a:pt x="3193" y="268"/>
                </a:lnTo>
                <a:lnTo>
                  <a:pt x="3194" y="280"/>
                </a:lnTo>
                <a:lnTo>
                  <a:pt x="3195" y="303"/>
                </a:lnTo>
                <a:lnTo>
                  <a:pt x="3197" y="298"/>
                </a:lnTo>
                <a:lnTo>
                  <a:pt x="3198" y="307"/>
                </a:lnTo>
                <a:lnTo>
                  <a:pt x="3199" y="304"/>
                </a:lnTo>
                <a:lnTo>
                  <a:pt x="3201" y="326"/>
                </a:lnTo>
                <a:lnTo>
                  <a:pt x="3202" y="341"/>
                </a:lnTo>
                <a:lnTo>
                  <a:pt x="3203" y="360"/>
                </a:lnTo>
                <a:lnTo>
                  <a:pt x="3204" y="378"/>
                </a:lnTo>
                <a:lnTo>
                  <a:pt x="3205" y="391"/>
                </a:lnTo>
                <a:lnTo>
                  <a:pt x="3207" y="405"/>
                </a:lnTo>
                <a:lnTo>
                  <a:pt x="3208" y="423"/>
                </a:lnTo>
                <a:lnTo>
                  <a:pt x="3209" y="444"/>
                </a:lnTo>
                <a:lnTo>
                  <a:pt x="3210" y="448"/>
                </a:lnTo>
                <a:lnTo>
                  <a:pt x="3211" y="460"/>
                </a:lnTo>
                <a:lnTo>
                  <a:pt x="3213" y="467"/>
                </a:lnTo>
                <a:lnTo>
                  <a:pt x="3214" y="469"/>
                </a:lnTo>
                <a:lnTo>
                  <a:pt x="3215" y="466"/>
                </a:lnTo>
                <a:lnTo>
                  <a:pt x="3217" y="468"/>
                </a:lnTo>
                <a:lnTo>
                  <a:pt x="3218" y="461"/>
                </a:lnTo>
                <a:lnTo>
                  <a:pt x="3219" y="438"/>
                </a:lnTo>
                <a:lnTo>
                  <a:pt x="3220" y="402"/>
                </a:lnTo>
                <a:lnTo>
                  <a:pt x="3221" y="344"/>
                </a:lnTo>
                <a:lnTo>
                  <a:pt x="3223" y="314"/>
                </a:lnTo>
                <a:lnTo>
                  <a:pt x="3224" y="276"/>
                </a:lnTo>
                <a:lnTo>
                  <a:pt x="3225" y="262"/>
                </a:lnTo>
                <a:lnTo>
                  <a:pt x="3226" y="268"/>
                </a:lnTo>
                <a:lnTo>
                  <a:pt x="3227" y="274"/>
                </a:lnTo>
                <a:lnTo>
                  <a:pt x="3229" y="282"/>
                </a:lnTo>
                <a:lnTo>
                  <a:pt x="3230" y="301"/>
                </a:lnTo>
                <a:lnTo>
                  <a:pt x="3231" y="294"/>
                </a:lnTo>
                <a:lnTo>
                  <a:pt x="3233" y="295"/>
                </a:lnTo>
                <a:lnTo>
                  <a:pt x="3234" y="274"/>
                </a:lnTo>
                <a:lnTo>
                  <a:pt x="3235" y="288"/>
                </a:lnTo>
                <a:lnTo>
                  <a:pt x="3236" y="288"/>
                </a:lnTo>
                <a:lnTo>
                  <a:pt x="3237" y="291"/>
                </a:lnTo>
                <a:lnTo>
                  <a:pt x="3239" y="280"/>
                </a:lnTo>
                <a:lnTo>
                  <a:pt x="3240" y="279"/>
                </a:lnTo>
                <a:lnTo>
                  <a:pt x="3241" y="267"/>
                </a:lnTo>
                <a:lnTo>
                  <a:pt x="3242" y="264"/>
                </a:lnTo>
                <a:lnTo>
                  <a:pt x="3244" y="285"/>
                </a:lnTo>
                <a:lnTo>
                  <a:pt x="3245" y="306"/>
                </a:lnTo>
                <a:lnTo>
                  <a:pt x="3246" y="321"/>
                </a:lnTo>
                <a:lnTo>
                  <a:pt x="3247" y="285"/>
                </a:lnTo>
                <a:lnTo>
                  <a:pt x="3249" y="258"/>
                </a:lnTo>
                <a:lnTo>
                  <a:pt x="3250" y="238"/>
                </a:lnTo>
                <a:lnTo>
                  <a:pt x="3251" y="224"/>
                </a:lnTo>
                <a:lnTo>
                  <a:pt x="3252" y="217"/>
                </a:lnTo>
                <a:lnTo>
                  <a:pt x="3254" y="227"/>
                </a:lnTo>
                <a:lnTo>
                  <a:pt x="3255" y="235"/>
                </a:lnTo>
                <a:lnTo>
                  <a:pt x="3256" y="251"/>
                </a:lnTo>
                <a:lnTo>
                  <a:pt x="3257" y="250"/>
                </a:lnTo>
                <a:lnTo>
                  <a:pt x="3258" y="253"/>
                </a:lnTo>
                <a:lnTo>
                  <a:pt x="3260" y="257"/>
                </a:lnTo>
                <a:lnTo>
                  <a:pt x="3261" y="279"/>
                </a:lnTo>
                <a:lnTo>
                  <a:pt x="3262" y="315"/>
                </a:lnTo>
                <a:lnTo>
                  <a:pt x="3264" y="347"/>
                </a:lnTo>
                <a:lnTo>
                  <a:pt x="3265" y="366"/>
                </a:lnTo>
                <a:lnTo>
                  <a:pt x="3266" y="398"/>
                </a:lnTo>
                <a:lnTo>
                  <a:pt x="3267" y="418"/>
                </a:lnTo>
                <a:lnTo>
                  <a:pt x="3268" y="434"/>
                </a:lnTo>
                <a:lnTo>
                  <a:pt x="3270" y="445"/>
                </a:lnTo>
                <a:lnTo>
                  <a:pt x="3271" y="457"/>
                </a:lnTo>
                <a:lnTo>
                  <a:pt x="3272" y="462"/>
                </a:lnTo>
                <a:lnTo>
                  <a:pt x="3273" y="467"/>
                </a:lnTo>
                <a:lnTo>
                  <a:pt x="3274" y="462"/>
                </a:lnTo>
                <a:lnTo>
                  <a:pt x="3276" y="464"/>
                </a:lnTo>
                <a:lnTo>
                  <a:pt x="3277" y="461"/>
                </a:lnTo>
                <a:lnTo>
                  <a:pt x="3278" y="438"/>
                </a:lnTo>
                <a:lnTo>
                  <a:pt x="3280" y="411"/>
                </a:lnTo>
                <a:lnTo>
                  <a:pt x="3281" y="352"/>
                </a:lnTo>
                <a:lnTo>
                  <a:pt x="3282" y="308"/>
                </a:lnTo>
                <a:lnTo>
                  <a:pt x="3283" y="265"/>
                </a:lnTo>
                <a:lnTo>
                  <a:pt x="3284" y="256"/>
                </a:lnTo>
                <a:lnTo>
                  <a:pt x="3286" y="252"/>
                </a:lnTo>
                <a:lnTo>
                  <a:pt x="3287" y="262"/>
                </a:lnTo>
                <a:lnTo>
                  <a:pt x="3288" y="266"/>
                </a:lnTo>
                <a:lnTo>
                  <a:pt x="3289" y="281"/>
                </a:lnTo>
                <a:lnTo>
                  <a:pt x="3291" y="278"/>
                </a:lnTo>
                <a:lnTo>
                  <a:pt x="3292" y="289"/>
                </a:lnTo>
                <a:lnTo>
                  <a:pt x="3293" y="270"/>
                </a:lnTo>
                <a:lnTo>
                  <a:pt x="3294" y="269"/>
                </a:lnTo>
                <a:lnTo>
                  <a:pt x="3296" y="268"/>
                </a:lnTo>
                <a:lnTo>
                  <a:pt x="3297" y="272"/>
                </a:lnTo>
                <a:lnTo>
                  <a:pt x="3298" y="263"/>
                </a:lnTo>
                <a:lnTo>
                  <a:pt x="3299" y="260"/>
                </a:lnTo>
                <a:lnTo>
                  <a:pt x="3301" y="261"/>
                </a:lnTo>
                <a:lnTo>
                  <a:pt x="3302" y="258"/>
                </a:lnTo>
                <a:lnTo>
                  <a:pt x="3303" y="295"/>
                </a:lnTo>
                <a:lnTo>
                  <a:pt x="3304" y="325"/>
                </a:lnTo>
                <a:lnTo>
                  <a:pt x="3305" y="343"/>
                </a:lnTo>
                <a:lnTo>
                  <a:pt x="3307" y="311"/>
                </a:lnTo>
                <a:lnTo>
                  <a:pt x="3308" y="279"/>
                </a:lnTo>
                <a:lnTo>
                  <a:pt x="3309" y="253"/>
                </a:lnTo>
                <a:lnTo>
                  <a:pt x="3311" y="236"/>
                </a:lnTo>
                <a:lnTo>
                  <a:pt x="3312" y="232"/>
                </a:lnTo>
                <a:lnTo>
                  <a:pt x="3313" y="230"/>
                </a:lnTo>
                <a:lnTo>
                  <a:pt x="3314" y="239"/>
                </a:lnTo>
                <a:lnTo>
                  <a:pt x="3315" y="242"/>
                </a:lnTo>
                <a:lnTo>
                  <a:pt x="3317" y="242"/>
                </a:lnTo>
                <a:lnTo>
                  <a:pt x="3318" y="251"/>
                </a:lnTo>
                <a:lnTo>
                  <a:pt x="3319" y="261"/>
                </a:lnTo>
                <a:lnTo>
                  <a:pt x="3320" y="266"/>
                </a:lnTo>
                <a:lnTo>
                  <a:pt x="3321" y="274"/>
                </a:lnTo>
                <a:lnTo>
                  <a:pt x="3323" y="292"/>
                </a:lnTo>
                <a:lnTo>
                  <a:pt x="3324" y="325"/>
                </a:lnTo>
                <a:lnTo>
                  <a:pt x="3325" y="355"/>
                </a:lnTo>
                <a:lnTo>
                  <a:pt x="3327" y="385"/>
                </a:lnTo>
                <a:lnTo>
                  <a:pt x="3328" y="412"/>
                </a:lnTo>
                <a:lnTo>
                  <a:pt x="3329" y="428"/>
                </a:lnTo>
                <a:lnTo>
                  <a:pt x="3330" y="441"/>
                </a:lnTo>
                <a:lnTo>
                  <a:pt x="3331" y="449"/>
                </a:lnTo>
                <a:lnTo>
                  <a:pt x="3333" y="452"/>
                </a:lnTo>
                <a:lnTo>
                  <a:pt x="3334" y="447"/>
                </a:lnTo>
                <a:lnTo>
                  <a:pt x="3335" y="448"/>
                </a:lnTo>
                <a:lnTo>
                  <a:pt x="3336" y="447"/>
                </a:lnTo>
                <a:lnTo>
                  <a:pt x="3338" y="430"/>
                </a:lnTo>
                <a:lnTo>
                  <a:pt x="3339" y="403"/>
                </a:lnTo>
                <a:lnTo>
                  <a:pt x="3340" y="357"/>
                </a:lnTo>
                <a:lnTo>
                  <a:pt x="3341" y="315"/>
                </a:lnTo>
                <a:lnTo>
                  <a:pt x="3343" y="280"/>
                </a:lnTo>
                <a:lnTo>
                  <a:pt x="3344" y="249"/>
                </a:lnTo>
                <a:lnTo>
                  <a:pt x="3345" y="247"/>
                </a:lnTo>
                <a:lnTo>
                  <a:pt x="3346" y="253"/>
                </a:lnTo>
                <a:lnTo>
                  <a:pt x="3348" y="257"/>
                </a:lnTo>
                <a:lnTo>
                  <a:pt x="3349" y="264"/>
                </a:lnTo>
                <a:lnTo>
                  <a:pt x="3350" y="254"/>
                </a:lnTo>
                <a:lnTo>
                  <a:pt x="3351" y="256"/>
                </a:lnTo>
                <a:lnTo>
                  <a:pt x="3352" y="245"/>
                </a:lnTo>
                <a:lnTo>
                  <a:pt x="3354" y="239"/>
                </a:lnTo>
                <a:lnTo>
                  <a:pt x="3355" y="247"/>
                </a:lnTo>
                <a:lnTo>
                  <a:pt x="3356" y="236"/>
                </a:lnTo>
                <a:lnTo>
                  <a:pt x="3358" y="247"/>
                </a:lnTo>
                <a:lnTo>
                  <a:pt x="3359" y="252"/>
                </a:lnTo>
                <a:lnTo>
                  <a:pt x="3360" y="247"/>
                </a:lnTo>
                <a:lnTo>
                  <a:pt x="3361" y="255"/>
                </a:lnTo>
                <a:lnTo>
                  <a:pt x="3362" y="273"/>
                </a:lnTo>
                <a:lnTo>
                  <a:pt x="3364" y="299"/>
                </a:lnTo>
                <a:lnTo>
                  <a:pt x="3365" y="316"/>
                </a:lnTo>
                <a:lnTo>
                  <a:pt x="3366" y="279"/>
                </a:lnTo>
                <a:lnTo>
                  <a:pt x="3367" y="240"/>
                </a:lnTo>
                <a:lnTo>
                  <a:pt x="3368" y="229"/>
                </a:lnTo>
                <a:lnTo>
                  <a:pt x="3370" y="222"/>
                </a:lnTo>
                <a:lnTo>
                  <a:pt x="3371" y="210"/>
                </a:lnTo>
                <a:lnTo>
                  <a:pt x="3372" y="227"/>
                </a:lnTo>
                <a:lnTo>
                  <a:pt x="3374" y="254"/>
                </a:lnTo>
                <a:lnTo>
                  <a:pt x="3375" y="266"/>
                </a:lnTo>
                <a:lnTo>
                  <a:pt x="3376" y="263"/>
                </a:lnTo>
                <a:lnTo>
                  <a:pt x="3377" y="260"/>
                </a:lnTo>
                <a:lnTo>
                  <a:pt x="3378" y="277"/>
                </a:lnTo>
                <a:lnTo>
                  <a:pt x="3380" y="278"/>
                </a:lnTo>
                <a:lnTo>
                  <a:pt x="3381" y="297"/>
                </a:lnTo>
                <a:lnTo>
                  <a:pt x="3382" y="321"/>
                </a:lnTo>
                <a:lnTo>
                  <a:pt x="3383" y="323"/>
                </a:lnTo>
                <a:lnTo>
                  <a:pt x="3385" y="351"/>
                </a:lnTo>
                <a:lnTo>
                  <a:pt x="3386" y="363"/>
                </a:lnTo>
                <a:lnTo>
                  <a:pt x="3387" y="382"/>
                </a:lnTo>
                <a:lnTo>
                  <a:pt x="3388" y="391"/>
                </a:lnTo>
                <a:lnTo>
                  <a:pt x="3390" y="403"/>
                </a:lnTo>
                <a:lnTo>
                  <a:pt x="3391" y="417"/>
                </a:lnTo>
                <a:lnTo>
                  <a:pt x="3392" y="420"/>
                </a:lnTo>
                <a:lnTo>
                  <a:pt x="3393" y="427"/>
                </a:lnTo>
                <a:lnTo>
                  <a:pt x="3394" y="441"/>
                </a:lnTo>
                <a:lnTo>
                  <a:pt x="3396" y="449"/>
                </a:lnTo>
                <a:lnTo>
                  <a:pt x="3397" y="447"/>
                </a:lnTo>
                <a:lnTo>
                  <a:pt x="3398" y="435"/>
                </a:lnTo>
                <a:lnTo>
                  <a:pt x="3399" y="424"/>
                </a:lnTo>
                <a:lnTo>
                  <a:pt x="3401" y="418"/>
                </a:lnTo>
                <a:lnTo>
                  <a:pt x="3402" y="411"/>
                </a:lnTo>
                <a:lnTo>
                  <a:pt x="3403" y="404"/>
                </a:lnTo>
                <a:lnTo>
                  <a:pt x="3405" y="395"/>
                </a:lnTo>
                <a:lnTo>
                  <a:pt x="3406" y="388"/>
                </a:lnTo>
                <a:lnTo>
                  <a:pt x="3407" y="380"/>
                </a:lnTo>
                <a:lnTo>
                  <a:pt x="3408" y="371"/>
                </a:lnTo>
                <a:lnTo>
                  <a:pt x="3409" y="350"/>
                </a:lnTo>
                <a:lnTo>
                  <a:pt x="3411" y="333"/>
                </a:lnTo>
                <a:lnTo>
                  <a:pt x="3412" y="325"/>
                </a:lnTo>
                <a:lnTo>
                  <a:pt x="3413" y="326"/>
                </a:lnTo>
                <a:lnTo>
                  <a:pt x="3414" y="323"/>
                </a:lnTo>
                <a:lnTo>
                  <a:pt x="3416" y="323"/>
                </a:lnTo>
                <a:lnTo>
                  <a:pt x="3417" y="321"/>
                </a:lnTo>
                <a:lnTo>
                  <a:pt x="3418" y="317"/>
                </a:lnTo>
                <a:lnTo>
                  <a:pt x="3419" y="309"/>
                </a:lnTo>
                <a:lnTo>
                  <a:pt x="3421" y="309"/>
                </a:lnTo>
                <a:lnTo>
                  <a:pt x="3422" y="301"/>
                </a:lnTo>
                <a:lnTo>
                  <a:pt x="3423" y="323"/>
                </a:lnTo>
                <a:lnTo>
                  <a:pt x="3424" y="328"/>
                </a:lnTo>
                <a:lnTo>
                  <a:pt x="3425" y="326"/>
                </a:lnTo>
                <a:lnTo>
                  <a:pt x="3427" y="325"/>
                </a:lnTo>
                <a:lnTo>
                  <a:pt x="3428" y="331"/>
                </a:lnTo>
                <a:lnTo>
                  <a:pt x="3429" y="321"/>
                </a:lnTo>
                <a:lnTo>
                  <a:pt x="3430" y="321"/>
                </a:lnTo>
                <a:lnTo>
                  <a:pt x="3432" y="316"/>
                </a:lnTo>
                <a:lnTo>
                  <a:pt x="3433" y="316"/>
                </a:lnTo>
                <a:lnTo>
                  <a:pt x="3434" y="312"/>
                </a:lnTo>
                <a:lnTo>
                  <a:pt x="3435" y="302"/>
                </a:lnTo>
                <a:lnTo>
                  <a:pt x="3437" y="301"/>
                </a:lnTo>
                <a:lnTo>
                  <a:pt x="3438" y="296"/>
                </a:lnTo>
                <a:lnTo>
                  <a:pt x="3439" y="317"/>
                </a:lnTo>
                <a:lnTo>
                  <a:pt x="3440" y="335"/>
                </a:lnTo>
                <a:lnTo>
                  <a:pt x="3441" y="345"/>
                </a:lnTo>
                <a:lnTo>
                  <a:pt x="3443" y="372"/>
                </a:lnTo>
                <a:lnTo>
                  <a:pt x="3444" y="395"/>
                </a:lnTo>
                <a:lnTo>
                  <a:pt x="3445" y="407"/>
                </a:lnTo>
                <a:lnTo>
                  <a:pt x="3447" y="422"/>
                </a:lnTo>
                <a:lnTo>
                  <a:pt x="3448" y="435"/>
                </a:lnTo>
                <a:lnTo>
                  <a:pt x="3449" y="447"/>
                </a:lnTo>
                <a:lnTo>
                  <a:pt x="3450" y="456"/>
                </a:lnTo>
                <a:lnTo>
                  <a:pt x="3451" y="457"/>
                </a:lnTo>
                <a:lnTo>
                  <a:pt x="3453" y="457"/>
                </a:lnTo>
                <a:lnTo>
                  <a:pt x="3454" y="466"/>
                </a:lnTo>
                <a:lnTo>
                  <a:pt x="3455" y="469"/>
                </a:lnTo>
                <a:lnTo>
                  <a:pt x="3456" y="465"/>
                </a:lnTo>
                <a:lnTo>
                  <a:pt x="3458" y="457"/>
                </a:lnTo>
                <a:lnTo>
                  <a:pt x="3459" y="439"/>
                </a:lnTo>
                <a:lnTo>
                  <a:pt x="3460" y="431"/>
                </a:lnTo>
                <a:lnTo>
                  <a:pt x="3461" y="415"/>
                </a:lnTo>
                <a:lnTo>
                  <a:pt x="3463" y="400"/>
                </a:lnTo>
                <a:lnTo>
                  <a:pt x="3464" y="382"/>
                </a:lnTo>
                <a:lnTo>
                  <a:pt x="3465" y="369"/>
                </a:lnTo>
                <a:lnTo>
                  <a:pt x="3466" y="356"/>
                </a:lnTo>
                <a:lnTo>
                  <a:pt x="3468" y="343"/>
                </a:lnTo>
                <a:lnTo>
                  <a:pt x="3469" y="330"/>
                </a:lnTo>
                <a:lnTo>
                  <a:pt x="3470" y="317"/>
                </a:lnTo>
                <a:lnTo>
                  <a:pt x="3471" y="301"/>
                </a:lnTo>
                <a:lnTo>
                  <a:pt x="3472" y="290"/>
                </a:lnTo>
                <a:lnTo>
                  <a:pt x="3474" y="279"/>
                </a:lnTo>
                <a:lnTo>
                  <a:pt x="3475" y="272"/>
                </a:lnTo>
                <a:lnTo>
                  <a:pt x="3476" y="261"/>
                </a:lnTo>
                <a:lnTo>
                  <a:pt x="3478" y="270"/>
                </a:lnTo>
                <a:lnTo>
                  <a:pt x="3479" y="257"/>
                </a:lnTo>
                <a:lnTo>
                  <a:pt x="3480" y="256"/>
                </a:lnTo>
                <a:lnTo>
                  <a:pt x="3481" y="254"/>
                </a:lnTo>
                <a:lnTo>
                  <a:pt x="3482" y="271"/>
                </a:lnTo>
                <a:lnTo>
                  <a:pt x="3484" y="285"/>
                </a:lnTo>
                <a:lnTo>
                  <a:pt x="3485" y="255"/>
                </a:lnTo>
                <a:lnTo>
                  <a:pt x="3486" y="235"/>
                </a:lnTo>
                <a:lnTo>
                  <a:pt x="3487" y="234"/>
                </a:lnTo>
                <a:lnTo>
                  <a:pt x="3488" y="226"/>
                </a:lnTo>
                <a:lnTo>
                  <a:pt x="3490" y="207"/>
                </a:lnTo>
                <a:lnTo>
                  <a:pt x="3491" y="229"/>
                </a:lnTo>
                <a:lnTo>
                  <a:pt x="3492" y="256"/>
                </a:lnTo>
                <a:lnTo>
                  <a:pt x="3494" y="257"/>
                </a:lnTo>
                <a:lnTo>
                  <a:pt x="3495" y="261"/>
                </a:lnTo>
                <a:lnTo>
                  <a:pt x="3496" y="261"/>
                </a:lnTo>
                <a:lnTo>
                  <a:pt x="3497" y="244"/>
                </a:lnTo>
                <a:lnTo>
                  <a:pt x="3498" y="246"/>
                </a:lnTo>
                <a:lnTo>
                  <a:pt x="3500" y="251"/>
                </a:lnTo>
                <a:lnTo>
                  <a:pt x="3501" y="270"/>
                </a:lnTo>
                <a:lnTo>
                  <a:pt x="3502" y="291"/>
                </a:lnTo>
                <a:lnTo>
                  <a:pt x="3503" y="310"/>
                </a:lnTo>
                <a:lnTo>
                  <a:pt x="3505" y="326"/>
                </a:lnTo>
                <a:lnTo>
                  <a:pt x="3506" y="342"/>
                </a:lnTo>
                <a:lnTo>
                  <a:pt x="3507" y="355"/>
                </a:lnTo>
                <a:lnTo>
                  <a:pt x="3508" y="371"/>
                </a:lnTo>
                <a:lnTo>
                  <a:pt x="3510" y="386"/>
                </a:lnTo>
                <a:lnTo>
                  <a:pt x="3511" y="388"/>
                </a:lnTo>
                <a:lnTo>
                  <a:pt x="3512" y="403"/>
                </a:lnTo>
                <a:lnTo>
                  <a:pt x="3513" y="437"/>
                </a:lnTo>
                <a:lnTo>
                  <a:pt x="3515" y="459"/>
                </a:lnTo>
                <a:lnTo>
                  <a:pt x="3516" y="462"/>
                </a:lnTo>
                <a:lnTo>
                  <a:pt x="3517" y="464"/>
                </a:lnTo>
                <a:lnTo>
                  <a:pt x="3518" y="454"/>
                </a:lnTo>
                <a:lnTo>
                  <a:pt x="3519" y="451"/>
                </a:lnTo>
                <a:lnTo>
                  <a:pt x="3521" y="435"/>
                </a:lnTo>
                <a:lnTo>
                  <a:pt x="3522" y="427"/>
                </a:lnTo>
                <a:lnTo>
                  <a:pt x="3523" y="400"/>
                </a:lnTo>
                <a:lnTo>
                  <a:pt x="3525" y="379"/>
                </a:lnTo>
                <a:lnTo>
                  <a:pt x="3526" y="352"/>
                </a:lnTo>
                <a:lnTo>
                  <a:pt x="3527" y="335"/>
                </a:lnTo>
                <a:lnTo>
                  <a:pt x="3528" y="301"/>
                </a:lnTo>
                <a:lnTo>
                  <a:pt x="3529" y="298"/>
                </a:lnTo>
                <a:lnTo>
                  <a:pt x="3531" y="271"/>
                </a:lnTo>
                <a:lnTo>
                  <a:pt x="3532" y="261"/>
                </a:lnTo>
                <a:lnTo>
                  <a:pt x="3533" y="258"/>
                </a:lnTo>
                <a:lnTo>
                  <a:pt x="3534" y="246"/>
                </a:lnTo>
                <a:lnTo>
                  <a:pt x="3535" y="244"/>
                </a:lnTo>
                <a:lnTo>
                  <a:pt x="3537" y="252"/>
                </a:lnTo>
                <a:lnTo>
                  <a:pt x="3538" y="242"/>
                </a:lnTo>
                <a:lnTo>
                  <a:pt x="3539" y="245"/>
                </a:lnTo>
                <a:lnTo>
                  <a:pt x="3541" y="234"/>
                </a:lnTo>
                <a:lnTo>
                  <a:pt x="3542" y="253"/>
                </a:lnTo>
                <a:lnTo>
                  <a:pt x="3543" y="284"/>
                </a:lnTo>
                <a:lnTo>
                  <a:pt x="3544" y="258"/>
                </a:lnTo>
                <a:lnTo>
                  <a:pt x="3545" y="231"/>
                </a:lnTo>
                <a:lnTo>
                  <a:pt x="3547" y="222"/>
                </a:lnTo>
                <a:lnTo>
                  <a:pt x="3548" y="208"/>
                </a:lnTo>
                <a:lnTo>
                  <a:pt x="3549" y="191"/>
                </a:lnTo>
                <a:lnTo>
                  <a:pt x="3550" y="199"/>
                </a:lnTo>
                <a:lnTo>
                  <a:pt x="3552" y="239"/>
                </a:lnTo>
                <a:lnTo>
                  <a:pt x="3553" y="246"/>
                </a:lnTo>
                <a:lnTo>
                  <a:pt x="3554" y="247"/>
                </a:lnTo>
                <a:lnTo>
                  <a:pt x="3555" y="251"/>
                </a:lnTo>
                <a:lnTo>
                  <a:pt x="3557" y="233"/>
                </a:lnTo>
                <a:lnTo>
                  <a:pt x="3558" y="221"/>
                </a:lnTo>
                <a:lnTo>
                  <a:pt x="3559" y="227"/>
                </a:lnTo>
                <a:lnTo>
                  <a:pt x="3560" y="227"/>
                </a:lnTo>
                <a:lnTo>
                  <a:pt x="3562" y="240"/>
                </a:lnTo>
                <a:lnTo>
                  <a:pt x="3563" y="260"/>
                </a:lnTo>
                <a:lnTo>
                  <a:pt x="3564" y="270"/>
                </a:lnTo>
                <a:lnTo>
                  <a:pt x="3565" y="297"/>
                </a:lnTo>
                <a:lnTo>
                  <a:pt x="3566" y="305"/>
                </a:lnTo>
                <a:lnTo>
                  <a:pt x="3568" y="329"/>
                </a:lnTo>
                <a:lnTo>
                  <a:pt x="3569" y="351"/>
                </a:lnTo>
                <a:lnTo>
                  <a:pt x="3570" y="368"/>
                </a:lnTo>
                <a:lnTo>
                  <a:pt x="3572" y="378"/>
                </a:lnTo>
                <a:lnTo>
                  <a:pt x="3573" y="424"/>
                </a:lnTo>
                <a:lnTo>
                  <a:pt x="3574" y="445"/>
                </a:lnTo>
                <a:lnTo>
                  <a:pt x="3575" y="454"/>
                </a:lnTo>
                <a:lnTo>
                  <a:pt x="3576" y="454"/>
                </a:lnTo>
                <a:lnTo>
                  <a:pt x="3578" y="446"/>
                </a:lnTo>
                <a:lnTo>
                  <a:pt x="3579" y="447"/>
                </a:lnTo>
                <a:lnTo>
                  <a:pt x="3580" y="431"/>
                </a:lnTo>
                <a:lnTo>
                  <a:pt x="3581" y="422"/>
                </a:lnTo>
                <a:lnTo>
                  <a:pt x="3582" y="400"/>
                </a:lnTo>
                <a:lnTo>
                  <a:pt x="3584" y="379"/>
                </a:lnTo>
                <a:lnTo>
                  <a:pt x="3585" y="355"/>
                </a:lnTo>
                <a:lnTo>
                  <a:pt x="3586" y="339"/>
                </a:lnTo>
                <a:lnTo>
                  <a:pt x="3588" y="302"/>
                </a:lnTo>
                <a:lnTo>
                  <a:pt x="3589" y="305"/>
                </a:lnTo>
                <a:lnTo>
                  <a:pt x="3590" y="281"/>
                </a:lnTo>
                <a:lnTo>
                  <a:pt x="3591" y="274"/>
                </a:lnTo>
                <a:lnTo>
                  <a:pt x="3592" y="263"/>
                </a:lnTo>
                <a:lnTo>
                  <a:pt x="3594" y="266"/>
                </a:lnTo>
                <a:lnTo>
                  <a:pt x="3595" y="269"/>
                </a:lnTo>
                <a:lnTo>
                  <a:pt x="3596" y="255"/>
                </a:lnTo>
                <a:lnTo>
                  <a:pt x="3597" y="252"/>
                </a:lnTo>
                <a:lnTo>
                  <a:pt x="3598" y="265"/>
                </a:lnTo>
                <a:lnTo>
                  <a:pt x="3600" y="269"/>
                </a:lnTo>
                <a:lnTo>
                  <a:pt x="3601" y="281"/>
                </a:lnTo>
                <a:lnTo>
                  <a:pt x="3602" y="293"/>
                </a:lnTo>
                <a:lnTo>
                  <a:pt x="3604" y="281"/>
                </a:lnTo>
                <a:lnTo>
                  <a:pt x="3605" y="271"/>
                </a:lnTo>
                <a:lnTo>
                  <a:pt x="3606" y="268"/>
                </a:lnTo>
                <a:lnTo>
                  <a:pt x="3607" y="266"/>
                </a:lnTo>
                <a:lnTo>
                  <a:pt x="3608" y="272"/>
                </a:lnTo>
                <a:lnTo>
                  <a:pt x="3610" y="281"/>
                </a:lnTo>
                <a:lnTo>
                  <a:pt x="3611" y="296"/>
                </a:lnTo>
                <a:lnTo>
                  <a:pt x="3612" y="300"/>
                </a:lnTo>
                <a:lnTo>
                  <a:pt x="3613" y="319"/>
                </a:lnTo>
                <a:lnTo>
                  <a:pt x="3615" y="316"/>
                </a:lnTo>
                <a:lnTo>
                  <a:pt x="3616" y="321"/>
                </a:lnTo>
                <a:lnTo>
                  <a:pt x="3617" y="341"/>
                </a:lnTo>
                <a:lnTo>
                  <a:pt x="3618" y="369"/>
                </a:lnTo>
                <a:lnTo>
                  <a:pt x="3620" y="380"/>
                </a:lnTo>
                <a:lnTo>
                  <a:pt x="3621" y="396"/>
                </a:lnTo>
                <a:lnTo>
                  <a:pt x="3622" y="424"/>
                </a:lnTo>
                <a:lnTo>
                  <a:pt x="3623" y="440"/>
                </a:lnTo>
                <a:lnTo>
                  <a:pt x="3625" y="457"/>
                </a:lnTo>
                <a:lnTo>
                  <a:pt x="3626" y="460"/>
                </a:lnTo>
                <a:lnTo>
                  <a:pt x="3627" y="466"/>
                </a:lnTo>
                <a:lnTo>
                  <a:pt x="3628" y="472"/>
                </a:lnTo>
                <a:lnTo>
                  <a:pt x="3629" y="473"/>
                </a:lnTo>
                <a:lnTo>
                  <a:pt x="3631" y="469"/>
                </a:lnTo>
                <a:lnTo>
                  <a:pt x="3632" y="466"/>
                </a:lnTo>
                <a:lnTo>
                  <a:pt x="3633" y="457"/>
                </a:lnTo>
                <a:lnTo>
                  <a:pt x="3635" y="435"/>
                </a:lnTo>
                <a:lnTo>
                  <a:pt x="3636" y="402"/>
                </a:lnTo>
                <a:lnTo>
                  <a:pt x="3637" y="349"/>
                </a:lnTo>
                <a:lnTo>
                  <a:pt x="3638" y="316"/>
                </a:lnTo>
                <a:lnTo>
                  <a:pt x="3639" y="277"/>
                </a:lnTo>
                <a:lnTo>
                  <a:pt x="3641" y="263"/>
                </a:lnTo>
                <a:lnTo>
                  <a:pt x="3642" y="258"/>
                </a:lnTo>
                <a:lnTo>
                  <a:pt x="3643" y="268"/>
                </a:lnTo>
                <a:lnTo>
                  <a:pt x="3644" y="283"/>
                </a:lnTo>
                <a:lnTo>
                  <a:pt x="3645" y="296"/>
                </a:lnTo>
                <a:lnTo>
                  <a:pt x="3647" y="302"/>
                </a:lnTo>
                <a:lnTo>
                  <a:pt x="3648" y="310"/>
                </a:lnTo>
                <a:lnTo>
                  <a:pt x="3649" y="292"/>
                </a:lnTo>
                <a:lnTo>
                  <a:pt x="3651" y="289"/>
                </a:lnTo>
                <a:lnTo>
                  <a:pt x="3652" y="292"/>
                </a:lnTo>
                <a:lnTo>
                  <a:pt x="3653" y="296"/>
                </a:lnTo>
                <a:lnTo>
                  <a:pt x="3654" y="287"/>
                </a:lnTo>
                <a:lnTo>
                  <a:pt x="3655" y="281"/>
                </a:lnTo>
                <a:lnTo>
                  <a:pt x="3657" y="274"/>
                </a:lnTo>
                <a:lnTo>
                  <a:pt x="3658" y="265"/>
                </a:lnTo>
                <a:lnTo>
                  <a:pt x="3659" y="281"/>
                </a:lnTo>
                <a:lnTo>
                  <a:pt x="3660" y="302"/>
                </a:lnTo>
                <a:lnTo>
                  <a:pt x="3662" y="312"/>
                </a:lnTo>
                <a:lnTo>
                  <a:pt x="3663" y="275"/>
                </a:lnTo>
                <a:lnTo>
                  <a:pt x="3664" y="244"/>
                </a:lnTo>
                <a:lnTo>
                  <a:pt x="3665" y="220"/>
                </a:lnTo>
                <a:lnTo>
                  <a:pt x="3667" y="214"/>
                </a:lnTo>
                <a:lnTo>
                  <a:pt x="3668" y="219"/>
                </a:lnTo>
                <a:lnTo>
                  <a:pt x="3669" y="222"/>
                </a:lnTo>
                <a:lnTo>
                  <a:pt x="3670" y="210"/>
                </a:lnTo>
                <a:lnTo>
                  <a:pt x="3672" y="225"/>
                </a:lnTo>
                <a:lnTo>
                  <a:pt x="3673" y="240"/>
                </a:lnTo>
                <a:lnTo>
                  <a:pt x="3674" y="248"/>
                </a:lnTo>
                <a:lnTo>
                  <a:pt x="3675" y="250"/>
                </a:lnTo>
                <a:lnTo>
                  <a:pt x="3676" y="283"/>
                </a:lnTo>
                <a:lnTo>
                  <a:pt x="3678" y="312"/>
                </a:lnTo>
                <a:lnTo>
                  <a:pt x="3679" y="341"/>
                </a:lnTo>
                <a:lnTo>
                  <a:pt x="3680" y="370"/>
                </a:lnTo>
                <a:lnTo>
                  <a:pt x="3682" y="403"/>
                </a:lnTo>
                <a:lnTo>
                  <a:pt x="3683" y="430"/>
                </a:lnTo>
                <a:lnTo>
                  <a:pt x="3684" y="445"/>
                </a:lnTo>
                <a:lnTo>
                  <a:pt x="3685" y="452"/>
                </a:lnTo>
                <a:lnTo>
                  <a:pt x="3686" y="465"/>
                </a:lnTo>
                <a:lnTo>
                  <a:pt x="3688" y="470"/>
                </a:lnTo>
                <a:lnTo>
                  <a:pt x="3689" y="471"/>
                </a:lnTo>
                <a:lnTo>
                  <a:pt x="3690" y="467"/>
                </a:lnTo>
                <a:lnTo>
                  <a:pt x="3691" y="468"/>
                </a:lnTo>
                <a:lnTo>
                  <a:pt x="3692" y="464"/>
                </a:lnTo>
                <a:lnTo>
                  <a:pt x="3694" y="436"/>
                </a:lnTo>
                <a:lnTo>
                  <a:pt x="3695" y="410"/>
                </a:lnTo>
                <a:lnTo>
                  <a:pt x="3696" y="343"/>
                </a:lnTo>
                <a:lnTo>
                  <a:pt x="3698" y="298"/>
                </a:lnTo>
                <a:lnTo>
                  <a:pt x="3699" y="247"/>
                </a:lnTo>
                <a:lnTo>
                  <a:pt x="3700" y="231"/>
                </a:lnTo>
                <a:lnTo>
                  <a:pt x="3701" y="228"/>
                </a:lnTo>
                <a:lnTo>
                  <a:pt x="3702" y="246"/>
                </a:lnTo>
                <a:lnTo>
                  <a:pt x="3704" y="259"/>
                </a:lnTo>
                <a:lnTo>
                  <a:pt x="3705" y="278"/>
                </a:lnTo>
                <a:lnTo>
                  <a:pt x="3706" y="272"/>
                </a:lnTo>
                <a:lnTo>
                  <a:pt x="3707" y="289"/>
                </a:lnTo>
                <a:lnTo>
                  <a:pt x="3709" y="273"/>
                </a:lnTo>
                <a:lnTo>
                  <a:pt x="3710" y="271"/>
                </a:lnTo>
                <a:lnTo>
                  <a:pt x="3711" y="252"/>
                </a:lnTo>
                <a:lnTo>
                  <a:pt x="3712" y="255"/>
                </a:lnTo>
                <a:lnTo>
                  <a:pt x="3714" y="248"/>
                </a:lnTo>
                <a:lnTo>
                  <a:pt x="3715" y="260"/>
                </a:lnTo>
                <a:lnTo>
                  <a:pt x="3716" y="254"/>
                </a:lnTo>
                <a:lnTo>
                  <a:pt x="3717" y="262"/>
                </a:lnTo>
                <a:lnTo>
                  <a:pt x="3719" y="284"/>
                </a:lnTo>
                <a:lnTo>
                  <a:pt x="3720" y="316"/>
                </a:lnTo>
                <a:lnTo>
                  <a:pt x="3721" y="332"/>
                </a:lnTo>
                <a:lnTo>
                  <a:pt x="3722" y="291"/>
                </a:lnTo>
                <a:lnTo>
                  <a:pt x="3723" y="253"/>
                </a:lnTo>
                <a:lnTo>
                  <a:pt x="3725" y="227"/>
                </a:lnTo>
                <a:lnTo>
                  <a:pt x="3726" y="212"/>
                </a:lnTo>
                <a:lnTo>
                  <a:pt x="3727" y="200"/>
                </a:lnTo>
                <a:lnTo>
                  <a:pt x="3729" y="203"/>
                </a:lnTo>
                <a:lnTo>
                  <a:pt x="3730" y="195"/>
                </a:lnTo>
                <a:lnTo>
                  <a:pt x="3731" y="205"/>
                </a:lnTo>
                <a:lnTo>
                  <a:pt x="3732" y="198"/>
                </a:lnTo>
                <a:lnTo>
                  <a:pt x="3733" y="199"/>
                </a:lnTo>
                <a:lnTo>
                  <a:pt x="3735" y="205"/>
                </a:lnTo>
                <a:lnTo>
                  <a:pt x="3736" y="230"/>
                </a:lnTo>
                <a:lnTo>
                  <a:pt x="3737" y="258"/>
                </a:lnTo>
                <a:lnTo>
                  <a:pt x="3738" y="305"/>
                </a:lnTo>
                <a:lnTo>
                  <a:pt x="3739" y="335"/>
                </a:lnTo>
                <a:lnTo>
                  <a:pt x="3741" y="382"/>
                </a:lnTo>
                <a:lnTo>
                  <a:pt x="3742" y="410"/>
                </a:lnTo>
                <a:lnTo>
                  <a:pt x="3743" y="431"/>
                </a:lnTo>
                <a:lnTo>
                  <a:pt x="3745" y="442"/>
                </a:lnTo>
                <a:lnTo>
                  <a:pt x="3746" y="453"/>
                </a:lnTo>
                <a:lnTo>
                  <a:pt x="3747" y="459"/>
                </a:lnTo>
                <a:lnTo>
                  <a:pt x="3748" y="465"/>
                </a:lnTo>
                <a:lnTo>
                  <a:pt x="3749" y="463"/>
                </a:lnTo>
                <a:lnTo>
                  <a:pt x="3751" y="467"/>
                </a:lnTo>
                <a:lnTo>
                  <a:pt x="3752" y="463"/>
                </a:lnTo>
                <a:lnTo>
                  <a:pt x="3753" y="440"/>
                </a:lnTo>
                <a:lnTo>
                  <a:pt x="3754" y="411"/>
                </a:lnTo>
                <a:lnTo>
                  <a:pt x="3756" y="340"/>
                </a:lnTo>
                <a:lnTo>
                  <a:pt x="3757" y="292"/>
                </a:lnTo>
                <a:lnTo>
                  <a:pt x="3758" y="248"/>
                </a:lnTo>
                <a:lnTo>
                  <a:pt x="3759" y="230"/>
                </a:lnTo>
                <a:lnTo>
                  <a:pt x="3761" y="231"/>
                </a:lnTo>
                <a:lnTo>
                  <a:pt x="3762" y="241"/>
                </a:lnTo>
                <a:lnTo>
                  <a:pt x="3763" y="253"/>
                </a:lnTo>
                <a:lnTo>
                  <a:pt x="3764" y="261"/>
                </a:lnTo>
                <a:lnTo>
                  <a:pt x="3765" y="280"/>
                </a:lnTo>
                <a:lnTo>
                  <a:pt x="3767" y="287"/>
                </a:lnTo>
                <a:lnTo>
                  <a:pt x="3768" y="266"/>
                </a:lnTo>
                <a:lnTo>
                  <a:pt x="3769" y="252"/>
                </a:lnTo>
                <a:lnTo>
                  <a:pt x="3770" y="255"/>
                </a:lnTo>
                <a:lnTo>
                  <a:pt x="3772" y="263"/>
                </a:lnTo>
                <a:lnTo>
                  <a:pt x="3773" y="256"/>
                </a:lnTo>
                <a:lnTo>
                  <a:pt x="3774" y="254"/>
                </a:lnTo>
                <a:lnTo>
                  <a:pt x="3775" y="265"/>
                </a:lnTo>
                <a:lnTo>
                  <a:pt x="3777" y="276"/>
                </a:lnTo>
                <a:lnTo>
                  <a:pt x="3778" y="303"/>
                </a:lnTo>
                <a:lnTo>
                  <a:pt x="3779" y="330"/>
                </a:lnTo>
                <a:lnTo>
                  <a:pt x="3780" y="345"/>
                </a:lnTo>
                <a:lnTo>
                  <a:pt x="3782" y="298"/>
                </a:lnTo>
                <a:lnTo>
                  <a:pt x="3783" y="268"/>
                </a:lnTo>
                <a:lnTo>
                  <a:pt x="3784" y="233"/>
                </a:lnTo>
                <a:lnTo>
                  <a:pt x="3785" y="222"/>
                </a:lnTo>
                <a:lnTo>
                  <a:pt x="3787" y="221"/>
                </a:lnTo>
                <a:lnTo>
                  <a:pt x="3788" y="217"/>
                </a:lnTo>
                <a:lnTo>
                  <a:pt x="3789" y="215"/>
                </a:lnTo>
                <a:lnTo>
                  <a:pt x="3790" y="215"/>
                </a:lnTo>
                <a:lnTo>
                  <a:pt x="3792" y="218"/>
                </a:lnTo>
                <a:lnTo>
                  <a:pt x="3793" y="216"/>
                </a:lnTo>
                <a:lnTo>
                  <a:pt x="3794" y="221"/>
                </a:lnTo>
                <a:lnTo>
                  <a:pt x="3795" y="224"/>
                </a:lnTo>
                <a:lnTo>
                  <a:pt x="3796" y="238"/>
                </a:lnTo>
                <a:lnTo>
                  <a:pt x="3798" y="265"/>
                </a:lnTo>
                <a:lnTo>
                  <a:pt x="3799" y="306"/>
                </a:lnTo>
                <a:lnTo>
                  <a:pt x="3800" y="349"/>
                </a:lnTo>
                <a:lnTo>
                  <a:pt x="3801" y="381"/>
                </a:lnTo>
                <a:lnTo>
                  <a:pt x="3803" y="409"/>
                </a:lnTo>
                <a:lnTo>
                  <a:pt x="3804" y="428"/>
                </a:lnTo>
                <a:lnTo>
                  <a:pt x="3805" y="445"/>
                </a:lnTo>
                <a:lnTo>
                  <a:pt x="3806" y="454"/>
                </a:lnTo>
                <a:lnTo>
                  <a:pt x="3808" y="460"/>
                </a:lnTo>
                <a:lnTo>
                  <a:pt x="3809" y="457"/>
                </a:lnTo>
                <a:lnTo>
                  <a:pt x="3810" y="462"/>
                </a:lnTo>
                <a:lnTo>
                  <a:pt x="3811" y="460"/>
                </a:lnTo>
                <a:lnTo>
                  <a:pt x="3812" y="436"/>
                </a:lnTo>
                <a:lnTo>
                  <a:pt x="3814" y="407"/>
                </a:lnTo>
                <a:lnTo>
                  <a:pt x="3815" y="340"/>
                </a:lnTo>
                <a:lnTo>
                  <a:pt x="3816" y="293"/>
                </a:lnTo>
                <a:lnTo>
                  <a:pt x="3818" y="243"/>
                </a:lnTo>
                <a:lnTo>
                  <a:pt x="3819" y="230"/>
                </a:lnTo>
                <a:lnTo>
                  <a:pt x="3820" y="237"/>
                </a:lnTo>
                <a:lnTo>
                  <a:pt x="3821" y="245"/>
                </a:lnTo>
                <a:lnTo>
                  <a:pt x="3822" y="255"/>
                </a:lnTo>
                <a:lnTo>
                  <a:pt x="3824" y="266"/>
                </a:lnTo>
                <a:lnTo>
                  <a:pt x="3825" y="260"/>
                </a:lnTo>
                <a:lnTo>
                  <a:pt x="3826" y="275"/>
                </a:lnTo>
                <a:lnTo>
                  <a:pt x="3827" y="257"/>
                </a:lnTo>
                <a:lnTo>
                  <a:pt x="3829" y="261"/>
                </a:lnTo>
                <a:lnTo>
                  <a:pt x="3830" y="270"/>
                </a:lnTo>
                <a:lnTo>
                  <a:pt x="3831" y="277"/>
                </a:lnTo>
                <a:lnTo>
                  <a:pt x="3832" y="269"/>
                </a:lnTo>
                <a:lnTo>
                  <a:pt x="3834" y="258"/>
                </a:lnTo>
                <a:lnTo>
                  <a:pt x="3835" y="251"/>
                </a:lnTo>
                <a:lnTo>
                  <a:pt x="3836" y="253"/>
                </a:lnTo>
                <a:lnTo>
                  <a:pt x="3837" y="285"/>
                </a:lnTo>
                <a:lnTo>
                  <a:pt x="3839" y="311"/>
                </a:lnTo>
                <a:lnTo>
                  <a:pt x="3840" y="332"/>
                </a:lnTo>
                <a:lnTo>
                  <a:pt x="3841" y="291"/>
                </a:lnTo>
                <a:lnTo>
                  <a:pt x="3842" y="251"/>
                </a:lnTo>
                <a:lnTo>
                  <a:pt x="3843" y="224"/>
                </a:lnTo>
                <a:lnTo>
                  <a:pt x="3845" y="199"/>
                </a:lnTo>
                <a:lnTo>
                  <a:pt x="3846" y="196"/>
                </a:lnTo>
                <a:lnTo>
                  <a:pt x="3847" y="199"/>
                </a:lnTo>
                <a:lnTo>
                  <a:pt x="3849" y="201"/>
                </a:lnTo>
                <a:lnTo>
                  <a:pt x="3850" y="209"/>
                </a:lnTo>
                <a:lnTo>
                  <a:pt x="3851" y="202"/>
                </a:lnTo>
                <a:lnTo>
                  <a:pt x="3852" y="196"/>
                </a:lnTo>
                <a:lnTo>
                  <a:pt x="3853" y="202"/>
                </a:lnTo>
                <a:lnTo>
                  <a:pt x="3855" y="211"/>
                </a:lnTo>
                <a:lnTo>
                  <a:pt x="3856" y="209"/>
                </a:lnTo>
                <a:lnTo>
                  <a:pt x="3857" y="226"/>
                </a:lnTo>
                <a:lnTo>
                  <a:pt x="3858" y="251"/>
                </a:lnTo>
                <a:lnTo>
                  <a:pt x="3859" y="289"/>
                </a:lnTo>
                <a:lnTo>
                  <a:pt x="3861" y="330"/>
                </a:lnTo>
                <a:lnTo>
                  <a:pt x="3862" y="363"/>
                </a:lnTo>
                <a:lnTo>
                  <a:pt x="3863" y="390"/>
                </a:lnTo>
                <a:lnTo>
                  <a:pt x="3865" y="410"/>
                </a:lnTo>
                <a:lnTo>
                  <a:pt x="3866" y="425"/>
                </a:lnTo>
                <a:lnTo>
                  <a:pt x="3867" y="437"/>
                </a:lnTo>
                <a:lnTo>
                  <a:pt x="3868" y="439"/>
                </a:lnTo>
                <a:lnTo>
                  <a:pt x="3869" y="452"/>
                </a:lnTo>
                <a:lnTo>
                  <a:pt x="3871" y="450"/>
                </a:lnTo>
                <a:lnTo>
                  <a:pt x="3872" y="432"/>
                </a:lnTo>
                <a:lnTo>
                  <a:pt x="3873" y="404"/>
                </a:lnTo>
                <a:lnTo>
                  <a:pt x="3874" y="344"/>
                </a:lnTo>
                <a:lnTo>
                  <a:pt x="3876" y="298"/>
                </a:lnTo>
                <a:lnTo>
                  <a:pt x="3877" y="239"/>
                </a:lnTo>
                <a:lnTo>
                  <a:pt x="3878" y="228"/>
                </a:lnTo>
                <a:lnTo>
                  <a:pt x="3879" y="234"/>
                </a:lnTo>
                <a:lnTo>
                  <a:pt x="3881" y="240"/>
                </a:lnTo>
                <a:lnTo>
                  <a:pt x="3882" y="256"/>
                </a:lnTo>
                <a:lnTo>
                  <a:pt x="3883" y="268"/>
                </a:lnTo>
                <a:lnTo>
                  <a:pt x="3884" y="264"/>
                </a:lnTo>
                <a:lnTo>
                  <a:pt x="3886" y="271"/>
                </a:lnTo>
                <a:lnTo>
                  <a:pt x="3887" y="256"/>
                </a:lnTo>
                <a:lnTo>
                  <a:pt x="3888" y="257"/>
                </a:lnTo>
                <a:lnTo>
                  <a:pt x="3889" y="273"/>
                </a:lnTo>
                <a:lnTo>
                  <a:pt x="3890" y="266"/>
                </a:lnTo>
                <a:lnTo>
                  <a:pt x="3892" y="255"/>
                </a:lnTo>
                <a:lnTo>
                  <a:pt x="3893" y="246"/>
                </a:lnTo>
                <a:lnTo>
                  <a:pt x="3894" y="245"/>
                </a:lnTo>
                <a:lnTo>
                  <a:pt x="3896" y="261"/>
                </a:lnTo>
                <a:lnTo>
                  <a:pt x="3897" y="287"/>
                </a:lnTo>
                <a:lnTo>
                  <a:pt x="3898" y="312"/>
                </a:lnTo>
                <a:lnTo>
                  <a:pt x="3899" y="324"/>
                </a:lnTo>
                <a:lnTo>
                  <a:pt x="3900" y="279"/>
                </a:lnTo>
                <a:lnTo>
                  <a:pt x="3902" y="234"/>
                </a:lnTo>
                <a:lnTo>
                  <a:pt x="3903" y="200"/>
                </a:lnTo>
                <a:lnTo>
                  <a:pt x="3904" y="169"/>
                </a:lnTo>
                <a:lnTo>
                  <a:pt x="3905" y="158"/>
                </a:lnTo>
                <a:lnTo>
                  <a:pt x="3906" y="154"/>
                </a:lnTo>
                <a:lnTo>
                  <a:pt x="3908" y="158"/>
                </a:lnTo>
                <a:lnTo>
                  <a:pt x="3909" y="173"/>
                </a:lnTo>
                <a:lnTo>
                  <a:pt x="3910" y="163"/>
                </a:lnTo>
                <a:lnTo>
                  <a:pt x="3912" y="154"/>
                </a:lnTo>
                <a:lnTo>
                  <a:pt x="3913" y="154"/>
                </a:lnTo>
                <a:lnTo>
                  <a:pt x="3914" y="173"/>
                </a:lnTo>
                <a:lnTo>
                  <a:pt x="3915" y="180"/>
                </a:lnTo>
                <a:lnTo>
                  <a:pt x="3916" y="189"/>
                </a:lnTo>
                <a:lnTo>
                  <a:pt x="3918" y="205"/>
                </a:lnTo>
                <a:lnTo>
                  <a:pt x="3919" y="214"/>
                </a:lnTo>
                <a:lnTo>
                  <a:pt x="3920" y="223"/>
                </a:lnTo>
                <a:lnTo>
                  <a:pt x="3921" y="254"/>
                </a:lnTo>
                <a:lnTo>
                  <a:pt x="3922" y="267"/>
                </a:lnTo>
                <a:lnTo>
                  <a:pt x="3924" y="295"/>
                </a:lnTo>
                <a:lnTo>
                  <a:pt x="3925" y="328"/>
                </a:lnTo>
                <a:lnTo>
                  <a:pt x="3926" y="361"/>
                </a:lnTo>
                <a:lnTo>
                  <a:pt x="3928" y="376"/>
                </a:lnTo>
                <a:lnTo>
                  <a:pt x="3929" y="425"/>
                </a:lnTo>
                <a:lnTo>
                  <a:pt x="3930" y="448"/>
                </a:lnTo>
                <a:lnTo>
                  <a:pt x="3931" y="453"/>
                </a:lnTo>
                <a:lnTo>
                  <a:pt x="3932" y="450"/>
                </a:lnTo>
                <a:lnTo>
                  <a:pt x="3934" y="434"/>
                </a:lnTo>
                <a:lnTo>
                  <a:pt x="3935" y="427"/>
                </a:lnTo>
                <a:lnTo>
                  <a:pt x="3936" y="395"/>
                </a:lnTo>
                <a:lnTo>
                  <a:pt x="3937" y="383"/>
                </a:lnTo>
                <a:lnTo>
                  <a:pt x="3939" y="344"/>
                </a:lnTo>
                <a:lnTo>
                  <a:pt x="3940" y="332"/>
                </a:lnTo>
                <a:lnTo>
                  <a:pt x="3941" y="287"/>
                </a:lnTo>
                <a:lnTo>
                  <a:pt x="3942" y="281"/>
                </a:lnTo>
                <a:lnTo>
                  <a:pt x="3944" y="245"/>
                </a:lnTo>
                <a:lnTo>
                  <a:pt x="3945" y="205"/>
                </a:lnTo>
                <a:lnTo>
                  <a:pt x="3946" y="163"/>
                </a:lnTo>
                <a:lnTo>
                  <a:pt x="3947" y="172"/>
                </a:lnTo>
                <a:lnTo>
                  <a:pt x="3949" y="187"/>
                </a:lnTo>
                <a:lnTo>
                  <a:pt x="3950" y="186"/>
                </a:lnTo>
                <a:lnTo>
                  <a:pt x="3951" y="194"/>
                </a:lnTo>
                <a:lnTo>
                  <a:pt x="3952" y="188"/>
                </a:lnTo>
                <a:lnTo>
                  <a:pt x="3953" y="191"/>
                </a:lnTo>
                <a:lnTo>
                  <a:pt x="3955" y="193"/>
                </a:lnTo>
                <a:lnTo>
                  <a:pt x="3956" y="220"/>
                </a:lnTo>
                <a:lnTo>
                  <a:pt x="3957" y="263"/>
                </a:lnTo>
                <a:lnTo>
                  <a:pt x="3959" y="296"/>
                </a:lnTo>
                <a:lnTo>
                  <a:pt x="3960" y="262"/>
                </a:lnTo>
                <a:lnTo>
                  <a:pt x="3961" y="225"/>
                </a:lnTo>
                <a:lnTo>
                  <a:pt x="3962" y="200"/>
                </a:lnTo>
                <a:lnTo>
                  <a:pt x="3963" y="181"/>
                </a:lnTo>
                <a:lnTo>
                  <a:pt x="3965" y="169"/>
                </a:lnTo>
                <a:lnTo>
                  <a:pt x="3966" y="175"/>
                </a:lnTo>
                <a:lnTo>
                  <a:pt x="3967" y="177"/>
                </a:lnTo>
                <a:lnTo>
                  <a:pt x="3968" y="189"/>
                </a:lnTo>
                <a:lnTo>
                  <a:pt x="3969" y="194"/>
                </a:lnTo>
                <a:lnTo>
                  <a:pt x="3971" y="187"/>
                </a:lnTo>
                <a:lnTo>
                  <a:pt x="3972" y="170"/>
                </a:lnTo>
                <a:lnTo>
                  <a:pt x="3973" y="161"/>
                </a:lnTo>
                <a:lnTo>
                  <a:pt x="3975" y="150"/>
                </a:lnTo>
                <a:lnTo>
                  <a:pt x="3976" y="146"/>
                </a:lnTo>
                <a:lnTo>
                  <a:pt x="3977" y="157"/>
                </a:lnTo>
                <a:lnTo>
                  <a:pt x="3978" y="171"/>
                </a:lnTo>
                <a:lnTo>
                  <a:pt x="3979" y="188"/>
                </a:lnTo>
                <a:lnTo>
                  <a:pt x="3981" y="214"/>
                </a:lnTo>
                <a:lnTo>
                  <a:pt x="3982" y="232"/>
                </a:lnTo>
                <a:lnTo>
                  <a:pt x="3983" y="260"/>
                </a:lnTo>
                <a:lnTo>
                  <a:pt x="3984" y="295"/>
                </a:lnTo>
                <a:lnTo>
                  <a:pt x="3986" y="317"/>
                </a:lnTo>
                <a:lnTo>
                  <a:pt x="3987" y="350"/>
                </a:lnTo>
                <a:lnTo>
                  <a:pt x="3988" y="411"/>
                </a:lnTo>
                <a:lnTo>
                  <a:pt x="3989" y="444"/>
                </a:lnTo>
                <a:lnTo>
                  <a:pt x="3991" y="452"/>
                </a:lnTo>
                <a:lnTo>
                  <a:pt x="3992" y="453"/>
                </a:lnTo>
                <a:lnTo>
                  <a:pt x="3993" y="446"/>
                </a:lnTo>
                <a:lnTo>
                  <a:pt x="3994" y="442"/>
                </a:lnTo>
                <a:lnTo>
                  <a:pt x="3996" y="425"/>
                </a:lnTo>
                <a:lnTo>
                  <a:pt x="3997" y="412"/>
                </a:lnTo>
                <a:lnTo>
                  <a:pt x="3998" y="377"/>
                </a:lnTo>
                <a:lnTo>
                  <a:pt x="3999" y="349"/>
                </a:lnTo>
                <a:lnTo>
                  <a:pt x="4000" y="310"/>
                </a:lnTo>
                <a:lnTo>
                  <a:pt x="4002" y="290"/>
                </a:lnTo>
                <a:lnTo>
                  <a:pt x="4003" y="239"/>
                </a:lnTo>
                <a:lnTo>
                  <a:pt x="4004" y="227"/>
                </a:lnTo>
                <a:lnTo>
                  <a:pt x="4006" y="212"/>
                </a:lnTo>
                <a:lnTo>
                  <a:pt x="4007" y="203"/>
                </a:lnTo>
                <a:lnTo>
                  <a:pt x="4008" y="202"/>
                </a:lnTo>
                <a:lnTo>
                  <a:pt x="4009" y="208"/>
                </a:lnTo>
                <a:lnTo>
                  <a:pt x="4010" y="215"/>
                </a:lnTo>
                <a:lnTo>
                  <a:pt x="4012" y="214"/>
                </a:lnTo>
                <a:lnTo>
                  <a:pt x="4013" y="214"/>
                </a:lnTo>
                <a:lnTo>
                  <a:pt x="4014" y="226"/>
                </a:lnTo>
                <a:lnTo>
                  <a:pt x="4015" y="231"/>
                </a:lnTo>
                <a:lnTo>
                  <a:pt x="4016" y="253"/>
                </a:lnTo>
                <a:lnTo>
                  <a:pt x="4018" y="276"/>
                </a:lnTo>
                <a:lnTo>
                  <a:pt x="4019" y="262"/>
                </a:lnTo>
                <a:lnTo>
                  <a:pt x="4020" y="238"/>
                </a:lnTo>
                <a:lnTo>
                  <a:pt x="4022" y="224"/>
                </a:lnTo>
                <a:lnTo>
                  <a:pt x="4023" y="224"/>
                </a:lnTo>
                <a:lnTo>
                  <a:pt x="4024" y="220"/>
                </a:lnTo>
                <a:lnTo>
                  <a:pt x="4025" y="241"/>
                </a:lnTo>
                <a:lnTo>
                  <a:pt x="4026" y="263"/>
                </a:lnTo>
                <a:lnTo>
                  <a:pt x="4028" y="267"/>
                </a:lnTo>
                <a:lnTo>
                  <a:pt x="4029" y="275"/>
                </a:lnTo>
                <a:lnTo>
                  <a:pt x="4030" y="274"/>
                </a:lnTo>
                <a:lnTo>
                  <a:pt x="4031" y="279"/>
                </a:lnTo>
                <a:lnTo>
                  <a:pt x="4033" y="309"/>
                </a:lnTo>
                <a:lnTo>
                  <a:pt x="4034" y="338"/>
                </a:lnTo>
                <a:lnTo>
                  <a:pt x="4035" y="356"/>
                </a:lnTo>
                <a:lnTo>
                  <a:pt x="4036" y="391"/>
                </a:lnTo>
                <a:lnTo>
                  <a:pt x="4038" y="413"/>
                </a:lnTo>
                <a:lnTo>
                  <a:pt x="4039" y="433"/>
                </a:lnTo>
                <a:lnTo>
                  <a:pt x="4040" y="448"/>
                </a:lnTo>
                <a:lnTo>
                  <a:pt x="4041" y="454"/>
                </a:lnTo>
                <a:lnTo>
                  <a:pt x="4043" y="464"/>
                </a:lnTo>
                <a:lnTo>
                  <a:pt x="4044" y="467"/>
                </a:lnTo>
                <a:lnTo>
                  <a:pt x="4045" y="470"/>
                </a:lnTo>
                <a:lnTo>
                  <a:pt x="4046" y="465"/>
                </a:lnTo>
                <a:lnTo>
                  <a:pt x="4047" y="465"/>
                </a:lnTo>
                <a:lnTo>
                  <a:pt x="4049" y="459"/>
                </a:lnTo>
                <a:lnTo>
                  <a:pt x="4050" y="434"/>
                </a:lnTo>
                <a:lnTo>
                  <a:pt x="4051" y="407"/>
                </a:lnTo>
                <a:lnTo>
                  <a:pt x="4053" y="342"/>
                </a:lnTo>
                <a:lnTo>
                  <a:pt x="4054" y="309"/>
                </a:lnTo>
                <a:lnTo>
                  <a:pt x="4055" y="263"/>
                </a:lnTo>
                <a:lnTo>
                  <a:pt x="4056" y="247"/>
                </a:lnTo>
                <a:lnTo>
                  <a:pt x="4057" y="245"/>
                </a:lnTo>
                <a:lnTo>
                  <a:pt x="4059" y="250"/>
                </a:lnTo>
                <a:lnTo>
                  <a:pt x="4060" y="257"/>
                </a:lnTo>
                <a:lnTo>
                  <a:pt x="4061" y="270"/>
                </a:lnTo>
                <a:lnTo>
                  <a:pt x="4062" y="271"/>
                </a:lnTo>
                <a:lnTo>
                  <a:pt x="4063" y="281"/>
                </a:lnTo>
                <a:lnTo>
                  <a:pt x="4065" y="267"/>
                </a:lnTo>
                <a:lnTo>
                  <a:pt x="4066" y="267"/>
                </a:lnTo>
                <a:lnTo>
                  <a:pt x="4067" y="270"/>
                </a:lnTo>
                <a:lnTo>
                  <a:pt x="4069" y="271"/>
                </a:lnTo>
                <a:lnTo>
                  <a:pt x="4070" y="263"/>
                </a:lnTo>
                <a:lnTo>
                  <a:pt x="4071" y="266"/>
                </a:lnTo>
                <a:lnTo>
                  <a:pt x="4072" y="254"/>
                </a:lnTo>
                <a:lnTo>
                  <a:pt x="4073" y="254"/>
                </a:lnTo>
                <a:lnTo>
                  <a:pt x="4075" y="280"/>
                </a:lnTo>
                <a:lnTo>
                  <a:pt x="4076" y="302"/>
                </a:lnTo>
                <a:lnTo>
                  <a:pt x="4077" y="312"/>
                </a:lnTo>
                <a:lnTo>
                  <a:pt x="4078" y="280"/>
                </a:lnTo>
                <a:lnTo>
                  <a:pt x="4079" y="244"/>
                </a:lnTo>
                <a:lnTo>
                  <a:pt x="4081" y="218"/>
                </a:lnTo>
                <a:lnTo>
                  <a:pt x="4082" y="205"/>
                </a:lnTo>
                <a:lnTo>
                  <a:pt x="4083" y="199"/>
                </a:lnTo>
                <a:lnTo>
                  <a:pt x="4085" y="200"/>
                </a:lnTo>
                <a:lnTo>
                  <a:pt x="4086" y="212"/>
                </a:lnTo>
                <a:lnTo>
                  <a:pt x="4087" y="213"/>
                </a:lnTo>
                <a:lnTo>
                  <a:pt x="4088" y="207"/>
                </a:lnTo>
                <a:lnTo>
                  <a:pt x="4089" y="212"/>
                </a:lnTo>
                <a:lnTo>
                  <a:pt x="4091" y="217"/>
                </a:lnTo>
                <a:lnTo>
                  <a:pt x="4092" y="249"/>
                </a:lnTo>
                <a:lnTo>
                  <a:pt x="4093" y="273"/>
                </a:lnTo>
                <a:lnTo>
                  <a:pt x="4094" y="320"/>
                </a:lnTo>
                <a:lnTo>
                  <a:pt x="4096" y="351"/>
                </a:lnTo>
                <a:lnTo>
                  <a:pt x="4097" y="384"/>
                </a:lnTo>
                <a:lnTo>
                  <a:pt x="4098" y="408"/>
                </a:lnTo>
                <a:lnTo>
                  <a:pt x="4099" y="427"/>
                </a:lnTo>
                <a:lnTo>
                  <a:pt x="4101" y="445"/>
                </a:lnTo>
                <a:lnTo>
                  <a:pt x="4102" y="455"/>
                </a:lnTo>
                <a:lnTo>
                  <a:pt x="4103" y="461"/>
                </a:lnTo>
                <a:lnTo>
                  <a:pt x="4104" y="465"/>
                </a:lnTo>
                <a:lnTo>
                  <a:pt x="4106" y="465"/>
                </a:lnTo>
                <a:lnTo>
                  <a:pt x="4107" y="466"/>
                </a:lnTo>
                <a:lnTo>
                  <a:pt x="4108" y="460"/>
                </a:lnTo>
                <a:lnTo>
                  <a:pt x="4109" y="435"/>
                </a:lnTo>
                <a:lnTo>
                  <a:pt x="4110" y="393"/>
                </a:lnTo>
                <a:lnTo>
                  <a:pt x="4112" y="322"/>
                </a:lnTo>
                <a:lnTo>
                  <a:pt x="4113" y="283"/>
                </a:lnTo>
                <a:lnTo>
                  <a:pt x="4114" y="246"/>
                </a:lnTo>
                <a:lnTo>
                  <a:pt x="4116" y="234"/>
                </a:lnTo>
                <a:lnTo>
                  <a:pt x="4117" y="226"/>
                </a:lnTo>
                <a:lnTo>
                  <a:pt x="4118" y="244"/>
                </a:lnTo>
                <a:lnTo>
                  <a:pt x="4119" y="257"/>
                </a:lnTo>
                <a:lnTo>
                  <a:pt x="4120" y="269"/>
                </a:lnTo>
                <a:lnTo>
                  <a:pt x="4122" y="269"/>
                </a:lnTo>
                <a:lnTo>
                  <a:pt x="4123" y="277"/>
                </a:lnTo>
                <a:lnTo>
                  <a:pt x="4124" y="265"/>
                </a:lnTo>
                <a:lnTo>
                  <a:pt x="4125" y="273"/>
                </a:lnTo>
                <a:lnTo>
                  <a:pt x="4127" y="296"/>
                </a:lnTo>
                <a:lnTo>
                  <a:pt x="4128" y="292"/>
                </a:lnTo>
                <a:lnTo>
                  <a:pt x="4129" y="278"/>
                </a:lnTo>
                <a:lnTo>
                  <a:pt x="4130" y="271"/>
                </a:lnTo>
                <a:lnTo>
                  <a:pt x="4132" y="271"/>
                </a:lnTo>
                <a:lnTo>
                  <a:pt x="4133" y="282"/>
                </a:lnTo>
                <a:lnTo>
                  <a:pt x="4134" y="315"/>
                </a:lnTo>
                <a:lnTo>
                  <a:pt x="4135" y="336"/>
                </a:lnTo>
                <a:lnTo>
                  <a:pt x="4136" y="339"/>
                </a:lnTo>
                <a:lnTo>
                  <a:pt x="4138" y="299"/>
                </a:lnTo>
                <a:lnTo>
                  <a:pt x="4139" y="265"/>
                </a:lnTo>
                <a:lnTo>
                  <a:pt x="4140" y="234"/>
                </a:lnTo>
                <a:lnTo>
                  <a:pt x="4141" y="217"/>
                </a:lnTo>
                <a:lnTo>
                  <a:pt x="4143" y="212"/>
                </a:lnTo>
                <a:lnTo>
                  <a:pt x="4144" y="214"/>
                </a:lnTo>
                <a:lnTo>
                  <a:pt x="4145" y="204"/>
                </a:lnTo>
                <a:lnTo>
                  <a:pt x="4146" y="215"/>
                </a:lnTo>
                <a:lnTo>
                  <a:pt x="4148" y="201"/>
                </a:lnTo>
                <a:lnTo>
                  <a:pt x="4149" y="203"/>
                </a:lnTo>
                <a:lnTo>
                  <a:pt x="4150" y="209"/>
                </a:lnTo>
                <a:lnTo>
                  <a:pt x="4151" y="227"/>
                </a:lnTo>
                <a:lnTo>
                  <a:pt x="4153" y="251"/>
                </a:lnTo>
                <a:lnTo>
                  <a:pt x="4154" y="282"/>
                </a:lnTo>
                <a:lnTo>
                  <a:pt x="4155" y="314"/>
                </a:lnTo>
                <a:lnTo>
                  <a:pt x="4156" y="366"/>
                </a:lnTo>
                <a:lnTo>
                  <a:pt x="4158" y="394"/>
                </a:lnTo>
                <a:lnTo>
                  <a:pt x="4159" y="420"/>
                </a:lnTo>
                <a:lnTo>
                  <a:pt x="4160" y="431"/>
                </a:lnTo>
                <a:lnTo>
                  <a:pt x="4161" y="447"/>
                </a:lnTo>
                <a:lnTo>
                  <a:pt x="4163" y="457"/>
                </a:lnTo>
                <a:lnTo>
                  <a:pt x="4164" y="463"/>
                </a:lnTo>
                <a:lnTo>
                  <a:pt x="4165" y="461"/>
                </a:lnTo>
                <a:lnTo>
                  <a:pt x="4166" y="463"/>
                </a:lnTo>
                <a:lnTo>
                  <a:pt x="4167" y="461"/>
                </a:lnTo>
                <a:lnTo>
                  <a:pt x="4169" y="439"/>
                </a:lnTo>
                <a:lnTo>
                  <a:pt x="4170" y="409"/>
                </a:lnTo>
                <a:lnTo>
                  <a:pt x="4171" y="345"/>
                </a:lnTo>
                <a:lnTo>
                  <a:pt x="4172" y="291"/>
                </a:lnTo>
                <a:lnTo>
                  <a:pt x="4174" y="250"/>
                </a:lnTo>
                <a:lnTo>
                  <a:pt x="4175" y="225"/>
                </a:lnTo>
                <a:lnTo>
                  <a:pt x="4176" y="227"/>
                </a:lnTo>
                <a:lnTo>
                  <a:pt x="4177" y="241"/>
                </a:lnTo>
                <a:lnTo>
                  <a:pt x="4179" y="257"/>
                </a:lnTo>
                <a:lnTo>
                  <a:pt x="4180" y="269"/>
                </a:lnTo>
                <a:lnTo>
                  <a:pt x="4181" y="268"/>
                </a:lnTo>
                <a:lnTo>
                  <a:pt x="4182" y="273"/>
                </a:lnTo>
                <a:lnTo>
                  <a:pt x="4183" y="257"/>
                </a:lnTo>
                <a:lnTo>
                  <a:pt x="4185" y="262"/>
                </a:lnTo>
                <a:lnTo>
                  <a:pt x="4186" y="272"/>
                </a:lnTo>
                <a:lnTo>
                  <a:pt x="4187" y="270"/>
                </a:lnTo>
                <a:lnTo>
                  <a:pt x="4189" y="273"/>
                </a:lnTo>
                <a:lnTo>
                  <a:pt x="4190" y="272"/>
                </a:lnTo>
                <a:lnTo>
                  <a:pt x="4191" y="266"/>
                </a:lnTo>
                <a:lnTo>
                  <a:pt x="4192" y="274"/>
                </a:lnTo>
                <a:lnTo>
                  <a:pt x="4193" y="309"/>
                </a:lnTo>
                <a:lnTo>
                  <a:pt x="4195" y="339"/>
                </a:lnTo>
                <a:lnTo>
                  <a:pt x="4196" y="353"/>
                </a:lnTo>
                <a:lnTo>
                  <a:pt x="4197" y="319"/>
                </a:lnTo>
                <a:lnTo>
                  <a:pt x="4198" y="280"/>
                </a:lnTo>
                <a:lnTo>
                  <a:pt x="4200" y="245"/>
                </a:lnTo>
                <a:lnTo>
                  <a:pt x="4201" y="232"/>
                </a:lnTo>
                <a:lnTo>
                  <a:pt x="4202" y="219"/>
                </a:lnTo>
                <a:lnTo>
                  <a:pt x="4203" y="214"/>
                </a:lnTo>
                <a:lnTo>
                  <a:pt x="4205" y="214"/>
                </a:lnTo>
                <a:lnTo>
                  <a:pt x="4206" y="192"/>
                </a:lnTo>
                <a:lnTo>
                  <a:pt x="4207" y="186"/>
                </a:lnTo>
                <a:lnTo>
                  <a:pt x="4208" y="189"/>
                </a:lnTo>
                <a:lnTo>
                  <a:pt x="4210" y="198"/>
                </a:lnTo>
                <a:lnTo>
                  <a:pt x="4211" y="199"/>
                </a:lnTo>
                <a:lnTo>
                  <a:pt x="4212" y="220"/>
                </a:lnTo>
                <a:lnTo>
                  <a:pt x="4213" y="245"/>
                </a:lnTo>
                <a:lnTo>
                  <a:pt x="4214" y="276"/>
                </a:lnTo>
                <a:lnTo>
                  <a:pt x="4216" y="325"/>
                </a:lnTo>
                <a:lnTo>
                  <a:pt x="4217" y="363"/>
                </a:lnTo>
                <a:lnTo>
                  <a:pt x="4218" y="399"/>
                </a:lnTo>
                <a:lnTo>
                  <a:pt x="4220" y="417"/>
                </a:lnTo>
                <a:lnTo>
                  <a:pt x="4221" y="439"/>
                </a:lnTo>
                <a:lnTo>
                  <a:pt x="4222" y="450"/>
                </a:lnTo>
                <a:lnTo>
                  <a:pt x="4223" y="457"/>
                </a:lnTo>
                <a:lnTo>
                  <a:pt x="4224" y="457"/>
                </a:lnTo>
                <a:lnTo>
                  <a:pt x="4226" y="463"/>
                </a:lnTo>
                <a:lnTo>
                  <a:pt x="4227" y="461"/>
                </a:lnTo>
                <a:lnTo>
                  <a:pt x="4228" y="437"/>
                </a:lnTo>
                <a:lnTo>
                  <a:pt x="4229" y="409"/>
                </a:lnTo>
                <a:lnTo>
                  <a:pt x="4230" y="338"/>
                </a:lnTo>
                <a:lnTo>
                  <a:pt x="4232" y="295"/>
                </a:lnTo>
                <a:lnTo>
                  <a:pt x="4233" y="249"/>
                </a:lnTo>
                <a:lnTo>
                  <a:pt x="4234" y="230"/>
                </a:lnTo>
                <a:lnTo>
                  <a:pt x="4236" y="233"/>
                </a:lnTo>
                <a:lnTo>
                  <a:pt x="4237" y="245"/>
                </a:lnTo>
                <a:lnTo>
                  <a:pt x="4238" y="241"/>
                </a:lnTo>
                <a:lnTo>
                  <a:pt x="4239" y="261"/>
                </a:lnTo>
                <a:lnTo>
                  <a:pt x="4240" y="262"/>
                </a:lnTo>
                <a:lnTo>
                  <a:pt x="4242" y="271"/>
                </a:lnTo>
                <a:lnTo>
                  <a:pt x="4243" y="254"/>
                </a:lnTo>
                <a:lnTo>
                  <a:pt x="4244" y="256"/>
                </a:lnTo>
                <a:lnTo>
                  <a:pt x="4245" y="268"/>
                </a:lnTo>
                <a:lnTo>
                  <a:pt x="4246" y="267"/>
                </a:lnTo>
                <a:lnTo>
                  <a:pt x="4248" y="258"/>
                </a:lnTo>
                <a:lnTo>
                  <a:pt x="4249" y="253"/>
                </a:lnTo>
                <a:lnTo>
                  <a:pt x="4250" y="239"/>
                </a:lnTo>
                <a:lnTo>
                  <a:pt x="4252" y="255"/>
                </a:lnTo>
                <a:lnTo>
                  <a:pt x="4253" y="290"/>
                </a:lnTo>
                <a:lnTo>
                  <a:pt x="4254" y="317"/>
                </a:lnTo>
                <a:lnTo>
                  <a:pt x="4255" y="339"/>
                </a:lnTo>
                <a:lnTo>
                  <a:pt x="4256" y="304"/>
                </a:lnTo>
                <a:lnTo>
                  <a:pt x="4258" y="256"/>
                </a:lnTo>
                <a:lnTo>
                  <a:pt x="4259" y="228"/>
                </a:lnTo>
                <a:lnTo>
                  <a:pt x="4260" y="207"/>
                </a:lnTo>
                <a:lnTo>
                  <a:pt x="4261" y="195"/>
                </a:lnTo>
                <a:lnTo>
                  <a:pt x="4263" y="191"/>
                </a:lnTo>
                <a:lnTo>
                  <a:pt x="4264" y="197"/>
                </a:lnTo>
                <a:lnTo>
                  <a:pt x="4265" y="197"/>
                </a:lnTo>
                <a:lnTo>
                  <a:pt x="4266" y="190"/>
                </a:lnTo>
                <a:lnTo>
                  <a:pt x="4268" y="190"/>
                </a:lnTo>
                <a:lnTo>
                  <a:pt x="4269" y="191"/>
                </a:lnTo>
                <a:lnTo>
                  <a:pt x="4270" y="197"/>
                </a:lnTo>
                <a:lnTo>
                  <a:pt x="4271" y="210"/>
                </a:lnTo>
                <a:lnTo>
                  <a:pt x="4273" y="216"/>
                </a:lnTo>
                <a:lnTo>
                  <a:pt x="4274" y="233"/>
                </a:lnTo>
                <a:lnTo>
                  <a:pt x="4275" y="251"/>
                </a:lnTo>
                <a:lnTo>
                  <a:pt x="4276" y="290"/>
                </a:lnTo>
                <a:lnTo>
                  <a:pt x="4277" y="332"/>
                </a:lnTo>
                <a:lnTo>
                  <a:pt x="4279" y="362"/>
                </a:lnTo>
                <a:lnTo>
                  <a:pt x="4280" y="390"/>
                </a:lnTo>
                <a:lnTo>
                  <a:pt x="4281" y="413"/>
                </a:lnTo>
                <a:lnTo>
                  <a:pt x="4283" y="426"/>
                </a:lnTo>
                <a:lnTo>
                  <a:pt x="4284" y="435"/>
                </a:lnTo>
                <a:lnTo>
                  <a:pt x="4285" y="448"/>
                </a:lnTo>
                <a:lnTo>
                  <a:pt x="4286" y="453"/>
                </a:lnTo>
                <a:lnTo>
                  <a:pt x="4287" y="434"/>
                </a:lnTo>
                <a:lnTo>
                  <a:pt x="4289" y="406"/>
                </a:lnTo>
                <a:lnTo>
                  <a:pt x="4290" y="339"/>
                </a:lnTo>
                <a:lnTo>
                  <a:pt x="4291" y="299"/>
                </a:lnTo>
                <a:lnTo>
                  <a:pt x="4292" y="248"/>
                </a:lnTo>
                <a:lnTo>
                  <a:pt x="4293" y="236"/>
                </a:lnTo>
                <a:lnTo>
                  <a:pt x="4295" y="231"/>
                </a:lnTo>
                <a:lnTo>
                  <a:pt x="4296" y="244"/>
                </a:lnTo>
                <a:lnTo>
                  <a:pt x="4297" y="258"/>
                </a:lnTo>
                <a:lnTo>
                  <a:pt x="4299" y="267"/>
                </a:lnTo>
                <a:lnTo>
                  <a:pt x="4300" y="260"/>
                </a:lnTo>
                <a:lnTo>
                  <a:pt x="4301" y="264"/>
                </a:lnTo>
                <a:lnTo>
                  <a:pt x="4302" y="255"/>
                </a:lnTo>
                <a:lnTo>
                  <a:pt x="4303" y="264"/>
                </a:lnTo>
                <a:lnTo>
                  <a:pt x="4305" y="281"/>
                </a:lnTo>
                <a:lnTo>
                  <a:pt x="4306" y="269"/>
                </a:lnTo>
                <a:lnTo>
                  <a:pt x="4307" y="265"/>
                </a:lnTo>
                <a:lnTo>
                  <a:pt x="4308" y="254"/>
                </a:lnTo>
                <a:lnTo>
                  <a:pt x="4310" y="253"/>
                </a:lnTo>
                <a:lnTo>
                  <a:pt x="4311" y="263"/>
                </a:lnTo>
                <a:lnTo>
                  <a:pt x="4312" y="296"/>
                </a:lnTo>
                <a:lnTo>
                  <a:pt x="4313" y="318"/>
                </a:lnTo>
                <a:lnTo>
                  <a:pt x="4315" y="334"/>
                </a:lnTo>
                <a:lnTo>
                  <a:pt x="4316" y="295"/>
                </a:lnTo>
                <a:lnTo>
                  <a:pt x="4317" y="250"/>
                </a:lnTo>
                <a:lnTo>
                  <a:pt x="4318" y="218"/>
                </a:lnTo>
                <a:lnTo>
                  <a:pt x="4320" y="191"/>
                </a:lnTo>
                <a:lnTo>
                  <a:pt x="4321" y="174"/>
                </a:lnTo>
                <a:lnTo>
                  <a:pt x="4322" y="172"/>
                </a:lnTo>
                <a:lnTo>
                  <a:pt x="4323" y="180"/>
                </a:lnTo>
                <a:lnTo>
                  <a:pt x="4324" y="177"/>
                </a:lnTo>
                <a:lnTo>
                  <a:pt x="4326" y="174"/>
                </a:lnTo>
                <a:lnTo>
                  <a:pt x="4327" y="167"/>
                </a:lnTo>
                <a:lnTo>
                  <a:pt x="4328" y="157"/>
                </a:lnTo>
                <a:lnTo>
                  <a:pt x="4330" y="157"/>
                </a:lnTo>
                <a:lnTo>
                  <a:pt x="4331" y="164"/>
                </a:lnTo>
                <a:lnTo>
                  <a:pt x="4332" y="170"/>
                </a:lnTo>
                <a:lnTo>
                  <a:pt x="4333" y="182"/>
                </a:lnTo>
                <a:lnTo>
                  <a:pt x="4334" y="188"/>
                </a:lnTo>
                <a:lnTo>
                  <a:pt x="4336" y="206"/>
                </a:lnTo>
                <a:lnTo>
                  <a:pt x="4337" y="226"/>
                </a:lnTo>
                <a:lnTo>
                  <a:pt x="4338" y="243"/>
                </a:lnTo>
                <a:lnTo>
                  <a:pt x="4339" y="279"/>
                </a:lnTo>
                <a:lnTo>
                  <a:pt x="4340" y="312"/>
                </a:lnTo>
                <a:lnTo>
                  <a:pt x="4342" y="338"/>
                </a:lnTo>
                <a:lnTo>
                  <a:pt x="4343" y="360"/>
                </a:lnTo>
                <a:lnTo>
                  <a:pt x="4344" y="411"/>
                </a:lnTo>
                <a:lnTo>
                  <a:pt x="4346" y="440"/>
                </a:lnTo>
                <a:lnTo>
                  <a:pt x="4347" y="450"/>
                </a:lnTo>
                <a:lnTo>
                  <a:pt x="4348" y="450"/>
                </a:lnTo>
                <a:lnTo>
                  <a:pt x="4349" y="429"/>
                </a:lnTo>
                <a:lnTo>
                  <a:pt x="4350" y="430"/>
                </a:lnTo>
                <a:lnTo>
                  <a:pt x="4352" y="396"/>
                </a:lnTo>
                <a:lnTo>
                  <a:pt x="4353" y="382"/>
                </a:lnTo>
                <a:lnTo>
                  <a:pt x="4354" y="338"/>
                </a:lnTo>
                <a:lnTo>
                  <a:pt x="4355" y="327"/>
                </a:lnTo>
                <a:lnTo>
                  <a:pt x="4357" y="271"/>
                </a:lnTo>
                <a:lnTo>
                  <a:pt x="4358" y="252"/>
                </a:lnTo>
                <a:lnTo>
                  <a:pt x="4359" y="221"/>
                </a:lnTo>
                <a:lnTo>
                  <a:pt x="4360" y="215"/>
                </a:lnTo>
                <a:lnTo>
                  <a:pt x="4362" y="198"/>
                </a:lnTo>
                <a:lnTo>
                  <a:pt x="4363" y="190"/>
                </a:lnTo>
                <a:lnTo>
                  <a:pt x="4364" y="190"/>
                </a:lnTo>
                <a:lnTo>
                  <a:pt x="4365" y="187"/>
                </a:lnTo>
                <a:lnTo>
                  <a:pt x="4367" y="196"/>
                </a:lnTo>
                <a:lnTo>
                  <a:pt x="4368" y="205"/>
                </a:lnTo>
                <a:lnTo>
                  <a:pt x="4369" y="210"/>
                </a:lnTo>
                <a:lnTo>
                  <a:pt x="4370" y="223"/>
                </a:lnTo>
                <a:lnTo>
                  <a:pt x="4371" y="253"/>
                </a:lnTo>
                <a:lnTo>
                  <a:pt x="4373" y="295"/>
                </a:lnTo>
                <a:lnTo>
                  <a:pt x="4374" y="328"/>
                </a:lnTo>
                <a:lnTo>
                  <a:pt x="4375" y="304"/>
                </a:lnTo>
                <a:lnTo>
                  <a:pt x="4377" y="267"/>
                </a:lnTo>
                <a:lnTo>
                  <a:pt x="4378" y="232"/>
                </a:lnTo>
                <a:lnTo>
                  <a:pt x="4379" y="214"/>
                </a:lnTo>
                <a:lnTo>
                  <a:pt x="4380" y="197"/>
                </a:lnTo>
                <a:lnTo>
                  <a:pt x="4381" y="187"/>
                </a:lnTo>
                <a:lnTo>
                  <a:pt x="4383" y="187"/>
                </a:lnTo>
                <a:lnTo>
                  <a:pt x="4384" y="198"/>
                </a:lnTo>
                <a:lnTo>
                  <a:pt x="4385" y="190"/>
                </a:lnTo>
                <a:lnTo>
                  <a:pt x="4386" y="183"/>
                </a:lnTo>
                <a:lnTo>
                  <a:pt x="4387" y="181"/>
                </a:lnTo>
                <a:lnTo>
                  <a:pt x="4389" y="167"/>
                </a:lnTo>
                <a:lnTo>
                  <a:pt x="4390" y="160"/>
                </a:lnTo>
                <a:lnTo>
                  <a:pt x="4391" y="162"/>
                </a:lnTo>
                <a:lnTo>
                  <a:pt x="4393" y="165"/>
                </a:lnTo>
                <a:lnTo>
                  <a:pt x="4394" y="170"/>
                </a:lnTo>
                <a:lnTo>
                  <a:pt x="4395" y="191"/>
                </a:lnTo>
                <a:lnTo>
                  <a:pt x="4396" y="213"/>
                </a:lnTo>
                <a:lnTo>
                  <a:pt x="4397" y="226"/>
                </a:lnTo>
                <a:lnTo>
                  <a:pt x="4399" y="259"/>
                </a:lnTo>
                <a:lnTo>
                  <a:pt x="4400" y="291"/>
                </a:lnTo>
                <a:lnTo>
                  <a:pt x="4401" y="322"/>
                </a:lnTo>
                <a:lnTo>
                  <a:pt x="4402" y="345"/>
                </a:lnTo>
                <a:lnTo>
                  <a:pt x="4403" y="405"/>
                </a:lnTo>
                <a:lnTo>
                  <a:pt x="4405" y="437"/>
                </a:lnTo>
                <a:lnTo>
                  <a:pt x="4406" y="446"/>
                </a:lnTo>
                <a:lnTo>
                  <a:pt x="4407" y="448"/>
                </a:lnTo>
                <a:lnTo>
                  <a:pt x="4409" y="444"/>
                </a:lnTo>
                <a:lnTo>
                  <a:pt x="4410" y="441"/>
                </a:lnTo>
                <a:lnTo>
                  <a:pt x="4411" y="423"/>
                </a:lnTo>
                <a:lnTo>
                  <a:pt x="4412" y="407"/>
                </a:lnTo>
                <a:lnTo>
                  <a:pt x="4413" y="381"/>
                </a:lnTo>
                <a:lnTo>
                  <a:pt x="4415" y="363"/>
                </a:lnTo>
                <a:lnTo>
                  <a:pt x="4416" y="314"/>
                </a:lnTo>
                <a:lnTo>
                  <a:pt x="4417" y="289"/>
                </a:lnTo>
                <a:lnTo>
                  <a:pt x="4418" y="242"/>
                </a:lnTo>
                <a:lnTo>
                  <a:pt x="4420" y="239"/>
                </a:lnTo>
                <a:lnTo>
                  <a:pt x="4421" y="221"/>
                </a:lnTo>
                <a:lnTo>
                  <a:pt x="4422" y="214"/>
                </a:lnTo>
                <a:lnTo>
                  <a:pt x="4424" y="211"/>
                </a:lnTo>
                <a:lnTo>
                  <a:pt x="4425" y="219"/>
                </a:lnTo>
                <a:lnTo>
                  <a:pt x="4426" y="227"/>
                </a:lnTo>
                <a:lnTo>
                  <a:pt x="4427" y="231"/>
                </a:lnTo>
                <a:lnTo>
                  <a:pt x="4428" y="234"/>
                </a:lnTo>
                <a:lnTo>
                  <a:pt x="4430" y="238"/>
                </a:lnTo>
                <a:lnTo>
                  <a:pt x="4431" y="256"/>
                </a:lnTo>
                <a:lnTo>
                  <a:pt x="4432" y="274"/>
                </a:lnTo>
                <a:lnTo>
                  <a:pt x="4433" y="301"/>
                </a:lnTo>
                <a:lnTo>
                  <a:pt x="4434" y="286"/>
                </a:lnTo>
                <a:lnTo>
                  <a:pt x="4436" y="270"/>
                </a:lnTo>
                <a:lnTo>
                  <a:pt x="4437" y="254"/>
                </a:lnTo>
                <a:lnTo>
                  <a:pt x="4438" y="248"/>
                </a:lnTo>
                <a:lnTo>
                  <a:pt x="4440" y="248"/>
                </a:lnTo>
                <a:lnTo>
                  <a:pt x="4441" y="266"/>
                </a:lnTo>
                <a:lnTo>
                  <a:pt x="4442" y="279"/>
                </a:lnTo>
                <a:lnTo>
                  <a:pt x="4443" y="284"/>
                </a:lnTo>
                <a:lnTo>
                  <a:pt x="4444" y="292"/>
                </a:lnTo>
                <a:lnTo>
                  <a:pt x="4446" y="288"/>
                </a:lnTo>
                <a:lnTo>
                  <a:pt x="4447" y="293"/>
                </a:lnTo>
                <a:lnTo>
                  <a:pt x="4448" y="313"/>
                </a:lnTo>
                <a:lnTo>
                  <a:pt x="4449" y="342"/>
                </a:lnTo>
                <a:lnTo>
                  <a:pt x="4450" y="356"/>
                </a:lnTo>
              </a:path>
            </a:pathLst>
          </a:custGeom>
          <a:noFill/>
          <a:ln w="4763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2" name="TextBox 181"/>
          <p:cNvSpPr txBox="1"/>
          <p:nvPr/>
        </p:nvSpPr>
        <p:spPr>
          <a:xfrm>
            <a:off x="96656" y="-6984"/>
            <a:ext cx="23056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Taxi Example: Part I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 </a:t>
            </a:r>
          </a:p>
          <a:p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0" name="Rectangle 2189"/>
          <p:cNvSpPr/>
          <p:nvPr/>
        </p:nvSpPr>
        <p:spPr>
          <a:xfrm>
            <a:off x="-10011" y="4866501"/>
            <a:ext cx="4004814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[a] http://futuredata.stanford.edu/ASAP/extended.pdf</a:t>
            </a:r>
          </a:p>
        </p:txBody>
      </p:sp>
      <p:sp>
        <p:nvSpPr>
          <p:cNvPr id="2191" name="TextBox 2190"/>
          <p:cNvSpPr txBox="1"/>
          <p:nvPr/>
        </p:nvSpPr>
        <p:spPr>
          <a:xfrm>
            <a:off x="121031" y="510190"/>
            <a:ext cx="7082829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Given a long time series, where should you examine carefully?</a:t>
            </a:r>
          </a:p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The problem is called “Attention Prioritization”, a group at Stanford is working on this [a].</a:t>
            </a:r>
          </a:p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However we think that the Matrix Profile can be used for this, “for free”.</a:t>
            </a:r>
          </a:p>
          <a:p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Below is the data, the hourly average of the number of NYC taxi passengers over 75 days in Fall of 2014.   </a:t>
            </a:r>
          </a:p>
          <a:p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sz="1500" dirty="0">
                <a:solidFill>
                  <a:prstClr val="black"/>
                </a:solidFill>
                <a:latin typeface="Calibri" panose="020F0502020204030204"/>
              </a:rPr>
              <a:t>Lets compute the Matrix Profile for it, we choose a subsequence length corresponding to two days…. </a:t>
            </a:r>
            <a:r>
              <a:rPr lang="en-US" sz="1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(next slide) </a:t>
            </a:r>
          </a:p>
        </p:txBody>
      </p:sp>
      <p:pic>
        <p:nvPicPr>
          <p:cNvPr id="2192" name="Picture 219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24065" y="105597"/>
            <a:ext cx="1766699" cy="233988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  <a:scene3d>
            <a:camera prst="perspectiveHeroicExtremeLeftFacing"/>
            <a:lightRig rig="threePt" dir="t"/>
          </a:scene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549" y="0"/>
            <a:ext cx="1248119" cy="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282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9" name="Group 2188"/>
          <p:cNvGrpSpPr/>
          <p:nvPr/>
        </p:nvGrpSpPr>
        <p:grpSpPr>
          <a:xfrm>
            <a:off x="456021" y="2771776"/>
            <a:ext cx="8221254" cy="2196949"/>
            <a:chOff x="2459038" y="231775"/>
            <a:chExt cx="7165976" cy="2083033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559051" y="231775"/>
              <a:ext cx="7065963" cy="823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559051" y="1055688"/>
              <a:ext cx="706596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3538538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4519613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5500688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6483351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7464426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8445501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9428163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451226" y="1109663"/>
              <a:ext cx="113177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413251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5391151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637698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735488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8340726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931703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559051" y="231775"/>
              <a:ext cx="0" cy="823913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2560638" y="268288"/>
              <a:ext cx="7064375" cy="750888"/>
            </a:xfrm>
            <a:custGeom>
              <a:avLst/>
              <a:gdLst>
                <a:gd name="T0" fmla="*/ 69 w 4450"/>
                <a:gd name="T1" fmla="*/ 458 h 473"/>
                <a:gd name="T2" fmla="*/ 140 w 4450"/>
                <a:gd name="T3" fmla="*/ 244 h 473"/>
                <a:gd name="T4" fmla="*/ 210 w 4450"/>
                <a:gd name="T5" fmla="*/ 267 h 473"/>
                <a:gd name="T6" fmla="*/ 281 w 4450"/>
                <a:gd name="T7" fmla="*/ 263 h 473"/>
                <a:gd name="T8" fmla="*/ 351 w 4450"/>
                <a:gd name="T9" fmla="*/ 254 h 473"/>
                <a:gd name="T10" fmla="*/ 422 w 4450"/>
                <a:gd name="T11" fmla="*/ 455 h 473"/>
                <a:gd name="T12" fmla="*/ 492 w 4450"/>
                <a:gd name="T13" fmla="*/ 298 h 473"/>
                <a:gd name="T14" fmla="*/ 563 w 4450"/>
                <a:gd name="T15" fmla="*/ 258 h 473"/>
                <a:gd name="T16" fmla="*/ 633 w 4450"/>
                <a:gd name="T17" fmla="*/ 252 h 473"/>
                <a:gd name="T18" fmla="*/ 704 w 4450"/>
                <a:gd name="T19" fmla="*/ 254 h 473"/>
                <a:gd name="T20" fmla="*/ 774 w 4450"/>
                <a:gd name="T21" fmla="*/ 423 h 473"/>
                <a:gd name="T22" fmla="*/ 845 w 4450"/>
                <a:gd name="T23" fmla="*/ 436 h 473"/>
                <a:gd name="T24" fmla="*/ 915 w 4450"/>
                <a:gd name="T25" fmla="*/ 246 h 473"/>
                <a:gd name="T26" fmla="*/ 986 w 4450"/>
                <a:gd name="T27" fmla="*/ 244 h 473"/>
                <a:gd name="T28" fmla="*/ 1056 w 4450"/>
                <a:gd name="T29" fmla="*/ 148 h 473"/>
                <a:gd name="T30" fmla="*/ 1126 w 4450"/>
                <a:gd name="T31" fmla="*/ 362 h 473"/>
                <a:gd name="T32" fmla="*/ 1197 w 4450"/>
                <a:gd name="T33" fmla="*/ 467 h 473"/>
                <a:gd name="T34" fmla="*/ 1268 w 4450"/>
                <a:gd name="T35" fmla="*/ 234 h 473"/>
                <a:gd name="T36" fmla="*/ 1338 w 4450"/>
                <a:gd name="T37" fmla="*/ 261 h 473"/>
                <a:gd name="T38" fmla="*/ 1409 w 4450"/>
                <a:gd name="T39" fmla="*/ 230 h 473"/>
                <a:gd name="T40" fmla="*/ 1479 w 4450"/>
                <a:gd name="T41" fmla="*/ 176 h 473"/>
                <a:gd name="T42" fmla="*/ 1550 w 4450"/>
                <a:gd name="T43" fmla="*/ 466 h 473"/>
                <a:gd name="T44" fmla="*/ 1620 w 4450"/>
                <a:gd name="T45" fmla="*/ 303 h 473"/>
                <a:gd name="T46" fmla="*/ 1691 w 4450"/>
                <a:gd name="T47" fmla="*/ 277 h 473"/>
                <a:gd name="T48" fmla="*/ 1761 w 4450"/>
                <a:gd name="T49" fmla="*/ 309 h 473"/>
                <a:gd name="T50" fmla="*/ 1831 w 4450"/>
                <a:gd name="T51" fmla="*/ 154 h 473"/>
                <a:gd name="T52" fmla="*/ 1902 w 4450"/>
                <a:gd name="T53" fmla="*/ 0 h 473"/>
                <a:gd name="T54" fmla="*/ 1972 w 4450"/>
                <a:gd name="T55" fmla="*/ 433 h 473"/>
                <a:gd name="T56" fmla="*/ 2043 w 4450"/>
                <a:gd name="T57" fmla="*/ 287 h 473"/>
                <a:gd name="T58" fmla="*/ 2113 w 4450"/>
                <a:gd name="T59" fmla="*/ 259 h 473"/>
                <a:gd name="T60" fmla="*/ 2184 w 4450"/>
                <a:gd name="T61" fmla="*/ 183 h 473"/>
                <a:gd name="T62" fmla="*/ 2254 w 4450"/>
                <a:gd name="T63" fmla="*/ 156 h 473"/>
                <a:gd name="T64" fmla="*/ 2325 w 4450"/>
                <a:gd name="T65" fmla="*/ 342 h 473"/>
                <a:gd name="T66" fmla="*/ 2396 w 4450"/>
                <a:gd name="T67" fmla="*/ 268 h 473"/>
                <a:gd name="T68" fmla="*/ 2466 w 4450"/>
                <a:gd name="T69" fmla="*/ 300 h 473"/>
                <a:gd name="T70" fmla="*/ 2536 w 4450"/>
                <a:gd name="T71" fmla="*/ 257 h 473"/>
                <a:gd name="T72" fmla="*/ 2607 w 4450"/>
                <a:gd name="T73" fmla="*/ 184 h 473"/>
                <a:gd name="T74" fmla="*/ 2677 w 4450"/>
                <a:gd name="T75" fmla="*/ 285 h 473"/>
                <a:gd name="T76" fmla="*/ 2748 w 4450"/>
                <a:gd name="T77" fmla="*/ 438 h 473"/>
                <a:gd name="T78" fmla="*/ 2818 w 4450"/>
                <a:gd name="T79" fmla="*/ 284 h 473"/>
                <a:gd name="T80" fmla="*/ 2889 w 4450"/>
                <a:gd name="T81" fmla="*/ 305 h 473"/>
                <a:gd name="T82" fmla="*/ 2959 w 4450"/>
                <a:gd name="T83" fmla="*/ 187 h 473"/>
                <a:gd name="T84" fmla="*/ 3030 w 4450"/>
                <a:gd name="T85" fmla="*/ 338 h 473"/>
                <a:gd name="T86" fmla="*/ 3100 w 4450"/>
                <a:gd name="T87" fmla="*/ 448 h 473"/>
                <a:gd name="T88" fmla="*/ 3171 w 4450"/>
                <a:gd name="T89" fmla="*/ 311 h 473"/>
                <a:gd name="T90" fmla="*/ 3241 w 4450"/>
                <a:gd name="T91" fmla="*/ 267 h 473"/>
                <a:gd name="T92" fmla="*/ 3312 w 4450"/>
                <a:gd name="T93" fmla="*/ 232 h 473"/>
                <a:gd name="T94" fmla="*/ 3382 w 4450"/>
                <a:gd name="T95" fmla="*/ 321 h 473"/>
                <a:gd name="T96" fmla="*/ 3453 w 4450"/>
                <a:gd name="T97" fmla="*/ 457 h 473"/>
                <a:gd name="T98" fmla="*/ 3523 w 4450"/>
                <a:gd name="T99" fmla="*/ 400 h 473"/>
                <a:gd name="T100" fmla="*/ 3594 w 4450"/>
                <a:gd name="T101" fmla="*/ 266 h 473"/>
                <a:gd name="T102" fmla="*/ 3664 w 4450"/>
                <a:gd name="T103" fmla="*/ 244 h 473"/>
                <a:gd name="T104" fmla="*/ 3735 w 4450"/>
                <a:gd name="T105" fmla="*/ 205 h 473"/>
                <a:gd name="T106" fmla="*/ 3805 w 4450"/>
                <a:gd name="T107" fmla="*/ 445 h 473"/>
                <a:gd name="T108" fmla="*/ 3876 w 4450"/>
                <a:gd name="T109" fmla="*/ 298 h 473"/>
                <a:gd name="T110" fmla="*/ 3946 w 4450"/>
                <a:gd name="T111" fmla="*/ 163 h 473"/>
                <a:gd name="T112" fmla="*/ 4016 w 4450"/>
                <a:gd name="T113" fmla="*/ 253 h 473"/>
                <a:gd name="T114" fmla="*/ 4087 w 4450"/>
                <a:gd name="T115" fmla="*/ 213 h 473"/>
                <a:gd name="T116" fmla="*/ 4158 w 4450"/>
                <a:gd name="T117" fmla="*/ 394 h 473"/>
                <a:gd name="T118" fmla="*/ 4228 w 4450"/>
                <a:gd name="T119" fmla="*/ 437 h 473"/>
                <a:gd name="T120" fmla="*/ 4299 w 4450"/>
                <a:gd name="T121" fmla="*/ 267 h 473"/>
                <a:gd name="T122" fmla="*/ 4369 w 4450"/>
                <a:gd name="T123" fmla="*/ 210 h 473"/>
                <a:gd name="T124" fmla="*/ 4440 w 4450"/>
                <a:gd name="T125" fmla="*/ 24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50" h="473">
                  <a:moveTo>
                    <a:pt x="0" y="333"/>
                  </a:moveTo>
                  <a:lnTo>
                    <a:pt x="1" y="383"/>
                  </a:lnTo>
                  <a:lnTo>
                    <a:pt x="3" y="405"/>
                  </a:lnTo>
                  <a:lnTo>
                    <a:pt x="4" y="427"/>
                  </a:lnTo>
                  <a:lnTo>
                    <a:pt x="5" y="440"/>
                  </a:lnTo>
                  <a:lnTo>
                    <a:pt x="6" y="452"/>
                  </a:lnTo>
                  <a:lnTo>
                    <a:pt x="7" y="458"/>
                  </a:lnTo>
                  <a:lnTo>
                    <a:pt x="9" y="461"/>
                  </a:lnTo>
                  <a:lnTo>
                    <a:pt x="10" y="463"/>
                  </a:lnTo>
                  <a:lnTo>
                    <a:pt x="11" y="468"/>
                  </a:lnTo>
                  <a:lnTo>
                    <a:pt x="12" y="462"/>
                  </a:lnTo>
                  <a:lnTo>
                    <a:pt x="13" y="437"/>
                  </a:lnTo>
                  <a:lnTo>
                    <a:pt x="15" y="405"/>
                  </a:lnTo>
                  <a:lnTo>
                    <a:pt x="16" y="343"/>
                  </a:lnTo>
                  <a:lnTo>
                    <a:pt x="17" y="293"/>
                  </a:lnTo>
                  <a:lnTo>
                    <a:pt x="19" y="238"/>
                  </a:lnTo>
                  <a:lnTo>
                    <a:pt x="20" y="229"/>
                  </a:lnTo>
                  <a:lnTo>
                    <a:pt x="21" y="229"/>
                  </a:lnTo>
                  <a:lnTo>
                    <a:pt x="22" y="246"/>
                  </a:lnTo>
                  <a:lnTo>
                    <a:pt x="23" y="251"/>
                  </a:lnTo>
                  <a:lnTo>
                    <a:pt x="25" y="275"/>
                  </a:lnTo>
                  <a:lnTo>
                    <a:pt x="26" y="278"/>
                  </a:lnTo>
                  <a:lnTo>
                    <a:pt x="27" y="282"/>
                  </a:lnTo>
                  <a:lnTo>
                    <a:pt x="28" y="249"/>
                  </a:lnTo>
                  <a:lnTo>
                    <a:pt x="30" y="258"/>
                  </a:lnTo>
                  <a:lnTo>
                    <a:pt x="31" y="266"/>
                  </a:lnTo>
                  <a:lnTo>
                    <a:pt x="32" y="275"/>
                  </a:lnTo>
                  <a:lnTo>
                    <a:pt x="33" y="272"/>
                  </a:lnTo>
                  <a:lnTo>
                    <a:pt x="35" y="264"/>
                  </a:lnTo>
                  <a:lnTo>
                    <a:pt x="36" y="256"/>
                  </a:lnTo>
                  <a:lnTo>
                    <a:pt x="37" y="260"/>
                  </a:lnTo>
                  <a:lnTo>
                    <a:pt x="38" y="276"/>
                  </a:lnTo>
                  <a:lnTo>
                    <a:pt x="40" y="304"/>
                  </a:lnTo>
                  <a:lnTo>
                    <a:pt x="41" y="315"/>
                  </a:lnTo>
                  <a:lnTo>
                    <a:pt x="42" y="284"/>
                  </a:lnTo>
                  <a:lnTo>
                    <a:pt x="43" y="242"/>
                  </a:lnTo>
                  <a:lnTo>
                    <a:pt x="44" y="204"/>
                  </a:lnTo>
                  <a:lnTo>
                    <a:pt x="46" y="194"/>
                  </a:lnTo>
                  <a:lnTo>
                    <a:pt x="47" y="179"/>
                  </a:lnTo>
                  <a:lnTo>
                    <a:pt x="48" y="173"/>
                  </a:lnTo>
                  <a:lnTo>
                    <a:pt x="50" y="180"/>
                  </a:lnTo>
                  <a:lnTo>
                    <a:pt x="51" y="187"/>
                  </a:lnTo>
                  <a:lnTo>
                    <a:pt x="52" y="188"/>
                  </a:lnTo>
                  <a:lnTo>
                    <a:pt x="53" y="183"/>
                  </a:lnTo>
                  <a:lnTo>
                    <a:pt x="54" y="202"/>
                  </a:lnTo>
                  <a:lnTo>
                    <a:pt x="56" y="207"/>
                  </a:lnTo>
                  <a:lnTo>
                    <a:pt x="57" y="237"/>
                  </a:lnTo>
                  <a:lnTo>
                    <a:pt x="58" y="275"/>
                  </a:lnTo>
                  <a:lnTo>
                    <a:pt x="59" y="323"/>
                  </a:lnTo>
                  <a:lnTo>
                    <a:pt x="60" y="361"/>
                  </a:lnTo>
                  <a:lnTo>
                    <a:pt x="62" y="393"/>
                  </a:lnTo>
                  <a:lnTo>
                    <a:pt x="63" y="417"/>
                  </a:lnTo>
                  <a:lnTo>
                    <a:pt x="64" y="432"/>
                  </a:lnTo>
                  <a:lnTo>
                    <a:pt x="66" y="445"/>
                  </a:lnTo>
                  <a:lnTo>
                    <a:pt x="67" y="452"/>
                  </a:lnTo>
                  <a:lnTo>
                    <a:pt x="68" y="459"/>
                  </a:lnTo>
                  <a:lnTo>
                    <a:pt x="69" y="458"/>
                  </a:lnTo>
                  <a:lnTo>
                    <a:pt x="70" y="465"/>
                  </a:lnTo>
                  <a:lnTo>
                    <a:pt x="72" y="464"/>
                  </a:lnTo>
                  <a:lnTo>
                    <a:pt x="73" y="438"/>
                  </a:lnTo>
                  <a:lnTo>
                    <a:pt x="74" y="407"/>
                  </a:lnTo>
                  <a:lnTo>
                    <a:pt x="75" y="342"/>
                  </a:lnTo>
                  <a:lnTo>
                    <a:pt x="77" y="294"/>
                  </a:lnTo>
                  <a:lnTo>
                    <a:pt x="78" y="244"/>
                  </a:lnTo>
                  <a:lnTo>
                    <a:pt x="79" y="239"/>
                  </a:lnTo>
                  <a:lnTo>
                    <a:pt x="80" y="236"/>
                  </a:lnTo>
                  <a:lnTo>
                    <a:pt x="82" y="248"/>
                  </a:lnTo>
                  <a:lnTo>
                    <a:pt x="83" y="256"/>
                  </a:lnTo>
                  <a:lnTo>
                    <a:pt x="84" y="273"/>
                  </a:lnTo>
                  <a:lnTo>
                    <a:pt x="85" y="269"/>
                  </a:lnTo>
                  <a:lnTo>
                    <a:pt x="87" y="279"/>
                  </a:lnTo>
                  <a:lnTo>
                    <a:pt x="88" y="265"/>
                  </a:lnTo>
                  <a:lnTo>
                    <a:pt x="89" y="264"/>
                  </a:lnTo>
                  <a:lnTo>
                    <a:pt x="90" y="270"/>
                  </a:lnTo>
                  <a:lnTo>
                    <a:pt x="91" y="278"/>
                  </a:lnTo>
                  <a:lnTo>
                    <a:pt x="93" y="265"/>
                  </a:lnTo>
                  <a:lnTo>
                    <a:pt x="94" y="258"/>
                  </a:lnTo>
                  <a:lnTo>
                    <a:pt x="95" y="250"/>
                  </a:lnTo>
                  <a:lnTo>
                    <a:pt x="97" y="254"/>
                  </a:lnTo>
                  <a:lnTo>
                    <a:pt x="98" y="281"/>
                  </a:lnTo>
                  <a:lnTo>
                    <a:pt x="99" y="312"/>
                  </a:lnTo>
                  <a:lnTo>
                    <a:pt x="100" y="319"/>
                  </a:lnTo>
                  <a:lnTo>
                    <a:pt x="101" y="279"/>
                  </a:lnTo>
                  <a:lnTo>
                    <a:pt x="103" y="233"/>
                  </a:lnTo>
                  <a:lnTo>
                    <a:pt x="104" y="208"/>
                  </a:lnTo>
                  <a:lnTo>
                    <a:pt x="105" y="201"/>
                  </a:lnTo>
                  <a:lnTo>
                    <a:pt x="106" y="179"/>
                  </a:lnTo>
                  <a:lnTo>
                    <a:pt x="108" y="172"/>
                  </a:lnTo>
                  <a:lnTo>
                    <a:pt x="109" y="175"/>
                  </a:lnTo>
                  <a:lnTo>
                    <a:pt x="110" y="174"/>
                  </a:lnTo>
                  <a:lnTo>
                    <a:pt x="111" y="172"/>
                  </a:lnTo>
                  <a:lnTo>
                    <a:pt x="113" y="171"/>
                  </a:lnTo>
                  <a:lnTo>
                    <a:pt x="114" y="181"/>
                  </a:lnTo>
                  <a:lnTo>
                    <a:pt x="115" y="190"/>
                  </a:lnTo>
                  <a:lnTo>
                    <a:pt x="116" y="200"/>
                  </a:lnTo>
                  <a:lnTo>
                    <a:pt x="117" y="222"/>
                  </a:lnTo>
                  <a:lnTo>
                    <a:pt x="119" y="267"/>
                  </a:lnTo>
                  <a:lnTo>
                    <a:pt x="120" y="301"/>
                  </a:lnTo>
                  <a:lnTo>
                    <a:pt x="121" y="341"/>
                  </a:lnTo>
                  <a:lnTo>
                    <a:pt x="122" y="369"/>
                  </a:lnTo>
                  <a:lnTo>
                    <a:pt x="124" y="392"/>
                  </a:lnTo>
                  <a:lnTo>
                    <a:pt x="125" y="411"/>
                  </a:lnTo>
                  <a:lnTo>
                    <a:pt x="126" y="427"/>
                  </a:lnTo>
                  <a:lnTo>
                    <a:pt x="127" y="439"/>
                  </a:lnTo>
                  <a:lnTo>
                    <a:pt x="129" y="440"/>
                  </a:lnTo>
                  <a:lnTo>
                    <a:pt x="130" y="451"/>
                  </a:lnTo>
                  <a:lnTo>
                    <a:pt x="131" y="454"/>
                  </a:lnTo>
                  <a:lnTo>
                    <a:pt x="132" y="438"/>
                  </a:lnTo>
                  <a:lnTo>
                    <a:pt x="134" y="408"/>
                  </a:lnTo>
                  <a:lnTo>
                    <a:pt x="135" y="351"/>
                  </a:lnTo>
                  <a:lnTo>
                    <a:pt x="136" y="306"/>
                  </a:lnTo>
                  <a:lnTo>
                    <a:pt x="137" y="255"/>
                  </a:lnTo>
                  <a:lnTo>
                    <a:pt x="139" y="246"/>
                  </a:lnTo>
                  <a:lnTo>
                    <a:pt x="140" y="244"/>
                  </a:lnTo>
                  <a:lnTo>
                    <a:pt x="141" y="250"/>
                  </a:lnTo>
                  <a:lnTo>
                    <a:pt x="142" y="257"/>
                  </a:lnTo>
                  <a:lnTo>
                    <a:pt x="144" y="278"/>
                  </a:lnTo>
                  <a:lnTo>
                    <a:pt x="145" y="280"/>
                  </a:lnTo>
                  <a:lnTo>
                    <a:pt x="146" y="278"/>
                  </a:lnTo>
                  <a:lnTo>
                    <a:pt x="147" y="268"/>
                  </a:lnTo>
                  <a:lnTo>
                    <a:pt x="148" y="261"/>
                  </a:lnTo>
                  <a:lnTo>
                    <a:pt x="150" y="275"/>
                  </a:lnTo>
                  <a:lnTo>
                    <a:pt x="151" y="278"/>
                  </a:lnTo>
                  <a:lnTo>
                    <a:pt x="152" y="272"/>
                  </a:lnTo>
                  <a:lnTo>
                    <a:pt x="153" y="255"/>
                  </a:lnTo>
                  <a:lnTo>
                    <a:pt x="155" y="247"/>
                  </a:lnTo>
                  <a:lnTo>
                    <a:pt x="156" y="256"/>
                  </a:lnTo>
                  <a:lnTo>
                    <a:pt x="157" y="283"/>
                  </a:lnTo>
                  <a:lnTo>
                    <a:pt x="158" y="300"/>
                  </a:lnTo>
                  <a:lnTo>
                    <a:pt x="160" y="309"/>
                  </a:lnTo>
                  <a:lnTo>
                    <a:pt x="161" y="265"/>
                  </a:lnTo>
                  <a:lnTo>
                    <a:pt x="162" y="209"/>
                  </a:lnTo>
                  <a:lnTo>
                    <a:pt x="163" y="176"/>
                  </a:lnTo>
                  <a:lnTo>
                    <a:pt x="164" y="179"/>
                  </a:lnTo>
                  <a:lnTo>
                    <a:pt x="166" y="160"/>
                  </a:lnTo>
                  <a:lnTo>
                    <a:pt x="167" y="152"/>
                  </a:lnTo>
                  <a:lnTo>
                    <a:pt x="168" y="167"/>
                  </a:lnTo>
                  <a:lnTo>
                    <a:pt x="170" y="173"/>
                  </a:lnTo>
                  <a:lnTo>
                    <a:pt x="171" y="181"/>
                  </a:lnTo>
                  <a:lnTo>
                    <a:pt x="172" y="177"/>
                  </a:lnTo>
                  <a:lnTo>
                    <a:pt x="173" y="173"/>
                  </a:lnTo>
                  <a:lnTo>
                    <a:pt x="174" y="167"/>
                  </a:lnTo>
                  <a:lnTo>
                    <a:pt x="176" y="185"/>
                  </a:lnTo>
                  <a:lnTo>
                    <a:pt x="177" y="185"/>
                  </a:lnTo>
                  <a:lnTo>
                    <a:pt x="178" y="200"/>
                  </a:lnTo>
                  <a:lnTo>
                    <a:pt x="179" y="213"/>
                  </a:lnTo>
                  <a:lnTo>
                    <a:pt x="180" y="236"/>
                  </a:lnTo>
                  <a:lnTo>
                    <a:pt x="182" y="259"/>
                  </a:lnTo>
                  <a:lnTo>
                    <a:pt x="183" y="278"/>
                  </a:lnTo>
                  <a:lnTo>
                    <a:pt x="184" y="298"/>
                  </a:lnTo>
                  <a:lnTo>
                    <a:pt x="186" y="317"/>
                  </a:lnTo>
                  <a:lnTo>
                    <a:pt x="187" y="349"/>
                  </a:lnTo>
                  <a:lnTo>
                    <a:pt x="188" y="373"/>
                  </a:lnTo>
                  <a:lnTo>
                    <a:pt x="189" y="419"/>
                  </a:lnTo>
                  <a:lnTo>
                    <a:pt x="190" y="445"/>
                  </a:lnTo>
                  <a:lnTo>
                    <a:pt x="192" y="453"/>
                  </a:lnTo>
                  <a:lnTo>
                    <a:pt x="193" y="450"/>
                  </a:lnTo>
                  <a:lnTo>
                    <a:pt x="194" y="441"/>
                  </a:lnTo>
                  <a:lnTo>
                    <a:pt x="195" y="434"/>
                  </a:lnTo>
                  <a:lnTo>
                    <a:pt x="197" y="420"/>
                  </a:lnTo>
                  <a:lnTo>
                    <a:pt x="198" y="406"/>
                  </a:lnTo>
                  <a:lnTo>
                    <a:pt x="199" y="372"/>
                  </a:lnTo>
                  <a:lnTo>
                    <a:pt x="200" y="347"/>
                  </a:lnTo>
                  <a:lnTo>
                    <a:pt x="202" y="307"/>
                  </a:lnTo>
                  <a:lnTo>
                    <a:pt x="203" y="281"/>
                  </a:lnTo>
                  <a:lnTo>
                    <a:pt x="204" y="264"/>
                  </a:lnTo>
                  <a:lnTo>
                    <a:pt x="205" y="264"/>
                  </a:lnTo>
                  <a:lnTo>
                    <a:pt x="207" y="263"/>
                  </a:lnTo>
                  <a:lnTo>
                    <a:pt x="208" y="260"/>
                  </a:lnTo>
                  <a:lnTo>
                    <a:pt x="209" y="266"/>
                  </a:lnTo>
                  <a:lnTo>
                    <a:pt x="210" y="267"/>
                  </a:lnTo>
                  <a:lnTo>
                    <a:pt x="211" y="257"/>
                  </a:lnTo>
                  <a:lnTo>
                    <a:pt x="213" y="271"/>
                  </a:lnTo>
                  <a:lnTo>
                    <a:pt x="214" y="267"/>
                  </a:lnTo>
                  <a:lnTo>
                    <a:pt x="215" y="266"/>
                  </a:lnTo>
                  <a:lnTo>
                    <a:pt x="217" y="269"/>
                  </a:lnTo>
                  <a:lnTo>
                    <a:pt x="218" y="279"/>
                  </a:lnTo>
                  <a:lnTo>
                    <a:pt x="219" y="276"/>
                  </a:lnTo>
                  <a:lnTo>
                    <a:pt x="220" y="251"/>
                  </a:lnTo>
                  <a:lnTo>
                    <a:pt x="221" y="220"/>
                  </a:lnTo>
                  <a:lnTo>
                    <a:pt x="223" y="207"/>
                  </a:lnTo>
                  <a:lnTo>
                    <a:pt x="224" y="193"/>
                  </a:lnTo>
                  <a:lnTo>
                    <a:pt x="225" y="168"/>
                  </a:lnTo>
                  <a:lnTo>
                    <a:pt x="226" y="160"/>
                  </a:lnTo>
                  <a:lnTo>
                    <a:pt x="227" y="190"/>
                  </a:lnTo>
                  <a:lnTo>
                    <a:pt x="229" y="199"/>
                  </a:lnTo>
                  <a:lnTo>
                    <a:pt x="230" y="197"/>
                  </a:lnTo>
                  <a:lnTo>
                    <a:pt x="231" y="185"/>
                  </a:lnTo>
                  <a:lnTo>
                    <a:pt x="233" y="186"/>
                  </a:lnTo>
                  <a:lnTo>
                    <a:pt x="234" y="173"/>
                  </a:lnTo>
                  <a:lnTo>
                    <a:pt x="235" y="169"/>
                  </a:lnTo>
                  <a:lnTo>
                    <a:pt x="236" y="168"/>
                  </a:lnTo>
                  <a:lnTo>
                    <a:pt x="237" y="176"/>
                  </a:lnTo>
                  <a:lnTo>
                    <a:pt x="239" y="201"/>
                  </a:lnTo>
                  <a:lnTo>
                    <a:pt x="240" y="207"/>
                  </a:lnTo>
                  <a:lnTo>
                    <a:pt x="241" y="233"/>
                  </a:lnTo>
                  <a:lnTo>
                    <a:pt x="242" y="252"/>
                  </a:lnTo>
                  <a:lnTo>
                    <a:pt x="244" y="276"/>
                  </a:lnTo>
                  <a:lnTo>
                    <a:pt x="245" y="301"/>
                  </a:lnTo>
                  <a:lnTo>
                    <a:pt x="246" y="330"/>
                  </a:lnTo>
                  <a:lnTo>
                    <a:pt x="247" y="353"/>
                  </a:lnTo>
                  <a:lnTo>
                    <a:pt x="249" y="409"/>
                  </a:lnTo>
                  <a:lnTo>
                    <a:pt x="250" y="439"/>
                  </a:lnTo>
                  <a:lnTo>
                    <a:pt x="251" y="452"/>
                  </a:lnTo>
                  <a:lnTo>
                    <a:pt x="252" y="452"/>
                  </a:lnTo>
                  <a:lnTo>
                    <a:pt x="254" y="442"/>
                  </a:lnTo>
                  <a:lnTo>
                    <a:pt x="255" y="436"/>
                  </a:lnTo>
                  <a:lnTo>
                    <a:pt x="256" y="418"/>
                  </a:lnTo>
                  <a:lnTo>
                    <a:pt x="257" y="403"/>
                  </a:lnTo>
                  <a:lnTo>
                    <a:pt x="258" y="380"/>
                  </a:lnTo>
                  <a:lnTo>
                    <a:pt x="260" y="359"/>
                  </a:lnTo>
                  <a:lnTo>
                    <a:pt x="261" y="334"/>
                  </a:lnTo>
                  <a:lnTo>
                    <a:pt x="262" y="311"/>
                  </a:lnTo>
                  <a:lnTo>
                    <a:pt x="264" y="280"/>
                  </a:lnTo>
                  <a:lnTo>
                    <a:pt x="265" y="269"/>
                  </a:lnTo>
                  <a:lnTo>
                    <a:pt x="266" y="256"/>
                  </a:lnTo>
                  <a:lnTo>
                    <a:pt x="267" y="261"/>
                  </a:lnTo>
                  <a:lnTo>
                    <a:pt x="268" y="251"/>
                  </a:lnTo>
                  <a:lnTo>
                    <a:pt x="270" y="262"/>
                  </a:lnTo>
                  <a:lnTo>
                    <a:pt x="271" y="267"/>
                  </a:lnTo>
                  <a:lnTo>
                    <a:pt x="272" y="273"/>
                  </a:lnTo>
                  <a:lnTo>
                    <a:pt x="273" y="269"/>
                  </a:lnTo>
                  <a:lnTo>
                    <a:pt x="274" y="275"/>
                  </a:lnTo>
                  <a:lnTo>
                    <a:pt x="276" y="281"/>
                  </a:lnTo>
                  <a:lnTo>
                    <a:pt x="277" y="298"/>
                  </a:lnTo>
                  <a:lnTo>
                    <a:pt x="278" y="302"/>
                  </a:lnTo>
                  <a:lnTo>
                    <a:pt x="280" y="291"/>
                  </a:lnTo>
                  <a:lnTo>
                    <a:pt x="281" y="263"/>
                  </a:lnTo>
                  <a:lnTo>
                    <a:pt x="282" y="244"/>
                  </a:lnTo>
                  <a:lnTo>
                    <a:pt x="283" y="245"/>
                  </a:lnTo>
                  <a:lnTo>
                    <a:pt x="284" y="239"/>
                  </a:lnTo>
                  <a:lnTo>
                    <a:pt x="286" y="244"/>
                  </a:lnTo>
                  <a:lnTo>
                    <a:pt x="287" y="265"/>
                  </a:lnTo>
                  <a:lnTo>
                    <a:pt x="288" y="271"/>
                  </a:lnTo>
                  <a:lnTo>
                    <a:pt x="289" y="286"/>
                  </a:lnTo>
                  <a:lnTo>
                    <a:pt x="291" y="284"/>
                  </a:lnTo>
                  <a:lnTo>
                    <a:pt x="292" y="306"/>
                  </a:lnTo>
                  <a:lnTo>
                    <a:pt x="293" y="316"/>
                  </a:lnTo>
                  <a:lnTo>
                    <a:pt x="294" y="344"/>
                  </a:lnTo>
                  <a:lnTo>
                    <a:pt x="296" y="367"/>
                  </a:lnTo>
                  <a:lnTo>
                    <a:pt x="297" y="393"/>
                  </a:lnTo>
                  <a:lnTo>
                    <a:pt x="298" y="422"/>
                  </a:lnTo>
                  <a:lnTo>
                    <a:pt x="299" y="438"/>
                  </a:lnTo>
                  <a:lnTo>
                    <a:pt x="301" y="451"/>
                  </a:lnTo>
                  <a:lnTo>
                    <a:pt x="302" y="458"/>
                  </a:lnTo>
                  <a:lnTo>
                    <a:pt x="303" y="466"/>
                  </a:lnTo>
                  <a:lnTo>
                    <a:pt x="304" y="471"/>
                  </a:lnTo>
                  <a:lnTo>
                    <a:pt x="305" y="471"/>
                  </a:lnTo>
                  <a:lnTo>
                    <a:pt x="307" y="468"/>
                  </a:lnTo>
                  <a:lnTo>
                    <a:pt x="308" y="466"/>
                  </a:lnTo>
                  <a:lnTo>
                    <a:pt x="309" y="458"/>
                  </a:lnTo>
                  <a:lnTo>
                    <a:pt x="311" y="436"/>
                  </a:lnTo>
                  <a:lnTo>
                    <a:pt x="312" y="407"/>
                  </a:lnTo>
                  <a:lnTo>
                    <a:pt x="313" y="352"/>
                  </a:lnTo>
                  <a:lnTo>
                    <a:pt x="314" y="314"/>
                  </a:lnTo>
                  <a:lnTo>
                    <a:pt x="315" y="275"/>
                  </a:lnTo>
                  <a:lnTo>
                    <a:pt x="317" y="263"/>
                  </a:lnTo>
                  <a:lnTo>
                    <a:pt x="318" y="270"/>
                  </a:lnTo>
                  <a:lnTo>
                    <a:pt x="319" y="268"/>
                  </a:lnTo>
                  <a:lnTo>
                    <a:pt x="320" y="280"/>
                  </a:lnTo>
                  <a:lnTo>
                    <a:pt x="321" y="300"/>
                  </a:lnTo>
                  <a:lnTo>
                    <a:pt x="323" y="292"/>
                  </a:lnTo>
                  <a:lnTo>
                    <a:pt x="324" y="299"/>
                  </a:lnTo>
                  <a:lnTo>
                    <a:pt x="325" y="289"/>
                  </a:lnTo>
                  <a:lnTo>
                    <a:pt x="327" y="286"/>
                  </a:lnTo>
                  <a:lnTo>
                    <a:pt x="328" y="287"/>
                  </a:lnTo>
                  <a:lnTo>
                    <a:pt x="329" y="299"/>
                  </a:lnTo>
                  <a:lnTo>
                    <a:pt x="330" y="283"/>
                  </a:lnTo>
                  <a:lnTo>
                    <a:pt x="331" y="278"/>
                  </a:lnTo>
                  <a:lnTo>
                    <a:pt x="333" y="266"/>
                  </a:lnTo>
                  <a:lnTo>
                    <a:pt x="334" y="265"/>
                  </a:lnTo>
                  <a:lnTo>
                    <a:pt x="335" y="278"/>
                  </a:lnTo>
                  <a:lnTo>
                    <a:pt x="336" y="295"/>
                  </a:lnTo>
                  <a:lnTo>
                    <a:pt x="337" y="292"/>
                  </a:lnTo>
                  <a:lnTo>
                    <a:pt x="339" y="258"/>
                  </a:lnTo>
                  <a:lnTo>
                    <a:pt x="340" y="228"/>
                  </a:lnTo>
                  <a:lnTo>
                    <a:pt x="341" y="198"/>
                  </a:lnTo>
                  <a:lnTo>
                    <a:pt x="343" y="189"/>
                  </a:lnTo>
                  <a:lnTo>
                    <a:pt x="344" y="185"/>
                  </a:lnTo>
                  <a:lnTo>
                    <a:pt x="345" y="195"/>
                  </a:lnTo>
                  <a:lnTo>
                    <a:pt x="346" y="215"/>
                  </a:lnTo>
                  <a:lnTo>
                    <a:pt x="347" y="229"/>
                  </a:lnTo>
                  <a:lnTo>
                    <a:pt x="349" y="229"/>
                  </a:lnTo>
                  <a:lnTo>
                    <a:pt x="350" y="242"/>
                  </a:lnTo>
                  <a:lnTo>
                    <a:pt x="351" y="254"/>
                  </a:lnTo>
                  <a:lnTo>
                    <a:pt x="352" y="278"/>
                  </a:lnTo>
                  <a:lnTo>
                    <a:pt x="354" y="298"/>
                  </a:lnTo>
                  <a:lnTo>
                    <a:pt x="355" y="347"/>
                  </a:lnTo>
                  <a:lnTo>
                    <a:pt x="356" y="374"/>
                  </a:lnTo>
                  <a:lnTo>
                    <a:pt x="357" y="410"/>
                  </a:lnTo>
                  <a:lnTo>
                    <a:pt x="359" y="427"/>
                  </a:lnTo>
                  <a:lnTo>
                    <a:pt x="360" y="441"/>
                  </a:lnTo>
                  <a:lnTo>
                    <a:pt x="361" y="451"/>
                  </a:lnTo>
                  <a:lnTo>
                    <a:pt x="362" y="463"/>
                  </a:lnTo>
                  <a:lnTo>
                    <a:pt x="364" y="468"/>
                  </a:lnTo>
                  <a:lnTo>
                    <a:pt x="365" y="471"/>
                  </a:lnTo>
                  <a:lnTo>
                    <a:pt x="366" y="468"/>
                  </a:lnTo>
                  <a:lnTo>
                    <a:pt x="367" y="469"/>
                  </a:lnTo>
                  <a:lnTo>
                    <a:pt x="368" y="465"/>
                  </a:lnTo>
                  <a:lnTo>
                    <a:pt x="370" y="439"/>
                  </a:lnTo>
                  <a:lnTo>
                    <a:pt x="371" y="409"/>
                  </a:lnTo>
                  <a:lnTo>
                    <a:pt x="372" y="350"/>
                  </a:lnTo>
                  <a:lnTo>
                    <a:pt x="374" y="305"/>
                  </a:lnTo>
                  <a:lnTo>
                    <a:pt x="375" y="254"/>
                  </a:lnTo>
                  <a:lnTo>
                    <a:pt x="376" y="247"/>
                  </a:lnTo>
                  <a:lnTo>
                    <a:pt x="377" y="247"/>
                  </a:lnTo>
                  <a:lnTo>
                    <a:pt x="378" y="257"/>
                  </a:lnTo>
                  <a:lnTo>
                    <a:pt x="380" y="270"/>
                  </a:lnTo>
                  <a:lnTo>
                    <a:pt x="381" y="283"/>
                  </a:lnTo>
                  <a:lnTo>
                    <a:pt x="382" y="285"/>
                  </a:lnTo>
                  <a:lnTo>
                    <a:pt x="383" y="296"/>
                  </a:lnTo>
                  <a:lnTo>
                    <a:pt x="384" y="280"/>
                  </a:lnTo>
                  <a:lnTo>
                    <a:pt x="386" y="274"/>
                  </a:lnTo>
                  <a:lnTo>
                    <a:pt x="387" y="280"/>
                  </a:lnTo>
                  <a:lnTo>
                    <a:pt x="388" y="287"/>
                  </a:lnTo>
                  <a:lnTo>
                    <a:pt x="390" y="279"/>
                  </a:lnTo>
                  <a:lnTo>
                    <a:pt x="391" y="273"/>
                  </a:lnTo>
                  <a:lnTo>
                    <a:pt x="392" y="261"/>
                  </a:lnTo>
                  <a:lnTo>
                    <a:pt x="393" y="258"/>
                  </a:lnTo>
                  <a:lnTo>
                    <a:pt x="394" y="290"/>
                  </a:lnTo>
                  <a:lnTo>
                    <a:pt x="396" y="310"/>
                  </a:lnTo>
                  <a:lnTo>
                    <a:pt x="397" y="319"/>
                  </a:lnTo>
                  <a:lnTo>
                    <a:pt x="398" y="279"/>
                  </a:lnTo>
                  <a:lnTo>
                    <a:pt x="399" y="236"/>
                  </a:lnTo>
                  <a:lnTo>
                    <a:pt x="401" y="204"/>
                  </a:lnTo>
                  <a:lnTo>
                    <a:pt x="402" y="195"/>
                  </a:lnTo>
                  <a:lnTo>
                    <a:pt x="403" y="181"/>
                  </a:lnTo>
                  <a:lnTo>
                    <a:pt x="404" y="180"/>
                  </a:lnTo>
                  <a:lnTo>
                    <a:pt x="406" y="191"/>
                  </a:lnTo>
                  <a:lnTo>
                    <a:pt x="407" y="196"/>
                  </a:lnTo>
                  <a:lnTo>
                    <a:pt x="408" y="194"/>
                  </a:lnTo>
                  <a:lnTo>
                    <a:pt x="409" y="201"/>
                  </a:lnTo>
                  <a:lnTo>
                    <a:pt x="411" y="216"/>
                  </a:lnTo>
                  <a:lnTo>
                    <a:pt x="412" y="214"/>
                  </a:lnTo>
                  <a:lnTo>
                    <a:pt x="413" y="224"/>
                  </a:lnTo>
                  <a:lnTo>
                    <a:pt x="414" y="292"/>
                  </a:lnTo>
                  <a:lnTo>
                    <a:pt x="415" y="336"/>
                  </a:lnTo>
                  <a:lnTo>
                    <a:pt x="417" y="378"/>
                  </a:lnTo>
                  <a:lnTo>
                    <a:pt x="418" y="409"/>
                  </a:lnTo>
                  <a:lnTo>
                    <a:pt x="419" y="426"/>
                  </a:lnTo>
                  <a:lnTo>
                    <a:pt x="421" y="445"/>
                  </a:lnTo>
                  <a:lnTo>
                    <a:pt x="422" y="455"/>
                  </a:lnTo>
                  <a:lnTo>
                    <a:pt x="423" y="462"/>
                  </a:lnTo>
                  <a:lnTo>
                    <a:pt x="424" y="464"/>
                  </a:lnTo>
                  <a:lnTo>
                    <a:pt x="425" y="464"/>
                  </a:lnTo>
                  <a:lnTo>
                    <a:pt x="427" y="467"/>
                  </a:lnTo>
                  <a:lnTo>
                    <a:pt x="428" y="462"/>
                  </a:lnTo>
                  <a:lnTo>
                    <a:pt x="429" y="438"/>
                  </a:lnTo>
                  <a:lnTo>
                    <a:pt x="430" y="408"/>
                  </a:lnTo>
                  <a:lnTo>
                    <a:pt x="431" y="346"/>
                  </a:lnTo>
                  <a:lnTo>
                    <a:pt x="433" y="295"/>
                  </a:lnTo>
                  <a:lnTo>
                    <a:pt x="434" y="248"/>
                  </a:lnTo>
                  <a:lnTo>
                    <a:pt x="435" y="238"/>
                  </a:lnTo>
                  <a:lnTo>
                    <a:pt x="437" y="242"/>
                  </a:lnTo>
                  <a:lnTo>
                    <a:pt x="438" y="264"/>
                  </a:lnTo>
                  <a:lnTo>
                    <a:pt x="439" y="267"/>
                  </a:lnTo>
                  <a:lnTo>
                    <a:pt x="440" y="277"/>
                  </a:lnTo>
                  <a:lnTo>
                    <a:pt x="441" y="277"/>
                  </a:lnTo>
                  <a:lnTo>
                    <a:pt x="443" y="283"/>
                  </a:lnTo>
                  <a:lnTo>
                    <a:pt x="444" y="264"/>
                  </a:lnTo>
                  <a:lnTo>
                    <a:pt x="445" y="265"/>
                  </a:lnTo>
                  <a:lnTo>
                    <a:pt x="446" y="272"/>
                  </a:lnTo>
                  <a:lnTo>
                    <a:pt x="448" y="280"/>
                  </a:lnTo>
                  <a:lnTo>
                    <a:pt x="449" y="270"/>
                  </a:lnTo>
                  <a:lnTo>
                    <a:pt x="450" y="266"/>
                  </a:lnTo>
                  <a:lnTo>
                    <a:pt x="451" y="254"/>
                  </a:lnTo>
                  <a:lnTo>
                    <a:pt x="453" y="258"/>
                  </a:lnTo>
                  <a:lnTo>
                    <a:pt x="454" y="277"/>
                  </a:lnTo>
                  <a:lnTo>
                    <a:pt x="455" y="304"/>
                  </a:lnTo>
                  <a:lnTo>
                    <a:pt x="456" y="315"/>
                  </a:lnTo>
                  <a:lnTo>
                    <a:pt x="458" y="279"/>
                  </a:lnTo>
                  <a:lnTo>
                    <a:pt x="459" y="237"/>
                  </a:lnTo>
                  <a:lnTo>
                    <a:pt x="460" y="196"/>
                  </a:lnTo>
                  <a:lnTo>
                    <a:pt x="461" y="183"/>
                  </a:lnTo>
                  <a:lnTo>
                    <a:pt x="462" y="169"/>
                  </a:lnTo>
                  <a:lnTo>
                    <a:pt x="464" y="170"/>
                  </a:lnTo>
                  <a:lnTo>
                    <a:pt x="465" y="177"/>
                  </a:lnTo>
                  <a:lnTo>
                    <a:pt x="466" y="179"/>
                  </a:lnTo>
                  <a:lnTo>
                    <a:pt x="468" y="180"/>
                  </a:lnTo>
                  <a:lnTo>
                    <a:pt x="469" y="181"/>
                  </a:lnTo>
                  <a:lnTo>
                    <a:pt x="470" y="183"/>
                  </a:lnTo>
                  <a:lnTo>
                    <a:pt x="471" y="199"/>
                  </a:lnTo>
                  <a:lnTo>
                    <a:pt x="472" y="234"/>
                  </a:lnTo>
                  <a:lnTo>
                    <a:pt x="474" y="278"/>
                  </a:lnTo>
                  <a:lnTo>
                    <a:pt x="475" y="322"/>
                  </a:lnTo>
                  <a:lnTo>
                    <a:pt x="476" y="362"/>
                  </a:lnTo>
                  <a:lnTo>
                    <a:pt x="477" y="395"/>
                  </a:lnTo>
                  <a:lnTo>
                    <a:pt x="479" y="417"/>
                  </a:lnTo>
                  <a:lnTo>
                    <a:pt x="480" y="430"/>
                  </a:lnTo>
                  <a:lnTo>
                    <a:pt x="481" y="448"/>
                  </a:lnTo>
                  <a:lnTo>
                    <a:pt x="482" y="456"/>
                  </a:lnTo>
                  <a:lnTo>
                    <a:pt x="484" y="460"/>
                  </a:lnTo>
                  <a:lnTo>
                    <a:pt x="485" y="457"/>
                  </a:lnTo>
                  <a:lnTo>
                    <a:pt x="486" y="461"/>
                  </a:lnTo>
                  <a:lnTo>
                    <a:pt x="487" y="457"/>
                  </a:lnTo>
                  <a:lnTo>
                    <a:pt x="488" y="434"/>
                  </a:lnTo>
                  <a:lnTo>
                    <a:pt x="490" y="409"/>
                  </a:lnTo>
                  <a:lnTo>
                    <a:pt x="491" y="341"/>
                  </a:lnTo>
                  <a:lnTo>
                    <a:pt x="492" y="298"/>
                  </a:lnTo>
                  <a:lnTo>
                    <a:pt x="493" y="242"/>
                  </a:lnTo>
                  <a:lnTo>
                    <a:pt x="495" y="235"/>
                  </a:lnTo>
                  <a:lnTo>
                    <a:pt x="496" y="242"/>
                  </a:lnTo>
                  <a:lnTo>
                    <a:pt x="497" y="251"/>
                  </a:lnTo>
                  <a:lnTo>
                    <a:pt x="498" y="257"/>
                  </a:lnTo>
                  <a:lnTo>
                    <a:pt x="500" y="268"/>
                  </a:lnTo>
                  <a:lnTo>
                    <a:pt x="501" y="266"/>
                  </a:lnTo>
                  <a:lnTo>
                    <a:pt x="502" y="274"/>
                  </a:lnTo>
                  <a:lnTo>
                    <a:pt x="503" y="263"/>
                  </a:lnTo>
                  <a:lnTo>
                    <a:pt x="504" y="261"/>
                  </a:lnTo>
                  <a:lnTo>
                    <a:pt x="506" y="265"/>
                  </a:lnTo>
                  <a:lnTo>
                    <a:pt x="507" y="274"/>
                  </a:lnTo>
                  <a:lnTo>
                    <a:pt x="508" y="254"/>
                  </a:lnTo>
                  <a:lnTo>
                    <a:pt x="510" y="250"/>
                  </a:lnTo>
                  <a:lnTo>
                    <a:pt x="511" y="245"/>
                  </a:lnTo>
                  <a:lnTo>
                    <a:pt x="512" y="247"/>
                  </a:lnTo>
                  <a:lnTo>
                    <a:pt x="513" y="273"/>
                  </a:lnTo>
                  <a:lnTo>
                    <a:pt x="515" y="302"/>
                  </a:lnTo>
                  <a:lnTo>
                    <a:pt x="516" y="311"/>
                  </a:lnTo>
                  <a:lnTo>
                    <a:pt x="517" y="270"/>
                  </a:lnTo>
                  <a:lnTo>
                    <a:pt x="518" y="225"/>
                  </a:lnTo>
                  <a:lnTo>
                    <a:pt x="519" y="200"/>
                  </a:lnTo>
                  <a:lnTo>
                    <a:pt x="521" y="180"/>
                  </a:lnTo>
                  <a:lnTo>
                    <a:pt x="522" y="159"/>
                  </a:lnTo>
                  <a:lnTo>
                    <a:pt x="523" y="157"/>
                  </a:lnTo>
                  <a:lnTo>
                    <a:pt x="524" y="162"/>
                  </a:lnTo>
                  <a:lnTo>
                    <a:pt x="526" y="162"/>
                  </a:lnTo>
                  <a:lnTo>
                    <a:pt x="527" y="164"/>
                  </a:lnTo>
                  <a:lnTo>
                    <a:pt x="528" y="157"/>
                  </a:lnTo>
                  <a:lnTo>
                    <a:pt x="529" y="161"/>
                  </a:lnTo>
                  <a:lnTo>
                    <a:pt x="531" y="173"/>
                  </a:lnTo>
                  <a:lnTo>
                    <a:pt x="532" y="192"/>
                  </a:lnTo>
                  <a:lnTo>
                    <a:pt x="533" y="218"/>
                  </a:lnTo>
                  <a:lnTo>
                    <a:pt x="534" y="257"/>
                  </a:lnTo>
                  <a:lnTo>
                    <a:pt x="535" y="305"/>
                  </a:lnTo>
                  <a:lnTo>
                    <a:pt x="537" y="319"/>
                  </a:lnTo>
                  <a:lnTo>
                    <a:pt x="538" y="364"/>
                  </a:lnTo>
                  <a:lnTo>
                    <a:pt x="539" y="394"/>
                  </a:lnTo>
                  <a:lnTo>
                    <a:pt x="541" y="412"/>
                  </a:lnTo>
                  <a:lnTo>
                    <a:pt x="542" y="429"/>
                  </a:lnTo>
                  <a:lnTo>
                    <a:pt x="543" y="440"/>
                  </a:lnTo>
                  <a:lnTo>
                    <a:pt x="544" y="439"/>
                  </a:lnTo>
                  <a:lnTo>
                    <a:pt x="545" y="447"/>
                  </a:lnTo>
                  <a:lnTo>
                    <a:pt x="547" y="451"/>
                  </a:lnTo>
                  <a:lnTo>
                    <a:pt x="548" y="428"/>
                  </a:lnTo>
                  <a:lnTo>
                    <a:pt x="549" y="403"/>
                  </a:lnTo>
                  <a:lnTo>
                    <a:pt x="550" y="346"/>
                  </a:lnTo>
                  <a:lnTo>
                    <a:pt x="551" y="302"/>
                  </a:lnTo>
                  <a:lnTo>
                    <a:pt x="553" y="245"/>
                  </a:lnTo>
                  <a:lnTo>
                    <a:pt x="554" y="231"/>
                  </a:lnTo>
                  <a:lnTo>
                    <a:pt x="555" y="236"/>
                  </a:lnTo>
                  <a:lnTo>
                    <a:pt x="557" y="246"/>
                  </a:lnTo>
                  <a:lnTo>
                    <a:pt x="558" y="251"/>
                  </a:lnTo>
                  <a:lnTo>
                    <a:pt x="559" y="267"/>
                  </a:lnTo>
                  <a:lnTo>
                    <a:pt x="560" y="270"/>
                  </a:lnTo>
                  <a:lnTo>
                    <a:pt x="561" y="270"/>
                  </a:lnTo>
                  <a:lnTo>
                    <a:pt x="563" y="258"/>
                  </a:lnTo>
                  <a:lnTo>
                    <a:pt x="564" y="254"/>
                  </a:lnTo>
                  <a:lnTo>
                    <a:pt x="565" y="271"/>
                  </a:lnTo>
                  <a:lnTo>
                    <a:pt x="566" y="279"/>
                  </a:lnTo>
                  <a:lnTo>
                    <a:pt x="568" y="262"/>
                  </a:lnTo>
                  <a:lnTo>
                    <a:pt x="569" y="244"/>
                  </a:lnTo>
                  <a:lnTo>
                    <a:pt x="570" y="240"/>
                  </a:lnTo>
                  <a:lnTo>
                    <a:pt x="571" y="259"/>
                  </a:lnTo>
                  <a:lnTo>
                    <a:pt x="573" y="285"/>
                  </a:lnTo>
                  <a:lnTo>
                    <a:pt x="574" y="308"/>
                  </a:lnTo>
                  <a:lnTo>
                    <a:pt x="575" y="321"/>
                  </a:lnTo>
                  <a:lnTo>
                    <a:pt x="576" y="277"/>
                  </a:lnTo>
                  <a:lnTo>
                    <a:pt x="578" y="237"/>
                  </a:lnTo>
                  <a:lnTo>
                    <a:pt x="579" y="206"/>
                  </a:lnTo>
                  <a:lnTo>
                    <a:pt x="580" y="194"/>
                  </a:lnTo>
                  <a:lnTo>
                    <a:pt x="581" y="167"/>
                  </a:lnTo>
                  <a:lnTo>
                    <a:pt x="582" y="162"/>
                  </a:lnTo>
                  <a:lnTo>
                    <a:pt x="584" y="170"/>
                  </a:lnTo>
                  <a:lnTo>
                    <a:pt x="585" y="173"/>
                  </a:lnTo>
                  <a:lnTo>
                    <a:pt x="586" y="173"/>
                  </a:lnTo>
                  <a:lnTo>
                    <a:pt x="588" y="168"/>
                  </a:lnTo>
                  <a:lnTo>
                    <a:pt x="589" y="169"/>
                  </a:lnTo>
                  <a:lnTo>
                    <a:pt x="590" y="161"/>
                  </a:lnTo>
                  <a:lnTo>
                    <a:pt x="591" y="155"/>
                  </a:lnTo>
                  <a:lnTo>
                    <a:pt x="592" y="159"/>
                  </a:lnTo>
                  <a:lnTo>
                    <a:pt x="594" y="176"/>
                  </a:lnTo>
                  <a:lnTo>
                    <a:pt x="595" y="195"/>
                  </a:lnTo>
                  <a:lnTo>
                    <a:pt x="596" y="210"/>
                  </a:lnTo>
                  <a:lnTo>
                    <a:pt x="597" y="244"/>
                  </a:lnTo>
                  <a:lnTo>
                    <a:pt x="598" y="246"/>
                  </a:lnTo>
                  <a:lnTo>
                    <a:pt x="600" y="288"/>
                  </a:lnTo>
                  <a:lnTo>
                    <a:pt x="601" y="318"/>
                  </a:lnTo>
                  <a:lnTo>
                    <a:pt x="602" y="342"/>
                  </a:lnTo>
                  <a:lnTo>
                    <a:pt x="604" y="362"/>
                  </a:lnTo>
                  <a:lnTo>
                    <a:pt x="605" y="413"/>
                  </a:lnTo>
                  <a:lnTo>
                    <a:pt x="606" y="437"/>
                  </a:lnTo>
                  <a:lnTo>
                    <a:pt x="607" y="449"/>
                  </a:lnTo>
                  <a:lnTo>
                    <a:pt x="608" y="443"/>
                  </a:lnTo>
                  <a:lnTo>
                    <a:pt x="610" y="428"/>
                  </a:lnTo>
                  <a:lnTo>
                    <a:pt x="611" y="412"/>
                  </a:lnTo>
                  <a:lnTo>
                    <a:pt x="612" y="387"/>
                  </a:lnTo>
                  <a:lnTo>
                    <a:pt x="613" y="364"/>
                  </a:lnTo>
                  <a:lnTo>
                    <a:pt x="615" y="319"/>
                  </a:lnTo>
                  <a:lnTo>
                    <a:pt x="616" y="305"/>
                  </a:lnTo>
                  <a:lnTo>
                    <a:pt x="617" y="262"/>
                  </a:lnTo>
                  <a:lnTo>
                    <a:pt x="618" y="250"/>
                  </a:lnTo>
                  <a:lnTo>
                    <a:pt x="620" y="228"/>
                  </a:lnTo>
                  <a:lnTo>
                    <a:pt x="621" y="231"/>
                  </a:lnTo>
                  <a:lnTo>
                    <a:pt x="622" y="218"/>
                  </a:lnTo>
                  <a:lnTo>
                    <a:pt x="623" y="219"/>
                  </a:lnTo>
                  <a:lnTo>
                    <a:pt x="625" y="214"/>
                  </a:lnTo>
                  <a:lnTo>
                    <a:pt x="626" y="224"/>
                  </a:lnTo>
                  <a:lnTo>
                    <a:pt x="627" y="226"/>
                  </a:lnTo>
                  <a:lnTo>
                    <a:pt x="628" y="234"/>
                  </a:lnTo>
                  <a:lnTo>
                    <a:pt x="629" y="231"/>
                  </a:lnTo>
                  <a:lnTo>
                    <a:pt x="631" y="238"/>
                  </a:lnTo>
                  <a:lnTo>
                    <a:pt x="632" y="229"/>
                  </a:lnTo>
                  <a:lnTo>
                    <a:pt x="633" y="252"/>
                  </a:lnTo>
                  <a:lnTo>
                    <a:pt x="635" y="268"/>
                  </a:lnTo>
                  <a:lnTo>
                    <a:pt x="636" y="243"/>
                  </a:lnTo>
                  <a:lnTo>
                    <a:pt x="637" y="206"/>
                  </a:lnTo>
                  <a:lnTo>
                    <a:pt x="638" y="188"/>
                  </a:lnTo>
                  <a:lnTo>
                    <a:pt x="639" y="168"/>
                  </a:lnTo>
                  <a:lnTo>
                    <a:pt x="641" y="157"/>
                  </a:lnTo>
                  <a:lnTo>
                    <a:pt x="642" y="159"/>
                  </a:lnTo>
                  <a:lnTo>
                    <a:pt x="643" y="176"/>
                  </a:lnTo>
                  <a:lnTo>
                    <a:pt x="644" y="192"/>
                  </a:lnTo>
                  <a:lnTo>
                    <a:pt x="645" y="199"/>
                  </a:lnTo>
                  <a:lnTo>
                    <a:pt x="647" y="190"/>
                  </a:lnTo>
                  <a:lnTo>
                    <a:pt x="648" y="175"/>
                  </a:lnTo>
                  <a:lnTo>
                    <a:pt x="649" y="163"/>
                  </a:lnTo>
                  <a:lnTo>
                    <a:pt x="651" y="152"/>
                  </a:lnTo>
                  <a:lnTo>
                    <a:pt x="652" y="153"/>
                  </a:lnTo>
                  <a:lnTo>
                    <a:pt x="653" y="159"/>
                  </a:lnTo>
                  <a:lnTo>
                    <a:pt x="654" y="174"/>
                  </a:lnTo>
                  <a:lnTo>
                    <a:pt x="655" y="191"/>
                  </a:lnTo>
                  <a:lnTo>
                    <a:pt x="657" y="212"/>
                  </a:lnTo>
                  <a:lnTo>
                    <a:pt x="658" y="228"/>
                  </a:lnTo>
                  <a:lnTo>
                    <a:pt x="659" y="257"/>
                  </a:lnTo>
                  <a:lnTo>
                    <a:pt x="660" y="285"/>
                  </a:lnTo>
                  <a:lnTo>
                    <a:pt x="662" y="315"/>
                  </a:lnTo>
                  <a:lnTo>
                    <a:pt x="663" y="342"/>
                  </a:lnTo>
                  <a:lnTo>
                    <a:pt x="664" y="404"/>
                  </a:lnTo>
                  <a:lnTo>
                    <a:pt x="665" y="439"/>
                  </a:lnTo>
                  <a:lnTo>
                    <a:pt x="667" y="445"/>
                  </a:lnTo>
                  <a:lnTo>
                    <a:pt x="668" y="445"/>
                  </a:lnTo>
                  <a:lnTo>
                    <a:pt x="669" y="433"/>
                  </a:lnTo>
                  <a:lnTo>
                    <a:pt x="670" y="437"/>
                  </a:lnTo>
                  <a:lnTo>
                    <a:pt x="672" y="423"/>
                  </a:lnTo>
                  <a:lnTo>
                    <a:pt x="673" y="406"/>
                  </a:lnTo>
                  <a:lnTo>
                    <a:pt x="674" y="378"/>
                  </a:lnTo>
                  <a:lnTo>
                    <a:pt x="675" y="355"/>
                  </a:lnTo>
                  <a:lnTo>
                    <a:pt x="676" y="318"/>
                  </a:lnTo>
                  <a:lnTo>
                    <a:pt x="678" y="299"/>
                  </a:lnTo>
                  <a:lnTo>
                    <a:pt x="679" y="268"/>
                  </a:lnTo>
                  <a:lnTo>
                    <a:pt x="680" y="261"/>
                  </a:lnTo>
                  <a:lnTo>
                    <a:pt x="682" y="247"/>
                  </a:lnTo>
                  <a:lnTo>
                    <a:pt x="683" y="245"/>
                  </a:lnTo>
                  <a:lnTo>
                    <a:pt x="684" y="244"/>
                  </a:lnTo>
                  <a:lnTo>
                    <a:pt x="685" y="244"/>
                  </a:lnTo>
                  <a:lnTo>
                    <a:pt x="686" y="251"/>
                  </a:lnTo>
                  <a:lnTo>
                    <a:pt x="688" y="254"/>
                  </a:lnTo>
                  <a:lnTo>
                    <a:pt x="689" y="258"/>
                  </a:lnTo>
                  <a:lnTo>
                    <a:pt x="690" y="266"/>
                  </a:lnTo>
                  <a:lnTo>
                    <a:pt x="691" y="284"/>
                  </a:lnTo>
                  <a:lnTo>
                    <a:pt x="692" y="293"/>
                  </a:lnTo>
                  <a:lnTo>
                    <a:pt x="694" y="301"/>
                  </a:lnTo>
                  <a:lnTo>
                    <a:pt x="695" y="278"/>
                  </a:lnTo>
                  <a:lnTo>
                    <a:pt x="696" y="253"/>
                  </a:lnTo>
                  <a:lnTo>
                    <a:pt x="698" y="239"/>
                  </a:lnTo>
                  <a:lnTo>
                    <a:pt x="699" y="235"/>
                  </a:lnTo>
                  <a:lnTo>
                    <a:pt x="700" y="233"/>
                  </a:lnTo>
                  <a:lnTo>
                    <a:pt x="701" y="237"/>
                  </a:lnTo>
                  <a:lnTo>
                    <a:pt x="702" y="248"/>
                  </a:lnTo>
                  <a:lnTo>
                    <a:pt x="704" y="254"/>
                  </a:lnTo>
                  <a:lnTo>
                    <a:pt x="705" y="267"/>
                  </a:lnTo>
                  <a:lnTo>
                    <a:pt x="706" y="263"/>
                  </a:lnTo>
                  <a:lnTo>
                    <a:pt x="707" y="265"/>
                  </a:lnTo>
                  <a:lnTo>
                    <a:pt x="708" y="278"/>
                  </a:lnTo>
                  <a:lnTo>
                    <a:pt x="710" y="304"/>
                  </a:lnTo>
                  <a:lnTo>
                    <a:pt x="711" y="319"/>
                  </a:lnTo>
                  <a:lnTo>
                    <a:pt x="712" y="348"/>
                  </a:lnTo>
                  <a:lnTo>
                    <a:pt x="714" y="380"/>
                  </a:lnTo>
                  <a:lnTo>
                    <a:pt x="715" y="408"/>
                  </a:lnTo>
                  <a:lnTo>
                    <a:pt x="716" y="425"/>
                  </a:lnTo>
                  <a:lnTo>
                    <a:pt x="717" y="436"/>
                  </a:lnTo>
                  <a:lnTo>
                    <a:pt x="718" y="446"/>
                  </a:lnTo>
                  <a:lnTo>
                    <a:pt x="720" y="455"/>
                  </a:lnTo>
                  <a:lnTo>
                    <a:pt x="721" y="460"/>
                  </a:lnTo>
                  <a:lnTo>
                    <a:pt x="722" y="456"/>
                  </a:lnTo>
                  <a:lnTo>
                    <a:pt x="723" y="458"/>
                  </a:lnTo>
                  <a:lnTo>
                    <a:pt x="725" y="459"/>
                  </a:lnTo>
                  <a:lnTo>
                    <a:pt x="726" y="445"/>
                  </a:lnTo>
                  <a:lnTo>
                    <a:pt x="727" y="429"/>
                  </a:lnTo>
                  <a:lnTo>
                    <a:pt x="728" y="396"/>
                  </a:lnTo>
                  <a:lnTo>
                    <a:pt x="730" y="372"/>
                  </a:lnTo>
                  <a:lnTo>
                    <a:pt x="731" y="341"/>
                  </a:lnTo>
                  <a:lnTo>
                    <a:pt x="732" y="324"/>
                  </a:lnTo>
                  <a:lnTo>
                    <a:pt x="733" y="298"/>
                  </a:lnTo>
                  <a:lnTo>
                    <a:pt x="735" y="301"/>
                  </a:lnTo>
                  <a:lnTo>
                    <a:pt x="736" y="293"/>
                  </a:lnTo>
                  <a:lnTo>
                    <a:pt x="737" y="307"/>
                  </a:lnTo>
                  <a:lnTo>
                    <a:pt x="738" y="306"/>
                  </a:lnTo>
                  <a:lnTo>
                    <a:pt x="739" y="307"/>
                  </a:lnTo>
                  <a:lnTo>
                    <a:pt x="741" y="296"/>
                  </a:lnTo>
                  <a:lnTo>
                    <a:pt x="742" y="296"/>
                  </a:lnTo>
                  <a:lnTo>
                    <a:pt x="743" y="294"/>
                  </a:lnTo>
                  <a:lnTo>
                    <a:pt x="745" y="296"/>
                  </a:lnTo>
                  <a:lnTo>
                    <a:pt x="746" y="284"/>
                  </a:lnTo>
                  <a:lnTo>
                    <a:pt x="747" y="280"/>
                  </a:lnTo>
                  <a:lnTo>
                    <a:pt x="748" y="271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2" y="289"/>
                  </a:lnTo>
                  <a:lnTo>
                    <a:pt x="753" y="293"/>
                  </a:lnTo>
                  <a:lnTo>
                    <a:pt x="754" y="270"/>
                  </a:lnTo>
                  <a:lnTo>
                    <a:pt x="755" y="249"/>
                  </a:lnTo>
                  <a:lnTo>
                    <a:pt x="757" y="222"/>
                  </a:lnTo>
                  <a:lnTo>
                    <a:pt x="758" y="180"/>
                  </a:lnTo>
                  <a:lnTo>
                    <a:pt x="759" y="184"/>
                  </a:lnTo>
                  <a:lnTo>
                    <a:pt x="761" y="212"/>
                  </a:lnTo>
                  <a:lnTo>
                    <a:pt x="762" y="212"/>
                  </a:lnTo>
                  <a:lnTo>
                    <a:pt x="763" y="221"/>
                  </a:lnTo>
                  <a:lnTo>
                    <a:pt x="764" y="225"/>
                  </a:lnTo>
                  <a:lnTo>
                    <a:pt x="765" y="244"/>
                  </a:lnTo>
                  <a:lnTo>
                    <a:pt x="767" y="271"/>
                  </a:lnTo>
                  <a:lnTo>
                    <a:pt x="768" y="298"/>
                  </a:lnTo>
                  <a:lnTo>
                    <a:pt x="769" y="311"/>
                  </a:lnTo>
                  <a:lnTo>
                    <a:pt x="770" y="358"/>
                  </a:lnTo>
                  <a:lnTo>
                    <a:pt x="772" y="381"/>
                  </a:lnTo>
                  <a:lnTo>
                    <a:pt x="773" y="410"/>
                  </a:lnTo>
                  <a:lnTo>
                    <a:pt x="774" y="423"/>
                  </a:lnTo>
                  <a:lnTo>
                    <a:pt x="775" y="443"/>
                  </a:lnTo>
                  <a:lnTo>
                    <a:pt x="777" y="455"/>
                  </a:lnTo>
                  <a:lnTo>
                    <a:pt x="778" y="464"/>
                  </a:lnTo>
                  <a:lnTo>
                    <a:pt x="779" y="470"/>
                  </a:lnTo>
                  <a:lnTo>
                    <a:pt x="780" y="472"/>
                  </a:lnTo>
                  <a:lnTo>
                    <a:pt x="782" y="469"/>
                  </a:lnTo>
                  <a:lnTo>
                    <a:pt x="783" y="470"/>
                  </a:lnTo>
                  <a:lnTo>
                    <a:pt x="784" y="464"/>
                  </a:lnTo>
                  <a:lnTo>
                    <a:pt x="785" y="439"/>
                  </a:lnTo>
                  <a:lnTo>
                    <a:pt x="786" y="409"/>
                  </a:lnTo>
                  <a:lnTo>
                    <a:pt x="788" y="347"/>
                  </a:lnTo>
                  <a:lnTo>
                    <a:pt x="789" y="302"/>
                  </a:lnTo>
                  <a:lnTo>
                    <a:pt x="790" y="253"/>
                  </a:lnTo>
                  <a:lnTo>
                    <a:pt x="792" y="241"/>
                  </a:lnTo>
                  <a:lnTo>
                    <a:pt x="793" y="245"/>
                  </a:lnTo>
                  <a:lnTo>
                    <a:pt x="794" y="256"/>
                  </a:lnTo>
                  <a:lnTo>
                    <a:pt x="795" y="260"/>
                  </a:lnTo>
                  <a:lnTo>
                    <a:pt x="796" y="284"/>
                  </a:lnTo>
                  <a:lnTo>
                    <a:pt x="798" y="274"/>
                  </a:lnTo>
                  <a:lnTo>
                    <a:pt x="799" y="288"/>
                  </a:lnTo>
                  <a:lnTo>
                    <a:pt x="800" y="273"/>
                  </a:lnTo>
                  <a:lnTo>
                    <a:pt x="801" y="272"/>
                  </a:lnTo>
                  <a:lnTo>
                    <a:pt x="802" y="272"/>
                  </a:lnTo>
                  <a:lnTo>
                    <a:pt x="804" y="279"/>
                  </a:lnTo>
                  <a:lnTo>
                    <a:pt x="805" y="271"/>
                  </a:lnTo>
                  <a:lnTo>
                    <a:pt x="806" y="263"/>
                  </a:lnTo>
                  <a:lnTo>
                    <a:pt x="808" y="257"/>
                  </a:lnTo>
                  <a:lnTo>
                    <a:pt x="809" y="258"/>
                  </a:lnTo>
                  <a:lnTo>
                    <a:pt x="810" y="276"/>
                  </a:lnTo>
                  <a:lnTo>
                    <a:pt x="811" y="304"/>
                  </a:lnTo>
                  <a:lnTo>
                    <a:pt x="812" y="312"/>
                  </a:lnTo>
                  <a:lnTo>
                    <a:pt x="814" y="288"/>
                  </a:lnTo>
                  <a:lnTo>
                    <a:pt x="815" y="246"/>
                  </a:lnTo>
                  <a:lnTo>
                    <a:pt x="816" y="209"/>
                  </a:lnTo>
                  <a:lnTo>
                    <a:pt x="817" y="200"/>
                  </a:lnTo>
                  <a:lnTo>
                    <a:pt x="819" y="196"/>
                  </a:lnTo>
                  <a:lnTo>
                    <a:pt x="820" y="194"/>
                  </a:lnTo>
                  <a:lnTo>
                    <a:pt x="821" y="203"/>
                  </a:lnTo>
                  <a:lnTo>
                    <a:pt x="822" y="203"/>
                  </a:lnTo>
                  <a:lnTo>
                    <a:pt x="824" y="201"/>
                  </a:lnTo>
                  <a:lnTo>
                    <a:pt x="825" y="197"/>
                  </a:lnTo>
                  <a:lnTo>
                    <a:pt x="826" y="214"/>
                  </a:lnTo>
                  <a:lnTo>
                    <a:pt x="827" y="248"/>
                  </a:lnTo>
                  <a:lnTo>
                    <a:pt x="829" y="277"/>
                  </a:lnTo>
                  <a:lnTo>
                    <a:pt x="830" y="318"/>
                  </a:lnTo>
                  <a:lnTo>
                    <a:pt x="831" y="349"/>
                  </a:lnTo>
                  <a:lnTo>
                    <a:pt x="832" y="386"/>
                  </a:lnTo>
                  <a:lnTo>
                    <a:pt x="833" y="412"/>
                  </a:lnTo>
                  <a:lnTo>
                    <a:pt x="835" y="429"/>
                  </a:lnTo>
                  <a:lnTo>
                    <a:pt x="836" y="443"/>
                  </a:lnTo>
                  <a:lnTo>
                    <a:pt x="837" y="453"/>
                  </a:lnTo>
                  <a:lnTo>
                    <a:pt x="839" y="461"/>
                  </a:lnTo>
                  <a:lnTo>
                    <a:pt x="840" y="465"/>
                  </a:lnTo>
                  <a:lnTo>
                    <a:pt x="841" y="466"/>
                  </a:lnTo>
                  <a:lnTo>
                    <a:pt x="842" y="465"/>
                  </a:lnTo>
                  <a:lnTo>
                    <a:pt x="843" y="463"/>
                  </a:lnTo>
                  <a:lnTo>
                    <a:pt x="845" y="436"/>
                  </a:lnTo>
                  <a:lnTo>
                    <a:pt x="846" y="407"/>
                  </a:lnTo>
                  <a:lnTo>
                    <a:pt x="847" y="343"/>
                  </a:lnTo>
                  <a:lnTo>
                    <a:pt x="848" y="294"/>
                  </a:lnTo>
                  <a:lnTo>
                    <a:pt x="850" y="244"/>
                  </a:lnTo>
                  <a:lnTo>
                    <a:pt x="851" y="235"/>
                  </a:lnTo>
                  <a:lnTo>
                    <a:pt x="852" y="235"/>
                  </a:lnTo>
                  <a:lnTo>
                    <a:pt x="853" y="247"/>
                  </a:lnTo>
                  <a:lnTo>
                    <a:pt x="855" y="261"/>
                  </a:lnTo>
                  <a:lnTo>
                    <a:pt x="856" y="275"/>
                  </a:lnTo>
                  <a:lnTo>
                    <a:pt x="857" y="261"/>
                  </a:lnTo>
                  <a:lnTo>
                    <a:pt x="858" y="275"/>
                  </a:lnTo>
                  <a:lnTo>
                    <a:pt x="859" y="260"/>
                  </a:lnTo>
                  <a:lnTo>
                    <a:pt x="861" y="264"/>
                  </a:lnTo>
                  <a:lnTo>
                    <a:pt x="862" y="261"/>
                  </a:lnTo>
                  <a:lnTo>
                    <a:pt x="863" y="268"/>
                  </a:lnTo>
                  <a:lnTo>
                    <a:pt x="864" y="262"/>
                  </a:lnTo>
                  <a:lnTo>
                    <a:pt x="866" y="256"/>
                  </a:lnTo>
                  <a:lnTo>
                    <a:pt x="867" y="247"/>
                  </a:lnTo>
                  <a:lnTo>
                    <a:pt x="868" y="253"/>
                  </a:lnTo>
                  <a:lnTo>
                    <a:pt x="869" y="282"/>
                  </a:lnTo>
                  <a:lnTo>
                    <a:pt x="871" y="308"/>
                  </a:lnTo>
                  <a:lnTo>
                    <a:pt x="872" y="311"/>
                  </a:lnTo>
                  <a:lnTo>
                    <a:pt x="873" y="269"/>
                  </a:lnTo>
                  <a:lnTo>
                    <a:pt x="874" y="227"/>
                  </a:lnTo>
                  <a:lnTo>
                    <a:pt x="875" y="213"/>
                  </a:lnTo>
                  <a:lnTo>
                    <a:pt x="877" y="206"/>
                  </a:lnTo>
                  <a:lnTo>
                    <a:pt x="878" y="197"/>
                  </a:lnTo>
                  <a:lnTo>
                    <a:pt x="879" y="163"/>
                  </a:lnTo>
                  <a:lnTo>
                    <a:pt x="881" y="175"/>
                  </a:lnTo>
                  <a:lnTo>
                    <a:pt x="882" y="191"/>
                  </a:lnTo>
                  <a:lnTo>
                    <a:pt x="883" y="164"/>
                  </a:lnTo>
                  <a:lnTo>
                    <a:pt x="884" y="194"/>
                  </a:lnTo>
                  <a:lnTo>
                    <a:pt x="885" y="209"/>
                  </a:lnTo>
                  <a:lnTo>
                    <a:pt x="887" y="180"/>
                  </a:lnTo>
                  <a:lnTo>
                    <a:pt x="888" y="240"/>
                  </a:lnTo>
                  <a:lnTo>
                    <a:pt x="889" y="290"/>
                  </a:lnTo>
                  <a:lnTo>
                    <a:pt x="890" y="326"/>
                  </a:lnTo>
                  <a:lnTo>
                    <a:pt x="892" y="361"/>
                  </a:lnTo>
                  <a:lnTo>
                    <a:pt x="893" y="389"/>
                  </a:lnTo>
                  <a:lnTo>
                    <a:pt x="894" y="423"/>
                  </a:lnTo>
                  <a:lnTo>
                    <a:pt x="895" y="434"/>
                  </a:lnTo>
                  <a:lnTo>
                    <a:pt x="897" y="450"/>
                  </a:lnTo>
                  <a:lnTo>
                    <a:pt x="898" y="458"/>
                  </a:lnTo>
                  <a:lnTo>
                    <a:pt x="899" y="459"/>
                  </a:lnTo>
                  <a:lnTo>
                    <a:pt x="900" y="458"/>
                  </a:lnTo>
                  <a:lnTo>
                    <a:pt x="902" y="462"/>
                  </a:lnTo>
                  <a:lnTo>
                    <a:pt x="903" y="460"/>
                  </a:lnTo>
                  <a:lnTo>
                    <a:pt x="904" y="433"/>
                  </a:lnTo>
                  <a:lnTo>
                    <a:pt x="905" y="404"/>
                  </a:lnTo>
                  <a:lnTo>
                    <a:pt x="906" y="335"/>
                  </a:lnTo>
                  <a:lnTo>
                    <a:pt x="908" y="287"/>
                  </a:lnTo>
                  <a:lnTo>
                    <a:pt x="909" y="222"/>
                  </a:lnTo>
                  <a:lnTo>
                    <a:pt x="910" y="225"/>
                  </a:lnTo>
                  <a:lnTo>
                    <a:pt x="912" y="222"/>
                  </a:lnTo>
                  <a:lnTo>
                    <a:pt x="913" y="237"/>
                  </a:lnTo>
                  <a:lnTo>
                    <a:pt x="914" y="236"/>
                  </a:lnTo>
                  <a:lnTo>
                    <a:pt x="915" y="246"/>
                  </a:lnTo>
                  <a:lnTo>
                    <a:pt x="916" y="257"/>
                  </a:lnTo>
                  <a:lnTo>
                    <a:pt x="918" y="277"/>
                  </a:lnTo>
                  <a:lnTo>
                    <a:pt x="919" y="264"/>
                  </a:lnTo>
                  <a:lnTo>
                    <a:pt x="920" y="271"/>
                  </a:lnTo>
                  <a:lnTo>
                    <a:pt x="921" y="279"/>
                  </a:lnTo>
                  <a:lnTo>
                    <a:pt x="922" y="282"/>
                  </a:lnTo>
                  <a:lnTo>
                    <a:pt x="924" y="262"/>
                  </a:lnTo>
                  <a:lnTo>
                    <a:pt x="925" y="259"/>
                  </a:lnTo>
                  <a:lnTo>
                    <a:pt x="926" y="250"/>
                  </a:lnTo>
                  <a:lnTo>
                    <a:pt x="928" y="252"/>
                  </a:lnTo>
                  <a:lnTo>
                    <a:pt x="929" y="282"/>
                  </a:lnTo>
                  <a:lnTo>
                    <a:pt x="930" y="301"/>
                  </a:lnTo>
                  <a:lnTo>
                    <a:pt x="931" y="305"/>
                  </a:lnTo>
                  <a:lnTo>
                    <a:pt x="932" y="268"/>
                  </a:lnTo>
                  <a:lnTo>
                    <a:pt x="934" y="220"/>
                  </a:lnTo>
                  <a:lnTo>
                    <a:pt x="935" y="189"/>
                  </a:lnTo>
                  <a:lnTo>
                    <a:pt x="936" y="184"/>
                  </a:lnTo>
                  <a:lnTo>
                    <a:pt x="937" y="162"/>
                  </a:lnTo>
                  <a:lnTo>
                    <a:pt x="939" y="154"/>
                  </a:lnTo>
                  <a:lnTo>
                    <a:pt x="940" y="164"/>
                  </a:lnTo>
                  <a:lnTo>
                    <a:pt x="941" y="173"/>
                  </a:lnTo>
                  <a:lnTo>
                    <a:pt x="942" y="166"/>
                  </a:lnTo>
                  <a:lnTo>
                    <a:pt x="944" y="152"/>
                  </a:lnTo>
                  <a:lnTo>
                    <a:pt x="945" y="164"/>
                  </a:lnTo>
                  <a:lnTo>
                    <a:pt x="946" y="177"/>
                  </a:lnTo>
                  <a:lnTo>
                    <a:pt x="947" y="187"/>
                  </a:lnTo>
                  <a:lnTo>
                    <a:pt x="949" y="194"/>
                  </a:lnTo>
                  <a:lnTo>
                    <a:pt x="950" y="251"/>
                  </a:lnTo>
                  <a:lnTo>
                    <a:pt x="951" y="297"/>
                  </a:lnTo>
                  <a:lnTo>
                    <a:pt x="952" y="335"/>
                  </a:lnTo>
                  <a:lnTo>
                    <a:pt x="953" y="365"/>
                  </a:lnTo>
                  <a:lnTo>
                    <a:pt x="955" y="393"/>
                  </a:lnTo>
                  <a:lnTo>
                    <a:pt x="956" y="409"/>
                  </a:lnTo>
                  <a:lnTo>
                    <a:pt x="957" y="428"/>
                  </a:lnTo>
                  <a:lnTo>
                    <a:pt x="959" y="437"/>
                  </a:lnTo>
                  <a:lnTo>
                    <a:pt x="960" y="439"/>
                  </a:lnTo>
                  <a:lnTo>
                    <a:pt x="961" y="449"/>
                  </a:lnTo>
                  <a:lnTo>
                    <a:pt x="962" y="453"/>
                  </a:lnTo>
                  <a:lnTo>
                    <a:pt x="963" y="433"/>
                  </a:lnTo>
                  <a:lnTo>
                    <a:pt x="965" y="411"/>
                  </a:lnTo>
                  <a:lnTo>
                    <a:pt x="966" y="343"/>
                  </a:lnTo>
                  <a:lnTo>
                    <a:pt x="967" y="305"/>
                  </a:lnTo>
                  <a:lnTo>
                    <a:pt x="968" y="244"/>
                  </a:lnTo>
                  <a:lnTo>
                    <a:pt x="969" y="240"/>
                  </a:lnTo>
                  <a:lnTo>
                    <a:pt x="971" y="242"/>
                  </a:lnTo>
                  <a:lnTo>
                    <a:pt x="972" y="250"/>
                  </a:lnTo>
                  <a:lnTo>
                    <a:pt x="973" y="259"/>
                  </a:lnTo>
                  <a:lnTo>
                    <a:pt x="975" y="272"/>
                  </a:lnTo>
                  <a:lnTo>
                    <a:pt x="976" y="268"/>
                  </a:lnTo>
                  <a:lnTo>
                    <a:pt x="977" y="274"/>
                  </a:lnTo>
                  <a:lnTo>
                    <a:pt x="978" y="260"/>
                  </a:lnTo>
                  <a:lnTo>
                    <a:pt x="979" y="255"/>
                  </a:lnTo>
                  <a:lnTo>
                    <a:pt x="981" y="268"/>
                  </a:lnTo>
                  <a:lnTo>
                    <a:pt x="982" y="271"/>
                  </a:lnTo>
                  <a:lnTo>
                    <a:pt x="983" y="262"/>
                  </a:lnTo>
                  <a:lnTo>
                    <a:pt x="984" y="247"/>
                  </a:lnTo>
                  <a:lnTo>
                    <a:pt x="986" y="244"/>
                  </a:lnTo>
                  <a:lnTo>
                    <a:pt x="987" y="251"/>
                  </a:lnTo>
                  <a:lnTo>
                    <a:pt x="988" y="283"/>
                  </a:lnTo>
                  <a:lnTo>
                    <a:pt x="989" y="305"/>
                  </a:lnTo>
                  <a:lnTo>
                    <a:pt x="991" y="314"/>
                  </a:lnTo>
                  <a:lnTo>
                    <a:pt x="992" y="272"/>
                  </a:lnTo>
                  <a:lnTo>
                    <a:pt x="993" y="226"/>
                  </a:lnTo>
                  <a:lnTo>
                    <a:pt x="994" y="203"/>
                  </a:lnTo>
                  <a:lnTo>
                    <a:pt x="996" y="182"/>
                  </a:lnTo>
                  <a:lnTo>
                    <a:pt x="997" y="161"/>
                  </a:lnTo>
                  <a:lnTo>
                    <a:pt x="998" y="156"/>
                  </a:lnTo>
                  <a:lnTo>
                    <a:pt x="999" y="158"/>
                  </a:lnTo>
                  <a:lnTo>
                    <a:pt x="1000" y="164"/>
                  </a:lnTo>
                  <a:lnTo>
                    <a:pt x="1002" y="166"/>
                  </a:lnTo>
                  <a:lnTo>
                    <a:pt x="1003" y="156"/>
                  </a:lnTo>
                  <a:lnTo>
                    <a:pt x="1004" y="157"/>
                  </a:lnTo>
                  <a:lnTo>
                    <a:pt x="1006" y="160"/>
                  </a:lnTo>
                  <a:lnTo>
                    <a:pt x="1007" y="157"/>
                  </a:lnTo>
                  <a:lnTo>
                    <a:pt x="1008" y="164"/>
                  </a:lnTo>
                  <a:lnTo>
                    <a:pt x="1009" y="178"/>
                  </a:lnTo>
                  <a:lnTo>
                    <a:pt x="1010" y="186"/>
                  </a:lnTo>
                  <a:lnTo>
                    <a:pt x="1012" y="207"/>
                  </a:lnTo>
                  <a:lnTo>
                    <a:pt x="1013" y="233"/>
                  </a:lnTo>
                  <a:lnTo>
                    <a:pt x="1014" y="246"/>
                  </a:lnTo>
                  <a:lnTo>
                    <a:pt x="1015" y="284"/>
                  </a:lnTo>
                  <a:lnTo>
                    <a:pt x="1016" y="312"/>
                  </a:lnTo>
                  <a:lnTo>
                    <a:pt x="1018" y="338"/>
                  </a:lnTo>
                  <a:lnTo>
                    <a:pt x="1019" y="360"/>
                  </a:lnTo>
                  <a:lnTo>
                    <a:pt x="1020" y="412"/>
                  </a:lnTo>
                  <a:lnTo>
                    <a:pt x="1022" y="436"/>
                  </a:lnTo>
                  <a:lnTo>
                    <a:pt x="1023" y="446"/>
                  </a:lnTo>
                  <a:lnTo>
                    <a:pt x="1024" y="444"/>
                  </a:lnTo>
                  <a:lnTo>
                    <a:pt x="1025" y="430"/>
                  </a:lnTo>
                  <a:lnTo>
                    <a:pt x="1026" y="418"/>
                  </a:lnTo>
                  <a:lnTo>
                    <a:pt x="1028" y="385"/>
                  </a:lnTo>
                  <a:lnTo>
                    <a:pt x="1029" y="363"/>
                  </a:lnTo>
                  <a:lnTo>
                    <a:pt x="1030" y="323"/>
                  </a:lnTo>
                  <a:lnTo>
                    <a:pt x="1031" y="315"/>
                  </a:lnTo>
                  <a:lnTo>
                    <a:pt x="1032" y="280"/>
                  </a:lnTo>
                  <a:lnTo>
                    <a:pt x="1034" y="279"/>
                  </a:lnTo>
                  <a:lnTo>
                    <a:pt x="1035" y="254"/>
                  </a:lnTo>
                  <a:lnTo>
                    <a:pt x="1036" y="244"/>
                  </a:lnTo>
                  <a:lnTo>
                    <a:pt x="1038" y="227"/>
                  </a:lnTo>
                  <a:lnTo>
                    <a:pt x="1039" y="222"/>
                  </a:lnTo>
                  <a:lnTo>
                    <a:pt x="1040" y="222"/>
                  </a:lnTo>
                  <a:lnTo>
                    <a:pt x="1041" y="223"/>
                  </a:lnTo>
                  <a:lnTo>
                    <a:pt x="1042" y="218"/>
                  </a:lnTo>
                  <a:lnTo>
                    <a:pt x="1044" y="224"/>
                  </a:lnTo>
                  <a:lnTo>
                    <a:pt x="1045" y="221"/>
                  </a:lnTo>
                  <a:lnTo>
                    <a:pt x="1046" y="221"/>
                  </a:lnTo>
                  <a:lnTo>
                    <a:pt x="1047" y="230"/>
                  </a:lnTo>
                  <a:lnTo>
                    <a:pt x="1049" y="257"/>
                  </a:lnTo>
                  <a:lnTo>
                    <a:pt x="1050" y="276"/>
                  </a:lnTo>
                  <a:lnTo>
                    <a:pt x="1051" y="254"/>
                  </a:lnTo>
                  <a:lnTo>
                    <a:pt x="1052" y="206"/>
                  </a:lnTo>
                  <a:lnTo>
                    <a:pt x="1054" y="186"/>
                  </a:lnTo>
                  <a:lnTo>
                    <a:pt x="1055" y="162"/>
                  </a:lnTo>
                  <a:lnTo>
                    <a:pt x="1056" y="148"/>
                  </a:lnTo>
                  <a:lnTo>
                    <a:pt x="1057" y="151"/>
                  </a:lnTo>
                  <a:lnTo>
                    <a:pt x="1059" y="176"/>
                  </a:lnTo>
                  <a:lnTo>
                    <a:pt x="1060" y="187"/>
                  </a:lnTo>
                  <a:lnTo>
                    <a:pt x="1061" y="185"/>
                  </a:lnTo>
                  <a:lnTo>
                    <a:pt x="1062" y="176"/>
                  </a:lnTo>
                  <a:lnTo>
                    <a:pt x="1063" y="167"/>
                  </a:lnTo>
                  <a:lnTo>
                    <a:pt x="1065" y="153"/>
                  </a:lnTo>
                  <a:lnTo>
                    <a:pt x="1066" y="143"/>
                  </a:lnTo>
                  <a:lnTo>
                    <a:pt x="1067" y="133"/>
                  </a:lnTo>
                  <a:lnTo>
                    <a:pt x="1069" y="140"/>
                  </a:lnTo>
                  <a:lnTo>
                    <a:pt x="1070" y="164"/>
                  </a:lnTo>
                  <a:lnTo>
                    <a:pt x="1071" y="171"/>
                  </a:lnTo>
                  <a:lnTo>
                    <a:pt x="1072" y="198"/>
                  </a:lnTo>
                  <a:lnTo>
                    <a:pt x="1073" y="218"/>
                  </a:lnTo>
                  <a:lnTo>
                    <a:pt x="1075" y="251"/>
                  </a:lnTo>
                  <a:lnTo>
                    <a:pt x="1076" y="285"/>
                  </a:lnTo>
                  <a:lnTo>
                    <a:pt x="1077" y="313"/>
                  </a:lnTo>
                  <a:lnTo>
                    <a:pt x="1078" y="341"/>
                  </a:lnTo>
                  <a:lnTo>
                    <a:pt x="1079" y="402"/>
                  </a:lnTo>
                  <a:lnTo>
                    <a:pt x="1081" y="432"/>
                  </a:lnTo>
                  <a:lnTo>
                    <a:pt x="1082" y="447"/>
                  </a:lnTo>
                  <a:lnTo>
                    <a:pt x="1083" y="446"/>
                  </a:lnTo>
                  <a:lnTo>
                    <a:pt x="1085" y="436"/>
                  </a:lnTo>
                  <a:lnTo>
                    <a:pt x="1086" y="428"/>
                  </a:lnTo>
                  <a:lnTo>
                    <a:pt x="1087" y="407"/>
                  </a:lnTo>
                  <a:lnTo>
                    <a:pt x="1088" y="402"/>
                  </a:lnTo>
                  <a:lnTo>
                    <a:pt x="1089" y="370"/>
                  </a:lnTo>
                  <a:lnTo>
                    <a:pt x="1091" y="346"/>
                  </a:lnTo>
                  <a:lnTo>
                    <a:pt x="1092" y="315"/>
                  </a:lnTo>
                  <a:lnTo>
                    <a:pt x="1093" y="300"/>
                  </a:lnTo>
                  <a:lnTo>
                    <a:pt x="1094" y="262"/>
                  </a:lnTo>
                  <a:lnTo>
                    <a:pt x="1096" y="252"/>
                  </a:lnTo>
                  <a:lnTo>
                    <a:pt x="1097" y="231"/>
                  </a:lnTo>
                  <a:lnTo>
                    <a:pt x="1098" y="219"/>
                  </a:lnTo>
                  <a:lnTo>
                    <a:pt x="1099" y="214"/>
                  </a:lnTo>
                  <a:lnTo>
                    <a:pt x="1101" y="215"/>
                  </a:lnTo>
                  <a:lnTo>
                    <a:pt x="1102" y="220"/>
                  </a:lnTo>
                  <a:lnTo>
                    <a:pt x="1103" y="219"/>
                  </a:lnTo>
                  <a:lnTo>
                    <a:pt x="1104" y="228"/>
                  </a:lnTo>
                  <a:lnTo>
                    <a:pt x="1106" y="236"/>
                  </a:lnTo>
                  <a:lnTo>
                    <a:pt x="1107" y="240"/>
                  </a:lnTo>
                  <a:lnTo>
                    <a:pt x="1108" y="259"/>
                  </a:lnTo>
                  <a:lnTo>
                    <a:pt x="1109" y="277"/>
                  </a:lnTo>
                  <a:lnTo>
                    <a:pt x="1110" y="263"/>
                  </a:lnTo>
                  <a:lnTo>
                    <a:pt x="1112" y="235"/>
                  </a:lnTo>
                  <a:lnTo>
                    <a:pt x="1113" y="230"/>
                  </a:lnTo>
                  <a:lnTo>
                    <a:pt x="1114" y="222"/>
                  </a:lnTo>
                  <a:lnTo>
                    <a:pt x="1116" y="216"/>
                  </a:lnTo>
                  <a:lnTo>
                    <a:pt x="1117" y="214"/>
                  </a:lnTo>
                  <a:lnTo>
                    <a:pt x="1118" y="245"/>
                  </a:lnTo>
                  <a:lnTo>
                    <a:pt x="1119" y="257"/>
                  </a:lnTo>
                  <a:lnTo>
                    <a:pt x="1120" y="266"/>
                  </a:lnTo>
                  <a:lnTo>
                    <a:pt x="1122" y="267"/>
                  </a:lnTo>
                  <a:lnTo>
                    <a:pt x="1123" y="285"/>
                  </a:lnTo>
                  <a:lnTo>
                    <a:pt x="1124" y="305"/>
                  </a:lnTo>
                  <a:lnTo>
                    <a:pt x="1125" y="336"/>
                  </a:lnTo>
                  <a:lnTo>
                    <a:pt x="1126" y="362"/>
                  </a:lnTo>
                  <a:lnTo>
                    <a:pt x="1128" y="389"/>
                  </a:lnTo>
                  <a:lnTo>
                    <a:pt x="1129" y="407"/>
                  </a:lnTo>
                  <a:lnTo>
                    <a:pt x="1130" y="433"/>
                  </a:lnTo>
                  <a:lnTo>
                    <a:pt x="1132" y="452"/>
                  </a:lnTo>
                  <a:lnTo>
                    <a:pt x="1133" y="457"/>
                  </a:lnTo>
                  <a:lnTo>
                    <a:pt x="1134" y="464"/>
                  </a:lnTo>
                  <a:lnTo>
                    <a:pt x="1135" y="469"/>
                  </a:lnTo>
                  <a:lnTo>
                    <a:pt x="1136" y="471"/>
                  </a:lnTo>
                  <a:lnTo>
                    <a:pt x="1138" y="466"/>
                  </a:lnTo>
                  <a:lnTo>
                    <a:pt x="1139" y="466"/>
                  </a:lnTo>
                  <a:lnTo>
                    <a:pt x="1140" y="456"/>
                  </a:lnTo>
                  <a:lnTo>
                    <a:pt x="1141" y="432"/>
                  </a:lnTo>
                  <a:lnTo>
                    <a:pt x="1143" y="402"/>
                  </a:lnTo>
                  <a:lnTo>
                    <a:pt x="1144" y="346"/>
                  </a:lnTo>
                  <a:lnTo>
                    <a:pt x="1145" y="310"/>
                  </a:lnTo>
                  <a:lnTo>
                    <a:pt x="1146" y="269"/>
                  </a:lnTo>
                  <a:lnTo>
                    <a:pt x="1148" y="261"/>
                  </a:lnTo>
                  <a:lnTo>
                    <a:pt x="1149" y="266"/>
                  </a:lnTo>
                  <a:lnTo>
                    <a:pt x="1150" y="267"/>
                  </a:lnTo>
                  <a:lnTo>
                    <a:pt x="1151" y="275"/>
                  </a:lnTo>
                  <a:lnTo>
                    <a:pt x="1153" y="288"/>
                  </a:lnTo>
                  <a:lnTo>
                    <a:pt x="1154" y="287"/>
                  </a:lnTo>
                  <a:lnTo>
                    <a:pt x="1155" y="291"/>
                  </a:lnTo>
                  <a:lnTo>
                    <a:pt x="1156" y="282"/>
                  </a:lnTo>
                  <a:lnTo>
                    <a:pt x="1157" y="281"/>
                  </a:lnTo>
                  <a:lnTo>
                    <a:pt x="1159" y="282"/>
                  </a:lnTo>
                  <a:lnTo>
                    <a:pt x="1160" y="289"/>
                  </a:lnTo>
                  <a:lnTo>
                    <a:pt x="1161" y="282"/>
                  </a:lnTo>
                  <a:lnTo>
                    <a:pt x="1163" y="271"/>
                  </a:lnTo>
                  <a:lnTo>
                    <a:pt x="1164" y="265"/>
                  </a:lnTo>
                  <a:lnTo>
                    <a:pt x="1165" y="259"/>
                  </a:lnTo>
                  <a:lnTo>
                    <a:pt x="1166" y="277"/>
                  </a:lnTo>
                  <a:lnTo>
                    <a:pt x="1167" y="289"/>
                  </a:lnTo>
                  <a:lnTo>
                    <a:pt x="1169" y="298"/>
                  </a:lnTo>
                  <a:lnTo>
                    <a:pt x="1170" y="261"/>
                  </a:lnTo>
                  <a:lnTo>
                    <a:pt x="1171" y="230"/>
                  </a:lnTo>
                  <a:lnTo>
                    <a:pt x="1172" y="202"/>
                  </a:lnTo>
                  <a:lnTo>
                    <a:pt x="1173" y="183"/>
                  </a:lnTo>
                  <a:lnTo>
                    <a:pt x="1175" y="190"/>
                  </a:lnTo>
                  <a:lnTo>
                    <a:pt x="1176" y="200"/>
                  </a:lnTo>
                  <a:lnTo>
                    <a:pt x="1177" y="215"/>
                  </a:lnTo>
                  <a:lnTo>
                    <a:pt x="1179" y="223"/>
                  </a:lnTo>
                  <a:lnTo>
                    <a:pt x="1180" y="222"/>
                  </a:lnTo>
                  <a:lnTo>
                    <a:pt x="1181" y="227"/>
                  </a:lnTo>
                  <a:lnTo>
                    <a:pt x="1182" y="239"/>
                  </a:lnTo>
                  <a:lnTo>
                    <a:pt x="1183" y="281"/>
                  </a:lnTo>
                  <a:lnTo>
                    <a:pt x="1185" y="320"/>
                  </a:lnTo>
                  <a:lnTo>
                    <a:pt x="1186" y="346"/>
                  </a:lnTo>
                  <a:lnTo>
                    <a:pt x="1187" y="377"/>
                  </a:lnTo>
                  <a:lnTo>
                    <a:pt x="1188" y="406"/>
                  </a:lnTo>
                  <a:lnTo>
                    <a:pt x="1190" y="425"/>
                  </a:lnTo>
                  <a:lnTo>
                    <a:pt x="1191" y="441"/>
                  </a:lnTo>
                  <a:lnTo>
                    <a:pt x="1192" y="452"/>
                  </a:lnTo>
                  <a:lnTo>
                    <a:pt x="1193" y="462"/>
                  </a:lnTo>
                  <a:lnTo>
                    <a:pt x="1195" y="467"/>
                  </a:lnTo>
                  <a:lnTo>
                    <a:pt x="1196" y="469"/>
                  </a:lnTo>
                  <a:lnTo>
                    <a:pt x="1197" y="467"/>
                  </a:lnTo>
                  <a:lnTo>
                    <a:pt x="1198" y="468"/>
                  </a:lnTo>
                  <a:lnTo>
                    <a:pt x="1199" y="462"/>
                  </a:lnTo>
                  <a:lnTo>
                    <a:pt x="1201" y="439"/>
                  </a:lnTo>
                  <a:lnTo>
                    <a:pt x="1202" y="412"/>
                  </a:lnTo>
                  <a:lnTo>
                    <a:pt x="1203" y="345"/>
                  </a:lnTo>
                  <a:lnTo>
                    <a:pt x="1204" y="303"/>
                  </a:lnTo>
                  <a:lnTo>
                    <a:pt x="1206" y="249"/>
                  </a:lnTo>
                  <a:lnTo>
                    <a:pt x="1207" y="236"/>
                  </a:lnTo>
                  <a:lnTo>
                    <a:pt x="1208" y="243"/>
                  </a:lnTo>
                  <a:lnTo>
                    <a:pt x="1209" y="252"/>
                  </a:lnTo>
                  <a:lnTo>
                    <a:pt x="1211" y="263"/>
                  </a:lnTo>
                  <a:lnTo>
                    <a:pt x="1212" y="278"/>
                  </a:lnTo>
                  <a:lnTo>
                    <a:pt x="1213" y="287"/>
                  </a:lnTo>
                  <a:lnTo>
                    <a:pt x="1214" y="284"/>
                  </a:lnTo>
                  <a:lnTo>
                    <a:pt x="1216" y="271"/>
                  </a:lnTo>
                  <a:lnTo>
                    <a:pt x="1217" y="264"/>
                  </a:lnTo>
                  <a:lnTo>
                    <a:pt x="1218" y="267"/>
                  </a:lnTo>
                  <a:lnTo>
                    <a:pt x="1219" y="283"/>
                  </a:lnTo>
                  <a:lnTo>
                    <a:pt x="1221" y="281"/>
                  </a:lnTo>
                  <a:lnTo>
                    <a:pt x="1222" y="265"/>
                  </a:lnTo>
                  <a:lnTo>
                    <a:pt x="1223" y="262"/>
                  </a:lnTo>
                  <a:lnTo>
                    <a:pt x="1224" y="254"/>
                  </a:lnTo>
                  <a:lnTo>
                    <a:pt x="1226" y="272"/>
                  </a:lnTo>
                  <a:lnTo>
                    <a:pt x="1227" y="296"/>
                  </a:lnTo>
                  <a:lnTo>
                    <a:pt x="1228" y="305"/>
                  </a:lnTo>
                  <a:lnTo>
                    <a:pt x="1229" y="267"/>
                  </a:lnTo>
                  <a:lnTo>
                    <a:pt x="1230" y="227"/>
                  </a:lnTo>
                  <a:lnTo>
                    <a:pt x="1232" y="198"/>
                  </a:lnTo>
                  <a:lnTo>
                    <a:pt x="1233" y="191"/>
                  </a:lnTo>
                  <a:lnTo>
                    <a:pt x="1234" y="180"/>
                  </a:lnTo>
                  <a:lnTo>
                    <a:pt x="1235" y="177"/>
                  </a:lnTo>
                  <a:lnTo>
                    <a:pt x="1237" y="184"/>
                  </a:lnTo>
                  <a:lnTo>
                    <a:pt x="1238" y="184"/>
                  </a:lnTo>
                  <a:lnTo>
                    <a:pt x="1239" y="168"/>
                  </a:lnTo>
                  <a:lnTo>
                    <a:pt x="1240" y="190"/>
                  </a:lnTo>
                  <a:lnTo>
                    <a:pt x="1242" y="203"/>
                  </a:lnTo>
                  <a:lnTo>
                    <a:pt x="1243" y="226"/>
                  </a:lnTo>
                  <a:lnTo>
                    <a:pt x="1244" y="266"/>
                  </a:lnTo>
                  <a:lnTo>
                    <a:pt x="1245" y="295"/>
                  </a:lnTo>
                  <a:lnTo>
                    <a:pt x="1246" y="341"/>
                  </a:lnTo>
                  <a:lnTo>
                    <a:pt x="1248" y="379"/>
                  </a:lnTo>
                  <a:lnTo>
                    <a:pt x="1249" y="405"/>
                  </a:lnTo>
                  <a:lnTo>
                    <a:pt x="1250" y="429"/>
                  </a:lnTo>
                  <a:lnTo>
                    <a:pt x="1252" y="440"/>
                  </a:lnTo>
                  <a:lnTo>
                    <a:pt x="1253" y="451"/>
                  </a:lnTo>
                  <a:lnTo>
                    <a:pt x="1254" y="457"/>
                  </a:lnTo>
                  <a:lnTo>
                    <a:pt x="1255" y="461"/>
                  </a:lnTo>
                  <a:lnTo>
                    <a:pt x="1256" y="460"/>
                  </a:lnTo>
                  <a:lnTo>
                    <a:pt x="1258" y="464"/>
                  </a:lnTo>
                  <a:lnTo>
                    <a:pt x="1259" y="462"/>
                  </a:lnTo>
                  <a:lnTo>
                    <a:pt x="1260" y="429"/>
                  </a:lnTo>
                  <a:lnTo>
                    <a:pt x="1261" y="391"/>
                  </a:lnTo>
                  <a:lnTo>
                    <a:pt x="1263" y="329"/>
                  </a:lnTo>
                  <a:lnTo>
                    <a:pt x="1264" y="285"/>
                  </a:lnTo>
                  <a:lnTo>
                    <a:pt x="1265" y="246"/>
                  </a:lnTo>
                  <a:lnTo>
                    <a:pt x="1266" y="230"/>
                  </a:lnTo>
                  <a:lnTo>
                    <a:pt x="1268" y="234"/>
                  </a:lnTo>
                  <a:lnTo>
                    <a:pt x="1269" y="241"/>
                  </a:lnTo>
                  <a:lnTo>
                    <a:pt x="1270" y="254"/>
                  </a:lnTo>
                  <a:lnTo>
                    <a:pt x="1271" y="273"/>
                  </a:lnTo>
                  <a:lnTo>
                    <a:pt x="1273" y="268"/>
                  </a:lnTo>
                  <a:lnTo>
                    <a:pt x="1274" y="286"/>
                  </a:lnTo>
                  <a:lnTo>
                    <a:pt x="1275" y="264"/>
                  </a:lnTo>
                  <a:lnTo>
                    <a:pt x="1276" y="267"/>
                  </a:lnTo>
                  <a:lnTo>
                    <a:pt x="1277" y="274"/>
                  </a:lnTo>
                  <a:lnTo>
                    <a:pt x="1279" y="282"/>
                  </a:lnTo>
                  <a:lnTo>
                    <a:pt x="1280" y="275"/>
                  </a:lnTo>
                  <a:lnTo>
                    <a:pt x="1281" y="266"/>
                  </a:lnTo>
                  <a:lnTo>
                    <a:pt x="1283" y="244"/>
                  </a:lnTo>
                  <a:lnTo>
                    <a:pt x="1284" y="260"/>
                  </a:lnTo>
                  <a:lnTo>
                    <a:pt x="1285" y="281"/>
                  </a:lnTo>
                  <a:lnTo>
                    <a:pt x="1286" y="308"/>
                  </a:lnTo>
                  <a:lnTo>
                    <a:pt x="1287" y="312"/>
                  </a:lnTo>
                  <a:lnTo>
                    <a:pt x="1289" y="275"/>
                  </a:lnTo>
                  <a:lnTo>
                    <a:pt x="1290" y="230"/>
                  </a:lnTo>
                  <a:lnTo>
                    <a:pt x="1291" y="214"/>
                  </a:lnTo>
                  <a:lnTo>
                    <a:pt x="1292" y="193"/>
                  </a:lnTo>
                  <a:lnTo>
                    <a:pt x="1293" y="176"/>
                  </a:lnTo>
                  <a:lnTo>
                    <a:pt x="1295" y="182"/>
                  </a:lnTo>
                  <a:lnTo>
                    <a:pt x="1296" y="177"/>
                  </a:lnTo>
                  <a:lnTo>
                    <a:pt x="1297" y="172"/>
                  </a:lnTo>
                  <a:lnTo>
                    <a:pt x="1299" y="165"/>
                  </a:lnTo>
                  <a:lnTo>
                    <a:pt x="1300" y="181"/>
                  </a:lnTo>
                  <a:lnTo>
                    <a:pt x="1301" y="202"/>
                  </a:lnTo>
                  <a:lnTo>
                    <a:pt x="1302" y="199"/>
                  </a:lnTo>
                  <a:lnTo>
                    <a:pt x="1303" y="220"/>
                  </a:lnTo>
                  <a:lnTo>
                    <a:pt x="1305" y="268"/>
                  </a:lnTo>
                  <a:lnTo>
                    <a:pt x="1306" y="323"/>
                  </a:lnTo>
                  <a:lnTo>
                    <a:pt x="1307" y="362"/>
                  </a:lnTo>
                  <a:lnTo>
                    <a:pt x="1308" y="391"/>
                  </a:lnTo>
                  <a:lnTo>
                    <a:pt x="1310" y="418"/>
                  </a:lnTo>
                  <a:lnTo>
                    <a:pt x="1311" y="439"/>
                  </a:lnTo>
                  <a:lnTo>
                    <a:pt x="1312" y="452"/>
                  </a:lnTo>
                  <a:lnTo>
                    <a:pt x="1313" y="459"/>
                  </a:lnTo>
                  <a:lnTo>
                    <a:pt x="1315" y="461"/>
                  </a:lnTo>
                  <a:lnTo>
                    <a:pt x="1316" y="459"/>
                  </a:lnTo>
                  <a:lnTo>
                    <a:pt x="1317" y="464"/>
                  </a:lnTo>
                  <a:lnTo>
                    <a:pt x="1318" y="459"/>
                  </a:lnTo>
                  <a:lnTo>
                    <a:pt x="1320" y="433"/>
                  </a:lnTo>
                  <a:lnTo>
                    <a:pt x="1321" y="398"/>
                  </a:lnTo>
                  <a:lnTo>
                    <a:pt x="1322" y="333"/>
                  </a:lnTo>
                  <a:lnTo>
                    <a:pt x="1323" y="281"/>
                  </a:lnTo>
                  <a:lnTo>
                    <a:pt x="1324" y="238"/>
                  </a:lnTo>
                  <a:lnTo>
                    <a:pt x="1326" y="217"/>
                  </a:lnTo>
                  <a:lnTo>
                    <a:pt x="1327" y="225"/>
                  </a:lnTo>
                  <a:lnTo>
                    <a:pt x="1328" y="235"/>
                  </a:lnTo>
                  <a:lnTo>
                    <a:pt x="1330" y="251"/>
                  </a:lnTo>
                  <a:lnTo>
                    <a:pt x="1331" y="264"/>
                  </a:lnTo>
                  <a:lnTo>
                    <a:pt x="1332" y="259"/>
                  </a:lnTo>
                  <a:lnTo>
                    <a:pt x="1333" y="257"/>
                  </a:lnTo>
                  <a:lnTo>
                    <a:pt x="1334" y="246"/>
                  </a:lnTo>
                  <a:lnTo>
                    <a:pt x="1336" y="236"/>
                  </a:lnTo>
                  <a:lnTo>
                    <a:pt x="1337" y="249"/>
                  </a:lnTo>
                  <a:lnTo>
                    <a:pt x="1338" y="261"/>
                  </a:lnTo>
                  <a:lnTo>
                    <a:pt x="1339" y="264"/>
                  </a:lnTo>
                  <a:lnTo>
                    <a:pt x="1340" y="256"/>
                  </a:lnTo>
                  <a:lnTo>
                    <a:pt x="1342" y="254"/>
                  </a:lnTo>
                  <a:lnTo>
                    <a:pt x="1343" y="267"/>
                  </a:lnTo>
                  <a:lnTo>
                    <a:pt x="1344" y="303"/>
                  </a:lnTo>
                  <a:lnTo>
                    <a:pt x="1346" y="322"/>
                  </a:lnTo>
                  <a:lnTo>
                    <a:pt x="1347" y="333"/>
                  </a:lnTo>
                  <a:lnTo>
                    <a:pt x="1348" y="293"/>
                  </a:lnTo>
                  <a:lnTo>
                    <a:pt x="1349" y="244"/>
                  </a:lnTo>
                  <a:lnTo>
                    <a:pt x="1350" y="217"/>
                  </a:lnTo>
                  <a:lnTo>
                    <a:pt x="1352" y="194"/>
                  </a:lnTo>
                  <a:lnTo>
                    <a:pt x="1353" y="179"/>
                  </a:lnTo>
                  <a:lnTo>
                    <a:pt x="1354" y="173"/>
                  </a:lnTo>
                  <a:lnTo>
                    <a:pt x="1355" y="165"/>
                  </a:lnTo>
                  <a:lnTo>
                    <a:pt x="1356" y="171"/>
                  </a:lnTo>
                  <a:lnTo>
                    <a:pt x="1358" y="167"/>
                  </a:lnTo>
                  <a:lnTo>
                    <a:pt x="1359" y="171"/>
                  </a:lnTo>
                  <a:lnTo>
                    <a:pt x="1360" y="178"/>
                  </a:lnTo>
                  <a:lnTo>
                    <a:pt x="1362" y="180"/>
                  </a:lnTo>
                  <a:lnTo>
                    <a:pt x="1363" y="193"/>
                  </a:lnTo>
                  <a:lnTo>
                    <a:pt x="1364" y="211"/>
                  </a:lnTo>
                  <a:lnTo>
                    <a:pt x="1365" y="254"/>
                  </a:lnTo>
                  <a:lnTo>
                    <a:pt x="1366" y="283"/>
                  </a:lnTo>
                  <a:lnTo>
                    <a:pt x="1368" y="330"/>
                  </a:lnTo>
                  <a:lnTo>
                    <a:pt x="1369" y="373"/>
                  </a:lnTo>
                  <a:lnTo>
                    <a:pt x="1370" y="396"/>
                  </a:lnTo>
                  <a:lnTo>
                    <a:pt x="1371" y="417"/>
                  </a:lnTo>
                  <a:lnTo>
                    <a:pt x="1373" y="428"/>
                  </a:lnTo>
                  <a:lnTo>
                    <a:pt x="1374" y="437"/>
                  </a:lnTo>
                  <a:lnTo>
                    <a:pt x="1375" y="440"/>
                  </a:lnTo>
                  <a:lnTo>
                    <a:pt x="1376" y="451"/>
                  </a:lnTo>
                  <a:lnTo>
                    <a:pt x="1378" y="454"/>
                  </a:lnTo>
                  <a:lnTo>
                    <a:pt x="1379" y="436"/>
                  </a:lnTo>
                  <a:lnTo>
                    <a:pt x="1380" y="407"/>
                  </a:lnTo>
                  <a:lnTo>
                    <a:pt x="1381" y="345"/>
                  </a:lnTo>
                  <a:lnTo>
                    <a:pt x="1383" y="300"/>
                  </a:lnTo>
                  <a:lnTo>
                    <a:pt x="1384" y="254"/>
                  </a:lnTo>
                  <a:lnTo>
                    <a:pt x="1385" y="240"/>
                  </a:lnTo>
                  <a:lnTo>
                    <a:pt x="1386" y="244"/>
                  </a:lnTo>
                  <a:lnTo>
                    <a:pt x="1387" y="251"/>
                  </a:lnTo>
                  <a:lnTo>
                    <a:pt x="1389" y="257"/>
                  </a:lnTo>
                  <a:lnTo>
                    <a:pt x="1390" y="271"/>
                  </a:lnTo>
                  <a:lnTo>
                    <a:pt x="1391" y="265"/>
                  </a:lnTo>
                  <a:lnTo>
                    <a:pt x="1393" y="274"/>
                  </a:lnTo>
                  <a:lnTo>
                    <a:pt x="1394" y="261"/>
                  </a:lnTo>
                  <a:lnTo>
                    <a:pt x="1395" y="261"/>
                  </a:lnTo>
                  <a:lnTo>
                    <a:pt x="1396" y="268"/>
                  </a:lnTo>
                  <a:lnTo>
                    <a:pt x="1397" y="271"/>
                  </a:lnTo>
                  <a:lnTo>
                    <a:pt x="1399" y="265"/>
                  </a:lnTo>
                  <a:lnTo>
                    <a:pt x="1400" y="246"/>
                  </a:lnTo>
                  <a:lnTo>
                    <a:pt x="1401" y="249"/>
                  </a:lnTo>
                  <a:lnTo>
                    <a:pt x="1402" y="257"/>
                  </a:lnTo>
                  <a:lnTo>
                    <a:pt x="1403" y="287"/>
                  </a:lnTo>
                  <a:lnTo>
                    <a:pt x="1405" y="304"/>
                  </a:lnTo>
                  <a:lnTo>
                    <a:pt x="1406" y="310"/>
                  </a:lnTo>
                  <a:lnTo>
                    <a:pt x="1407" y="273"/>
                  </a:lnTo>
                  <a:lnTo>
                    <a:pt x="1409" y="230"/>
                  </a:lnTo>
                  <a:lnTo>
                    <a:pt x="1410" y="204"/>
                  </a:lnTo>
                  <a:lnTo>
                    <a:pt x="1411" y="176"/>
                  </a:lnTo>
                  <a:lnTo>
                    <a:pt x="1412" y="158"/>
                  </a:lnTo>
                  <a:lnTo>
                    <a:pt x="1413" y="152"/>
                  </a:lnTo>
                  <a:lnTo>
                    <a:pt x="1415" y="161"/>
                  </a:lnTo>
                  <a:lnTo>
                    <a:pt x="1416" y="168"/>
                  </a:lnTo>
                  <a:lnTo>
                    <a:pt x="1417" y="170"/>
                  </a:lnTo>
                  <a:lnTo>
                    <a:pt x="1418" y="165"/>
                  </a:lnTo>
                  <a:lnTo>
                    <a:pt x="1420" y="156"/>
                  </a:lnTo>
                  <a:lnTo>
                    <a:pt x="1421" y="155"/>
                  </a:lnTo>
                  <a:lnTo>
                    <a:pt x="1422" y="155"/>
                  </a:lnTo>
                  <a:lnTo>
                    <a:pt x="1423" y="150"/>
                  </a:lnTo>
                  <a:lnTo>
                    <a:pt x="1425" y="170"/>
                  </a:lnTo>
                  <a:lnTo>
                    <a:pt x="1426" y="193"/>
                  </a:lnTo>
                  <a:lnTo>
                    <a:pt x="1427" y="213"/>
                  </a:lnTo>
                  <a:lnTo>
                    <a:pt x="1428" y="238"/>
                  </a:lnTo>
                  <a:lnTo>
                    <a:pt x="1430" y="252"/>
                  </a:lnTo>
                  <a:lnTo>
                    <a:pt x="1431" y="285"/>
                  </a:lnTo>
                  <a:lnTo>
                    <a:pt x="1432" y="315"/>
                  </a:lnTo>
                  <a:lnTo>
                    <a:pt x="1433" y="342"/>
                  </a:lnTo>
                  <a:lnTo>
                    <a:pt x="1434" y="364"/>
                  </a:lnTo>
                  <a:lnTo>
                    <a:pt x="1436" y="414"/>
                  </a:lnTo>
                  <a:lnTo>
                    <a:pt x="1437" y="441"/>
                  </a:lnTo>
                  <a:lnTo>
                    <a:pt x="1438" y="450"/>
                  </a:lnTo>
                  <a:lnTo>
                    <a:pt x="1440" y="447"/>
                  </a:lnTo>
                  <a:lnTo>
                    <a:pt x="1441" y="433"/>
                  </a:lnTo>
                  <a:lnTo>
                    <a:pt x="1442" y="418"/>
                  </a:lnTo>
                  <a:lnTo>
                    <a:pt x="1443" y="394"/>
                  </a:lnTo>
                  <a:lnTo>
                    <a:pt x="1444" y="379"/>
                  </a:lnTo>
                  <a:lnTo>
                    <a:pt x="1446" y="340"/>
                  </a:lnTo>
                  <a:lnTo>
                    <a:pt x="1447" y="324"/>
                  </a:lnTo>
                  <a:lnTo>
                    <a:pt x="1448" y="282"/>
                  </a:lnTo>
                  <a:lnTo>
                    <a:pt x="1449" y="287"/>
                  </a:lnTo>
                  <a:lnTo>
                    <a:pt x="1450" y="258"/>
                  </a:lnTo>
                  <a:lnTo>
                    <a:pt x="1452" y="245"/>
                  </a:lnTo>
                  <a:lnTo>
                    <a:pt x="1453" y="226"/>
                  </a:lnTo>
                  <a:lnTo>
                    <a:pt x="1454" y="224"/>
                  </a:lnTo>
                  <a:lnTo>
                    <a:pt x="1456" y="221"/>
                  </a:lnTo>
                  <a:lnTo>
                    <a:pt x="1457" y="219"/>
                  </a:lnTo>
                  <a:lnTo>
                    <a:pt x="1458" y="224"/>
                  </a:lnTo>
                  <a:lnTo>
                    <a:pt x="1459" y="237"/>
                  </a:lnTo>
                  <a:lnTo>
                    <a:pt x="1460" y="234"/>
                  </a:lnTo>
                  <a:lnTo>
                    <a:pt x="1462" y="229"/>
                  </a:lnTo>
                  <a:lnTo>
                    <a:pt x="1463" y="239"/>
                  </a:lnTo>
                  <a:lnTo>
                    <a:pt x="1464" y="264"/>
                  </a:lnTo>
                  <a:lnTo>
                    <a:pt x="1465" y="281"/>
                  </a:lnTo>
                  <a:lnTo>
                    <a:pt x="1467" y="253"/>
                  </a:lnTo>
                  <a:lnTo>
                    <a:pt x="1468" y="214"/>
                  </a:lnTo>
                  <a:lnTo>
                    <a:pt x="1469" y="195"/>
                  </a:lnTo>
                  <a:lnTo>
                    <a:pt x="1470" y="172"/>
                  </a:lnTo>
                  <a:lnTo>
                    <a:pt x="1472" y="152"/>
                  </a:lnTo>
                  <a:lnTo>
                    <a:pt x="1473" y="160"/>
                  </a:lnTo>
                  <a:lnTo>
                    <a:pt x="1474" y="179"/>
                  </a:lnTo>
                  <a:lnTo>
                    <a:pt x="1475" y="196"/>
                  </a:lnTo>
                  <a:lnTo>
                    <a:pt x="1477" y="201"/>
                  </a:lnTo>
                  <a:lnTo>
                    <a:pt x="1478" y="188"/>
                  </a:lnTo>
                  <a:lnTo>
                    <a:pt x="1479" y="176"/>
                  </a:lnTo>
                  <a:lnTo>
                    <a:pt x="1480" y="164"/>
                  </a:lnTo>
                  <a:lnTo>
                    <a:pt x="1481" y="148"/>
                  </a:lnTo>
                  <a:lnTo>
                    <a:pt x="1483" y="145"/>
                  </a:lnTo>
                  <a:lnTo>
                    <a:pt x="1484" y="155"/>
                  </a:lnTo>
                  <a:lnTo>
                    <a:pt x="1485" y="163"/>
                  </a:lnTo>
                  <a:lnTo>
                    <a:pt x="1487" y="185"/>
                  </a:lnTo>
                  <a:lnTo>
                    <a:pt x="1488" y="211"/>
                  </a:lnTo>
                  <a:lnTo>
                    <a:pt x="1489" y="231"/>
                  </a:lnTo>
                  <a:lnTo>
                    <a:pt x="1490" y="257"/>
                  </a:lnTo>
                  <a:lnTo>
                    <a:pt x="1491" y="291"/>
                  </a:lnTo>
                  <a:lnTo>
                    <a:pt x="1493" y="316"/>
                  </a:lnTo>
                  <a:lnTo>
                    <a:pt x="1494" y="344"/>
                  </a:lnTo>
                  <a:lnTo>
                    <a:pt x="1495" y="403"/>
                  </a:lnTo>
                  <a:lnTo>
                    <a:pt x="1496" y="434"/>
                  </a:lnTo>
                  <a:lnTo>
                    <a:pt x="1497" y="447"/>
                  </a:lnTo>
                  <a:lnTo>
                    <a:pt x="1499" y="446"/>
                  </a:lnTo>
                  <a:lnTo>
                    <a:pt x="1500" y="441"/>
                  </a:lnTo>
                  <a:lnTo>
                    <a:pt x="1501" y="436"/>
                  </a:lnTo>
                  <a:lnTo>
                    <a:pt x="1503" y="414"/>
                  </a:lnTo>
                  <a:lnTo>
                    <a:pt x="1504" y="401"/>
                  </a:lnTo>
                  <a:lnTo>
                    <a:pt x="1505" y="377"/>
                  </a:lnTo>
                  <a:lnTo>
                    <a:pt x="1506" y="356"/>
                  </a:lnTo>
                  <a:lnTo>
                    <a:pt x="1507" y="315"/>
                  </a:lnTo>
                  <a:lnTo>
                    <a:pt x="1509" y="299"/>
                  </a:lnTo>
                  <a:lnTo>
                    <a:pt x="1510" y="259"/>
                  </a:lnTo>
                  <a:lnTo>
                    <a:pt x="1511" y="261"/>
                  </a:lnTo>
                  <a:lnTo>
                    <a:pt x="1512" y="237"/>
                  </a:lnTo>
                  <a:lnTo>
                    <a:pt x="1513" y="234"/>
                  </a:lnTo>
                  <a:lnTo>
                    <a:pt x="1515" y="226"/>
                  </a:lnTo>
                  <a:lnTo>
                    <a:pt x="1516" y="239"/>
                  </a:lnTo>
                  <a:lnTo>
                    <a:pt x="1517" y="240"/>
                  </a:lnTo>
                  <a:lnTo>
                    <a:pt x="1519" y="238"/>
                  </a:lnTo>
                  <a:lnTo>
                    <a:pt x="1520" y="237"/>
                  </a:lnTo>
                  <a:lnTo>
                    <a:pt x="1521" y="243"/>
                  </a:lnTo>
                  <a:lnTo>
                    <a:pt x="1522" y="244"/>
                  </a:lnTo>
                  <a:lnTo>
                    <a:pt x="1524" y="262"/>
                  </a:lnTo>
                  <a:lnTo>
                    <a:pt x="1525" y="280"/>
                  </a:lnTo>
                  <a:lnTo>
                    <a:pt x="1526" y="267"/>
                  </a:lnTo>
                  <a:lnTo>
                    <a:pt x="1527" y="247"/>
                  </a:lnTo>
                  <a:lnTo>
                    <a:pt x="1528" y="240"/>
                  </a:lnTo>
                  <a:lnTo>
                    <a:pt x="1530" y="236"/>
                  </a:lnTo>
                  <a:lnTo>
                    <a:pt x="1531" y="244"/>
                  </a:lnTo>
                  <a:lnTo>
                    <a:pt x="1532" y="250"/>
                  </a:lnTo>
                  <a:lnTo>
                    <a:pt x="1534" y="265"/>
                  </a:lnTo>
                  <a:lnTo>
                    <a:pt x="1535" y="276"/>
                  </a:lnTo>
                  <a:lnTo>
                    <a:pt x="1536" y="292"/>
                  </a:lnTo>
                  <a:lnTo>
                    <a:pt x="1537" y="287"/>
                  </a:lnTo>
                  <a:lnTo>
                    <a:pt x="1538" y="309"/>
                  </a:lnTo>
                  <a:lnTo>
                    <a:pt x="1540" y="329"/>
                  </a:lnTo>
                  <a:lnTo>
                    <a:pt x="1541" y="348"/>
                  </a:lnTo>
                  <a:lnTo>
                    <a:pt x="1542" y="366"/>
                  </a:lnTo>
                  <a:lnTo>
                    <a:pt x="1543" y="389"/>
                  </a:lnTo>
                  <a:lnTo>
                    <a:pt x="1544" y="410"/>
                  </a:lnTo>
                  <a:lnTo>
                    <a:pt x="1546" y="438"/>
                  </a:lnTo>
                  <a:lnTo>
                    <a:pt x="1547" y="450"/>
                  </a:lnTo>
                  <a:lnTo>
                    <a:pt x="1548" y="457"/>
                  </a:lnTo>
                  <a:lnTo>
                    <a:pt x="1550" y="466"/>
                  </a:lnTo>
                  <a:lnTo>
                    <a:pt x="1551" y="471"/>
                  </a:lnTo>
                  <a:lnTo>
                    <a:pt x="1552" y="472"/>
                  </a:lnTo>
                  <a:lnTo>
                    <a:pt x="1553" y="466"/>
                  </a:lnTo>
                  <a:lnTo>
                    <a:pt x="1554" y="463"/>
                  </a:lnTo>
                  <a:lnTo>
                    <a:pt x="1556" y="457"/>
                  </a:lnTo>
                  <a:lnTo>
                    <a:pt x="1557" y="431"/>
                  </a:lnTo>
                  <a:lnTo>
                    <a:pt x="1558" y="404"/>
                  </a:lnTo>
                  <a:lnTo>
                    <a:pt x="1559" y="354"/>
                  </a:lnTo>
                  <a:lnTo>
                    <a:pt x="1561" y="315"/>
                  </a:lnTo>
                  <a:lnTo>
                    <a:pt x="1562" y="273"/>
                  </a:lnTo>
                  <a:lnTo>
                    <a:pt x="1563" y="265"/>
                  </a:lnTo>
                  <a:lnTo>
                    <a:pt x="1564" y="271"/>
                  </a:lnTo>
                  <a:lnTo>
                    <a:pt x="1566" y="270"/>
                  </a:lnTo>
                  <a:lnTo>
                    <a:pt x="1567" y="278"/>
                  </a:lnTo>
                  <a:lnTo>
                    <a:pt x="1568" y="295"/>
                  </a:lnTo>
                  <a:lnTo>
                    <a:pt x="1569" y="291"/>
                  </a:lnTo>
                  <a:lnTo>
                    <a:pt x="1570" y="306"/>
                  </a:lnTo>
                  <a:lnTo>
                    <a:pt x="1572" y="286"/>
                  </a:lnTo>
                  <a:lnTo>
                    <a:pt x="1573" y="284"/>
                  </a:lnTo>
                  <a:lnTo>
                    <a:pt x="1574" y="290"/>
                  </a:lnTo>
                  <a:lnTo>
                    <a:pt x="1575" y="298"/>
                  </a:lnTo>
                  <a:lnTo>
                    <a:pt x="1577" y="288"/>
                  </a:lnTo>
                  <a:lnTo>
                    <a:pt x="1578" y="281"/>
                  </a:lnTo>
                  <a:lnTo>
                    <a:pt x="1579" y="270"/>
                  </a:lnTo>
                  <a:lnTo>
                    <a:pt x="1580" y="260"/>
                  </a:lnTo>
                  <a:lnTo>
                    <a:pt x="1582" y="272"/>
                  </a:lnTo>
                  <a:lnTo>
                    <a:pt x="1583" y="288"/>
                  </a:lnTo>
                  <a:lnTo>
                    <a:pt x="1584" y="298"/>
                  </a:lnTo>
                  <a:lnTo>
                    <a:pt x="1585" y="264"/>
                  </a:lnTo>
                  <a:lnTo>
                    <a:pt x="1587" y="234"/>
                  </a:lnTo>
                  <a:lnTo>
                    <a:pt x="1588" y="208"/>
                  </a:lnTo>
                  <a:lnTo>
                    <a:pt x="1589" y="193"/>
                  </a:lnTo>
                  <a:lnTo>
                    <a:pt x="1590" y="187"/>
                  </a:lnTo>
                  <a:lnTo>
                    <a:pt x="1592" y="202"/>
                  </a:lnTo>
                  <a:lnTo>
                    <a:pt x="1593" y="219"/>
                  </a:lnTo>
                  <a:lnTo>
                    <a:pt x="1594" y="226"/>
                  </a:lnTo>
                  <a:lnTo>
                    <a:pt x="1595" y="227"/>
                  </a:lnTo>
                  <a:lnTo>
                    <a:pt x="1597" y="231"/>
                  </a:lnTo>
                  <a:lnTo>
                    <a:pt x="1598" y="246"/>
                  </a:lnTo>
                  <a:lnTo>
                    <a:pt x="1599" y="265"/>
                  </a:lnTo>
                  <a:lnTo>
                    <a:pt x="1600" y="297"/>
                  </a:lnTo>
                  <a:lnTo>
                    <a:pt x="1601" y="325"/>
                  </a:lnTo>
                  <a:lnTo>
                    <a:pt x="1603" y="356"/>
                  </a:lnTo>
                  <a:lnTo>
                    <a:pt x="1604" y="397"/>
                  </a:lnTo>
                  <a:lnTo>
                    <a:pt x="1605" y="423"/>
                  </a:lnTo>
                  <a:lnTo>
                    <a:pt x="1606" y="440"/>
                  </a:lnTo>
                  <a:lnTo>
                    <a:pt x="1608" y="450"/>
                  </a:lnTo>
                  <a:lnTo>
                    <a:pt x="1609" y="458"/>
                  </a:lnTo>
                  <a:lnTo>
                    <a:pt x="1610" y="466"/>
                  </a:lnTo>
                  <a:lnTo>
                    <a:pt x="1611" y="467"/>
                  </a:lnTo>
                  <a:lnTo>
                    <a:pt x="1613" y="467"/>
                  </a:lnTo>
                  <a:lnTo>
                    <a:pt x="1614" y="469"/>
                  </a:lnTo>
                  <a:lnTo>
                    <a:pt x="1615" y="460"/>
                  </a:lnTo>
                  <a:lnTo>
                    <a:pt x="1616" y="436"/>
                  </a:lnTo>
                  <a:lnTo>
                    <a:pt x="1617" y="410"/>
                  </a:lnTo>
                  <a:lnTo>
                    <a:pt x="1619" y="347"/>
                  </a:lnTo>
                  <a:lnTo>
                    <a:pt x="1620" y="303"/>
                  </a:lnTo>
                  <a:lnTo>
                    <a:pt x="1621" y="253"/>
                  </a:lnTo>
                  <a:lnTo>
                    <a:pt x="1623" y="248"/>
                  </a:lnTo>
                  <a:lnTo>
                    <a:pt x="1624" y="249"/>
                  </a:lnTo>
                  <a:lnTo>
                    <a:pt x="1625" y="266"/>
                  </a:lnTo>
                  <a:lnTo>
                    <a:pt x="1626" y="271"/>
                  </a:lnTo>
                  <a:lnTo>
                    <a:pt x="1627" y="283"/>
                  </a:lnTo>
                  <a:lnTo>
                    <a:pt x="1629" y="278"/>
                  </a:lnTo>
                  <a:lnTo>
                    <a:pt x="1630" y="292"/>
                  </a:lnTo>
                  <a:lnTo>
                    <a:pt x="1631" y="274"/>
                  </a:lnTo>
                  <a:lnTo>
                    <a:pt x="1632" y="270"/>
                  </a:lnTo>
                  <a:lnTo>
                    <a:pt x="1634" y="279"/>
                  </a:lnTo>
                  <a:lnTo>
                    <a:pt x="1635" y="291"/>
                  </a:lnTo>
                  <a:lnTo>
                    <a:pt x="1636" y="274"/>
                  </a:lnTo>
                  <a:lnTo>
                    <a:pt x="1637" y="268"/>
                  </a:lnTo>
                  <a:lnTo>
                    <a:pt x="1639" y="259"/>
                  </a:lnTo>
                  <a:lnTo>
                    <a:pt x="1640" y="257"/>
                  </a:lnTo>
                  <a:lnTo>
                    <a:pt x="1641" y="278"/>
                  </a:lnTo>
                  <a:lnTo>
                    <a:pt x="1642" y="302"/>
                  </a:lnTo>
                  <a:lnTo>
                    <a:pt x="1644" y="318"/>
                  </a:lnTo>
                  <a:lnTo>
                    <a:pt x="1645" y="281"/>
                  </a:lnTo>
                  <a:lnTo>
                    <a:pt x="1646" y="247"/>
                  </a:lnTo>
                  <a:lnTo>
                    <a:pt x="1647" y="214"/>
                  </a:lnTo>
                  <a:lnTo>
                    <a:pt x="1648" y="205"/>
                  </a:lnTo>
                  <a:lnTo>
                    <a:pt x="1650" y="198"/>
                  </a:lnTo>
                  <a:lnTo>
                    <a:pt x="1651" y="203"/>
                  </a:lnTo>
                  <a:lnTo>
                    <a:pt x="1652" y="195"/>
                  </a:lnTo>
                  <a:lnTo>
                    <a:pt x="1654" y="201"/>
                  </a:lnTo>
                  <a:lnTo>
                    <a:pt x="1655" y="195"/>
                  </a:lnTo>
                  <a:lnTo>
                    <a:pt x="1656" y="194"/>
                  </a:lnTo>
                  <a:lnTo>
                    <a:pt x="1657" y="209"/>
                  </a:lnTo>
                  <a:lnTo>
                    <a:pt x="1658" y="230"/>
                  </a:lnTo>
                  <a:lnTo>
                    <a:pt x="1660" y="251"/>
                  </a:lnTo>
                  <a:lnTo>
                    <a:pt x="1661" y="292"/>
                  </a:lnTo>
                  <a:lnTo>
                    <a:pt x="1662" y="339"/>
                  </a:lnTo>
                  <a:lnTo>
                    <a:pt x="1663" y="378"/>
                  </a:lnTo>
                  <a:lnTo>
                    <a:pt x="1664" y="407"/>
                  </a:lnTo>
                  <a:lnTo>
                    <a:pt x="1666" y="422"/>
                  </a:lnTo>
                  <a:lnTo>
                    <a:pt x="1667" y="437"/>
                  </a:lnTo>
                  <a:lnTo>
                    <a:pt x="1668" y="452"/>
                  </a:lnTo>
                  <a:lnTo>
                    <a:pt x="1670" y="461"/>
                  </a:lnTo>
                  <a:lnTo>
                    <a:pt x="1671" y="462"/>
                  </a:lnTo>
                  <a:lnTo>
                    <a:pt x="1672" y="461"/>
                  </a:lnTo>
                  <a:lnTo>
                    <a:pt x="1673" y="465"/>
                  </a:lnTo>
                  <a:lnTo>
                    <a:pt x="1674" y="463"/>
                  </a:lnTo>
                  <a:lnTo>
                    <a:pt x="1676" y="439"/>
                  </a:lnTo>
                  <a:lnTo>
                    <a:pt x="1677" y="410"/>
                  </a:lnTo>
                  <a:lnTo>
                    <a:pt x="1678" y="351"/>
                  </a:lnTo>
                  <a:lnTo>
                    <a:pt x="1679" y="303"/>
                  </a:lnTo>
                  <a:lnTo>
                    <a:pt x="1681" y="249"/>
                  </a:lnTo>
                  <a:lnTo>
                    <a:pt x="1682" y="249"/>
                  </a:lnTo>
                  <a:lnTo>
                    <a:pt x="1683" y="245"/>
                  </a:lnTo>
                  <a:lnTo>
                    <a:pt x="1684" y="255"/>
                  </a:lnTo>
                  <a:lnTo>
                    <a:pt x="1686" y="264"/>
                  </a:lnTo>
                  <a:lnTo>
                    <a:pt x="1687" y="286"/>
                  </a:lnTo>
                  <a:lnTo>
                    <a:pt x="1688" y="281"/>
                  </a:lnTo>
                  <a:lnTo>
                    <a:pt x="1689" y="291"/>
                  </a:lnTo>
                  <a:lnTo>
                    <a:pt x="1691" y="277"/>
                  </a:lnTo>
                  <a:lnTo>
                    <a:pt x="1692" y="272"/>
                  </a:lnTo>
                  <a:lnTo>
                    <a:pt x="1693" y="276"/>
                  </a:lnTo>
                  <a:lnTo>
                    <a:pt x="1694" y="281"/>
                  </a:lnTo>
                  <a:lnTo>
                    <a:pt x="1695" y="268"/>
                  </a:lnTo>
                  <a:lnTo>
                    <a:pt x="1697" y="263"/>
                  </a:lnTo>
                  <a:lnTo>
                    <a:pt x="1698" y="254"/>
                  </a:lnTo>
                  <a:lnTo>
                    <a:pt x="1699" y="251"/>
                  </a:lnTo>
                  <a:lnTo>
                    <a:pt x="1701" y="284"/>
                  </a:lnTo>
                  <a:lnTo>
                    <a:pt x="1702" y="305"/>
                  </a:lnTo>
                  <a:lnTo>
                    <a:pt x="1703" y="319"/>
                  </a:lnTo>
                  <a:lnTo>
                    <a:pt x="1704" y="268"/>
                  </a:lnTo>
                  <a:lnTo>
                    <a:pt x="1705" y="222"/>
                  </a:lnTo>
                  <a:lnTo>
                    <a:pt x="1707" y="215"/>
                  </a:lnTo>
                  <a:lnTo>
                    <a:pt x="1708" y="197"/>
                  </a:lnTo>
                  <a:lnTo>
                    <a:pt x="1709" y="172"/>
                  </a:lnTo>
                  <a:lnTo>
                    <a:pt x="1710" y="175"/>
                  </a:lnTo>
                  <a:lnTo>
                    <a:pt x="1711" y="182"/>
                  </a:lnTo>
                  <a:lnTo>
                    <a:pt x="1713" y="182"/>
                  </a:lnTo>
                  <a:lnTo>
                    <a:pt x="1714" y="180"/>
                  </a:lnTo>
                  <a:lnTo>
                    <a:pt x="1715" y="181"/>
                  </a:lnTo>
                  <a:lnTo>
                    <a:pt x="1717" y="188"/>
                  </a:lnTo>
                  <a:lnTo>
                    <a:pt x="1718" y="201"/>
                  </a:lnTo>
                  <a:lnTo>
                    <a:pt x="1719" y="233"/>
                  </a:lnTo>
                  <a:lnTo>
                    <a:pt x="1720" y="259"/>
                  </a:lnTo>
                  <a:lnTo>
                    <a:pt x="1721" y="316"/>
                  </a:lnTo>
                  <a:lnTo>
                    <a:pt x="1723" y="359"/>
                  </a:lnTo>
                  <a:lnTo>
                    <a:pt x="1724" y="388"/>
                  </a:lnTo>
                  <a:lnTo>
                    <a:pt x="1725" y="413"/>
                  </a:lnTo>
                  <a:lnTo>
                    <a:pt x="1726" y="427"/>
                  </a:lnTo>
                  <a:lnTo>
                    <a:pt x="1727" y="447"/>
                  </a:lnTo>
                  <a:lnTo>
                    <a:pt x="1729" y="453"/>
                  </a:lnTo>
                  <a:lnTo>
                    <a:pt x="1730" y="455"/>
                  </a:lnTo>
                  <a:lnTo>
                    <a:pt x="1731" y="455"/>
                  </a:lnTo>
                  <a:lnTo>
                    <a:pt x="1733" y="462"/>
                  </a:lnTo>
                  <a:lnTo>
                    <a:pt x="1734" y="458"/>
                  </a:lnTo>
                  <a:lnTo>
                    <a:pt x="1735" y="427"/>
                  </a:lnTo>
                  <a:lnTo>
                    <a:pt x="1736" y="400"/>
                  </a:lnTo>
                  <a:lnTo>
                    <a:pt x="1737" y="339"/>
                  </a:lnTo>
                  <a:lnTo>
                    <a:pt x="1739" y="297"/>
                  </a:lnTo>
                  <a:lnTo>
                    <a:pt x="1740" y="248"/>
                  </a:lnTo>
                  <a:lnTo>
                    <a:pt x="1741" y="244"/>
                  </a:lnTo>
                  <a:lnTo>
                    <a:pt x="1742" y="246"/>
                  </a:lnTo>
                  <a:lnTo>
                    <a:pt x="1744" y="250"/>
                  </a:lnTo>
                  <a:lnTo>
                    <a:pt x="1745" y="255"/>
                  </a:lnTo>
                  <a:lnTo>
                    <a:pt x="1746" y="268"/>
                  </a:lnTo>
                  <a:lnTo>
                    <a:pt x="1747" y="267"/>
                  </a:lnTo>
                  <a:lnTo>
                    <a:pt x="1749" y="277"/>
                  </a:lnTo>
                  <a:lnTo>
                    <a:pt x="1750" y="266"/>
                  </a:lnTo>
                  <a:lnTo>
                    <a:pt x="1751" y="260"/>
                  </a:lnTo>
                  <a:lnTo>
                    <a:pt x="1752" y="267"/>
                  </a:lnTo>
                  <a:lnTo>
                    <a:pt x="1754" y="275"/>
                  </a:lnTo>
                  <a:lnTo>
                    <a:pt x="1755" y="266"/>
                  </a:lnTo>
                  <a:lnTo>
                    <a:pt x="1756" y="258"/>
                  </a:lnTo>
                  <a:lnTo>
                    <a:pt x="1757" y="249"/>
                  </a:lnTo>
                  <a:lnTo>
                    <a:pt x="1758" y="254"/>
                  </a:lnTo>
                  <a:lnTo>
                    <a:pt x="1760" y="283"/>
                  </a:lnTo>
                  <a:lnTo>
                    <a:pt x="1761" y="309"/>
                  </a:lnTo>
                  <a:lnTo>
                    <a:pt x="1762" y="325"/>
                  </a:lnTo>
                  <a:lnTo>
                    <a:pt x="1764" y="287"/>
                  </a:lnTo>
                  <a:lnTo>
                    <a:pt x="1765" y="243"/>
                  </a:lnTo>
                  <a:lnTo>
                    <a:pt x="1766" y="220"/>
                  </a:lnTo>
                  <a:lnTo>
                    <a:pt x="1767" y="194"/>
                  </a:lnTo>
                  <a:lnTo>
                    <a:pt x="1768" y="181"/>
                  </a:lnTo>
                  <a:lnTo>
                    <a:pt x="1770" y="179"/>
                  </a:lnTo>
                  <a:lnTo>
                    <a:pt x="1771" y="169"/>
                  </a:lnTo>
                  <a:lnTo>
                    <a:pt x="1772" y="169"/>
                  </a:lnTo>
                  <a:lnTo>
                    <a:pt x="1773" y="169"/>
                  </a:lnTo>
                  <a:lnTo>
                    <a:pt x="1774" y="168"/>
                  </a:lnTo>
                  <a:lnTo>
                    <a:pt x="1776" y="180"/>
                  </a:lnTo>
                  <a:lnTo>
                    <a:pt x="1777" y="178"/>
                  </a:lnTo>
                  <a:lnTo>
                    <a:pt x="1778" y="182"/>
                  </a:lnTo>
                  <a:lnTo>
                    <a:pt x="1780" y="214"/>
                  </a:lnTo>
                  <a:lnTo>
                    <a:pt x="1781" y="242"/>
                  </a:lnTo>
                  <a:lnTo>
                    <a:pt x="1782" y="281"/>
                  </a:lnTo>
                  <a:lnTo>
                    <a:pt x="1783" y="322"/>
                  </a:lnTo>
                  <a:lnTo>
                    <a:pt x="1784" y="355"/>
                  </a:lnTo>
                  <a:lnTo>
                    <a:pt x="1786" y="379"/>
                  </a:lnTo>
                  <a:lnTo>
                    <a:pt x="1787" y="398"/>
                  </a:lnTo>
                  <a:lnTo>
                    <a:pt x="1788" y="415"/>
                  </a:lnTo>
                  <a:lnTo>
                    <a:pt x="1789" y="431"/>
                  </a:lnTo>
                  <a:lnTo>
                    <a:pt x="1791" y="433"/>
                  </a:lnTo>
                  <a:lnTo>
                    <a:pt x="1792" y="448"/>
                  </a:lnTo>
                  <a:lnTo>
                    <a:pt x="1793" y="451"/>
                  </a:lnTo>
                  <a:lnTo>
                    <a:pt x="1794" y="434"/>
                  </a:lnTo>
                  <a:lnTo>
                    <a:pt x="1796" y="404"/>
                  </a:lnTo>
                  <a:lnTo>
                    <a:pt x="1797" y="346"/>
                  </a:lnTo>
                  <a:lnTo>
                    <a:pt x="1798" y="307"/>
                  </a:lnTo>
                  <a:lnTo>
                    <a:pt x="1799" y="254"/>
                  </a:lnTo>
                  <a:lnTo>
                    <a:pt x="1801" y="238"/>
                  </a:lnTo>
                  <a:lnTo>
                    <a:pt x="1802" y="233"/>
                  </a:lnTo>
                  <a:lnTo>
                    <a:pt x="1803" y="247"/>
                  </a:lnTo>
                  <a:lnTo>
                    <a:pt x="1804" y="258"/>
                  </a:lnTo>
                  <a:lnTo>
                    <a:pt x="1805" y="266"/>
                  </a:lnTo>
                  <a:lnTo>
                    <a:pt x="1807" y="263"/>
                  </a:lnTo>
                  <a:lnTo>
                    <a:pt x="1808" y="271"/>
                  </a:lnTo>
                  <a:lnTo>
                    <a:pt x="1809" y="256"/>
                  </a:lnTo>
                  <a:lnTo>
                    <a:pt x="1811" y="252"/>
                  </a:lnTo>
                  <a:lnTo>
                    <a:pt x="1812" y="256"/>
                  </a:lnTo>
                  <a:lnTo>
                    <a:pt x="1813" y="263"/>
                  </a:lnTo>
                  <a:lnTo>
                    <a:pt x="1814" y="255"/>
                  </a:lnTo>
                  <a:lnTo>
                    <a:pt x="1815" y="236"/>
                  </a:lnTo>
                  <a:lnTo>
                    <a:pt x="1817" y="234"/>
                  </a:lnTo>
                  <a:lnTo>
                    <a:pt x="1818" y="243"/>
                  </a:lnTo>
                  <a:lnTo>
                    <a:pt x="1819" y="280"/>
                  </a:lnTo>
                  <a:lnTo>
                    <a:pt x="1820" y="304"/>
                  </a:lnTo>
                  <a:lnTo>
                    <a:pt x="1821" y="317"/>
                  </a:lnTo>
                  <a:lnTo>
                    <a:pt x="1823" y="281"/>
                  </a:lnTo>
                  <a:lnTo>
                    <a:pt x="1824" y="241"/>
                  </a:lnTo>
                  <a:lnTo>
                    <a:pt x="1825" y="224"/>
                  </a:lnTo>
                  <a:lnTo>
                    <a:pt x="1827" y="194"/>
                  </a:lnTo>
                  <a:lnTo>
                    <a:pt x="1828" y="172"/>
                  </a:lnTo>
                  <a:lnTo>
                    <a:pt x="1829" y="173"/>
                  </a:lnTo>
                  <a:lnTo>
                    <a:pt x="1830" y="173"/>
                  </a:lnTo>
                  <a:lnTo>
                    <a:pt x="1831" y="154"/>
                  </a:lnTo>
                  <a:lnTo>
                    <a:pt x="1833" y="153"/>
                  </a:lnTo>
                  <a:lnTo>
                    <a:pt x="1834" y="150"/>
                  </a:lnTo>
                  <a:lnTo>
                    <a:pt x="1835" y="154"/>
                  </a:lnTo>
                  <a:lnTo>
                    <a:pt x="1836" y="162"/>
                  </a:lnTo>
                  <a:lnTo>
                    <a:pt x="1838" y="162"/>
                  </a:lnTo>
                  <a:lnTo>
                    <a:pt x="1839" y="160"/>
                  </a:lnTo>
                  <a:lnTo>
                    <a:pt x="1840" y="173"/>
                  </a:lnTo>
                  <a:lnTo>
                    <a:pt x="1841" y="180"/>
                  </a:lnTo>
                  <a:lnTo>
                    <a:pt x="1843" y="180"/>
                  </a:lnTo>
                  <a:lnTo>
                    <a:pt x="1844" y="195"/>
                  </a:lnTo>
                  <a:lnTo>
                    <a:pt x="1845" y="201"/>
                  </a:lnTo>
                  <a:lnTo>
                    <a:pt x="1846" y="223"/>
                  </a:lnTo>
                  <a:lnTo>
                    <a:pt x="1848" y="244"/>
                  </a:lnTo>
                  <a:lnTo>
                    <a:pt x="1849" y="271"/>
                  </a:lnTo>
                  <a:lnTo>
                    <a:pt x="1850" y="304"/>
                  </a:lnTo>
                  <a:lnTo>
                    <a:pt x="1851" y="360"/>
                  </a:lnTo>
                  <a:lnTo>
                    <a:pt x="1852" y="396"/>
                  </a:lnTo>
                  <a:lnTo>
                    <a:pt x="1854" y="419"/>
                  </a:lnTo>
                  <a:lnTo>
                    <a:pt x="1855" y="421"/>
                  </a:lnTo>
                  <a:lnTo>
                    <a:pt x="1856" y="415"/>
                  </a:lnTo>
                  <a:lnTo>
                    <a:pt x="1858" y="413"/>
                  </a:lnTo>
                  <a:lnTo>
                    <a:pt x="1859" y="379"/>
                  </a:lnTo>
                  <a:lnTo>
                    <a:pt x="1860" y="369"/>
                  </a:lnTo>
                  <a:lnTo>
                    <a:pt x="1861" y="331"/>
                  </a:lnTo>
                  <a:lnTo>
                    <a:pt x="1862" y="315"/>
                  </a:lnTo>
                  <a:lnTo>
                    <a:pt x="1864" y="259"/>
                  </a:lnTo>
                  <a:lnTo>
                    <a:pt x="1865" y="253"/>
                  </a:lnTo>
                  <a:lnTo>
                    <a:pt x="1866" y="208"/>
                  </a:lnTo>
                  <a:lnTo>
                    <a:pt x="1867" y="200"/>
                  </a:lnTo>
                  <a:lnTo>
                    <a:pt x="1868" y="190"/>
                  </a:lnTo>
                  <a:lnTo>
                    <a:pt x="1870" y="175"/>
                  </a:lnTo>
                  <a:lnTo>
                    <a:pt x="1871" y="158"/>
                  </a:lnTo>
                  <a:lnTo>
                    <a:pt x="1872" y="171"/>
                  </a:lnTo>
                  <a:lnTo>
                    <a:pt x="1874" y="177"/>
                  </a:lnTo>
                  <a:lnTo>
                    <a:pt x="1875" y="192"/>
                  </a:lnTo>
                  <a:lnTo>
                    <a:pt x="1876" y="200"/>
                  </a:lnTo>
                  <a:lnTo>
                    <a:pt x="1877" y="200"/>
                  </a:lnTo>
                  <a:lnTo>
                    <a:pt x="1878" y="214"/>
                  </a:lnTo>
                  <a:lnTo>
                    <a:pt x="1880" y="241"/>
                  </a:lnTo>
                  <a:lnTo>
                    <a:pt x="1881" y="261"/>
                  </a:lnTo>
                  <a:lnTo>
                    <a:pt x="1882" y="231"/>
                  </a:lnTo>
                  <a:lnTo>
                    <a:pt x="1883" y="195"/>
                  </a:lnTo>
                  <a:lnTo>
                    <a:pt x="1884" y="176"/>
                  </a:lnTo>
                  <a:lnTo>
                    <a:pt x="1886" y="149"/>
                  </a:lnTo>
                  <a:lnTo>
                    <a:pt x="1887" y="136"/>
                  </a:lnTo>
                  <a:lnTo>
                    <a:pt x="1888" y="148"/>
                  </a:lnTo>
                  <a:lnTo>
                    <a:pt x="1890" y="160"/>
                  </a:lnTo>
                  <a:lnTo>
                    <a:pt x="1891" y="167"/>
                  </a:lnTo>
                  <a:lnTo>
                    <a:pt x="1892" y="184"/>
                  </a:lnTo>
                  <a:lnTo>
                    <a:pt x="1893" y="181"/>
                  </a:lnTo>
                  <a:lnTo>
                    <a:pt x="1894" y="162"/>
                  </a:lnTo>
                  <a:lnTo>
                    <a:pt x="1896" y="159"/>
                  </a:lnTo>
                  <a:lnTo>
                    <a:pt x="1897" y="168"/>
                  </a:lnTo>
                  <a:lnTo>
                    <a:pt x="1898" y="165"/>
                  </a:lnTo>
                  <a:lnTo>
                    <a:pt x="1899" y="177"/>
                  </a:lnTo>
                  <a:lnTo>
                    <a:pt x="1901" y="203"/>
                  </a:lnTo>
                  <a:lnTo>
                    <a:pt x="1902" y="0"/>
                  </a:lnTo>
                  <a:lnTo>
                    <a:pt x="1903" y="50"/>
                  </a:lnTo>
                  <a:lnTo>
                    <a:pt x="1904" y="326"/>
                  </a:lnTo>
                  <a:lnTo>
                    <a:pt x="1906" y="339"/>
                  </a:lnTo>
                  <a:lnTo>
                    <a:pt x="1907" y="367"/>
                  </a:lnTo>
                  <a:lnTo>
                    <a:pt x="1908" y="394"/>
                  </a:lnTo>
                  <a:lnTo>
                    <a:pt x="1909" y="413"/>
                  </a:lnTo>
                  <a:lnTo>
                    <a:pt x="1911" y="436"/>
                  </a:lnTo>
                  <a:lnTo>
                    <a:pt x="1912" y="429"/>
                  </a:lnTo>
                  <a:lnTo>
                    <a:pt x="1913" y="427"/>
                  </a:lnTo>
                  <a:lnTo>
                    <a:pt x="1914" y="436"/>
                  </a:lnTo>
                  <a:lnTo>
                    <a:pt x="1915" y="427"/>
                  </a:lnTo>
                  <a:lnTo>
                    <a:pt x="1917" y="428"/>
                  </a:lnTo>
                  <a:lnTo>
                    <a:pt x="1918" y="417"/>
                  </a:lnTo>
                  <a:lnTo>
                    <a:pt x="1919" y="414"/>
                  </a:lnTo>
                  <a:lnTo>
                    <a:pt x="1921" y="383"/>
                  </a:lnTo>
                  <a:lnTo>
                    <a:pt x="1922" y="366"/>
                  </a:lnTo>
                  <a:lnTo>
                    <a:pt x="1923" y="336"/>
                  </a:lnTo>
                  <a:lnTo>
                    <a:pt x="1924" y="317"/>
                  </a:lnTo>
                  <a:lnTo>
                    <a:pt x="1925" y="285"/>
                  </a:lnTo>
                  <a:lnTo>
                    <a:pt x="1927" y="278"/>
                  </a:lnTo>
                  <a:lnTo>
                    <a:pt x="1928" y="257"/>
                  </a:lnTo>
                  <a:lnTo>
                    <a:pt x="1929" y="254"/>
                  </a:lnTo>
                  <a:lnTo>
                    <a:pt x="1930" y="243"/>
                  </a:lnTo>
                  <a:lnTo>
                    <a:pt x="1932" y="253"/>
                  </a:lnTo>
                  <a:lnTo>
                    <a:pt x="1933" y="248"/>
                  </a:lnTo>
                  <a:lnTo>
                    <a:pt x="1934" y="246"/>
                  </a:lnTo>
                  <a:lnTo>
                    <a:pt x="1935" y="262"/>
                  </a:lnTo>
                  <a:lnTo>
                    <a:pt x="1937" y="268"/>
                  </a:lnTo>
                  <a:lnTo>
                    <a:pt x="1938" y="268"/>
                  </a:lnTo>
                  <a:lnTo>
                    <a:pt x="1939" y="276"/>
                  </a:lnTo>
                  <a:lnTo>
                    <a:pt x="1940" y="288"/>
                  </a:lnTo>
                  <a:lnTo>
                    <a:pt x="1941" y="273"/>
                  </a:lnTo>
                  <a:lnTo>
                    <a:pt x="1943" y="251"/>
                  </a:lnTo>
                  <a:lnTo>
                    <a:pt x="1944" y="238"/>
                  </a:lnTo>
                  <a:lnTo>
                    <a:pt x="1945" y="221"/>
                  </a:lnTo>
                  <a:lnTo>
                    <a:pt x="1946" y="206"/>
                  </a:lnTo>
                  <a:lnTo>
                    <a:pt x="1948" y="219"/>
                  </a:lnTo>
                  <a:lnTo>
                    <a:pt x="1949" y="229"/>
                  </a:lnTo>
                  <a:lnTo>
                    <a:pt x="1950" y="244"/>
                  </a:lnTo>
                  <a:lnTo>
                    <a:pt x="1951" y="262"/>
                  </a:lnTo>
                  <a:lnTo>
                    <a:pt x="1953" y="270"/>
                  </a:lnTo>
                  <a:lnTo>
                    <a:pt x="1954" y="275"/>
                  </a:lnTo>
                  <a:lnTo>
                    <a:pt x="1955" y="299"/>
                  </a:lnTo>
                  <a:lnTo>
                    <a:pt x="1956" y="330"/>
                  </a:lnTo>
                  <a:lnTo>
                    <a:pt x="1958" y="365"/>
                  </a:lnTo>
                  <a:lnTo>
                    <a:pt x="1959" y="383"/>
                  </a:lnTo>
                  <a:lnTo>
                    <a:pt x="1960" y="417"/>
                  </a:lnTo>
                  <a:lnTo>
                    <a:pt x="1961" y="438"/>
                  </a:lnTo>
                  <a:lnTo>
                    <a:pt x="1963" y="453"/>
                  </a:lnTo>
                  <a:lnTo>
                    <a:pt x="1964" y="459"/>
                  </a:lnTo>
                  <a:lnTo>
                    <a:pt x="1965" y="468"/>
                  </a:lnTo>
                  <a:lnTo>
                    <a:pt x="1966" y="471"/>
                  </a:lnTo>
                  <a:lnTo>
                    <a:pt x="1968" y="472"/>
                  </a:lnTo>
                  <a:lnTo>
                    <a:pt x="1969" y="466"/>
                  </a:lnTo>
                  <a:lnTo>
                    <a:pt x="1970" y="464"/>
                  </a:lnTo>
                  <a:lnTo>
                    <a:pt x="1971" y="456"/>
                  </a:lnTo>
                  <a:lnTo>
                    <a:pt x="1972" y="433"/>
                  </a:lnTo>
                  <a:lnTo>
                    <a:pt x="1974" y="392"/>
                  </a:lnTo>
                  <a:lnTo>
                    <a:pt x="1975" y="331"/>
                  </a:lnTo>
                  <a:lnTo>
                    <a:pt x="1976" y="309"/>
                  </a:lnTo>
                  <a:lnTo>
                    <a:pt x="1977" y="265"/>
                  </a:lnTo>
                  <a:lnTo>
                    <a:pt x="1979" y="264"/>
                  </a:lnTo>
                  <a:lnTo>
                    <a:pt x="1980" y="262"/>
                  </a:lnTo>
                  <a:lnTo>
                    <a:pt x="1981" y="265"/>
                  </a:lnTo>
                  <a:lnTo>
                    <a:pt x="1982" y="275"/>
                  </a:lnTo>
                  <a:lnTo>
                    <a:pt x="1984" y="292"/>
                  </a:lnTo>
                  <a:lnTo>
                    <a:pt x="1985" y="287"/>
                  </a:lnTo>
                  <a:lnTo>
                    <a:pt x="1986" y="300"/>
                  </a:lnTo>
                  <a:lnTo>
                    <a:pt x="1987" y="282"/>
                  </a:lnTo>
                  <a:lnTo>
                    <a:pt x="1988" y="283"/>
                  </a:lnTo>
                  <a:lnTo>
                    <a:pt x="1990" y="279"/>
                  </a:lnTo>
                  <a:lnTo>
                    <a:pt x="1991" y="287"/>
                  </a:lnTo>
                  <a:lnTo>
                    <a:pt x="1992" y="278"/>
                  </a:lnTo>
                  <a:lnTo>
                    <a:pt x="1994" y="275"/>
                  </a:lnTo>
                  <a:lnTo>
                    <a:pt x="1995" y="263"/>
                  </a:lnTo>
                  <a:lnTo>
                    <a:pt x="1996" y="261"/>
                  </a:lnTo>
                  <a:lnTo>
                    <a:pt x="1997" y="280"/>
                  </a:lnTo>
                  <a:lnTo>
                    <a:pt x="1998" y="290"/>
                  </a:lnTo>
                  <a:lnTo>
                    <a:pt x="2000" y="302"/>
                  </a:lnTo>
                  <a:lnTo>
                    <a:pt x="2001" y="275"/>
                  </a:lnTo>
                  <a:lnTo>
                    <a:pt x="2002" y="240"/>
                  </a:lnTo>
                  <a:lnTo>
                    <a:pt x="2003" y="209"/>
                  </a:lnTo>
                  <a:lnTo>
                    <a:pt x="2005" y="203"/>
                  </a:lnTo>
                  <a:lnTo>
                    <a:pt x="2006" y="202"/>
                  </a:lnTo>
                  <a:lnTo>
                    <a:pt x="2007" y="208"/>
                  </a:lnTo>
                  <a:lnTo>
                    <a:pt x="2008" y="216"/>
                  </a:lnTo>
                  <a:lnTo>
                    <a:pt x="2010" y="226"/>
                  </a:lnTo>
                  <a:lnTo>
                    <a:pt x="2011" y="228"/>
                  </a:lnTo>
                  <a:lnTo>
                    <a:pt x="2012" y="243"/>
                  </a:lnTo>
                  <a:lnTo>
                    <a:pt x="2013" y="235"/>
                  </a:lnTo>
                  <a:lnTo>
                    <a:pt x="2015" y="265"/>
                  </a:lnTo>
                  <a:lnTo>
                    <a:pt x="2016" y="310"/>
                  </a:lnTo>
                  <a:lnTo>
                    <a:pt x="2017" y="334"/>
                  </a:lnTo>
                  <a:lnTo>
                    <a:pt x="2018" y="359"/>
                  </a:lnTo>
                  <a:lnTo>
                    <a:pt x="2019" y="386"/>
                  </a:lnTo>
                  <a:lnTo>
                    <a:pt x="2021" y="418"/>
                  </a:lnTo>
                  <a:lnTo>
                    <a:pt x="2022" y="444"/>
                  </a:lnTo>
                  <a:lnTo>
                    <a:pt x="2023" y="454"/>
                  </a:lnTo>
                  <a:lnTo>
                    <a:pt x="2025" y="461"/>
                  </a:lnTo>
                  <a:lnTo>
                    <a:pt x="2026" y="467"/>
                  </a:lnTo>
                  <a:lnTo>
                    <a:pt x="2027" y="469"/>
                  </a:lnTo>
                  <a:lnTo>
                    <a:pt x="2028" y="469"/>
                  </a:lnTo>
                  <a:lnTo>
                    <a:pt x="2029" y="465"/>
                  </a:lnTo>
                  <a:lnTo>
                    <a:pt x="2031" y="463"/>
                  </a:lnTo>
                  <a:lnTo>
                    <a:pt x="2032" y="438"/>
                  </a:lnTo>
                  <a:lnTo>
                    <a:pt x="2033" y="403"/>
                  </a:lnTo>
                  <a:lnTo>
                    <a:pt x="2034" y="340"/>
                  </a:lnTo>
                  <a:lnTo>
                    <a:pt x="2035" y="306"/>
                  </a:lnTo>
                  <a:lnTo>
                    <a:pt x="2037" y="262"/>
                  </a:lnTo>
                  <a:lnTo>
                    <a:pt x="2038" y="261"/>
                  </a:lnTo>
                  <a:lnTo>
                    <a:pt x="2039" y="254"/>
                  </a:lnTo>
                  <a:lnTo>
                    <a:pt x="2041" y="265"/>
                  </a:lnTo>
                  <a:lnTo>
                    <a:pt x="2042" y="274"/>
                  </a:lnTo>
                  <a:lnTo>
                    <a:pt x="2043" y="287"/>
                  </a:lnTo>
                  <a:lnTo>
                    <a:pt x="2044" y="284"/>
                  </a:lnTo>
                  <a:lnTo>
                    <a:pt x="2045" y="290"/>
                  </a:lnTo>
                  <a:lnTo>
                    <a:pt x="2047" y="275"/>
                  </a:lnTo>
                  <a:lnTo>
                    <a:pt x="2048" y="271"/>
                  </a:lnTo>
                  <a:lnTo>
                    <a:pt x="2049" y="278"/>
                  </a:lnTo>
                  <a:lnTo>
                    <a:pt x="2050" y="290"/>
                  </a:lnTo>
                  <a:lnTo>
                    <a:pt x="2051" y="267"/>
                  </a:lnTo>
                  <a:lnTo>
                    <a:pt x="2053" y="265"/>
                  </a:lnTo>
                  <a:lnTo>
                    <a:pt x="2054" y="261"/>
                  </a:lnTo>
                  <a:lnTo>
                    <a:pt x="2055" y="260"/>
                  </a:lnTo>
                  <a:lnTo>
                    <a:pt x="2057" y="281"/>
                  </a:lnTo>
                  <a:lnTo>
                    <a:pt x="2058" y="311"/>
                  </a:lnTo>
                  <a:lnTo>
                    <a:pt x="2059" y="324"/>
                  </a:lnTo>
                  <a:lnTo>
                    <a:pt x="2060" y="294"/>
                  </a:lnTo>
                  <a:lnTo>
                    <a:pt x="2061" y="262"/>
                  </a:lnTo>
                  <a:lnTo>
                    <a:pt x="2063" y="230"/>
                  </a:lnTo>
                  <a:lnTo>
                    <a:pt x="2064" y="214"/>
                  </a:lnTo>
                  <a:lnTo>
                    <a:pt x="2065" y="209"/>
                  </a:lnTo>
                  <a:lnTo>
                    <a:pt x="2066" y="205"/>
                  </a:lnTo>
                  <a:lnTo>
                    <a:pt x="2068" y="206"/>
                  </a:lnTo>
                  <a:lnTo>
                    <a:pt x="2069" y="212"/>
                  </a:lnTo>
                  <a:lnTo>
                    <a:pt x="2070" y="203"/>
                  </a:lnTo>
                  <a:lnTo>
                    <a:pt x="2071" y="211"/>
                  </a:lnTo>
                  <a:lnTo>
                    <a:pt x="2073" y="214"/>
                  </a:lnTo>
                  <a:lnTo>
                    <a:pt x="2074" y="243"/>
                  </a:lnTo>
                  <a:lnTo>
                    <a:pt x="2075" y="271"/>
                  </a:lnTo>
                  <a:lnTo>
                    <a:pt x="2076" y="305"/>
                  </a:lnTo>
                  <a:lnTo>
                    <a:pt x="2078" y="342"/>
                  </a:lnTo>
                  <a:lnTo>
                    <a:pt x="2079" y="383"/>
                  </a:lnTo>
                  <a:lnTo>
                    <a:pt x="2080" y="409"/>
                  </a:lnTo>
                  <a:lnTo>
                    <a:pt x="2081" y="428"/>
                  </a:lnTo>
                  <a:lnTo>
                    <a:pt x="2082" y="439"/>
                  </a:lnTo>
                  <a:lnTo>
                    <a:pt x="2084" y="453"/>
                  </a:lnTo>
                  <a:lnTo>
                    <a:pt x="2085" y="459"/>
                  </a:lnTo>
                  <a:lnTo>
                    <a:pt x="2086" y="465"/>
                  </a:lnTo>
                  <a:lnTo>
                    <a:pt x="2088" y="463"/>
                  </a:lnTo>
                  <a:lnTo>
                    <a:pt x="2089" y="465"/>
                  </a:lnTo>
                  <a:lnTo>
                    <a:pt x="2090" y="460"/>
                  </a:lnTo>
                  <a:lnTo>
                    <a:pt x="2091" y="438"/>
                  </a:lnTo>
                  <a:lnTo>
                    <a:pt x="2092" y="405"/>
                  </a:lnTo>
                  <a:lnTo>
                    <a:pt x="2094" y="342"/>
                  </a:lnTo>
                  <a:lnTo>
                    <a:pt x="2095" y="295"/>
                  </a:lnTo>
                  <a:lnTo>
                    <a:pt x="2096" y="244"/>
                  </a:lnTo>
                  <a:lnTo>
                    <a:pt x="2097" y="242"/>
                  </a:lnTo>
                  <a:lnTo>
                    <a:pt x="2098" y="238"/>
                  </a:lnTo>
                  <a:lnTo>
                    <a:pt x="2100" y="247"/>
                  </a:lnTo>
                  <a:lnTo>
                    <a:pt x="2101" y="250"/>
                  </a:lnTo>
                  <a:lnTo>
                    <a:pt x="2102" y="281"/>
                  </a:lnTo>
                  <a:lnTo>
                    <a:pt x="2104" y="278"/>
                  </a:lnTo>
                  <a:lnTo>
                    <a:pt x="2105" y="281"/>
                  </a:lnTo>
                  <a:lnTo>
                    <a:pt x="2106" y="262"/>
                  </a:lnTo>
                  <a:lnTo>
                    <a:pt x="2107" y="265"/>
                  </a:lnTo>
                  <a:lnTo>
                    <a:pt x="2108" y="270"/>
                  </a:lnTo>
                  <a:lnTo>
                    <a:pt x="2110" y="277"/>
                  </a:lnTo>
                  <a:lnTo>
                    <a:pt x="2111" y="269"/>
                  </a:lnTo>
                  <a:lnTo>
                    <a:pt x="2112" y="262"/>
                  </a:lnTo>
                  <a:lnTo>
                    <a:pt x="2113" y="259"/>
                  </a:lnTo>
                  <a:lnTo>
                    <a:pt x="2115" y="255"/>
                  </a:lnTo>
                  <a:lnTo>
                    <a:pt x="2116" y="288"/>
                  </a:lnTo>
                  <a:lnTo>
                    <a:pt x="2117" y="318"/>
                  </a:lnTo>
                  <a:lnTo>
                    <a:pt x="2118" y="328"/>
                  </a:lnTo>
                  <a:lnTo>
                    <a:pt x="2120" y="291"/>
                  </a:lnTo>
                  <a:lnTo>
                    <a:pt x="2121" y="253"/>
                  </a:lnTo>
                  <a:lnTo>
                    <a:pt x="2122" y="220"/>
                  </a:lnTo>
                  <a:lnTo>
                    <a:pt x="2123" y="206"/>
                  </a:lnTo>
                  <a:lnTo>
                    <a:pt x="2125" y="195"/>
                  </a:lnTo>
                  <a:lnTo>
                    <a:pt x="2126" y="195"/>
                  </a:lnTo>
                  <a:lnTo>
                    <a:pt x="2127" y="194"/>
                  </a:lnTo>
                  <a:lnTo>
                    <a:pt x="2128" y="199"/>
                  </a:lnTo>
                  <a:lnTo>
                    <a:pt x="2129" y="190"/>
                  </a:lnTo>
                  <a:lnTo>
                    <a:pt x="2131" y="190"/>
                  </a:lnTo>
                  <a:lnTo>
                    <a:pt x="2132" y="195"/>
                  </a:lnTo>
                  <a:lnTo>
                    <a:pt x="2133" y="207"/>
                  </a:lnTo>
                  <a:lnTo>
                    <a:pt x="2135" y="231"/>
                  </a:lnTo>
                  <a:lnTo>
                    <a:pt x="2136" y="275"/>
                  </a:lnTo>
                  <a:lnTo>
                    <a:pt x="2137" y="319"/>
                  </a:lnTo>
                  <a:lnTo>
                    <a:pt x="2138" y="362"/>
                  </a:lnTo>
                  <a:lnTo>
                    <a:pt x="2139" y="388"/>
                  </a:lnTo>
                  <a:lnTo>
                    <a:pt x="2141" y="412"/>
                  </a:lnTo>
                  <a:lnTo>
                    <a:pt x="2142" y="430"/>
                  </a:lnTo>
                  <a:lnTo>
                    <a:pt x="2143" y="446"/>
                  </a:lnTo>
                  <a:lnTo>
                    <a:pt x="2144" y="454"/>
                  </a:lnTo>
                  <a:lnTo>
                    <a:pt x="2145" y="458"/>
                  </a:lnTo>
                  <a:lnTo>
                    <a:pt x="2147" y="454"/>
                  </a:lnTo>
                  <a:lnTo>
                    <a:pt x="2148" y="460"/>
                  </a:lnTo>
                  <a:lnTo>
                    <a:pt x="2149" y="458"/>
                  </a:lnTo>
                  <a:lnTo>
                    <a:pt x="2151" y="430"/>
                  </a:lnTo>
                  <a:lnTo>
                    <a:pt x="2152" y="392"/>
                  </a:lnTo>
                  <a:lnTo>
                    <a:pt x="2153" y="320"/>
                  </a:lnTo>
                  <a:lnTo>
                    <a:pt x="2154" y="274"/>
                  </a:lnTo>
                  <a:lnTo>
                    <a:pt x="2155" y="231"/>
                  </a:lnTo>
                  <a:lnTo>
                    <a:pt x="2157" y="225"/>
                  </a:lnTo>
                  <a:lnTo>
                    <a:pt x="2158" y="226"/>
                  </a:lnTo>
                  <a:lnTo>
                    <a:pt x="2159" y="240"/>
                  </a:lnTo>
                  <a:lnTo>
                    <a:pt x="2160" y="239"/>
                  </a:lnTo>
                  <a:lnTo>
                    <a:pt x="2162" y="254"/>
                  </a:lnTo>
                  <a:lnTo>
                    <a:pt x="2163" y="252"/>
                  </a:lnTo>
                  <a:lnTo>
                    <a:pt x="2164" y="267"/>
                  </a:lnTo>
                  <a:lnTo>
                    <a:pt x="2165" y="258"/>
                  </a:lnTo>
                  <a:lnTo>
                    <a:pt x="2167" y="259"/>
                  </a:lnTo>
                  <a:lnTo>
                    <a:pt x="2168" y="272"/>
                  </a:lnTo>
                  <a:lnTo>
                    <a:pt x="2169" y="275"/>
                  </a:lnTo>
                  <a:lnTo>
                    <a:pt x="2170" y="269"/>
                  </a:lnTo>
                  <a:lnTo>
                    <a:pt x="2172" y="266"/>
                  </a:lnTo>
                  <a:lnTo>
                    <a:pt x="2173" y="266"/>
                  </a:lnTo>
                  <a:lnTo>
                    <a:pt x="2174" y="271"/>
                  </a:lnTo>
                  <a:lnTo>
                    <a:pt x="2175" y="298"/>
                  </a:lnTo>
                  <a:lnTo>
                    <a:pt x="2176" y="321"/>
                  </a:lnTo>
                  <a:lnTo>
                    <a:pt x="2178" y="335"/>
                  </a:lnTo>
                  <a:lnTo>
                    <a:pt x="2179" y="294"/>
                  </a:lnTo>
                  <a:lnTo>
                    <a:pt x="2180" y="250"/>
                  </a:lnTo>
                  <a:lnTo>
                    <a:pt x="2182" y="220"/>
                  </a:lnTo>
                  <a:lnTo>
                    <a:pt x="2183" y="195"/>
                  </a:lnTo>
                  <a:lnTo>
                    <a:pt x="2184" y="183"/>
                  </a:lnTo>
                  <a:lnTo>
                    <a:pt x="2185" y="177"/>
                  </a:lnTo>
                  <a:lnTo>
                    <a:pt x="2186" y="171"/>
                  </a:lnTo>
                  <a:lnTo>
                    <a:pt x="2188" y="177"/>
                  </a:lnTo>
                  <a:lnTo>
                    <a:pt x="2189" y="175"/>
                  </a:lnTo>
                  <a:lnTo>
                    <a:pt x="2190" y="165"/>
                  </a:lnTo>
                  <a:lnTo>
                    <a:pt x="2191" y="171"/>
                  </a:lnTo>
                  <a:lnTo>
                    <a:pt x="2192" y="192"/>
                  </a:lnTo>
                  <a:lnTo>
                    <a:pt x="2194" y="206"/>
                  </a:lnTo>
                  <a:lnTo>
                    <a:pt x="2195" y="225"/>
                  </a:lnTo>
                  <a:lnTo>
                    <a:pt x="2196" y="263"/>
                  </a:lnTo>
                  <a:lnTo>
                    <a:pt x="2198" y="313"/>
                  </a:lnTo>
                  <a:lnTo>
                    <a:pt x="2199" y="346"/>
                  </a:lnTo>
                  <a:lnTo>
                    <a:pt x="2200" y="379"/>
                  </a:lnTo>
                  <a:lnTo>
                    <a:pt x="2201" y="401"/>
                  </a:lnTo>
                  <a:lnTo>
                    <a:pt x="2202" y="418"/>
                  </a:lnTo>
                  <a:lnTo>
                    <a:pt x="2204" y="426"/>
                  </a:lnTo>
                  <a:lnTo>
                    <a:pt x="2205" y="439"/>
                  </a:lnTo>
                  <a:lnTo>
                    <a:pt x="2206" y="443"/>
                  </a:lnTo>
                  <a:lnTo>
                    <a:pt x="2207" y="452"/>
                  </a:lnTo>
                  <a:lnTo>
                    <a:pt x="2208" y="453"/>
                  </a:lnTo>
                  <a:lnTo>
                    <a:pt x="2210" y="433"/>
                  </a:lnTo>
                  <a:lnTo>
                    <a:pt x="2211" y="399"/>
                  </a:lnTo>
                  <a:lnTo>
                    <a:pt x="2212" y="341"/>
                  </a:lnTo>
                  <a:lnTo>
                    <a:pt x="2214" y="302"/>
                  </a:lnTo>
                  <a:lnTo>
                    <a:pt x="2215" y="251"/>
                  </a:lnTo>
                  <a:lnTo>
                    <a:pt x="2216" y="247"/>
                  </a:lnTo>
                  <a:lnTo>
                    <a:pt x="2217" y="253"/>
                  </a:lnTo>
                  <a:lnTo>
                    <a:pt x="2218" y="261"/>
                  </a:lnTo>
                  <a:lnTo>
                    <a:pt x="2220" y="268"/>
                  </a:lnTo>
                  <a:lnTo>
                    <a:pt x="2221" y="275"/>
                  </a:lnTo>
                  <a:lnTo>
                    <a:pt x="2222" y="271"/>
                  </a:lnTo>
                  <a:lnTo>
                    <a:pt x="2223" y="279"/>
                  </a:lnTo>
                  <a:lnTo>
                    <a:pt x="2225" y="261"/>
                  </a:lnTo>
                  <a:lnTo>
                    <a:pt x="2226" y="261"/>
                  </a:lnTo>
                  <a:lnTo>
                    <a:pt x="2227" y="271"/>
                  </a:lnTo>
                  <a:lnTo>
                    <a:pt x="2228" y="266"/>
                  </a:lnTo>
                  <a:lnTo>
                    <a:pt x="2230" y="243"/>
                  </a:lnTo>
                  <a:lnTo>
                    <a:pt x="2231" y="242"/>
                  </a:lnTo>
                  <a:lnTo>
                    <a:pt x="2232" y="253"/>
                  </a:lnTo>
                  <a:lnTo>
                    <a:pt x="2233" y="265"/>
                  </a:lnTo>
                  <a:lnTo>
                    <a:pt x="2235" y="292"/>
                  </a:lnTo>
                  <a:lnTo>
                    <a:pt x="2236" y="316"/>
                  </a:lnTo>
                  <a:lnTo>
                    <a:pt x="2237" y="326"/>
                  </a:lnTo>
                  <a:lnTo>
                    <a:pt x="2238" y="293"/>
                  </a:lnTo>
                  <a:lnTo>
                    <a:pt x="2239" y="249"/>
                  </a:lnTo>
                  <a:lnTo>
                    <a:pt x="2241" y="219"/>
                  </a:lnTo>
                  <a:lnTo>
                    <a:pt x="2242" y="186"/>
                  </a:lnTo>
                  <a:lnTo>
                    <a:pt x="2243" y="163"/>
                  </a:lnTo>
                  <a:lnTo>
                    <a:pt x="2245" y="151"/>
                  </a:lnTo>
                  <a:lnTo>
                    <a:pt x="2246" y="155"/>
                  </a:lnTo>
                  <a:lnTo>
                    <a:pt x="2247" y="150"/>
                  </a:lnTo>
                  <a:lnTo>
                    <a:pt x="2248" y="150"/>
                  </a:lnTo>
                  <a:lnTo>
                    <a:pt x="2249" y="157"/>
                  </a:lnTo>
                  <a:lnTo>
                    <a:pt x="2251" y="151"/>
                  </a:lnTo>
                  <a:lnTo>
                    <a:pt x="2252" y="144"/>
                  </a:lnTo>
                  <a:lnTo>
                    <a:pt x="2253" y="151"/>
                  </a:lnTo>
                  <a:lnTo>
                    <a:pt x="2254" y="156"/>
                  </a:lnTo>
                  <a:lnTo>
                    <a:pt x="2255" y="170"/>
                  </a:lnTo>
                  <a:lnTo>
                    <a:pt x="2257" y="189"/>
                  </a:lnTo>
                  <a:lnTo>
                    <a:pt x="2258" y="214"/>
                  </a:lnTo>
                  <a:lnTo>
                    <a:pt x="2259" y="232"/>
                  </a:lnTo>
                  <a:lnTo>
                    <a:pt x="2261" y="248"/>
                  </a:lnTo>
                  <a:lnTo>
                    <a:pt x="2262" y="280"/>
                  </a:lnTo>
                  <a:lnTo>
                    <a:pt x="2263" y="312"/>
                  </a:lnTo>
                  <a:lnTo>
                    <a:pt x="2264" y="344"/>
                  </a:lnTo>
                  <a:lnTo>
                    <a:pt x="2265" y="364"/>
                  </a:lnTo>
                  <a:lnTo>
                    <a:pt x="2267" y="418"/>
                  </a:lnTo>
                  <a:lnTo>
                    <a:pt x="2268" y="442"/>
                  </a:lnTo>
                  <a:lnTo>
                    <a:pt x="2269" y="449"/>
                  </a:lnTo>
                  <a:lnTo>
                    <a:pt x="2270" y="446"/>
                  </a:lnTo>
                  <a:lnTo>
                    <a:pt x="2272" y="427"/>
                  </a:lnTo>
                  <a:lnTo>
                    <a:pt x="2273" y="422"/>
                  </a:lnTo>
                  <a:lnTo>
                    <a:pt x="2274" y="390"/>
                  </a:lnTo>
                  <a:lnTo>
                    <a:pt x="2275" y="375"/>
                  </a:lnTo>
                  <a:lnTo>
                    <a:pt x="2277" y="329"/>
                  </a:lnTo>
                  <a:lnTo>
                    <a:pt x="2278" y="319"/>
                  </a:lnTo>
                  <a:lnTo>
                    <a:pt x="2279" y="274"/>
                  </a:lnTo>
                  <a:lnTo>
                    <a:pt x="2280" y="276"/>
                  </a:lnTo>
                  <a:lnTo>
                    <a:pt x="2282" y="245"/>
                  </a:lnTo>
                  <a:lnTo>
                    <a:pt x="2283" y="242"/>
                  </a:lnTo>
                  <a:lnTo>
                    <a:pt x="2284" y="216"/>
                  </a:lnTo>
                  <a:lnTo>
                    <a:pt x="2285" y="212"/>
                  </a:lnTo>
                  <a:lnTo>
                    <a:pt x="2286" y="205"/>
                  </a:lnTo>
                  <a:lnTo>
                    <a:pt x="2288" y="208"/>
                  </a:lnTo>
                  <a:lnTo>
                    <a:pt x="2289" y="204"/>
                  </a:lnTo>
                  <a:lnTo>
                    <a:pt x="2290" y="217"/>
                  </a:lnTo>
                  <a:lnTo>
                    <a:pt x="2292" y="207"/>
                  </a:lnTo>
                  <a:lnTo>
                    <a:pt x="2293" y="212"/>
                  </a:lnTo>
                  <a:lnTo>
                    <a:pt x="2294" y="217"/>
                  </a:lnTo>
                  <a:lnTo>
                    <a:pt x="2295" y="259"/>
                  </a:lnTo>
                  <a:lnTo>
                    <a:pt x="2296" y="294"/>
                  </a:lnTo>
                  <a:lnTo>
                    <a:pt x="2298" y="263"/>
                  </a:lnTo>
                  <a:lnTo>
                    <a:pt x="2299" y="212"/>
                  </a:lnTo>
                  <a:lnTo>
                    <a:pt x="2300" y="178"/>
                  </a:lnTo>
                  <a:lnTo>
                    <a:pt x="2301" y="151"/>
                  </a:lnTo>
                  <a:lnTo>
                    <a:pt x="2303" y="143"/>
                  </a:lnTo>
                  <a:lnTo>
                    <a:pt x="2304" y="156"/>
                  </a:lnTo>
                  <a:lnTo>
                    <a:pt x="2305" y="172"/>
                  </a:lnTo>
                  <a:lnTo>
                    <a:pt x="2306" y="187"/>
                  </a:lnTo>
                  <a:lnTo>
                    <a:pt x="2308" y="193"/>
                  </a:lnTo>
                  <a:lnTo>
                    <a:pt x="2309" y="184"/>
                  </a:lnTo>
                  <a:lnTo>
                    <a:pt x="2310" y="159"/>
                  </a:lnTo>
                  <a:lnTo>
                    <a:pt x="2311" y="150"/>
                  </a:lnTo>
                  <a:lnTo>
                    <a:pt x="2312" y="141"/>
                  </a:lnTo>
                  <a:lnTo>
                    <a:pt x="2314" y="143"/>
                  </a:lnTo>
                  <a:lnTo>
                    <a:pt x="2315" y="155"/>
                  </a:lnTo>
                  <a:lnTo>
                    <a:pt x="2316" y="176"/>
                  </a:lnTo>
                  <a:lnTo>
                    <a:pt x="2317" y="194"/>
                  </a:lnTo>
                  <a:lnTo>
                    <a:pt x="2319" y="211"/>
                  </a:lnTo>
                  <a:lnTo>
                    <a:pt x="2320" y="227"/>
                  </a:lnTo>
                  <a:lnTo>
                    <a:pt x="2321" y="261"/>
                  </a:lnTo>
                  <a:lnTo>
                    <a:pt x="2322" y="291"/>
                  </a:lnTo>
                  <a:lnTo>
                    <a:pt x="2324" y="320"/>
                  </a:lnTo>
                  <a:lnTo>
                    <a:pt x="2325" y="342"/>
                  </a:lnTo>
                  <a:lnTo>
                    <a:pt x="2326" y="404"/>
                  </a:lnTo>
                  <a:lnTo>
                    <a:pt x="2327" y="435"/>
                  </a:lnTo>
                  <a:lnTo>
                    <a:pt x="2329" y="447"/>
                  </a:lnTo>
                  <a:lnTo>
                    <a:pt x="2330" y="448"/>
                  </a:lnTo>
                  <a:lnTo>
                    <a:pt x="2331" y="441"/>
                  </a:lnTo>
                  <a:lnTo>
                    <a:pt x="2332" y="438"/>
                  </a:lnTo>
                  <a:lnTo>
                    <a:pt x="2334" y="420"/>
                  </a:lnTo>
                  <a:lnTo>
                    <a:pt x="2335" y="407"/>
                  </a:lnTo>
                  <a:lnTo>
                    <a:pt x="2336" y="369"/>
                  </a:lnTo>
                  <a:lnTo>
                    <a:pt x="2337" y="349"/>
                  </a:lnTo>
                  <a:lnTo>
                    <a:pt x="2339" y="306"/>
                  </a:lnTo>
                  <a:lnTo>
                    <a:pt x="2340" y="294"/>
                  </a:lnTo>
                  <a:lnTo>
                    <a:pt x="2341" y="257"/>
                  </a:lnTo>
                  <a:lnTo>
                    <a:pt x="2342" y="256"/>
                  </a:lnTo>
                  <a:lnTo>
                    <a:pt x="2343" y="243"/>
                  </a:lnTo>
                  <a:lnTo>
                    <a:pt x="2345" y="233"/>
                  </a:lnTo>
                  <a:lnTo>
                    <a:pt x="2346" y="219"/>
                  </a:lnTo>
                  <a:lnTo>
                    <a:pt x="2347" y="225"/>
                  </a:lnTo>
                  <a:lnTo>
                    <a:pt x="2348" y="233"/>
                  </a:lnTo>
                  <a:lnTo>
                    <a:pt x="2350" y="231"/>
                  </a:lnTo>
                  <a:lnTo>
                    <a:pt x="2351" y="236"/>
                  </a:lnTo>
                  <a:lnTo>
                    <a:pt x="2352" y="238"/>
                  </a:lnTo>
                  <a:lnTo>
                    <a:pt x="2353" y="241"/>
                  </a:lnTo>
                  <a:lnTo>
                    <a:pt x="2355" y="258"/>
                  </a:lnTo>
                  <a:lnTo>
                    <a:pt x="2356" y="276"/>
                  </a:lnTo>
                  <a:lnTo>
                    <a:pt x="2357" y="260"/>
                  </a:lnTo>
                  <a:lnTo>
                    <a:pt x="2358" y="242"/>
                  </a:lnTo>
                  <a:lnTo>
                    <a:pt x="2359" y="234"/>
                  </a:lnTo>
                  <a:lnTo>
                    <a:pt x="2361" y="240"/>
                  </a:lnTo>
                  <a:lnTo>
                    <a:pt x="2362" y="246"/>
                  </a:lnTo>
                  <a:lnTo>
                    <a:pt x="2363" y="261"/>
                  </a:lnTo>
                  <a:lnTo>
                    <a:pt x="2365" y="277"/>
                  </a:lnTo>
                  <a:lnTo>
                    <a:pt x="2366" y="272"/>
                  </a:lnTo>
                  <a:lnTo>
                    <a:pt x="2367" y="287"/>
                  </a:lnTo>
                  <a:lnTo>
                    <a:pt x="2368" y="294"/>
                  </a:lnTo>
                  <a:lnTo>
                    <a:pt x="2369" y="302"/>
                  </a:lnTo>
                  <a:lnTo>
                    <a:pt x="2371" y="319"/>
                  </a:lnTo>
                  <a:lnTo>
                    <a:pt x="2372" y="347"/>
                  </a:lnTo>
                  <a:lnTo>
                    <a:pt x="2373" y="370"/>
                  </a:lnTo>
                  <a:lnTo>
                    <a:pt x="2374" y="394"/>
                  </a:lnTo>
                  <a:lnTo>
                    <a:pt x="2375" y="417"/>
                  </a:lnTo>
                  <a:lnTo>
                    <a:pt x="2377" y="435"/>
                  </a:lnTo>
                  <a:lnTo>
                    <a:pt x="2378" y="449"/>
                  </a:lnTo>
                  <a:lnTo>
                    <a:pt x="2379" y="456"/>
                  </a:lnTo>
                  <a:lnTo>
                    <a:pt x="2381" y="465"/>
                  </a:lnTo>
                  <a:lnTo>
                    <a:pt x="2382" y="470"/>
                  </a:lnTo>
                  <a:lnTo>
                    <a:pt x="2383" y="470"/>
                  </a:lnTo>
                  <a:lnTo>
                    <a:pt x="2384" y="466"/>
                  </a:lnTo>
                  <a:lnTo>
                    <a:pt x="2385" y="464"/>
                  </a:lnTo>
                  <a:lnTo>
                    <a:pt x="2387" y="457"/>
                  </a:lnTo>
                  <a:lnTo>
                    <a:pt x="2388" y="433"/>
                  </a:lnTo>
                  <a:lnTo>
                    <a:pt x="2389" y="408"/>
                  </a:lnTo>
                  <a:lnTo>
                    <a:pt x="2390" y="346"/>
                  </a:lnTo>
                  <a:lnTo>
                    <a:pt x="2392" y="313"/>
                  </a:lnTo>
                  <a:lnTo>
                    <a:pt x="2393" y="276"/>
                  </a:lnTo>
                  <a:lnTo>
                    <a:pt x="2394" y="271"/>
                  </a:lnTo>
                  <a:lnTo>
                    <a:pt x="2396" y="268"/>
                  </a:lnTo>
                  <a:lnTo>
                    <a:pt x="2397" y="271"/>
                  </a:lnTo>
                  <a:lnTo>
                    <a:pt x="2398" y="282"/>
                  </a:lnTo>
                  <a:lnTo>
                    <a:pt x="2399" y="293"/>
                  </a:lnTo>
                  <a:lnTo>
                    <a:pt x="2400" y="298"/>
                  </a:lnTo>
                  <a:lnTo>
                    <a:pt x="2402" y="303"/>
                  </a:lnTo>
                  <a:lnTo>
                    <a:pt x="2403" y="289"/>
                  </a:lnTo>
                  <a:lnTo>
                    <a:pt x="2404" y="288"/>
                  </a:lnTo>
                  <a:lnTo>
                    <a:pt x="2405" y="292"/>
                  </a:lnTo>
                  <a:lnTo>
                    <a:pt x="2406" y="298"/>
                  </a:lnTo>
                  <a:lnTo>
                    <a:pt x="2408" y="281"/>
                  </a:lnTo>
                  <a:lnTo>
                    <a:pt x="2409" y="276"/>
                  </a:lnTo>
                  <a:lnTo>
                    <a:pt x="2410" y="270"/>
                  </a:lnTo>
                  <a:lnTo>
                    <a:pt x="2412" y="261"/>
                  </a:lnTo>
                  <a:lnTo>
                    <a:pt x="2413" y="279"/>
                  </a:lnTo>
                  <a:lnTo>
                    <a:pt x="2414" y="300"/>
                  </a:lnTo>
                  <a:lnTo>
                    <a:pt x="2415" y="300"/>
                  </a:lnTo>
                  <a:lnTo>
                    <a:pt x="2416" y="274"/>
                  </a:lnTo>
                  <a:lnTo>
                    <a:pt x="2418" y="245"/>
                  </a:lnTo>
                  <a:lnTo>
                    <a:pt x="2419" y="211"/>
                  </a:lnTo>
                  <a:lnTo>
                    <a:pt x="2420" y="207"/>
                  </a:lnTo>
                  <a:lnTo>
                    <a:pt x="2421" y="203"/>
                  </a:lnTo>
                  <a:lnTo>
                    <a:pt x="2422" y="214"/>
                  </a:lnTo>
                  <a:lnTo>
                    <a:pt x="2424" y="219"/>
                  </a:lnTo>
                  <a:lnTo>
                    <a:pt x="2425" y="231"/>
                  </a:lnTo>
                  <a:lnTo>
                    <a:pt x="2426" y="227"/>
                  </a:lnTo>
                  <a:lnTo>
                    <a:pt x="2428" y="234"/>
                  </a:lnTo>
                  <a:lnTo>
                    <a:pt x="2429" y="232"/>
                  </a:lnTo>
                  <a:lnTo>
                    <a:pt x="2430" y="273"/>
                  </a:lnTo>
                  <a:lnTo>
                    <a:pt x="2431" y="302"/>
                  </a:lnTo>
                  <a:lnTo>
                    <a:pt x="2432" y="331"/>
                  </a:lnTo>
                  <a:lnTo>
                    <a:pt x="2434" y="361"/>
                  </a:lnTo>
                  <a:lnTo>
                    <a:pt x="2435" y="399"/>
                  </a:lnTo>
                  <a:lnTo>
                    <a:pt x="2436" y="414"/>
                  </a:lnTo>
                  <a:lnTo>
                    <a:pt x="2437" y="435"/>
                  </a:lnTo>
                  <a:lnTo>
                    <a:pt x="2439" y="446"/>
                  </a:lnTo>
                  <a:lnTo>
                    <a:pt x="2440" y="456"/>
                  </a:lnTo>
                  <a:lnTo>
                    <a:pt x="2441" y="464"/>
                  </a:lnTo>
                  <a:lnTo>
                    <a:pt x="2442" y="466"/>
                  </a:lnTo>
                  <a:lnTo>
                    <a:pt x="2444" y="466"/>
                  </a:lnTo>
                  <a:lnTo>
                    <a:pt x="2445" y="467"/>
                  </a:lnTo>
                  <a:lnTo>
                    <a:pt x="2446" y="464"/>
                  </a:lnTo>
                  <a:lnTo>
                    <a:pt x="2447" y="445"/>
                  </a:lnTo>
                  <a:lnTo>
                    <a:pt x="2449" y="424"/>
                  </a:lnTo>
                  <a:lnTo>
                    <a:pt x="2450" y="373"/>
                  </a:lnTo>
                  <a:lnTo>
                    <a:pt x="2451" y="339"/>
                  </a:lnTo>
                  <a:lnTo>
                    <a:pt x="2452" y="286"/>
                  </a:lnTo>
                  <a:lnTo>
                    <a:pt x="2453" y="280"/>
                  </a:lnTo>
                  <a:lnTo>
                    <a:pt x="2455" y="269"/>
                  </a:lnTo>
                  <a:lnTo>
                    <a:pt x="2456" y="271"/>
                  </a:lnTo>
                  <a:lnTo>
                    <a:pt x="2457" y="280"/>
                  </a:lnTo>
                  <a:lnTo>
                    <a:pt x="2459" y="294"/>
                  </a:lnTo>
                  <a:lnTo>
                    <a:pt x="2460" y="294"/>
                  </a:lnTo>
                  <a:lnTo>
                    <a:pt x="2461" y="299"/>
                  </a:lnTo>
                  <a:lnTo>
                    <a:pt x="2462" y="291"/>
                  </a:lnTo>
                  <a:lnTo>
                    <a:pt x="2463" y="292"/>
                  </a:lnTo>
                  <a:lnTo>
                    <a:pt x="2465" y="297"/>
                  </a:lnTo>
                  <a:lnTo>
                    <a:pt x="2466" y="300"/>
                  </a:lnTo>
                  <a:lnTo>
                    <a:pt x="2467" y="293"/>
                  </a:lnTo>
                  <a:lnTo>
                    <a:pt x="2468" y="290"/>
                  </a:lnTo>
                  <a:lnTo>
                    <a:pt x="2469" y="288"/>
                  </a:lnTo>
                  <a:lnTo>
                    <a:pt x="2471" y="287"/>
                  </a:lnTo>
                  <a:lnTo>
                    <a:pt x="2472" y="302"/>
                  </a:lnTo>
                  <a:lnTo>
                    <a:pt x="2473" y="330"/>
                  </a:lnTo>
                  <a:lnTo>
                    <a:pt x="2475" y="339"/>
                  </a:lnTo>
                  <a:lnTo>
                    <a:pt x="2476" y="303"/>
                  </a:lnTo>
                  <a:lnTo>
                    <a:pt x="2477" y="263"/>
                  </a:lnTo>
                  <a:lnTo>
                    <a:pt x="2478" y="234"/>
                  </a:lnTo>
                  <a:lnTo>
                    <a:pt x="2479" y="210"/>
                  </a:lnTo>
                  <a:lnTo>
                    <a:pt x="2481" y="205"/>
                  </a:lnTo>
                  <a:lnTo>
                    <a:pt x="2482" y="214"/>
                  </a:lnTo>
                  <a:lnTo>
                    <a:pt x="2483" y="218"/>
                  </a:lnTo>
                  <a:lnTo>
                    <a:pt x="2484" y="219"/>
                  </a:lnTo>
                  <a:lnTo>
                    <a:pt x="2486" y="213"/>
                  </a:lnTo>
                  <a:lnTo>
                    <a:pt x="2487" y="210"/>
                  </a:lnTo>
                  <a:lnTo>
                    <a:pt x="2488" y="224"/>
                  </a:lnTo>
                  <a:lnTo>
                    <a:pt x="2489" y="244"/>
                  </a:lnTo>
                  <a:lnTo>
                    <a:pt x="2491" y="278"/>
                  </a:lnTo>
                  <a:lnTo>
                    <a:pt x="2492" y="322"/>
                  </a:lnTo>
                  <a:lnTo>
                    <a:pt x="2493" y="357"/>
                  </a:lnTo>
                  <a:lnTo>
                    <a:pt x="2494" y="394"/>
                  </a:lnTo>
                  <a:lnTo>
                    <a:pt x="2496" y="410"/>
                  </a:lnTo>
                  <a:lnTo>
                    <a:pt x="2497" y="433"/>
                  </a:lnTo>
                  <a:lnTo>
                    <a:pt x="2498" y="446"/>
                  </a:lnTo>
                  <a:lnTo>
                    <a:pt x="2499" y="452"/>
                  </a:lnTo>
                  <a:lnTo>
                    <a:pt x="2500" y="463"/>
                  </a:lnTo>
                  <a:lnTo>
                    <a:pt x="2502" y="464"/>
                  </a:lnTo>
                  <a:lnTo>
                    <a:pt x="2503" y="464"/>
                  </a:lnTo>
                  <a:lnTo>
                    <a:pt x="2504" y="466"/>
                  </a:lnTo>
                  <a:lnTo>
                    <a:pt x="2506" y="461"/>
                  </a:lnTo>
                  <a:lnTo>
                    <a:pt x="2507" y="440"/>
                  </a:lnTo>
                  <a:lnTo>
                    <a:pt x="2508" y="407"/>
                  </a:lnTo>
                  <a:lnTo>
                    <a:pt x="2509" y="345"/>
                  </a:lnTo>
                  <a:lnTo>
                    <a:pt x="2510" y="296"/>
                  </a:lnTo>
                  <a:lnTo>
                    <a:pt x="2512" y="244"/>
                  </a:lnTo>
                  <a:lnTo>
                    <a:pt x="2513" y="244"/>
                  </a:lnTo>
                  <a:lnTo>
                    <a:pt x="2514" y="246"/>
                  </a:lnTo>
                  <a:lnTo>
                    <a:pt x="2515" y="261"/>
                  </a:lnTo>
                  <a:lnTo>
                    <a:pt x="2516" y="268"/>
                  </a:lnTo>
                  <a:lnTo>
                    <a:pt x="2518" y="285"/>
                  </a:lnTo>
                  <a:lnTo>
                    <a:pt x="2519" y="275"/>
                  </a:lnTo>
                  <a:lnTo>
                    <a:pt x="2520" y="280"/>
                  </a:lnTo>
                  <a:lnTo>
                    <a:pt x="2522" y="265"/>
                  </a:lnTo>
                  <a:lnTo>
                    <a:pt x="2523" y="270"/>
                  </a:lnTo>
                  <a:lnTo>
                    <a:pt x="2524" y="288"/>
                  </a:lnTo>
                  <a:lnTo>
                    <a:pt x="2525" y="285"/>
                  </a:lnTo>
                  <a:lnTo>
                    <a:pt x="2526" y="276"/>
                  </a:lnTo>
                  <a:lnTo>
                    <a:pt x="2528" y="266"/>
                  </a:lnTo>
                  <a:lnTo>
                    <a:pt x="2529" y="264"/>
                  </a:lnTo>
                  <a:lnTo>
                    <a:pt x="2530" y="271"/>
                  </a:lnTo>
                  <a:lnTo>
                    <a:pt x="2531" y="288"/>
                  </a:lnTo>
                  <a:lnTo>
                    <a:pt x="2532" y="317"/>
                  </a:lnTo>
                  <a:lnTo>
                    <a:pt x="2534" y="331"/>
                  </a:lnTo>
                  <a:lnTo>
                    <a:pt x="2535" y="292"/>
                  </a:lnTo>
                  <a:lnTo>
                    <a:pt x="2536" y="257"/>
                  </a:lnTo>
                  <a:lnTo>
                    <a:pt x="2538" y="225"/>
                  </a:lnTo>
                  <a:lnTo>
                    <a:pt x="2539" y="203"/>
                  </a:lnTo>
                  <a:lnTo>
                    <a:pt x="2540" y="193"/>
                  </a:lnTo>
                  <a:lnTo>
                    <a:pt x="2541" y="182"/>
                  </a:lnTo>
                  <a:lnTo>
                    <a:pt x="2543" y="193"/>
                  </a:lnTo>
                  <a:lnTo>
                    <a:pt x="2544" y="194"/>
                  </a:lnTo>
                  <a:lnTo>
                    <a:pt x="2545" y="184"/>
                  </a:lnTo>
                  <a:lnTo>
                    <a:pt x="2546" y="185"/>
                  </a:lnTo>
                  <a:lnTo>
                    <a:pt x="2547" y="189"/>
                  </a:lnTo>
                  <a:lnTo>
                    <a:pt x="2549" y="205"/>
                  </a:lnTo>
                  <a:lnTo>
                    <a:pt x="2550" y="232"/>
                  </a:lnTo>
                  <a:lnTo>
                    <a:pt x="2551" y="274"/>
                  </a:lnTo>
                  <a:lnTo>
                    <a:pt x="2553" y="326"/>
                  </a:lnTo>
                  <a:lnTo>
                    <a:pt x="2554" y="363"/>
                  </a:lnTo>
                  <a:lnTo>
                    <a:pt x="2555" y="394"/>
                  </a:lnTo>
                  <a:lnTo>
                    <a:pt x="2556" y="418"/>
                  </a:lnTo>
                  <a:lnTo>
                    <a:pt x="2557" y="430"/>
                  </a:lnTo>
                  <a:lnTo>
                    <a:pt x="2559" y="445"/>
                  </a:lnTo>
                  <a:lnTo>
                    <a:pt x="2560" y="455"/>
                  </a:lnTo>
                  <a:lnTo>
                    <a:pt x="2561" y="461"/>
                  </a:lnTo>
                  <a:lnTo>
                    <a:pt x="2562" y="458"/>
                  </a:lnTo>
                  <a:lnTo>
                    <a:pt x="2563" y="465"/>
                  </a:lnTo>
                  <a:lnTo>
                    <a:pt x="2565" y="460"/>
                  </a:lnTo>
                  <a:lnTo>
                    <a:pt x="2566" y="438"/>
                  </a:lnTo>
                  <a:lnTo>
                    <a:pt x="2567" y="404"/>
                  </a:lnTo>
                  <a:lnTo>
                    <a:pt x="2569" y="338"/>
                  </a:lnTo>
                  <a:lnTo>
                    <a:pt x="2570" y="296"/>
                  </a:lnTo>
                  <a:lnTo>
                    <a:pt x="2571" y="247"/>
                  </a:lnTo>
                  <a:lnTo>
                    <a:pt x="2572" y="239"/>
                  </a:lnTo>
                  <a:lnTo>
                    <a:pt x="2573" y="244"/>
                  </a:lnTo>
                  <a:lnTo>
                    <a:pt x="2575" y="254"/>
                  </a:lnTo>
                  <a:lnTo>
                    <a:pt x="2576" y="264"/>
                  </a:lnTo>
                  <a:lnTo>
                    <a:pt x="2577" y="276"/>
                  </a:lnTo>
                  <a:lnTo>
                    <a:pt x="2578" y="274"/>
                  </a:lnTo>
                  <a:lnTo>
                    <a:pt x="2579" y="276"/>
                  </a:lnTo>
                  <a:lnTo>
                    <a:pt x="2581" y="255"/>
                  </a:lnTo>
                  <a:lnTo>
                    <a:pt x="2582" y="260"/>
                  </a:lnTo>
                  <a:lnTo>
                    <a:pt x="2583" y="271"/>
                  </a:lnTo>
                  <a:lnTo>
                    <a:pt x="2585" y="275"/>
                  </a:lnTo>
                  <a:lnTo>
                    <a:pt x="2586" y="253"/>
                  </a:lnTo>
                  <a:lnTo>
                    <a:pt x="2587" y="252"/>
                  </a:lnTo>
                  <a:lnTo>
                    <a:pt x="2588" y="252"/>
                  </a:lnTo>
                  <a:lnTo>
                    <a:pt x="2589" y="262"/>
                  </a:lnTo>
                  <a:lnTo>
                    <a:pt x="2591" y="287"/>
                  </a:lnTo>
                  <a:lnTo>
                    <a:pt x="2592" y="324"/>
                  </a:lnTo>
                  <a:lnTo>
                    <a:pt x="2593" y="332"/>
                  </a:lnTo>
                  <a:lnTo>
                    <a:pt x="2594" y="291"/>
                  </a:lnTo>
                  <a:lnTo>
                    <a:pt x="2596" y="250"/>
                  </a:lnTo>
                  <a:lnTo>
                    <a:pt x="2597" y="221"/>
                  </a:lnTo>
                  <a:lnTo>
                    <a:pt x="2598" y="207"/>
                  </a:lnTo>
                  <a:lnTo>
                    <a:pt x="2599" y="189"/>
                  </a:lnTo>
                  <a:lnTo>
                    <a:pt x="2601" y="173"/>
                  </a:lnTo>
                  <a:lnTo>
                    <a:pt x="2602" y="170"/>
                  </a:lnTo>
                  <a:lnTo>
                    <a:pt x="2603" y="166"/>
                  </a:lnTo>
                  <a:lnTo>
                    <a:pt x="2604" y="161"/>
                  </a:lnTo>
                  <a:lnTo>
                    <a:pt x="2606" y="173"/>
                  </a:lnTo>
                  <a:lnTo>
                    <a:pt x="2607" y="184"/>
                  </a:lnTo>
                  <a:lnTo>
                    <a:pt x="2608" y="195"/>
                  </a:lnTo>
                  <a:lnTo>
                    <a:pt x="2609" y="210"/>
                  </a:lnTo>
                  <a:lnTo>
                    <a:pt x="2610" y="233"/>
                  </a:lnTo>
                  <a:lnTo>
                    <a:pt x="2612" y="268"/>
                  </a:lnTo>
                  <a:lnTo>
                    <a:pt x="2613" y="309"/>
                  </a:lnTo>
                  <a:lnTo>
                    <a:pt x="2614" y="342"/>
                  </a:lnTo>
                  <a:lnTo>
                    <a:pt x="2616" y="377"/>
                  </a:lnTo>
                  <a:lnTo>
                    <a:pt x="2617" y="403"/>
                  </a:lnTo>
                  <a:lnTo>
                    <a:pt x="2618" y="423"/>
                  </a:lnTo>
                  <a:lnTo>
                    <a:pt x="2619" y="430"/>
                  </a:lnTo>
                  <a:lnTo>
                    <a:pt x="2620" y="444"/>
                  </a:lnTo>
                  <a:lnTo>
                    <a:pt x="2622" y="442"/>
                  </a:lnTo>
                  <a:lnTo>
                    <a:pt x="2623" y="456"/>
                  </a:lnTo>
                  <a:lnTo>
                    <a:pt x="2624" y="454"/>
                  </a:lnTo>
                  <a:lnTo>
                    <a:pt x="2625" y="433"/>
                  </a:lnTo>
                  <a:lnTo>
                    <a:pt x="2626" y="404"/>
                  </a:lnTo>
                  <a:lnTo>
                    <a:pt x="2628" y="339"/>
                  </a:lnTo>
                  <a:lnTo>
                    <a:pt x="2629" y="293"/>
                  </a:lnTo>
                  <a:lnTo>
                    <a:pt x="2630" y="241"/>
                  </a:lnTo>
                  <a:lnTo>
                    <a:pt x="2632" y="236"/>
                  </a:lnTo>
                  <a:lnTo>
                    <a:pt x="2633" y="232"/>
                  </a:lnTo>
                  <a:lnTo>
                    <a:pt x="2634" y="252"/>
                  </a:lnTo>
                  <a:lnTo>
                    <a:pt x="2635" y="258"/>
                  </a:lnTo>
                  <a:lnTo>
                    <a:pt x="2636" y="267"/>
                  </a:lnTo>
                  <a:lnTo>
                    <a:pt x="2638" y="270"/>
                  </a:lnTo>
                  <a:lnTo>
                    <a:pt x="2639" y="270"/>
                  </a:lnTo>
                  <a:lnTo>
                    <a:pt x="2640" y="265"/>
                  </a:lnTo>
                  <a:lnTo>
                    <a:pt x="2641" y="262"/>
                  </a:lnTo>
                  <a:lnTo>
                    <a:pt x="2643" y="271"/>
                  </a:lnTo>
                  <a:lnTo>
                    <a:pt x="2644" y="278"/>
                  </a:lnTo>
                  <a:lnTo>
                    <a:pt x="2645" y="265"/>
                  </a:lnTo>
                  <a:lnTo>
                    <a:pt x="2646" y="256"/>
                  </a:lnTo>
                  <a:lnTo>
                    <a:pt x="2648" y="248"/>
                  </a:lnTo>
                  <a:lnTo>
                    <a:pt x="2649" y="260"/>
                  </a:lnTo>
                  <a:lnTo>
                    <a:pt x="2650" y="289"/>
                  </a:lnTo>
                  <a:lnTo>
                    <a:pt x="2651" y="309"/>
                  </a:lnTo>
                  <a:lnTo>
                    <a:pt x="2653" y="324"/>
                  </a:lnTo>
                  <a:lnTo>
                    <a:pt x="2654" y="283"/>
                  </a:lnTo>
                  <a:lnTo>
                    <a:pt x="2655" y="234"/>
                  </a:lnTo>
                  <a:lnTo>
                    <a:pt x="2656" y="202"/>
                  </a:lnTo>
                  <a:lnTo>
                    <a:pt x="2657" y="173"/>
                  </a:lnTo>
                  <a:lnTo>
                    <a:pt x="2659" y="151"/>
                  </a:lnTo>
                  <a:lnTo>
                    <a:pt x="2660" y="155"/>
                  </a:lnTo>
                  <a:lnTo>
                    <a:pt x="2661" y="166"/>
                  </a:lnTo>
                  <a:lnTo>
                    <a:pt x="2663" y="168"/>
                  </a:lnTo>
                  <a:lnTo>
                    <a:pt x="2664" y="163"/>
                  </a:lnTo>
                  <a:lnTo>
                    <a:pt x="2665" y="152"/>
                  </a:lnTo>
                  <a:lnTo>
                    <a:pt x="2666" y="154"/>
                  </a:lnTo>
                  <a:lnTo>
                    <a:pt x="2667" y="156"/>
                  </a:lnTo>
                  <a:lnTo>
                    <a:pt x="2669" y="154"/>
                  </a:lnTo>
                  <a:lnTo>
                    <a:pt x="2670" y="165"/>
                  </a:lnTo>
                  <a:lnTo>
                    <a:pt x="2671" y="178"/>
                  </a:lnTo>
                  <a:lnTo>
                    <a:pt x="2672" y="190"/>
                  </a:lnTo>
                  <a:lnTo>
                    <a:pt x="2674" y="208"/>
                  </a:lnTo>
                  <a:lnTo>
                    <a:pt x="2675" y="234"/>
                  </a:lnTo>
                  <a:lnTo>
                    <a:pt x="2676" y="251"/>
                  </a:lnTo>
                  <a:lnTo>
                    <a:pt x="2677" y="285"/>
                  </a:lnTo>
                  <a:lnTo>
                    <a:pt x="2679" y="316"/>
                  </a:lnTo>
                  <a:lnTo>
                    <a:pt x="2680" y="336"/>
                  </a:lnTo>
                  <a:lnTo>
                    <a:pt x="2681" y="365"/>
                  </a:lnTo>
                  <a:lnTo>
                    <a:pt x="2682" y="420"/>
                  </a:lnTo>
                  <a:lnTo>
                    <a:pt x="2683" y="443"/>
                  </a:lnTo>
                  <a:lnTo>
                    <a:pt x="2685" y="449"/>
                  </a:lnTo>
                  <a:lnTo>
                    <a:pt x="2686" y="448"/>
                  </a:lnTo>
                  <a:lnTo>
                    <a:pt x="2687" y="431"/>
                  </a:lnTo>
                  <a:lnTo>
                    <a:pt x="2688" y="427"/>
                  </a:lnTo>
                  <a:lnTo>
                    <a:pt x="2690" y="400"/>
                  </a:lnTo>
                  <a:lnTo>
                    <a:pt x="2691" y="384"/>
                  </a:lnTo>
                  <a:lnTo>
                    <a:pt x="2692" y="338"/>
                  </a:lnTo>
                  <a:lnTo>
                    <a:pt x="2693" y="324"/>
                  </a:lnTo>
                  <a:lnTo>
                    <a:pt x="2695" y="279"/>
                  </a:lnTo>
                  <a:lnTo>
                    <a:pt x="2696" y="282"/>
                  </a:lnTo>
                  <a:lnTo>
                    <a:pt x="2697" y="253"/>
                  </a:lnTo>
                  <a:lnTo>
                    <a:pt x="2698" y="249"/>
                  </a:lnTo>
                  <a:lnTo>
                    <a:pt x="2700" y="222"/>
                  </a:lnTo>
                  <a:lnTo>
                    <a:pt x="2701" y="221"/>
                  </a:lnTo>
                  <a:lnTo>
                    <a:pt x="2702" y="212"/>
                  </a:lnTo>
                  <a:lnTo>
                    <a:pt x="2703" y="217"/>
                  </a:lnTo>
                  <a:lnTo>
                    <a:pt x="2705" y="217"/>
                  </a:lnTo>
                  <a:lnTo>
                    <a:pt x="2706" y="218"/>
                  </a:lnTo>
                  <a:lnTo>
                    <a:pt x="2707" y="216"/>
                  </a:lnTo>
                  <a:lnTo>
                    <a:pt x="2708" y="216"/>
                  </a:lnTo>
                  <a:lnTo>
                    <a:pt x="2710" y="230"/>
                  </a:lnTo>
                  <a:lnTo>
                    <a:pt x="2711" y="262"/>
                  </a:lnTo>
                  <a:lnTo>
                    <a:pt x="2712" y="301"/>
                  </a:lnTo>
                  <a:lnTo>
                    <a:pt x="2713" y="270"/>
                  </a:lnTo>
                  <a:lnTo>
                    <a:pt x="2714" y="219"/>
                  </a:lnTo>
                  <a:lnTo>
                    <a:pt x="2716" y="191"/>
                  </a:lnTo>
                  <a:lnTo>
                    <a:pt x="2717" y="166"/>
                  </a:lnTo>
                  <a:lnTo>
                    <a:pt x="2718" y="150"/>
                  </a:lnTo>
                  <a:lnTo>
                    <a:pt x="2719" y="156"/>
                  </a:lnTo>
                  <a:lnTo>
                    <a:pt x="2721" y="178"/>
                  </a:lnTo>
                  <a:lnTo>
                    <a:pt x="2722" y="195"/>
                  </a:lnTo>
                  <a:lnTo>
                    <a:pt x="2723" y="200"/>
                  </a:lnTo>
                  <a:lnTo>
                    <a:pt x="2724" y="192"/>
                  </a:lnTo>
                  <a:lnTo>
                    <a:pt x="2726" y="162"/>
                  </a:lnTo>
                  <a:lnTo>
                    <a:pt x="2727" y="164"/>
                  </a:lnTo>
                  <a:lnTo>
                    <a:pt x="2728" y="150"/>
                  </a:lnTo>
                  <a:lnTo>
                    <a:pt x="2729" y="140"/>
                  </a:lnTo>
                  <a:lnTo>
                    <a:pt x="2730" y="158"/>
                  </a:lnTo>
                  <a:lnTo>
                    <a:pt x="2732" y="176"/>
                  </a:lnTo>
                  <a:lnTo>
                    <a:pt x="2733" y="188"/>
                  </a:lnTo>
                  <a:lnTo>
                    <a:pt x="2734" y="208"/>
                  </a:lnTo>
                  <a:lnTo>
                    <a:pt x="2736" y="228"/>
                  </a:lnTo>
                  <a:lnTo>
                    <a:pt x="2737" y="257"/>
                  </a:lnTo>
                  <a:lnTo>
                    <a:pt x="2738" y="285"/>
                  </a:lnTo>
                  <a:lnTo>
                    <a:pt x="2739" y="312"/>
                  </a:lnTo>
                  <a:lnTo>
                    <a:pt x="2740" y="339"/>
                  </a:lnTo>
                  <a:lnTo>
                    <a:pt x="2742" y="402"/>
                  </a:lnTo>
                  <a:lnTo>
                    <a:pt x="2743" y="435"/>
                  </a:lnTo>
                  <a:lnTo>
                    <a:pt x="2744" y="448"/>
                  </a:lnTo>
                  <a:lnTo>
                    <a:pt x="2745" y="451"/>
                  </a:lnTo>
                  <a:lnTo>
                    <a:pt x="2746" y="442"/>
                  </a:lnTo>
                  <a:lnTo>
                    <a:pt x="2748" y="438"/>
                  </a:lnTo>
                  <a:lnTo>
                    <a:pt x="2749" y="428"/>
                  </a:lnTo>
                  <a:lnTo>
                    <a:pt x="2750" y="412"/>
                  </a:lnTo>
                  <a:lnTo>
                    <a:pt x="2752" y="381"/>
                  </a:lnTo>
                  <a:lnTo>
                    <a:pt x="2753" y="356"/>
                  </a:lnTo>
                  <a:lnTo>
                    <a:pt x="2754" y="324"/>
                  </a:lnTo>
                  <a:lnTo>
                    <a:pt x="2755" y="302"/>
                  </a:lnTo>
                  <a:lnTo>
                    <a:pt x="2756" y="259"/>
                  </a:lnTo>
                  <a:lnTo>
                    <a:pt x="2758" y="251"/>
                  </a:lnTo>
                  <a:lnTo>
                    <a:pt x="2759" y="237"/>
                  </a:lnTo>
                  <a:lnTo>
                    <a:pt x="2760" y="218"/>
                  </a:lnTo>
                  <a:lnTo>
                    <a:pt x="2761" y="221"/>
                  </a:lnTo>
                  <a:lnTo>
                    <a:pt x="2763" y="218"/>
                  </a:lnTo>
                  <a:lnTo>
                    <a:pt x="2764" y="228"/>
                  </a:lnTo>
                  <a:lnTo>
                    <a:pt x="2765" y="228"/>
                  </a:lnTo>
                  <a:lnTo>
                    <a:pt x="2766" y="234"/>
                  </a:lnTo>
                  <a:lnTo>
                    <a:pt x="2768" y="244"/>
                  </a:lnTo>
                  <a:lnTo>
                    <a:pt x="2769" y="250"/>
                  </a:lnTo>
                  <a:lnTo>
                    <a:pt x="2770" y="261"/>
                  </a:lnTo>
                  <a:lnTo>
                    <a:pt x="2771" y="288"/>
                  </a:lnTo>
                  <a:lnTo>
                    <a:pt x="2773" y="270"/>
                  </a:lnTo>
                  <a:lnTo>
                    <a:pt x="2774" y="251"/>
                  </a:lnTo>
                  <a:lnTo>
                    <a:pt x="2775" y="243"/>
                  </a:lnTo>
                  <a:lnTo>
                    <a:pt x="2776" y="244"/>
                  </a:lnTo>
                  <a:lnTo>
                    <a:pt x="2777" y="255"/>
                  </a:lnTo>
                  <a:lnTo>
                    <a:pt x="2779" y="268"/>
                  </a:lnTo>
                  <a:lnTo>
                    <a:pt x="2780" y="288"/>
                  </a:lnTo>
                  <a:lnTo>
                    <a:pt x="2781" y="281"/>
                  </a:lnTo>
                  <a:lnTo>
                    <a:pt x="2783" y="292"/>
                  </a:lnTo>
                  <a:lnTo>
                    <a:pt x="2784" y="306"/>
                  </a:lnTo>
                  <a:lnTo>
                    <a:pt x="2785" y="321"/>
                  </a:lnTo>
                  <a:lnTo>
                    <a:pt x="2786" y="325"/>
                  </a:lnTo>
                  <a:lnTo>
                    <a:pt x="2787" y="342"/>
                  </a:lnTo>
                  <a:lnTo>
                    <a:pt x="2789" y="353"/>
                  </a:lnTo>
                  <a:lnTo>
                    <a:pt x="2790" y="389"/>
                  </a:lnTo>
                  <a:lnTo>
                    <a:pt x="2791" y="419"/>
                  </a:lnTo>
                  <a:lnTo>
                    <a:pt x="2792" y="437"/>
                  </a:lnTo>
                  <a:lnTo>
                    <a:pt x="2793" y="450"/>
                  </a:lnTo>
                  <a:lnTo>
                    <a:pt x="2795" y="456"/>
                  </a:lnTo>
                  <a:lnTo>
                    <a:pt x="2796" y="464"/>
                  </a:lnTo>
                  <a:lnTo>
                    <a:pt x="2797" y="468"/>
                  </a:lnTo>
                  <a:lnTo>
                    <a:pt x="2799" y="471"/>
                  </a:lnTo>
                  <a:lnTo>
                    <a:pt x="2800" y="466"/>
                  </a:lnTo>
                  <a:lnTo>
                    <a:pt x="2801" y="464"/>
                  </a:lnTo>
                  <a:lnTo>
                    <a:pt x="2802" y="456"/>
                  </a:lnTo>
                  <a:lnTo>
                    <a:pt x="2803" y="429"/>
                  </a:lnTo>
                  <a:lnTo>
                    <a:pt x="2805" y="394"/>
                  </a:lnTo>
                  <a:lnTo>
                    <a:pt x="2806" y="343"/>
                  </a:lnTo>
                  <a:lnTo>
                    <a:pt x="2807" y="310"/>
                  </a:lnTo>
                  <a:lnTo>
                    <a:pt x="2808" y="277"/>
                  </a:lnTo>
                  <a:lnTo>
                    <a:pt x="2810" y="258"/>
                  </a:lnTo>
                  <a:lnTo>
                    <a:pt x="2811" y="257"/>
                  </a:lnTo>
                  <a:lnTo>
                    <a:pt x="2812" y="267"/>
                  </a:lnTo>
                  <a:lnTo>
                    <a:pt x="2813" y="277"/>
                  </a:lnTo>
                  <a:lnTo>
                    <a:pt x="2815" y="293"/>
                  </a:lnTo>
                  <a:lnTo>
                    <a:pt x="2816" y="278"/>
                  </a:lnTo>
                  <a:lnTo>
                    <a:pt x="2817" y="302"/>
                  </a:lnTo>
                  <a:lnTo>
                    <a:pt x="2818" y="284"/>
                  </a:lnTo>
                  <a:lnTo>
                    <a:pt x="2820" y="281"/>
                  </a:lnTo>
                  <a:lnTo>
                    <a:pt x="2821" y="277"/>
                  </a:lnTo>
                  <a:lnTo>
                    <a:pt x="2822" y="271"/>
                  </a:lnTo>
                  <a:lnTo>
                    <a:pt x="2823" y="265"/>
                  </a:lnTo>
                  <a:lnTo>
                    <a:pt x="2824" y="250"/>
                  </a:lnTo>
                  <a:lnTo>
                    <a:pt x="2826" y="257"/>
                  </a:lnTo>
                  <a:lnTo>
                    <a:pt x="2827" y="276"/>
                  </a:lnTo>
                  <a:lnTo>
                    <a:pt x="2828" y="306"/>
                  </a:lnTo>
                  <a:lnTo>
                    <a:pt x="2830" y="322"/>
                  </a:lnTo>
                  <a:lnTo>
                    <a:pt x="2831" y="323"/>
                  </a:lnTo>
                  <a:lnTo>
                    <a:pt x="2832" y="294"/>
                  </a:lnTo>
                  <a:lnTo>
                    <a:pt x="2833" y="261"/>
                  </a:lnTo>
                  <a:lnTo>
                    <a:pt x="2834" y="238"/>
                  </a:lnTo>
                  <a:lnTo>
                    <a:pt x="2836" y="233"/>
                  </a:lnTo>
                  <a:lnTo>
                    <a:pt x="2837" y="228"/>
                  </a:lnTo>
                  <a:lnTo>
                    <a:pt x="2838" y="224"/>
                  </a:lnTo>
                  <a:lnTo>
                    <a:pt x="2839" y="234"/>
                  </a:lnTo>
                  <a:lnTo>
                    <a:pt x="2840" y="248"/>
                  </a:lnTo>
                  <a:lnTo>
                    <a:pt x="2842" y="239"/>
                  </a:lnTo>
                  <a:lnTo>
                    <a:pt x="2843" y="251"/>
                  </a:lnTo>
                  <a:lnTo>
                    <a:pt x="2844" y="261"/>
                  </a:lnTo>
                  <a:lnTo>
                    <a:pt x="2846" y="291"/>
                  </a:lnTo>
                  <a:lnTo>
                    <a:pt x="2847" y="305"/>
                  </a:lnTo>
                  <a:lnTo>
                    <a:pt x="2848" y="347"/>
                  </a:lnTo>
                  <a:lnTo>
                    <a:pt x="2849" y="369"/>
                  </a:lnTo>
                  <a:lnTo>
                    <a:pt x="2850" y="399"/>
                  </a:lnTo>
                  <a:lnTo>
                    <a:pt x="2852" y="416"/>
                  </a:lnTo>
                  <a:lnTo>
                    <a:pt x="2853" y="439"/>
                  </a:lnTo>
                  <a:lnTo>
                    <a:pt x="2854" y="454"/>
                  </a:lnTo>
                  <a:lnTo>
                    <a:pt x="2855" y="464"/>
                  </a:lnTo>
                  <a:lnTo>
                    <a:pt x="2857" y="467"/>
                  </a:lnTo>
                  <a:lnTo>
                    <a:pt x="2858" y="470"/>
                  </a:lnTo>
                  <a:lnTo>
                    <a:pt x="2859" y="468"/>
                  </a:lnTo>
                  <a:lnTo>
                    <a:pt x="2860" y="469"/>
                  </a:lnTo>
                  <a:lnTo>
                    <a:pt x="2862" y="464"/>
                  </a:lnTo>
                  <a:lnTo>
                    <a:pt x="2863" y="439"/>
                  </a:lnTo>
                  <a:lnTo>
                    <a:pt x="2864" y="406"/>
                  </a:lnTo>
                  <a:lnTo>
                    <a:pt x="2865" y="334"/>
                  </a:lnTo>
                  <a:lnTo>
                    <a:pt x="2867" y="292"/>
                  </a:lnTo>
                  <a:lnTo>
                    <a:pt x="2868" y="241"/>
                  </a:lnTo>
                  <a:lnTo>
                    <a:pt x="2869" y="233"/>
                  </a:lnTo>
                  <a:lnTo>
                    <a:pt x="2870" y="231"/>
                  </a:lnTo>
                  <a:lnTo>
                    <a:pt x="2871" y="240"/>
                  </a:lnTo>
                  <a:lnTo>
                    <a:pt x="2873" y="253"/>
                  </a:lnTo>
                  <a:lnTo>
                    <a:pt x="2874" y="268"/>
                  </a:lnTo>
                  <a:lnTo>
                    <a:pt x="2875" y="272"/>
                  </a:lnTo>
                  <a:lnTo>
                    <a:pt x="2877" y="285"/>
                  </a:lnTo>
                  <a:lnTo>
                    <a:pt x="2878" y="268"/>
                  </a:lnTo>
                  <a:lnTo>
                    <a:pt x="2879" y="266"/>
                  </a:lnTo>
                  <a:lnTo>
                    <a:pt x="2880" y="271"/>
                  </a:lnTo>
                  <a:lnTo>
                    <a:pt x="2881" y="278"/>
                  </a:lnTo>
                  <a:lnTo>
                    <a:pt x="2883" y="267"/>
                  </a:lnTo>
                  <a:lnTo>
                    <a:pt x="2884" y="253"/>
                  </a:lnTo>
                  <a:lnTo>
                    <a:pt x="2885" y="252"/>
                  </a:lnTo>
                  <a:lnTo>
                    <a:pt x="2886" y="254"/>
                  </a:lnTo>
                  <a:lnTo>
                    <a:pt x="2887" y="279"/>
                  </a:lnTo>
                  <a:lnTo>
                    <a:pt x="2889" y="305"/>
                  </a:lnTo>
                  <a:lnTo>
                    <a:pt x="2890" y="321"/>
                  </a:lnTo>
                  <a:lnTo>
                    <a:pt x="2891" y="281"/>
                  </a:lnTo>
                  <a:lnTo>
                    <a:pt x="2893" y="238"/>
                  </a:lnTo>
                  <a:lnTo>
                    <a:pt x="2894" y="202"/>
                  </a:lnTo>
                  <a:lnTo>
                    <a:pt x="2895" y="194"/>
                  </a:lnTo>
                  <a:lnTo>
                    <a:pt x="2896" y="190"/>
                  </a:lnTo>
                  <a:lnTo>
                    <a:pt x="2897" y="181"/>
                  </a:lnTo>
                  <a:lnTo>
                    <a:pt x="2899" y="172"/>
                  </a:lnTo>
                  <a:lnTo>
                    <a:pt x="2900" y="175"/>
                  </a:lnTo>
                  <a:lnTo>
                    <a:pt x="2901" y="173"/>
                  </a:lnTo>
                  <a:lnTo>
                    <a:pt x="2902" y="184"/>
                  </a:lnTo>
                  <a:lnTo>
                    <a:pt x="2903" y="190"/>
                  </a:lnTo>
                  <a:lnTo>
                    <a:pt x="2905" y="208"/>
                  </a:lnTo>
                  <a:lnTo>
                    <a:pt x="2906" y="245"/>
                  </a:lnTo>
                  <a:lnTo>
                    <a:pt x="2907" y="298"/>
                  </a:lnTo>
                  <a:lnTo>
                    <a:pt x="2909" y="341"/>
                  </a:lnTo>
                  <a:lnTo>
                    <a:pt x="2910" y="386"/>
                  </a:lnTo>
                  <a:lnTo>
                    <a:pt x="2911" y="410"/>
                  </a:lnTo>
                  <a:lnTo>
                    <a:pt x="2912" y="432"/>
                  </a:lnTo>
                  <a:lnTo>
                    <a:pt x="2913" y="443"/>
                  </a:lnTo>
                  <a:lnTo>
                    <a:pt x="2915" y="451"/>
                  </a:lnTo>
                  <a:lnTo>
                    <a:pt x="2916" y="460"/>
                  </a:lnTo>
                  <a:lnTo>
                    <a:pt x="2917" y="464"/>
                  </a:lnTo>
                  <a:lnTo>
                    <a:pt x="2918" y="462"/>
                  </a:lnTo>
                  <a:lnTo>
                    <a:pt x="2920" y="467"/>
                  </a:lnTo>
                  <a:lnTo>
                    <a:pt x="2921" y="462"/>
                  </a:lnTo>
                  <a:lnTo>
                    <a:pt x="2922" y="435"/>
                  </a:lnTo>
                  <a:lnTo>
                    <a:pt x="2923" y="404"/>
                  </a:lnTo>
                  <a:lnTo>
                    <a:pt x="2925" y="331"/>
                  </a:lnTo>
                  <a:lnTo>
                    <a:pt x="2926" y="284"/>
                  </a:lnTo>
                  <a:lnTo>
                    <a:pt x="2927" y="234"/>
                  </a:lnTo>
                  <a:lnTo>
                    <a:pt x="2928" y="219"/>
                  </a:lnTo>
                  <a:lnTo>
                    <a:pt x="2930" y="224"/>
                  </a:lnTo>
                  <a:lnTo>
                    <a:pt x="2931" y="241"/>
                  </a:lnTo>
                  <a:lnTo>
                    <a:pt x="2932" y="257"/>
                  </a:lnTo>
                  <a:lnTo>
                    <a:pt x="2933" y="262"/>
                  </a:lnTo>
                  <a:lnTo>
                    <a:pt x="2934" y="267"/>
                  </a:lnTo>
                  <a:lnTo>
                    <a:pt x="2936" y="273"/>
                  </a:lnTo>
                  <a:lnTo>
                    <a:pt x="2937" y="259"/>
                  </a:lnTo>
                  <a:lnTo>
                    <a:pt x="2938" y="262"/>
                  </a:lnTo>
                  <a:lnTo>
                    <a:pt x="2940" y="267"/>
                  </a:lnTo>
                  <a:lnTo>
                    <a:pt x="2941" y="280"/>
                  </a:lnTo>
                  <a:lnTo>
                    <a:pt x="2942" y="269"/>
                  </a:lnTo>
                  <a:lnTo>
                    <a:pt x="2943" y="265"/>
                  </a:lnTo>
                  <a:lnTo>
                    <a:pt x="2944" y="265"/>
                  </a:lnTo>
                  <a:lnTo>
                    <a:pt x="2946" y="260"/>
                  </a:lnTo>
                  <a:lnTo>
                    <a:pt x="2947" y="286"/>
                  </a:lnTo>
                  <a:lnTo>
                    <a:pt x="2948" y="313"/>
                  </a:lnTo>
                  <a:lnTo>
                    <a:pt x="2949" y="328"/>
                  </a:lnTo>
                  <a:lnTo>
                    <a:pt x="2950" y="293"/>
                  </a:lnTo>
                  <a:lnTo>
                    <a:pt x="2952" y="252"/>
                  </a:lnTo>
                  <a:lnTo>
                    <a:pt x="2953" y="223"/>
                  </a:lnTo>
                  <a:lnTo>
                    <a:pt x="2954" y="207"/>
                  </a:lnTo>
                  <a:lnTo>
                    <a:pt x="2956" y="193"/>
                  </a:lnTo>
                  <a:lnTo>
                    <a:pt x="2957" y="186"/>
                  </a:lnTo>
                  <a:lnTo>
                    <a:pt x="2958" y="185"/>
                  </a:lnTo>
                  <a:lnTo>
                    <a:pt x="2959" y="187"/>
                  </a:lnTo>
                  <a:lnTo>
                    <a:pt x="2960" y="187"/>
                  </a:lnTo>
                  <a:lnTo>
                    <a:pt x="2962" y="191"/>
                  </a:lnTo>
                  <a:lnTo>
                    <a:pt x="2963" y="202"/>
                  </a:lnTo>
                  <a:lnTo>
                    <a:pt x="2964" y="211"/>
                  </a:lnTo>
                  <a:lnTo>
                    <a:pt x="2965" y="230"/>
                  </a:lnTo>
                  <a:lnTo>
                    <a:pt x="2967" y="265"/>
                  </a:lnTo>
                  <a:lnTo>
                    <a:pt x="2968" y="311"/>
                  </a:lnTo>
                  <a:lnTo>
                    <a:pt x="2969" y="358"/>
                  </a:lnTo>
                  <a:lnTo>
                    <a:pt x="2970" y="391"/>
                  </a:lnTo>
                  <a:lnTo>
                    <a:pt x="2972" y="418"/>
                  </a:lnTo>
                  <a:lnTo>
                    <a:pt x="2973" y="430"/>
                  </a:lnTo>
                  <a:lnTo>
                    <a:pt x="2974" y="446"/>
                  </a:lnTo>
                  <a:lnTo>
                    <a:pt x="2975" y="456"/>
                  </a:lnTo>
                  <a:lnTo>
                    <a:pt x="2977" y="460"/>
                  </a:lnTo>
                  <a:lnTo>
                    <a:pt x="2978" y="460"/>
                  </a:lnTo>
                  <a:lnTo>
                    <a:pt x="2979" y="465"/>
                  </a:lnTo>
                  <a:lnTo>
                    <a:pt x="2980" y="462"/>
                  </a:lnTo>
                  <a:lnTo>
                    <a:pt x="2981" y="437"/>
                  </a:lnTo>
                  <a:lnTo>
                    <a:pt x="2983" y="405"/>
                  </a:lnTo>
                  <a:lnTo>
                    <a:pt x="2984" y="336"/>
                  </a:lnTo>
                  <a:lnTo>
                    <a:pt x="2985" y="285"/>
                  </a:lnTo>
                  <a:lnTo>
                    <a:pt x="2987" y="243"/>
                  </a:lnTo>
                  <a:lnTo>
                    <a:pt x="2988" y="236"/>
                  </a:lnTo>
                  <a:lnTo>
                    <a:pt x="2989" y="247"/>
                  </a:lnTo>
                  <a:lnTo>
                    <a:pt x="2990" y="259"/>
                  </a:lnTo>
                  <a:lnTo>
                    <a:pt x="2991" y="258"/>
                  </a:lnTo>
                  <a:lnTo>
                    <a:pt x="2993" y="261"/>
                  </a:lnTo>
                  <a:lnTo>
                    <a:pt x="2994" y="267"/>
                  </a:lnTo>
                  <a:lnTo>
                    <a:pt x="2995" y="283"/>
                  </a:lnTo>
                  <a:lnTo>
                    <a:pt x="2996" y="260"/>
                  </a:lnTo>
                  <a:lnTo>
                    <a:pt x="2997" y="263"/>
                  </a:lnTo>
                  <a:lnTo>
                    <a:pt x="2999" y="276"/>
                  </a:lnTo>
                  <a:lnTo>
                    <a:pt x="3000" y="283"/>
                  </a:lnTo>
                  <a:lnTo>
                    <a:pt x="3001" y="269"/>
                  </a:lnTo>
                  <a:lnTo>
                    <a:pt x="3003" y="264"/>
                  </a:lnTo>
                  <a:lnTo>
                    <a:pt x="3004" y="259"/>
                  </a:lnTo>
                  <a:lnTo>
                    <a:pt x="3005" y="266"/>
                  </a:lnTo>
                  <a:lnTo>
                    <a:pt x="3006" y="296"/>
                  </a:lnTo>
                  <a:lnTo>
                    <a:pt x="3007" y="330"/>
                  </a:lnTo>
                  <a:lnTo>
                    <a:pt x="3009" y="346"/>
                  </a:lnTo>
                  <a:lnTo>
                    <a:pt x="3010" y="305"/>
                  </a:lnTo>
                  <a:lnTo>
                    <a:pt x="3011" y="261"/>
                  </a:lnTo>
                  <a:lnTo>
                    <a:pt x="3012" y="226"/>
                  </a:lnTo>
                  <a:lnTo>
                    <a:pt x="3014" y="196"/>
                  </a:lnTo>
                  <a:lnTo>
                    <a:pt x="3015" y="184"/>
                  </a:lnTo>
                  <a:lnTo>
                    <a:pt x="3016" y="184"/>
                  </a:lnTo>
                  <a:lnTo>
                    <a:pt x="3017" y="175"/>
                  </a:lnTo>
                  <a:lnTo>
                    <a:pt x="3019" y="178"/>
                  </a:lnTo>
                  <a:lnTo>
                    <a:pt x="3020" y="174"/>
                  </a:lnTo>
                  <a:lnTo>
                    <a:pt x="3021" y="185"/>
                  </a:lnTo>
                  <a:lnTo>
                    <a:pt x="3022" y="182"/>
                  </a:lnTo>
                  <a:lnTo>
                    <a:pt x="3024" y="196"/>
                  </a:lnTo>
                  <a:lnTo>
                    <a:pt x="3025" y="218"/>
                  </a:lnTo>
                  <a:lnTo>
                    <a:pt x="3026" y="223"/>
                  </a:lnTo>
                  <a:lnTo>
                    <a:pt x="3027" y="244"/>
                  </a:lnTo>
                  <a:lnTo>
                    <a:pt x="3028" y="288"/>
                  </a:lnTo>
                  <a:lnTo>
                    <a:pt x="3030" y="338"/>
                  </a:lnTo>
                  <a:lnTo>
                    <a:pt x="3031" y="367"/>
                  </a:lnTo>
                  <a:lnTo>
                    <a:pt x="3032" y="392"/>
                  </a:lnTo>
                  <a:lnTo>
                    <a:pt x="3034" y="413"/>
                  </a:lnTo>
                  <a:lnTo>
                    <a:pt x="3035" y="429"/>
                  </a:lnTo>
                  <a:lnTo>
                    <a:pt x="3036" y="440"/>
                  </a:lnTo>
                  <a:lnTo>
                    <a:pt x="3037" y="437"/>
                  </a:lnTo>
                  <a:lnTo>
                    <a:pt x="3038" y="454"/>
                  </a:lnTo>
                  <a:lnTo>
                    <a:pt x="3040" y="456"/>
                  </a:lnTo>
                  <a:lnTo>
                    <a:pt x="3041" y="433"/>
                  </a:lnTo>
                  <a:lnTo>
                    <a:pt x="3042" y="402"/>
                  </a:lnTo>
                  <a:lnTo>
                    <a:pt x="3043" y="340"/>
                  </a:lnTo>
                  <a:lnTo>
                    <a:pt x="3045" y="302"/>
                  </a:lnTo>
                  <a:lnTo>
                    <a:pt x="3046" y="241"/>
                  </a:lnTo>
                  <a:lnTo>
                    <a:pt x="3047" y="234"/>
                  </a:lnTo>
                  <a:lnTo>
                    <a:pt x="3048" y="227"/>
                  </a:lnTo>
                  <a:lnTo>
                    <a:pt x="3050" y="243"/>
                  </a:lnTo>
                  <a:lnTo>
                    <a:pt x="3051" y="257"/>
                  </a:lnTo>
                  <a:lnTo>
                    <a:pt x="3052" y="262"/>
                  </a:lnTo>
                  <a:lnTo>
                    <a:pt x="3053" y="259"/>
                  </a:lnTo>
                  <a:lnTo>
                    <a:pt x="3054" y="267"/>
                  </a:lnTo>
                  <a:lnTo>
                    <a:pt x="3056" y="253"/>
                  </a:lnTo>
                  <a:lnTo>
                    <a:pt x="3057" y="255"/>
                  </a:lnTo>
                  <a:lnTo>
                    <a:pt x="3058" y="272"/>
                  </a:lnTo>
                  <a:lnTo>
                    <a:pt x="3059" y="275"/>
                  </a:lnTo>
                  <a:lnTo>
                    <a:pt x="3061" y="264"/>
                  </a:lnTo>
                  <a:lnTo>
                    <a:pt x="3062" y="257"/>
                  </a:lnTo>
                  <a:lnTo>
                    <a:pt x="3063" y="253"/>
                  </a:lnTo>
                  <a:lnTo>
                    <a:pt x="3064" y="264"/>
                  </a:lnTo>
                  <a:lnTo>
                    <a:pt x="3066" y="293"/>
                  </a:lnTo>
                  <a:lnTo>
                    <a:pt x="3067" y="315"/>
                  </a:lnTo>
                  <a:lnTo>
                    <a:pt x="3068" y="330"/>
                  </a:lnTo>
                  <a:lnTo>
                    <a:pt x="3069" y="294"/>
                  </a:lnTo>
                  <a:lnTo>
                    <a:pt x="3070" y="249"/>
                  </a:lnTo>
                  <a:lnTo>
                    <a:pt x="3072" y="210"/>
                  </a:lnTo>
                  <a:lnTo>
                    <a:pt x="3073" y="186"/>
                  </a:lnTo>
                  <a:lnTo>
                    <a:pt x="3074" y="164"/>
                  </a:lnTo>
                  <a:lnTo>
                    <a:pt x="3076" y="158"/>
                  </a:lnTo>
                  <a:lnTo>
                    <a:pt x="3077" y="163"/>
                  </a:lnTo>
                  <a:lnTo>
                    <a:pt x="3078" y="163"/>
                  </a:lnTo>
                  <a:lnTo>
                    <a:pt x="3079" y="162"/>
                  </a:lnTo>
                  <a:lnTo>
                    <a:pt x="3080" y="162"/>
                  </a:lnTo>
                  <a:lnTo>
                    <a:pt x="3082" y="157"/>
                  </a:lnTo>
                  <a:lnTo>
                    <a:pt x="3083" y="153"/>
                  </a:lnTo>
                  <a:lnTo>
                    <a:pt x="3084" y="146"/>
                  </a:lnTo>
                  <a:lnTo>
                    <a:pt x="3085" y="153"/>
                  </a:lnTo>
                  <a:lnTo>
                    <a:pt x="3087" y="163"/>
                  </a:lnTo>
                  <a:lnTo>
                    <a:pt x="3088" y="188"/>
                  </a:lnTo>
                  <a:lnTo>
                    <a:pt x="3089" y="206"/>
                  </a:lnTo>
                  <a:lnTo>
                    <a:pt x="3090" y="232"/>
                  </a:lnTo>
                  <a:lnTo>
                    <a:pt x="3092" y="253"/>
                  </a:lnTo>
                  <a:lnTo>
                    <a:pt x="3093" y="285"/>
                  </a:lnTo>
                  <a:lnTo>
                    <a:pt x="3094" y="315"/>
                  </a:lnTo>
                  <a:lnTo>
                    <a:pt x="3095" y="339"/>
                  </a:lnTo>
                  <a:lnTo>
                    <a:pt x="3097" y="366"/>
                  </a:lnTo>
                  <a:lnTo>
                    <a:pt x="3098" y="419"/>
                  </a:lnTo>
                  <a:lnTo>
                    <a:pt x="3099" y="443"/>
                  </a:lnTo>
                  <a:lnTo>
                    <a:pt x="3100" y="448"/>
                  </a:lnTo>
                  <a:lnTo>
                    <a:pt x="3101" y="447"/>
                  </a:lnTo>
                  <a:lnTo>
                    <a:pt x="3103" y="428"/>
                  </a:lnTo>
                  <a:lnTo>
                    <a:pt x="3104" y="426"/>
                  </a:lnTo>
                  <a:lnTo>
                    <a:pt x="3105" y="403"/>
                  </a:lnTo>
                  <a:lnTo>
                    <a:pt x="3107" y="379"/>
                  </a:lnTo>
                  <a:lnTo>
                    <a:pt x="3108" y="341"/>
                  </a:lnTo>
                  <a:lnTo>
                    <a:pt x="3109" y="321"/>
                  </a:lnTo>
                  <a:lnTo>
                    <a:pt x="3110" y="274"/>
                  </a:lnTo>
                  <a:lnTo>
                    <a:pt x="3111" y="277"/>
                  </a:lnTo>
                  <a:lnTo>
                    <a:pt x="3113" y="238"/>
                  </a:lnTo>
                  <a:lnTo>
                    <a:pt x="3114" y="238"/>
                  </a:lnTo>
                  <a:lnTo>
                    <a:pt x="3115" y="204"/>
                  </a:lnTo>
                  <a:lnTo>
                    <a:pt x="3116" y="199"/>
                  </a:lnTo>
                  <a:lnTo>
                    <a:pt x="3117" y="198"/>
                  </a:lnTo>
                  <a:lnTo>
                    <a:pt x="3119" y="209"/>
                  </a:lnTo>
                  <a:lnTo>
                    <a:pt x="3120" y="213"/>
                  </a:lnTo>
                  <a:lnTo>
                    <a:pt x="3121" y="227"/>
                  </a:lnTo>
                  <a:lnTo>
                    <a:pt x="3123" y="204"/>
                  </a:lnTo>
                  <a:lnTo>
                    <a:pt x="3124" y="204"/>
                  </a:lnTo>
                  <a:lnTo>
                    <a:pt x="3125" y="227"/>
                  </a:lnTo>
                  <a:lnTo>
                    <a:pt x="3126" y="261"/>
                  </a:lnTo>
                  <a:lnTo>
                    <a:pt x="3127" y="292"/>
                  </a:lnTo>
                  <a:lnTo>
                    <a:pt x="3129" y="253"/>
                  </a:lnTo>
                  <a:lnTo>
                    <a:pt x="3130" y="212"/>
                  </a:lnTo>
                  <a:lnTo>
                    <a:pt x="3131" y="188"/>
                  </a:lnTo>
                  <a:lnTo>
                    <a:pt x="3132" y="161"/>
                  </a:lnTo>
                  <a:lnTo>
                    <a:pt x="3134" y="149"/>
                  </a:lnTo>
                  <a:lnTo>
                    <a:pt x="3135" y="163"/>
                  </a:lnTo>
                  <a:lnTo>
                    <a:pt x="3136" y="192"/>
                  </a:lnTo>
                  <a:lnTo>
                    <a:pt x="3137" y="197"/>
                  </a:lnTo>
                  <a:lnTo>
                    <a:pt x="3139" y="208"/>
                  </a:lnTo>
                  <a:lnTo>
                    <a:pt x="3140" y="203"/>
                  </a:lnTo>
                  <a:lnTo>
                    <a:pt x="3141" y="169"/>
                  </a:lnTo>
                  <a:lnTo>
                    <a:pt x="3142" y="153"/>
                  </a:lnTo>
                  <a:lnTo>
                    <a:pt x="3144" y="140"/>
                  </a:lnTo>
                  <a:lnTo>
                    <a:pt x="3145" y="135"/>
                  </a:lnTo>
                  <a:lnTo>
                    <a:pt x="3146" y="148"/>
                  </a:lnTo>
                  <a:lnTo>
                    <a:pt x="3147" y="173"/>
                  </a:lnTo>
                  <a:lnTo>
                    <a:pt x="3148" y="180"/>
                  </a:lnTo>
                  <a:lnTo>
                    <a:pt x="3150" y="208"/>
                  </a:lnTo>
                  <a:lnTo>
                    <a:pt x="3151" y="229"/>
                  </a:lnTo>
                  <a:lnTo>
                    <a:pt x="3152" y="253"/>
                  </a:lnTo>
                  <a:lnTo>
                    <a:pt x="3154" y="284"/>
                  </a:lnTo>
                  <a:lnTo>
                    <a:pt x="3155" y="311"/>
                  </a:lnTo>
                  <a:lnTo>
                    <a:pt x="3156" y="342"/>
                  </a:lnTo>
                  <a:lnTo>
                    <a:pt x="3157" y="404"/>
                  </a:lnTo>
                  <a:lnTo>
                    <a:pt x="3158" y="437"/>
                  </a:lnTo>
                  <a:lnTo>
                    <a:pt x="3160" y="449"/>
                  </a:lnTo>
                  <a:lnTo>
                    <a:pt x="3161" y="449"/>
                  </a:lnTo>
                  <a:lnTo>
                    <a:pt x="3162" y="443"/>
                  </a:lnTo>
                  <a:lnTo>
                    <a:pt x="3163" y="442"/>
                  </a:lnTo>
                  <a:lnTo>
                    <a:pt x="3164" y="419"/>
                  </a:lnTo>
                  <a:lnTo>
                    <a:pt x="3166" y="407"/>
                  </a:lnTo>
                  <a:lnTo>
                    <a:pt x="3167" y="389"/>
                  </a:lnTo>
                  <a:lnTo>
                    <a:pt x="3168" y="365"/>
                  </a:lnTo>
                  <a:lnTo>
                    <a:pt x="3170" y="327"/>
                  </a:lnTo>
                  <a:lnTo>
                    <a:pt x="3171" y="311"/>
                  </a:lnTo>
                  <a:lnTo>
                    <a:pt x="3172" y="276"/>
                  </a:lnTo>
                  <a:lnTo>
                    <a:pt x="3173" y="269"/>
                  </a:lnTo>
                  <a:lnTo>
                    <a:pt x="3174" y="248"/>
                  </a:lnTo>
                  <a:lnTo>
                    <a:pt x="3176" y="235"/>
                  </a:lnTo>
                  <a:lnTo>
                    <a:pt x="3177" y="239"/>
                  </a:lnTo>
                  <a:lnTo>
                    <a:pt x="3178" y="241"/>
                  </a:lnTo>
                  <a:lnTo>
                    <a:pt x="3179" y="247"/>
                  </a:lnTo>
                  <a:lnTo>
                    <a:pt x="3181" y="242"/>
                  </a:lnTo>
                  <a:lnTo>
                    <a:pt x="3182" y="244"/>
                  </a:lnTo>
                  <a:lnTo>
                    <a:pt x="3183" y="253"/>
                  </a:lnTo>
                  <a:lnTo>
                    <a:pt x="3184" y="251"/>
                  </a:lnTo>
                  <a:lnTo>
                    <a:pt x="3186" y="263"/>
                  </a:lnTo>
                  <a:lnTo>
                    <a:pt x="3187" y="279"/>
                  </a:lnTo>
                  <a:lnTo>
                    <a:pt x="3188" y="265"/>
                  </a:lnTo>
                  <a:lnTo>
                    <a:pt x="3189" y="246"/>
                  </a:lnTo>
                  <a:lnTo>
                    <a:pt x="3191" y="239"/>
                  </a:lnTo>
                  <a:lnTo>
                    <a:pt x="3192" y="244"/>
                  </a:lnTo>
                  <a:lnTo>
                    <a:pt x="3193" y="268"/>
                  </a:lnTo>
                  <a:lnTo>
                    <a:pt x="3194" y="280"/>
                  </a:lnTo>
                  <a:lnTo>
                    <a:pt x="3195" y="303"/>
                  </a:lnTo>
                  <a:lnTo>
                    <a:pt x="3197" y="298"/>
                  </a:lnTo>
                  <a:lnTo>
                    <a:pt x="3198" y="307"/>
                  </a:lnTo>
                  <a:lnTo>
                    <a:pt x="3199" y="304"/>
                  </a:lnTo>
                  <a:lnTo>
                    <a:pt x="3201" y="326"/>
                  </a:lnTo>
                  <a:lnTo>
                    <a:pt x="3202" y="341"/>
                  </a:lnTo>
                  <a:lnTo>
                    <a:pt x="3203" y="360"/>
                  </a:lnTo>
                  <a:lnTo>
                    <a:pt x="3204" y="378"/>
                  </a:lnTo>
                  <a:lnTo>
                    <a:pt x="3205" y="391"/>
                  </a:lnTo>
                  <a:lnTo>
                    <a:pt x="3207" y="405"/>
                  </a:lnTo>
                  <a:lnTo>
                    <a:pt x="3208" y="423"/>
                  </a:lnTo>
                  <a:lnTo>
                    <a:pt x="3209" y="444"/>
                  </a:lnTo>
                  <a:lnTo>
                    <a:pt x="3210" y="448"/>
                  </a:lnTo>
                  <a:lnTo>
                    <a:pt x="3211" y="460"/>
                  </a:lnTo>
                  <a:lnTo>
                    <a:pt x="3213" y="467"/>
                  </a:lnTo>
                  <a:lnTo>
                    <a:pt x="3214" y="469"/>
                  </a:lnTo>
                  <a:lnTo>
                    <a:pt x="3215" y="466"/>
                  </a:lnTo>
                  <a:lnTo>
                    <a:pt x="3217" y="468"/>
                  </a:lnTo>
                  <a:lnTo>
                    <a:pt x="3218" y="461"/>
                  </a:lnTo>
                  <a:lnTo>
                    <a:pt x="3219" y="438"/>
                  </a:lnTo>
                  <a:lnTo>
                    <a:pt x="3220" y="402"/>
                  </a:lnTo>
                  <a:lnTo>
                    <a:pt x="3221" y="344"/>
                  </a:lnTo>
                  <a:lnTo>
                    <a:pt x="3223" y="314"/>
                  </a:lnTo>
                  <a:lnTo>
                    <a:pt x="3224" y="276"/>
                  </a:lnTo>
                  <a:lnTo>
                    <a:pt x="3225" y="262"/>
                  </a:lnTo>
                  <a:lnTo>
                    <a:pt x="3226" y="268"/>
                  </a:lnTo>
                  <a:lnTo>
                    <a:pt x="3227" y="274"/>
                  </a:lnTo>
                  <a:lnTo>
                    <a:pt x="3229" y="282"/>
                  </a:lnTo>
                  <a:lnTo>
                    <a:pt x="3230" y="301"/>
                  </a:lnTo>
                  <a:lnTo>
                    <a:pt x="3231" y="294"/>
                  </a:lnTo>
                  <a:lnTo>
                    <a:pt x="3233" y="295"/>
                  </a:lnTo>
                  <a:lnTo>
                    <a:pt x="3234" y="274"/>
                  </a:lnTo>
                  <a:lnTo>
                    <a:pt x="3235" y="288"/>
                  </a:lnTo>
                  <a:lnTo>
                    <a:pt x="3236" y="288"/>
                  </a:lnTo>
                  <a:lnTo>
                    <a:pt x="3237" y="291"/>
                  </a:lnTo>
                  <a:lnTo>
                    <a:pt x="3239" y="280"/>
                  </a:lnTo>
                  <a:lnTo>
                    <a:pt x="3240" y="279"/>
                  </a:lnTo>
                  <a:lnTo>
                    <a:pt x="3241" y="267"/>
                  </a:lnTo>
                  <a:lnTo>
                    <a:pt x="3242" y="264"/>
                  </a:lnTo>
                  <a:lnTo>
                    <a:pt x="3244" y="285"/>
                  </a:lnTo>
                  <a:lnTo>
                    <a:pt x="3245" y="306"/>
                  </a:lnTo>
                  <a:lnTo>
                    <a:pt x="3246" y="321"/>
                  </a:lnTo>
                  <a:lnTo>
                    <a:pt x="3247" y="285"/>
                  </a:lnTo>
                  <a:lnTo>
                    <a:pt x="3249" y="258"/>
                  </a:lnTo>
                  <a:lnTo>
                    <a:pt x="3250" y="238"/>
                  </a:lnTo>
                  <a:lnTo>
                    <a:pt x="3251" y="224"/>
                  </a:lnTo>
                  <a:lnTo>
                    <a:pt x="3252" y="217"/>
                  </a:lnTo>
                  <a:lnTo>
                    <a:pt x="3254" y="227"/>
                  </a:lnTo>
                  <a:lnTo>
                    <a:pt x="3255" y="235"/>
                  </a:lnTo>
                  <a:lnTo>
                    <a:pt x="3256" y="251"/>
                  </a:lnTo>
                  <a:lnTo>
                    <a:pt x="3257" y="250"/>
                  </a:lnTo>
                  <a:lnTo>
                    <a:pt x="3258" y="253"/>
                  </a:lnTo>
                  <a:lnTo>
                    <a:pt x="3260" y="257"/>
                  </a:lnTo>
                  <a:lnTo>
                    <a:pt x="3261" y="279"/>
                  </a:lnTo>
                  <a:lnTo>
                    <a:pt x="3262" y="315"/>
                  </a:lnTo>
                  <a:lnTo>
                    <a:pt x="3264" y="347"/>
                  </a:lnTo>
                  <a:lnTo>
                    <a:pt x="3265" y="366"/>
                  </a:lnTo>
                  <a:lnTo>
                    <a:pt x="3266" y="398"/>
                  </a:lnTo>
                  <a:lnTo>
                    <a:pt x="3267" y="418"/>
                  </a:lnTo>
                  <a:lnTo>
                    <a:pt x="3268" y="434"/>
                  </a:lnTo>
                  <a:lnTo>
                    <a:pt x="3270" y="445"/>
                  </a:lnTo>
                  <a:lnTo>
                    <a:pt x="3271" y="457"/>
                  </a:lnTo>
                  <a:lnTo>
                    <a:pt x="3272" y="462"/>
                  </a:lnTo>
                  <a:lnTo>
                    <a:pt x="3273" y="467"/>
                  </a:lnTo>
                  <a:lnTo>
                    <a:pt x="3274" y="462"/>
                  </a:lnTo>
                  <a:lnTo>
                    <a:pt x="3276" y="464"/>
                  </a:lnTo>
                  <a:lnTo>
                    <a:pt x="3277" y="461"/>
                  </a:lnTo>
                  <a:lnTo>
                    <a:pt x="3278" y="438"/>
                  </a:lnTo>
                  <a:lnTo>
                    <a:pt x="3280" y="411"/>
                  </a:lnTo>
                  <a:lnTo>
                    <a:pt x="3281" y="352"/>
                  </a:lnTo>
                  <a:lnTo>
                    <a:pt x="3282" y="308"/>
                  </a:lnTo>
                  <a:lnTo>
                    <a:pt x="3283" y="265"/>
                  </a:lnTo>
                  <a:lnTo>
                    <a:pt x="3284" y="256"/>
                  </a:lnTo>
                  <a:lnTo>
                    <a:pt x="3286" y="252"/>
                  </a:lnTo>
                  <a:lnTo>
                    <a:pt x="3287" y="262"/>
                  </a:lnTo>
                  <a:lnTo>
                    <a:pt x="3288" y="266"/>
                  </a:lnTo>
                  <a:lnTo>
                    <a:pt x="3289" y="281"/>
                  </a:lnTo>
                  <a:lnTo>
                    <a:pt x="3291" y="278"/>
                  </a:lnTo>
                  <a:lnTo>
                    <a:pt x="3292" y="289"/>
                  </a:lnTo>
                  <a:lnTo>
                    <a:pt x="3293" y="270"/>
                  </a:lnTo>
                  <a:lnTo>
                    <a:pt x="3294" y="269"/>
                  </a:lnTo>
                  <a:lnTo>
                    <a:pt x="3296" y="268"/>
                  </a:lnTo>
                  <a:lnTo>
                    <a:pt x="3297" y="272"/>
                  </a:lnTo>
                  <a:lnTo>
                    <a:pt x="3298" y="263"/>
                  </a:lnTo>
                  <a:lnTo>
                    <a:pt x="3299" y="260"/>
                  </a:lnTo>
                  <a:lnTo>
                    <a:pt x="3301" y="261"/>
                  </a:lnTo>
                  <a:lnTo>
                    <a:pt x="3302" y="258"/>
                  </a:lnTo>
                  <a:lnTo>
                    <a:pt x="3303" y="295"/>
                  </a:lnTo>
                  <a:lnTo>
                    <a:pt x="3304" y="325"/>
                  </a:lnTo>
                  <a:lnTo>
                    <a:pt x="3305" y="343"/>
                  </a:lnTo>
                  <a:lnTo>
                    <a:pt x="3307" y="311"/>
                  </a:lnTo>
                  <a:lnTo>
                    <a:pt x="3308" y="279"/>
                  </a:lnTo>
                  <a:lnTo>
                    <a:pt x="3309" y="253"/>
                  </a:lnTo>
                  <a:lnTo>
                    <a:pt x="3311" y="236"/>
                  </a:lnTo>
                  <a:lnTo>
                    <a:pt x="3312" y="232"/>
                  </a:lnTo>
                  <a:lnTo>
                    <a:pt x="3313" y="230"/>
                  </a:lnTo>
                  <a:lnTo>
                    <a:pt x="3314" y="239"/>
                  </a:lnTo>
                  <a:lnTo>
                    <a:pt x="3315" y="242"/>
                  </a:lnTo>
                  <a:lnTo>
                    <a:pt x="3317" y="242"/>
                  </a:lnTo>
                  <a:lnTo>
                    <a:pt x="3318" y="251"/>
                  </a:lnTo>
                  <a:lnTo>
                    <a:pt x="3319" y="261"/>
                  </a:lnTo>
                  <a:lnTo>
                    <a:pt x="3320" y="266"/>
                  </a:lnTo>
                  <a:lnTo>
                    <a:pt x="3321" y="274"/>
                  </a:lnTo>
                  <a:lnTo>
                    <a:pt x="3323" y="292"/>
                  </a:lnTo>
                  <a:lnTo>
                    <a:pt x="3324" y="325"/>
                  </a:lnTo>
                  <a:lnTo>
                    <a:pt x="3325" y="355"/>
                  </a:lnTo>
                  <a:lnTo>
                    <a:pt x="3327" y="385"/>
                  </a:lnTo>
                  <a:lnTo>
                    <a:pt x="3328" y="412"/>
                  </a:lnTo>
                  <a:lnTo>
                    <a:pt x="3329" y="428"/>
                  </a:lnTo>
                  <a:lnTo>
                    <a:pt x="3330" y="441"/>
                  </a:lnTo>
                  <a:lnTo>
                    <a:pt x="3331" y="449"/>
                  </a:lnTo>
                  <a:lnTo>
                    <a:pt x="3333" y="452"/>
                  </a:lnTo>
                  <a:lnTo>
                    <a:pt x="3334" y="447"/>
                  </a:lnTo>
                  <a:lnTo>
                    <a:pt x="3335" y="448"/>
                  </a:lnTo>
                  <a:lnTo>
                    <a:pt x="3336" y="447"/>
                  </a:lnTo>
                  <a:lnTo>
                    <a:pt x="3338" y="430"/>
                  </a:lnTo>
                  <a:lnTo>
                    <a:pt x="3339" y="403"/>
                  </a:lnTo>
                  <a:lnTo>
                    <a:pt x="3340" y="357"/>
                  </a:lnTo>
                  <a:lnTo>
                    <a:pt x="3341" y="315"/>
                  </a:lnTo>
                  <a:lnTo>
                    <a:pt x="3343" y="280"/>
                  </a:lnTo>
                  <a:lnTo>
                    <a:pt x="3344" y="249"/>
                  </a:lnTo>
                  <a:lnTo>
                    <a:pt x="3345" y="247"/>
                  </a:lnTo>
                  <a:lnTo>
                    <a:pt x="3346" y="253"/>
                  </a:lnTo>
                  <a:lnTo>
                    <a:pt x="3348" y="257"/>
                  </a:lnTo>
                  <a:lnTo>
                    <a:pt x="3349" y="264"/>
                  </a:lnTo>
                  <a:lnTo>
                    <a:pt x="3350" y="254"/>
                  </a:lnTo>
                  <a:lnTo>
                    <a:pt x="3351" y="256"/>
                  </a:lnTo>
                  <a:lnTo>
                    <a:pt x="3352" y="245"/>
                  </a:lnTo>
                  <a:lnTo>
                    <a:pt x="3354" y="239"/>
                  </a:lnTo>
                  <a:lnTo>
                    <a:pt x="3355" y="247"/>
                  </a:lnTo>
                  <a:lnTo>
                    <a:pt x="3356" y="236"/>
                  </a:lnTo>
                  <a:lnTo>
                    <a:pt x="3358" y="247"/>
                  </a:lnTo>
                  <a:lnTo>
                    <a:pt x="3359" y="252"/>
                  </a:lnTo>
                  <a:lnTo>
                    <a:pt x="3360" y="247"/>
                  </a:lnTo>
                  <a:lnTo>
                    <a:pt x="3361" y="255"/>
                  </a:lnTo>
                  <a:lnTo>
                    <a:pt x="3362" y="273"/>
                  </a:lnTo>
                  <a:lnTo>
                    <a:pt x="3364" y="299"/>
                  </a:lnTo>
                  <a:lnTo>
                    <a:pt x="3365" y="316"/>
                  </a:lnTo>
                  <a:lnTo>
                    <a:pt x="3366" y="279"/>
                  </a:lnTo>
                  <a:lnTo>
                    <a:pt x="3367" y="240"/>
                  </a:lnTo>
                  <a:lnTo>
                    <a:pt x="3368" y="229"/>
                  </a:lnTo>
                  <a:lnTo>
                    <a:pt x="3370" y="222"/>
                  </a:lnTo>
                  <a:lnTo>
                    <a:pt x="3371" y="210"/>
                  </a:lnTo>
                  <a:lnTo>
                    <a:pt x="3372" y="227"/>
                  </a:lnTo>
                  <a:lnTo>
                    <a:pt x="3374" y="254"/>
                  </a:lnTo>
                  <a:lnTo>
                    <a:pt x="3375" y="266"/>
                  </a:lnTo>
                  <a:lnTo>
                    <a:pt x="3376" y="263"/>
                  </a:lnTo>
                  <a:lnTo>
                    <a:pt x="3377" y="260"/>
                  </a:lnTo>
                  <a:lnTo>
                    <a:pt x="3378" y="277"/>
                  </a:lnTo>
                  <a:lnTo>
                    <a:pt x="3380" y="278"/>
                  </a:lnTo>
                  <a:lnTo>
                    <a:pt x="3381" y="297"/>
                  </a:lnTo>
                  <a:lnTo>
                    <a:pt x="3382" y="321"/>
                  </a:lnTo>
                  <a:lnTo>
                    <a:pt x="3383" y="323"/>
                  </a:lnTo>
                  <a:lnTo>
                    <a:pt x="3385" y="351"/>
                  </a:lnTo>
                  <a:lnTo>
                    <a:pt x="3386" y="363"/>
                  </a:lnTo>
                  <a:lnTo>
                    <a:pt x="3387" y="382"/>
                  </a:lnTo>
                  <a:lnTo>
                    <a:pt x="3388" y="391"/>
                  </a:lnTo>
                  <a:lnTo>
                    <a:pt x="3390" y="403"/>
                  </a:lnTo>
                  <a:lnTo>
                    <a:pt x="3391" y="417"/>
                  </a:lnTo>
                  <a:lnTo>
                    <a:pt x="3392" y="420"/>
                  </a:lnTo>
                  <a:lnTo>
                    <a:pt x="3393" y="427"/>
                  </a:lnTo>
                  <a:lnTo>
                    <a:pt x="3394" y="441"/>
                  </a:lnTo>
                  <a:lnTo>
                    <a:pt x="3396" y="449"/>
                  </a:lnTo>
                  <a:lnTo>
                    <a:pt x="3397" y="447"/>
                  </a:lnTo>
                  <a:lnTo>
                    <a:pt x="3398" y="435"/>
                  </a:lnTo>
                  <a:lnTo>
                    <a:pt x="3399" y="424"/>
                  </a:lnTo>
                  <a:lnTo>
                    <a:pt x="3401" y="418"/>
                  </a:lnTo>
                  <a:lnTo>
                    <a:pt x="3402" y="411"/>
                  </a:lnTo>
                  <a:lnTo>
                    <a:pt x="3403" y="404"/>
                  </a:lnTo>
                  <a:lnTo>
                    <a:pt x="3405" y="395"/>
                  </a:lnTo>
                  <a:lnTo>
                    <a:pt x="3406" y="388"/>
                  </a:lnTo>
                  <a:lnTo>
                    <a:pt x="3407" y="380"/>
                  </a:lnTo>
                  <a:lnTo>
                    <a:pt x="3408" y="371"/>
                  </a:lnTo>
                  <a:lnTo>
                    <a:pt x="3409" y="350"/>
                  </a:lnTo>
                  <a:lnTo>
                    <a:pt x="3411" y="333"/>
                  </a:lnTo>
                  <a:lnTo>
                    <a:pt x="3412" y="325"/>
                  </a:lnTo>
                  <a:lnTo>
                    <a:pt x="3413" y="326"/>
                  </a:lnTo>
                  <a:lnTo>
                    <a:pt x="3414" y="323"/>
                  </a:lnTo>
                  <a:lnTo>
                    <a:pt x="3416" y="323"/>
                  </a:lnTo>
                  <a:lnTo>
                    <a:pt x="3417" y="321"/>
                  </a:lnTo>
                  <a:lnTo>
                    <a:pt x="3418" y="317"/>
                  </a:lnTo>
                  <a:lnTo>
                    <a:pt x="3419" y="309"/>
                  </a:lnTo>
                  <a:lnTo>
                    <a:pt x="3421" y="309"/>
                  </a:lnTo>
                  <a:lnTo>
                    <a:pt x="3422" y="301"/>
                  </a:lnTo>
                  <a:lnTo>
                    <a:pt x="3423" y="323"/>
                  </a:lnTo>
                  <a:lnTo>
                    <a:pt x="3424" y="328"/>
                  </a:lnTo>
                  <a:lnTo>
                    <a:pt x="3425" y="326"/>
                  </a:lnTo>
                  <a:lnTo>
                    <a:pt x="3427" y="325"/>
                  </a:lnTo>
                  <a:lnTo>
                    <a:pt x="3428" y="331"/>
                  </a:lnTo>
                  <a:lnTo>
                    <a:pt x="3429" y="321"/>
                  </a:lnTo>
                  <a:lnTo>
                    <a:pt x="3430" y="321"/>
                  </a:lnTo>
                  <a:lnTo>
                    <a:pt x="3432" y="316"/>
                  </a:lnTo>
                  <a:lnTo>
                    <a:pt x="3433" y="316"/>
                  </a:lnTo>
                  <a:lnTo>
                    <a:pt x="3434" y="312"/>
                  </a:lnTo>
                  <a:lnTo>
                    <a:pt x="3435" y="302"/>
                  </a:lnTo>
                  <a:lnTo>
                    <a:pt x="3437" y="301"/>
                  </a:lnTo>
                  <a:lnTo>
                    <a:pt x="3438" y="296"/>
                  </a:lnTo>
                  <a:lnTo>
                    <a:pt x="3439" y="317"/>
                  </a:lnTo>
                  <a:lnTo>
                    <a:pt x="3440" y="335"/>
                  </a:lnTo>
                  <a:lnTo>
                    <a:pt x="3441" y="345"/>
                  </a:lnTo>
                  <a:lnTo>
                    <a:pt x="3443" y="372"/>
                  </a:lnTo>
                  <a:lnTo>
                    <a:pt x="3444" y="395"/>
                  </a:lnTo>
                  <a:lnTo>
                    <a:pt x="3445" y="407"/>
                  </a:lnTo>
                  <a:lnTo>
                    <a:pt x="3447" y="422"/>
                  </a:lnTo>
                  <a:lnTo>
                    <a:pt x="3448" y="435"/>
                  </a:lnTo>
                  <a:lnTo>
                    <a:pt x="3449" y="447"/>
                  </a:lnTo>
                  <a:lnTo>
                    <a:pt x="3450" y="456"/>
                  </a:lnTo>
                  <a:lnTo>
                    <a:pt x="3451" y="457"/>
                  </a:lnTo>
                  <a:lnTo>
                    <a:pt x="3453" y="457"/>
                  </a:lnTo>
                  <a:lnTo>
                    <a:pt x="3454" y="466"/>
                  </a:lnTo>
                  <a:lnTo>
                    <a:pt x="3455" y="469"/>
                  </a:lnTo>
                  <a:lnTo>
                    <a:pt x="3456" y="465"/>
                  </a:lnTo>
                  <a:lnTo>
                    <a:pt x="3458" y="457"/>
                  </a:lnTo>
                  <a:lnTo>
                    <a:pt x="3459" y="439"/>
                  </a:lnTo>
                  <a:lnTo>
                    <a:pt x="3460" y="431"/>
                  </a:lnTo>
                  <a:lnTo>
                    <a:pt x="3461" y="415"/>
                  </a:lnTo>
                  <a:lnTo>
                    <a:pt x="3463" y="400"/>
                  </a:lnTo>
                  <a:lnTo>
                    <a:pt x="3464" y="382"/>
                  </a:lnTo>
                  <a:lnTo>
                    <a:pt x="3465" y="369"/>
                  </a:lnTo>
                  <a:lnTo>
                    <a:pt x="3466" y="356"/>
                  </a:lnTo>
                  <a:lnTo>
                    <a:pt x="3468" y="343"/>
                  </a:lnTo>
                  <a:lnTo>
                    <a:pt x="3469" y="330"/>
                  </a:lnTo>
                  <a:lnTo>
                    <a:pt x="3470" y="317"/>
                  </a:lnTo>
                  <a:lnTo>
                    <a:pt x="3471" y="301"/>
                  </a:lnTo>
                  <a:lnTo>
                    <a:pt x="3472" y="290"/>
                  </a:lnTo>
                  <a:lnTo>
                    <a:pt x="3474" y="279"/>
                  </a:lnTo>
                  <a:lnTo>
                    <a:pt x="3475" y="272"/>
                  </a:lnTo>
                  <a:lnTo>
                    <a:pt x="3476" y="261"/>
                  </a:lnTo>
                  <a:lnTo>
                    <a:pt x="3478" y="270"/>
                  </a:lnTo>
                  <a:lnTo>
                    <a:pt x="3479" y="257"/>
                  </a:lnTo>
                  <a:lnTo>
                    <a:pt x="3480" y="256"/>
                  </a:lnTo>
                  <a:lnTo>
                    <a:pt x="3481" y="254"/>
                  </a:lnTo>
                  <a:lnTo>
                    <a:pt x="3482" y="271"/>
                  </a:lnTo>
                  <a:lnTo>
                    <a:pt x="3484" y="285"/>
                  </a:lnTo>
                  <a:lnTo>
                    <a:pt x="3485" y="255"/>
                  </a:lnTo>
                  <a:lnTo>
                    <a:pt x="3486" y="235"/>
                  </a:lnTo>
                  <a:lnTo>
                    <a:pt x="3487" y="234"/>
                  </a:lnTo>
                  <a:lnTo>
                    <a:pt x="3488" y="226"/>
                  </a:lnTo>
                  <a:lnTo>
                    <a:pt x="3490" y="207"/>
                  </a:lnTo>
                  <a:lnTo>
                    <a:pt x="3491" y="229"/>
                  </a:lnTo>
                  <a:lnTo>
                    <a:pt x="3492" y="256"/>
                  </a:lnTo>
                  <a:lnTo>
                    <a:pt x="3494" y="257"/>
                  </a:lnTo>
                  <a:lnTo>
                    <a:pt x="3495" y="261"/>
                  </a:lnTo>
                  <a:lnTo>
                    <a:pt x="3496" y="261"/>
                  </a:lnTo>
                  <a:lnTo>
                    <a:pt x="3497" y="244"/>
                  </a:lnTo>
                  <a:lnTo>
                    <a:pt x="3498" y="246"/>
                  </a:lnTo>
                  <a:lnTo>
                    <a:pt x="3500" y="251"/>
                  </a:lnTo>
                  <a:lnTo>
                    <a:pt x="3501" y="270"/>
                  </a:lnTo>
                  <a:lnTo>
                    <a:pt x="3502" y="291"/>
                  </a:lnTo>
                  <a:lnTo>
                    <a:pt x="3503" y="310"/>
                  </a:lnTo>
                  <a:lnTo>
                    <a:pt x="3505" y="326"/>
                  </a:lnTo>
                  <a:lnTo>
                    <a:pt x="3506" y="342"/>
                  </a:lnTo>
                  <a:lnTo>
                    <a:pt x="3507" y="355"/>
                  </a:lnTo>
                  <a:lnTo>
                    <a:pt x="3508" y="371"/>
                  </a:lnTo>
                  <a:lnTo>
                    <a:pt x="3510" y="386"/>
                  </a:lnTo>
                  <a:lnTo>
                    <a:pt x="3511" y="388"/>
                  </a:lnTo>
                  <a:lnTo>
                    <a:pt x="3512" y="403"/>
                  </a:lnTo>
                  <a:lnTo>
                    <a:pt x="3513" y="437"/>
                  </a:lnTo>
                  <a:lnTo>
                    <a:pt x="3515" y="459"/>
                  </a:lnTo>
                  <a:lnTo>
                    <a:pt x="3516" y="462"/>
                  </a:lnTo>
                  <a:lnTo>
                    <a:pt x="3517" y="464"/>
                  </a:lnTo>
                  <a:lnTo>
                    <a:pt x="3518" y="454"/>
                  </a:lnTo>
                  <a:lnTo>
                    <a:pt x="3519" y="451"/>
                  </a:lnTo>
                  <a:lnTo>
                    <a:pt x="3521" y="435"/>
                  </a:lnTo>
                  <a:lnTo>
                    <a:pt x="3522" y="427"/>
                  </a:lnTo>
                  <a:lnTo>
                    <a:pt x="3523" y="400"/>
                  </a:lnTo>
                  <a:lnTo>
                    <a:pt x="3525" y="379"/>
                  </a:lnTo>
                  <a:lnTo>
                    <a:pt x="3526" y="352"/>
                  </a:lnTo>
                  <a:lnTo>
                    <a:pt x="3527" y="335"/>
                  </a:lnTo>
                  <a:lnTo>
                    <a:pt x="3528" y="301"/>
                  </a:lnTo>
                  <a:lnTo>
                    <a:pt x="3529" y="298"/>
                  </a:lnTo>
                  <a:lnTo>
                    <a:pt x="3531" y="271"/>
                  </a:lnTo>
                  <a:lnTo>
                    <a:pt x="3532" y="261"/>
                  </a:lnTo>
                  <a:lnTo>
                    <a:pt x="3533" y="258"/>
                  </a:lnTo>
                  <a:lnTo>
                    <a:pt x="3534" y="246"/>
                  </a:lnTo>
                  <a:lnTo>
                    <a:pt x="3535" y="244"/>
                  </a:lnTo>
                  <a:lnTo>
                    <a:pt x="3537" y="252"/>
                  </a:lnTo>
                  <a:lnTo>
                    <a:pt x="3538" y="242"/>
                  </a:lnTo>
                  <a:lnTo>
                    <a:pt x="3539" y="245"/>
                  </a:lnTo>
                  <a:lnTo>
                    <a:pt x="3541" y="234"/>
                  </a:lnTo>
                  <a:lnTo>
                    <a:pt x="3542" y="253"/>
                  </a:lnTo>
                  <a:lnTo>
                    <a:pt x="3543" y="284"/>
                  </a:lnTo>
                  <a:lnTo>
                    <a:pt x="3544" y="258"/>
                  </a:lnTo>
                  <a:lnTo>
                    <a:pt x="3545" y="231"/>
                  </a:lnTo>
                  <a:lnTo>
                    <a:pt x="3547" y="222"/>
                  </a:lnTo>
                  <a:lnTo>
                    <a:pt x="3548" y="208"/>
                  </a:lnTo>
                  <a:lnTo>
                    <a:pt x="3549" y="191"/>
                  </a:lnTo>
                  <a:lnTo>
                    <a:pt x="3550" y="199"/>
                  </a:lnTo>
                  <a:lnTo>
                    <a:pt x="3552" y="239"/>
                  </a:lnTo>
                  <a:lnTo>
                    <a:pt x="3553" y="246"/>
                  </a:lnTo>
                  <a:lnTo>
                    <a:pt x="3554" y="247"/>
                  </a:lnTo>
                  <a:lnTo>
                    <a:pt x="3555" y="251"/>
                  </a:lnTo>
                  <a:lnTo>
                    <a:pt x="3557" y="233"/>
                  </a:lnTo>
                  <a:lnTo>
                    <a:pt x="3558" y="221"/>
                  </a:lnTo>
                  <a:lnTo>
                    <a:pt x="3559" y="227"/>
                  </a:lnTo>
                  <a:lnTo>
                    <a:pt x="3560" y="227"/>
                  </a:lnTo>
                  <a:lnTo>
                    <a:pt x="3562" y="240"/>
                  </a:lnTo>
                  <a:lnTo>
                    <a:pt x="3563" y="260"/>
                  </a:lnTo>
                  <a:lnTo>
                    <a:pt x="3564" y="270"/>
                  </a:lnTo>
                  <a:lnTo>
                    <a:pt x="3565" y="297"/>
                  </a:lnTo>
                  <a:lnTo>
                    <a:pt x="3566" y="305"/>
                  </a:lnTo>
                  <a:lnTo>
                    <a:pt x="3568" y="329"/>
                  </a:lnTo>
                  <a:lnTo>
                    <a:pt x="3569" y="351"/>
                  </a:lnTo>
                  <a:lnTo>
                    <a:pt x="3570" y="368"/>
                  </a:lnTo>
                  <a:lnTo>
                    <a:pt x="3572" y="378"/>
                  </a:lnTo>
                  <a:lnTo>
                    <a:pt x="3573" y="424"/>
                  </a:lnTo>
                  <a:lnTo>
                    <a:pt x="3574" y="445"/>
                  </a:lnTo>
                  <a:lnTo>
                    <a:pt x="3575" y="454"/>
                  </a:lnTo>
                  <a:lnTo>
                    <a:pt x="3576" y="454"/>
                  </a:lnTo>
                  <a:lnTo>
                    <a:pt x="3578" y="446"/>
                  </a:lnTo>
                  <a:lnTo>
                    <a:pt x="3579" y="447"/>
                  </a:lnTo>
                  <a:lnTo>
                    <a:pt x="3580" y="431"/>
                  </a:lnTo>
                  <a:lnTo>
                    <a:pt x="3581" y="422"/>
                  </a:lnTo>
                  <a:lnTo>
                    <a:pt x="3582" y="400"/>
                  </a:lnTo>
                  <a:lnTo>
                    <a:pt x="3584" y="379"/>
                  </a:lnTo>
                  <a:lnTo>
                    <a:pt x="3585" y="355"/>
                  </a:lnTo>
                  <a:lnTo>
                    <a:pt x="3586" y="339"/>
                  </a:lnTo>
                  <a:lnTo>
                    <a:pt x="3588" y="302"/>
                  </a:lnTo>
                  <a:lnTo>
                    <a:pt x="3589" y="305"/>
                  </a:lnTo>
                  <a:lnTo>
                    <a:pt x="3590" y="281"/>
                  </a:lnTo>
                  <a:lnTo>
                    <a:pt x="3591" y="274"/>
                  </a:lnTo>
                  <a:lnTo>
                    <a:pt x="3592" y="263"/>
                  </a:lnTo>
                  <a:lnTo>
                    <a:pt x="3594" y="266"/>
                  </a:lnTo>
                  <a:lnTo>
                    <a:pt x="3595" y="269"/>
                  </a:lnTo>
                  <a:lnTo>
                    <a:pt x="3596" y="255"/>
                  </a:lnTo>
                  <a:lnTo>
                    <a:pt x="3597" y="252"/>
                  </a:lnTo>
                  <a:lnTo>
                    <a:pt x="3598" y="265"/>
                  </a:lnTo>
                  <a:lnTo>
                    <a:pt x="3600" y="269"/>
                  </a:lnTo>
                  <a:lnTo>
                    <a:pt x="3601" y="281"/>
                  </a:lnTo>
                  <a:lnTo>
                    <a:pt x="3602" y="293"/>
                  </a:lnTo>
                  <a:lnTo>
                    <a:pt x="3604" y="281"/>
                  </a:lnTo>
                  <a:lnTo>
                    <a:pt x="3605" y="271"/>
                  </a:lnTo>
                  <a:lnTo>
                    <a:pt x="3606" y="268"/>
                  </a:lnTo>
                  <a:lnTo>
                    <a:pt x="3607" y="266"/>
                  </a:lnTo>
                  <a:lnTo>
                    <a:pt x="3608" y="272"/>
                  </a:lnTo>
                  <a:lnTo>
                    <a:pt x="3610" y="281"/>
                  </a:lnTo>
                  <a:lnTo>
                    <a:pt x="3611" y="296"/>
                  </a:lnTo>
                  <a:lnTo>
                    <a:pt x="3612" y="300"/>
                  </a:lnTo>
                  <a:lnTo>
                    <a:pt x="3613" y="319"/>
                  </a:lnTo>
                  <a:lnTo>
                    <a:pt x="3615" y="316"/>
                  </a:lnTo>
                  <a:lnTo>
                    <a:pt x="3616" y="321"/>
                  </a:lnTo>
                  <a:lnTo>
                    <a:pt x="3617" y="341"/>
                  </a:lnTo>
                  <a:lnTo>
                    <a:pt x="3618" y="369"/>
                  </a:lnTo>
                  <a:lnTo>
                    <a:pt x="3620" y="380"/>
                  </a:lnTo>
                  <a:lnTo>
                    <a:pt x="3621" y="396"/>
                  </a:lnTo>
                  <a:lnTo>
                    <a:pt x="3622" y="424"/>
                  </a:lnTo>
                  <a:lnTo>
                    <a:pt x="3623" y="440"/>
                  </a:lnTo>
                  <a:lnTo>
                    <a:pt x="3625" y="457"/>
                  </a:lnTo>
                  <a:lnTo>
                    <a:pt x="3626" y="460"/>
                  </a:lnTo>
                  <a:lnTo>
                    <a:pt x="3627" y="466"/>
                  </a:lnTo>
                  <a:lnTo>
                    <a:pt x="3628" y="472"/>
                  </a:lnTo>
                  <a:lnTo>
                    <a:pt x="3629" y="473"/>
                  </a:lnTo>
                  <a:lnTo>
                    <a:pt x="3631" y="469"/>
                  </a:lnTo>
                  <a:lnTo>
                    <a:pt x="3632" y="466"/>
                  </a:lnTo>
                  <a:lnTo>
                    <a:pt x="3633" y="457"/>
                  </a:lnTo>
                  <a:lnTo>
                    <a:pt x="3635" y="435"/>
                  </a:lnTo>
                  <a:lnTo>
                    <a:pt x="3636" y="402"/>
                  </a:lnTo>
                  <a:lnTo>
                    <a:pt x="3637" y="349"/>
                  </a:lnTo>
                  <a:lnTo>
                    <a:pt x="3638" y="316"/>
                  </a:lnTo>
                  <a:lnTo>
                    <a:pt x="3639" y="277"/>
                  </a:lnTo>
                  <a:lnTo>
                    <a:pt x="3641" y="263"/>
                  </a:lnTo>
                  <a:lnTo>
                    <a:pt x="3642" y="258"/>
                  </a:lnTo>
                  <a:lnTo>
                    <a:pt x="3643" y="268"/>
                  </a:lnTo>
                  <a:lnTo>
                    <a:pt x="3644" y="283"/>
                  </a:lnTo>
                  <a:lnTo>
                    <a:pt x="3645" y="296"/>
                  </a:lnTo>
                  <a:lnTo>
                    <a:pt x="3647" y="302"/>
                  </a:lnTo>
                  <a:lnTo>
                    <a:pt x="3648" y="310"/>
                  </a:lnTo>
                  <a:lnTo>
                    <a:pt x="3649" y="292"/>
                  </a:lnTo>
                  <a:lnTo>
                    <a:pt x="3651" y="289"/>
                  </a:lnTo>
                  <a:lnTo>
                    <a:pt x="3652" y="292"/>
                  </a:lnTo>
                  <a:lnTo>
                    <a:pt x="3653" y="296"/>
                  </a:lnTo>
                  <a:lnTo>
                    <a:pt x="3654" y="287"/>
                  </a:lnTo>
                  <a:lnTo>
                    <a:pt x="3655" y="281"/>
                  </a:lnTo>
                  <a:lnTo>
                    <a:pt x="3657" y="274"/>
                  </a:lnTo>
                  <a:lnTo>
                    <a:pt x="3658" y="265"/>
                  </a:lnTo>
                  <a:lnTo>
                    <a:pt x="3659" y="281"/>
                  </a:lnTo>
                  <a:lnTo>
                    <a:pt x="3660" y="302"/>
                  </a:lnTo>
                  <a:lnTo>
                    <a:pt x="3662" y="312"/>
                  </a:lnTo>
                  <a:lnTo>
                    <a:pt x="3663" y="275"/>
                  </a:lnTo>
                  <a:lnTo>
                    <a:pt x="3664" y="244"/>
                  </a:lnTo>
                  <a:lnTo>
                    <a:pt x="3665" y="220"/>
                  </a:lnTo>
                  <a:lnTo>
                    <a:pt x="3667" y="214"/>
                  </a:lnTo>
                  <a:lnTo>
                    <a:pt x="3668" y="219"/>
                  </a:lnTo>
                  <a:lnTo>
                    <a:pt x="3669" y="222"/>
                  </a:lnTo>
                  <a:lnTo>
                    <a:pt x="3670" y="210"/>
                  </a:lnTo>
                  <a:lnTo>
                    <a:pt x="3672" y="225"/>
                  </a:lnTo>
                  <a:lnTo>
                    <a:pt x="3673" y="240"/>
                  </a:lnTo>
                  <a:lnTo>
                    <a:pt x="3674" y="248"/>
                  </a:lnTo>
                  <a:lnTo>
                    <a:pt x="3675" y="250"/>
                  </a:lnTo>
                  <a:lnTo>
                    <a:pt x="3676" y="283"/>
                  </a:lnTo>
                  <a:lnTo>
                    <a:pt x="3678" y="312"/>
                  </a:lnTo>
                  <a:lnTo>
                    <a:pt x="3679" y="341"/>
                  </a:lnTo>
                  <a:lnTo>
                    <a:pt x="3680" y="370"/>
                  </a:lnTo>
                  <a:lnTo>
                    <a:pt x="3682" y="403"/>
                  </a:lnTo>
                  <a:lnTo>
                    <a:pt x="3683" y="430"/>
                  </a:lnTo>
                  <a:lnTo>
                    <a:pt x="3684" y="445"/>
                  </a:lnTo>
                  <a:lnTo>
                    <a:pt x="3685" y="452"/>
                  </a:lnTo>
                  <a:lnTo>
                    <a:pt x="3686" y="465"/>
                  </a:lnTo>
                  <a:lnTo>
                    <a:pt x="3688" y="470"/>
                  </a:lnTo>
                  <a:lnTo>
                    <a:pt x="3689" y="471"/>
                  </a:lnTo>
                  <a:lnTo>
                    <a:pt x="3690" y="467"/>
                  </a:lnTo>
                  <a:lnTo>
                    <a:pt x="3691" y="468"/>
                  </a:lnTo>
                  <a:lnTo>
                    <a:pt x="3692" y="464"/>
                  </a:lnTo>
                  <a:lnTo>
                    <a:pt x="3694" y="436"/>
                  </a:lnTo>
                  <a:lnTo>
                    <a:pt x="3695" y="410"/>
                  </a:lnTo>
                  <a:lnTo>
                    <a:pt x="3696" y="343"/>
                  </a:lnTo>
                  <a:lnTo>
                    <a:pt x="3698" y="298"/>
                  </a:lnTo>
                  <a:lnTo>
                    <a:pt x="3699" y="247"/>
                  </a:lnTo>
                  <a:lnTo>
                    <a:pt x="3700" y="231"/>
                  </a:lnTo>
                  <a:lnTo>
                    <a:pt x="3701" y="228"/>
                  </a:lnTo>
                  <a:lnTo>
                    <a:pt x="3702" y="246"/>
                  </a:lnTo>
                  <a:lnTo>
                    <a:pt x="3704" y="259"/>
                  </a:lnTo>
                  <a:lnTo>
                    <a:pt x="3705" y="278"/>
                  </a:lnTo>
                  <a:lnTo>
                    <a:pt x="3706" y="272"/>
                  </a:lnTo>
                  <a:lnTo>
                    <a:pt x="3707" y="289"/>
                  </a:lnTo>
                  <a:lnTo>
                    <a:pt x="3709" y="273"/>
                  </a:lnTo>
                  <a:lnTo>
                    <a:pt x="3710" y="271"/>
                  </a:lnTo>
                  <a:lnTo>
                    <a:pt x="3711" y="252"/>
                  </a:lnTo>
                  <a:lnTo>
                    <a:pt x="3712" y="255"/>
                  </a:lnTo>
                  <a:lnTo>
                    <a:pt x="3714" y="248"/>
                  </a:lnTo>
                  <a:lnTo>
                    <a:pt x="3715" y="260"/>
                  </a:lnTo>
                  <a:lnTo>
                    <a:pt x="3716" y="254"/>
                  </a:lnTo>
                  <a:lnTo>
                    <a:pt x="3717" y="262"/>
                  </a:lnTo>
                  <a:lnTo>
                    <a:pt x="3719" y="284"/>
                  </a:lnTo>
                  <a:lnTo>
                    <a:pt x="3720" y="316"/>
                  </a:lnTo>
                  <a:lnTo>
                    <a:pt x="3721" y="332"/>
                  </a:lnTo>
                  <a:lnTo>
                    <a:pt x="3722" y="291"/>
                  </a:lnTo>
                  <a:lnTo>
                    <a:pt x="3723" y="253"/>
                  </a:lnTo>
                  <a:lnTo>
                    <a:pt x="3725" y="227"/>
                  </a:lnTo>
                  <a:lnTo>
                    <a:pt x="3726" y="212"/>
                  </a:lnTo>
                  <a:lnTo>
                    <a:pt x="3727" y="200"/>
                  </a:lnTo>
                  <a:lnTo>
                    <a:pt x="3729" y="203"/>
                  </a:lnTo>
                  <a:lnTo>
                    <a:pt x="3730" y="195"/>
                  </a:lnTo>
                  <a:lnTo>
                    <a:pt x="3731" y="205"/>
                  </a:lnTo>
                  <a:lnTo>
                    <a:pt x="3732" y="198"/>
                  </a:lnTo>
                  <a:lnTo>
                    <a:pt x="3733" y="199"/>
                  </a:lnTo>
                  <a:lnTo>
                    <a:pt x="3735" y="205"/>
                  </a:lnTo>
                  <a:lnTo>
                    <a:pt x="3736" y="230"/>
                  </a:lnTo>
                  <a:lnTo>
                    <a:pt x="3737" y="258"/>
                  </a:lnTo>
                  <a:lnTo>
                    <a:pt x="3738" y="305"/>
                  </a:lnTo>
                  <a:lnTo>
                    <a:pt x="3739" y="335"/>
                  </a:lnTo>
                  <a:lnTo>
                    <a:pt x="3741" y="382"/>
                  </a:lnTo>
                  <a:lnTo>
                    <a:pt x="3742" y="410"/>
                  </a:lnTo>
                  <a:lnTo>
                    <a:pt x="3743" y="431"/>
                  </a:lnTo>
                  <a:lnTo>
                    <a:pt x="3745" y="442"/>
                  </a:lnTo>
                  <a:lnTo>
                    <a:pt x="3746" y="453"/>
                  </a:lnTo>
                  <a:lnTo>
                    <a:pt x="3747" y="459"/>
                  </a:lnTo>
                  <a:lnTo>
                    <a:pt x="3748" y="465"/>
                  </a:lnTo>
                  <a:lnTo>
                    <a:pt x="3749" y="463"/>
                  </a:lnTo>
                  <a:lnTo>
                    <a:pt x="3751" y="467"/>
                  </a:lnTo>
                  <a:lnTo>
                    <a:pt x="3752" y="463"/>
                  </a:lnTo>
                  <a:lnTo>
                    <a:pt x="3753" y="440"/>
                  </a:lnTo>
                  <a:lnTo>
                    <a:pt x="3754" y="411"/>
                  </a:lnTo>
                  <a:lnTo>
                    <a:pt x="3756" y="340"/>
                  </a:lnTo>
                  <a:lnTo>
                    <a:pt x="3757" y="292"/>
                  </a:lnTo>
                  <a:lnTo>
                    <a:pt x="3758" y="248"/>
                  </a:lnTo>
                  <a:lnTo>
                    <a:pt x="3759" y="230"/>
                  </a:lnTo>
                  <a:lnTo>
                    <a:pt x="3761" y="231"/>
                  </a:lnTo>
                  <a:lnTo>
                    <a:pt x="3762" y="241"/>
                  </a:lnTo>
                  <a:lnTo>
                    <a:pt x="3763" y="253"/>
                  </a:lnTo>
                  <a:lnTo>
                    <a:pt x="3764" y="261"/>
                  </a:lnTo>
                  <a:lnTo>
                    <a:pt x="3765" y="280"/>
                  </a:lnTo>
                  <a:lnTo>
                    <a:pt x="3767" y="287"/>
                  </a:lnTo>
                  <a:lnTo>
                    <a:pt x="3768" y="266"/>
                  </a:lnTo>
                  <a:lnTo>
                    <a:pt x="3769" y="252"/>
                  </a:lnTo>
                  <a:lnTo>
                    <a:pt x="3770" y="255"/>
                  </a:lnTo>
                  <a:lnTo>
                    <a:pt x="3772" y="263"/>
                  </a:lnTo>
                  <a:lnTo>
                    <a:pt x="3773" y="256"/>
                  </a:lnTo>
                  <a:lnTo>
                    <a:pt x="3774" y="254"/>
                  </a:lnTo>
                  <a:lnTo>
                    <a:pt x="3775" y="265"/>
                  </a:lnTo>
                  <a:lnTo>
                    <a:pt x="3777" y="276"/>
                  </a:lnTo>
                  <a:lnTo>
                    <a:pt x="3778" y="303"/>
                  </a:lnTo>
                  <a:lnTo>
                    <a:pt x="3779" y="330"/>
                  </a:lnTo>
                  <a:lnTo>
                    <a:pt x="3780" y="345"/>
                  </a:lnTo>
                  <a:lnTo>
                    <a:pt x="3782" y="298"/>
                  </a:lnTo>
                  <a:lnTo>
                    <a:pt x="3783" y="268"/>
                  </a:lnTo>
                  <a:lnTo>
                    <a:pt x="3784" y="233"/>
                  </a:lnTo>
                  <a:lnTo>
                    <a:pt x="3785" y="222"/>
                  </a:lnTo>
                  <a:lnTo>
                    <a:pt x="3787" y="221"/>
                  </a:lnTo>
                  <a:lnTo>
                    <a:pt x="3788" y="217"/>
                  </a:lnTo>
                  <a:lnTo>
                    <a:pt x="3789" y="215"/>
                  </a:lnTo>
                  <a:lnTo>
                    <a:pt x="3790" y="215"/>
                  </a:lnTo>
                  <a:lnTo>
                    <a:pt x="3792" y="218"/>
                  </a:lnTo>
                  <a:lnTo>
                    <a:pt x="3793" y="216"/>
                  </a:lnTo>
                  <a:lnTo>
                    <a:pt x="3794" y="221"/>
                  </a:lnTo>
                  <a:lnTo>
                    <a:pt x="3795" y="224"/>
                  </a:lnTo>
                  <a:lnTo>
                    <a:pt x="3796" y="238"/>
                  </a:lnTo>
                  <a:lnTo>
                    <a:pt x="3798" y="265"/>
                  </a:lnTo>
                  <a:lnTo>
                    <a:pt x="3799" y="306"/>
                  </a:lnTo>
                  <a:lnTo>
                    <a:pt x="3800" y="349"/>
                  </a:lnTo>
                  <a:lnTo>
                    <a:pt x="3801" y="381"/>
                  </a:lnTo>
                  <a:lnTo>
                    <a:pt x="3803" y="409"/>
                  </a:lnTo>
                  <a:lnTo>
                    <a:pt x="3804" y="428"/>
                  </a:lnTo>
                  <a:lnTo>
                    <a:pt x="3805" y="445"/>
                  </a:lnTo>
                  <a:lnTo>
                    <a:pt x="3806" y="454"/>
                  </a:lnTo>
                  <a:lnTo>
                    <a:pt x="3808" y="460"/>
                  </a:lnTo>
                  <a:lnTo>
                    <a:pt x="3809" y="457"/>
                  </a:lnTo>
                  <a:lnTo>
                    <a:pt x="3810" y="462"/>
                  </a:lnTo>
                  <a:lnTo>
                    <a:pt x="3811" y="460"/>
                  </a:lnTo>
                  <a:lnTo>
                    <a:pt x="3812" y="436"/>
                  </a:lnTo>
                  <a:lnTo>
                    <a:pt x="3814" y="407"/>
                  </a:lnTo>
                  <a:lnTo>
                    <a:pt x="3815" y="340"/>
                  </a:lnTo>
                  <a:lnTo>
                    <a:pt x="3816" y="293"/>
                  </a:lnTo>
                  <a:lnTo>
                    <a:pt x="3818" y="243"/>
                  </a:lnTo>
                  <a:lnTo>
                    <a:pt x="3819" y="230"/>
                  </a:lnTo>
                  <a:lnTo>
                    <a:pt x="3820" y="237"/>
                  </a:lnTo>
                  <a:lnTo>
                    <a:pt x="3821" y="245"/>
                  </a:lnTo>
                  <a:lnTo>
                    <a:pt x="3822" y="255"/>
                  </a:lnTo>
                  <a:lnTo>
                    <a:pt x="3824" y="266"/>
                  </a:lnTo>
                  <a:lnTo>
                    <a:pt x="3825" y="260"/>
                  </a:lnTo>
                  <a:lnTo>
                    <a:pt x="3826" y="275"/>
                  </a:lnTo>
                  <a:lnTo>
                    <a:pt x="3827" y="257"/>
                  </a:lnTo>
                  <a:lnTo>
                    <a:pt x="3829" y="261"/>
                  </a:lnTo>
                  <a:lnTo>
                    <a:pt x="3830" y="270"/>
                  </a:lnTo>
                  <a:lnTo>
                    <a:pt x="3831" y="277"/>
                  </a:lnTo>
                  <a:lnTo>
                    <a:pt x="3832" y="269"/>
                  </a:lnTo>
                  <a:lnTo>
                    <a:pt x="3834" y="258"/>
                  </a:lnTo>
                  <a:lnTo>
                    <a:pt x="3835" y="251"/>
                  </a:lnTo>
                  <a:lnTo>
                    <a:pt x="3836" y="253"/>
                  </a:lnTo>
                  <a:lnTo>
                    <a:pt x="3837" y="285"/>
                  </a:lnTo>
                  <a:lnTo>
                    <a:pt x="3839" y="311"/>
                  </a:lnTo>
                  <a:lnTo>
                    <a:pt x="3840" y="332"/>
                  </a:lnTo>
                  <a:lnTo>
                    <a:pt x="3841" y="291"/>
                  </a:lnTo>
                  <a:lnTo>
                    <a:pt x="3842" y="251"/>
                  </a:lnTo>
                  <a:lnTo>
                    <a:pt x="3843" y="224"/>
                  </a:lnTo>
                  <a:lnTo>
                    <a:pt x="3845" y="199"/>
                  </a:lnTo>
                  <a:lnTo>
                    <a:pt x="3846" y="196"/>
                  </a:lnTo>
                  <a:lnTo>
                    <a:pt x="3847" y="199"/>
                  </a:lnTo>
                  <a:lnTo>
                    <a:pt x="3849" y="201"/>
                  </a:lnTo>
                  <a:lnTo>
                    <a:pt x="3850" y="209"/>
                  </a:lnTo>
                  <a:lnTo>
                    <a:pt x="3851" y="202"/>
                  </a:lnTo>
                  <a:lnTo>
                    <a:pt x="3852" y="196"/>
                  </a:lnTo>
                  <a:lnTo>
                    <a:pt x="3853" y="202"/>
                  </a:lnTo>
                  <a:lnTo>
                    <a:pt x="3855" y="211"/>
                  </a:lnTo>
                  <a:lnTo>
                    <a:pt x="3856" y="209"/>
                  </a:lnTo>
                  <a:lnTo>
                    <a:pt x="3857" y="226"/>
                  </a:lnTo>
                  <a:lnTo>
                    <a:pt x="3858" y="251"/>
                  </a:lnTo>
                  <a:lnTo>
                    <a:pt x="3859" y="289"/>
                  </a:lnTo>
                  <a:lnTo>
                    <a:pt x="3861" y="330"/>
                  </a:lnTo>
                  <a:lnTo>
                    <a:pt x="3862" y="363"/>
                  </a:lnTo>
                  <a:lnTo>
                    <a:pt x="3863" y="390"/>
                  </a:lnTo>
                  <a:lnTo>
                    <a:pt x="3865" y="410"/>
                  </a:lnTo>
                  <a:lnTo>
                    <a:pt x="3866" y="425"/>
                  </a:lnTo>
                  <a:lnTo>
                    <a:pt x="3867" y="437"/>
                  </a:lnTo>
                  <a:lnTo>
                    <a:pt x="3868" y="439"/>
                  </a:lnTo>
                  <a:lnTo>
                    <a:pt x="3869" y="452"/>
                  </a:lnTo>
                  <a:lnTo>
                    <a:pt x="3871" y="450"/>
                  </a:lnTo>
                  <a:lnTo>
                    <a:pt x="3872" y="432"/>
                  </a:lnTo>
                  <a:lnTo>
                    <a:pt x="3873" y="404"/>
                  </a:lnTo>
                  <a:lnTo>
                    <a:pt x="3874" y="344"/>
                  </a:lnTo>
                  <a:lnTo>
                    <a:pt x="3876" y="298"/>
                  </a:lnTo>
                  <a:lnTo>
                    <a:pt x="3877" y="239"/>
                  </a:lnTo>
                  <a:lnTo>
                    <a:pt x="3878" y="228"/>
                  </a:lnTo>
                  <a:lnTo>
                    <a:pt x="3879" y="234"/>
                  </a:lnTo>
                  <a:lnTo>
                    <a:pt x="3881" y="240"/>
                  </a:lnTo>
                  <a:lnTo>
                    <a:pt x="3882" y="256"/>
                  </a:lnTo>
                  <a:lnTo>
                    <a:pt x="3883" y="268"/>
                  </a:lnTo>
                  <a:lnTo>
                    <a:pt x="3884" y="264"/>
                  </a:lnTo>
                  <a:lnTo>
                    <a:pt x="3886" y="271"/>
                  </a:lnTo>
                  <a:lnTo>
                    <a:pt x="3887" y="256"/>
                  </a:lnTo>
                  <a:lnTo>
                    <a:pt x="3888" y="257"/>
                  </a:lnTo>
                  <a:lnTo>
                    <a:pt x="3889" y="273"/>
                  </a:lnTo>
                  <a:lnTo>
                    <a:pt x="3890" y="266"/>
                  </a:lnTo>
                  <a:lnTo>
                    <a:pt x="3892" y="255"/>
                  </a:lnTo>
                  <a:lnTo>
                    <a:pt x="3893" y="246"/>
                  </a:lnTo>
                  <a:lnTo>
                    <a:pt x="3894" y="245"/>
                  </a:lnTo>
                  <a:lnTo>
                    <a:pt x="3896" y="261"/>
                  </a:lnTo>
                  <a:lnTo>
                    <a:pt x="3897" y="287"/>
                  </a:lnTo>
                  <a:lnTo>
                    <a:pt x="3898" y="312"/>
                  </a:lnTo>
                  <a:lnTo>
                    <a:pt x="3899" y="324"/>
                  </a:lnTo>
                  <a:lnTo>
                    <a:pt x="3900" y="279"/>
                  </a:lnTo>
                  <a:lnTo>
                    <a:pt x="3902" y="234"/>
                  </a:lnTo>
                  <a:lnTo>
                    <a:pt x="3903" y="200"/>
                  </a:lnTo>
                  <a:lnTo>
                    <a:pt x="3904" y="169"/>
                  </a:lnTo>
                  <a:lnTo>
                    <a:pt x="3905" y="158"/>
                  </a:lnTo>
                  <a:lnTo>
                    <a:pt x="3906" y="154"/>
                  </a:lnTo>
                  <a:lnTo>
                    <a:pt x="3908" y="158"/>
                  </a:lnTo>
                  <a:lnTo>
                    <a:pt x="3909" y="173"/>
                  </a:lnTo>
                  <a:lnTo>
                    <a:pt x="3910" y="163"/>
                  </a:lnTo>
                  <a:lnTo>
                    <a:pt x="3912" y="154"/>
                  </a:lnTo>
                  <a:lnTo>
                    <a:pt x="3913" y="154"/>
                  </a:lnTo>
                  <a:lnTo>
                    <a:pt x="3914" y="173"/>
                  </a:lnTo>
                  <a:lnTo>
                    <a:pt x="3915" y="180"/>
                  </a:lnTo>
                  <a:lnTo>
                    <a:pt x="3916" y="189"/>
                  </a:lnTo>
                  <a:lnTo>
                    <a:pt x="3918" y="205"/>
                  </a:lnTo>
                  <a:lnTo>
                    <a:pt x="3919" y="214"/>
                  </a:lnTo>
                  <a:lnTo>
                    <a:pt x="3920" y="223"/>
                  </a:lnTo>
                  <a:lnTo>
                    <a:pt x="3921" y="254"/>
                  </a:lnTo>
                  <a:lnTo>
                    <a:pt x="3922" y="267"/>
                  </a:lnTo>
                  <a:lnTo>
                    <a:pt x="3924" y="295"/>
                  </a:lnTo>
                  <a:lnTo>
                    <a:pt x="3925" y="328"/>
                  </a:lnTo>
                  <a:lnTo>
                    <a:pt x="3926" y="361"/>
                  </a:lnTo>
                  <a:lnTo>
                    <a:pt x="3928" y="376"/>
                  </a:lnTo>
                  <a:lnTo>
                    <a:pt x="3929" y="425"/>
                  </a:lnTo>
                  <a:lnTo>
                    <a:pt x="3930" y="448"/>
                  </a:lnTo>
                  <a:lnTo>
                    <a:pt x="3931" y="453"/>
                  </a:lnTo>
                  <a:lnTo>
                    <a:pt x="3932" y="450"/>
                  </a:lnTo>
                  <a:lnTo>
                    <a:pt x="3934" y="434"/>
                  </a:lnTo>
                  <a:lnTo>
                    <a:pt x="3935" y="427"/>
                  </a:lnTo>
                  <a:lnTo>
                    <a:pt x="3936" y="395"/>
                  </a:lnTo>
                  <a:lnTo>
                    <a:pt x="3937" y="383"/>
                  </a:lnTo>
                  <a:lnTo>
                    <a:pt x="3939" y="344"/>
                  </a:lnTo>
                  <a:lnTo>
                    <a:pt x="3940" y="332"/>
                  </a:lnTo>
                  <a:lnTo>
                    <a:pt x="3941" y="287"/>
                  </a:lnTo>
                  <a:lnTo>
                    <a:pt x="3942" y="281"/>
                  </a:lnTo>
                  <a:lnTo>
                    <a:pt x="3944" y="245"/>
                  </a:lnTo>
                  <a:lnTo>
                    <a:pt x="3945" y="205"/>
                  </a:lnTo>
                  <a:lnTo>
                    <a:pt x="3946" y="163"/>
                  </a:lnTo>
                  <a:lnTo>
                    <a:pt x="3947" y="172"/>
                  </a:lnTo>
                  <a:lnTo>
                    <a:pt x="3949" y="187"/>
                  </a:lnTo>
                  <a:lnTo>
                    <a:pt x="3950" y="186"/>
                  </a:lnTo>
                  <a:lnTo>
                    <a:pt x="3951" y="194"/>
                  </a:lnTo>
                  <a:lnTo>
                    <a:pt x="3952" y="188"/>
                  </a:lnTo>
                  <a:lnTo>
                    <a:pt x="3953" y="191"/>
                  </a:lnTo>
                  <a:lnTo>
                    <a:pt x="3955" y="193"/>
                  </a:lnTo>
                  <a:lnTo>
                    <a:pt x="3956" y="220"/>
                  </a:lnTo>
                  <a:lnTo>
                    <a:pt x="3957" y="263"/>
                  </a:lnTo>
                  <a:lnTo>
                    <a:pt x="3959" y="296"/>
                  </a:lnTo>
                  <a:lnTo>
                    <a:pt x="3960" y="262"/>
                  </a:lnTo>
                  <a:lnTo>
                    <a:pt x="3961" y="225"/>
                  </a:lnTo>
                  <a:lnTo>
                    <a:pt x="3962" y="200"/>
                  </a:lnTo>
                  <a:lnTo>
                    <a:pt x="3963" y="181"/>
                  </a:lnTo>
                  <a:lnTo>
                    <a:pt x="3965" y="169"/>
                  </a:lnTo>
                  <a:lnTo>
                    <a:pt x="3966" y="175"/>
                  </a:lnTo>
                  <a:lnTo>
                    <a:pt x="3967" y="177"/>
                  </a:lnTo>
                  <a:lnTo>
                    <a:pt x="3968" y="189"/>
                  </a:lnTo>
                  <a:lnTo>
                    <a:pt x="3969" y="194"/>
                  </a:lnTo>
                  <a:lnTo>
                    <a:pt x="3971" y="187"/>
                  </a:lnTo>
                  <a:lnTo>
                    <a:pt x="3972" y="170"/>
                  </a:lnTo>
                  <a:lnTo>
                    <a:pt x="3973" y="161"/>
                  </a:lnTo>
                  <a:lnTo>
                    <a:pt x="3975" y="150"/>
                  </a:lnTo>
                  <a:lnTo>
                    <a:pt x="3976" y="146"/>
                  </a:lnTo>
                  <a:lnTo>
                    <a:pt x="3977" y="157"/>
                  </a:lnTo>
                  <a:lnTo>
                    <a:pt x="3978" y="171"/>
                  </a:lnTo>
                  <a:lnTo>
                    <a:pt x="3979" y="188"/>
                  </a:lnTo>
                  <a:lnTo>
                    <a:pt x="3981" y="214"/>
                  </a:lnTo>
                  <a:lnTo>
                    <a:pt x="3982" y="232"/>
                  </a:lnTo>
                  <a:lnTo>
                    <a:pt x="3983" y="260"/>
                  </a:lnTo>
                  <a:lnTo>
                    <a:pt x="3984" y="295"/>
                  </a:lnTo>
                  <a:lnTo>
                    <a:pt x="3986" y="317"/>
                  </a:lnTo>
                  <a:lnTo>
                    <a:pt x="3987" y="350"/>
                  </a:lnTo>
                  <a:lnTo>
                    <a:pt x="3988" y="411"/>
                  </a:lnTo>
                  <a:lnTo>
                    <a:pt x="3989" y="444"/>
                  </a:lnTo>
                  <a:lnTo>
                    <a:pt x="3991" y="452"/>
                  </a:lnTo>
                  <a:lnTo>
                    <a:pt x="3992" y="453"/>
                  </a:lnTo>
                  <a:lnTo>
                    <a:pt x="3993" y="446"/>
                  </a:lnTo>
                  <a:lnTo>
                    <a:pt x="3994" y="442"/>
                  </a:lnTo>
                  <a:lnTo>
                    <a:pt x="3996" y="425"/>
                  </a:lnTo>
                  <a:lnTo>
                    <a:pt x="3997" y="412"/>
                  </a:lnTo>
                  <a:lnTo>
                    <a:pt x="3998" y="377"/>
                  </a:lnTo>
                  <a:lnTo>
                    <a:pt x="3999" y="349"/>
                  </a:lnTo>
                  <a:lnTo>
                    <a:pt x="4000" y="310"/>
                  </a:lnTo>
                  <a:lnTo>
                    <a:pt x="4002" y="290"/>
                  </a:lnTo>
                  <a:lnTo>
                    <a:pt x="4003" y="239"/>
                  </a:lnTo>
                  <a:lnTo>
                    <a:pt x="4004" y="227"/>
                  </a:lnTo>
                  <a:lnTo>
                    <a:pt x="4006" y="212"/>
                  </a:lnTo>
                  <a:lnTo>
                    <a:pt x="4007" y="203"/>
                  </a:lnTo>
                  <a:lnTo>
                    <a:pt x="4008" y="202"/>
                  </a:lnTo>
                  <a:lnTo>
                    <a:pt x="4009" y="208"/>
                  </a:lnTo>
                  <a:lnTo>
                    <a:pt x="4010" y="215"/>
                  </a:lnTo>
                  <a:lnTo>
                    <a:pt x="4012" y="214"/>
                  </a:lnTo>
                  <a:lnTo>
                    <a:pt x="4013" y="214"/>
                  </a:lnTo>
                  <a:lnTo>
                    <a:pt x="4014" y="226"/>
                  </a:lnTo>
                  <a:lnTo>
                    <a:pt x="4015" y="231"/>
                  </a:lnTo>
                  <a:lnTo>
                    <a:pt x="4016" y="253"/>
                  </a:lnTo>
                  <a:lnTo>
                    <a:pt x="4018" y="276"/>
                  </a:lnTo>
                  <a:lnTo>
                    <a:pt x="4019" y="262"/>
                  </a:lnTo>
                  <a:lnTo>
                    <a:pt x="4020" y="238"/>
                  </a:lnTo>
                  <a:lnTo>
                    <a:pt x="4022" y="224"/>
                  </a:lnTo>
                  <a:lnTo>
                    <a:pt x="4023" y="224"/>
                  </a:lnTo>
                  <a:lnTo>
                    <a:pt x="4024" y="220"/>
                  </a:lnTo>
                  <a:lnTo>
                    <a:pt x="4025" y="241"/>
                  </a:lnTo>
                  <a:lnTo>
                    <a:pt x="4026" y="263"/>
                  </a:lnTo>
                  <a:lnTo>
                    <a:pt x="4028" y="267"/>
                  </a:lnTo>
                  <a:lnTo>
                    <a:pt x="4029" y="275"/>
                  </a:lnTo>
                  <a:lnTo>
                    <a:pt x="4030" y="274"/>
                  </a:lnTo>
                  <a:lnTo>
                    <a:pt x="4031" y="279"/>
                  </a:lnTo>
                  <a:lnTo>
                    <a:pt x="4033" y="309"/>
                  </a:lnTo>
                  <a:lnTo>
                    <a:pt x="4034" y="338"/>
                  </a:lnTo>
                  <a:lnTo>
                    <a:pt x="4035" y="356"/>
                  </a:lnTo>
                  <a:lnTo>
                    <a:pt x="4036" y="391"/>
                  </a:lnTo>
                  <a:lnTo>
                    <a:pt x="4038" y="413"/>
                  </a:lnTo>
                  <a:lnTo>
                    <a:pt x="4039" y="433"/>
                  </a:lnTo>
                  <a:lnTo>
                    <a:pt x="4040" y="448"/>
                  </a:lnTo>
                  <a:lnTo>
                    <a:pt x="4041" y="454"/>
                  </a:lnTo>
                  <a:lnTo>
                    <a:pt x="4043" y="464"/>
                  </a:lnTo>
                  <a:lnTo>
                    <a:pt x="4044" y="467"/>
                  </a:lnTo>
                  <a:lnTo>
                    <a:pt x="4045" y="470"/>
                  </a:lnTo>
                  <a:lnTo>
                    <a:pt x="4046" y="465"/>
                  </a:lnTo>
                  <a:lnTo>
                    <a:pt x="4047" y="465"/>
                  </a:lnTo>
                  <a:lnTo>
                    <a:pt x="4049" y="459"/>
                  </a:lnTo>
                  <a:lnTo>
                    <a:pt x="4050" y="434"/>
                  </a:lnTo>
                  <a:lnTo>
                    <a:pt x="4051" y="407"/>
                  </a:lnTo>
                  <a:lnTo>
                    <a:pt x="4053" y="342"/>
                  </a:lnTo>
                  <a:lnTo>
                    <a:pt x="4054" y="309"/>
                  </a:lnTo>
                  <a:lnTo>
                    <a:pt x="4055" y="263"/>
                  </a:lnTo>
                  <a:lnTo>
                    <a:pt x="4056" y="247"/>
                  </a:lnTo>
                  <a:lnTo>
                    <a:pt x="4057" y="245"/>
                  </a:lnTo>
                  <a:lnTo>
                    <a:pt x="4059" y="250"/>
                  </a:lnTo>
                  <a:lnTo>
                    <a:pt x="4060" y="257"/>
                  </a:lnTo>
                  <a:lnTo>
                    <a:pt x="4061" y="270"/>
                  </a:lnTo>
                  <a:lnTo>
                    <a:pt x="4062" y="271"/>
                  </a:lnTo>
                  <a:lnTo>
                    <a:pt x="4063" y="281"/>
                  </a:lnTo>
                  <a:lnTo>
                    <a:pt x="4065" y="267"/>
                  </a:lnTo>
                  <a:lnTo>
                    <a:pt x="4066" y="267"/>
                  </a:lnTo>
                  <a:lnTo>
                    <a:pt x="4067" y="270"/>
                  </a:lnTo>
                  <a:lnTo>
                    <a:pt x="4069" y="271"/>
                  </a:lnTo>
                  <a:lnTo>
                    <a:pt x="4070" y="263"/>
                  </a:lnTo>
                  <a:lnTo>
                    <a:pt x="4071" y="266"/>
                  </a:lnTo>
                  <a:lnTo>
                    <a:pt x="4072" y="254"/>
                  </a:lnTo>
                  <a:lnTo>
                    <a:pt x="4073" y="254"/>
                  </a:lnTo>
                  <a:lnTo>
                    <a:pt x="4075" y="280"/>
                  </a:lnTo>
                  <a:lnTo>
                    <a:pt x="4076" y="302"/>
                  </a:lnTo>
                  <a:lnTo>
                    <a:pt x="4077" y="312"/>
                  </a:lnTo>
                  <a:lnTo>
                    <a:pt x="4078" y="280"/>
                  </a:lnTo>
                  <a:lnTo>
                    <a:pt x="4079" y="244"/>
                  </a:lnTo>
                  <a:lnTo>
                    <a:pt x="4081" y="218"/>
                  </a:lnTo>
                  <a:lnTo>
                    <a:pt x="4082" y="205"/>
                  </a:lnTo>
                  <a:lnTo>
                    <a:pt x="4083" y="199"/>
                  </a:lnTo>
                  <a:lnTo>
                    <a:pt x="4085" y="200"/>
                  </a:lnTo>
                  <a:lnTo>
                    <a:pt x="4086" y="212"/>
                  </a:lnTo>
                  <a:lnTo>
                    <a:pt x="4087" y="213"/>
                  </a:lnTo>
                  <a:lnTo>
                    <a:pt x="4088" y="207"/>
                  </a:lnTo>
                  <a:lnTo>
                    <a:pt x="4089" y="212"/>
                  </a:lnTo>
                  <a:lnTo>
                    <a:pt x="4091" y="217"/>
                  </a:lnTo>
                  <a:lnTo>
                    <a:pt x="4092" y="249"/>
                  </a:lnTo>
                  <a:lnTo>
                    <a:pt x="4093" y="273"/>
                  </a:lnTo>
                  <a:lnTo>
                    <a:pt x="4094" y="320"/>
                  </a:lnTo>
                  <a:lnTo>
                    <a:pt x="4096" y="351"/>
                  </a:lnTo>
                  <a:lnTo>
                    <a:pt x="4097" y="384"/>
                  </a:lnTo>
                  <a:lnTo>
                    <a:pt x="4098" y="408"/>
                  </a:lnTo>
                  <a:lnTo>
                    <a:pt x="4099" y="427"/>
                  </a:lnTo>
                  <a:lnTo>
                    <a:pt x="4101" y="445"/>
                  </a:lnTo>
                  <a:lnTo>
                    <a:pt x="4102" y="455"/>
                  </a:lnTo>
                  <a:lnTo>
                    <a:pt x="4103" y="461"/>
                  </a:lnTo>
                  <a:lnTo>
                    <a:pt x="4104" y="465"/>
                  </a:lnTo>
                  <a:lnTo>
                    <a:pt x="4106" y="465"/>
                  </a:lnTo>
                  <a:lnTo>
                    <a:pt x="4107" y="466"/>
                  </a:lnTo>
                  <a:lnTo>
                    <a:pt x="4108" y="460"/>
                  </a:lnTo>
                  <a:lnTo>
                    <a:pt x="4109" y="435"/>
                  </a:lnTo>
                  <a:lnTo>
                    <a:pt x="4110" y="393"/>
                  </a:lnTo>
                  <a:lnTo>
                    <a:pt x="4112" y="322"/>
                  </a:lnTo>
                  <a:lnTo>
                    <a:pt x="4113" y="283"/>
                  </a:lnTo>
                  <a:lnTo>
                    <a:pt x="4114" y="246"/>
                  </a:lnTo>
                  <a:lnTo>
                    <a:pt x="4116" y="234"/>
                  </a:lnTo>
                  <a:lnTo>
                    <a:pt x="4117" y="226"/>
                  </a:lnTo>
                  <a:lnTo>
                    <a:pt x="4118" y="244"/>
                  </a:lnTo>
                  <a:lnTo>
                    <a:pt x="4119" y="257"/>
                  </a:lnTo>
                  <a:lnTo>
                    <a:pt x="4120" y="269"/>
                  </a:lnTo>
                  <a:lnTo>
                    <a:pt x="4122" y="269"/>
                  </a:lnTo>
                  <a:lnTo>
                    <a:pt x="4123" y="277"/>
                  </a:lnTo>
                  <a:lnTo>
                    <a:pt x="4124" y="265"/>
                  </a:lnTo>
                  <a:lnTo>
                    <a:pt x="4125" y="273"/>
                  </a:lnTo>
                  <a:lnTo>
                    <a:pt x="4127" y="296"/>
                  </a:lnTo>
                  <a:lnTo>
                    <a:pt x="4128" y="292"/>
                  </a:lnTo>
                  <a:lnTo>
                    <a:pt x="4129" y="278"/>
                  </a:lnTo>
                  <a:lnTo>
                    <a:pt x="4130" y="271"/>
                  </a:lnTo>
                  <a:lnTo>
                    <a:pt x="4132" y="271"/>
                  </a:lnTo>
                  <a:lnTo>
                    <a:pt x="4133" y="282"/>
                  </a:lnTo>
                  <a:lnTo>
                    <a:pt x="4134" y="315"/>
                  </a:lnTo>
                  <a:lnTo>
                    <a:pt x="4135" y="336"/>
                  </a:lnTo>
                  <a:lnTo>
                    <a:pt x="4136" y="339"/>
                  </a:lnTo>
                  <a:lnTo>
                    <a:pt x="4138" y="299"/>
                  </a:lnTo>
                  <a:lnTo>
                    <a:pt x="4139" y="265"/>
                  </a:lnTo>
                  <a:lnTo>
                    <a:pt x="4140" y="234"/>
                  </a:lnTo>
                  <a:lnTo>
                    <a:pt x="4141" y="217"/>
                  </a:lnTo>
                  <a:lnTo>
                    <a:pt x="4143" y="212"/>
                  </a:lnTo>
                  <a:lnTo>
                    <a:pt x="4144" y="214"/>
                  </a:lnTo>
                  <a:lnTo>
                    <a:pt x="4145" y="204"/>
                  </a:lnTo>
                  <a:lnTo>
                    <a:pt x="4146" y="215"/>
                  </a:lnTo>
                  <a:lnTo>
                    <a:pt x="4148" y="201"/>
                  </a:lnTo>
                  <a:lnTo>
                    <a:pt x="4149" y="203"/>
                  </a:lnTo>
                  <a:lnTo>
                    <a:pt x="4150" y="209"/>
                  </a:lnTo>
                  <a:lnTo>
                    <a:pt x="4151" y="227"/>
                  </a:lnTo>
                  <a:lnTo>
                    <a:pt x="4153" y="251"/>
                  </a:lnTo>
                  <a:lnTo>
                    <a:pt x="4154" y="282"/>
                  </a:lnTo>
                  <a:lnTo>
                    <a:pt x="4155" y="314"/>
                  </a:lnTo>
                  <a:lnTo>
                    <a:pt x="4156" y="366"/>
                  </a:lnTo>
                  <a:lnTo>
                    <a:pt x="4158" y="394"/>
                  </a:lnTo>
                  <a:lnTo>
                    <a:pt x="4159" y="420"/>
                  </a:lnTo>
                  <a:lnTo>
                    <a:pt x="4160" y="431"/>
                  </a:lnTo>
                  <a:lnTo>
                    <a:pt x="4161" y="447"/>
                  </a:lnTo>
                  <a:lnTo>
                    <a:pt x="4163" y="457"/>
                  </a:lnTo>
                  <a:lnTo>
                    <a:pt x="4164" y="463"/>
                  </a:lnTo>
                  <a:lnTo>
                    <a:pt x="4165" y="461"/>
                  </a:lnTo>
                  <a:lnTo>
                    <a:pt x="4166" y="463"/>
                  </a:lnTo>
                  <a:lnTo>
                    <a:pt x="4167" y="461"/>
                  </a:lnTo>
                  <a:lnTo>
                    <a:pt x="4169" y="439"/>
                  </a:lnTo>
                  <a:lnTo>
                    <a:pt x="4170" y="409"/>
                  </a:lnTo>
                  <a:lnTo>
                    <a:pt x="4171" y="345"/>
                  </a:lnTo>
                  <a:lnTo>
                    <a:pt x="4172" y="291"/>
                  </a:lnTo>
                  <a:lnTo>
                    <a:pt x="4174" y="250"/>
                  </a:lnTo>
                  <a:lnTo>
                    <a:pt x="4175" y="225"/>
                  </a:lnTo>
                  <a:lnTo>
                    <a:pt x="4176" y="227"/>
                  </a:lnTo>
                  <a:lnTo>
                    <a:pt x="4177" y="241"/>
                  </a:lnTo>
                  <a:lnTo>
                    <a:pt x="4179" y="257"/>
                  </a:lnTo>
                  <a:lnTo>
                    <a:pt x="4180" y="269"/>
                  </a:lnTo>
                  <a:lnTo>
                    <a:pt x="4181" y="268"/>
                  </a:lnTo>
                  <a:lnTo>
                    <a:pt x="4182" y="273"/>
                  </a:lnTo>
                  <a:lnTo>
                    <a:pt x="4183" y="257"/>
                  </a:lnTo>
                  <a:lnTo>
                    <a:pt x="4185" y="262"/>
                  </a:lnTo>
                  <a:lnTo>
                    <a:pt x="4186" y="272"/>
                  </a:lnTo>
                  <a:lnTo>
                    <a:pt x="4187" y="270"/>
                  </a:lnTo>
                  <a:lnTo>
                    <a:pt x="4189" y="273"/>
                  </a:lnTo>
                  <a:lnTo>
                    <a:pt x="4190" y="272"/>
                  </a:lnTo>
                  <a:lnTo>
                    <a:pt x="4191" y="266"/>
                  </a:lnTo>
                  <a:lnTo>
                    <a:pt x="4192" y="274"/>
                  </a:lnTo>
                  <a:lnTo>
                    <a:pt x="4193" y="309"/>
                  </a:lnTo>
                  <a:lnTo>
                    <a:pt x="4195" y="339"/>
                  </a:lnTo>
                  <a:lnTo>
                    <a:pt x="4196" y="353"/>
                  </a:lnTo>
                  <a:lnTo>
                    <a:pt x="4197" y="319"/>
                  </a:lnTo>
                  <a:lnTo>
                    <a:pt x="4198" y="280"/>
                  </a:lnTo>
                  <a:lnTo>
                    <a:pt x="4200" y="245"/>
                  </a:lnTo>
                  <a:lnTo>
                    <a:pt x="4201" y="232"/>
                  </a:lnTo>
                  <a:lnTo>
                    <a:pt x="4202" y="219"/>
                  </a:lnTo>
                  <a:lnTo>
                    <a:pt x="4203" y="214"/>
                  </a:lnTo>
                  <a:lnTo>
                    <a:pt x="4205" y="214"/>
                  </a:lnTo>
                  <a:lnTo>
                    <a:pt x="4206" y="192"/>
                  </a:lnTo>
                  <a:lnTo>
                    <a:pt x="4207" y="186"/>
                  </a:lnTo>
                  <a:lnTo>
                    <a:pt x="4208" y="189"/>
                  </a:lnTo>
                  <a:lnTo>
                    <a:pt x="4210" y="198"/>
                  </a:lnTo>
                  <a:lnTo>
                    <a:pt x="4211" y="199"/>
                  </a:lnTo>
                  <a:lnTo>
                    <a:pt x="4212" y="220"/>
                  </a:lnTo>
                  <a:lnTo>
                    <a:pt x="4213" y="245"/>
                  </a:lnTo>
                  <a:lnTo>
                    <a:pt x="4214" y="276"/>
                  </a:lnTo>
                  <a:lnTo>
                    <a:pt x="4216" y="325"/>
                  </a:lnTo>
                  <a:lnTo>
                    <a:pt x="4217" y="363"/>
                  </a:lnTo>
                  <a:lnTo>
                    <a:pt x="4218" y="399"/>
                  </a:lnTo>
                  <a:lnTo>
                    <a:pt x="4220" y="417"/>
                  </a:lnTo>
                  <a:lnTo>
                    <a:pt x="4221" y="439"/>
                  </a:lnTo>
                  <a:lnTo>
                    <a:pt x="4222" y="450"/>
                  </a:lnTo>
                  <a:lnTo>
                    <a:pt x="4223" y="457"/>
                  </a:lnTo>
                  <a:lnTo>
                    <a:pt x="4224" y="457"/>
                  </a:lnTo>
                  <a:lnTo>
                    <a:pt x="4226" y="463"/>
                  </a:lnTo>
                  <a:lnTo>
                    <a:pt x="4227" y="461"/>
                  </a:lnTo>
                  <a:lnTo>
                    <a:pt x="4228" y="437"/>
                  </a:lnTo>
                  <a:lnTo>
                    <a:pt x="4229" y="409"/>
                  </a:lnTo>
                  <a:lnTo>
                    <a:pt x="4230" y="338"/>
                  </a:lnTo>
                  <a:lnTo>
                    <a:pt x="4232" y="295"/>
                  </a:lnTo>
                  <a:lnTo>
                    <a:pt x="4233" y="249"/>
                  </a:lnTo>
                  <a:lnTo>
                    <a:pt x="4234" y="230"/>
                  </a:lnTo>
                  <a:lnTo>
                    <a:pt x="4236" y="233"/>
                  </a:lnTo>
                  <a:lnTo>
                    <a:pt x="4237" y="245"/>
                  </a:lnTo>
                  <a:lnTo>
                    <a:pt x="4238" y="241"/>
                  </a:lnTo>
                  <a:lnTo>
                    <a:pt x="4239" y="261"/>
                  </a:lnTo>
                  <a:lnTo>
                    <a:pt x="4240" y="262"/>
                  </a:lnTo>
                  <a:lnTo>
                    <a:pt x="4242" y="271"/>
                  </a:lnTo>
                  <a:lnTo>
                    <a:pt x="4243" y="254"/>
                  </a:lnTo>
                  <a:lnTo>
                    <a:pt x="4244" y="256"/>
                  </a:lnTo>
                  <a:lnTo>
                    <a:pt x="4245" y="268"/>
                  </a:lnTo>
                  <a:lnTo>
                    <a:pt x="4246" y="267"/>
                  </a:lnTo>
                  <a:lnTo>
                    <a:pt x="4248" y="258"/>
                  </a:lnTo>
                  <a:lnTo>
                    <a:pt x="4249" y="253"/>
                  </a:lnTo>
                  <a:lnTo>
                    <a:pt x="4250" y="239"/>
                  </a:lnTo>
                  <a:lnTo>
                    <a:pt x="4252" y="255"/>
                  </a:lnTo>
                  <a:lnTo>
                    <a:pt x="4253" y="290"/>
                  </a:lnTo>
                  <a:lnTo>
                    <a:pt x="4254" y="317"/>
                  </a:lnTo>
                  <a:lnTo>
                    <a:pt x="4255" y="339"/>
                  </a:lnTo>
                  <a:lnTo>
                    <a:pt x="4256" y="304"/>
                  </a:lnTo>
                  <a:lnTo>
                    <a:pt x="4258" y="256"/>
                  </a:lnTo>
                  <a:lnTo>
                    <a:pt x="4259" y="228"/>
                  </a:lnTo>
                  <a:lnTo>
                    <a:pt x="4260" y="207"/>
                  </a:lnTo>
                  <a:lnTo>
                    <a:pt x="4261" y="195"/>
                  </a:lnTo>
                  <a:lnTo>
                    <a:pt x="4263" y="191"/>
                  </a:lnTo>
                  <a:lnTo>
                    <a:pt x="4264" y="197"/>
                  </a:lnTo>
                  <a:lnTo>
                    <a:pt x="4265" y="197"/>
                  </a:lnTo>
                  <a:lnTo>
                    <a:pt x="4266" y="190"/>
                  </a:lnTo>
                  <a:lnTo>
                    <a:pt x="4268" y="190"/>
                  </a:lnTo>
                  <a:lnTo>
                    <a:pt x="4269" y="191"/>
                  </a:lnTo>
                  <a:lnTo>
                    <a:pt x="4270" y="197"/>
                  </a:lnTo>
                  <a:lnTo>
                    <a:pt x="4271" y="210"/>
                  </a:lnTo>
                  <a:lnTo>
                    <a:pt x="4273" y="216"/>
                  </a:lnTo>
                  <a:lnTo>
                    <a:pt x="4274" y="233"/>
                  </a:lnTo>
                  <a:lnTo>
                    <a:pt x="4275" y="251"/>
                  </a:lnTo>
                  <a:lnTo>
                    <a:pt x="4276" y="290"/>
                  </a:lnTo>
                  <a:lnTo>
                    <a:pt x="4277" y="332"/>
                  </a:lnTo>
                  <a:lnTo>
                    <a:pt x="4279" y="362"/>
                  </a:lnTo>
                  <a:lnTo>
                    <a:pt x="4280" y="390"/>
                  </a:lnTo>
                  <a:lnTo>
                    <a:pt x="4281" y="413"/>
                  </a:lnTo>
                  <a:lnTo>
                    <a:pt x="4283" y="426"/>
                  </a:lnTo>
                  <a:lnTo>
                    <a:pt x="4284" y="435"/>
                  </a:lnTo>
                  <a:lnTo>
                    <a:pt x="4285" y="448"/>
                  </a:lnTo>
                  <a:lnTo>
                    <a:pt x="4286" y="453"/>
                  </a:lnTo>
                  <a:lnTo>
                    <a:pt x="4287" y="434"/>
                  </a:lnTo>
                  <a:lnTo>
                    <a:pt x="4289" y="406"/>
                  </a:lnTo>
                  <a:lnTo>
                    <a:pt x="4290" y="339"/>
                  </a:lnTo>
                  <a:lnTo>
                    <a:pt x="4291" y="299"/>
                  </a:lnTo>
                  <a:lnTo>
                    <a:pt x="4292" y="248"/>
                  </a:lnTo>
                  <a:lnTo>
                    <a:pt x="4293" y="236"/>
                  </a:lnTo>
                  <a:lnTo>
                    <a:pt x="4295" y="231"/>
                  </a:lnTo>
                  <a:lnTo>
                    <a:pt x="4296" y="244"/>
                  </a:lnTo>
                  <a:lnTo>
                    <a:pt x="4297" y="258"/>
                  </a:lnTo>
                  <a:lnTo>
                    <a:pt x="4299" y="267"/>
                  </a:lnTo>
                  <a:lnTo>
                    <a:pt x="4300" y="260"/>
                  </a:lnTo>
                  <a:lnTo>
                    <a:pt x="4301" y="264"/>
                  </a:lnTo>
                  <a:lnTo>
                    <a:pt x="4302" y="255"/>
                  </a:lnTo>
                  <a:lnTo>
                    <a:pt x="4303" y="264"/>
                  </a:lnTo>
                  <a:lnTo>
                    <a:pt x="4305" y="281"/>
                  </a:lnTo>
                  <a:lnTo>
                    <a:pt x="4306" y="269"/>
                  </a:lnTo>
                  <a:lnTo>
                    <a:pt x="4307" y="265"/>
                  </a:lnTo>
                  <a:lnTo>
                    <a:pt x="4308" y="254"/>
                  </a:lnTo>
                  <a:lnTo>
                    <a:pt x="4310" y="253"/>
                  </a:lnTo>
                  <a:lnTo>
                    <a:pt x="4311" y="263"/>
                  </a:lnTo>
                  <a:lnTo>
                    <a:pt x="4312" y="296"/>
                  </a:lnTo>
                  <a:lnTo>
                    <a:pt x="4313" y="318"/>
                  </a:lnTo>
                  <a:lnTo>
                    <a:pt x="4315" y="334"/>
                  </a:lnTo>
                  <a:lnTo>
                    <a:pt x="4316" y="295"/>
                  </a:lnTo>
                  <a:lnTo>
                    <a:pt x="4317" y="250"/>
                  </a:lnTo>
                  <a:lnTo>
                    <a:pt x="4318" y="218"/>
                  </a:lnTo>
                  <a:lnTo>
                    <a:pt x="4320" y="191"/>
                  </a:lnTo>
                  <a:lnTo>
                    <a:pt x="4321" y="174"/>
                  </a:lnTo>
                  <a:lnTo>
                    <a:pt x="4322" y="172"/>
                  </a:lnTo>
                  <a:lnTo>
                    <a:pt x="4323" y="180"/>
                  </a:lnTo>
                  <a:lnTo>
                    <a:pt x="4324" y="177"/>
                  </a:lnTo>
                  <a:lnTo>
                    <a:pt x="4326" y="174"/>
                  </a:lnTo>
                  <a:lnTo>
                    <a:pt x="4327" y="167"/>
                  </a:lnTo>
                  <a:lnTo>
                    <a:pt x="4328" y="157"/>
                  </a:lnTo>
                  <a:lnTo>
                    <a:pt x="4330" y="157"/>
                  </a:lnTo>
                  <a:lnTo>
                    <a:pt x="4331" y="164"/>
                  </a:lnTo>
                  <a:lnTo>
                    <a:pt x="4332" y="170"/>
                  </a:lnTo>
                  <a:lnTo>
                    <a:pt x="4333" y="182"/>
                  </a:lnTo>
                  <a:lnTo>
                    <a:pt x="4334" y="188"/>
                  </a:lnTo>
                  <a:lnTo>
                    <a:pt x="4336" y="206"/>
                  </a:lnTo>
                  <a:lnTo>
                    <a:pt x="4337" y="226"/>
                  </a:lnTo>
                  <a:lnTo>
                    <a:pt x="4338" y="243"/>
                  </a:lnTo>
                  <a:lnTo>
                    <a:pt x="4339" y="279"/>
                  </a:lnTo>
                  <a:lnTo>
                    <a:pt x="4340" y="312"/>
                  </a:lnTo>
                  <a:lnTo>
                    <a:pt x="4342" y="338"/>
                  </a:lnTo>
                  <a:lnTo>
                    <a:pt x="4343" y="360"/>
                  </a:lnTo>
                  <a:lnTo>
                    <a:pt x="4344" y="411"/>
                  </a:lnTo>
                  <a:lnTo>
                    <a:pt x="4346" y="440"/>
                  </a:lnTo>
                  <a:lnTo>
                    <a:pt x="4347" y="450"/>
                  </a:lnTo>
                  <a:lnTo>
                    <a:pt x="4348" y="450"/>
                  </a:lnTo>
                  <a:lnTo>
                    <a:pt x="4349" y="429"/>
                  </a:lnTo>
                  <a:lnTo>
                    <a:pt x="4350" y="430"/>
                  </a:lnTo>
                  <a:lnTo>
                    <a:pt x="4352" y="396"/>
                  </a:lnTo>
                  <a:lnTo>
                    <a:pt x="4353" y="382"/>
                  </a:lnTo>
                  <a:lnTo>
                    <a:pt x="4354" y="338"/>
                  </a:lnTo>
                  <a:lnTo>
                    <a:pt x="4355" y="327"/>
                  </a:lnTo>
                  <a:lnTo>
                    <a:pt x="4357" y="271"/>
                  </a:lnTo>
                  <a:lnTo>
                    <a:pt x="4358" y="252"/>
                  </a:lnTo>
                  <a:lnTo>
                    <a:pt x="4359" y="221"/>
                  </a:lnTo>
                  <a:lnTo>
                    <a:pt x="4360" y="215"/>
                  </a:lnTo>
                  <a:lnTo>
                    <a:pt x="4362" y="198"/>
                  </a:lnTo>
                  <a:lnTo>
                    <a:pt x="4363" y="190"/>
                  </a:lnTo>
                  <a:lnTo>
                    <a:pt x="4364" y="190"/>
                  </a:lnTo>
                  <a:lnTo>
                    <a:pt x="4365" y="187"/>
                  </a:lnTo>
                  <a:lnTo>
                    <a:pt x="4367" y="196"/>
                  </a:lnTo>
                  <a:lnTo>
                    <a:pt x="4368" y="205"/>
                  </a:lnTo>
                  <a:lnTo>
                    <a:pt x="4369" y="210"/>
                  </a:lnTo>
                  <a:lnTo>
                    <a:pt x="4370" y="223"/>
                  </a:lnTo>
                  <a:lnTo>
                    <a:pt x="4371" y="253"/>
                  </a:lnTo>
                  <a:lnTo>
                    <a:pt x="4373" y="295"/>
                  </a:lnTo>
                  <a:lnTo>
                    <a:pt x="4374" y="328"/>
                  </a:lnTo>
                  <a:lnTo>
                    <a:pt x="4375" y="304"/>
                  </a:lnTo>
                  <a:lnTo>
                    <a:pt x="4377" y="267"/>
                  </a:lnTo>
                  <a:lnTo>
                    <a:pt x="4378" y="232"/>
                  </a:lnTo>
                  <a:lnTo>
                    <a:pt x="4379" y="214"/>
                  </a:lnTo>
                  <a:lnTo>
                    <a:pt x="4380" y="197"/>
                  </a:lnTo>
                  <a:lnTo>
                    <a:pt x="4381" y="187"/>
                  </a:lnTo>
                  <a:lnTo>
                    <a:pt x="4383" y="187"/>
                  </a:lnTo>
                  <a:lnTo>
                    <a:pt x="4384" y="198"/>
                  </a:lnTo>
                  <a:lnTo>
                    <a:pt x="4385" y="190"/>
                  </a:lnTo>
                  <a:lnTo>
                    <a:pt x="4386" y="183"/>
                  </a:lnTo>
                  <a:lnTo>
                    <a:pt x="4387" y="181"/>
                  </a:lnTo>
                  <a:lnTo>
                    <a:pt x="4389" y="167"/>
                  </a:lnTo>
                  <a:lnTo>
                    <a:pt x="4390" y="160"/>
                  </a:lnTo>
                  <a:lnTo>
                    <a:pt x="4391" y="162"/>
                  </a:lnTo>
                  <a:lnTo>
                    <a:pt x="4393" y="165"/>
                  </a:lnTo>
                  <a:lnTo>
                    <a:pt x="4394" y="170"/>
                  </a:lnTo>
                  <a:lnTo>
                    <a:pt x="4395" y="191"/>
                  </a:lnTo>
                  <a:lnTo>
                    <a:pt x="4396" y="213"/>
                  </a:lnTo>
                  <a:lnTo>
                    <a:pt x="4397" y="226"/>
                  </a:lnTo>
                  <a:lnTo>
                    <a:pt x="4399" y="259"/>
                  </a:lnTo>
                  <a:lnTo>
                    <a:pt x="4400" y="291"/>
                  </a:lnTo>
                  <a:lnTo>
                    <a:pt x="4401" y="322"/>
                  </a:lnTo>
                  <a:lnTo>
                    <a:pt x="4402" y="345"/>
                  </a:lnTo>
                  <a:lnTo>
                    <a:pt x="4403" y="405"/>
                  </a:lnTo>
                  <a:lnTo>
                    <a:pt x="4405" y="437"/>
                  </a:lnTo>
                  <a:lnTo>
                    <a:pt x="4406" y="446"/>
                  </a:lnTo>
                  <a:lnTo>
                    <a:pt x="4407" y="448"/>
                  </a:lnTo>
                  <a:lnTo>
                    <a:pt x="4409" y="444"/>
                  </a:lnTo>
                  <a:lnTo>
                    <a:pt x="4410" y="441"/>
                  </a:lnTo>
                  <a:lnTo>
                    <a:pt x="4411" y="423"/>
                  </a:lnTo>
                  <a:lnTo>
                    <a:pt x="4412" y="407"/>
                  </a:lnTo>
                  <a:lnTo>
                    <a:pt x="4413" y="381"/>
                  </a:lnTo>
                  <a:lnTo>
                    <a:pt x="4415" y="363"/>
                  </a:lnTo>
                  <a:lnTo>
                    <a:pt x="4416" y="314"/>
                  </a:lnTo>
                  <a:lnTo>
                    <a:pt x="4417" y="289"/>
                  </a:lnTo>
                  <a:lnTo>
                    <a:pt x="4418" y="242"/>
                  </a:lnTo>
                  <a:lnTo>
                    <a:pt x="4420" y="239"/>
                  </a:lnTo>
                  <a:lnTo>
                    <a:pt x="4421" y="221"/>
                  </a:lnTo>
                  <a:lnTo>
                    <a:pt x="4422" y="214"/>
                  </a:lnTo>
                  <a:lnTo>
                    <a:pt x="4424" y="211"/>
                  </a:lnTo>
                  <a:lnTo>
                    <a:pt x="4425" y="219"/>
                  </a:lnTo>
                  <a:lnTo>
                    <a:pt x="4426" y="227"/>
                  </a:lnTo>
                  <a:lnTo>
                    <a:pt x="4427" y="231"/>
                  </a:lnTo>
                  <a:lnTo>
                    <a:pt x="4428" y="234"/>
                  </a:lnTo>
                  <a:lnTo>
                    <a:pt x="4430" y="238"/>
                  </a:lnTo>
                  <a:lnTo>
                    <a:pt x="4431" y="256"/>
                  </a:lnTo>
                  <a:lnTo>
                    <a:pt x="4432" y="274"/>
                  </a:lnTo>
                  <a:lnTo>
                    <a:pt x="4433" y="301"/>
                  </a:lnTo>
                  <a:lnTo>
                    <a:pt x="4434" y="286"/>
                  </a:lnTo>
                  <a:lnTo>
                    <a:pt x="4436" y="270"/>
                  </a:lnTo>
                  <a:lnTo>
                    <a:pt x="4437" y="254"/>
                  </a:lnTo>
                  <a:lnTo>
                    <a:pt x="4438" y="248"/>
                  </a:lnTo>
                  <a:lnTo>
                    <a:pt x="4440" y="248"/>
                  </a:lnTo>
                  <a:lnTo>
                    <a:pt x="4441" y="266"/>
                  </a:lnTo>
                  <a:lnTo>
                    <a:pt x="4442" y="279"/>
                  </a:lnTo>
                  <a:lnTo>
                    <a:pt x="4443" y="284"/>
                  </a:lnTo>
                  <a:lnTo>
                    <a:pt x="4444" y="292"/>
                  </a:lnTo>
                  <a:lnTo>
                    <a:pt x="4446" y="288"/>
                  </a:lnTo>
                  <a:lnTo>
                    <a:pt x="4447" y="293"/>
                  </a:lnTo>
                  <a:lnTo>
                    <a:pt x="4448" y="313"/>
                  </a:lnTo>
                  <a:lnTo>
                    <a:pt x="4449" y="342"/>
                  </a:lnTo>
                  <a:lnTo>
                    <a:pt x="4450" y="356"/>
                  </a:lnTo>
                </a:path>
              </a:pathLst>
            </a:custGeom>
            <a:noFill/>
            <a:ln w="4763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559051" y="1347788"/>
              <a:ext cx="7065963" cy="82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2559051" y="2173288"/>
              <a:ext cx="706596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538538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4519613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5500688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6483351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7464426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8445501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9428163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3451226" y="2227263"/>
              <a:ext cx="113177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4413251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391151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637698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735488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8340726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931703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2559051" y="1347788"/>
              <a:ext cx="0" cy="82550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2559051" y="2173288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2559051" y="1943100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2559051" y="1711325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2559051" y="1481138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459038" y="2119313"/>
              <a:ext cx="37726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560638" y="1462087"/>
              <a:ext cx="6910388" cy="688976"/>
            </a:xfrm>
            <a:custGeom>
              <a:avLst/>
              <a:gdLst>
                <a:gd name="T0" fmla="*/ 68 w 4353"/>
                <a:gd name="T1" fmla="*/ 144 h 156"/>
                <a:gd name="T2" fmla="*/ 137 w 4353"/>
                <a:gd name="T3" fmla="*/ 121 h 156"/>
                <a:gd name="T4" fmla="*/ 207 w 4353"/>
                <a:gd name="T5" fmla="*/ 135 h 156"/>
                <a:gd name="T6" fmla="*/ 276 w 4353"/>
                <a:gd name="T7" fmla="*/ 144 h 156"/>
                <a:gd name="T8" fmla="*/ 345 w 4353"/>
                <a:gd name="T9" fmla="*/ 149 h 156"/>
                <a:gd name="T10" fmla="*/ 414 w 4353"/>
                <a:gd name="T11" fmla="*/ 153 h 156"/>
                <a:gd name="T12" fmla="*/ 484 w 4353"/>
                <a:gd name="T13" fmla="*/ 146 h 156"/>
                <a:gd name="T14" fmla="*/ 553 w 4353"/>
                <a:gd name="T15" fmla="*/ 142 h 156"/>
                <a:gd name="T16" fmla="*/ 622 w 4353"/>
                <a:gd name="T17" fmla="*/ 128 h 156"/>
                <a:gd name="T18" fmla="*/ 691 w 4353"/>
                <a:gd name="T19" fmla="*/ 111 h 156"/>
                <a:gd name="T20" fmla="*/ 761 w 4353"/>
                <a:gd name="T21" fmla="*/ 147 h 156"/>
                <a:gd name="T22" fmla="*/ 830 w 4353"/>
                <a:gd name="T23" fmla="*/ 144 h 156"/>
                <a:gd name="T24" fmla="*/ 899 w 4353"/>
                <a:gd name="T25" fmla="*/ 146 h 156"/>
                <a:gd name="T26" fmla="*/ 968 w 4353"/>
                <a:gd name="T27" fmla="*/ 151 h 156"/>
                <a:gd name="T28" fmla="*/ 1038 w 4353"/>
                <a:gd name="T29" fmla="*/ 149 h 156"/>
                <a:gd name="T30" fmla="*/ 1107 w 4353"/>
                <a:gd name="T31" fmla="*/ 146 h 156"/>
                <a:gd name="T32" fmla="*/ 1176 w 4353"/>
                <a:gd name="T33" fmla="*/ 147 h 156"/>
                <a:gd name="T34" fmla="*/ 1245 w 4353"/>
                <a:gd name="T35" fmla="*/ 146 h 156"/>
                <a:gd name="T36" fmla="*/ 1315 w 4353"/>
                <a:gd name="T37" fmla="*/ 143 h 156"/>
                <a:gd name="T38" fmla="*/ 1384 w 4353"/>
                <a:gd name="T39" fmla="*/ 151 h 156"/>
                <a:gd name="T40" fmla="*/ 1453 w 4353"/>
                <a:gd name="T41" fmla="*/ 149 h 156"/>
                <a:gd name="T42" fmla="*/ 1522 w 4353"/>
                <a:gd name="T43" fmla="*/ 147 h 156"/>
                <a:gd name="T44" fmla="*/ 1592 w 4353"/>
                <a:gd name="T45" fmla="*/ 150 h 156"/>
                <a:gd name="T46" fmla="*/ 1661 w 4353"/>
                <a:gd name="T47" fmla="*/ 153 h 156"/>
                <a:gd name="T48" fmla="*/ 1730 w 4353"/>
                <a:gd name="T49" fmla="*/ 143 h 156"/>
                <a:gd name="T50" fmla="*/ 1799 w 4353"/>
                <a:gd name="T51" fmla="*/ 106 h 156"/>
                <a:gd name="T52" fmla="*/ 1868 w 4353"/>
                <a:gd name="T53" fmla="*/ 71 h 156"/>
                <a:gd name="T54" fmla="*/ 1938 w 4353"/>
                <a:gd name="T55" fmla="*/ 146 h 156"/>
                <a:gd name="T56" fmla="*/ 2007 w 4353"/>
                <a:gd name="T57" fmla="*/ 150 h 156"/>
                <a:gd name="T58" fmla="*/ 2076 w 4353"/>
                <a:gd name="T59" fmla="*/ 146 h 156"/>
                <a:gd name="T60" fmla="*/ 2145 w 4353"/>
                <a:gd name="T61" fmla="*/ 143 h 156"/>
                <a:gd name="T62" fmla="*/ 2215 w 4353"/>
                <a:gd name="T63" fmla="*/ 143 h 156"/>
                <a:gd name="T64" fmla="*/ 2284 w 4353"/>
                <a:gd name="T65" fmla="*/ 151 h 156"/>
                <a:gd name="T66" fmla="*/ 2353 w 4353"/>
                <a:gd name="T67" fmla="*/ 147 h 156"/>
                <a:gd name="T68" fmla="*/ 2422 w 4353"/>
                <a:gd name="T69" fmla="*/ 142 h 156"/>
                <a:gd name="T70" fmla="*/ 2492 w 4353"/>
                <a:gd name="T71" fmla="*/ 149 h 156"/>
                <a:gd name="T72" fmla="*/ 2561 w 4353"/>
                <a:gd name="T73" fmla="*/ 145 h 156"/>
                <a:gd name="T74" fmla="*/ 2630 w 4353"/>
                <a:gd name="T75" fmla="*/ 148 h 156"/>
                <a:gd name="T76" fmla="*/ 2700 w 4353"/>
                <a:gd name="T77" fmla="*/ 151 h 156"/>
                <a:gd name="T78" fmla="*/ 2769 w 4353"/>
                <a:gd name="T79" fmla="*/ 139 h 156"/>
                <a:gd name="T80" fmla="*/ 2838 w 4353"/>
                <a:gd name="T81" fmla="*/ 142 h 156"/>
                <a:gd name="T82" fmla="*/ 2907 w 4353"/>
                <a:gd name="T83" fmla="*/ 146 h 156"/>
                <a:gd name="T84" fmla="*/ 2977 w 4353"/>
                <a:gd name="T85" fmla="*/ 145 h 156"/>
                <a:gd name="T86" fmla="*/ 3046 w 4353"/>
                <a:gd name="T87" fmla="*/ 145 h 156"/>
                <a:gd name="T88" fmla="*/ 3115 w 4353"/>
                <a:gd name="T89" fmla="*/ 141 h 156"/>
                <a:gd name="T90" fmla="*/ 3184 w 4353"/>
                <a:gd name="T91" fmla="*/ 139 h 156"/>
                <a:gd name="T92" fmla="*/ 3254 w 4353"/>
                <a:gd name="T93" fmla="*/ 129 h 156"/>
                <a:gd name="T94" fmla="*/ 3323 w 4353"/>
                <a:gd name="T95" fmla="*/ 38 h 156"/>
                <a:gd name="T96" fmla="*/ 3392 w 4353"/>
                <a:gd name="T97" fmla="*/ 74 h 156"/>
                <a:gd name="T98" fmla="*/ 3461 w 4353"/>
                <a:gd name="T99" fmla="*/ 72 h 156"/>
                <a:gd name="T100" fmla="*/ 3531 w 4353"/>
                <a:gd name="T101" fmla="*/ 112 h 156"/>
                <a:gd name="T102" fmla="*/ 3600 w 4353"/>
                <a:gd name="T103" fmla="*/ 141 h 156"/>
                <a:gd name="T104" fmla="*/ 3669 w 4353"/>
                <a:gd name="T105" fmla="*/ 144 h 156"/>
                <a:gd name="T106" fmla="*/ 3738 w 4353"/>
                <a:gd name="T107" fmla="*/ 139 h 156"/>
                <a:gd name="T108" fmla="*/ 3808 w 4353"/>
                <a:gd name="T109" fmla="*/ 140 h 156"/>
                <a:gd name="T110" fmla="*/ 3877 w 4353"/>
                <a:gd name="T111" fmla="*/ 121 h 156"/>
                <a:gd name="T112" fmla="*/ 3946 w 4353"/>
                <a:gd name="T113" fmla="*/ 131 h 156"/>
                <a:gd name="T114" fmla="*/ 4015 w 4353"/>
                <a:gd name="T115" fmla="*/ 139 h 156"/>
                <a:gd name="T116" fmla="*/ 4085 w 4353"/>
                <a:gd name="T117" fmla="*/ 143 h 156"/>
                <a:gd name="T118" fmla="*/ 4154 w 4353"/>
                <a:gd name="T119" fmla="*/ 136 h 156"/>
                <a:gd name="T120" fmla="*/ 4223 w 4353"/>
                <a:gd name="T121" fmla="*/ 134 h 156"/>
                <a:gd name="T122" fmla="*/ 4292 w 4353"/>
                <a:gd name="T123" fmla="*/ 11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3" h="156">
                  <a:moveTo>
                    <a:pt x="0" y="153"/>
                  </a:moveTo>
                  <a:lnTo>
                    <a:pt x="1" y="153"/>
                  </a:lnTo>
                  <a:lnTo>
                    <a:pt x="3" y="152"/>
                  </a:lnTo>
                  <a:lnTo>
                    <a:pt x="4" y="152"/>
                  </a:lnTo>
                  <a:lnTo>
                    <a:pt x="5" y="152"/>
                  </a:lnTo>
                  <a:lnTo>
                    <a:pt x="6" y="152"/>
                  </a:lnTo>
                  <a:lnTo>
                    <a:pt x="7" y="151"/>
                  </a:lnTo>
                  <a:lnTo>
                    <a:pt x="9" y="150"/>
                  </a:lnTo>
                  <a:lnTo>
                    <a:pt x="10" y="149"/>
                  </a:lnTo>
                  <a:lnTo>
                    <a:pt x="11" y="149"/>
                  </a:lnTo>
                  <a:lnTo>
                    <a:pt x="12" y="149"/>
                  </a:lnTo>
                  <a:lnTo>
                    <a:pt x="13" y="148"/>
                  </a:lnTo>
                  <a:lnTo>
                    <a:pt x="15" y="148"/>
                  </a:lnTo>
                  <a:lnTo>
                    <a:pt x="16" y="147"/>
                  </a:lnTo>
                  <a:lnTo>
                    <a:pt x="17" y="147"/>
                  </a:lnTo>
                  <a:lnTo>
                    <a:pt x="19" y="147"/>
                  </a:lnTo>
                  <a:lnTo>
                    <a:pt x="20" y="147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3" y="149"/>
                  </a:lnTo>
                  <a:lnTo>
                    <a:pt x="25" y="150"/>
                  </a:lnTo>
                  <a:lnTo>
                    <a:pt x="26" y="151"/>
                  </a:lnTo>
                  <a:lnTo>
                    <a:pt x="27" y="151"/>
                  </a:lnTo>
                  <a:lnTo>
                    <a:pt x="28" y="152"/>
                  </a:lnTo>
                  <a:lnTo>
                    <a:pt x="30" y="153"/>
                  </a:lnTo>
                  <a:lnTo>
                    <a:pt x="31" y="154"/>
                  </a:lnTo>
                  <a:lnTo>
                    <a:pt x="32" y="155"/>
                  </a:lnTo>
                  <a:lnTo>
                    <a:pt x="33" y="155"/>
                  </a:lnTo>
                  <a:lnTo>
                    <a:pt x="35" y="155"/>
                  </a:lnTo>
                  <a:lnTo>
                    <a:pt x="36" y="155"/>
                  </a:lnTo>
                  <a:lnTo>
                    <a:pt x="37" y="156"/>
                  </a:lnTo>
                  <a:lnTo>
                    <a:pt x="38" y="156"/>
                  </a:lnTo>
                  <a:lnTo>
                    <a:pt x="40" y="156"/>
                  </a:lnTo>
                  <a:lnTo>
                    <a:pt x="41" y="156"/>
                  </a:lnTo>
                  <a:lnTo>
                    <a:pt x="42" y="156"/>
                  </a:lnTo>
                  <a:lnTo>
                    <a:pt x="43" y="156"/>
                  </a:lnTo>
                  <a:lnTo>
                    <a:pt x="44" y="156"/>
                  </a:lnTo>
                  <a:lnTo>
                    <a:pt x="46" y="156"/>
                  </a:lnTo>
                  <a:lnTo>
                    <a:pt x="47" y="155"/>
                  </a:lnTo>
                  <a:lnTo>
                    <a:pt x="48" y="155"/>
                  </a:lnTo>
                  <a:lnTo>
                    <a:pt x="50" y="155"/>
                  </a:lnTo>
                  <a:lnTo>
                    <a:pt x="51" y="155"/>
                  </a:lnTo>
                  <a:lnTo>
                    <a:pt x="52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6" y="155"/>
                  </a:lnTo>
                  <a:lnTo>
                    <a:pt x="57" y="155"/>
                  </a:lnTo>
                  <a:lnTo>
                    <a:pt x="58" y="155"/>
                  </a:lnTo>
                  <a:lnTo>
                    <a:pt x="59" y="155"/>
                  </a:lnTo>
                  <a:lnTo>
                    <a:pt x="60" y="154"/>
                  </a:lnTo>
                  <a:lnTo>
                    <a:pt x="62" y="153"/>
                  </a:lnTo>
                  <a:lnTo>
                    <a:pt x="63" y="152"/>
                  </a:lnTo>
                  <a:lnTo>
                    <a:pt x="64" y="149"/>
                  </a:lnTo>
                  <a:lnTo>
                    <a:pt x="66" y="145"/>
                  </a:lnTo>
                  <a:lnTo>
                    <a:pt x="67" y="144"/>
                  </a:lnTo>
                  <a:lnTo>
                    <a:pt x="68" y="144"/>
                  </a:lnTo>
                  <a:lnTo>
                    <a:pt x="69" y="144"/>
                  </a:lnTo>
                  <a:lnTo>
                    <a:pt x="70" y="143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0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40"/>
                  </a:lnTo>
                  <a:lnTo>
                    <a:pt x="80" y="140"/>
                  </a:lnTo>
                  <a:lnTo>
                    <a:pt x="82" y="139"/>
                  </a:lnTo>
                  <a:lnTo>
                    <a:pt x="83" y="139"/>
                  </a:lnTo>
                  <a:lnTo>
                    <a:pt x="84" y="138"/>
                  </a:lnTo>
                  <a:lnTo>
                    <a:pt x="85" y="138"/>
                  </a:lnTo>
                  <a:lnTo>
                    <a:pt x="87" y="138"/>
                  </a:lnTo>
                  <a:lnTo>
                    <a:pt x="88" y="138"/>
                  </a:lnTo>
                  <a:lnTo>
                    <a:pt x="89" y="138"/>
                  </a:lnTo>
                  <a:lnTo>
                    <a:pt x="90" y="139"/>
                  </a:lnTo>
                  <a:lnTo>
                    <a:pt x="91" y="140"/>
                  </a:lnTo>
                  <a:lnTo>
                    <a:pt x="93" y="141"/>
                  </a:lnTo>
                  <a:lnTo>
                    <a:pt x="94" y="142"/>
                  </a:lnTo>
                  <a:lnTo>
                    <a:pt x="95" y="142"/>
                  </a:lnTo>
                  <a:lnTo>
                    <a:pt x="97" y="143"/>
                  </a:lnTo>
                  <a:lnTo>
                    <a:pt x="98" y="143"/>
                  </a:lnTo>
                  <a:lnTo>
                    <a:pt x="99" y="142"/>
                  </a:lnTo>
                  <a:lnTo>
                    <a:pt x="100" y="140"/>
                  </a:lnTo>
                  <a:lnTo>
                    <a:pt x="101" y="140"/>
                  </a:lnTo>
                  <a:lnTo>
                    <a:pt x="103" y="140"/>
                  </a:lnTo>
                  <a:lnTo>
                    <a:pt x="104" y="140"/>
                  </a:lnTo>
                  <a:lnTo>
                    <a:pt x="105" y="140"/>
                  </a:lnTo>
                  <a:lnTo>
                    <a:pt x="106" y="140"/>
                  </a:lnTo>
                  <a:lnTo>
                    <a:pt x="108" y="139"/>
                  </a:lnTo>
                  <a:lnTo>
                    <a:pt x="109" y="138"/>
                  </a:lnTo>
                  <a:lnTo>
                    <a:pt x="110" y="136"/>
                  </a:lnTo>
                  <a:lnTo>
                    <a:pt x="111" y="135"/>
                  </a:lnTo>
                  <a:lnTo>
                    <a:pt x="113" y="132"/>
                  </a:lnTo>
                  <a:lnTo>
                    <a:pt x="114" y="131"/>
                  </a:lnTo>
                  <a:lnTo>
                    <a:pt x="115" y="130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9" y="128"/>
                  </a:lnTo>
                  <a:lnTo>
                    <a:pt x="120" y="128"/>
                  </a:lnTo>
                  <a:lnTo>
                    <a:pt x="121" y="128"/>
                  </a:lnTo>
                  <a:lnTo>
                    <a:pt x="122" y="127"/>
                  </a:lnTo>
                  <a:lnTo>
                    <a:pt x="124" y="127"/>
                  </a:lnTo>
                  <a:lnTo>
                    <a:pt x="125" y="127"/>
                  </a:lnTo>
                  <a:lnTo>
                    <a:pt x="126" y="127"/>
                  </a:lnTo>
                  <a:lnTo>
                    <a:pt x="127" y="127"/>
                  </a:lnTo>
                  <a:lnTo>
                    <a:pt x="129" y="126"/>
                  </a:lnTo>
                  <a:lnTo>
                    <a:pt x="130" y="126"/>
                  </a:lnTo>
                  <a:lnTo>
                    <a:pt x="131" y="125"/>
                  </a:lnTo>
                  <a:lnTo>
                    <a:pt x="132" y="123"/>
                  </a:lnTo>
                  <a:lnTo>
                    <a:pt x="134" y="122"/>
                  </a:lnTo>
                  <a:lnTo>
                    <a:pt x="135" y="121"/>
                  </a:lnTo>
                  <a:lnTo>
                    <a:pt x="136" y="121"/>
                  </a:lnTo>
                  <a:lnTo>
                    <a:pt x="137" y="121"/>
                  </a:lnTo>
                  <a:lnTo>
                    <a:pt x="139" y="122"/>
                  </a:lnTo>
                  <a:lnTo>
                    <a:pt x="140" y="122"/>
                  </a:lnTo>
                  <a:lnTo>
                    <a:pt x="141" y="122"/>
                  </a:lnTo>
                  <a:lnTo>
                    <a:pt x="142" y="122"/>
                  </a:lnTo>
                  <a:lnTo>
                    <a:pt x="144" y="122"/>
                  </a:lnTo>
                  <a:lnTo>
                    <a:pt x="145" y="122"/>
                  </a:lnTo>
                  <a:lnTo>
                    <a:pt x="146" y="122"/>
                  </a:lnTo>
                  <a:lnTo>
                    <a:pt x="147" y="122"/>
                  </a:lnTo>
                  <a:lnTo>
                    <a:pt x="148" y="122"/>
                  </a:lnTo>
                  <a:lnTo>
                    <a:pt x="150" y="123"/>
                  </a:lnTo>
                  <a:lnTo>
                    <a:pt x="151" y="124"/>
                  </a:lnTo>
                  <a:lnTo>
                    <a:pt x="152" y="125"/>
                  </a:lnTo>
                  <a:lnTo>
                    <a:pt x="153" y="127"/>
                  </a:lnTo>
                  <a:lnTo>
                    <a:pt x="155" y="128"/>
                  </a:lnTo>
                  <a:lnTo>
                    <a:pt x="156" y="129"/>
                  </a:lnTo>
                  <a:lnTo>
                    <a:pt x="157" y="130"/>
                  </a:lnTo>
                  <a:lnTo>
                    <a:pt x="158" y="131"/>
                  </a:lnTo>
                  <a:lnTo>
                    <a:pt x="160" y="132"/>
                  </a:lnTo>
                  <a:lnTo>
                    <a:pt x="161" y="132"/>
                  </a:lnTo>
                  <a:lnTo>
                    <a:pt x="162" y="133"/>
                  </a:lnTo>
                  <a:lnTo>
                    <a:pt x="163" y="135"/>
                  </a:lnTo>
                  <a:lnTo>
                    <a:pt x="164" y="137"/>
                  </a:lnTo>
                  <a:lnTo>
                    <a:pt x="166" y="137"/>
                  </a:lnTo>
                  <a:lnTo>
                    <a:pt x="167" y="137"/>
                  </a:lnTo>
                  <a:lnTo>
                    <a:pt x="168" y="137"/>
                  </a:lnTo>
                  <a:lnTo>
                    <a:pt x="170" y="137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3" y="137"/>
                  </a:lnTo>
                  <a:lnTo>
                    <a:pt x="174" y="136"/>
                  </a:lnTo>
                  <a:lnTo>
                    <a:pt x="176" y="136"/>
                  </a:lnTo>
                  <a:lnTo>
                    <a:pt x="177" y="135"/>
                  </a:lnTo>
                  <a:lnTo>
                    <a:pt x="178" y="134"/>
                  </a:lnTo>
                  <a:lnTo>
                    <a:pt x="179" y="134"/>
                  </a:lnTo>
                  <a:lnTo>
                    <a:pt x="180" y="133"/>
                  </a:lnTo>
                  <a:lnTo>
                    <a:pt x="182" y="133"/>
                  </a:lnTo>
                  <a:lnTo>
                    <a:pt x="183" y="133"/>
                  </a:lnTo>
                  <a:lnTo>
                    <a:pt x="184" y="133"/>
                  </a:lnTo>
                  <a:lnTo>
                    <a:pt x="186" y="133"/>
                  </a:lnTo>
                  <a:lnTo>
                    <a:pt x="187" y="132"/>
                  </a:lnTo>
                  <a:lnTo>
                    <a:pt x="188" y="132"/>
                  </a:lnTo>
                  <a:lnTo>
                    <a:pt x="189" y="131"/>
                  </a:lnTo>
                  <a:lnTo>
                    <a:pt x="190" y="130"/>
                  </a:lnTo>
                  <a:lnTo>
                    <a:pt x="192" y="129"/>
                  </a:lnTo>
                  <a:lnTo>
                    <a:pt x="193" y="128"/>
                  </a:lnTo>
                  <a:lnTo>
                    <a:pt x="194" y="127"/>
                  </a:lnTo>
                  <a:lnTo>
                    <a:pt x="195" y="125"/>
                  </a:lnTo>
                  <a:lnTo>
                    <a:pt x="197" y="124"/>
                  </a:lnTo>
                  <a:lnTo>
                    <a:pt x="198" y="124"/>
                  </a:lnTo>
                  <a:lnTo>
                    <a:pt x="199" y="125"/>
                  </a:lnTo>
                  <a:lnTo>
                    <a:pt x="200" y="128"/>
                  </a:lnTo>
                  <a:lnTo>
                    <a:pt x="202" y="129"/>
                  </a:lnTo>
                  <a:lnTo>
                    <a:pt x="203" y="131"/>
                  </a:lnTo>
                  <a:lnTo>
                    <a:pt x="204" y="132"/>
                  </a:lnTo>
                  <a:lnTo>
                    <a:pt x="205" y="134"/>
                  </a:lnTo>
                  <a:lnTo>
                    <a:pt x="207" y="135"/>
                  </a:lnTo>
                  <a:lnTo>
                    <a:pt x="208" y="136"/>
                  </a:lnTo>
                  <a:lnTo>
                    <a:pt x="209" y="137"/>
                  </a:lnTo>
                  <a:lnTo>
                    <a:pt x="210" y="138"/>
                  </a:lnTo>
                  <a:lnTo>
                    <a:pt x="211" y="139"/>
                  </a:lnTo>
                  <a:lnTo>
                    <a:pt x="213" y="140"/>
                  </a:lnTo>
                  <a:lnTo>
                    <a:pt x="214" y="141"/>
                  </a:lnTo>
                  <a:lnTo>
                    <a:pt x="215" y="142"/>
                  </a:lnTo>
                  <a:lnTo>
                    <a:pt x="217" y="142"/>
                  </a:lnTo>
                  <a:lnTo>
                    <a:pt x="218" y="142"/>
                  </a:lnTo>
                  <a:lnTo>
                    <a:pt x="219" y="141"/>
                  </a:lnTo>
                  <a:lnTo>
                    <a:pt x="220" y="142"/>
                  </a:lnTo>
                  <a:lnTo>
                    <a:pt x="221" y="142"/>
                  </a:lnTo>
                  <a:lnTo>
                    <a:pt x="223" y="142"/>
                  </a:lnTo>
                  <a:lnTo>
                    <a:pt x="224" y="142"/>
                  </a:lnTo>
                  <a:lnTo>
                    <a:pt x="225" y="141"/>
                  </a:lnTo>
                  <a:lnTo>
                    <a:pt x="226" y="141"/>
                  </a:lnTo>
                  <a:lnTo>
                    <a:pt x="227" y="141"/>
                  </a:lnTo>
                  <a:lnTo>
                    <a:pt x="229" y="140"/>
                  </a:lnTo>
                  <a:lnTo>
                    <a:pt x="230" y="140"/>
                  </a:lnTo>
                  <a:lnTo>
                    <a:pt x="231" y="140"/>
                  </a:lnTo>
                  <a:lnTo>
                    <a:pt x="233" y="140"/>
                  </a:lnTo>
                  <a:lnTo>
                    <a:pt x="234" y="139"/>
                  </a:lnTo>
                  <a:lnTo>
                    <a:pt x="235" y="139"/>
                  </a:lnTo>
                  <a:lnTo>
                    <a:pt x="236" y="138"/>
                  </a:lnTo>
                  <a:lnTo>
                    <a:pt x="237" y="136"/>
                  </a:lnTo>
                  <a:lnTo>
                    <a:pt x="239" y="135"/>
                  </a:lnTo>
                  <a:lnTo>
                    <a:pt x="240" y="134"/>
                  </a:lnTo>
                  <a:lnTo>
                    <a:pt x="241" y="133"/>
                  </a:lnTo>
                  <a:lnTo>
                    <a:pt x="242" y="132"/>
                  </a:lnTo>
                  <a:lnTo>
                    <a:pt x="244" y="132"/>
                  </a:lnTo>
                  <a:lnTo>
                    <a:pt x="245" y="133"/>
                  </a:lnTo>
                  <a:lnTo>
                    <a:pt x="246" y="133"/>
                  </a:lnTo>
                  <a:lnTo>
                    <a:pt x="247" y="133"/>
                  </a:lnTo>
                  <a:lnTo>
                    <a:pt x="249" y="133"/>
                  </a:lnTo>
                  <a:lnTo>
                    <a:pt x="250" y="133"/>
                  </a:lnTo>
                  <a:lnTo>
                    <a:pt x="251" y="133"/>
                  </a:lnTo>
                  <a:lnTo>
                    <a:pt x="252" y="133"/>
                  </a:lnTo>
                  <a:lnTo>
                    <a:pt x="254" y="132"/>
                  </a:lnTo>
                  <a:lnTo>
                    <a:pt x="255" y="132"/>
                  </a:lnTo>
                  <a:lnTo>
                    <a:pt x="256" y="131"/>
                  </a:lnTo>
                  <a:lnTo>
                    <a:pt x="257" y="130"/>
                  </a:lnTo>
                  <a:lnTo>
                    <a:pt x="258" y="130"/>
                  </a:lnTo>
                  <a:lnTo>
                    <a:pt x="260" y="130"/>
                  </a:lnTo>
                  <a:lnTo>
                    <a:pt x="261" y="130"/>
                  </a:lnTo>
                  <a:lnTo>
                    <a:pt x="262" y="131"/>
                  </a:lnTo>
                  <a:lnTo>
                    <a:pt x="264" y="132"/>
                  </a:lnTo>
                  <a:lnTo>
                    <a:pt x="265" y="133"/>
                  </a:lnTo>
                  <a:lnTo>
                    <a:pt x="266" y="135"/>
                  </a:lnTo>
                  <a:lnTo>
                    <a:pt x="267" y="136"/>
                  </a:lnTo>
                  <a:lnTo>
                    <a:pt x="268" y="136"/>
                  </a:lnTo>
                  <a:lnTo>
                    <a:pt x="270" y="137"/>
                  </a:lnTo>
                  <a:lnTo>
                    <a:pt x="271" y="138"/>
                  </a:lnTo>
                  <a:lnTo>
                    <a:pt x="272" y="139"/>
                  </a:lnTo>
                  <a:lnTo>
                    <a:pt x="273" y="141"/>
                  </a:lnTo>
                  <a:lnTo>
                    <a:pt x="274" y="142"/>
                  </a:lnTo>
                  <a:lnTo>
                    <a:pt x="276" y="144"/>
                  </a:lnTo>
                  <a:lnTo>
                    <a:pt x="277" y="147"/>
                  </a:lnTo>
                  <a:lnTo>
                    <a:pt x="278" y="150"/>
                  </a:lnTo>
                  <a:lnTo>
                    <a:pt x="280" y="151"/>
                  </a:lnTo>
                  <a:lnTo>
                    <a:pt x="281" y="152"/>
                  </a:lnTo>
                  <a:lnTo>
                    <a:pt x="282" y="153"/>
                  </a:lnTo>
                  <a:lnTo>
                    <a:pt x="283" y="153"/>
                  </a:lnTo>
                  <a:lnTo>
                    <a:pt x="284" y="153"/>
                  </a:lnTo>
                  <a:lnTo>
                    <a:pt x="286" y="153"/>
                  </a:lnTo>
                  <a:lnTo>
                    <a:pt x="287" y="153"/>
                  </a:lnTo>
                  <a:lnTo>
                    <a:pt x="288" y="153"/>
                  </a:lnTo>
                  <a:lnTo>
                    <a:pt x="289" y="153"/>
                  </a:lnTo>
                  <a:lnTo>
                    <a:pt x="291" y="153"/>
                  </a:lnTo>
                  <a:lnTo>
                    <a:pt x="292" y="153"/>
                  </a:lnTo>
                  <a:lnTo>
                    <a:pt x="293" y="154"/>
                  </a:lnTo>
                  <a:lnTo>
                    <a:pt x="294" y="154"/>
                  </a:lnTo>
                  <a:lnTo>
                    <a:pt x="296" y="154"/>
                  </a:lnTo>
                  <a:lnTo>
                    <a:pt x="297" y="154"/>
                  </a:lnTo>
                  <a:lnTo>
                    <a:pt x="298" y="154"/>
                  </a:lnTo>
                  <a:lnTo>
                    <a:pt x="299" y="154"/>
                  </a:lnTo>
                  <a:lnTo>
                    <a:pt x="301" y="154"/>
                  </a:lnTo>
                  <a:lnTo>
                    <a:pt x="302" y="153"/>
                  </a:lnTo>
                  <a:lnTo>
                    <a:pt x="303" y="153"/>
                  </a:lnTo>
                  <a:lnTo>
                    <a:pt x="304" y="152"/>
                  </a:lnTo>
                  <a:lnTo>
                    <a:pt x="305" y="152"/>
                  </a:lnTo>
                  <a:lnTo>
                    <a:pt x="307" y="152"/>
                  </a:lnTo>
                  <a:lnTo>
                    <a:pt x="308" y="152"/>
                  </a:lnTo>
                  <a:lnTo>
                    <a:pt x="309" y="151"/>
                  </a:lnTo>
                  <a:lnTo>
                    <a:pt x="311" y="150"/>
                  </a:lnTo>
                  <a:lnTo>
                    <a:pt x="312" y="149"/>
                  </a:lnTo>
                  <a:lnTo>
                    <a:pt x="313" y="149"/>
                  </a:lnTo>
                  <a:lnTo>
                    <a:pt x="314" y="148"/>
                  </a:lnTo>
                  <a:lnTo>
                    <a:pt x="315" y="146"/>
                  </a:lnTo>
                  <a:lnTo>
                    <a:pt x="317" y="146"/>
                  </a:lnTo>
                  <a:lnTo>
                    <a:pt x="318" y="146"/>
                  </a:lnTo>
                  <a:lnTo>
                    <a:pt x="319" y="146"/>
                  </a:lnTo>
                  <a:lnTo>
                    <a:pt x="320" y="146"/>
                  </a:lnTo>
                  <a:lnTo>
                    <a:pt x="321" y="146"/>
                  </a:lnTo>
                  <a:lnTo>
                    <a:pt x="323" y="147"/>
                  </a:lnTo>
                  <a:lnTo>
                    <a:pt x="324" y="147"/>
                  </a:lnTo>
                  <a:lnTo>
                    <a:pt x="325" y="148"/>
                  </a:lnTo>
                  <a:lnTo>
                    <a:pt x="327" y="149"/>
                  </a:lnTo>
                  <a:lnTo>
                    <a:pt x="328" y="149"/>
                  </a:lnTo>
                  <a:lnTo>
                    <a:pt x="329" y="149"/>
                  </a:lnTo>
                  <a:lnTo>
                    <a:pt x="330" y="149"/>
                  </a:lnTo>
                  <a:lnTo>
                    <a:pt x="331" y="150"/>
                  </a:lnTo>
                  <a:lnTo>
                    <a:pt x="333" y="150"/>
                  </a:lnTo>
                  <a:lnTo>
                    <a:pt x="334" y="150"/>
                  </a:lnTo>
                  <a:lnTo>
                    <a:pt x="335" y="149"/>
                  </a:lnTo>
                  <a:lnTo>
                    <a:pt x="336" y="150"/>
                  </a:lnTo>
                  <a:lnTo>
                    <a:pt x="337" y="150"/>
                  </a:lnTo>
                  <a:lnTo>
                    <a:pt x="339" y="150"/>
                  </a:lnTo>
                  <a:lnTo>
                    <a:pt x="340" y="150"/>
                  </a:lnTo>
                  <a:lnTo>
                    <a:pt x="341" y="150"/>
                  </a:lnTo>
                  <a:lnTo>
                    <a:pt x="343" y="149"/>
                  </a:lnTo>
                  <a:lnTo>
                    <a:pt x="344" y="149"/>
                  </a:lnTo>
                  <a:lnTo>
                    <a:pt x="345" y="149"/>
                  </a:lnTo>
                  <a:lnTo>
                    <a:pt x="346" y="148"/>
                  </a:lnTo>
                  <a:lnTo>
                    <a:pt x="347" y="148"/>
                  </a:lnTo>
                  <a:lnTo>
                    <a:pt x="349" y="148"/>
                  </a:lnTo>
                  <a:lnTo>
                    <a:pt x="350" y="148"/>
                  </a:lnTo>
                  <a:lnTo>
                    <a:pt x="351" y="148"/>
                  </a:lnTo>
                  <a:lnTo>
                    <a:pt x="352" y="149"/>
                  </a:lnTo>
                  <a:lnTo>
                    <a:pt x="354" y="149"/>
                  </a:lnTo>
                  <a:lnTo>
                    <a:pt x="355" y="149"/>
                  </a:lnTo>
                  <a:lnTo>
                    <a:pt x="356" y="150"/>
                  </a:lnTo>
                  <a:lnTo>
                    <a:pt x="357" y="151"/>
                  </a:lnTo>
                  <a:lnTo>
                    <a:pt x="359" y="152"/>
                  </a:lnTo>
                  <a:lnTo>
                    <a:pt x="360" y="152"/>
                  </a:lnTo>
                  <a:lnTo>
                    <a:pt x="361" y="152"/>
                  </a:lnTo>
                  <a:lnTo>
                    <a:pt x="362" y="152"/>
                  </a:lnTo>
                  <a:lnTo>
                    <a:pt x="364" y="151"/>
                  </a:lnTo>
                  <a:lnTo>
                    <a:pt x="365" y="151"/>
                  </a:lnTo>
                  <a:lnTo>
                    <a:pt x="366" y="151"/>
                  </a:lnTo>
                  <a:lnTo>
                    <a:pt x="367" y="151"/>
                  </a:lnTo>
                  <a:lnTo>
                    <a:pt x="368" y="150"/>
                  </a:lnTo>
                  <a:lnTo>
                    <a:pt x="370" y="150"/>
                  </a:lnTo>
                  <a:lnTo>
                    <a:pt x="371" y="149"/>
                  </a:lnTo>
                  <a:lnTo>
                    <a:pt x="372" y="149"/>
                  </a:lnTo>
                  <a:lnTo>
                    <a:pt x="374" y="148"/>
                  </a:lnTo>
                  <a:lnTo>
                    <a:pt x="375" y="146"/>
                  </a:lnTo>
                  <a:lnTo>
                    <a:pt x="376" y="145"/>
                  </a:lnTo>
                  <a:lnTo>
                    <a:pt x="377" y="145"/>
                  </a:lnTo>
                  <a:lnTo>
                    <a:pt x="378" y="145"/>
                  </a:lnTo>
                  <a:lnTo>
                    <a:pt x="380" y="146"/>
                  </a:lnTo>
                  <a:lnTo>
                    <a:pt x="381" y="146"/>
                  </a:lnTo>
                  <a:lnTo>
                    <a:pt x="382" y="146"/>
                  </a:lnTo>
                  <a:lnTo>
                    <a:pt x="383" y="147"/>
                  </a:lnTo>
                  <a:lnTo>
                    <a:pt x="384" y="148"/>
                  </a:lnTo>
                  <a:lnTo>
                    <a:pt x="386" y="148"/>
                  </a:lnTo>
                  <a:lnTo>
                    <a:pt x="387" y="149"/>
                  </a:lnTo>
                  <a:lnTo>
                    <a:pt x="388" y="149"/>
                  </a:lnTo>
                  <a:lnTo>
                    <a:pt x="390" y="149"/>
                  </a:lnTo>
                  <a:lnTo>
                    <a:pt x="391" y="150"/>
                  </a:lnTo>
                  <a:lnTo>
                    <a:pt x="392" y="150"/>
                  </a:lnTo>
                  <a:lnTo>
                    <a:pt x="393" y="150"/>
                  </a:lnTo>
                  <a:lnTo>
                    <a:pt x="394" y="150"/>
                  </a:lnTo>
                  <a:lnTo>
                    <a:pt x="396" y="150"/>
                  </a:lnTo>
                  <a:lnTo>
                    <a:pt x="397" y="151"/>
                  </a:lnTo>
                  <a:lnTo>
                    <a:pt x="398" y="151"/>
                  </a:lnTo>
                  <a:lnTo>
                    <a:pt x="399" y="151"/>
                  </a:lnTo>
                  <a:lnTo>
                    <a:pt x="401" y="151"/>
                  </a:lnTo>
                  <a:lnTo>
                    <a:pt x="402" y="151"/>
                  </a:lnTo>
                  <a:lnTo>
                    <a:pt x="403" y="151"/>
                  </a:lnTo>
                  <a:lnTo>
                    <a:pt x="404" y="151"/>
                  </a:lnTo>
                  <a:lnTo>
                    <a:pt x="406" y="152"/>
                  </a:lnTo>
                  <a:lnTo>
                    <a:pt x="407" y="152"/>
                  </a:lnTo>
                  <a:lnTo>
                    <a:pt x="408" y="151"/>
                  </a:lnTo>
                  <a:lnTo>
                    <a:pt x="409" y="151"/>
                  </a:lnTo>
                  <a:lnTo>
                    <a:pt x="411" y="151"/>
                  </a:lnTo>
                  <a:lnTo>
                    <a:pt x="412" y="151"/>
                  </a:lnTo>
                  <a:lnTo>
                    <a:pt x="413" y="152"/>
                  </a:lnTo>
                  <a:lnTo>
                    <a:pt x="414" y="153"/>
                  </a:lnTo>
                  <a:lnTo>
                    <a:pt x="415" y="153"/>
                  </a:lnTo>
                  <a:lnTo>
                    <a:pt x="417" y="153"/>
                  </a:lnTo>
                  <a:lnTo>
                    <a:pt x="418" y="152"/>
                  </a:lnTo>
                  <a:lnTo>
                    <a:pt x="419" y="152"/>
                  </a:lnTo>
                  <a:lnTo>
                    <a:pt x="421" y="152"/>
                  </a:lnTo>
                  <a:lnTo>
                    <a:pt x="422" y="152"/>
                  </a:lnTo>
                  <a:lnTo>
                    <a:pt x="423" y="151"/>
                  </a:lnTo>
                  <a:lnTo>
                    <a:pt x="424" y="151"/>
                  </a:lnTo>
                  <a:lnTo>
                    <a:pt x="425" y="151"/>
                  </a:lnTo>
                  <a:lnTo>
                    <a:pt x="427" y="151"/>
                  </a:lnTo>
                  <a:lnTo>
                    <a:pt x="428" y="150"/>
                  </a:lnTo>
                  <a:lnTo>
                    <a:pt x="429" y="150"/>
                  </a:lnTo>
                  <a:lnTo>
                    <a:pt x="430" y="149"/>
                  </a:lnTo>
                  <a:lnTo>
                    <a:pt x="431" y="149"/>
                  </a:lnTo>
                  <a:lnTo>
                    <a:pt x="433" y="148"/>
                  </a:lnTo>
                  <a:lnTo>
                    <a:pt x="434" y="147"/>
                  </a:lnTo>
                  <a:lnTo>
                    <a:pt x="435" y="147"/>
                  </a:lnTo>
                  <a:lnTo>
                    <a:pt x="437" y="148"/>
                  </a:lnTo>
                  <a:lnTo>
                    <a:pt x="438" y="149"/>
                  </a:lnTo>
                  <a:lnTo>
                    <a:pt x="439" y="149"/>
                  </a:lnTo>
                  <a:lnTo>
                    <a:pt x="440" y="150"/>
                  </a:lnTo>
                  <a:lnTo>
                    <a:pt x="441" y="151"/>
                  </a:lnTo>
                  <a:lnTo>
                    <a:pt x="443" y="151"/>
                  </a:lnTo>
                  <a:lnTo>
                    <a:pt x="444" y="152"/>
                  </a:lnTo>
                  <a:lnTo>
                    <a:pt x="445" y="153"/>
                  </a:lnTo>
                  <a:lnTo>
                    <a:pt x="446" y="154"/>
                  </a:lnTo>
                  <a:lnTo>
                    <a:pt x="448" y="155"/>
                  </a:lnTo>
                  <a:lnTo>
                    <a:pt x="449" y="155"/>
                  </a:lnTo>
                  <a:lnTo>
                    <a:pt x="450" y="155"/>
                  </a:lnTo>
                  <a:lnTo>
                    <a:pt x="451" y="155"/>
                  </a:lnTo>
                  <a:lnTo>
                    <a:pt x="453" y="156"/>
                  </a:lnTo>
                  <a:lnTo>
                    <a:pt x="454" y="156"/>
                  </a:lnTo>
                  <a:lnTo>
                    <a:pt x="455" y="156"/>
                  </a:lnTo>
                  <a:lnTo>
                    <a:pt x="456" y="156"/>
                  </a:lnTo>
                  <a:lnTo>
                    <a:pt x="458" y="156"/>
                  </a:lnTo>
                  <a:lnTo>
                    <a:pt x="459" y="156"/>
                  </a:lnTo>
                  <a:lnTo>
                    <a:pt x="460" y="156"/>
                  </a:lnTo>
                  <a:lnTo>
                    <a:pt x="461" y="156"/>
                  </a:lnTo>
                  <a:lnTo>
                    <a:pt x="462" y="155"/>
                  </a:lnTo>
                  <a:lnTo>
                    <a:pt x="464" y="155"/>
                  </a:lnTo>
                  <a:lnTo>
                    <a:pt x="465" y="155"/>
                  </a:lnTo>
                  <a:lnTo>
                    <a:pt x="466" y="155"/>
                  </a:lnTo>
                  <a:lnTo>
                    <a:pt x="468" y="155"/>
                  </a:lnTo>
                  <a:lnTo>
                    <a:pt x="469" y="155"/>
                  </a:lnTo>
                  <a:lnTo>
                    <a:pt x="470" y="155"/>
                  </a:lnTo>
                  <a:lnTo>
                    <a:pt x="471" y="155"/>
                  </a:lnTo>
                  <a:lnTo>
                    <a:pt x="472" y="155"/>
                  </a:lnTo>
                  <a:lnTo>
                    <a:pt x="474" y="155"/>
                  </a:lnTo>
                  <a:lnTo>
                    <a:pt x="475" y="155"/>
                  </a:lnTo>
                  <a:lnTo>
                    <a:pt x="476" y="154"/>
                  </a:lnTo>
                  <a:lnTo>
                    <a:pt x="477" y="153"/>
                  </a:lnTo>
                  <a:lnTo>
                    <a:pt x="479" y="152"/>
                  </a:lnTo>
                  <a:lnTo>
                    <a:pt x="480" y="149"/>
                  </a:lnTo>
                  <a:lnTo>
                    <a:pt x="481" y="147"/>
                  </a:lnTo>
                  <a:lnTo>
                    <a:pt x="482" y="146"/>
                  </a:lnTo>
                  <a:lnTo>
                    <a:pt x="484" y="146"/>
                  </a:lnTo>
                  <a:lnTo>
                    <a:pt x="485" y="146"/>
                  </a:lnTo>
                  <a:lnTo>
                    <a:pt x="486" y="145"/>
                  </a:lnTo>
                  <a:lnTo>
                    <a:pt x="487" y="144"/>
                  </a:lnTo>
                  <a:lnTo>
                    <a:pt x="488" y="144"/>
                  </a:lnTo>
                  <a:lnTo>
                    <a:pt x="490" y="143"/>
                  </a:lnTo>
                  <a:lnTo>
                    <a:pt x="491" y="143"/>
                  </a:lnTo>
                  <a:lnTo>
                    <a:pt x="492" y="143"/>
                  </a:lnTo>
                  <a:lnTo>
                    <a:pt x="493" y="143"/>
                  </a:lnTo>
                  <a:lnTo>
                    <a:pt x="495" y="144"/>
                  </a:lnTo>
                  <a:lnTo>
                    <a:pt x="496" y="144"/>
                  </a:lnTo>
                  <a:lnTo>
                    <a:pt x="497" y="145"/>
                  </a:lnTo>
                  <a:lnTo>
                    <a:pt x="498" y="146"/>
                  </a:lnTo>
                  <a:lnTo>
                    <a:pt x="500" y="146"/>
                  </a:lnTo>
                  <a:lnTo>
                    <a:pt x="501" y="148"/>
                  </a:lnTo>
                  <a:lnTo>
                    <a:pt x="502" y="148"/>
                  </a:lnTo>
                  <a:lnTo>
                    <a:pt x="503" y="148"/>
                  </a:lnTo>
                  <a:lnTo>
                    <a:pt x="504" y="148"/>
                  </a:lnTo>
                  <a:lnTo>
                    <a:pt x="506" y="149"/>
                  </a:lnTo>
                  <a:lnTo>
                    <a:pt x="507" y="150"/>
                  </a:lnTo>
                  <a:lnTo>
                    <a:pt x="508" y="150"/>
                  </a:lnTo>
                  <a:lnTo>
                    <a:pt x="510" y="151"/>
                  </a:lnTo>
                  <a:lnTo>
                    <a:pt x="511" y="152"/>
                  </a:lnTo>
                  <a:lnTo>
                    <a:pt x="512" y="152"/>
                  </a:lnTo>
                  <a:lnTo>
                    <a:pt x="513" y="153"/>
                  </a:lnTo>
                  <a:lnTo>
                    <a:pt x="515" y="153"/>
                  </a:lnTo>
                  <a:lnTo>
                    <a:pt x="516" y="153"/>
                  </a:lnTo>
                  <a:lnTo>
                    <a:pt x="517" y="153"/>
                  </a:lnTo>
                  <a:lnTo>
                    <a:pt x="518" y="153"/>
                  </a:lnTo>
                  <a:lnTo>
                    <a:pt x="519" y="152"/>
                  </a:lnTo>
                  <a:lnTo>
                    <a:pt x="521" y="150"/>
                  </a:lnTo>
                  <a:lnTo>
                    <a:pt x="522" y="148"/>
                  </a:lnTo>
                  <a:lnTo>
                    <a:pt x="523" y="148"/>
                  </a:lnTo>
                  <a:lnTo>
                    <a:pt x="524" y="147"/>
                  </a:lnTo>
                  <a:lnTo>
                    <a:pt x="526" y="147"/>
                  </a:lnTo>
                  <a:lnTo>
                    <a:pt x="527" y="147"/>
                  </a:lnTo>
                  <a:lnTo>
                    <a:pt x="528" y="147"/>
                  </a:lnTo>
                  <a:lnTo>
                    <a:pt x="529" y="147"/>
                  </a:lnTo>
                  <a:lnTo>
                    <a:pt x="531" y="146"/>
                  </a:lnTo>
                  <a:lnTo>
                    <a:pt x="532" y="146"/>
                  </a:lnTo>
                  <a:lnTo>
                    <a:pt x="533" y="146"/>
                  </a:lnTo>
                  <a:lnTo>
                    <a:pt x="534" y="146"/>
                  </a:lnTo>
                  <a:lnTo>
                    <a:pt x="535" y="146"/>
                  </a:lnTo>
                  <a:lnTo>
                    <a:pt x="537" y="146"/>
                  </a:lnTo>
                  <a:lnTo>
                    <a:pt x="538" y="147"/>
                  </a:lnTo>
                  <a:lnTo>
                    <a:pt x="539" y="147"/>
                  </a:lnTo>
                  <a:lnTo>
                    <a:pt x="541" y="146"/>
                  </a:lnTo>
                  <a:lnTo>
                    <a:pt x="542" y="146"/>
                  </a:lnTo>
                  <a:lnTo>
                    <a:pt x="543" y="146"/>
                  </a:lnTo>
                  <a:lnTo>
                    <a:pt x="544" y="146"/>
                  </a:lnTo>
                  <a:lnTo>
                    <a:pt x="545" y="146"/>
                  </a:lnTo>
                  <a:lnTo>
                    <a:pt x="547" y="145"/>
                  </a:lnTo>
                  <a:lnTo>
                    <a:pt x="548" y="143"/>
                  </a:lnTo>
                  <a:lnTo>
                    <a:pt x="549" y="142"/>
                  </a:lnTo>
                  <a:lnTo>
                    <a:pt x="550" y="142"/>
                  </a:lnTo>
                  <a:lnTo>
                    <a:pt x="551" y="142"/>
                  </a:lnTo>
                  <a:lnTo>
                    <a:pt x="553" y="142"/>
                  </a:lnTo>
                  <a:lnTo>
                    <a:pt x="554" y="142"/>
                  </a:lnTo>
                  <a:lnTo>
                    <a:pt x="555" y="142"/>
                  </a:lnTo>
                  <a:lnTo>
                    <a:pt x="557" y="142"/>
                  </a:lnTo>
                  <a:lnTo>
                    <a:pt x="558" y="142"/>
                  </a:lnTo>
                  <a:lnTo>
                    <a:pt x="559" y="142"/>
                  </a:lnTo>
                  <a:lnTo>
                    <a:pt x="560" y="142"/>
                  </a:lnTo>
                  <a:lnTo>
                    <a:pt x="561" y="142"/>
                  </a:lnTo>
                  <a:lnTo>
                    <a:pt x="563" y="142"/>
                  </a:lnTo>
                  <a:lnTo>
                    <a:pt x="564" y="142"/>
                  </a:lnTo>
                  <a:lnTo>
                    <a:pt x="565" y="142"/>
                  </a:lnTo>
                  <a:lnTo>
                    <a:pt x="566" y="143"/>
                  </a:lnTo>
                  <a:lnTo>
                    <a:pt x="568" y="143"/>
                  </a:lnTo>
                  <a:lnTo>
                    <a:pt x="569" y="144"/>
                  </a:lnTo>
                  <a:lnTo>
                    <a:pt x="570" y="145"/>
                  </a:lnTo>
                  <a:lnTo>
                    <a:pt x="571" y="146"/>
                  </a:lnTo>
                  <a:lnTo>
                    <a:pt x="573" y="146"/>
                  </a:lnTo>
                  <a:lnTo>
                    <a:pt x="574" y="146"/>
                  </a:lnTo>
                  <a:lnTo>
                    <a:pt x="575" y="146"/>
                  </a:lnTo>
                  <a:lnTo>
                    <a:pt x="576" y="146"/>
                  </a:lnTo>
                  <a:lnTo>
                    <a:pt x="578" y="147"/>
                  </a:lnTo>
                  <a:lnTo>
                    <a:pt x="579" y="147"/>
                  </a:lnTo>
                  <a:lnTo>
                    <a:pt x="580" y="147"/>
                  </a:lnTo>
                  <a:lnTo>
                    <a:pt x="581" y="147"/>
                  </a:lnTo>
                  <a:lnTo>
                    <a:pt x="582" y="147"/>
                  </a:lnTo>
                  <a:lnTo>
                    <a:pt x="584" y="147"/>
                  </a:lnTo>
                  <a:lnTo>
                    <a:pt x="585" y="146"/>
                  </a:lnTo>
                  <a:lnTo>
                    <a:pt x="586" y="146"/>
                  </a:lnTo>
                  <a:lnTo>
                    <a:pt x="588" y="146"/>
                  </a:lnTo>
                  <a:lnTo>
                    <a:pt x="589" y="145"/>
                  </a:lnTo>
                  <a:lnTo>
                    <a:pt x="590" y="144"/>
                  </a:lnTo>
                  <a:lnTo>
                    <a:pt x="591" y="143"/>
                  </a:lnTo>
                  <a:lnTo>
                    <a:pt x="592" y="142"/>
                  </a:lnTo>
                  <a:lnTo>
                    <a:pt x="594" y="139"/>
                  </a:lnTo>
                  <a:lnTo>
                    <a:pt x="595" y="138"/>
                  </a:lnTo>
                  <a:lnTo>
                    <a:pt x="596" y="137"/>
                  </a:lnTo>
                  <a:lnTo>
                    <a:pt x="597" y="136"/>
                  </a:lnTo>
                  <a:lnTo>
                    <a:pt x="598" y="136"/>
                  </a:lnTo>
                  <a:lnTo>
                    <a:pt x="600" y="136"/>
                  </a:lnTo>
                  <a:lnTo>
                    <a:pt x="601" y="136"/>
                  </a:lnTo>
                  <a:lnTo>
                    <a:pt x="602" y="136"/>
                  </a:lnTo>
                  <a:lnTo>
                    <a:pt x="604" y="135"/>
                  </a:lnTo>
                  <a:lnTo>
                    <a:pt x="605" y="135"/>
                  </a:lnTo>
                  <a:lnTo>
                    <a:pt x="606" y="133"/>
                  </a:lnTo>
                  <a:lnTo>
                    <a:pt x="607" y="132"/>
                  </a:lnTo>
                  <a:lnTo>
                    <a:pt x="608" y="130"/>
                  </a:lnTo>
                  <a:lnTo>
                    <a:pt x="610" y="127"/>
                  </a:lnTo>
                  <a:lnTo>
                    <a:pt x="611" y="124"/>
                  </a:lnTo>
                  <a:lnTo>
                    <a:pt x="612" y="121"/>
                  </a:lnTo>
                  <a:lnTo>
                    <a:pt x="613" y="118"/>
                  </a:lnTo>
                  <a:lnTo>
                    <a:pt x="615" y="118"/>
                  </a:lnTo>
                  <a:lnTo>
                    <a:pt x="616" y="119"/>
                  </a:lnTo>
                  <a:lnTo>
                    <a:pt x="617" y="121"/>
                  </a:lnTo>
                  <a:lnTo>
                    <a:pt x="618" y="123"/>
                  </a:lnTo>
                  <a:lnTo>
                    <a:pt x="620" y="125"/>
                  </a:lnTo>
                  <a:lnTo>
                    <a:pt x="621" y="126"/>
                  </a:lnTo>
                  <a:lnTo>
                    <a:pt x="622" y="128"/>
                  </a:lnTo>
                  <a:lnTo>
                    <a:pt x="623" y="130"/>
                  </a:lnTo>
                  <a:lnTo>
                    <a:pt x="625" y="132"/>
                  </a:lnTo>
                  <a:lnTo>
                    <a:pt x="626" y="134"/>
                  </a:lnTo>
                  <a:lnTo>
                    <a:pt x="627" y="136"/>
                  </a:lnTo>
                  <a:lnTo>
                    <a:pt x="628" y="136"/>
                  </a:lnTo>
                  <a:lnTo>
                    <a:pt x="629" y="135"/>
                  </a:lnTo>
                  <a:lnTo>
                    <a:pt x="631" y="132"/>
                  </a:lnTo>
                  <a:lnTo>
                    <a:pt x="632" y="126"/>
                  </a:lnTo>
                  <a:lnTo>
                    <a:pt x="633" y="125"/>
                  </a:lnTo>
                  <a:lnTo>
                    <a:pt x="635" y="121"/>
                  </a:lnTo>
                  <a:lnTo>
                    <a:pt x="636" y="119"/>
                  </a:lnTo>
                  <a:lnTo>
                    <a:pt x="637" y="118"/>
                  </a:lnTo>
                  <a:lnTo>
                    <a:pt x="638" y="118"/>
                  </a:lnTo>
                  <a:lnTo>
                    <a:pt x="639" y="117"/>
                  </a:lnTo>
                  <a:lnTo>
                    <a:pt x="641" y="118"/>
                  </a:lnTo>
                  <a:lnTo>
                    <a:pt x="642" y="117"/>
                  </a:lnTo>
                  <a:lnTo>
                    <a:pt x="643" y="116"/>
                  </a:lnTo>
                  <a:lnTo>
                    <a:pt x="644" y="116"/>
                  </a:lnTo>
                  <a:lnTo>
                    <a:pt x="645" y="115"/>
                  </a:lnTo>
                  <a:lnTo>
                    <a:pt x="647" y="115"/>
                  </a:lnTo>
                  <a:lnTo>
                    <a:pt x="648" y="114"/>
                  </a:lnTo>
                  <a:lnTo>
                    <a:pt x="649" y="113"/>
                  </a:lnTo>
                  <a:lnTo>
                    <a:pt x="651" y="113"/>
                  </a:lnTo>
                  <a:lnTo>
                    <a:pt x="652" y="113"/>
                  </a:lnTo>
                  <a:lnTo>
                    <a:pt x="653" y="112"/>
                  </a:lnTo>
                  <a:lnTo>
                    <a:pt x="654" y="111"/>
                  </a:lnTo>
                  <a:lnTo>
                    <a:pt x="655" y="109"/>
                  </a:lnTo>
                  <a:lnTo>
                    <a:pt x="657" y="106"/>
                  </a:lnTo>
                  <a:lnTo>
                    <a:pt x="658" y="105"/>
                  </a:lnTo>
                  <a:lnTo>
                    <a:pt x="659" y="105"/>
                  </a:lnTo>
                  <a:lnTo>
                    <a:pt x="660" y="106"/>
                  </a:lnTo>
                  <a:lnTo>
                    <a:pt x="662" y="107"/>
                  </a:lnTo>
                  <a:lnTo>
                    <a:pt x="663" y="107"/>
                  </a:lnTo>
                  <a:lnTo>
                    <a:pt x="664" y="108"/>
                  </a:lnTo>
                  <a:lnTo>
                    <a:pt x="665" y="112"/>
                  </a:lnTo>
                  <a:lnTo>
                    <a:pt x="667" y="114"/>
                  </a:lnTo>
                  <a:lnTo>
                    <a:pt x="668" y="113"/>
                  </a:lnTo>
                  <a:lnTo>
                    <a:pt x="669" y="111"/>
                  </a:lnTo>
                  <a:lnTo>
                    <a:pt x="670" y="107"/>
                  </a:lnTo>
                  <a:lnTo>
                    <a:pt x="672" y="105"/>
                  </a:lnTo>
                  <a:lnTo>
                    <a:pt x="673" y="102"/>
                  </a:lnTo>
                  <a:lnTo>
                    <a:pt x="674" y="101"/>
                  </a:lnTo>
                  <a:lnTo>
                    <a:pt x="675" y="100"/>
                  </a:lnTo>
                  <a:lnTo>
                    <a:pt x="676" y="101"/>
                  </a:lnTo>
                  <a:lnTo>
                    <a:pt x="678" y="103"/>
                  </a:lnTo>
                  <a:lnTo>
                    <a:pt x="679" y="105"/>
                  </a:lnTo>
                  <a:lnTo>
                    <a:pt x="680" y="109"/>
                  </a:lnTo>
                  <a:lnTo>
                    <a:pt x="682" y="110"/>
                  </a:lnTo>
                  <a:lnTo>
                    <a:pt x="683" y="112"/>
                  </a:lnTo>
                  <a:lnTo>
                    <a:pt x="684" y="113"/>
                  </a:lnTo>
                  <a:lnTo>
                    <a:pt x="685" y="114"/>
                  </a:lnTo>
                  <a:lnTo>
                    <a:pt x="686" y="114"/>
                  </a:lnTo>
                  <a:lnTo>
                    <a:pt x="688" y="115"/>
                  </a:lnTo>
                  <a:lnTo>
                    <a:pt x="689" y="114"/>
                  </a:lnTo>
                  <a:lnTo>
                    <a:pt x="690" y="111"/>
                  </a:lnTo>
                  <a:lnTo>
                    <a:pt x="691" y="111"/>
                  </a:lnTo>
                  <a:lnTo>
                    <a:pt x="692" y="112"/>
                  </a:lnTo>
                  <a:lnTo>
                    <a:pt x="694" y="112"/>
                  </a:lnTo>
                  <a:lnTo>
                    <a:pt x="695" y="113"/>
                  </a:lnTo>
                  <a:lnTo>
                    <a:pt x="696" y="113"/>
                  </a:lnTo>
                  <a:lnTo>
                    <a:pt x="698" y="113"/>
                  </a:lnTo>
                  <a:lnTo>
                    <a:pt x="699" y="112"/>
                  </a:lnTo>
                  <a:lnTo>
                    <a:pt x="700" y="112"/>
                  </a:lnTo>
                  <a:lnTo>
                    <a:pt x="701" y="111"/>
                  </a:lnTo>
                  <a:lnTo>
                    <a:pt x="702" y="111"/>
                  </a:lnTo>
                  <a:lnTo>
                    <a:pt x="704" y="111"/>
                  </a:lnTo>
                  <a:lnTo>
                    <a:pt x="705" y="111"/>
                  </a:lnTo>
                  <a:lnTo>
                    <a:pt x="706" y="111"/>
                  </a:lnTo>
                  <a:lnTo>
                    <a:pt x="707" y="111"/>
                  </a:lnTo>
                  <a:lnTo>
                    <a:pt x="708" y="111"/>
                  </a:lnTo>
                  <a:lnTo>
                    <a:pt x="710" y="112"/>
                  </a:lnTo>
                  <a:lnTo>
                    <a:pt x="711" y="114"/>
                  </a:lnTo>
                  <a:lnTo>
                    <a:pt x="712" y="116"/>
                  </a:lnTo>
                  <a:lnTo>
                    <a:pt x="714" y="119"/>
                  </a:lnTo>
                  <a:lnTo>
                    <a:pt x="715" y="119"/>
                  </a:lnTo>
                  <a:lnTo>
                    <a:pt x="716" y="120"/>
                  </a:lnTo>
                  <a:lnTo>
                    <a:pt x="717" y="121"/>
                  </a:lnTo>
                  <a:lnTo>
                    <a:pt x="718" y="121"/>
                  </a:lnTo>
                  <a:lnTo>
                    <a:pt x="720" y="122"/>
                  </a:lnTo>
                  <a:lnTo>
                    <a:pt x="721" y="122"/>
                  </a:lnTo>
                  <a:lnTo>
                    <a:pt x="722" y="122"/>
                  </a:lnTo>
                  <a:lnTo>
                    <a:pt x="723" y="122"/>
                  </a:lnTo>
                  <a:lnTo>
                    <a:pt x="725" y="121"/>
                  </a:lnTo>
                  <a:lnTo>
                    <a:pt x="726" y="121"/>
                  </a:lnTo>
                  <a:lnTo>
                    <a:pt x="727" y="120"/>
                  </a:lnTo>
                  <a:lnTo>
                    <a:pt x="728" y="120"/>
                  </a:lnTo>
                  <a:lnTo>
                    <a:pt x="730" y="122"/>
                  </a:lnTo>
                  <a:lnTo>
                    <a:pt x="731" y="126"/>
                  </a:lnTo>
                  <a:lnTo>
                    <a:pt x="732" y="132"/>
                  </a:lnTo>
                  <a:lnTo>
                    <a:pt x="733" y="138"/>
                  </a:lnTo>
                  <a:lnTo>
                    <a:pt x="735" y="140"/>
                  </a:lnTo>
                  <a:lnTo>
                    <a:pt x="736" y="142"/>
                  </a:lnTo>
                  <a:lnTo>
                    <a:pt x="737" y="142"/>
                  </a:lnTo>
                  <a:lnTo>
                    <a:pt x="738" y="143"/>
                  </a:lnTo>
                  <a:lnTo>
                    <a:pt x="739" y="144"/>
                  </a:lnTo>
                  <a:lnTo>
                    <a:pt x="741" y="145"/>
                  </a:lnTo>
                  <a:lnTo>
                    <a:pt x="742" y="146"/>
                  </a:lnTo>
                  <a:lnTo>
                    <a:pt x="743" y="146"/>
                  </a:lnTo>
                  <a:lnTo>
                    <a:pt x="745" y="146"/>
                  </a:lnTo>
                  <a:lnTo>
                    <a:pt x="746" y="147"/>
                  </a:lnTo>
                  <a:lnTo>
                    <a:pt x="747" y="147"/>
                  </a:lnTo>
                  <a:lnTo>
                    <a:pt x="748" y="147"/>
                  </a:lnTo>
                  <a:lnTo>
                    <a:pt x="749" y="147"/>
                  </a:lnTo>
                  <a:lnTo>
                    <a:pt x="751" y="147"/>
                  </a:lnTo>
                  <a:lnTo>
                    <a:pt x="752" y="147"/>
                  </a:lnTo>
                  <a:lnTo>
                    <a:pt x="753" y="147"/>
                  </a:lnTo>
                  <a:lnTo>
                    <a:pt x="754" y="147"/>
                  </a:lnTo>
                  <a:lnTo>
                    <a:pt x="755" y="147"/>
                  </a:lnTo>
                  <a:lnTo>
                    <a:pt x="757" y="148"/>
                  </a:lnTo>
                  <a:lnTo>
                    <a:pt x="758" y="148"/>
                  </a:lnTo>
                  <a:lnTo>
                    <a:pt x="759" y="147"/>
                  </a:lnTo>
                  <a:lnTo>
                    <a:pt x="761" y="147"/>
                  </a:lnTo>
                  <a:lnTo>
                    <a:pt x="762" y="146"/>
                  </a:lnTo>
                  <a:lnTo>
                    <a:pt x="763" y="146"/>
                  </a:lnTo>
                  <a:lnTo>
                    <a:pt x="764" y="147"/>
                  </a:lnTo>
                  <a:lnTo>
                    <a:pt x="765" y="147"/>
                  </a:lnTo>
                  <a:lnTo>
                    <a:pt x="767" y="147"/>
                  </a:lnTo>
                  <a:lnTo>
                    <a:pt x="768" y="146"/>
                  </a:lnTo>
                  <a:lnTo>
                    <a:pt x="769" y="148"/>
                  </a:lnTo>
                  <a:lnTo>
                    <a:pt x="770" y="149"/>
                  </a:lnTo>
                  <a:lnTo>
                    <a:pt x="772" y="150"/>
                  </a:lnTo>
                  <a:lnTo>
                    <a:pt x="773" y="151"/>
                  </a:lnTo>
                  <a:lnTo>
                    <a:pt x="774" y="152"/>
                  </a:lnTo>
                  <a:lnTo>
                    <a:pt x="775" y="151"/>
                  </a:lnTo>
                  <a:lnTo>
                    <a:pt x="777" y="150"/>
                  </a:lnTo>
                  <a:lnTo>
                    <a:pt x="778" y="150"/>
                  </a:lnTo>
                  <a:lnTo>
                    <a:pt x="779" y="150"/>
                  </a:lnTo>
                  <a:lnTo>
                    <a:pt x="780" y="149"/>
                  </a:lnTo>
                  <a:lnTo>
                    <a:pt x="782" y="147"/>
                  </a:lnTo>
                  <a:lnTo>
                    <a:pt x="783" y="147"/>
                  </a:lnTo>
                  <a:lnTo>
                    <a:pt x="784" y="146"/>
                  </a:lnTo>
                  <a:lnTo>
                    <a:pt x="785" y="146"/>
                  </a:lnTo>
                  <a:lnTo>
                    <a:pt x="786" y="145"/>
                  </a:lnTo>
                  <a:lnTo>
                    <a:pt x="788" y="143"/>
                  </a:lnTo>
                  <a:lnTo>
                    <a:pt x="789" y="142"/>
                  </a:lnTo>
                  <a:lnTo>
                    <a:pt x="790" y="142"/>
                  </a:lnTo>
                  <a:lnTo>
                    <a:pt x="792" y="141"/>
                  </a:lnTo>
                  <a:lnTo>
                    <a:pt x="793" y="141"/>
                  </a:lnTo>
                  <a:lnTo>
                    <a:pt x="794" y="141"/>
                  </a:lnTo>
                  <a:lnTo>
                    <a:pt x="795" y="142"/>
                  </a:lnTo>
                  <a:lnTo>
                    <a:pt x="796" y="142"/>
                  </a:lnTo>
                  <a:lnTo>
                    <a:pt x="798" y="143"/>
                  </a:lnTo>
                  <a:lnTo>
                    <a:pt x="799" y="143"/>
                  </a:lnTo>
                  <a:lnTo>
                    <a:pt x="800" y="144"/>
                  </a:lnTo>
                  <a:lnTo>
                    <a:pt x="801" y="145"/>
                  </a:lnTo>
                  <a:lnTo>
                    <a:pt x="802" y="145"/>
                  </a:lnTo>
                  <a:lnTo>
                    <a:pt x="804" y="146"/>
                  </a:lnTo>
                  <a:lnTo>
                    <a:pt x="805" y="146"/>
                  </a:lnTo>
                  <a:lnTo>
                    <a:pt x="806" y="147"/>
                  </a:lnTo>
                  <a:lnTo>
                    <a:pt x="808" y="146"/>
                  </a:lnTo>
                  <a:lnTo>
                    <a:pt x="809" y="146"/>
                  </a:lnTo>
                  <a:lnTo>
                    <a:pt x="810" y="145"/>
                  </a:lnTo>
                  <a:lnTo>
                    <a:pt x="811" y="146"/>
                  </a:lnTo>
                  <a:lnTo>
                    <a:pt x="812" y="146"/>
                  </a:lnTo>
                  <a:lnTo>
                    <a:pt x="814" y="146"/>
                  </a:lnTo>
                  <a:lnTo>
                    <a:pt x="815" y="146"/>
                  </a:lnTo>
                  <a:lnTo>
                    <a:pt x="816" y="146"/>
                  </a:lnTo>
                  <a:lnTo>
                    <a:pt x="817" y="146"/>
                  </a:lnTo>
                  <a:lnTo>
                    <a:pt x="819" y="146"/>
                  </a:lnTo>
                  <a:lnTo>
                    <a:pt x="820" y="146"/>
                  </a:lnTo>
                  <a:lnTo>
                    <a:pt x="821" y="146"/>
                  </a:lnTo>
                  <a:lnTo>
                    <a:pt x="822" y="145"/>
                  </a:lnTo>
                  <a:lnTo>
                    <a:pt x="824" y="145"/>
                  </a:lnTo>
                  <a:lnTo>
                    <a:pt x="825" y="144"/>
                  </a:lnTo>
                  <a:lnTo>
                    <a:pt x="826" y="144"/>
                  </a:lnTo>
                  <a:lnTo>
                    <a:pt x="827" y="144"/>
                  </a:lnTo>
                  <a:lnTo>
                    <a:pt x="829" y="144"/>
                  </a:lnTo>
                  <a:lnTo>
                    <a:pt x="830" y="144"/>
                  </a:lnTo>
                  <a:lnTo>
                    <a:pt x="831" y="145"/>
                  </a:lnTo>
                  <a:lnTo>
                    <a:pt x="832" y="145"/>
                  </a:lnTo>
                  <a:lnTo>
                    <a:pt x="833" y="145"/>
                  </a:lnTo>
                  <a:lnTo>
                    <a:pt x="835" y="144"/>
                  </a:lnTo>
                  <a:lnTo>
                    <a:pt x="836" y="144"/>
                  </a:lnTo>
                  <a:lnTo>
                    <a:pt x="837" y="143"/>
                  </a:lnTo>
                  <a:lnTo>
                    <a:pt x="839" y="142"/>
                  </a:lnTo>
                  <a:lnTo>
                    <a:pt x="840" y="142"/>
                  </a:lnTo>
                  <a:lnTo>
                    <a:pt x="841" y="141"/>
                  </a:lnTo>
                  <a:lnTo>
                    <a:pt x="842" y="141"/>
                  </a:lnTo>
                  <a:lnTo>
                    <a:pt x="843" y="140"/>
                  </a:lnTo>
                  <a:lnTo>
                    <a:pt x="845" y="140"/>
                  </a:lnTo>
                  <a:lnTo>
                    <a:pt x="846" y="139"/>
                  </a:lnTo>
                  <a:lnTo>
                    <a:pt x="847" y="139"/>
                  </a:lnTo>
                  <a:lnTo>
                    <a:pt x="848" y="139"/>
                  </a:lnTo>
                  <a:lnTo>
                    <a:pt x="850" y="139"/>
                  </a:lnTo>
                  <a:lnTo>
                    <a:pt x="851" y="138"/>
                  </a:lnTo>
                  <a:lnTo>
                    <a:pt x="852" y="139"/>
                  </a:lnTo>
                  <a:lnTo>
                    <a:pt x="853" y="139"/>
                  </a:lnTo>
                  <a:lnTo>
                    <a:pt x="855" y="139"/>
                  </a:lnTo>
                  <a:lnTo>
                    <a:pt x="856" y="140"/>
                  </a:lnTo>
                  <a:lnTo>
                    <a:pt x="857" y="140"/>
                  </a:lnTo>
                  <a:lnTo>
                    <a:pt x="858" y="141"/>
                  </a:lnTo>
                  <a:lnTo>
                    <a:pt x="859" y="141"/>
                  </a:lnTo>
                  <a:lnTo>
                    <a:pt x="861" y="142"/>
                  </a:lnTo>
                  <a:lnTo>
                    <a:pt x="862" y="143"/>
                  </a:lnTo>
                  <a:lnTo>
                    <a:pt x="863" y="144"/>
                  </a:lnTo>
                  <a:lnTo>
                    <a:pt x="864" y="144"/>
                  </a:lnTo>
                  <a:lnTo>
                    <a:pt x="866" y="145"/>
                  </a:lnTo>
                  <a:lnTo>
                    <a:pt x="867" y="145"/>
                  </a:lnTo>
                  <a:lnTo>
                    <a:pt x="868" y="145"/>
                  </a:lnTo>
                  <a:lnTo>
                    <a:pt x="869" y="145"/>
                  </a:lnTo>
                  <a:lnTo>
                    <a:pt x="871" y="145"/>
                  </a:lnTo>
                  <a:lnTo>
                    <a:pt x="872" y="145"/>
                  </a:lnTo>
                  <a:lnTo>
                    <a:pt x="873" y="145"/>
                  </a:lnTo>
                  <a:lnTo>
                    <a:pt x="874" y="146"/>
                  </a:lnTo>
                  <a:lnTo>
                    <a:pt x="875" y="145"/>
                  </a:lnTo>
                  <a:lnTo>
                    <a:pt x="877" y="146"/>
                  </a:lnTo>
                  <a:lnTo>
                    <a:pt x="878" y="146"/>
                  </a:lnTo>
                  <a:lnTo>
                    <a:pt x="879" y="148"/>
                  </a:lnTo>
                  <a:lnTo>
                    <a:pt x="881" y="148"/>
                  </a:lnTo>
                  <a:lnTo>
                    <a:pt x="882" y="147"/>
                  </a:lnTo>
                  <a:lnTo>
                    <a:pt x="883" y="148"/>
                  </a:lnTo>
                  <a:lnTo>
                    <a:pt x="884" y="148"/>
                  </a:lnTo>
                  <a:lnTo>
                    <a:pt x="885" y="149"/>
                  </a:lnTo>
                  <a:lnTo>
                    <a:pt x="887" y="149"/>
                  </a:lnTo>
                  <a:lnTo>
                    <a:pt x="888" y="150"/>
                  </a:lnTo>
                  <a:lnTo>
                    <a:pt x="889" y="150"/>
                  </a:lnTo>
                  <a:lnTo>
                    <a:pt x="890" y="151"/>
                  </a:lnTo>
                  <a:lnTo>
                    <a:pt x="892" y="151"/>
                  </a:lnTo>
                  <a:lnTo>
                    <a:pt x="893" y="151"/>
                  </a:lnTo>
                  <a:lnTo>
                    <a:pt x="894" y="150"/>
                  </a:lnTo>
                  <a:lnTo>
                    <a:pt x="895" y="148"/>
                  </a:lnTo>
                  <a:lnTo>
                    <a:pt x="897" y="147"/>
                  </a:lnTo>
                  <a:lnTo>
                    <a:pt x="898" y="146"/>
                  </a:lnTo>
                  <a:lnTo>
                    <a:pt x="899" y="146"/>
                  </a:lnTo>
                  <a:lnTo>
                    <a:pt x="900" y="146"/>
                  </a:lnTo>
                  <a:lnTo>
                    <a:pt x="902" y="145"/>
                  </a:lnTo>
                  <a:lnTo>
                    <a:pt x="903" y="144"/>
                  </a:lnTo>
                  <a:lnTo>
                    <a:pt x="904" y="144"/>
                  </a:lnTo>
                  <a:lnTo>
                    <a:pt x="905" y="143"/>
                  </a:lnTo>
                  <a:lnTo>
                    <a:pt x="906" y="143"/>
                  </a:lnTo>
                  <a:lnTo>
                    <a:pt x="908" y="143"/>
                  </a:lnTo>
                  <a:lnTo>
                    <a:pt x="909" y="143"/>
                  </a:lnTo>
                  <a:lnTo>
                    <a:pt x="910" y="144"/>
                  </a:lnTo>
                  <a:lnTo>
                    <a:pt x="912" y="144"/>
                  </a:lnTo>
                  <a:lnTo>
                    <a:pt x="913" y="145"/>
                  </a:lnTo>
                  <a:lnTo>
                    <a:pt x="914" y="146"/>
                  </a:lnTo>
                  <a:lnTo>
                    <a:pt x="915" y="146"/>
                  </a:lnTo>
                  <a:lnTo>
                    <a:pt x="916" y="148"/>
                  </a:lnTo>
                  <a:lnTo>
                    <a:pt x="918" y="148"/>
                  </a:lnTo>
                  <a:lnTo>
                    <a:pt x="919" y="148"/>
                  </a:lnTo>
                  <a:lnTo>
                    <a:pt x="920" y="148"/>
                  </a:lnTo>
                  <a:lnTo>
                    <a:pt x="921" y="149"/>
                  </a:lnTo>
                  <a:lnTo>
                    <a:pt x="922" y="150"/>
                  </a:lnTo>
                  <a:lnTo>
                    <a:pt x="924" y="150"/>
                  </a:lnTo>
                  <a:lnTo>
                    <a:pt x="925" y="151"/>
                  </a:lnTo>
                  <a:lnTo>
                    <a:pt x="926" y="152"/>
                  </a:lnTo>
                  <a:lnTo>
                    <a:pt x="928" y="152"/>
                  </a:lnTo>
                  <a:lnTo>
                    <a:pt x="929" y="153"/>
                  </a:lnTo>
                  <a:lnTo>
                    <a:pt x="930" y="153"/>
                  </a:lnTo>
                  <a:lnTo>
                    <a:pt x="931" y="153"/>
                  </a:lnTo>
                  <a:lnTo>
                    <a:pt x="932" y="153"/>
                  </a:lnTo>
                  <a:lnTo>
                    <a:pt x="934" y="153"/>
                  </a:lnTo>
                  <a:lnTo>
                    <a:pt x="935" y="152"/>
                  </a:lnTo>
                  <a:lnTo>
                    <a:pt x="936" y="152"/>
                  </a:lnTo>
                  <a:lnTo>
                    <a:pt x="937" y="152"/>
                  </a:lnTo>
                  <a:lnTo>
                    <a:pt x="939" y="153"/>
                  </a:lnTo>
                  <a:lnTo>
                    <a:pt x="940" y="154"/>
                  </a:lnTo>
                  <a:lnTo>
                    <a:pt x="941" y="154"/>
                  </a:lnTo>
                  <a:lnTo>
                    <a:pt x="942" y="154"/>
                  </a:lnTo>
                  <a:lnTo>
                    <a:pt x="944" y="153"/>
                  </a:lnTo>
                  <a:lnTo>
                    <a:pt x="945" y="154"/>
                  </a:lnTo>
                  <a:lnTo>
                    <a:pt x="946" y="154"/>
                  </a:lnTo>
                  <a:lnTo>
                    <a:pt x="947" y="154"/>
                  </a:lnTo>
                  <a:lnTo>
                    <a:pt x="949" y="154"/>
                  </a:lnTo>
                  <a:lnTo>
                    <a:pt x="950" y="154"/>
                  </a:lnTo>
                  <a:lnTo>
                    <a:pt x="951" y="154"/>
                  </a:lnTo>
                  <a:lnTo>
                    <a:pt x="952" y="155"/>
                  </a:lnTo>
                  <a:lnTo>
                    <a:pt x="953" y="155"/>
                  </a:lnTo>
                  <a:lnTo>
                    <a:pt x="955" y="155"/>
                  </a:lnTo>
                  <a:lnTo>
                    <a:pt x="956" y="155"/>
                  </a:lnTo>
                  <a:lnTo>
                    <a:pt x="957" y="155"/>
                  </a:lnTo>
                  <a:lnTo>
                    <a:pt x="959" y="154"/>
                  </a:lnTo>
                  <a:lnTo>
                    <a:pt x="960" y="154"/>
                  </a:lnTo>
                  <a:lnTo>
                    <a:pt x="961" y="154"/>
                  </a:lnTo>
                  <a:lnTo>
                    <a:pt x="962" y="153"/>
                  </a:lnTo>
                  <a:lnTo>
                    <a:pt x="963" y="152"/>
                  </a:lnTo>
                  <a:lnTo>
                    <a:pt x="965" y="151"/>
                  </a:lnTo>
                  <a:lnTo>
                    <a:pt x="966" y="151"/>
                  </a:lnTo>
                  <a:lnTo>
                    <a:pt x="967" y="151"/>
                  </a:lnTo>
                  <a:lnTo>
                    <a:pt x="968" y="151"/>
                  </a:lnTo>
                  <a:lnTo>
                    <a:pt x="969" y="151"/>
                  </a:lnTo>
                  <a:lnTo>
                    <a:pt x="971" y="151"/>
                  </a:lnTo>
                  <a:lnTo>
                    <a:pt x="972" y="151"/>
                  </a:lnTo>
                  <a:lnTo>
                    <a:pt x="973" y="151"/>
                  </a:lnTo>
                  <a:lnTo>
                    <a:pt x="975" y="151"/>
                  </a:lnTo>
                  <a:lnTo>
                    <a:pt x="976" y="150"/>
                  </a:lnTo>
                  <a:lnTo>
                    <a:pt x="977" y="151"/>
                  </a:lnTo>
                  <a:lnTo>
                    <a:pt x="978" y="151"/>
                  </a:lnTo>
                  <a:lnTo>
                    <a:pt x="979" y="151"/>
                  </a:lnTo>
                  <a:lnTo>
                    <a:pt x="981" y="151"/>
                  </a:lnTo>
                  <a:lnTo>
                    <a:pt x="982" y="152"/>
                  </a:lnTo>
                  <a:lnTo>
                    <a:pt x="983" y="152"/>
                  </a:lnTo>
                  <a:lnTo>
                    <a:pt x="984" y="153"/>
                  </a:lnTo>
                  <a:lnTo>
                    <a:pt x="986" y="153"/>
                  </a:lnTo>
                  <a:lnTo>
                    <a:pt x="987" y="154"/>
                  </a:lnTo>
                  <a:lnTo>
                    <a:pt x="988" y="154"/>
                  </a:lnTo>
                  <a:lnTo>
                    <a:pt x="989" y="154"/>
                  </a:lnTo>
                  <a:lnTo>
                    <a:pt x="991" y="154"/>
                  </a:lnTo>
                  <a:lnTo>
                    <a:pt x="992" y="155"/>
                  </a:lnTo>
                  <a:lnTo>
                    <a:pt x="993" y="155"/>
                  </a:lnTo>
                  <a:lnTo>
                    <a:pt x="994" y="155"/>
                  </a:lnTo>
                  <a:lnTo>
                    <a:pt x="996" y="155"/>
                  </a:lnTo>
                  <a:lnTo>
                    <a:pt x="997" y="155"/>
                  </a:lnTo>
                  <a:lnTo>
                    <a:pt x="998" y="155"/>
                  </a:lnTo>
                  <a:lnTo>
                    <a:pt x="999" y="155"/>
                  </a:lnTo>
                  <a:lnTo>
                    <a:pt x="1000" y="155"/>
                  </a:lnTo>
                  <a:lnTo>
                    <a:pt x="1002" y="154"/>
                  </a:lnTo>
                  <a:lnTo>
                    <a:pt x="1003" y="153"/>
                  </a:lnTo>
                  <a:lnTo>
                    <a:pt x="1004" y="153"/>
                  </a:lnTo>
                  <a:lnTo>
                    <a:pt x="1006" y="152"/>
                  </a:lnTo>
                  <a:lnTo>
                    <a:pt x="1007" y="152"/>
                  </a:lnTo>
                  <a:lnTo>
                    <a:pt x="1008" y="152"/>
                  </a:lnTo>
                  <a:lnTo>
                    <a:pt x="1009" y="154"/>
                  </a:lnTo>
                  <a:lnTo>
                    <a:pt x="1010" y="155"/>
                  </a:lnTo>
                  <a:lnTo>
                    <a:pt x="1012" y="155"/>
                  </a:lnTo>
                  <a:lnTo>
                    <a:pt x="1013" y="155"/>
                  </a:lnTo>
                  <a:lnTo>
                    <a:pt x="1014" y="155"/>
                  </a:lnTo>
                  <a:lnTo>
                    <a:pt x="1015" y="155"/>
                  </a:lnTo>
                  <a:lnTo>
                    <a:pt x="1016" y="155"/>
                  </a:lnTo>
                  <a:lnTo>
                    <a:pt x="1018" y="153"/>
                  </a:lnTo>
                  <a:lnTo>
                    <a:pt x="1019" y="151"/>
                  </a:lnTo>
                  <a:lnTo>
                    <a:pt x="1020" y="151"/>
                  </a:lnTo>
                  <a:lnTo>
                    <a:pt x="1022" y="150"/>
                  </a:lnTo>
                  <a:lnTo>
                    <a:pt x="1023" y="149"/>
                  </a:lnTo>
                  <a:lnTo>
                    <a:pt x="1024" y="148"/>
                  </a:lnTo>
                  <a:lnTo>
                    <a:pt x="1025" y="146"/>
                  </a:lnTo>
                  <a:lnTo>
                    <a:pt x="1026" y="145"/>
                  </a:lnTo>
                  <a:lnTo>
                    <a:pt x="1028" y="144"/>
                  </a:lnTo>
                  <a:lnTo>
                    <a:pt x="1029" y="144"/>
                  </a:lnTo>
                  <a:lnTo>
                    <a:pt x="1030" y="145"/>
                  </a:lnTo>
                  <a:lnTo>
                    <a:pt x="1031" y="145"/>
                  </a:lnTo>
                  <a:lnTo>
                    <a:pt x="1032" y="146"/>
                  </a:lnTo>
                  <a:lnTo>
                    <a:pt x="1034" y="146"/>
                  </a:lnTo>
                  <a:lnTo>
                    <a:pt x="1035" y="147"/>
                  </a:lnTo>
                  <a:lnTo>
                    <a:pt x="1036" y="148"/>
                  </a:lnTo>
                  <a:lnTo>
                    <a:pt x="1038" y="149"/>
                  </a:lnTo>
                  <a:lnTo>
                    <a:pt x="1039" y="149"/>
                  </a:lnTo>
                  <a:lnTo>
                    <a:pt x="1040" y="150"/>
                  </a:lnTo>
                  <a:lnTo>
                    <a:pt x="1041" y="151"/>
                  </a:lnTo>
                  <a:lnTo>
                    <a:pt x="1042" y="152"/>
                  </a:lnTo>
                  <a:lnTo>
                    <a:pt x="1044" y="152"/>
                  </a:lnTo>
                  <a:lnTo>
                    <a:pt x="1045" y="152"/>
                  </a:lnTo>
                  <a:lnTo>
                    <a:pt x="1046" y="152"/>
                  </a:lnTo>
                  <a:lnTo>
                    <a:pt x="1047" y="152"/>
                  </a:lnTo>
                  <a:lnTo>
                    <a:pt x="1049" y="152"/>
                  </a:lnTo>
                  <a:lnTo>
                    <a:pt x="1050" y="152"/>
                  </a:lnTo>
                  <a:lnTo>
                    <a:pt x="1051" y="152"/>
                  </a:lnTo>
                  <a:lnTo>
                    <a:pt x="1052" y="152"/>
                  </a:lnTo>
                  <a:lnTo>
                    <a:pt x="1054" y="152"/>
                  </a:lnTo>
                  <a:lnTo>
                    <a:pt x="1055" y="152"/>
                  </a:lnTo>
                  <a:lnTo>
                    <a:pt x="1056" y="152"/>
                  </a:lnTo>
                  <a:lnTo>
                    <a:pt x="1057" y="151"/>
                  </a:lnTo>
                  <a:lnTo>
                    <a:pt x="1059" y="151"/>
                  </a:lnTo>
                  <a:lnTo>
                    <a:pt x="1060" y="151"/>
                  </a:lnTo>
                  <a:lnTo>
                    <a:pt x="1061" y="151"/>
                  </a:lnTo>
                  <a:lnTo>
                    <a:pt x="1062" y="151"/>
                  </a:lnTo>
                  <a:lnTo>
                    <a:pt x="1063" y="151"/>
                  </a:lnTo>
                  <a:lnTo>
                    <a:pt x="1065" y="150"/>
                  </a:lnTo>
                  <a:lnTo>
                    <a:pt x="1066" y="150"/>
                  </a:lnTo>
                  <a:lnTo>
                    <a:pt x="1067" y="149"/>
                  </a:lnTo>
                  <a:lnTo>
                    <a:pt x="1069" y="149"/>
                  </a:lnTo>
                  <a:lnTo>
                    <a:pt x="1070" y="148"/>
                  </a:lnTo>
                  <a:lnTo>
                    <a:pt x="1071" y="148"/>
                  </a:lnTo>
                  <a:lnTo>
                    <a:pt x="1072" y="147"/>
                  </a:lnTo>
                  <a:lnTo>
                    <a:pt x="1073" y="147"/>
                  </a:lnTo>
                  <a:lnTo>
                    <a:pt x="1075" y="147"/>
                  </a:lnTo>
                  <a:lnTo>
                    <a:pt x="1076" y="147"/>
                  </a:lnTo>
                  <a:lnTo>
                    <a:pt x="1077" y="147"/>
                  </a:lnTo>
                  <a:lnTo>
                    <a:pt x="1078" y="147"/>
                  </a:lnTo>
                  <a:lnTo>
                    <a:pt x="1079" y="147"/>
                  </a:lnTo>
                  <a:lnTo>
                    <a:pt x="1081" y="147"/>
                  </a:lnTo>
                  <a:lnTo>
                    <a:pt x="1082" y="147"/>
                  </a:lnTo>
                  <a:lnTo>
                    <a:pt x="1083" y="146"/>
                  </a:lnTo>
                  <a:lnTo>
                    <a:pt x="1085" y="146"/>
                  </a:lnTo>
                  <a:lnTo>
                    <a:pt x="1086" y="144"/>
                  </a:lnTo>
                  <a:lnTo>
                    <a:pt x="1087" y="141"/>
                  </a:lnTo>
                  <a:lnTo>
                    <a:pt x="1088" y="139"/>
                  </a:lnTo>
                  <a:lnTo>
                    <a:pt x="1089" y="138"/>
                  </a:lnTo>
                  <a:lnTo>
                    <a:pt x="1091" y="138"/>
                  </a:lnTo>
                  <a:lnTo>
                    <a:pt x="1092" y="139"/>
                  </a:lnTo>
                  <a:lnTo>
                    <a:pt x="1093" y="139"/>
                  </a:lnTo>
                  <a:lnTo>
                    <a:pt x="1094" y="140"/>
                  </a:lnTo>
                  <a:lnTo>
                    <a:pt x="1096" y="141"/>
                  </a:lnTo>
                  <a:lnTo>
                    <a:pt x="1097" y="142"/>
                  </a:lnTo>
                  <a:lnTo>
                    <a:pt x="1098" y="142"/>
                  </a:lnTo>
                  <a:lnTo>
                    <a:pt x="1099" y="143"/>
                  </a:lnTo>
                  <a:lnTo>
                    <a:pt x="1101" y="143"/>
                  </a:lnTo>
                  <a:lnTo>
                    <a:pt x="1102" y="143"/>
                  </a:lnTo>
                  <a:lnTo>
                    <a:pt x="1103" y="144"/>
                  </a:lnTo>
                  <a:lnTo>
                    <a:pt x="1104" y="144"/>
                  </a:lnTo>
                  <a:lnTo>
                    <a:pt x="1106" y="144"/>
                  </a:lnTo>
                  <a:lnTo>
                    <a:pt x="1107" y="146"/>
                  </a:lnTo>
                  <a:lnTo>
                    <a:pt x="1108" y="147"/>
                  </a:lnTo>
                  <a:lnTo>
                    <a:pt x="1109" y="147"/>
                  </a:lnTo>
                  <a:lnTo>
                    <a:pt x="1110" y="147"/>
                  </a:lnTo>
                  <a:lnTo>
                    <a:pt x="1112" y="148"/>
                  </a:lnTo>
                  <a:lnTo>
                    <a:pt x="1113" y="149"/>
                  </a:lnTo>
                  <a:lnTo>
                    <a:pt x="1114" y="149"/>
                  </a:lnTo>
                  <a:lnTo>
                    <a:pt x="1116" y="149"/>
                  </a:lnTo>
                  <a:lnTo>
                    <a:pt x="1117" y="150"/>
                  </a:lnTo>
                  <a:lnTo>
                    <a:pt x="1118" y="151"/>
                  </a:lnTo>
                  <a:lnTo>
                    <a:pt x="1119" y="152"/>
                  </a:lnTo>
                  <a:lnTo>
                    <a:pt x="1120" y="152"/>
                  </a:lnTo>
                  <a:lnTo>
                    <a:pt x="1122" y="152"/>
                  </a:lnTo>
                  <a:lnTo>
                    <a:pt x="1123" y="153"/>
                  </a:lnTo>
                  <a:lnTo>
                    <a:pt x="1124" y="154"/>
                  </a:lnTo>
                  <a:lnTo>
                    <a:pt x="1125" y="154"/>
                  </a:lnTo>
                  <a:lnTo>
                    <a:pt x="1126" y="154"/>
                  </a:lnTo>
                  <a:lnTo>
                    <a:pt x="1128" y="153"/>
                  </a:lnTo>
                  <a:lnTo>
                    <a:pt x="1129" y="153"/>
                  </a:lnTo>
                  <a:lnTo>
                    <a:pt x="1130" y="153"/>
                  </a:lnTo>
                  <a:lnTo>
                    <a:pt x="1132" y="153"/>
                  </a:lnTo>
                  <a:lnTo>
                    <a:pt x="1133" y="153"/>
                  </a:lnTo>
                  <a:lnTo>
                    <a:pt x="1134" y="152"/>
                  </a:lnTo>
                  <a:lnTo>
                    <a:pt x="1135" y="152"/>
                  </a:lnTo>
                  <a:lnTo>
                    <a:pt x="1136" y="152"/>
                  </a:lnTo>
                  <a:lnTo>
                    <a:pt x="1138" y="152"/>
                  </a:lnTo>
                  <a:lnTo>
                    <a:pt x="1139" y="152"/>
                  </a:lnTo>
                  <a:lnTo>
                    <a:pt x="1140" y="151"/>
                  </a:lnTo>
                  <a:lnTo>
                    <a:pt x="1141" y="150"/>
                  </a:lnTo>
                  <a:lnTo>
                    <a:pt x="1143" y="149"/>
                  </a:lnTo>
                  <a:lnTo>
                    <a:pt x="1144" y="149"/>
                  </a:lnTo>
                  <a:lnTo>
                    <a:pt x="1145" y="148"/>
                  </a:lnTo>
                  <a:lnTo>
                    <a:pt x="1146" y="143"/>
                  </a:lnTo>
                  <a:lnTo>
                    <a:pt x="1148" y="143"/>
                  </a:lnTo>
                  <a:lnTo>
                    <a:pt x="1149" y="143"/>
                  </a:lnTo>
                  <a:lnTo>
                    <a:pt x="1150" y="143"/>
                  </a:lnTo>
                  <a:lnTo>
                    <a:pt x="1151" y="144"/>
                  </a:lnTo>
                  <a:lnTo>
                    <a:pt x="1153" y="144"/>
                  </a:lnTo>
                  <a:lnTo>
                    <a:pt x="1154" y="145"/>
                  </a:lnTo>
                  <a:lnTo>
                    <a:pt x="1155" y="145"/>
                  </a:lnTo>
                  <a:lnTo>
                    <a:pt x="1156" y="146"/>
                  </a:lnTo>
                  <a:lnTo>
                    <a:pt x="1157" y="146"/>
                  </a:lnTo>
                  <a:lnTo>
                    <a:pt x="1159" y="147"/>
                  </a:lnTo>
                  <a:lnTo>
                    <a:pt x="1160" y="147"/>
                  </a:lnTo>
                  <a:lnTo>
                    <a:pt x="1161" y="147"/>
                  </a:lnTo>
                  <a:lnTo>
                    <a:pt x="1163" y="147"/>
                  </a:lnTo>
                  <a:lnTo>
                    <a:pt x="1164" y="147"/>
                  </a:lnTo>
                  <a:lnTo>
                    <a:pt x="1165" y="147"/>
                  </a:lnTo>
                  <a:lnTo>
                    <a:pt x="1166" y="147"/>
                  </a:lnTo>
                  <a:lnTo>
                    <a:pt x="1167" y="147"/>
                  </a:lnTo>
                  <a:lnTo>
                    <a:pt x="1169" y="147"/>
                  </a:lnTo>
                  <a:lnTo>
                    <a:pt x="1170" y="147"/>
                  </a:lnTo>
                  <a:lnTo>
                    <a:pt x="1171" y="147"/>
                  </a:lnTo>
                  <a:lnTo>
                    <a:pt x="1172" y="148"/>
                  </a:lnTo>
                  <a:lnTo>
                    <a:pt x="1173" y="148"/>
                  </a:lnTo>
                  <a:lnTo>
                    <a:pt x="1175" y="147"/>
                  </a:lnTo>
                  <a:lnTo>
                    <a:pt x="1176" y="147"/>
                  </a:lnTo>
                  <a:lnTo>
                    <a:pt x="1177" y="146"/>
                  </a:lnTo>
                  <a:lnTo>
                    <a:pt x="1179" y="146"/>
                  </a:lnTo>
                  <a:lnTo>
                    <a:pt x="1180" y="146"/>
                  </a:lnTo>
                  <a:lnTo>
                    <a:pt x="1181" y="146"/>
                  </a:lnTo>
                  <a:lnTo>
                    <a:pt x="1182" y="148"/>
                  </a:lnTo>
                  <a:lnTo>
                    <a:pt x="1183" y="149"/>
                  </a:lnTo>
                  <a:lnTo>
                    <a:pt x="1185" y="148"/>
                  </a:lnTo>
                  <a:lnTo>
                    <a:pt x="1186" y="149"/>
                  </a:lnTo>
                  <a:lnTo>
                    <a:pt x="1187" y="148"/>
                  </a:lnTo>
                  <a:lnTo>
                    <a:pt x="1188" y="148"/>
                  </a:lnTo>
                  <a:lnTo>
                    <a:pt x="1190" y="148"/>
                  </a:lnTo>
                  <a:lnTo>
                    <a:pt x="1191" y="148"/>
                  </a:lnTo>
                  <a:lnTo>
                    <a:pt x="1192" y="147"/>
                  </a:lnTo>
                  <a:lnTo>
                    <a:pt x="1193" y="146"/>
                  </a:lnTo>
                  <a:lnTo>
                    <a:pt x="1195" y="146"/>
                  </a:lnTo>
                  <a:lnTo>
                    <a:pt x="1196" y="146"/>
                  </a:lnTo>
                  <a:lnTo>
                    <a:pt x="1197" y="145"/>
                  </a:lnTo>
                  <a:lnTo>
                    <a:pt x="1198" y="144"/>
                  </a:lnTo>
                  <a:lnTo>
                    <a:pt x="1199" y="144"/>
                  </a:lnTo>
                  <a:lnTo>
                    <a:pt x="1201" y="143"/>
                  </a:lnTo>
                  <a:lnTo>
                    <a:pt x="1202" y="143"/>
                  </a:lnTo>
                  <a:lnTo>
                    <a:pt x="1203" y="142"/>
                  </a:lnTo>
                  <a:lnTo>
                    <a:pt x="1204" y="141"/>
                  </a:lnTo>
                  <a:lnTo>
                    <a:pt x="1206" y="142"/>
                  </a:lnTo>
                  <a:lnTo>
                    <a:pt x="1207" y="141"/>
                  </a:lnTo>
                  <a:lnTo>
                    <a:pt x="1208" y="141"/>
                  </a:lnTo>
                  <a:lnTo>
                    <a:pt x="1209" y="141"/>
                  </a:lnTo>
                  <a:lnTo>
                    <a:pt x="1211" y="141"/>
                  </a:lnTo>
                  <a:lnTo>
                    <a:pt x="1212" y="142"/>
                  </a:lnTo>
                  <a:lnTo>
                    <a:pt x="1213" y="142"/>
                  </a:lnTo>
                  <a:lnTo>
                    <a:pt x="1214" y="143"/>
                  </a:lnTo>
                  <a:lnTo>
                    <a:pt x="1216" y="143"/>
                  </a:lnTo>
                  <a:lnTo>
                    <a:pt x="1217" y="144"/>
                  </a:lnTo>
                  <a:lnTo>
                    <a:pt x="1218" y="145"/>
                  </a:lnTo>
                  <a:lnTo>
                    <a:pt x="1219" y="145"/>
                  </a:lnTo>
                  <a:lnTo>
                    <a:pt x="1221" y="146"/>
                  </a:lnTo>
                  <a:lnTo>
                    <a:pt x="1222" y="146"/>
                  </a:lnTo>
                  <a:lnTo>
                    <a:pt x="1223" y="146"/>
                  </a:lnTo>
                  <a:lnTo>
                    <a:pt x="1224" y="146"/>
                  </a:lnTo>
                  <a:lnTo>
                    <a:pt x="1226" y="146"/>
                  </a:lnTo>
                  <a:lnTo>
                    <a:pt x="1227" y="146"/>
                  </a:lnTo>
                  <a:lnTo>
                    <a:pt x="1228" y="146"/>
                  </a:lnTo>
                  <a:lnTo>
                    <a:pt x="1229" y="146"/>
                  </a:lnTo>
                  <a:lnTo>
                    <a:pt x="1230" y="145"/>
                  </a:lnTo>
                  <a:lnTo>
                    <a:pt x="1232" y="146"/>
                  </a:lnTo>
                  <a:lnTo>
                    <a:pt x="1233" y="146"/>
                  </a:lnTo>
                  <a:lnTo>
                    <a:pt x="1234" y="146"/>
                  </a:lnTo>
                  <a:lnTo>
                    <a:pt x="1235" y="145"/>
                  </a:lnTo>
                  <a:lnTo>
                    <a:pt x="1237" y="146"/>
                  </a:lnTo>
                  <a:lnTo>
                    <a:pt x="1238" y="146"/>
                  </a:lnTo>
                  <a:lnTo>
                    <a:pt x="1239" y="147"/>
                  </a:lnTo>
                  <a:lnTo>
                    <a:pt x="1240" y="149"/>
                  </a:lnTo>
                  <a:lnTo>
                    <a:pt x="1242" y="147"/>
                  </a:lnTo>
                  <a:lnTo>
                    <a:pt x="1243" y="147"/>
                  </a:lnTo>
                  <a:lnTo>
                    <a:pt x="1244" y="146"/>
                  </a:lnTo>
                  <a:lnTo>
                    <a:pt x="1245" y="146"/>
                  </a:lnTo>
                  <a:lnTo>
                    <a:pt x="1246" y="146"/>
                  </a:lnTo>
                  <a:lnTo>
                    <a:pt x="1248" y="146"/>
                  </a:lnTo>
                  <a:lnTo>
                    <a:pt x="1249" y="146"/>
                  </a:lnTo>
                  <a:lnTo>
                    <a:pt x="1250" y="145"/>
                  </a:lnTo>
                  <a:lnTo>
                    <a:pt x="1252" y="145"/>
                  </a:lnTo>
                  <a:lnTo>
                    <a:pt x="1253" y="145"/>
                  </a:lnTo>
                  <a:lnTo>
                    <a:pt x="1254" y="144"/>
                  </a:lnTo>
                  <a:lnTo>
                    <a:pt x="1255" y="144"/>
                  </a:lnTo>
                  <a:lnTo>
                    <a:pt x="1256" y="144"/>
                  </a:lnTo>
                  <a:lnTo>
                    <a:pt x="1258" y="144"/>
                  </a:lnTo>
                  <a:lnTo>
                    <a:pt x="1259" y="143"/>
                  </a:lnTo>
                  <a:lnTo>
                    <a:pt x="1260" y="142"/>
                  </a:lnTo>
                  <a:lnTo>
                    <a:pt x="1261" y="142"/>
                  </a:lnTo>
                  <a:lnTo>
                    <a:pt x="1263" y="142"/>
                  </a:lnTo>
                  <a:lnTo>
                    <a:pt x="1264" y="142"/>
                  </a:lnTo>
                  <a:lnTo>
                    <a:pt x="1265" y="142"/>
                  </a:lnTo>
                  <a:lnTo>
                    <a:pt x="1266" y="142"/>
                  </a:lnTo>
                  <a:lnTo>
                    <a:pt x="1268" y="142"/>
                  </a:lnTo>
                  <a:lnTo>
                    <a:pt x="1269" y="141"/>
                  </a:lnTo>
                  <a:lnTo>
                    <a:pt x="1270" y="141"/>
                  </a:lnTo>
                  <a:lnTo>
                    <a:pt x="1271" y="141"/>
                  </a:lnTo>
                  <a:lnTo>
                    <a:pt x="1273" y="142"/>
                  </a:lnTo>
                  <a:lnTo>
                    <a:pt x="1274" y="142"/>
                  </a:lnTo>
                  <a:lnTo>
                    <a:pt x="1275" y="144"/>
                  </a:lnTo>
                  <a:lnTo>
                    <a:pt x="1276" y="145"/>
                  </a:lnTo>
                  <a:lnTo>
                    <a:pt x="1277" y="146"/>
                  </a:lnTo>
                  <a:lnTo>
                    <a:pt x="1279" y="146"/>
                  </a:lnTo>
                  <a:lnTo>
                    <a:pt x="1280" y="147"/>
                  </a:lnTo>
                  <a:lnTo>
                    <a:pt x="1281" y="148"/>
                  </a:lnTo>
                  <a:lnTo>
                    <a:pt x="1283" y="148"/>
                  </a:lnTo>
                  <a:lnTo>
                    <a:pt x="1284" y="148"/>
                  </a:lnTo>
                  <a:lnTo>
                    <a:pt x="1285" y="148"/>
                  </a:lnTo>
                  <a:lnTo>
                    <a:pt x="1286" y="147"/>
                  </a:lnTo>
                  <a:lnTo>
                    <a:pt x="1287" y="147"/>
                  </a:lnTo>
                  <a:lnTo>
                    <a:pt x="1289" y="147"/>
                  </a:lnTo>
                  <a:lnTo>
                    <a:pt x="1290" y="147"/>
                  </a:lnTo>
                  <a:lnTo>
                    <a:pt x="1291" y="147"/>
                  </a:lnTo>
                  <a:lnTo>
                    <a:pt x="1292" y="147"/>
                  </a:lnTo>
                  <a:lnTo>
                    <a:pt x="1293" y="147"/>
                  </a:lnTo>
                  <a:lnTo>
                    <a:pt x="1295" y="147"/>
                  </a:lnTo>
                  <a:lnTo>
                    <a:pt x="1296" y="147"/>
                  </a:lnTo>
                  <a:lnTo>
                    <a:pt x="1297" y="147"/>
                  </a:lnTo>
                  <a:lnTo>
                    <a:pt x="1299" y="148"/>
                  </a:lnTo>
                  <a:lnTo>
                    <a:pt x="1300" y="148"/>
                  </a:lnTo>
                  <a:lnTo>
                    <a:pt x="1301" y="146"/>
                  </a:lnTo>
                  <a:lnTo>
                    <a:pt x="1302" y="146"/>
                  </a:lnTo>
                  <a:lnTo>
                    <a:pt x="1303" y="146"/>
                  </a:lnTo>
                  <a:lnTo>
                    <a:pt x="1305" y="146"/>
                  </a:lnTo>
                  <a:lnTo>
                    <a:pt x="1306" y="146"/>
                  </a:lnTo>
                  <a:lnTo>
                    <a:pt x="1307" y="146"/>
                  </a:lnTo>
                  <a:lnTo>
                    <a:pt x="1308" y="146"/>
                  </a:lnTo>
                  <a:lnTo>
                    <a:pt x="1310" y="145"/>
                  </a:lnTo>
                  <a:lnTo>
                    <a:pt x="1311" y="144"/>
                  </a:lnTo>
                  <a:lnTo>
                    <a:pt x="1312" y="144"/>
                  </a:lnTo>
                  <a:lnTo>
                    <a:pt x="1313" y="144"/>
                  </a:lnTo>
                  <a:lnTo>
                    <a:pt x="1315" y="143"/>
                  </a:lnTo>
                  <a:lnTo>
                    <a:pt x="1316" y="143"/>
                  </a:lnTo>
                  <a:lnTo>
                    <a:pt x="1317" y="142"/>
                  </a:lnTo>
                  <a:lnTo>
                    <a:pt x="1318" y="141"/>
                  </a:lnTo>
                  <a:lnTo>
                    <a:pt x="1320" y="140"/>
                  </a:lnTo>
                  <a:lnTo>
                    <a:pt x="1321" y="139"/>
                  </a:lnTo>
                  <a:lnTo>
                    <a:pt x="1322" y="139"/>
                  </a:lnTo>
                  <a:lnTo>
                    <a:pt x="1323" y="139"/>
                  </a:lnTo>
                  <a:lnTo>
                    <a:pt x="1324" y="140"/>
                  </a:lnTo>
                  <a:lnTo>
                    <a:pt x="1326" y="140"/>
                  </a:lnTo>
                  <a:lnTo>
                    <a:pt x="1327" y="141"/>
                  </a:lnTo>
                  <a:lnTo>
                    <a:pt x="1328" y="141"/>
                  </a:lnTo>
                  <a:lnTo>
                    <a:pt x="1330" y="142"/>
                  </a:lnTo>
                  <a:lnTo>
                    <a:pt x="1331" y="142"/>
                  </a:lnTo>
                  <a:lnTo>
                    <a:pt x="1332" y="142"/>
                  </a:lnTo>
                  <a:lnTo>
                    <a:pt x="1333" y="142"/>
                  </a:lnTo>
                  <a:lnTo>
                    <a:pt x="1334" y="143"/>
                  </a:lnTo>
                  <a:lnTo>
                    <a:pt x="1336" y="143"/>
                  </a:lnTo>
                  <a:lnTo>
                    <a:pt x="1337" y="145"/>
                  </a:lnTo>
                  <a:lnTo>
                    <a:pt x="1338" y="146"/>
                  </a:lnTo>
                  <a:lnTo>
                    <a:pt x="1339" y="147"/>
                  </a:lnTo>
                  <a:lnTo>
                    <a:pt x="1340" y="148"/>
                  </a:lnTo>
                  <a:lnTo>
                    <a:pt x="1342" y="149"/>
                  </a:lnTo>
                  <a:lnTo>
                    <a:pt x="1343" y="149"/>
                  </a:lnTo>
                  <a:lnTo>
                    <a:pt x="1344" y="149"/>
                  </a:lnTo>
                  <a:lnTo>
                    <a:pt x="1346" y="150"/>
                  </a:lnTo>
                  <a:lnTo>
                    <a:pt x="1347" y="150"/>
                  </a:lnTo>
                  <a:lnTo>
                    <a:pt x="1348" y="150"/>
                  </a:lnTo>
                  <a:lnTo>
                    <a:pt x="1349" y="151"/>
                  </a:lnTo>
                  <a:lnTo>
                    <a:pt x="1350" y="151"/>
                  </a:lnTo>
                  <a:lnTo>
                    <a:pt x="1352" y="152"/>
                  </a:lnTo>
                  <a:lnTo>
                    <a:pt x="1353" y="152"/>
                  </a:lnTo>
                  <a:lnTo>
                    <a:pt x="1354" y="153"/>
                  </a:lnTo>
                  <a:lnTo>
                    <a:pt x="1355" y="154"/>
                  </a:lnTo>
                  <a:lnTo>
                    <a:pt x="1356" y="154"/>
                  </a:lnTo>
                  <a:lnTo>
                    <a:pt x="1358" y="154"/>
                  </a:lnTo>
                  <a:lnTo>
                    <a:pt x="1359" y="153"/>
                  </a:lnTo>
                  <a:lnTo>
                    <a:pt x="1360" y="154"/>
                  </a:lnTo>
                  <a:lnTo>
                    <a:pt x="1362" y="154"/>
                  </a:lnTo>
                  <a:lnTo>
                    <a:pt x="1363" y="154"/>
                  </a:lnTo>
                  <a:lnTo>
                    <a:pt x="1364" y="154"/>
                  </a:lnTo>
                  <a:lnTo>
                    <a:pt x="1365" y="154"/>
                  </a:lnTo>
                  <a:lnTo>
                    <a:pt x="1366" y="154"/>
                  </a:lnTo>
                  <a:lnTo>
                    <a:pt x="1368" y="155"/>
                  </a:lnTo>
                  <a:lnTo>
                    <a:pt x="1369" y="155"/>
                  </a:lnTo>
                  <a:lnTo>
                    <a:pt x="1370" y="155"/>
                  </a:lnTo>
                  <a:lnTo>
                    <a:pt x="1371" y="155"/>
                  </a:lnTo>
                  <a:lnTo>
                    <a:pt x="1373" y="155"/>
                  </a:lnTo>
                  <a:lnTo>
                    <a:pt x="1374" y="154"/>
                  </a:lnTo>
                  <a:lnTo>
                    <a:pt x="1375" y="154"/>
                  </a:lnTo>
                  <a:lnTo>
                    <a:pt x="1376" y="154"/>
                  </a:lnTo>
                  <a:lnTo>
                    <a:pt x="1378" y="153"/>
                  </a:lnTo>
                  <a:lnTo>
                    <a:pt x="1379" y="152"/>
                  </a:lnTo>
                  <a:lnTo>
                    <a:pt x="1380" y="151"/>
                  </a:lnTo>
                  <a:lnTo>
                    <a:pt x="1381" y="151"/>
                  </a:lnTo>
                  <a:lnTo>
                    <a:pt x="1383" y="151"/>
                  </a:lnTo>
                  <a:lnTo>
                    <a:pt x="1384" y="151"/>
                  </a:lnTo>
                  <a:lnTo>
                    <a:pt x="1385" y="151"/>
                  </a:lnTo>
                  <a:lnTo>
                    <a:pt x="1386" y="151"/>
                  </a:lnTo>
                  <a:lnTo>
                    <a:pt x="1387" y="151"/>
                  </a:lnTo>
                  <a:lnTo>
                    <a:pt x="1389" y="151"/>
                  </a:lnTo>
                  <a:lnTo>
                    <a:pt x="1390" y="151"/>
                  </a:lnTo>
                  <a:lnTo>
                    <a:pt x="1391" y="150"/>
                  </a:lnTo>
                  <a:lnTo>
                    <a:pt x="1393" y="151"/>
                  </a:lnTo>
                  <a:lnTo>
                    <a:pt x="1394" y="151"/>
                  </a:lnTo>
                  <a:lnTo>
                    <a:pt x="1395" y="151"/>
                  </a:lnTo>
                  <a:lnTo>
                    <a:pt x="1396" y="151"/>
                  </a:lnTo>
                  <a:lnTo>
                    <a:pt x="1397" y="152"/>
                  </a:lnTo>
                  <a:lnTo>
                    <a:pt x="1399" y="152"/>
                  </a:lnTo>
                  <a:lnTo>
                    <a:pt x="1400" y="153"/>
                  </a:lnTo>
                  <a:lnTo>
                    <a:pt x="1401" y="153"/>
                  </a:lnTo>
                  <a:lnTo>
                    <a:pt x="1402" y="154"/>
                  </a:lnTo>
                  <a:lnTo>
                    <a:pt x="1403" y="154"/>
                  </a:lnTo>
                  <a:lnTo>
                    <a:pt x="1405" y="154"/>
                  </a:lnTo>
                  <a:lnTo>
                    <a:pt x="1406" y="154"/>
                  </a:lnTo>
                  <a:lnTo>
                    <a:pt x="1407" y="155"/>
                  </a:lnTo>
                  <a:lnTo>
                    <a:pt x="1409" y="155"/>
                  </a:lnTo>
                  <a:lnTo>
                    <a:pt x="1410" y="155"/>
                  </a:lnTo>
                  <a:lnTo>
                    <a:pt x="1411" y="155"/>
                  </a:lnTo>
                  <a:lnTo>
                    <a:pt x="1412" y="155"/>
                  </a:lnTo>
                  <a:lnTo>
                    <a:pt x="1413" y="155"/>
                  </a:lnTo>
                  <a:lnTo>
                    <a:pt x="1415" y="155"/>
                  </a:lnTo>
                  <a:lnTo>
                    <a:pt x="1416" y="155"/>
                  </a:lnTo>
                  <a:lnTo>
                    <a:pt x="1417" y="154"/>
                  </a:lnTo>
                  <a:lnTo>
                    <a:pt x="1418" y="153"/>
                  </a:lnTo>
                  <a:lnTo>
                    <a:pt x="1420" y="153"/>
                  </a:lnTo>
                  <a:lnTo>
                    <a:pt x="1421" y="152"/>
                  </a:lnTo>
                  <a:lnTo>
                    <a:pt x="1422" y="152"/>
                  </a:lnTo>
                  <a:lnTo>
                    <a:pt x="1423" y="152"/>
                  </a:lnTo>
                  <a:lnTo>
                    <a:pt x="1425" y="154"/>
                  </a:lnTo>
                  <a:lnTo>
                    <a:pt x="1426" y="155"/>
                  </a:lnTo>
                  <a:lnTo>
                    <a:pt x="1427" y="155"/>
                  </a:lnTo>
                  <a:lnTo>
                    <a:pt x="1428" y="155"/>
                  </a:lnTo>
                  <a:lnTo>
                    <a:pt x="1430" y="155"/>
                  </a:lnTo>
                  <a:lnTo>
                    <a:pt x="1431" y="155"/>
                  </a:lnTo>
                  <a:lnTo>
                    <a:pt x="1432" y="155"/>
                  </a:lnTo>
                  <a:lnTo>
                    <a:pt x="1433" y="153"/>
                  </a:lnTo>
                  <a:lnTo>
                    <a:pt x="1434" y="151"/>
                  </a:lnTo>
                  <a:lnTo>
                    <a:pt x="1436" y="151"/>
                  </a:lnTo>
                  <a:lnTo>
                    <a:pt x="1437" y="150"/>
                  </a:lnTo>
                  <a:lnTo>
                    <a:pt x="1438" y="149"/>
                  </a:lnTo>
                  <a:lnTo>
                    <a:pt x="1440" y="148"/>
                  </a:lnTo>
                  <a:lnTo>
                    <a:pt x="1441" y="146"/>
                  </a:lnTo>
                  <a:lnTo>
                    <a:pt x="1442" y="145"/>
                  </a:lnTo>
                  <a:lnTo>
                    <a:pt x="1443" y="144"/>
                  </a:lnTo>
                  <a:lnTo>
                    <a:pt x="1444" y="144"/>
                  </a:lnTo>
                  <a:lnTo>
                    <a:pt x="1446" y="145"/>
                  </a:lnTo>
                  <a:lnTo>
                    <a:pt x="1447" y="145"/>
                  </a:lnTo>
                  <a:lnTo>
                    <a:pt x="1448" y="146"/>
                  </a:lnTo>
                  <a:lnTo>
                    <a:pt x="1449" y="146"/>
                  </a:lnTo>
                  <a:lnTo>
                    <a:pt x="1450" y="147"/>
                  </a:lnTo>
                  <a:lnTo>
                    <a:pt x="1452" y="148"/>
                  </a:lnTo>
                  <a:lnTo>
                    <a:pt x="1453" y="149"/>
                  </a:lnTo>
                  <a:lnTo>
                    <a:pt x="1454" y="149"/>
                  </a:lnTo>
                  <a:lnTo>
                    <a:pt x="1456" y="150"/>
                  </a:lnTo>
                  <a:lnTo>
                    <a:pt x="1457" y="151"/>
                  </a:lnTo>
                  <a:lnTo>
                    <a:pt x="1458" y="152"/>
                  </a:lnTo>
                  <a:lnTo>
                    <a:pt x="1459" y="152"/>
                  </a:lnTo>
                  <a:lnTo>
                    <a:pt x="1460" y="152"/>
                  </a:lnTo>
                  <a:lnTo>
                    <a:pt x="1462" y="152"/>
                  </a:lnTo>
                  <a:lnTo>
                    <a:pt x="1463" y="152"/>
                  </a:lnTo>
                  <a:lnTo>
                    <a:pt x="1464" y="153"/>
                  </a:lnTo>
                  <a:lnTo>
                    <a:pt x="1465" y="153"/>
                  </a:lnTo>
                  <a:lnTo>
                    <a:pt x="1467" y="154"/>
                  </a:lnTo>
                  <a:lnTo>
                    <a:pt x="1468" y="154"/>
                  </a:lnTo>
                  <a:lnTo>
                    <a:pt x="1469" y="154"/>
                  </a:lnTo>
                  <a:lnTo>
                    <a:pt x="1470" y="154"/>
                  </a:lnTo>
                  <a:lnTo>
                    <a:pt x="1472" y="155"/>
                  </a:lnTo>
                  <a:lnTo>
                    <a:pt x="1473" y="155"/>
                  </a:lnTo>
                  <a:lnTo>
                    <a:pt x="1474" y="154"/>
                  </a:lnTo>
                  <a:lnTo>
                    <a:pt x="1475" y="154"/>
                  </a:lnTo>
                  <a:lnTo>
                    <a:pt x="1477" y="154"/>
                  </a:lnTo>
                  <a:lnTo>
                    <a:pt x="1478" y="154"/>
                  </a:lnTo>
                  <a:lnTo>
                    <a:pt x="1479" y="154"/>
                  </a:lnTo>
                  <a:lnTo>
                    <a:pt x="1480" y="154"/>
                  </a:lnTo>
                  <a:lnTo>
                    <a:pt x="1481" y="154"/>
                  </a:lnTo>
                  <a:lnTo>
                    <a:pt x="1483" y="154"/>
                  </a:lnTo>
                  <a:lnTo>
                    <a:pt x="1484" y="154"/>
                  </a:lnTo>
                  <a:lnTo>
                    <a:pt x="1485" y="153"/>
                  </a:lnTo>
                  <a:lnTo>
                    <a:pt x="1487" y="153"/>
                  </a:lnTo>
                  <a:lnTo>
                    <a:pt x="1488" y="153"/>
                  </a:lnTo>
                  <a:lnTo>
                    <a:pt x="1489" y="152"/>
                  </a:lnTo>
                  <a:lnTo>
                    <a:pt x="1490" y="152"/>
                  </a:lnTo>
                  <a:lnTo>
                    <a:pt x="1491" y="152"/>
                  </a:lnTo>
                  <a:lnTo>
                    <a:pt x="1493" y="151"/>
                  </a:lnTo>
                  <a:lnTo>
                    <a:pt x="1494" y="151"/>
                  </a:lnTo>
                  <a:lnTo>
                    <a:pt x="1495" y="151"/>
                  </a:lnTo>
                  <a:lnTo>
                    <a:pt x="1496" y="151"/>
                  </a:lnTo>
                  <a:lnTo>
                    <a:pt x="1497" y="151"/>
                  </a:lnTo>
                  <a:lnTo>
                    <a:pt x="1499" y="151"/>
                  </a:lnTo>
                  <a:lnTo>
                    <a:pt x="1500" y="150"/>
                  </a:lnTo>
                  <a:lnTo>
                    <a:pt x="1501" y="149"/>
                  </a:lnTo>
                  <a:lnTo>
                    <a:pt x="1503" y="149"/>
                  </a:lnTo>
                  <a:lnTo>
                    <a:pt x="1504" y="148"/>
                  </a:lnTo>
                  <a:lnTo>
                    <a:pt x="1505" y="148"/>
                  </a:lnTo>
                  <a:lnTo>
                    <a:pt x="1506" y="149"/>
                  </a:lnTo>
                  <a:lnTo>
                    <a:pt x="1507" y="149"/>
                  </a:lnTo>
                  <a:lnTo>
                    <a:pt x="1509" y="149"/>
                  </a:lnTo>
                  <a:lnTo>
                    <a:pt x="1510" y="150"/>
                  </a:lnTo>
                  <a:lnTo>
                    <a:pt x="1511" y="150"/>
                  </a:lnTo>
                  <a:lnTo>
                    <a:pt x="1512" y="151"/>
                  </a:lnTo>
                  <a:lnTo>
                    <a:pt x="1513" y="151"/>
                  </a:lnTo>
                  <a:lnTo>
                    <a:pt x="1515" y="152"/>
                  </a:lnTo>
                  <a:lnTo>
                    <a:pt x="1516" y="152"/>
                  </a:lnTo>
                  <a:lnTo>
                    <a:pt x="1517" y="153"/>
                  </a:lnTo>
                  <a:lnTo>
                    <a:pt x="1519" y="153"/>
                  </a:lnTo>
                  <a:lnTo>
                    <a:pt x="1520" y="152"/>
                  </a:lnTo>
                  <a:lnTo>
                    <a:pt x="1521" y="151"/>
                  </a:lnTo>
                  <a:lnTo>
                    <a:pt x="1522" y="147"/>
                  </a:lnTo>
                  <a:lnTo>
                    <a:pt x="1524" y="147"/>
                  </a:lnTo>
                  <a:lnTo>
                    <a:pt x="1525" y="150"/>
                  </a:lnTo>
                  <a:lnTo>
                    <a:pt x="1526" y="151"/>
                  </a:lnTo>
                  <a:lnTo>
                    <a:pt x="1527" y="152"/>
                  </a:lnTo>
                  <a:lnTo>
                    <a:pt x="1528" y="153"/>
                  </a:lnTo>
                  <a:lnTo>
                    <a:pt x="1530" y="153"/>
                  </a:lnTo>
                  <a:lnTo>
                    <a:pt x="1531" y="153"/>
                  </a:lnTo>
                  <a:lnTo>
                    <a:pt x="1532" y="153"/>
                  </a:lnTo>
                  <a:lnTo>
                    <a:pt x="1534" y="153"/>
                  </a:lnTo>
                  <a:lnTo>
                    <a:pt x="1535" y="153"/>
                  </a:lnTo>
                  <a:lnTo>
                    <a:pt x="1536" y="153"/>
                  </a:lnTo>
                  <a:lnTo>
                    <a:pt x="1537" y="153"/>
                  </a:lnTo>
                  <a:lnTo>
                    <a:pt x="1538" y="153"/>
                  </a:lnTo>
                  <a:lnTo>
                    <a:pt x="1540" y="153"/>
                  </a:lnTo>
                  <a:lnTo>
                    <a:pt x="1541" y="154"/>
                  </a:lnTo>
                  <a:lnTo>
                    <a:pt x="1542" y="154"/>
                  </a:lnTo>
                  <a:lnTo>
                    <a:pt x="1543" y="154"/>
                  </a:lnTo>
                  <a:lnTo>
                    <a:pt x="1544" y="154"/>
                  </a:lnTo>
                  <a:lnTo>
                    <a:pt x="1546" y="154"/>
                  </a:lnTo>
                  <a:lnTo>
                    <a:pt x="1547" y="154"/>
                  </a:lnTo>
                  <a:lnTo>
                    <a:pt x="1548" y="153"/>
                  </a:lnTo>
                  <a:lnTo>
                    <a:pt x="1550" y="153"/>
                  </a:lnTo>
                  <a:lnTo>
                    <a:pt x="1551" y="152"/>
                  </a:lnTo>
                  <a:lnTo>
                    <a:pt x="1552" y="151"/>
                  </a:lnTo>
                  <a:lnTo>
                    <a:pt x="1553" y="150"/>
                  </a:lnTo>
                  <a:lnTo>
                    <a:pt x="1554" y="150"/>
                  </a:lnTo>
                  <a:lnTo>
                    <a:pt x="1556" y="149"/>
                  </a:lnTo>
                  <a:lnTo>
                    <a:pt x="1557" y="149"/>
                  </a:lnTo>
                  <a:lnTo>
                    <a:pt x="1558" y="149"/>
                  </a:lnTo>
                  <a:lnTo>
                    <a:pt x="1559" y="148"/>
                  </a:lnTo>
                  <a:lnTo>
                    <a:pt x="1561" y="148"/>
                  </a:lnTo>
                  <a:lnTo>
                    <a:pt x="1562" y="146"/>
                  </a:lnTo>
                  <a:lnTo>
                    <a:pt x="1563" y="146"/>
                  </a:lnTo>
                  <a:lnTo>
                    <a:pt x="1564" y="146"/>
                  </a:lnTo>
                  <a:lnTo>
                    <a:pt x="1566" y="146"/>
                  </a:lnTo>
                  <a:lnTo>
                    <a:pt x="1567" y="147"/>
                  </a:lnTo>
                  <a:lnTo>
                    <a:pt x="1568" y="147"/>
                  </a:lnTo>
                  <a:lnTo>
                    <a:pt x="1569" y="148"/>
                  </a:lnTo>
                  <a:lnTo>
                    <a:pt x="1570" y="149"/>
                  </a:lnTo>
                  <a:lnTo>
                    <a:pt x="1572" y="149"/>
                  </a:lnTo>
                  <a:lnTo>
                    <a:pt x="1573" y="150"/>
                  </a:lnTo>
                  <a:lnTo>
                    <a:pt x="1574" y="150"/>
                  </a:lnTo>
                  <a:lnTo>
                    <a:pt x="1575" y="151"/>
                  </a:lnTo>
                  <a:lnTo>
                    <a:pt x="1577" y="152"/>
                  </a:lnTo>
                  <a:lnTo>
                    <a:pt x="1578" y="153"/>
                  </a:lnTo>
                  <a:lnTo>
                    <a:pt x="1579" y="153"/>
                  </a:lnTo>
                  <a:lnTo>
                    <a:pt x="1580" y="153"/>
                  </a:lnTo>
                  <a:lnTo>
                    <a:pt x="1582" y="153"/>
                  </a:lnTo>
                  <a:lnTo>
                    <a:pt x="1583" y="152"/>
                  </a:lnTo>
                  <a:lnTo>
                    <a:pt x="1584" y="152"/>
                  </a:lnTo>
                  <a:lnTo>
                    <a:pt x="1585" y="152"/>
                  </a:lnTo>
                  <a:lnTo>
                    <a:pt x="1587" y="152"/>
                  </a:lnTo>
                  <a:lnTo>
                    <a:pt x="1588" y="151"/>
                  </a:lnTo>
                  <a:lnTo>
                    <a:pt x="1589" y="150"/>
                  </a:lnTo>
                  <a:lnTo>
                    <a:pt x="1590" y="150"/>
                  </a:lnTo>
                  <a:lnTo>
                    <a:pt x="1592" y="150"/>
                  </a:lnTo>
                  <a:lnTo>
                    <a:pt x="1593" y="149"/>
                  </a:lnTo>
                  <a:lnTo>
                    <a:pt x="1594" y="149"/>
                  </a:lnTo>
                  <a:lnTo>
                    <a:pt x="1595" y="148"/>
                  </a:lnTo>
                  <a:lnTo>
                    <a:pt x="1597" y="148"/>
                  </a:lnTo>
                  <a:lnTo>
                    <a:pt x="1598" y="148"/>
                  </a:lnTo>
                  <a:lnTo>
                    <a:pt x="1599" y="149"/>
                  </a:lnTo>
                  <a:lnTo>
                    <a:pt x="1600" y="149"/>
                  </a:lnTo>
                  <a:lnTo>
                    <a:pt x="1601" y="149"/>
                  </a:lnTo>
                  <a:lnTo>
                    <a:pt x="1603" y="151"/>
                  </a:lnTo>
                  <a:lnTo>
                    <a:pt x="1604" y="151"/>
                  </a:lnTo>
                  <a:lnTo>
                    <a:pt x="1605" y="151"/>
                  </a:lnTo>
                  <a:lnTo>
                    <a:pt x="1606" y="151"/>
                  </a:lnTo>
                  <a:lnTo>
                    <a:pt x="1608" y="151"/>
                  </a:lnTo>
                  <a:lnTo>
                    <a:pt x="1609" y="150"/>
                  </a:lnTo>
                  <a:lnTo>
                    <a:pt x="1610" y="150"/>
                  </a:lnTo>
                  <a:lnTo>
                    <a:pt x="1611" y="150"/>
                  </a:lnTo>
                  <a:lnTo>
                    <a:pt x="1613" y="150"/>
                  </a:lnTo>
                  <a:lnTo>
                    <a:pt x="1614" y="149"/>
                  </a:lnTo>
                  <a:lnTo>
                    <a:pt x="1615" y="149"/>
                  </a:lnTo>
                  <a:lnTo>
                    <a:pt x="1616" y="149"/>
                  </a:lnTo>
                  <a:lnTo>
                    <a:pt x="1617" y="148"/>
                  </a:lnTo>
                  <a:lnTo>
                    <a:pt x="1619" y="148"/>
                  </a:lnTo>
                  <a:lnTo>
                    <a:pt x="1620" y="147"/>
                  </a:lnTo>
                  <a:lnTo>
                    <a:pt x="1621" y="146"/>
                  </a:lnTo>
                  <a:lnTo>
                    <a:pt x="1623" y="145"/>
                  </a:lnTo>
                  <a:lnTo>
                    <a:pt x="1624" y="145"/>
                  </a:lnTo>
                  <a:lnTo>
                    <a:pt x="1625" y="145"/>
                  </a:lnTo>
                  <a:lnTo>
                    <a:pt x="1626" y="146"/>
                  </a:lnTo>
                  <a:lnTo>
                    <a:pt x="1627" y="146"/>
                  </a:lnTo>
                  <a:lnTo>
                    <a:pt x="1629" y="146"/>
                  </a:lnTo>
                  <a:lnTo>
                    <a:pt x="1630" y="147"/>
                  </a:lnTo>
                  <a:lnTo>
                    <a:pt x="1631" y="148"/>
                  </a:lnTo>
                  <a:lnTo>
                    <a:pt x="1632" y="148"/>
                  </a:lnTo>
                  <a:lnTo>
                    <a:pt x="1634" y="149"/>
                  </a:lnTo>
                  <a:lnTo>
                    <a:pt x="1635" y="149"/>
                  </a:lnTo>
                  <a:lnTo>
                    <a:pt x="1636" y="149"/>
                  </a:lnTo>
                  <a:lnTo>
                    <a:pt x="1637" y="150"/>
                  </a:lnTo>
                  <a:lnTo>
                    <a:pt x="1639" y="150"/>
                  </a:lnTo>
                  <a:lnTo>
                    <a:pt x="1640" y="150"/>
                  </a:lnTo>
                  <a:lnTo>
                    <a:pt x="1641" y="150"/>
                  </a:lnTo>
                  <a:lnTo>
                    <a:pt x="1642" y="150"/>
                  </a:lnTo>
                  <a:lnTo>
                    <a:pt x="1644" y="151"/>
                  </a:lnTo>
                  <a:lnTo>
                    <a:pt x="1645" y="151"/>
                  </a:lnTo>
                  <a:lnTo>
                    <a:pt x="1646" y="151"/>
                  </a:lnTo>
                  <a:lnTo>
                    <a:pt x="1647" y="151"/>
                  </a:lnTo>
                  <a:lnTo>
                    <a:pt x="1648" y="151"/>
                  </a:lnTo>
                  <a:lnTo>
                    <a:pt x="1650" y="151"/>
                  </a:lnTo>
                  <a:lnTo>
                    <a:pt x="1651" y="151"/>
                  </a:lnTo>
                  <a:lnTo>
                    <a:pt x="1652" y="152"/>
                  </a:lnTo>
                  <a:lnTo>
                    <a:pt x="1654" y="152"/>
                  </a:lnTo>
                  <a:lnTo>
                    <a:pt x="1655" y="151"/>
                  </a:lnTo>
                  <a:lnTo>
                    <a:pt x="1656" y="151"/>
                  </a:lnTo>
                  <a:lnTo>
                    <a:pt x="1657" y="151"/>
                  </a:lnTo>
                  <a:lnTo>
                    <a:pt x="1658" y="151"/>
                  </a:lnTo>
                  <a:lnTo>
                    <a:pt x="1660" y="152"/>
                  </a:lnTo>
                  <a:lnTo>
                    <a:pt x="1661" y="153"/>
                  </a:lnTo>
                  <a:lnTo>
                    <a:pt x="1662" y="153"/>
                  </a:lnTo>
                  <a:lnTo>
                    <a:pt x="1663" y="153"/>
                  </a:lnTo>
                  <a:lnTo>
                    <a:pt x="1664" y="152"/>
                  </a:lnTo>
                  <a:lnTo>
                    <a:pt x="1666" y="152"/>
                  </a:lnTo>
                  <a:lnTo>
                    <a:pt x="1667" y="151"/>
                  </a:lnTo>
                  <a:lnTo>
                    <a:pt x="1668" y="150"/>
                  </a:lnTo>
                  <a:lnTo>
                    <a:pt x="1670" y="150"/>
                  </a:lnTo>
                  <a:lnTo>
                    <a:pt x="1671" y="149"/>
                  </a:lnTo>
                  <a:lnTo>
                    <a:pt x="1672" y="148"/>
                  </a:lnTo>
                  <a:lnTo>
                    <a:pt x="1673" y="148"/>
                  </a:lnTo>
                  <a:lnTo>
                    <a:pt x="1674" y="148"/>
                  </a:lnTo>
                  <a:lnTo>
                    <a:pt x="1676" y="147"/>
                  </a:lnTo>
                  <a:lnTo>
                    <a:pt x="1677" y="147"/>
                  </a:lnTo>
                  <a:lnTo>
                    <a:pt x="1678" y="146"/>
                  </a:lnTo>
                  <a:lnTo>
                    <a:pt x="1679" y="147"/>
                  </a:lnTo>
                  <a:lnTo>
                    <a:pt x="1681" y="146"/>
                  </a:lnTo>
                  <a:lnTo>
                    <a:pt x="1682" y="146"/>
                  </a:lnTo>
                  <a:lnTo>
                    <a:pt x="1683" y="145"/>
                  </a:lnTo>
                  <a:lnTo>
                    <a:pt x="1684" y="143"/>
                  </a:lnTo>
                  <a:lnTo>
                    <a:pt x="1686" y="144"/>
                  </a:lnTo>
                  <a:lnTo>
                    <a:pt x="1687" y="144"/>
                  </a:lnTo>
                  <a:lnTo>
                    <a:pt x="1688" y="144"/>
                  </a:lnTo>
                  <a:lnTo>
                    <a:pt x="1689" y="144"/>
                  </a:lnTo>
                  <a:lnTo>
                    <a:pt x="1691" y="145"/>
                  </a:lnTo>
                  <a:lnTo>
                    <a:pt x="1692" y="146"/>
                  </a:lnTo>
                  <a:lnTo>
                    <a:pt x="1693" y="147"/>
                  </a:lnTo>
                  <a:lnTo>
                    <a:pt x="1694" y="148"/>
                  </a:lnTo>
                  <a:lnTo>
                    <a:pt x="1695" y="149"/>
                  </a:lnTo>
                  <a:lnTo>
                    <a:pt x="1697" y="149"/>
                  </a:lnTo>
                  <a:lnTo>
                    <a:pt x="1698" y="149"/>
                  </a:lnTo>
                  <a:lnTo>
                    <a:pt x="1699" y="149"/>
                  </a:lnTo>
                  <a:lnTo>
                    <a:pt x="1701" y="149"/>
                  </a:lnTo>
                  <a:lnTo>
                    <a:pt x="1702" y="150"/>
                  </a:lnTo>
                  <a:lnTo>
                    <a:pt x="1703" y="150"/>
                  </a:lnTo>
                  <a:lnTo>
                    <a:pt x="1704" y="150"/>
                  </a:lnTo>
                  <a:lnTo>
                    <a:pt x="1705" y="150"/>
                  </a:lnTo>
                  <a:lnTo>
                    <a:pt x="1707" y="151"/>
                  </a:lnTo>
                  <a:lnTo>
                    <a:pt x="1708" y="151"/>
                  </a:lnTo>
                  <a:lnTo>
                    <a:pt x="1709" y="151"/>
                  </a:lnTo>
                  <a:lnTo>
                    <a:pt x="1710" y="150"/>
                  </a:lnTo>
                  <a:lnTo>
                    <a:pt x="1711" y="150"/>
                  </a:lnTo>
                  <a:lnTo>
                    <a:pt x="1713" y="150"/>
                  </a:lnTo>
                  <a:lnTo>
                    <a:pt x="1714" y="149"/>
                  </a:lnTo>
                  <a:lnTo>
                    <a:pt x="1715" y="149"/>
                  </a:lnTo>
                  <a:lnTo>
                    <a:pt x="1717" y="148"/>
                  </a:lnTo>
                  <a:lnTo>
                    <a:pt x="1718" y="148"/>
                  </a:lnTo>
                  <a:lnTo>
                    <a:pt x="1719" y="148"/>
                  </a:lnTo>
                  <a:lnTo>
                    <a:pt x="1720" y="147"/>
                  </a:lnTo>
                  <a:lnTo>
                    <a:pt x="1721" y="148"/>
                  </a:lnTo>
                  <a:lnTo>
                    <a:pt x="1723" y="148"/>
                  </a:lnTo>
                  <a:lnTo>
                    <a:pt x="1724" y="147"/>
                  </a:lnTo>
                  <a:lnTo>
                    <a:pt x="1725" y="146"/>
                  </a:lnTo>
                  <a:lnTo>
                    <a:pt x="1726" y="145"/>
                  </a:lnTo>
                  <a:lnTo>
                    <a:pt x="1727" y="144"/>
                  </a:lnTo>
                  <a:lnTo>
                    <a:pt x="1729" y="143"/>
                  </a:lnTo>
                  <a:lnTo>
                    <a:pt x="1730" y="143"/>
                  </a:lnTo>
                  <a:lnTo>
                    <a:pt x="1731" y="143"/>
                  </a:lnTo>
                  <a:lnTo>
                    <a:pt x="1733" y="142"/>
                  </a:lnTo>
                  <a:lnTo>
                    <a:pt x="1734" y="140"/>
                  </a:lnTo>
                  <a:lnTo>
                    <a:pt x="1735" y="138"/>
                  </a:lnTo>
                  <a:lnTo>
                    <a:pt x="1736" y="137"/>
                  </a:lnTo>
                  <a:lnTo>
                    <a:pt x="1737" y="137"/>
                  </a:lnTo>
                  <a:lnTo>
                    <a:pt x="1739" y="137"/>
                  </a:lnTo>
                  <a:lnTo>
                    <a:pt x="1740" y="137"/>
                  </a:lnTo>
                  <a:lnTo>
                    <a:pt x="1741" y="137"/>
                  </a:lnTo>
                  <a:lnTo>
                    <a:pt x="1742" y="138"/>
                  </a:lnTo>
                  <a:lnTo>
                    <a:pt x="1744" y="138"/>
                  </a:lnTo>
                  <a:lnTo>
                    <a:pt x="1745" y="137"/>
                  </a:lnTo>
                  <a:lnTo>
                    <a:pt x="1746" y="135"/>
                  </a:lnTo>
                  <a:lnTo>
                    <a:pt x="1747" y="131"/>
                  </a:lnTo>
                  <a:lnTo>
                    <a:pt x="1749" y="126"/>
                  </a:lnTo>
                  <a:lnTo>
                    <a:pt x="1750" y="122"/>
                  </a:lnTo>
                  <a:lnTo>
                    <a:pt x="1751" y="117"/>
                  </a:lnTo>
                  <a:lnTo>
                    <a:pt x="1752" y="115"/>
                  </a:lnTo>
                  <a:lnTo>
                    <a:pt x="1754" y="114"/>
                  </a:lnTo>
                  <a:lnTo>
                    <a:pt x="1755" y="115"/>
                  </a:lnTo>
                  <a:lnTo>
                    <a:pt x="1756" y="116"/>
                  </a:lnTo>
                  <a:lnTo>
                    <a:pt x="1757" y="117"/>
                  </a:lnTo>
                  <a:lnTo>
                    <a:pt x="1758" y="118"/>
                  </a:lnTo>
                  <a:lnTo>
                    <a:pt x="1760" y="119"/>
                  </a:lnTo>
                  <a:lnTo>
                    <a:pt x="1761" y="119"/>
                  </a:lnTo>
                  <a:lnTo>
                    <a:pt x="1762" y="120"/>
                  </a:lnTo>
                  <a:lnTo>
                    <a:pt x="1764" y="119"/>
                  </a:lnTo>
                  <a:lnTo>
                    <a:pt x="1765" y="120"/>
                  </a:lnTo>
                  <a:lnTo>
                    <a:pt x="1766" y="120"/>
                  </a:lnTo>
                  <a:lnTo>
                    <a:pt x="1767" y="120"/>
                  </a:lnTo>
                  <a:lnTo>
                    <a:pt x="1768" y="118"/>
                  </a:lnTo>
                  <a:lnTo>
                    <a:pt x="1770" y="117"/>
                  </a:lnTo>
                  <a:lnTo>
                    <a:pt x="1771" y="117"/>
                  </a:lnTo>
                  <a:lnTo>
                    <a:pt x="1772" y="116"/>
                  </a:lnTo>
                  <a:lnTo>
                    <a:pt x="1773" y="115"/>
                  </a:lnTo>
                  <a:lnTo>
                    <a:pt x="1774" y="115"/>
                  </a:lnTo>
                  <a:lnTo>
                    <a:pt x="1776" y="115"/>
                  </a:lnTo>
                  <a:lnTo>
                    <a:pt x="1777" y="115"/>
                  </a:lnTo>
                  <a:lnTo>
                    <a:pt x="1778" y="115"/>
                  </a:lnTo>
                  <a:lnTo>
                    <a:pt x="1780" y="115"/>
                  </a:lnTo>
                  <a:lnTo>
                    <a:pt x="1781" y="114"/>
                  </a:lnTo>
                  <a:lnTo>
                    <a:pt x="1782" y="114"/>
                  </a:lnTo>
                  <a:lnTo>
                    <a:pt x="1783" y="113"/>
                  </a:lnTo>
                  <a:lnTo>
                    <a:pt x="1784" y="113"/>
                  </a:lnTo>
                  <a:lnTo>
                    <a:pt x="1786" y="113"/>
                  </a:lnTo>
                  <a:lnTo>
                    <a:pt x="1787" y="113"/>
                  </a:lnTo>
                  <a:lnTo>
                    <a:pt x="1788" y="113"/>
                  </a:lnTo>
                  <a:lnTo>
                    <a:pt x="1789" y="112"/>
                  </a:lnTo>
                  <a:lnTo>
                    <a:pt x="1791" y="112"/>
                  </a:lnTo>
                  <a:lnTo>
                    <a:pt x="1792" y="110"/>
                  </a:lnTo>
                  <a:lnTo>
                    <a:pt x="1793" y="109"/>
                  </a:lnTo>
                  <a:lnTo>
                    <a:pt x="1794" y="107"/>
                  </a:lnTo>
                  <a:lnTo>
                    <a:pt x="1796" y="106"/>
                  </a:lnTo>
                  <a:lnTo>
                    <a:pt x="1797" y="106"/>
                  </a:lnTo>
                  <a:lnTo>
                    <a:pt x="1798" y="106"/>
                  </a:lnTo>
                  <a:lnTo>
                    <a:pt x="1799" y="106"/>
                  </a:lnTo>
                  <a:lnTo>
                    <a:pt x="1801" y="106"/>
                  </a:lnTo>
                  <a:lnTo>
                    <a:pt x="1802" y="105"/>
                  </a:lnTo>
                  <a:lnTo>
                    <a:pt x="1803" y="104"/>
                  </a:lnTo>
                  <a:lnTo>
                    <a:pt x="1804" y="78"/>
                  </a:lnTo>
                  <a:lnTo>
                    <a:pt x="1805" y="70"/>
                  </a:lnTo>
                  <a:lnTo>
                    <a:pt x="1807" y="60"/>
                  </a:lnTo>
                  <a:lnTo>
                    <a:pt x="1808" y="53"/>
                  </a:lnTo>
                  <a:lnTo>
                    <a:pt x="1809" y="49"/>
                  </a:lnTo>
                  <a:lnTo>
                    <a:pt x="1811" y="47"/>
                  </a:lnTo>
                  <a:lnTo>
                    <a:pt x="1812" y="46"/>
                  </a:lnTo>
                  <a:lnTo>
                    <a:pt x="1813" y="49"/>
                  </a:lnTo>
                  <a:lnTo>
                    <a:pt x="1814" y="52"/>
                  </a:lnTo>
                  <a:lnTo>
                    <a:pt x="1815" y="55"/>
                  </a:lnTo>
                  <a:lnTo>
                    <a:pt x="1817" y="58"/>
                  </a:lnTo>
                  <a:lnTo>
                    <a:pt x="1818" y="61"/>
                  </a:lnTo>
                  <a:lnTo>
                    <a:pt x="1819" y="63"/>
                  </a:lnTo>
                  <a:lnTo>
                    <a:pt x="1820" y="65"/>
                  </a:lnTo>
                  <a:lnTo>
                    <a:pt x="1821" y="66"/>
                  </a:lnTo>
                  <a:lnTo>
                    <a:pt x="1823" y="67"/>
                  </a:lnTo>
                  <a:lnTo>
                    <a:pt x="1824" y="68"/>
                  </a:lnTo>
                  <a:lnTo>
                    <a:pt x="1825" y="68"/>
                  </a:lnTo>
                  <a:lnTo>
                    <a:pt x="1827" y="68"/>
                  </a:lnTo>
                  <a:lnTo>
                    <a:pt x="1828" y="68"/>
                  </a:lnTo>
                  <a:lnTo>
                    <a:pt x="1829" y="68"/>
                  </a:lnTo>
                  <a:lnTo>
                    <a:pt x="1830" y="68"/>
                  </a:lnTo>
                  <a:lnTo>
                    <a:pt x="1831" y="67"/>
                  </a:lnTo>
                  <a:lnTo>
                    <a:pt x="1833" y="66"/>
                  </a:lnTo>
                  <a:lnTo>
                    <a:pt x="1834" y="65"/>
                  </a:lnTo>
                  <a:lnTo>
                    <a:pt x="1835" y="64"/>
                  </a:lnTo>
                  <a:lnTo>
                    <a:pt x="1836" y="64"/>
                  </a:lnTo>
                  <a:lnTo>
                    <a:pt x="1838" y="63"/>
                  </a:lnTo>
                  <a:lnTo>
                    <a:pt x="1839" y="62"/>
                  </a:lnTo>
                  <a:lnTo>
                    <a:pt x="1840" y="61"/>
                  </a:lnTo>
                  <a:lnTo>
                    <a:pt x="1841" y="60"/>
                  </a:lnTo>
                  <a:lnTo>
                    <a:pt x="1843" y="60"/>
                  </a:lnTo>
                  <a:lnTo>
                    <a:pt x="1844" y="59"/>
                  </a:lnTo>
                  <a:lnTo>
                    <a:pt x="1845" y="59"/>
                  </a:lnTo>
                  <a:lnTo>
                    <a:pt x="1846" y="59"/>
                  </a:lnTo>
                  <a:lnTo>
                    <a:pt x="1848" y="61"/>
                  </a:lnTo>
                  <a:lnTo>
                    <a:pt x="1849" y="61"/>
                  </a:lnTo>
                  <a:lnTo>
                    <a:pt x="1850" y="64"/>
                  </a:lnTo>
                  <a:lnTo>
                    <a:pt x="1851" y="65"/>
                  </a:lnTo>
                  <a:lnTo>
                    <a:pt x="1852" y="65"/>
                  </a:lnTo>
                  <a:lnTo>
                    <a:pt x="1854" y="65"/>
                  </a:lnTo>
                  <a:lnTo>
                    <a:pt x="1855" y="64"/>
                  </a:lnTo>
                  <a:lnTo>
                    <a:pt x="1856" y="63"/>
                  </a:lnTo>
                  <a:lnTo>
                    <a:pt x="1858" y="61"/>
                  </a:lnTo>
                  <a:lnTo>
                    <a:pt x="1859" y="59"/>
                  </a:lnTo>
                  <a:lnTo>
                    <a:pt x="1860" y="58"/>
                  </a:lnTo>
                  <a:lnTo>
                    <a:pt x="1861" y="58"/>
                  </a:lnTo>
                  <a:lnTo>
                    <a:pt x="1862" y="59"/>
                  </a:lnTo>
                  <a:lnTo>
                    <a:pt x="1864" y="61"/>
                  </a:lnTo>
                  <a:lnTo>
                    <a:pt x="1865" y="64"/>
                  </a:lnTo>
                  <a:lnTo>
                    <a:pt x="1866" y="67"/>
                  </a:lnTo>
                  <a:lnTo>
                    <a:pt x="1867" y="69"/>
                  </a:lnTo>
                  <a:lnTo>
                    <a:pt x="1868" y="71"/>
                  </a:lnTo>
                  <a:lnTo>
                    <a:pt x="1870" y="73"/>
                  </a:lnTo>
                  <a:lnTo>
                    <a:pt x="1871" y="75"/>
                  </a:lnTo>
                  <a:lnTo>
                    <a:pt x="1872" y="78"/>
                  </a:lnTo>
                  <a:lnTo>
                    <a:pt x="1874" y="80"/>
                  </a:lnTo>
                  <a:lnTo>
                    <a:pt x="1875" y="81"/>
                  </a:lnTo>
                  <a:lnTo>
                    <a:pt x="1876" y="81"/>
                  </a:lnTo>
                  <a:lnTo>
                    <a:pt x="1877" y="82"/>
                  </a:lnTo>
                  <a:lnTo>
                    <a:pt x="1878" y="82"/>
                  </a:lnTo>
                  <a:lnTo>
                    <a:pt x="1880" y="83"/>
                  </a:lnTo>
                  <a:lnTo>
                    <a:pt x="1881" y="83"/>
                  </a:lnTo>
                  <a:lnTo>
                    <a:pt x="1882" y="83"/>
                  </a:lnTo>
                  <a:lnTo>
                    <a:pt x="1883" y="82"/>
                  </a:lnTo>
                  <a:lnTo>
                    <a:pt x="1884" y="82"/>
                  </a:lnTo>
                  <a:lnTo>
                    <a:pt x="1886" y="81"/>
                  </a:lnTo>
                  <a:lnTo>
                    <a:pt x="1887" y="80"/>
                  </a:lnTo>
                  <a:lnTo>
                    <a:pt x="1888" y="79"/>
                  </a:lnTo>
                  <a:lnTo>
                    <a:pt x="1890" y="78"/>
                  </a:lnTo>
                  <a:lnTo>
                    <a:pt x="1891" y="76"/>
                  </a:lnTo>
                  <a:lnTo>
                    <a:pt x="1892" y="75"/>
                  </a:lnTo>
                  <a:lnTo>
                    <a:pt x="1893" y="75"/>
                  </a:lnTo>
                  <a:lnTo>
                    <a:pt x="1894" y="73"/>
                  </a:lnTo>
                  <a:lnTo>
                    <a:pt x="1896" y="72"/>
                  </a:lnTo>
                  <a:lnTo>
                    <a:pt x="1897" y="71"/>
                  </a:lnTo>
                  <a:lnTo>
                    <a:pt x="1898" y="69"/>
                  </a:lnTo>
                  <a:lnTo>
                    <a:pt x="1899" y="68"/>
                  </a:lnTo>
                  <a:lnTo>
                    <a:pt x="1901" y="67"/>
                  </a:lnTo>
                  <a:lnTo>
                    <a:pt x="1902" y="65"/>
                  </a:lnTo>
                  <a:lnTo>
                    <a:pt x="1903" y="79"/>
                  </a:lnTo>
                  <a:lnTo>
                    <a:pt x="1904" y="107"/>
                  </a:lnTo>
                  <a:lnTo>
                    <a:pt x="1906" y="109"/>
                  </a:lnTo>
                  <a:lnTo>
                    <a:pt x="1907" y="113"/>
                  </a:lnTo>
                  <a:lnTo>
                    <a:pt x="1908" y="119"/>
                  </a:lnTo>
                  <a:lnTo>
                    <a:pt x="1909" y="125"/>
                  </a:lnTo>
                  <a:lnTo>
                    <a:pt x="1911" y="132"/>
                  </a:lnTo>
                  <a:lnTo>
                    <a:pt x="1912" y="133"/>
                  </a:lnTo>
                  <a:lnTo>
                    <a:pt x="1913" y="133"/>
                  </a:lnTo>
                  <a:lnTo>
                    <a:pt x="1914" y="133"/>
                  </a:lnTo>
                  <a:lnTo>
                    <a:pt x="1915" y="132"/>
                  </a:lnTo>
                  <a:lnTo>
                    <a:pt x="1917" y="132"/>
                  </a:lnTo>
                  <a:lnTo>
                    <a:pt x="1918" y="131"/>
                  </a:lnTo>
                  <a:lnTo>
                    <a:pt x="1919" y="130"/>
                  </a:lnTo>
                  <a:lnTo>
                    <a:pt x="1921" y="130"/>
                  </a:lnTo>
                  <a:lnTo>
                    <a:pt x="1922" y="130"/>
                  </a:lnTo>
                  <a:lnTo>
                    <a:pt x="1923" y="130"/>
                  </a:lnTo>
                  <a:lnTo>
                    <a:pt x="1924" y="131"/>
                  </a:lnTo>
                  <a:lnTo>
                    <a:pt x="1925" y="132"/>
                  </a:lnTo>
                  <a:lnTo>
                    <a:pt x="1927" y="133"/>
                  </a:lnTo>
                  <a:lnTo>
                    <a:pt x="1928" y="135"/>
                  </a:lnTo>
                  <a:lnTo>
                    <a:pt x="1929" y="136"/>
                  </a:lnTo>
                  <a:lnTo>
                    <a:pt x="1930" y="137"/>
                  </a:lnTo>
                  <a:lnTo>
                    <a:pt x="1932" y="139"/>
                  </a:lnTo>
                  <a:lnTo>
                    <a:pt x="1933" y="141"/>
                  </a:lnTo>
                  <a:lnTo>
                    <a:pt x="1934" y="142"/>
                  </a:lnTo>
                  <a:lnTo>
                    <a:pt x="1935" y="143"/>
                  </a:lnTo>
                  <a:lnTo>
                    <a:pt x="1937" y="144"/>
                  </a:lnTo>
                  <a:lnTo>
                    <a:pt x="1938" y="146"/>
                  </a:lnTo>
                  <a:lnTo>
                    <a:pt x="1939" y="147"/>
                  </a:lnTo>
                  <a:lnTo>
                    <a:pt x="1940" y="147"/>
                  </a:lnTo>
                  <a:lnTo>
                    <a:pt x="1941" y="147"/>
                  </a:lnTo>
                  <a:lnTo>
                    <a:pt x="1943" y="147"/>
                  </a:lnTo>
                  <a:lnTo>
                    <a:pt x="1944" y="147"/>
                  </a:lnTo>
                  <a:lnTo>
                    <a:pt x="1945" y="147"/>
                  </a:lnTo>
                  <a:lnTo>
                    <a:pt x="1946" y="146"/>
                  </a:lnTo>
                  <a:lnTo>
                    <a:pt x="1948" y="146"/>
                  </a:lnTo>
                  <a:lnTo>
                    <a:pt x="1949" y="146"/>
                  </a:lnTo>
                  <a:lnTo>
                    <a:pt x="1950" y="147"/>
                  </a:lnTo>
                  <a:lnTo>
                    <a:pt x="1951" y="147"/>
                  </a:lnTo>
                  <a:lnTo>
                    <a:pt x="1953" y="148"/>
                  </a:lnTo>
                  <a:lnTo>
                    <a:pt x="1954" y="147"/>
                  </a:lnTo>
                  <a:lnTo>
                    <a:pt x="1955" y="147"/>
                  </a:lnTo>
                  <a:lnTo>
                    <a:pt x="1956" y="149"/>
                  </a:lnTo>
                  <a:lnTo>
                    <a:pt x="1958" y="150"/>
                  </a:lnTo>
                  <a:lnTo>
                    <a:pt x="1959" y="150"/>
                  </a:lnTo>
                  <a:lnTo>
                    <a:pt x="1960" y="150"/>
                  </a:lnTo>
                  <a:lnTo>
                    <a:pt x="1961" y="150"/>
                  </a:lnTo>
                  <a:lnTo>
                    <a:pt x="1963" y="149"/>
                  </a:lnTo>
                  <a:lnTo>
                    <a:pt x="1964" y="149"/>
                  </a:lnTo>
                  <a:lnTo>
                    <a:pt x="1965" y="148"/>
                  </a:lnTo>
                  <a:lnTo>
                    <a:pt x="1966" y="148"/>
                  </a:lnTo>
                  <a:lnTo>
                    <a:pt x="1968" y="147"/>
                  </a:lnTo>
                  <a:lnTo>
                    <a:pt x="1969" y="147"/>
                  </a:lnTo>
                  <a:lnTo>
                    <a:pt x="1970" y="146"/>
                  </a:lnTo>
                  <a:lnTo>
                    <a:pt x="1971" y="146"/>
                  </a:lnTo>
                  <a:lnTo>
                    <a:pt x="1972" y="146"/>
                  </a:lnTo>
                  <a:lnTo>
                    <a:pt x="1974" y="145"/>
                  </a:lnTo>
                  <a:lnTo>
                    <a:pt x="1975" y="145"/>
                  </a:lnTo>
                  <a:lnTo>
                    <a:pt x="1976" y="146"/>
                  </a:lnTo>
                  <a:lnTo>
                    <a:pt x="1977" y="146"/>
                  </a:lnTo>
                  <a:lnTo>
                    <a:pt x="1979" y="146"/>
                  </a:lnTo>
                  <a:lnTo>
                    <a:pt x="1980" y="146"/>
                  </a:lnTo>
                  <a:lnTo>
                    <a:pt x="1981" y="146"/>
                  </a:lnTo>
                  <a:lnTo>
                    <a:pt x="1982" y="147"/>
                  </a:lnTo>
                  <a:lnTo>
                    <a:pt x="1984" y="147"/>
                  </a:lnTo>
                  <a:lnTo>
                    <a:pt x="1985" y="148"/>
                  </a:lnTo>
                  <a:lnTo>
                    <a:pt x="1986" y="149"/>
                  </a:lnTo>
                  <a:lnTo>
                    <a:pt x="1987" y="149"/>
                  </a:lnTo>
                  <a:lnTo>
                    <a:pt x="1988" y="150"/>
                  </a:lnTo>
                  <a:lnTo>
                    <a:pt x="1990" y="150"/>
                  </a:lnTo>
                  <a:lnTo>
                    <a:pt x="1991" y="151"/>
                  </a:lnTo>
                  <a:lnTo>
                    <a:pt x="1992" y="152"/>
                  </a:lnTo>
                  <a:lnTo>
                    <a:pt x="1994" y="153"/>
                  </a:lnTo>
                  <a:lnTo>
                    <a:pt x="1995" y="153"/>
                  </a:lnTo>
                  <a:lnTo>
                    <a:pt x="1996" y="153"/>
                  </a:lnTo>
                  <a:lnTo>
                    <a:pt x="1997" y="153"/>
                  </a:lnTo>
                  <a:lnTo>
                    <a:pt x="1998" y="152"/>
                  </a:lnTo>
                  <a:lnTo>
                    <a:pt x="2000" y="152"/>
                  </a:lnTo>
                  <a:lnTo>
                    <a:pt x="2001" y="152"/>
                  </a:lnTo>
                  <a:lnTo>
                    <a:pt x="2002" y="152"/>
                  </a:lnTo>
                  <a:lnTo>
                    <a:pt x="2003" y="151"/>
                  </a:lnTo>
                  <a:lnTo>
                    <a:pt x="2005" y="150"/>
                  </a:lnTo>
                  <a:lnTo>
                    <a:pt x="2006" y="150"/>
                  </a:lnTo>
                  <a:lnTo>
                    <a:pt x="2007" y="150"/>
                  </a:lnTo>
                  <a:lnTo>
                    <a:pt x="2008" y="149"/>
                  </a:lnTo>
                  <a:lnTo>
                    <a:pt x="2010" y="149"/>
                  </a:lnTo>
                  <a:lnTo>
                    <a:pt x="2011" y="148"/>
                  </a:lnTo>
                  <a:lnTo>
                    <a:pt x="2012" y="148"/>
                  </a:lnTo>
                  <a:lnTo>
                    <a:pt x="2013" y="148"/>
                  </a:lnTo>
                  <a:lnTo>
                    <a:pt x="2015" y="149"/>
                  </a:lnTo>
                  <a:lnTo>
                    <a:pt x="2016" y="149"/>
                  </a:lnTo>
                  <a:lnTo>
                    <a:pt x="2017" y="149"/>
                  </a:lnTo>
                  <a:lnTo>
                    <a:pt x="2018" y="150"/>
                  </a:lnTo>
                  <a:lnTo>
                    <a:pt x="2019" y="151"/>
                  </a:lnTo>
                  <a:lnTo>
                    <a:pt x="2021" y="152"/>
                  </a:lnTo>
                  <a:lnTo>
                    <a:pt x="2022" y="151"/>
                  </a:lnTo>
                  <a:lnTo>
                    <a:pt x="2023" y="150"/>
                  </a:lnTo>
                  <a:lnTo>
                    <a:pt x="2025" y="150"/>
                  </a:lnTo>
                  <a:lnTo>
                    <a:pt x="2026" y="150"/>
                  </a:lnTo>
                  <a:lnTo>
                    <a:pt x="2027" y="149"/>
                  </a:lnTo>
                  <a:lnTo>
                    <a:pt x="2028" y="147"/>
                  </a:lnTo>
                  <a:lnTo>
                    <a:pt x="2029" y="147"/>
                  </a:lnTo>
                  <a:lnTo>
                    <a:pt x="2031" y="146"/>
                  </a:lnTo>
                  <a:lnTo>
                    <a:pt x="2032" y="146"/>
                  </a:lnTo>
                  <a:lnTo>
                    <a:pt x="2033" y="145"/>
                  </a:lnTo>
                  <a:lnTo>
                    <a:pt x="2034" y="143"/>
                  </a:lnTo>
                  <a:lnTo>
                    <a:pt x="2035" y="142"/>
                  </a:lnTo>
                  <a:lnTo>
                    <a:pt x="2037" y="142"/>
                  </a:lnTo>
                  <a:lnTo>
                    <a:pt x="2038" y="142"/>
                  </a:lnTo>
                  <a:lnTo>
                    <a:pt x="2039" y="142"/>
                  </a:lnTo>
                  <a:lnTo>
                    <a:pt x="2041" y="142"/>
                  </a:lnTo>
                  <a:lnTo>
                    <a:pt x="2042" y="142"/>
                  </a:lnTo>
                  <a:lnTo>
                    <a:pt x="2043" y="143"/>
                  </a:lnTo>
                  <a:lnTo>
                    <a:pt x="2044" y="143"/>
                  </a:lnTo>
                  <a:lnTo>
                    <a:pt x="2045" y="144"/>
                  </a:lnTo>
                  <a:lnTo>
                    <a:pt x="2047" y="145"/>
                  </a:lnTo>
                  <a:lnTo>
                    <a:pt x="2048" y="145"/>
                  </a:lnTo>
                  <a:lnTo>
                    <a:pt x="2049" y="146"/>
                  </a:lnTo>
                  <a:lnTo>
                    <a:pt x="2050" y="146"/>
                  </a:lnTo>
                  <a:lnTo>
                    <a:pt x="2051" y="147"/>
                  </a:lnTo>
                  <a:lnTo>
                    <a:pt x="2053" y="148"/>
                  </a:lnTo>
                  <a:lnTo>
                    <a:pt x="2054" y="149"/>
                  </a:lnTo>
                  <a:lnTo>
                    <a:pt x="2055" y="150"/>
                  </a:lnTo>
                  <a:lnTo>
                    <a:pt x="2057" y="150"/>
                  </a:lnTo>
                  <a:lnTo>
                    <a:pt x="2058" y="151"/>
                  </a:lnTo>
                  <a:lnTo>
                    <a:pt x="2059" y="151"/>
                  </a:lnTo>
                  <a:lnTo>
                    <a:pt x="2060" y="151"/>
                  </a:lnTo>
                  <a:lnTo>
                    <a:pt x="2061" y="151"/>
                  </a:lnTo>
                  <a:lnTo>
                    <a:pt x="2063" y="150"/>
                  </a:lnTo>
                  <a:lnTo>
                    <a:pt x="2064" y="149"/>
                  </a:lnTo>
                  <a:lnTo>
                    <a:pt x="2065" y="149"/>
                  </a:lnTo>
                  <a:lnTo>
                    <a:pt x="2066" y="149"/>
                  </a:lnTo>
                  <a:lnTo>
                    <a:pt x="2068" y="149"/>
                  </a:lnTo>
                  <a:lnTo>
                    <a:pt x="2069" y="148"/>
                  </a:lnTo>
                  <a:lnTo>
                    <a:pt x="2070" y="148"/>
                  </a:lnTo>
                  <a:lnTo>
                    <a:pt x="2071" y="148"/>
                  </a:lnTo>
                  <a:lnTo>
                    <a:pt x="2073" y="147"/>
                  </a:lnTo>
                  <a:lnTo>
                    <a:pt x="2074" y="146"/>
                  </a:lnTo>
                  <a:lnTo>
                    <a:pt x="2075" y="146"/>
                  </a:lnTo>
                  <a:lnTo>
                    <a:pt x="2076" y="146"/>
                  </a:lnTo>
                  <a:lnTo>
                    <a:pt x="2078" y="146"/>
                  </a:lnTo>
                  <a:lnTo>
                    <a:pt x="2079" y="146"/>
                  </a:lnTo>
                  <a:lnTo>
                    <a:pt x="2080" y="146"/>
                  </a:lnTo>
                  <a:lnTo>
                    <a:pt x="2081" y="146"/>
                  </a:lnTo>
                  <a:lnTo>
                    <a:pt x="2082" y="145"/>
                  </a:lnTo>
                  <a:lnTo>
                    <a:pt x="2084" y="145"/>
                  </a:lnTo>
                  <a:lnTo>
                    <a:pt x="2085" y="145"/>
                  </a:lnTo>
                  <a:lnTo>
                    <a:pt x="2086" y="144"/>
                  </a:lnTo>
                  <a:lnTo>
                    <a:pt x="2088" y="144"/>
                  </a:lnTo>
                  <a:lnTo>
                    <a:pt x="2089" y="144"/>
                  </a:lnTo>
                  <a:lnTo>
                    <a:pt x="2090" y="143"/>
                  </a:lnTo>
                  <a:lnTo>
                    <a:pt x="2091" y="142"/>
                  </a:lnTo>
                  <a:lnTo>
                    <a:pt x="2092" y="142"/>
                  </a:lnTo>
                  <a:lnTo>
                    <a:pt x="2094" y="142"/>
                  </a:lnTo>
                  <a:lnTo>
                    <a:pt x="2095" y="142"/>
                  </a:lnTo>
                  <a:lnTo>
                    <a:pt x="2096" y="142"/>
                  </a:lnTo>
                  <a:lnTo>
                    <a:pt x="2097" y="142"/>
                  </a:lnTo>
                  <a:lnTo>
                    <a:pt x="2098" y="142"/>
                  </a:lnTo>
                  <a:lnTo>
                    <a:pt x="2100" y="141"/>
                  </a:lnTo>
                  <a:lnTo>
                    <a:pt x="2101" y="141"/>
                  </a:lnTo>
                  <a:lnTo>
                    <a:pt x="2102" y="141"/>
                  </a:lnTo>
                  <a:lnTo>
                    <a:pt x="2104" y="142"/>
                  </a:lnTo>
                  <a:lnTo>
                    <a:pt x="2105" y="143"/>
                  </a:lnTo>
                  <a:lnTo>
                    <a:pt x="2106" y="144"/>
                  </a:lnTo>
                  <a:lnTo>
                    <a:pt x="2107" y="144"/>
                  </a:lnTo>
                  <a:lnTo>
                    <a:pt x="2108" y="145"/>
                  </a:lnTo>
                  <a:lnTo>
                    <a:pt x="2110" y="146"/>
                  </a:lnTo>
                  <a:lnTo>
                    <a:pt x="2111" y="146"/>
                  </a:lnTo>
                  <a:lnTo>
                    <a:pt x="2112" y="146"/>
                  </a:lnTo>
                  <a:lnTo>
                    <a:pt x="2113" y="146"/>
                  </a:lnTo>
                  <a:lnTo>
                    <a:pt x="2115" y="146"/>
                  </a:lnTo>
                  <a:lnTo>
                    <a:pt x="2116" y="146"/>
                  </a:lnTo>
                  <a:lnTo>
                    <a:pt x="2117" y="146"/>
                  </a:lnTo>
                  <a:lnTo>
                    <a:pt x="2118" y="146"/>
                  </a:lnTo>
                  <a:lnTo>
                    <a:pt x="2120" y="147"/>
                  </a:lnTo>
                  <a:lnTo>
                    <a:pt x="2121" y="147"/>
                  </a:lnTo>
                  <a:lnTo>
                    <a:pt x="2122" y="147"/>
                  </a:lnTo>
                  <a:lnTo>
                    <a:pt x="2123" y="147"/>
                  </a:lnTo>
                  <a:lnTo>
                    <a:pt x="2125" y="147"/>
                  </a:lnTo>
                  <a:lnTo>
                    <a:pt x="2126" y="147"/>
                  </a:lnTo>
                  <a:lnTo>
                    <a:pt x="2127" y="147"/>
                  </a:lnTo>
                  <a:lnTo>
                    <a:pt x="2128" y="147"/>
                  </a:lnTo>
                  <a:lnTo>
                    <a:pt x="2129" y="148"/>
                  </a:lnTo>
                  <a:lnTo>
                    <a:pt x="2131" y="148"/>
                  </a:lnTo>
                  <a:lnTo>
                    <a:pt x="2132" y="146"/>
                  </a:lnTo>
                  <a:lnTo>
                    <a:pt x="2133" y="146"/>
                  </a:lnTo>
                  <a:lnTo>
                    <a:pt x="2135" y="146"/>
                  </a:lnTo>
                  <a:lnTo>
                    <a:pt x="2136" y="146"/>
                  </a:lnTo>
                  <a:lnTo>
                    <a:pt x="2137" y="146"/>
                  </a:lnTo>
                  <a:lnTo>
                    <a:pt x="2138" y="146"/>
                  </a:lnTo>
                  <a:lnTo>
                    <a:pt x="2139" y="146"/>
                  </a:lnTo>
                  <a:lnTo>
                    <a:pt x="2141" y="145"/>
                  </a:lnTo>
                  <a:lnTo>
                    <a:pt x="2142" y="144"/>
                  </a:lnTo>
                  <a:lnTo>
                    <a:pt x="2143" y="144"/>
                  </a:lnTo>
                  <a:lnTo>
                    <a:pt x="2144" y="144"/>
                  </a:lnTo>
                  <a:lnTo>
                    <a:pt x="2145" y="143"/>
                  </a:lnTo>
                  <a:lnTo>
                    <a:pt x="2147" y="143"/>
                  </a:lnTo>
                  <a:lnTo>
                    <a:pt x="2148" y="142"/>
                  </a:lnTo>
                  <a:lnTo>
                    <a:pt x="2149" y="141"/>
                  </a:lnTo>
                  <a:lnTo>
                    <a:pt x="2151" y="139"/>
                  </a:lnTo>
                  <a:lnTo>
                    <a:pt x="2152" y="138"/>
                  </a:lnTo>
                  <a:lnTo>
                    <a:pt x="2153" y="138"/>
                  </a:lnTo>
                  <a:lnTo>
                    <a:pt x="2154" y="138"/>
                  </a:lnTo>
                  <a:lnTo>
                    <a:pt x="2155" y="139"/>
                  </a:lnTo>
                  <a:lnTo>
                    <a:pt x="2157" y="139"/>
                  </a:lnTo>
                  <a:lnTo>
                    <a:pt x="2158" y="139"/>
                  </a:lnTo>
                  <a:lnTo>
                    <a:pt x="2159" y="140"/>
                  </a:lnTo>
                  <a:lnTo>
                    <a:pt x="2160" y="140"/>
                  </a:lnTo>
                  <a:lnTo>
                    <a:pt x="2162" y="141"/>
                  </a:lnTo>
                  <a:lnTo>
                    <a:pt x="2163" y="141"/>
                  </a:lnTo>
                  <a:lnTo>
                    <a:pt x="2164" y="142"/>
                  </a:lnTo>
                  <a:lnTo>
                    <a:pt x="2165" y="142"/>
                  </a:lnTo>
                  <a:lnTo>
                    <a:pt x="2167" y="143"/>
                  </a:lnTo>
                  <a:lnTo>
                    <a:pt x="2168" y="143"/>
                  </a:lnTo>
                  <a:lnTo>
                    <a:pt x="2169" y="143"/>
                  </a:lnTo>
                  <a:lnTo>
                    <a:pt x="2170" y="145"/>
                  </a:lnTo>
                  <a:lnTo>
                    <a:pt x="2172" y="145"/>
                  </a:lnTo>
                  <a:lnTo>
                    <a:pt x="2173" y="146"/>
                  </a:lnTo>
                  <a:lnTo>
                    <a:pt x="2174" y="147"/>
                  </a:lnTo>
                  <a:lnTo>
                    <a:pt x="2175" y="148"/>
                  </a:lnTo>
                  <a:lnTo>
                    <a:pt x="2176" y="148"/>
                  </a:lnTo>
                  <a:lnTo>
                    <a:pt x="2178" y="148"/>
                  </a:lnTo>
                  <a:lnTo>
                    <a:pt x="2179" y="148"/>
                  </a:lnTo>
                  <a:lnTo>
                    <a:pt x="2180" y="148"/>
                  </a:lnTo>
                  <a:lnTo>
                    <a:pt x="2182" y="148"/>
                  </a:lnTo>
                  <a:lnTo>
                    <a:pt x="2183" y="148"/>
                  </a:lnTo>
                  <a:lnTo>
                    <a:pt x="2184" y="148"/>
                  </a:lnTo>
                  <a:lnTo>
                    <a:pt x="2185" y="148"/>
                  </a:lnTo>
                  <a:lnTo>
                    <a:pt x="2186" y="147"/>
                  </a:lnTo>
                  <a:lnTo>
                    <a:pt x="2188" y="147"/>
                  </a:lnTo>
                  <a:lnTo>
                    <a:pt x="2189" y="147"/>
                  </a:lnTo>
                  <a:lnTo>
                    <a:pt x="2190" y="148"/>
                  </a:lnTo>
                  <a:lnTo>
                    <a:pt x="2191" y="147"/>
                  </a:lnTo>
                  <a:lnTo>
                    <a:pt x="2192" y="147"/>
                  </a:lnTo>
                  <a:lnTo>
                    <a:pt x="2194" y="147"/>
                  </a:lnTo>
                  <a:lnTo>
                    <a:pt x="2195" y="147"/>
                  </a:lnTo>
                  <a:lnTo>
                    <a:pt x="2196" y="147"/>
                  </a:lnTo>
                  <a:lnTo>
                    <a:pt x="2198" y="147"/>
                  </a:lnTo>
                  <a:lnTo>
                    <a:pt x="2199" y="147"/>
                  </a:lnTo>
                  <a:lnTo>
                    <a:pt x="2200" y="147"/>
                  </a:lnTo>
                  <a:lnTo>
                    <a:pt x="2201" y="148"/>
                  </a:lnTo>
                  <a:lnTo>
                    <a:pt x="2202" y="147"/>
                  </a:lnTo>
                  <a:lnTo>
                    <a:pt x="2204" y="147"/>
                  </a:lnTo>
                  <a:lnTo>
                    <a:pt x="2205" y="147"/>
                  </a:lnTo>
                  <a:lnTo>
                    <a:pt x="2206" y="146"/>
                  </a:lnTo>
                  <a:lnTo>
                    <a:pt x="2207" y="145"/>
                  </a:lnTo>
                  <a:lnTo>
                    <a:pt x="2208" y="144"/>
                  </a:lnTo>
                  <a:lnTo>
                    <a:pt x="2210" y="143"/>
                  </a:lnTo>
                  <a:lnTo>
                    <a:pt x="2211" y="143"/>
                  </a:lnTo>
                  <a:lnTo>
                    <a:pt x="2212" y="142"/>
                  </a:lnTo>
                  <a:lnTo>
                    <a:pt x="2214" y="142"/>
                  </a:lnTo>
                  <a:lnTo>
                    <a:pt x="2215" y="143"/>
                  </a:lnTo>
                  <a:lnTo>
                    <a:pt x="2216" y="143"/>
                  </a:lnTo>
                  <a:lnTo>
                    <a:pt x="2217" y="144"/>
                  </a:lnTo>
                  <a:lnTo>
                    <a:pt x="2218" y="145"/>
                  </a:lnTo>
                  <a:lnTo>
                    <a:pt x="2220" y="146"/>
                  </a:lnTo>
                  <a:lnTo>
                    <a:pt x="2221" y="146"/>
                  </a:lnTo>
                  <a:lnTo>
                    <a:pt x="2222" y="146"/>
                  </a:lnTo>
                  <a:lnTo>
                    <a:pt x="2223" y="146"/>
                  </a:lnTo>
                  <a:lnTo>
                    <a:pt x="2225" y="146"/>
                  </a:lnTo>
                  <a:lnTo>
                    <a:pt x="2226" y="146"/>
                  </a:lnTo>
                  <a:lnTo>
                    <a:pt x="2227" y="146"/>
                  </a:lnTo>
                  <a:lnTo>
                    <a:pt x="2228" y="147"/>
                  </a:lnTo>
                  <a:lnTo>
                    <a:pt x="2230" y="148"/>
                  </a:lnTo>
                  <a:lnTo>
                    <a:pt x="2231" y="149"/>
                  </a:lnTo>
                  <a:lnTo>
                    <a:pt x="2232" y="150"/>
                  </a:lnTo>
                  <a:lnTo>
                    <a:pt x="2233" y="151"/>
                  </a:lnTo>
                  <a:lnTo>
                    <a:pt x="2235" y="151"/>
                  </a:lnTo>
                  <a:lnTo>
                    <a:pt x="2236" y="152"/>
                  </a:lnTo>
                  <a:lnTo>
                    <a:pt x="2237" y="152"/>
                  </a:lnTo>
                  <a:lnTo>
                    <a:pt x="2238" y="152"/>
                  </a:lnTo>
                  <a:lnTo>
                    <a:pt x="2239" y="152"/>
                  </a:lnTo>
                  <a:lnTo>
                    <a:pt x="2241" y="153"/>
                  </a:lnTo>
                  <a:lnTo>
                    <a:pt x="2242" y="154"/>
                  </a:lnTo>
                  <a:lnTo>
                    <a:pt x="2243" y="155"/>
                  </a:lnTo>
                  <a:lnTo>
                    <a:pt x="2245" y="155"/>
                  </a:lnTo>
                  <a:lnTo>
                    <a:pt x="2246" y="155"/>
                  </a:lnTo>
                  <a:lnTo>
                    <a:pt x="2247" y="154"/>
                  </a:lnTo>
                  <a:lnTo>
                    <a:pt x="2248" y="154"/>
                  </a:lnTo>
                  <a:lnTo>
                    <a:pt x="2249" y="154"/>
                  </a:lnTo>
                  <a:lnTo>
                    <a:pt x="2251" y="154"/>
                  </a:lnTo>
                  <a:lnTo>
                    <a:pt x="2252" y="153"/>
                  </a:lnTo>
                  <a:lnTo>
                    <a:pt x="2253" y="153"/>
                  </a:lnTo>
                  <a:lnTo>
                    <a:pt x="2254" y="153"/>
                  </a:lnTo>
                  <a:lnTo>
                    <a:pt x="2255" y="153"/>
                  </a:lnTo>
                  <a:lnTo>
                    <a:pt x="2257" y="153"/>
                  </a:lnTo>
                  <a:lnTo>
                    <a:pt x="2258" y="153"/>
                  </a:lnTo>
                  <a:lnTo>
                    <a:pt x="2259" y="153"/>
                  </a:lnTo>
                  <a:lnTo>
                    <a:pt x="2261" y="153"/>
                  </a:lnTo>
                  <a:lnTo>
                    <a:pt x="2262" y="153"/>
                  </a:lnTo>
                  <a:lnTo>
                    <a:pt x="2263" y="153"/>
                  </a:lnTo>
                  <a:lnTo>
                    <a:pt x="2264" y="152"/>
                  </a:lnTo>
                  <a:lnTo>
                    <a:pt x="2265" y="153"/>
                  </a:lnTo>
                  <a:lnTo>
                    <a:pt x="2267" y="153"/>
                  </a:lnTo>
                  <a:lnTo>
                    <a:pt x="2268" y="152"/>
                  </a:lnTo>
                  <a:lnTo>
                    <a:pt x="2269" y="152"/>
                  </a:lnTo>
                  <a:lnTo>
                    <a:pt x="2270" y="151"/>
                  </a:lnTo>
                  <a:lnTo>
                    <a:pt x="2272" y="150"/>
                  </a:lnTo>
                  <a:lnTo>
                    <a:pt x="2273" y="150"/>
                  </a:lnTo>
                  <a:lnTo>
                    <a:pt x="2274" y="149"/>
                  </a:lnTo>
                  <a:lnTo>
                    <a:pt x="2275" y="148"/>
                  </a:lnTo>
                  <a:lnTo>
                    <a:pt x="2277" y="148"/>
                  </a:lnTo>
                  <a:lnTo>
                    <a:pt x="2278" y="148"/>
                  </a:lnTo>
                  <a:lnTo>
                    <a:pt x="2279" y="149"/>
                  </a:lnTo>
                  <a:lnTo>
                    <a:pt x="2280" y="149"/>
                  </a:lnTo>
                  <a:lnTo>
                    <a:pt x="2282" y="150"/>
                  </a:lnTo>
                  <a:lnTo>
                    <a:pt x="2283" y="151"/>
                  </a:lnTo>
                  <a:lnTo>
                    <a:pt x="2284" y="151"/>
                  </a:lnTo>
                  <a:lnTo>
                    <a:pt x="2285" y="152"/>
                  </a:lnTo>
                  <a:lnTo>
                    <a:pt x="2286" y="152"/>
                  </a:lnTo>
                  <a:lnTo>
                    <a:pt x="2288" y="152"/>
                  </a:lnTo>
                  <a:lnTo>
                    <a:pt x="2289" y="152"/>
                  </a:lnTo>
                  <a:lnTo>
                    <a:pt x="2290" y="153"/>
                  </a:lnTo>
                  <a:lnTo>
                    <a:pt x="2292" y="152"/>
                  </a:lnTo>
                  <a:lnTo>
                    <a:pt x="2293" y="152"/>
                  </a:lnTo>
                  <a:lnTo>
                    <a:pt x="2294" y="152"/>
                  </a:lnTo>
                  <a:lnTo>
                    <a:pt x="2295" y="153"/>
                  </a:lnTo>
                  <a:lnTo>
                    <a:pt x="2296" y="153"/>
                  </a:lnTo>
                  <a:lnTo>
                    <a:pt x="2298" y="154"/>
                  </a:lnTo>
                  <a:lnTo>
                    <a:pt x="2299" y="154"/>
                  </a:lnTo>
                  <a:lnTo>
                    <a:pt x="2300" y="154"/>
                  </a:lnTo>
                  <a:lnTo>
                    <a:pt x="2301" y="154"/>
                  </a:lnTo>
                  <a:lnTo>
                    <a:pt x="2303" y="155"/>
                  </a:lnTo>
                  <a:lnTo>
                    <a:pt x="2304" y="155"/>
                  </a:lnTo>
                  <a:lnTo>
                    <a:pt x="2305" y="154"/>
                  </a:lnTo>
                  <a:lnTo>
                    <a:pt x="2306" y="154"/>
                  </a:lnTo>
                  <a:lnTo>
                    <a:pt x="2308" y="154"/>
                  </a:lnTo>
                  <a:lnTo>
                    <a:pt x="2309" y="154"/>
                  </a:lnTo>
                  <a:lnTo>
                    <a:pt x="2310" y="154"/>
                  </a:lnTo>
                  <a:lnTo>
                    <a:pt x="2311" y="154"/>
                  </a:lnTo>
                  <a:lnTo>
                    <a:pt x="2312" y="154"/>
                  </a:lnTo>
                  <a:lnTo>
                    <a:pt x="2314" y="154"/>
                  </a:lnTo>
                  <a:lnTo>
                    <a:pt x="2315" y="154"/>
                  </a:lnTo>
                  <a:lnTo>
                    <a:pt x="2316" y="153"/>
                  </a:lnTo>
                  <a:lnTo>
                    <a:pt x="2317" y="153"/>
                  </a:lnTo>
                  <a:lnTo>
                    <a:pt x="2319" y="153"/>
                  </a:lnTo>
                  <a:lnTo>
                    <a:pt x="2320" y="152"/>
                  </a:lnTo>
                  <a:lnTo>
                    <a:pt x="2321" y="152"/>
                  </a:lnTo>
                  <a:lnTo>
                    <a:pt x="2322" y="152"/>
                  </a:lnTo>
                  <a:lnTo>
                    <a:pt x="2324" y="151"/>
                  </a:lnTo>
                  <a:lnTo>
                    <a:pt x="2325" y="151"/>
                  </a:lnTo>
                  <a:lnTo>
                    <a:pt x="2326" y="151"/>
                  </a:lnTo>
                  <a:lnTo>
                    <a:pt x="2327" y="151"/>
                  </a:lnTo>
                  <a:lnTo>
                    <a:pt x="2329" y="151"/>
                  </a:lnTo>
                  <a:lnTo>
                    <a:pt x="2330" y="151"/>
                  </a:lnTo>
                  <a:lnTo>
                    <a:pt x="2331" y="150"/>
                  </a:lnTo>
                  <a:lnTo>
                    <a:pt x="2332" y="149"/>
                  </a:lnTo>
                  <a:lnTo>
                    <a:pt x="2334" y="149"/>
                  </a:lnTo>
                  <a:lnTo>
                    <a:pt x="2335" y="148"/>
                  </a:lnTo>
                  <a:lnTo>
                    <a:pt x="2336" y="148"/>
                  </a:lnTo>
                  <a:lnTo>
                    <a:pt x="2337" y="149"/>
                  </a:lnTo>
                  <a:lnTo>
                    <a:pt x="2339" y="149"/>
                  </a:lnTo>
                  <a:lnTo>
                    <a:pt x="2340" y="149"/>
                  </a:lnTo>
                  <a:lnTo>
                    <a:pt x="2341" y="150"/>
                  </a:lnTo>
                  <a:lnTo>
                    <a:pt x="2342" y="150"/>
                  </a:lnTo>
                  <a:lnTo>
                    <a:pt x="2343" y="151"/>
                  </a:lnTo>
                  <a:lnTo>
                    <a:pt x="2345" y="151"/>
                  </a:lnTo>
                  <a:lnTo>
                    <a:pt x="2346" y="152"/>
                  </a:lnTo>
                  <a:lnTo>
                    <a:pt x="2347" y="152"/>
                  </a:lnTo>
                  <a:lnTo>
                    <a:pt x="2348" y="153"/>
                  </a:lnTo>
                  <a:lnTo>
                    <a:pt x="2350" y="153"/>
                  </a:lnTo>
                  <a:lnTo>
                    <a:pt x="2351" y="152"/>
                  </a:lnTo>
                  <a:lnTo>
                    <a:pt x="2352" y="151"/>
                  </a:lnTo>
                  <a:lnTo>
                    <a:pt x="2353" y="147"/>
                  </a:lnTo>
                  <a:lnTo>
                    <a:pt x="2355" y="145"/>
                  </a:lnTo>
                  <a:lnTo>
                    <a:pt x="2356" y="144"/>
                  </a:lnTo>
                  <a:lnTo>
                    <a:pt x="2357" y="143"/>
                  </a:lnTo>
                  <a:lnTo>
                    <a:pt x="2358" y="144"/>
                  </a:lnTo>
                  <a:lnTo>
                    <a:pt x="2359" y="144"/>
                  </a:lnTo>
                  <a:lnTo>
                    <a:pt x="2361" y="144"/>
                  </a:lnTo>
                  <a:lnTo>
                    <a:pt x="2362" y="143"/>
                  </a:lnTo>
                  <a:lnTo>
                    <a:pt x="2363" y="143"/>
                  </a:lnTo>
                  <a:lnTo>
                    <a:pt x="2365" y="143"/>
                  </a:lnTo>
                  <a:lnTo>
                    <a:pt x="2366" y="142"/>
                  </a:lnTo>
                  <a:lnTo>
                    <a:pt x="2367" y="142"/>
                  </a:lnTo>
                  <a:lnTo>
                    <a:pt x="2368" y="143"/>
                  </a:lnTo>
                  <a:lnTo>
                    <a:pt x="2369" y="143"/>
                  </a:lnTo>
                  <a:lnTo>
                    <a:pt x="2371" y="143"/>
                  </a:lnTo>
                  <a:lnTo>
                    <a:pt x="2372" y="142"/>
                  </a:lnTo>
                  <a:lnTo>
                    <a:pt x="2373" y="142"/>
                  </a:lnTo>
                  <a:lnTo>
                    <a:pt x="2374" y="142"/>
                  </a:lnTo>
                  <a:lnTo>
                    <a:pt x="2375" y="141"/>
                  </a:lnTo>
                  <a:lnTo>
                    <a:pt x="2377" y="141"/>
                  </a:lnTo>
                  <a:lnTo>
                    <a:pt x="2378" y="141"/>
                  </a:lnTo>
                  <a:lnTo>
                    <a:pt x="2379" y="140"/>
                  </a:lnTo>
                  <a:lnTo>
                    <a:pt x="2381" y="140"/>
                  </a:lnTo>
                  <a:lnTo>
                    <a:pt x="2382" y="139"/>
                  </a:lnTo>
                  <a:lnTo>
                    <a:pt x="2383" y="139"/>
                  </a:lnTo>
                  <a:lnTo>
                    <a:pt x="2384" y="138"/>
                  </a:lnTo>
                  <a:lnTo>
                    <a:pt x="2385" y="138"/>
                  </a:lnTo>
                  <a:lnTo>
                    <a:pt x="2387" y="137"/>
                  </a:lnTo>
                  <a:lnTo>
                    <a:pt x="2388" y="137"/>
                  </a:lnTo>
                  <a:lnTo>
                    <a:pt x="2389" y="136"/>
                  </a:lnTo>
                  <a:lnTo>
                    <a:pt x="2390" y="136"/>
                  </a:lnTo>
                  <a:lnTo>
                    <a:pt x="2392" y="136"/>
                  </a:lnTo>
                  <a:lnTo>
                    <a:pt x="2393" y="136"/>
                  </a:lnTo>
                  <a:lnTo>
                    <a:pt x="2394" y="136"/>
                  </a:lnTo>
                  <a:lnTo>
                    <a:pt x="2396" y="136"/>
                  </a:lnTo>
                  <a:lnTo>
                    <a:pt x="2397" y="136"/>
                  </a:lnTo>
                  <a:lnTo>
                    <a:pt x="2398" y="137"/>
                  </a:lnTo>
                  <a:lnTo>
                    <a:pt x="2399" y="137"/>
                  </a:lnTo>
                  <a:lnTo>
                    <a:pt x="2400" y="138"/>
                  </a:lnTo>
                  <a:lnTo>
                    <a:pt x="2402" y="139"/>
                  </a:lnTo>
                  <a:lnTo>
                    <a:pt x="2403" y="139"/>
                  </a:lnTo>
                  <a:lnTo>
                    <a:pt x="2404" y="140"/>
                  </a:lnTo>
                  <a:lnTo>
                    <a:pt x="2405" y="141"/>
                  </a:lnTo>
                  <a:lnTo>
                    <a:pt x="2406" y="141"/>
                  </a:lnTo>
                  <a:lnTo>
                    <a:pt x="2408" y="142"/>
                  </a:lnTo>
                  <a:lnTo>
                    <a:pt x="2409" y="142"/>
                  </a:lnTo>
                  <a:lnTo>
                    <a:pt x="2410" y="142"/>
                  </a:lnTo>
                  <a:lnTo>
                    <a:pt x="2412" y="142"/>
                  </a:lnTo>
                  <a:lnTo>
                    <a:pt x="2413" y="142"/>
                  </a:lnTo>
                  <a:lnTo>
                    <a:pt x="2414" y="142"/>
                  </a:lnTo>
                  <a:lnTo>
                    <a:pt x="2415" y="142"/>
                  </a:lnTo>
                  <a:lnTo>
                    <a:pt x="2416" y="143"/>
                  </a:lnTo>
                  <a:lnTo>
                    <a:pt x="2418" y="143"/>
                  </a:lnTo>
                  <a:lnTo>
                    <a:pt x="2419" y="142"/>
                  </a:lnTo>
                  <a:lnTo>
                    <a:pt x="2420" y="142"/>
                  </a:lnTo>
                  <a:lnTo>
                    <a:pt x="2421" y="142"/>
                  </a:lnTo>
                  <a:lnTo>
                    <a:pt x="2422" y="142"/>
                  </a:lnTo>
                  <a:lnTo>
                    <a:pt x="2424" y="142"/>
                  </a:lnTo>
                  <a:lnTo>
                    <a:pt x="2425" y="142"/>
                  </a:lnTo>
                  <a:lnTo>
                    <a:pt x="2426" y="142"/>
                  </a:lnTo>
                  <a:lnTo>
                    <a:pt x="2428" y="141"/>
                  </a:lnTo>
                  <a:lnTo>
                    <a:pt x="2429" y="142"/>
                  </a:lnTo>
                  <a:lnTo>
                    <a:pt x="2430" y="142"/>
                  </a:lnTo>
                  <a:lnTo>
                    <a:pt x="2431" y="142"/>
                  </a:lnTo>
                  <a:lnTo>
                    <a:pt x="2432" y="142"/>
                  </a:lnTo>
                  <a:lnTo>
                    <a:pt x="2434" y="142"/>
                  </a:lnTo>
                  <a:lnTo>
                    <a:pt x="2435" y="142"/>
                  </a:lnTo>
                  <a:lnTo>
                    <a:pt x="2436" y="142"/>
                  </a:lnTo>
                  <a:lnTo>
                    <a:pt x="2437" y="142"/>
                  </a:lnTo>
                  <a:lnTo>
                    <a:pt x="2439" y="142"/>
                  </a:lnTo>
                  <a:lnTo>
                    <a:pt x="2440" y="142"/>
                  </a:lnTo>
                  <a:lnTo>
                    <a:pt x="2441" y="142"/>
                  </a:lnTo>
                  <a:lnTo>
                    <a:pt x="2442" y="141"/>
                  </a:lnTo>
                  <a:lnTo>
                    <a:pt x="2444" y="140"/>
                  </a:lnTo>
                  <a:lnTo>
                    <a:pt x="2445" y="140"/>
                  </a:lnTo>
                  <a:lnTo>
                    <a:pt x="2446" y="139"/>
                  </a:lnTo>
                  <a:lnTo>
                    <a:pt x="2447" y="138"/>
                  </a:lnTo>
                  <a:lnTo>
                    <a:pt x="2449" y="138"/>
                  </a:lnTo>
                  <a:lnTo>
                    <a:pt x="2450" y="137"/>
                  </a:lnTo>
                  <a:lnTo>
                    <a:pt x="2451" y="139"/>
                  </a:lnTo>
                  <a:lnTo>
                    <a:pt x="2452" y="140"/>
                  </a:lnTo>
                  <a:lnTo>
                    <a:pt x="2453" y="141"/>
                  </a:lnTo>
                  <a:lnTo>
                    <a:pt x="2455" y="141"/>
                  </a:lnTo>
                  <a:lnTo>
                    <a:pt x="2456" y="141"/>
                  </a:lnTo>
                  <a:lnTo>
                    <a:pt x="2457" y="142"/>
                  </a:lnTo>
                  <a:lnTo>
                    <a:pt x="2459" y="142"/>
                  </a:lnTo>
                  <a:lnTo>
                    <a:pt x="2460" y="142"/>
                  </a:lnTo>
                  <a:lnTo>
                    <a:pt x="2461" y="143"/>
                  </a:lnTo>
                  <a:lnTo>
                    <a:pt x="2462" y="144"/>
                  </a:lnTo>
                  <a:lnTo>
                    <a:pt x="2463" y="144"/>
                  </a:lnTo>
                  <a:lnTo>
                    <a:pt x="2465" y="146"/>
                  </a:lnTo>
                  <a:lnTo>
                    <a:pt x="2466" y="146"/>
                  </a:lnTo>
                  <a:lnTo>
                    <a:pt x="2467" y="147"/>
                  </a:lnTo>
                  <a:lnTo>
                    <a:pt x="2468" y="148"/>
                  </a:lnTo>
                  <a:lnTo>
                    <a:pt x="2469" y="149"/>
                  </a:lnTo>
                  <a:lnTo>
                    <a:pt x="2471" y="150"/>
                  </a:lnTo>
                  <a:lnTo>
                    <a:pt x="2472" y="150"/>
                  </a:lnTo>
                  <a:lnTo>
                    <a:pt x="2473" y="151"/>
                  </a:lnTo>
                  <a:lnTo>
                    <a:pt x="2475" y="151"/>
                  </a:lnTo>
                  <a:lnTo>
                    <a:pt x="2476" y="151"/>
                  </a:lnTo>
                  <a:lnTo>
                    <a:pt x="2477" y="151"/>
                  </a:lnTo>
                  <a:lnTo>
                    <a:pt x="2478" y="150"/>
                  </a:lnTo>
                  <a:lnTo>
                    <a:pt x="2479" y="149"/>
                  </a:lnTo>
                  <a:lnTo>
                    <a:pt x="2481" y="149"/>
                  </a:lnTo>
                  <a:lnTo>
                    <a:pt x="2482" y="149"/>
                  </a:lnTo>
                  <a:lnTo>
                    <a:pt x="2483" y="149"/>
                  </a:lnTo>
                  <a:lnTo>
                    <a:pt x="2484" y="148"/>
                  </a:lnTo>
                  <a:lnTo>
                    <a:pt x="2486" y="148"/>
                  </a:lnTo>
                  <a:lnTo>
                    <a:pt x="2487" y="149"/>
                  </a:lnTo>
                  <a:lnTo>
                    <a:pt x="2488" y="147"/>
                  </a:lnTo>
                  <a:lnTo>
                    <a:pt x="2489" y="147"/>
                  </a:lnTo>
                  <a:lnTo>
                    <a:pt x="2491" y="146"/>
                  </a:lnTo>
                  <a:lnTo>
                    <a:pt x="2492" y="149"/>
                  </a:lnTo>
                  <a:lnTo>
                    <a:pt x="2493" y="151"/>
                  </a:lnTo>
                  <a:lnTo>
                    <a:pt x="2494" y="151"/>
                  </a:lnTo>
                  <a:lnTo>
                    <a:pt x="2496" y="151"/>
                  </a:lnTo>
                  <a:lnTo>
                    <a:pt x="2497" y="150"/>
                  </a:lnTo>
                  <a:lnTo>
                    <a:pt x="2498" y="149"/>
                  </a:lnTo>
                  <a:lnTo>
                    <a:pt x="2499" y="149"/>
                  </a:lnTo>
                  <a:lnTo>
                    <a:pt x="2500" y="148"/>
                  </a:lnTo>
                  <a:lnTo>
                    <a:pt x="2502" y="148"/>
                  </a:lnTo>
                  <a:lnTo>
                    <a:pt x="2503" y="148"/>
                  </a:lnTo>
                  <a:lnTo>
                    <a:pt x="2504" y="147"/>
                  </a:lnTo>
                  <a:lnTo>
                    <a:pt x="2506" y="146"/>
                  </a:lnTo>
                  <a:lnTo>
                    <a:pt x="2507" y="145"/>
                  </a:lnTo>
                  <a:lnTo>
                    <a:pt x="2508" y="145"/>
                  </a:lnTo>
                  <a:lnTo>
                    <a:pt x="2509" y="144"/>
                  </a:lnTo>
                  <a:lnTo>
                    <a:pt x="2510" y="144"/>
                  </a:lnTo>
                  <a:lnTo>
                    <a:pt x="2512" y="144"/>
                  </a:lnTo>
                  <a:lnTo>
                    <a:pt x="2513" y="144"/>
                  </a:lnTo>
                  <a:lnTo>
                    <a:pt x="2514" y="145"/>
                  </a:lnTo>
                  <a:lnTo>
                    <a:pt x="2515" y="145"/>
                  </a:lnTo>
                  <a:lnTo>
                    <a:pt x="2516" y="145"/>
                  </a:lnTo>
                  <a:lnTo>
                    <a:pt x="2518" y="146"/>
                  </a:lnTo>
                  <a:lnTo>
                    <a:pt x="2519" y="146"/>
                  </a:lnTo>
                  <a:lnTo>
                    <a:pt x="2520" y="146"/>
                  </a:lnTo>
                  <a:lnTo>
                    <a:pt x="2522" y="147"/>
                  </a:lnTo>
                  <a:lnTo>
                    <a:pt x="2523" y="148"/>
                  </a:lnTo>
                  <a:lnTo>
                    <a:pt x="2524" y="149"/>
                  </a:lnTo>
                  <a:lnTo>
                    <a:pt x="2525" y="150"/>
                  </a:lnTo>
                  <a:lnTo>
                    <a:pt x="2526" y="150"/>
                  </a:lnTo>
                  <a:lnTo>
                    <a:pt x="2528" y="150"/>
                  </a:lnTo>
                  <a:lnTo>
                    <a:pt x="2529" y="150"/>
                  </a:lnTo>
                  <a:lnTo>
                    <a:pt x="2530" y="150"/>
                  </a:lnTo>
                  <a:lnTo>
                    <a:pt x="2531" y="149"/>
                  </a:lnTo>
                  <a:lnTo>
                    <a:pt x="2532" y="149"/>
                  </a:lnTo>
                  <a:lnTo>
                    <a:pt x="2534" y="149"/>
                  </a:lnTo>
                  <a:lnTo>
                    <a:pt x="2535" y="149"/>
                  </a:lnTo>
                  <a:lnTo>
                    <a:pt x="2536" y="149"/>
                  </a:lnTo>
                  <a:lnTo>
                    <a:pt x="2538" y="149"/>
                  </a:lnTo>
                  <a:lnTo>
                    <a:pt x="2539" y="150"/>
                  </a:lnTo>
                  <a:lnTo>
                    <a:pt x="2540" y="149"/>
                  </a:lnTo>
                  <a:lnTo>
                    <a:pt x="2541" y="149"/>
                  </a:lnTo>
                  <a:lnTo>
                    <a:pt x="2543" y="149"/>
                  </a:lnTo>
                  <a:lnTo>
                    <a:pt x="2544" y="150"/>
                  </a:lnTo>
                  <a:lnTo>
                    <a:pt x="2545" y="150"/>
                  </a:lnTo>
                  <a:lnTo>
                    <a:pt x="2546" y="149"/>
                  </a:lnTo>
                  <a:lnTo>
                    <a:pt x="2547" y="149"/>
                  </a:lnTo>
                  <a:lnTo>
                    <a:pt x="2549" y="149"/>
                  </a:lnTo>
                  <a:lnTo>
                    <a:pt x="2550" y="149"/>
                  </a:lnTo>
                  <a:lnTo>
                    <a:pt x="2551" y="149"/>
                  </a:lnTo>
                  <a:lnTo>
                    <a:pt x="2553" y="149"/>
                  </a:lnTo>
                  <a:lnTo>
                    <a:pt x="2554" y="149"/>
                  </a:lnTo>
                  <a:lnTo>
                    <a:pt x="2555" y="149"/>
                  </a:lnTo>
                  <a:lnTo>
                    <a:pt x="2556" y="148"/>
                  </a:lnTo>
                  <a:lnTo>
                    <a:pt x="2557" y="146"/>
                  </a:lnTo>
                  <a:lnTo>
                    <a:pt x="2559" y="146"/>
                  </a:lnTo>
                  <a:lnTo>
                    <a:pt x="2560" y="145"/>
                  </a:lnTo>
                  <a:lnTo>
                    <a:pt x="2561" y="145"/>
                  </a:lnTo>
                  <a:lnTo>
                    <a:pt x="2562" y="144"/>
                  </a:lnTo>
                  <a:lnTo>
                    <a:pt x="2563" y="144"/>
                  </a:lnTo>
                  <a:lnTo>
                    <a:pt x="2565" y="143"/>
                  </a:lnTo>
                  <a:lnTo>
                    <a:pt x="2566" y="143"/>
                  </a:lnTo>
                  <a:lnTo>
                    <a:pt x="2567" y="142"/>
                  </a:lnTo>
                  <a:lnTo>
                    <a:pt x="2569" y="142"/>
                  </a:lnTo>
                  <a:lnTo>
                    <a:pt x="2570" y="142"/>
                  </a:lnTo>
                  <a:lnTo>
                    <a:pt x="2571" y="142"/>
                  </a:lnTo>
                  <a:lnTo>
                    <a:pt x="2572" y="142"/>
                  </a:lnTo>
                  <a:lnTo>
                    <a:pt x="2573" y="142"/>
                  </a:lnTo>
                  <a:lnTo>
                    <a:pt x="2575" y="142"/>
                  </a:lnTo>
                  <a:lnTo>
                    <a:pt x="2576" y="142"/>
                  </a:lnTo>
                  <a:lnTo>
                    <a:pt x="2577" y="142"/>
                  </a:lnTo>
                  <a:lnTo>
                    <a:pt x="2578" y="143"/>
                  </a:lnTo>
                  <a:lnTo>
                    <a:pt x="2579" y="143"/>
                  </a:lnTo>
                  <a:lnTo>
                    <a:pt x="2581" y="143"/>
                  </a:lnTo>
                  <a:lnTo>
                    <a:pt x="2582" y="143"/>
                  </a:lnTo>
                  <a:lnTo>
                    <a:pt x="2583" y="145"/>
                  </a:lnTo>
                  <a:lnTo>
                    <a:pt x="2585" y="146"/>
                  </a:lnTo>
                  <a:lnTo>
                    <a:pt x="2586" y="147"/>
                  </a:lnTo>
                  <a:lnTo>
                    <a:pt x="2587" y="148"/>
                  </a:lnTo>
                  <a:lnTo>
                    <a:pt x="2588" y="149"/>
                  </a:lnTo>
                  <a:lnTo>
                    <a:pt x="2589" y="149"/>
                  </a:lnTo>
                  <a:lnTo>
                    <a:pt x="2591" y="149"/>
                  </a:lnTo>
                  <a:lnTo>
                    <a:pt x="2592" y="150"/>
                  </a:lnTo>
                  <a:lnTo>
                    <a:pt x="2593" y="150"/>
                  </a:lnTo>
                  <a:lnTo>
                    <a:pt x="2594" y="150"/>
                  </a:lnTo>
                  <a:lnTo>
                    <a:pt x="2596" y="151"/>
                  </a:lnTo>
                  <a:lnTo>
                    <a:pt x="2597" y="151"/>
                  </a:lnTo>
                  <a:lnTo>
                    <a:pt x="2598" y="150"/>
                  </a:lnTo>
                  <a:lnTo>
                    <a:pt x="2599" y="150"/>
                  </a:lnTo>
                  <a:lnTo>
                    <a:pt x="2601" y="151"/>
                  </a:lnTo>
                  <a:lnTo>
                    <a:pt x="2602" y="150"/>
                  </a:lnTo>
                  <a:lnTo>
                    <a:pt x="2603" y="150"/>
                  </a:lnTo>
                  <a:lnTo>
                    <a:pt x="2604" y="150"/>
                  </a:lnTo>
                  <a:lnTo>
                    <a:pt x="2606" y="150"/>
                  </a:lnTo>
                  <a:lnTo>
                    <a:pt x="2607" y="149"/>
                  </a:lnTo>
                  <a:lnTo>
                    <a:pt x="2608" y="149"/>
                  </a:lnTo>
                  <a:lnTo>
                    <a:pt x="2609" y="148"/>
                  </a:lnTo>
                  <a:lnTo>
                    <a:pt x="2610" y="149"/>
                  </a:lnTo>
                  <a:lnTo>
                    <a:pt x="2612" y="152"/>
                  </a:lnTo>
                  <a:lnTo>
                    <a:pt x="2613" y="153"/>
                  </a:lnTo>
                  <a:lnTo>
                    <a:pt x="2614" y="152"/>
                  </a:lnTo>
                  <a:lnTo>
                    <a:pt x="2616" y="151"/>
                  </a:lnTo>
                  <a:lnTo>
                    <a:pt x="2617" y="151"/>
                  </a:lnTo>
                  <a:lnTo>
                    <a:pt x="2618" y="151"/>
                  </a:lnTo>
                  <a:lnTo>
                    <a:pt x="2619" y="151"/>
                  </a:lnTo>
                  <a:lnTo>
                    <a:pt x="2620" y="151"/>
                  </a:lnTo>
                  <a:lnTo>
                    <a:pt x="2622" y="151"/>
                  </a:lnTo>
                  <a:lnTo>
                    <a:pt x="2623" y="150"/>
                  </a:lnTo>
                  <a:lnTo>
                    <a:pt x="2624" y="149"/>
                  </a:lnTo>
                  <a:lnTo>
                    <a:pt x="2625" y="148"/>
                  </a:lnTo>
                  <a:lnTo>
                    <a:pt x="2626" y="147"/>
                  </a:lnTo>
                  <a:lnTo>
                    <a:pt x="2628" y="147"/>
                  </a:lnTo>
                  <a:lnTo>
                    <a:pt x="2629" y="147"/>
                  </a:lnTo>
                  <a:lnTo>
                    <a:pt x="2630" y="148"/>
                  </a:lnTo>
                  <a:lnTo>
                    <a:pt x="2632" y="148"/>
                  </a:lnTo>
                  <a:lnTo>
                    <a:pt x="2633" y="148"/>
                  </a:lnTo>
                  <a:lnTo>
                    <a:pt x="2634" y="148"/>
                  </a:lnTo>
                  <a:lnTo>
                    <a:pt x="2635" y="148"/>
                  </a:lnTo>
                  <a:lnTo>
                    <a:pt x="2636" y="148"/>
                  </a:lnTo>
                  <a:lnTo>
                    <a:pt x="2638" y="148"/>
                  </a:lnTo>
                  <a:lnTo>
                    <a:pt x="2639" y="148"/>
                  </a:lnTo>
                  <a:lnTo>
                    <a:pt x="2640" y="148"/>
                  </a:lnTo>
                  <a:lnTo>
                    <a:pt x="2641" y="148"/>
                  </a:lnTo>
                  <a:lnTo>
                    <a:pt x="2643" y="148"/>
                  </a:lnTo>
                  <a:lnTo>
                    <a:pt x="2644" y="149"/>
                  </a:lnTo>
                  <a:lnTo>
                    <a:pt x="2645" y="149"/>
                  </a:lnTo>
                  <a:lnTo>
                    <a:pt x="2646" y="150"/>
                  </a:lnTo>
                  <a:lnTo>
                    <a:pt x="2648" y="151"/>
                  </a:lnTo>
                  <a:lnTo>
                    <a:pt x="2649" y="151"/>
                  </a:lnTo>
                  <a:lnTo>
                    <a:pt x="2650" y="152"/>
                  </a:lnTo>
                  <a:lnTo>
                    <a:pt x="2651" y="152"/>
                  </a:lnTo>
                  <a:lnTo>
                    <a:pt x="2653" y="152"/>
                  </a:lnTo>
                  <a:lnTo>
                    <a:pt x="2654" y="152"/>
                  </a:lnTo>
                  <a:lnTo>
                    <a:pt x="2655" y="152"/>
                  </a:lnTo>
                  <a:lnTo>
                    <a:pt x="2656" y="153"/>
                  </a:lnTo>
                  <a:lnTo>
                    <a:pt x="2657" y="154"/>
                  </a:lnTo>
                  <a:lnTo>
                    <a:pt x="2659" y="155"/>
                  </a:lnTo>
                  <a:lnTo>
                    <a:pt x="2660" y="155"/>
                  </a:lnTo>
                  <a:lnTo>
                    <a:pt x="2661" y="155"/>
                  </a:lnTo>
                  <a:lnTo>
                    <a:pt x="2663" y="154"/>
                  </a:lnTo>
                  <a:lnTo>
                    <a:pt x="2664" y="154"/>
                  </a:lnTo>
                  <a:lnTo>
                    <a:pt x="2665" y="154"/>
                  </a:lnTo>
                  <a:lnTo>
                    <a:pt x="2666" y="154"/>
                  </a:lnTo>
                  <a:lnTo>
                    <a:pt x="2667" y="153"/>
                  </a:lnTo>
                  <a:lnTo>
                    <a:pt x="2669" y="153"/>
                  </a:lnTo>
                  <a:lnTo>
                    <a:pt x="2670" y="153"/>
                  </a:lnTo>
                  <a:lnTo>
                    <a:pt x="2671" y="153"/>
                  </a:lnTo>
                  <a:lnTo>
                    <a:pt x="2672" y="153"/>
                  </a:lnTo>
                  <a:lnTo>
                    <a:pt x="2674" y="153"/>
                  </a:lnTo>
                  <a:lnTo>
                    <a:pt x="2675" y="153"/>
                  </a:lnTo>
                  <a:lnTo>
                    <a:pt x="2676" y="153"/>
                  </a:lnTo>
                  <a:lnTo>
                    <a:pt x="2677" y="153"/>
                  </a:lnTo>
                  <a:lnTo>
                    <a:pt x="2679" y="153"/>
                  </a:lnTo>
                  <a:lnTo>
                    <a:pt x="2680" y="152"/>
                  </a:lnTo>
                  <a:lnTo>
                    <a:pt x="2681" y="153"/>
                  </a:lnTo>
                  <a:lnTo>
                    <a:pt x="2682" y="153"/>
                  </a:lnTo>
                  <a:lnTo>
                    <a:pt x="2683" y="152"/>
                  </a:lnTo>
                  <a:lnTo>
                    <a:pt x="2685" y="152"/>
                  </a:lnTo>
                  <a:lnTo>
                    <a:pt x="2686" y="151"/>
                  </a:lnTo>
                  <a:lnTo>
                    <a:pt x="2687" y="150"/>
                  </a:lnTo>
                  <a:lnTo>
                    <a:pt x="2688" y="150"/>
                  </a:lnTo>
                  <a:lnTo>
                    <a:pt x="2690" y="149"/>
                  </a:lnTo>
                  <a:lnTo>
                    <a:pt x="2691" y="148"/>
                  </a:lnTo>
                  <a:lnTo>
                    <a:pt x="2692" y="148"/>
                  </a:lnTo>
                  <a:lnTo>
                    <a:pt x="2693" y="148"/>
                  </a:lnTo>
                  <a:lnTo>
                    <a:pt x="2695" y="149"/>
                  </a:lnTo>
                  <a:lnTo>
                    <a:pt x="2696" y="149"/>
                  </a:lnTo>
                  <a:lnTo>
                    <a:pt x="2697" y="150"/>
                  </a:lnTo>
                  <a:lnTo>
                    <a:pt x="2698" y="151"/>
                  </a:lnTo>
                  <a:lnTo>
                    <a:pt x="2700" y="151"/>
                  </a:lnTo>
                  <a:lnTo>
                    <a:pt x="2701" y="152"/>
                  </a:lnTo>
                  <a:lnTo>
                    <a:pt x="2702" y="152"/>
                  </a:lnTo>
                  <a:lnTo>
                    <a:pt x="2703" y="152"/>
                  </a:lnTo>
                  <a:lnTo>
                    <a:pt x="2705" y="152"/>
                  </a:lnTo>
                  <a:lnTo>
                    <a:pt x="2706" y="153"/>
                  </a:lnTo>
                  <a:lnTo>
                    <a:pt x="2707" y="152"/>
                  </a:lnTo>
                  <a:lnTo>
                    <a:pt x="2708" y="152"/>
                  </a:lnTo>
                  <a:lnTo>
                    <a:pt x="2710" y="152"/>
                  </a:lnTo>
                  <a:lnTo>
                    <a:pt x="2711" y="152"/>
                  </a:lnTo>
                  <a:lnTo>
                    <a:pt x="2712" y="152"/>
                  </a:lnTo>
                  <a:lnTo>
                    <a:pt x="2713" y="151"/>
                  </a:lnTo>
                  <a:lnTo>
                    <a:pt x="2714" y="151"/>
                  </a:lnTo>
                  <a:lnTo>
                    <a:pt x="2716" y="151"/>
                  </a:lnTo>
                  <a:lnTo>
                    <a:pt x="2717" y="151"/>
                  </a:lnTo>
                  <a:lnTo>
                    <a:pt x="2718" y="150"/>
                  </a:lnTo>
                  <a:lnTo>
                    <a:pt x="2719" y="150"/>
                  </a:lnTo>
                  <a:lnTo>
                    <a:pt x="2721" y="149"/>
                  </a:lnTo>
                  <a:lnTo>
                    <a:pt x="2722" y="149"/>
                  </a:lnTo>
                  <a:lnTo>
                    <a:pt x="2723" y="149"/>
                  </a:lnTo>
                  <a:lnTo>
                    <a:pt x="2724" y="147"/>
                  </a:lnTo>
                  <a:lnTo>
                    <a:pt x="2726" y="146"/>
                  </a:lnTo>
                  <a:lnTo>
                    <a:pt x="2727" y="144"/>
                  </a:lnTo>
                  <a:lnTo>
                    <a:pt x="2728" y="144"/>
                  </a:lnTo>
                  <a:lnTo>
                    <a:pt x="2729" y="143"/>
                  </a:lnTo>
                  <a:lnTo>
                    <a:pt x="2730" y="141"/>
                  </a:lnTo>
                  <a:lnTo>
                    <a:pt x="2732" y="139"/>
                  </a:lnTo>
                  <a:lnTo>
                    <a:pt x="2733" y="139"/>
                  </a:lnTo>
                  <a:lnTo>
                    <a:pt x="2734" y="139"/>
                  </a:lnTo>
                  <a:lnTo>
                    <a:pt x="2736" y="140"/>
                  </a:lnTo>
                  <a:lnTo>
                    <a:pt x="2737" y="141"/>
                  </a:lnTo>
                  <a:lnTo>
                    <a:pt x="2738" y="141"/>
                  </a:lnTo>
                  <a:lnTo>
                    <a:pt x="2739" y="142"/>
                  </a:lnTo>
                  <a:lnTo>
                    <a:pt x="2740" y="143"/>
                  </a:lnTo>
                  <a:lnTo>
                    <a:pt x="2742" y="144"/>
                  </a:lnTo>
                  <a:lnTo>
                    <a:pt x="2743" y="144"/>
                  </a:lnTo>
                  <a:lnTo>
                    <a:pt x="2744" y="143"/>
                  </a:lnTo>
                  <a:lnTo>
                    <a:pt x="2745" y="142"/>
                  </a:lnTo>
                  <a:lnTo>
                    <a:pt x="2746" y="140"/>
                  </a:lnTo>
                  <a:lnTo>
                    <a:pt x="2748" y="138"/>
                  </a:lnTo>
                  <a:lnTo>
                    <a:pt x="2749" y="137"/>
                  </a:lnTo>
                  <a:lnTo>
                    <a:pt x="2750" y="136"/>
                  </a:lnTo>
                  <a:lnTo>
                    <a:pt x="2752" y="136"/>
                  </a:lnTo>
                  <a:lnTo>
                    <a:pt x="2753" y="136"/>
                  </a:lnTo>
                  <a:lnTo>
                    <a:pt x="2754" y="136"/>
                  </a:lnTo>
                  <a:lnTo>
                    <a:pt x="2755" y="136"/>
                  </a:lnTo>
                  <a:lnTo>
                    <a:pt x="2756" y="137"/>
                  </a:lnTo>
                  <a:lnTo>
                    <a:pt x="2758" y="137"/>
                  </a:lnTo>
                  <a:lnTo>
                    <a:pt x="2759" y="138"/>
                  </a:lnTo>
                  <a:lnTo>
                    <a:pt x="2760" y="139"/>
                  </a:lnTo>
                  <a:lnTo>
                    <a:pt x="2761" y="139"/>
                  </a:lnTo>
                  <a:lnTo>
                    <a:pt x="2763" y="139"/>
                  </a:lnTo>
                  <a:lnTo>
                    <a:pt x="2764" y="140"/>
                  </a:lnTo>
                  <a:lnTo>
                    <a:pt x="2765" y="140"/>
                  </a:lnTo>
                  <a:lnTo>
                    <a:pt x="2766" y="140"/>
                  </a:lnTo>
                  <a:lnTo>
                    <a:pt x="2768" y="140"/>
                  </a:lnTo>
                  <a:lnTo>
                    <a:pt x="2769" y="139"/>
                  </a:lnTo>
                  <a:lnTo>
                    <a:pt x="2770" y="139"/>
                  </a:lnTo>
                  <a:lnTo>
                    <a:pt x="2771" y="138"/>
                  </a:lnTo>
                  <a:lnTo>
                    <a:pt x="2773" y="138"/>
                  </a:lnTo>
                  <a:lnTo>
                    <a:pt x="2774" y="138"/>
                  </a:lnTo>
                  <a:lnTo>
                    <a:pt x="2775" y="138"/>
                  </a:lnTo>
                  <a:lnTo>
                    <a:pt x="2776" y="138"/>
                  </a:lnTo>
                  <a:lnTo>
                    <a:pt x="2777" y="138"/>
                  </a:lnTo>
                  <a:lnTo>
                    <a:pt x="2779" y="138"/>
                  </a:lnTo>
                  <a:lnTo>
                    <a:pt x="2780" y="138"/>
                  </a:lnTo>
                  <a:lnTo>
                    <a:pt x="2781" y="138"/>
                  </a:lnTo>
                  <a:lnTo>
                    <a:pt x="2783" y="139"/>
                  </a:lnTo>
                  <a:lnTo>
                    <a:pt x="2784" y="139"/>
                  </a:lnTo>
                  <a:lnTo>
                    <a:pt x="2785" y="139"/>
                  </a:lnTo>
                  <a:lnTo>
                    <a:pt x="2786" y="139"/>
                  </a:lnTo>
                  <a:lnTo>
                    <a:pt x="2787" y="139"/>
                  </a:lnTo>
                  <a:lnTo>
                    <a:pt x="2789" y="140"/>
                  </a:lnTo>
                  <a:lnTo>
                    <a:pt x="2790" y="141"/>
                  </a:lnTo>
                  <a:lnTo>
                    <a:pt x="2791" y="140"/>
                  </a:lnTo>
                  <a:lnTo>
                    <a:pt x="2792" y="139"/>
                  </a:lnTo>
                  <a:lnTo>
                    <a:pt x="2793" y="138"/>
                  </a:lnTo>
                  <a:lnTo>
                    <a:pt x="2795" y="136"/>
                  </a:lnTo>
                  <a:lnTo>
                    <a:pt x="2796" y="133"/>
                  </a:lnTo>
                  <a:lnTo>
                    <a:pt x="2797" y="132"/>
                  </a:lnTo>
                  <a:lnTo>
                    <a:pt x="2799" y="132"/>
                  </a:lnTo>
                  <a:lnTo>
                    <a:pt x="2800" y="131"/>
                  </a:lnTo>
                  <a:lnTo>
                    <a:pt x="2801" y="130"/>
                  </a:lnTo>
                  <a:lnTo>
                    <a:pt x="2802" y="128"/>
                  </a:lnTo>
                  <a:lnTo>
                    <a:pt x="2803" y="126"/>
                  </a:lnTo>
                  <a:lnTo>
                    <a:pt x="2805" y="126"/>
                  </a:lnTo>
                  <a:lnTo>
                    <a:pt x="2806" y="126"/>
                  </a:lnTo>
                  <a:lnTo>
                    <a:pt x="2807" y="125"/>
                  </a:lnTo>
                  <a:lnTo>
                    <a:pt x="2808" y="125"/>
                  </a:lnTo>
                  <a:lnTo>
                    <a:pt x="2810" y="125"/>
                  </a:lnTo>
                  <a:lnTo>
                    <a:pt x="2811" y="125"/>
                  </a:lnTo>
                  <a:lnTo>
                    <a:pt x="2812" y="125"/>
                  </a:lnTo>
                  <a:lnTo>
                    <a:pt x="2813" y="126"/>
                  </a:lnTo>
                  <a:lnTo>
                    <a:pt x="2815" y="127"/>
                  </a:lnTo>
                  <a:lnTo>
                    <a:pt x="2816" y="128"/>
                  </a:lnTo>
                  <a:lnTo>
                    <a:pt x="2817" y="129"/>
                  </a:lnTo>
                  <a:lnTo>
                    <a:pt x="2818" y="130"/>
                  </a:lnTo>
                  <a:lnTo>
                    <a:pt x="2820" y="131"/>
                  </a:lnTo>
                  <a:lnTo>
                    <a:pt x="2821" y="132"/>
                  </a:lnTo>
                  <a:lnTo>
                    <a:pt x="2822" y="133"/>
                  </a:lnTo>
                  <a:lnTo>
                    <a:pt x="2823" y="134"/>
                  </a:lnTo>
                  <a:lnTo>
                    <a:pt x="2824" y="135"/>
                  </a:lnTo>
                  <a:lnTo>
                    <a:pt x="2826" y="136"/>
                  </a:lnTo>
                  <a:lnTo>
                    <a:pt x="2827" y="137"/>
                  </a:lnTo>
                  <a:lnTo>
                    <a:pt x="2828" y="137"/>
                  </a:lnTo>
                  <a:lnTo>
                    <a:pt x="2830" y="138"/>
                  </a:lnTo>
                  <a:lnTo>
                    <a:pt x="2831" y="139"/>
                  </a:lnTo>
                  <a:lnTo>
                    <a:pt x="2832" y="139"/>
                  </a:lnTo>
                  <a:lnTo>
                    <a:pt x="2833" y="140"/>
                  </a:lnTo>
                  <a:lnTo>
                    <a:pt x="2834" y="141"/>
                  </a:lnTo>
                  <a:lnTo>
                    <a:pt x="2836" y="141"/>
                  </a:lnTo>
                  <a:lnTo>
                    <a:pt x="2837" y="142"/>
                  </a:lnTo>
                  <a:lnTo>
                    <a:pt x="2838" y="142"/>
                  </a:lnTo>
                  <a:lnTo>
                    <a:pt x="2839" y="143"/>
                  </a:lnTo>
                  <a:lnTo>
                    <a:pt x="2840" y="145"/>
                  </a:lnTo>
                  <a:lnTo>
                    <a:pt x="2842" y="147"/>
                  </a:lnTo>
                  <a:lnTo>
                    <a:pt x="2843" y="147"/>
                  </a:lnTo>
                  <a:lnTo>
                    <a:pt x="2844" y="148"/>
                  </a:lnTo>
                  <a:lnTo>
                    <a:pt x="2846" y="149"/>
                  </a:lnTo>
                  <a:lnTo>
                    <a:pt x="2847" y="148"/>
                  </a:lnTo>
                  <a:lnTo>
                    <a:pt x="2848" y="149"/>
                  </a:lnTo>
                  <a:lnTo>
                    <a:pt x="2849" y="148"/>
                  </a:lnTo>
                  <a:lnTo>
                    <a:pt x="2850" y="148"/>
                  </a:lnTo>
                  <a:lnTo>
                    <a:pt x="2852" y="148"/>
                  </a:lnTo>
                  <a:lnTo>
                    <a:pt x="2853" y="147"/>
                  </a:lnTo>
                  <a:lnTo>
                    <a:pt x="2854" y="146"/>
                  </a:lnTo>
                  <a:lnTo>
                    <a:pt x="2855" y="145"/>
                  </a:lnTo>
                  <a:lnTo>
                    <a:pt x="2857" y="145"/>
                  </a:lnTo>
                  <a:lnTo>
                    <a:pt x="2858" y="144"/>
                  </a:lnTo>
                  <a:lnTo>
                    <a:pt x="2859" y="143"/>
                  </a:lnTo>
                  <a:lnTo>
                    <a:pt x="2860" y="142"/>
                  </a:lnTo>
                  <a:lnTo>
                    <a:pt x="2862" y="141"/>
                  </a:lnTo>
                  <a:lnTo>
                    <a:pt x="2863" y="140"/>
                  </a:lnTo>
                  <a:lnTo>
                    <a:pt x="2864" y="139"/>
                  </a:lnTo>
                  <a:lnTo>
                    <a:pt x="2865" y="139"/>
                  </a:lnTo>
                  <a:lnTo>
                    <a:pt x="2867" y="138"/>
                  </a:lnTo>
                  <a:lnTo>
                    <a:pt x="2868" y="138"/>
                  </a:lnTo>
                  <a:lnTo>
                    <a:pt x="2869" y="138"/>
                  </a:lnTo>
                  <a:lnTo>
                    <a:pt x="2870" y="138"/>
                  </a:lnTo>
                  <a:lnTo>
                    <a:pt x="2871" y="139"/>
                  </a:lnTo>
                  <a:lnTo>
                    <a:pt x="2873" y="139"/>
                  </a:lnTo>
                  <a:lnTo>
                    <a:pt x="2874" y="140"/>
                  </a:lnTo>
                  <a:lnTo>
                    <a:pt x="2875" y="141"/>
                  </a:lnTo>
                  <a:lnTo>
                    <a:pt x="2877" y="142"/>
                  </a:lnTo>
                  <a:lnTo>
                    <a:pt x="2878" y="142"/>
                  </a:lnTo>
                  <a:lnTo>
                    <a:pt x="2879" y="143"/>
                  </a:lnTo>
                  <a:lnTo>
                    <a:pt x="2880" y="144"/>
                  </a:lnTo>
                  <a:lnTo>
                    <a:pt x="2881" y="144"/>
                  </a:lnTo>
                  <a:lnTo>
                    <a:pt x="2883" y="145"/>
                  </a:lnTo>
                  <a:lnTo>
                    <a:pt x="2884" y="146"/>
                  </a:lnTo>
                  <a:lnTo>
                    <a:pt x="2885" y="146"/>
                  </a:lnTo>
                  <a:lnTo>
                    <a:pt x="2886" y="146"/>
                  </a:lnTo>
                  <a:lnTo>
                    <a:pt x="2887" y="146"/>
                  </a:lnTo>
                  <a:lnTo>
                    <a:pt x="2889" y="146"/>
                  </a:lnTo>
                  <a:lnTo>
                    <a:pt x="2890" y="146"/>
                  </a:lnTo>
                  <a:lnTo>
                    <a:pt x="2891" y="146"/>
                  </a:lnTo>
                  <a:lnTo>
                    <a:pt x="2893" y="145"/>
                  </a:lnTo>
                  <a:lnTo>
                    <a:pt x="2894" y="145"/>
                  </a:lnTo>
                  <a:lnTo>
                    <a:pt x="2895" y="145"/>
                  </a:lnTo>
                  <a:lnTo>
                    <a:pt x="2896" y="145"/>
                  </a:lnTo>
                  <a:lnTo>
                    <a:pt x="2897" y="144"/>
                  </a:lnTo>
                  <a:lnTo>
                    <a:pt x="2899" y="143"/>
                  </a:lnTo>
                  <a:lnTo>
                    <a:pt x="2900" y="142"/>
                  </a:lnTo>
                  <a:lnTo>
                    <a:pt x="2901" y="142"/>
                  </a:lnTo>
                  <a:lnTo>
                    <a:pt x="2902" y="142"/>
                  </a:lnTo>
                  <a:lnTo>
                    <a:pt x="2903" y="142"/>
                  </a:lnTo>
                  <a:lnTo>
                    <a:pt x="2905" y="143"/>
                  </a:lnTo>
                  <a:lnTo>
                    <a:pt x="2906" y="145"/>
                  </a:lnTo>
                  <a:lnTo>
                    <a:pt x="2907" y="146"/>
                  </a:lnTo>
                  <a:lnTo>
                    <a:pt x="2909" y="149"/>
                  </a:lnTo>
                  <a:lnTo>
                    <a:pt x="2910" y="149"/>
                  </a:lnTo>
                  <a:lnTo>
                    <a:pt x="2911" y="147"/>
                  </a:lnTo>
                  <a:lnTo>
                    <a:pt x="2912" y="146"/>
                  </a:lnTo>
                  <a:lnTo>
                    <a:pt x="2913" y="145"/>
                  </a:lnTo>
                  <a:lnTo>
                    <a:pt x="2915" y="145"/>
                  </a:lnTo>
                  <a:lnTo>
                    <a:pt x="2916" y="145"/>
                  </a:lnTo>
                  <a:lnTo>
                    <a:pt x="2917" y="144"/>
                  </a:lnTo>
                  <a:lnTo>
                    <a:pt x="2918" y="144"/>
                  </a:lnTo>
                  <a:lnTo>
                    <a:pt x="2920" y="143"/>
                  </a:lnTo>
                  <a:lnTo>
                    <a:pt x="2921" y="143"/>
                  </a:lnTo>
                  <a:lnTo>
                    <a:pt x="2922" y="142"/>
                  </a:lnTo>
                  <a:lnTo>
                    <a:pt x="2923" y="141"/>
                  </a:lnTo>
                  <a:lnTo>
                    <a:pt x="2925" y="141"/>
                  </a:lnTo>
                  <a:lnTo>
                    <a:pt x="2926" y="141"/>
                  </a:lnTo>
                  <a:lnTo>
                    <a:pt x="2927" y="142"/>
                  </a:lnTo>
                  <a:lnTo>
                    <a:pt x="2928" y="142"/>
                  </a:lnTo>
                  <a:lnTo>
                    <a:pt x="2930" y="142"/>
                  </a:lnTo>
                  <a:lnTo>
                    <a:pt x="2931" y="141"/>
                  </a:lnTo>
                  <a:lnTo>
                    <a:pt x="2932" y="141"/>
                  </a:lnTo>
                  <a:lnTo>
                    <a:pt x="2933" y="142"/>
                  </a:lnTo>
                  <a:lnTo>
                    <a:pt x="2934" y="143"/>
                  </a:lnTo>
                  <a:lnTo>
                    <a:pt x="2936" y="144"/>
                  </a:lnTo>
                  <a:lnTo>
                    <a:pt x="2937" y="144"/>
                  </a:lnTo>
                  <a:lnTo>
                    <a:pt x="2938" y="145"/>
                  </a:lnTo>
                  <a:lnTo>
                    <a:pt x="2940" y="146"/>
                  </a:lnTo>
                  <a:lnTo>
                    <a:pt x="2941" y="147"/>
                  </a:lnTo>
                  <a:lnTo>
                    <a:pt x="2942" y="147"/>
                  </a:lnTo>
                  <a:lnTo>
                    <a:pt x="2943" y="148"/>
                  </a:lnTo>
                  <a:lnTo>
                    <a:pt x="2944" y="148"/>
                  </a:lnTo>
                  <a:lnTo>
                    <a:pt x="2946" y="148"/>
                  </a:lnTo>
                  <a:lnTo>
                    <a:pt x="2947" y="148"/>
                  </a:lnTo>
                  <a:lnTo>
                    <a:pt x="2948" y="148"/>
                  </a:lnTo>
                  <a:lnTo>
                    <a:pt x="2949" y="148"/>
                  </a:lnTo>
                  <a:lnTo>
                    <a:pt x="2950" y="148"/>
                  </a:lnTo>
                  <a:lnTo>
                    <a:pt x="2952" y="148"/>
                  </a:lnTo>
                  <a:lnTo>
                    <a:pt x="2953" y="148"/>
                  </a:lnTo>
                  <a:lnTo>
                    <a:pt x="2954" y="148"/>
                  </a:lnTo>
                  <a:lnTo>
                    <a:pt x="2956" y="148"/>
                  </a:lnTo>
                  <a:lnTo>
                    <a:pt x="2957" y="148"/>
                  </a:lnTo>
                  <a:lnTo>
                    <a:pt x="2958" y="147"/>
                  </a:lnTo>
                  <a:lnTo>
                    <a:pt x="2959" y="147"/>
                  </a:lnTo>
                  <a:lnTo>
                    <a:pt x="2960" y="147"/>
                  </a:lnTo>
                  <a:lnTo>
                    <a:pt x="2962" y="147"/>
                  </a:lnTo>
                  <a:lnTo>
                    <a:pt x="2963" y="146"/>
                  </a:lnTo>
                  <a:lnTo>
                    <a:pt x="2964" y="147"/>
                  </a:lnTo>
                  <a:lnTo>
                    <a:pt x="2965" y="146"/>
                  </a:lnTo>
                  <a:lnTo>
                    <a:pt x="2967" y="146"/>
                  </a:lnTo>
                  <a:lnTo>
                    <a:pt x="2968" y="146"/>
                  </a:lnTo>
                  <a:lnTo>
                    <a:pt x="2969" y="147"/>
                  </a:lnTo>
                  <a:lnTo>
                    <a:pt x="2970" y="147"/>
                  </a:lnTo>
                  <a:lnTo>
                    <a:pt x="2972" y="146"/>
                  </a:lnTo>
                  <a:lnTo>
                    <a:pt x="2973" y="146"/>
                  </a:lnTo>
                  <a:lnTo>
                    <a:pt x="2974" y="146"/>
                  </a:lnTo>
                  <a:lnTo>
                    <a:pt x="2975" y="145"/>
                  </a:lnTo>
                  <a:lnTo>
                    <a:pt x="2977" y="145"/>
                  </a:lnTo>
                  <a:lnTo>
                    <a:pt x="2978" y="144"/>
                  </a:lnTo>
                  <a:lnTo>
                    <a:pt x="2979" y="144"/>
                  </a:lnTo>
                  <a:lnTo>
                    <a:pt x="2980" y="143"/>
                  </a:lnTo>
                  <a:lnTo>
                    <a:pt x="2981" y="143"/>
                  </a:lnTo>
                  <a:lnTo>
                    <a:pt x="2983" y="142"/>
                  </a:lnTo>
                  <a:lnTo>
                    <a:pt x="2984" y="142"/>
                  </a:lnTo>
                  <a:lnTo>
                    <a:pt x="2985" y="142"/>
                  </a:lnTo>
                  <a:lnTo>
                    <a:pt x="2987" y="142"/>
                  </a:lnTo>
                  <a:lnTo>
                    <a:pt x="2988" y="142"/>
                  </a:lnTo>
                  <a:lnTo>
                    <a:pt x="2989" y="142"/>
                  </a:lnTo>
                  <a:lnTo>
                    <a:pt x="2990" y="142"/>
                  </a:lnTo>
                  <a:lnTo>
                    <a:pt x="2991" y="142"/>
                  </a:lnTo>
                  <a:lnTo>
                    <a:pt x="2993" y="142"/>
                  </a:lnTo>
                  <a:lnTo>
                    <a:pt x="2994" y="143"/>
                  </a:lnTo>
                  <a:lnTo>
                    <a:pt x="2995" y="143"/>
                  </a:lnTo>
                  <a:lnTo>
                    <a:pt x="2996" y="143"/>
                  </a:lnTo>
                  <a:lnTo>
                    <a:pt x="2997" y="143"/>
                  </a:lnTo>
                  <a:lnTo>
                    <a:pt x="2999" y="144"/>
                  </a:lnTo>
                  <a:lnTo>
                    <a:pt x="3000" y="144"/>
                  </a:lnTo>
                  <a:lnTo>
                    <a:pt x="3001" y="145"/>
                  </a:lnTo>
                  <a:lnTo>
                    <a:pt x="3003" y="146"/>
                  </a:lnTo>
                  <a:lnTo>
                    <a:pt x="3004" y="147"/>
                  </a:lnTo>
                  <a:lnTo>
                    <a:pt x="3005" y="148"/>
                  </a:lnTo>
                  <a:lnTo>
                    <a:pt x="3006" y="148"/>
                  </a:lnTo>
                  <a:lnTo>
                    <a:pt x="3007" y="149"/>
                  </a:lnTo>
                  <a:lnTo>
                    <a:pt x="3009" y="149"/>
                  </a:lnTo>
                  <a:lnTo>
                    <a:pt x="3010" y="149"/>
                  </a:lnTo>
                  <a:lnTo>
                    <a:pt x="3011" y="150"/>
                  </a:lnTo>
                  <a:lnTo>
                    <a:pt x="3012" y="150"/>
                  </a:lnTo>
                  <a:lnTo>
                    <a:pt x="3014" y="150"/>
                  </a:lnTo>
                  <a:lnTo>
                    <a:pt x="3015" y="149"/>
                  </a:lnTo>
                  <a:lnTo>
                    <a:pt x="3016" y="149"/>
                  </a:lnTo>
                  <a:lnTo>
                    <a:pt x="3017" y="149"/>
                  </a:lnTo>
                  <a:lnTo>
                    <a:pt x="3019" y="148"/>
                  </a:lnTo>
                  <a:lnTo>
                    <a:pt x="3020" y="148"/>
                  </a:lnTo>
                  <a:lnTo>
                    <a:pt x="3021" y="148"/>
                  </a:lnTo>
                  <a:lnTo>
                    <a:pt x="3022" y="149"/>
                  </a:lnTo>
                  <a:lnTo>
                    <a:pt x="3024" y="148"/>
                  </a:lnTo>
                  <a:lnTo>
                    <a:pt x="3025" y="148"/>
                  </a:lnTo>
                  <a:lnTo>
                    <a:pt x="3026" y="148"/>
                  </a:lnTo>
                  <a:lnTo>
                    <a:pt x="3027" y="148"/>
                  </a:lnTo>
                  <a:lnTo>
                    <a:pt x="3028" y="149"/>
                  </a:lnTo>
                  <a:lnTo>
                    <a:pt x="3030" y="150"/>
                  </a:lnTo>
                  <a:lnTo>
                    <a:pt x="3031" y="149"/>
                  </a:lnTo>
                  <a:lnTo>
                    <a:pt x="3032" y="149"/>
                  </a:lnTo>
                  <a:lnTo>
                    <a:pt x="3034" y="149"/>
                  </a:lnTo>
                  <a:lnTo>
                    <a:pt x="3035" y="149"/>
                  </a:lnTo>
                  <a:lnTo>
                    <a:pt x="3036" y="149"/>
                  </a:lnTo>
                  <a:lnTo>
                    <a:pt x="3037" y="149"/>
                  </a:lnTo>
                  <a:lnTo>
                    <a:pt x="3038" y="148"/>
                  </a:lnTo>
                  <a:lnTo>
                    <a:pt x="3040" y="147"/>
                  </a:lnTo>
                  <a:lnTo>
                    <a:pt x="3041" y="146"/>
                  </a:lnTo>
                  <a:lnTo>
                    <a:pt x="3042" y="145"/>
                  </a:lnTo>
                  <a:lnTo>
                    <a:pt x="3043" y="145"/>
                  </a:lnTo>
                  <a:lnTo>
                    <a:pt x="3045" y="144"/>
                  </a:lnTo>
                  <a:lnTo>
                    <a:pt x="3046" y="145"/>
                  </a:lnTo>
                  <a:lnTo>
                    <a:pt x="3047" y="145"/>
                  </a:lnTo>
                  <a:lnTo>
                    <a:pt x="3048" y="145"/>
                  </a:lnTo>
                  <a:lnTo>
                    <a:pt x="3050" y="145"/>
                  </a:lnTo>
                  <a:lnTo>
                    <a:pt x="3051" y="145"/>
                  </a:lnTo>
                  <a:lnTo>
                    <a:pt x="3052" y="145"/>
                  </a:lnTo>
                  <a:lnTo>
                    <a:pt x="3053" y="145"/>
                  </a:lnTo>
                  <a:lnTo>
                    <a:pt x="3054" y="146"/>
                  </a:lnTo>
                  <a:lnTo>
                    <a:pt x="3056" y="146"/>
                  </a:lnTo>
                  <a:lnTo>
                    <a:pt x="3057" y="146"/>
                  </a:lnTo>
                  <a:lnTo>
                    <a:pt x="3058" y="146"/>
                  </a:lnTo>
                  <a:lnTo>
                    <a:pt x="3059" y="147"/>
                  </a:lnTo>
                  <a:lnTo>
                    <a:pt x="3061" y="147"/>
                  </a:lnTo>
                  <a:lnTo>
                    <a:pt x="3062" y="149"/>
                  </a:lnTo>
                  <a:lnTo>
                    <a:pt x="3063" y="150"/>
                  </a:lnTo>
                  <a:lnTo>
                    <a:pt x="3064" y="151"/>
                  </a:lnTo>
                  <a:lnTo>
                    <a:pt x="3066" y="151"/>
                  </a:lnTo>
                  <a:lnTo>
                    <a:pt x="3067" y="151"/>
                  </a:lnTo>
                  <a:lnTo>
                    <a:pt x="3068" y="152"/>
                  </a:lnTo>
                  <a:lnTo>
                    <a:pt x="3069" y="151"/>
                  </a:lnTo>
                  <a:lnTo>
                    <a:pt x="3070" y="151"/>
                  </a:lnTo>
                  <a:lnTo>
                    <a:pt x="3072" y="151"/>
                  </a:lnTo>
                  <a:lnTo>
                    <a:pt x="3073" y="151"/>
                  </a:lnTo>
                  <a:lnTo>
                    <a:pt x="3074" y="151"/>
                  </a:lnTo>
                  <a:lnTo>
                    <a:pt x="3076" y="151"/>
                  </a:lnTo>
                  <a:lnTo>
                    <a:pt x="3077" y="150"/>
                  </a:lnTo>
                  <a:lnTo>
                    <a:pt x="3078" y="149"/>
                  </a:lnTo>
                  <a:lnTo>
                    <a:pt x="3079" y="148"/>
                  </a:lnTo>
                  <a:lnTo>
                    <a:pt x="3080" y="148"/>
                  </a:lnTo>
                  <a:lnTo>
                    <a:pt x="3082" y="147"/>
                  </a:lnTo>
                  <a:lnTo>
                    <a:pt x="3083" y="147"/>
                  </a:lnTo>
                  <a:lnTo>
                    <a:pt x="3084" y="147"/>
                  </a:lnTo>
                  <a:lnTo>
                    <a:pt x="3085" y="146"/>
                  </a:lnTo>
                  <a:lnTo>
                    <a:pt x="3087" y="146"/>
                  </a:lnTo>
                  <a:lnTo>
                    <a:pt x="3088" y="146"/>
                  </a:lnTo>
                  <a:lnTo>
                    <a:pt x="3089" y="146"/>
                  </a:lnTo>
                  <a:lnTo>
                    <a:pt x="3090" y="146"/>
                  </a:lnTo>
                  <a:lnTo>
                    <a:pt x="3092" y="146"/>
                  </a:lnTo>
                  <a:lnTo>
                    <a:pt x="3093" y="146"/>
                  </a:lnTo>
                  <a:lnTo>
                    <a:pt x="3094" y="146"/>
                  </a:lnTo>
                  <a:lnTo>
                    <a:pt x="3095" y="146"/>
                  </a:lnTo>
                  <a:lnTo>
                    <a:pt x="3097" y="145"/>
                  </a:lnTo>
                  <a:lnTo>
                    <a:pt x="3098" y="144"/>
                  </a:lnTo>
                  <a:lnTo>
                    <a:pt x="3099" y="143"/>
                  </a:lnTo>
                  <a:lnTo>
                    <a:pt x="3100" y="142"/>
                  </a:lnTo>
                  <a:lnTo>
                    <a:pt x="3101" y="141"/>
                  </a:lnTo>
                  <a:lnTo>
                    <a:pt x="3103" y="140"/>
                  </a:lnTo>
                  <a:lnTo>
                    <a:pt x="3104" y="139"/>
                  </a:lnTo>
                  <a:lnTo>
                    <a:pt x="3105" y="138"/>
                  </a:lnTo>
                  <a:lnTo>
                    <a:pt x="3107" y="138"/>
                  </a:lnTo>
                  <a:lnTo>
                    <a:pt x="3108" y="138"/>
                  </a:lnTo>
                  <a:lnTo>
                    <a:pt x="3109" y="138"/>
                  </a:lnTo>
                  <a:lnTo>
                    <a:pt x="3110" y="138"/>
                  </a:lnTo>
                  <a:lnTo>
                    <a:pt x="3111" y="139"/>
                  </a:lnTo>
                  <a:lnTo>
                    <a:pt x="3113" y="139"/>
                  </a:lnTo>
                  <a:lnTo>
                    <a:pt x="3114" y="140"/>
                  </a:lnTo>
                  <a:lnTo>
                    <a:pt x="3115" y="141"/>
                  </a:lnTo>
                  <a:lnTo>
                    <a:pt x="3116" y="142"/>
                  </a:lnTo>
                  <a:lnTo>
                    <a:pt x="3117" y="143"/>
                  </a:lnTo>
                  <a:lnTo>
                    <a:pt x="3119" y="144"/>
                  </a:lnTo>
                  <a:lnTo>
                    <a:pt x="3120" y="145"/>
                  </a:lnTo>
                  <a:lnTo>
                    <a:pt x="3121" y="145"/>
                  </a:lnTo>
                  <a:lnTo>
                    <a:pt x="3123" y="145"/>
                  </a:lnTo>
                  <a:lnTo>
                    <a:pt x="3124" y="146"/>
                  </a:lnTo>
                  <a:lnTo>
                    <a:pt x="3125" y="146"/>
                  </a:lnTo>
                  <a:lnTo>
                    <a:pt x="3126" y="146"/>
                  </a:lnTo>
                  <a:lnTo>
                    <a:pt x="3127" y="146"/>
                  </a:lnTo>
                  <a:lnTo>
                    <a:pt x="3129" y="146"/>
                  </a:lnTo>
                  <a:lnTo>
                    <a:pt x="3130" y="147"/>
                  </a:lnTo>
                  <a:lnTo>
                    <a:pt x="3131" y="147"/>
                  </a:lnTo>
                  <a:lnTo>
                    <a:pt x="3132" y="147"/>
                  </a:lnTo>
                  <a:lnTo>
                    <a:pt x="3134" y="146"/>
                  </a:lnTo>
                  <a:lnTo>
                    <a:pt x="3135" y="146"/>
                  </a:lnTo>
                  <a:lnTo>
                    <a:pt x="3136" y="145"/>
                  </a:lnTo>
                  <a:lnTo>
                    <a:pt x="3137" y="145"/>
                  </a:lnTo>
                  <a:lnTo>
                    <a:pt x="3139" y="145"/>
                  </a:lnTo>
                  <a:lnTo>
                    <a:pt x="3140" y="144"/>
                  </a:lnTo>
                  <a:lnTo>
                    <a:pt x="3141" y="144"/>
                  </a:lnTo>
                  <a:lnTo>
                    <a:pt x="3142" y="142"/>
                  </a:lnTo>
                  <a:lnTo>
                    <a:pt x="3144" y="142"/>
                  </a:lnTo>
                  <a:lnTo>
                    <a:pt x="3145" y="142"/>
                  </a:lnTo>
                  <a:lnTo>
                    <a:pt x="3146" y="141"/>
                  </a:lnTo>
                  <a:lnTo>
                    <a:pt x="3147" y="140"/>
                  </a:lnTo>
                  <a:lnTo>
                    <a:pt x="3148" y="139"/>
                  </a:lnTo>
                  <a:lnTo>
                    <a:pt x="3150" y="139"/>
                  </a:lnTo>
                  <a:lnTo>
                    <a:pt x="3151" y="139"/>
                  </a:lnTo>
                  <a:lnTo>
                    <a:pt x="3152" y="138"/>
                  </a:lnTo>
                  <a:lnTo>
                    <a:pt x="3154" y="139"/>
                  </a:lnTo>
                  <a:lnTo>
                    <a:pt x="3155" y="139"/>
                  </a:lnTo>
                  <a:lnTo>
                    <a:pt x="3156" y="140"/>
                  </a:lnTo>
                  <a:lnTo>
                    <a:pt x="3157" y="141"/>
                  </a:lnTo>
                  <a:lnTo>
                    <a:pt x="3158" y="140"/>
                  </a:lnTo>
                  <a:lnTo>
                    <a:pt x="3160" y="140"/>
                  </a:lnTo>
                  <a:lnTo>
                    <a:pt x="3161" y="139"/>
                  </a:lnTo>
                  <a:lnTo>
                    <a:pt x="3162" y="138"/>
                  </a:lnTo>
                  <a:lnTo>
                    <a:pt x="3163" y="138"/>
                  </a:lnTo>
                  <a:lnTo>
                    <a:pt x="3164" y="137"/>
                  </a:lnTo>
                  <a:lnTo>
                    <a:pt x="3166" y="136"/>
                  </a:lnTo>
                  <a:lnTo>
                    <a:pt x="3167" y="136"/>
                  </a:lnTo>
                  <a:lnTo>
                    <a:pt x="3168" y="137"/>
                  </a:lnTo>
                  <a:lnTo>
                    <a:pt x="3170" y="137"/>
                  </a:lnTo>
                  <a:lnTo>
                    <a:pt x="3171" y="139"/>
                  </a:lnTo>
                  <a:lnTo>
                    <a:pt x="3172" y="139"/>
                  </a:lnTo>
                  <a:lnTo>
                    <a:pt x="3173" y="140"/>
                  </a:lnTo>
                  <a:lnTo>
                    <a:pt x="3174" y="141"/>
                  </a:lnTo>
                  <a:lnTo>
                    <a:pt x="3176" y="142"/>
                  </a:lnTo>
                  <a:lnTo>
                    <a:pt x="3177" y="142"/>
                  </a:lnTo>
                  <a:lnTo>
                    <a:pt x="3178" y="142"/>
                  </a:lnTo>
                  <a:lnTo>
                    <a:pt x="3179" y="143"/>
                  </a:lnTo>
                  <a:lnTo>
                    <a:pt x="3181" y="143"/>
                  </a:lnTo>
                  <a:lnTo>
                    <a:pt x="3182" y="142"/>
                  </a:lnTo>
                  <a:lnTo>
                    <a:pt x="3183" y="141"/>
                  </a:lnTo>
                  <a:lnTo>
                    <a:pt x="3184" y="139"/>
                  </a:lnTo>
                  <a:lnTo>
                    <a:pt x="3186" y="139"/>
                  </a:lnTo>
                  <a:lnTo>
                    <a:pt x="3187" y="138"/>
                  </a:lnTo>
                  <a:lnTo>
                    <a:pt x="3188" y="138"/>
                  </a:lnTo>
                  <a:lnTo>
                    <a:pt x="3189" y="139"/>
                  </a:lnTo>
                  <a:lnTo>
                    <a:pt x="3191" y="140"/>
                  </a:lnTo>
                  <a:lnTo>
                    <a:pt x="3192" y="142"/>
                  </a:lnTo>
                  <a:lnTo>
                    <a:pt x="3193" y="144"/>
                  </a:lnTo>
                  <a:lnTo>
                    <a:pt x="3194" y="144"/>
                  </a:lnTo>
                  <a:lnTo>
                    <a:pt x="3195" y="144"/>
                  </a:lnTo>
                  <a:lnTo>
                    <a:pt x="3197" y="144"/>
                  </a:lnTo>
                  <a:lnTo>
                    <a:pt x="3198" y="144"/>
                  </a:lnTo>
                  <a:lnTo>
                    <a:pt x="3199" y="144"/>
                  </a:lnTo>
                  <a:lnTo>
                    <a:pt x="3201" y="145"/>
                  </a:lnTo>
                  <a:lnTo>
                    <a:pt x="3202" y="145"/>
                  </a:lnTo>
                  <a:lnTo>
                    <a:pt x="3203" y="145"/>
                  </a:lnTo>
                  <a:lnTo>
                    <a:pt x="3204" y="145"/>
                  </a:lnTo>
                  <a:lnTo>
                    <a:pt x="3205" y="144"/>
                  </a:lnTo>
                  <a:lnTo>
                    <a:pt x="3207" y="144"/>
                  </a:lnTo>
                  <a:lnTo>
                    <a:pt x="3208" y="144"/>
                  </a:lnTo>
                  <a:lnTo>
                    <a:pt x="3209" y="144"/>
                  </a:lnTo>
                  <a:lnTo>
                    <a:pt x="3210" y="143"/>
                  </a:lnTo>
                  <a:lnTo>
                    <a:pt x="3211" y="142"/>
                  </a:lnTo>
                  <a:lnTo>
                    <a:pt x="3213" y="141"/>
                  </a:lnTo>
                  <a:lnTo>
                    <a:pt x="3214" y="139"/>
                  </a:lnTo>
                  <a:lnTo>
                    <a:pt x="3215" y="139"/>
                  </a:lnTo>
                  <a:lnTo>
                    <a:pt x="3217" y="136"/>
                  </a:lnTo>
                  <a:lnTo>
                    <a:pt x="3218" y="135"/>
                  </a:lnTo>
                  <a:lnTo>
                    <a:pt x="3219" y="132"/>
                  </a:lnTo>
                  <a:lnTo>
                    <a:pt x="3220" y="130"/>
                  </a:lnTo>
                  <a:lnTo>
                    <a:pt x="3221" y="128"/>
                  </a:lnTo>
                  <a:lnTo>
                    <a:pt x="3223" y="128"/>
                  </a:lnTo>
                  <a:lnTo>
                    <a:pt x="3224" y="128"/>
                  </a:lnTo>
                  <a:lnTo>
                    <a:pt x="3225" y="127"/>
                  </a:lnTo>
                  <a:lnTo>
                    <a:pt x="3226" y="126"/>
                  </a:lnTo>
                  <a:lnTo>
                    <a:pt x="3227" y="125"/>
                  </a:lnTo>
                  <a:lnTo>
                    <a:pt x="3229" y="124"/>
                  </a:lnTo>
                  <a:lnTo>
                    <a:pt x="3230" y="125"/>
                  </a:lnTo>
                  <a:lnTo>
                    <a:pt x="3231" y="126"/>
                  </a:lnTo>
                  <a:lnTo>
                    <a:pt x="3233" y="127"/>
                  </a:lnTo>
                  <a:lnTo>
                    <a:pt x="3234" y="128"/>
                  </a:lnTo>
                  <a:lnTo>
                    <a:pt x="3235" y="130"/>
                  </a:lnTo>
                  <a:lnTo>
                    <a:pt x="3236" y="131"/>
                  </a:lnTo>
                  <a:lnTo>
                    <a:pt x="3237" y="132"/>
                  </a:lnTo>
                  <a:lnTo>
                    <a:pt x="3239" y="132"/>
                  </a:lnTo>
                  <a:lnTo>
                    <a:pt x="3240" y="133"/>
                  </a:lnTo>
                  <a:lnTo>
                    <a:pt x="3241" y="134"/>
                  </a:lnTo>
                  <a:lnTo>
                    <a:pt x="3242" y="134"/>
                  </a:lnTo>
                  <a:lnTo>
                    <a:pt x="3244" y="134"/>
                  </a:lnTo>
                  <a:lnTo>
                    <a:pt x="3245" y="134"/>
                  </a:lnTo>
                  <a:lnTo>
                    <a:pt x="3246" y="134"/>
                  </a:lnTo>
                  <a:lnTo>
                    <a:pt x="3247" y="134"/>
                  </a:lnTo>
                  <a:lnTo>
                    <a:pt x="3249" y="134"/>
                  </a:lnTo>
                  <a:lnTo>
                    <a:pt x="3250" y="134"/>
                  </a:lnTo>
                  <a:lnTo>
                    <a:pt x="3251" y="134"/>
                  </a:lnTo>
                  <a:lnTo>
                    <a:pt x="3252" y="131"/>
                  </a:lnTo>
                  <a:lnTo>
                    <a:pt x="3254" y="129"/>
                  </a:lnTo>
                  <a:lnTo>
                    <a:pt x="3255" y="127"/>
                  </a:lnTo>
                  <a:lnTo>
                    <a:pt x="3256" y="126"/>
                  </a:lnTo>
                  <a:lnTo>
                    <a:pt x="3257" y="125"/>
                  </a:lnTo>
                  <a:lnTo>
                    <a:pt x="3258" y="123"/>
                  </a:lnTo>
                  <a:lnTo>
                    <a:pt x="3260" y="123"/>
                  </a:lnTo>
                  <a:lnTo>
                    <a:pt x="3261" y="122"/>
                  </a:lnTo>
                  <a:lnTo>
                    <a:pt x="3262" y="122"/>
                  </a:lnTo>
                  <a:lnTo>
                    <a:pt x="3264" y="122"/>
                  </a:lnTo>
                  <a:lnTo>
                    <a:pt x="3265" y="123"/>
                  </a:lnTo>
                  <a:lnTo>
                    <a:pt x="3266" y="124"/>
                  </a:lnTo>
                  <a:lnTo>
                    <a:pt x="3267" y="123"/>
                  </a:lnTo>
                  <a:lnTo>
                    <a:pt x="3268" y="123"/>
                  </a:lnTo>
                  <a:lnTo>
                    <a:pt x="3270" y="122"/>
                  </a:lnTo>
                  <a:lnTo>
                    <a:pt x="3271" y="121"/>
                  </a:lnTo>
                  <a:lnTo>
                    <a:pt x="3272" y="121"/>
                  </a:lnTo>
                  <a:lnTo>
                    <a:pt x="3273" y="120"/>
                  </a:lnTo>
                  <a:lnTo>
                    <a:pt x="3274" y="119"/>
                  </a:lnTo>
                  <a:lnTo>
                    <a:pt x="3276" y="115"/>
                  </a:lnTo>
                  <a:lnTo>
                    <a:pt x="3277" y="111"/>
                  </a:lnTo>
                  <a:lnTo>
                    <a:pt x="3278" y="106"/>
                  </a:lnTo>
                  <a:lnTo>
                    <a:pt x="3280" y="104"/>
                  </a:lnTo>
                  <a:lnTo>
                    <a:pt x="3281" y="103"/>
                  </a:lnTo>
                  <a:lnTo>
                    <a:pt x="3282" y="102"/>
                  </a:lnTo>
                  <a:lnTo>
                    <a:pt x="3283" y="101"/>
                  </a:lnTo>
                  <a:lnTo>
                    <a:pt x="3284" y="99"/>
                  </a:lnTo>
                  <a:lnTo>
                    <a:pt x="3286" y="99"/>
                  </a:lnTo>
                  <a:lnTo>
                    <a:pt x="3287" y="99"/>
                  </a:lnTo>
                  <a:lnTo>
                    <a:pt x="3288" y="99"/>
                  </a:lnTo>
                  <a:lnTo>
                    <a:pt x="3289" y="100"/>
                  </a:lnTo>
                  <a:lnTo>
                    <a:pt x="3291" y="101"/>
                  </a:lnTo>
                  <a:lnTo>
                    <a:pt x="3292" y="102"/>
                  </a:lnTo>
                  <a:lnTo>
                    <a:pt x="3293" y="103"/>
                  </a:lnTo>
                  <a:lnTo>
                    <a:pt x="3294" y="104"/>
                  </a:lnTo>
                  <a:lnTo>
                    <a:pt x="3296" y="105"/>
                  </a:lnTo>
                  <a:lnTo>
                    <a:pt x="3297" y="107"/>
                  </a:lnTo>
                  <a:lnTo>
                    <a:pt x="3298" y="108"/>
                  </a:lnTo>
                  <a:lnTo>
                    <a:pt x="3299" y="107"/>
                  </a:lnTo>
                  <a:lnTo>
                    <a:pt x="3301" y="105"/>
                  </a:lnTo>
                  <a:lnTo>
                    <a:pt x="3302" y="99"/>
                  </a:lnTo>
                  <a:lnTo>
                    <a:pt x="3303" y="90"/>
                  </a:lnTo>
                  <a:lnTo>
                    <a:pt x="3304" y="83"/>
                  </a:lnTo>
                  <a:lnTo>
                    <a:pt x="3305" y="72"/>
                  </a:lnTo>
                  <a:lnTo>
                    <a:pt x="3307" y="60"/>
                  </a:lnTo>
                  <a:lnTo>
                    <a:pt x="3308" y="56"/>
                  </a:lnTo>
                  <a:lnTo>
                    <a:pt x="3309" y="53"/>
                  </a:lnTo>
                  <a:lnTo>
                    <a:pt x="3311" y="50"/>
                  </a:lnTo>
                  <a:lnTo>
                    <a:pt x="3312" y="48"/>
                  </a:lnTo>
                  <a:lnTo>
                    <a:pt x="3313" y="47"/>
                  </a:lnTo>
                  <a:lnTo>
                    <a:pt x="3314" y="46"/>
                  </a:lnTo>
                  <a:lnTo>
                    <a:pt x="3315" y="45"/>
                  </a:lnTo>
                  <a:lnTo>
                    <a:pt x="3317" y="44"/>
                  </a:lnTo>
                  <a:lnTo>
                    <a:pt x="3318" y="42"/>
                  </a:lnTo>
                  <a:lnTo>
                    <a:pt x="3319" y="41"/>
                  </a:lnTo>
                  <a:lnTo>
                    <a:pt x="3320" y="40"/>
                  </a:lnTo>
                  <a:lnTo>
                    <a:pt x="3321" y="39"/>
                  </a:lnTo>
                  <a:lnTo>
                    <a:pt x="3323" y="38"/>
                  </a:lnTo>
                  <a:lnTo>
                    <a:pt x="3324" y="38"/>
                  </a:lnTo>
                  <a:lnTo>
                    <a:pt x="3325" y="38"/>
                  </a:lnTo>
                  <a:lnTo>
                    <a:pt x="3327" y="38"/>
                  </a:lnTo>
                  <a:lnTo>
                    <a:pt x="3328" y="37"/>
                  </a:lnTo>
                  <a:lnTo>
                    <a:pt x="3329" y="36"/>
                  </a:lnTo>
                  <a:lnTo>
                    <a:pt x="3330" y="35"/>
                  </a:lnTo>
                  <a:lnTo>
                    <a:pt x="3331" y="33"/>
                  </a:lnTo>
                  <a:lnTo>
                    <a:pt x="3333" y="30"/>
                  </a:lnTo>
                  <a:lnTo>
                    <a:pt x="3334" y="27"/>
                  </a:lnTo>
                  <a:lnTo>
                    <a:pt x="3335" y="24"/>
                  </a:lnTo>
                  <a:lnTo>
                    <a:pt x="3336" y="20"/>
                  </a:lnTo>
                  <a:lnTo>
                    <a:pt x="3338" y="14"/>
                  </a:lnTo>
                  <a:lnTo>
                    <a:pt x="3339" y="9"/>
                  </a:lnTo>
                  <a:lnTo>
                    <a:pt x="3340" y="4"/>
                  </a:lnTo>
                  <a:lnTo>
                    <a:pt x="3341" y="2"/>
                  </a:lnTo>
                  <a:lnTo>
                    <a:pt x="3343" y="0"/>
                  </a:lnTo>
                  <a:lnTo>
                    <a:pt x="3344" y="1"/>
                  </a:lnTo>
                  <a:lnTo>
                    <a:pt x="3345" y="7"/>
                  </a:lnTo>
                  <a:lnTo>
                    <a:pt x="3346" y="15"/>
                  </a:lnTo>
                  <a:lnTo>
                    <a:pt x="3348" y="24"/>
                  </a:lnTo>
                  <a:lnTo>
                    <a:pt x="3349" y="33"/>
                  </a:lnTo>
                  <a:lnTo>
                    <a:pt x="3350" y="38"/>
                  </a:lnTo>
                  <a:lnTo>
                    <a:pt x="3351" y="43"/>
                  </a:lnTo>
                  <a:lnTo>
                    <a:pt x="3352" y="47"/>
                  </a:lnTo>
                  <a:lnTo>
                    <a:pt x="3354" y="51"/>
                  </a:lnTo>
                  <a:lnTo>
                    <a:pt x="3355" y="54"/>
                  </a:lnTo>
                  <a:lnTo>
                    <a:pt x="3356" y="58"/>
                  </a:lnTo>
                  <a:lnTo>
                    <a:pt x="3358" y="60"/>
                  </a:lnTo>
                  <a:lnTo>
                    <a:pt x="3359" y="61"/>
                  </a:lnTo>
                  <a:lnTo>
                    <a:pt x="3360" y="61"/>
                  </a:lnTo>
                  <a:lnTo>
                    <a:pt x="3361" y="58"/>
                  </a:lnTo>
                  <a:lnTo>
                    <a:pt x="3362" y="52"/>
                  </a:lnTo>
                  <a:lnTo>
                    <a:pt x="3364" y="53"/>
                  </a:lnTo>
                  <a:lnTo>
                    <a:pt x="3365" y="53"/>
                  </a:lnTo>
                  <a:lnTo>
                    <a:pt x="3366" y="53"/>
                  </a:lnTo>
                  <a:lnTo>
                    <a:pt x="3367" y="52"/>
                  </a:lnTo>
                  <a:lnTo>
                    <a:pt x="3368" y="51"/>
                  </a:lnTo>
                  <a:lnTo>
                    <a:pt x="3370" y="50"/>
                  </a:lnTo>
                  <a:lnTo>
                    <a:pt x="3371" y="54"/>
                  </a:lnTo>
                  <a:lnTo>
                    <a:pt x="3372" y="61"/>
                  </a:lnTo>
                  <a:lnTo>
                    <a:pt x="3374" y="64"/>
                  </a:lnTo>
                  <a:lnTo>
                    <a:pt x="3375" y="64"/>
                  </a:lnTo>
                  <a:lnTo>
                    <a:pt x="3376" y="61"/>
                  </a:lnTo>
                  <a:lnTo>
                    <a:pt x="3377" y="59"/>
                  </a:lnTo>
                  <a:lnTo>
                    <a:pt x="3378" y="57"/>
                  </a:lnTo>
                  <a:lnTo>
                    <a:pt x="3380" y="55"/>
                  </a:lnTo>
                  <a:lnTo>
                    <a:pt x="3381" y="52"/>
                  </a:lnTo>
                  <a:lnTo>
                    <a:pt x="3382" y="48"/>
                  </a:lnTo>
                  <a:lnTo>
                    <a:pt x="3383" y="48"/>
                  </a:lnTo>
                  <a:lnTo>
                    <a:pt x="3385" y="52"/>
                  </a:lnTo>
                  <a:lnTo>
                    <a:pt x="3386" y="57"/>
                  </a:lnTo>
                  <a:lnTo>
                    <a:pt x="3387" y="63"/>
                  </a:lnTo>
                  <a:lnTo>
                    <a:pt x="3388" y="68"/>
                  </a:lnTo>
                  <a:lnTo>
                    <a:pt x="3390" y="74"/>
                  </a:lnTo>
                  <a:lnTo>
                    <a:pt x="3391" y="78"/>
                  </a:lnTo>
                  <a:lnTo>
                    <a:pt x="3392" y="74"/>
                  </a:lnTo>
                  <a:lnTo>
                    <a:pt x="3393" y="74"/>
                  </a:lnTo>
                  <a:lnTo>
                    <a:pt x="3394" y="75"/>
                  </a:lnTo>
                  <a:lnTo>
                    <a:pt x="3396" y="74"/>
                  </a:lnTo>
                  <a:lnTo>
                    <a:pt x="3397" y="74"/>
                  </a:lnTo>
                  <a:lnTo>
                    <a:pt x="3398" y="73"/>
                  </a:lnTo>
                  <a:lnTo>
                    <a:pt x="3399" y="72"/>
                  </a:lnTo>
                  <a:lnTo>
                    <a:pt x="3401" y="72"/>
                  </a:lnTo>
                  <a:lnTo>
                    <a:pt x="3402" y="71"/>
                  </a:lnTo>
                  <a:lnTo>
                    <a:pt x="3403" y="69"/>
                  </a:lnTo>
                  <a:lnTo>
                    <a:pt x="3405" y="68"/>
                  </a:lnTo>
                  <a:lnTo>
                    <a:pt x="3406" y="68"/>
                  </a:lnTo>
                  <a:lnTo>
                    <a:pt x="3407" y="68"/>
                  </a:lnTo>
                  <a:lnTo>
                    <a:pt x="3408" y="67"/>
                  </a:lnTo>
                  <a:lnTo>
                    <a:pt x="3409" y="67"/>
                  </a:lnTo>
                  <a:lnTo>
                    <a:pt x="3411" y="67"/>
                  </a:lnTo>
                  <a:lnTo>
                    <a:pt x="3412" y="68"/>
                  </a:lnTo>
                  <a:lnTo>
                    <a:pt x="3413" y="68"/>
                  </a:lnTo>
                  <a:lnTo>
                    <a:pt x="3414" y="67"/>
                  </a:lnTo>
                  <a:lnTo>
                    <a:pt x="3416" y="68"/>
                  </a:lnTo>
                  <a:lnTo>
                    <a:pt x="3417" y="71"/>
                  </a:lnTo>
                  <a:lnTo>
                    <a:pt x="3418" y="73"/>
                  </a:lnTo>
                  <a:lnTo>
                    <a:pt x="3419" y="75"/>
                  </a:lnTo>
                  <a:lnTo>
                    <a:pt x="3421" y="77"/>
                  </a:lnTo>
                  <a:lnTo>
                    <a:pt x="3422" y="78"/>
                  </a:lnTo>
                  <a:lnTo>
                    <a:pt x="3423" y="79"/>
                  </a:lnTo>
                  <a:lnTo>
                    <a:pt x="3424" y="80"/>
                  </a:lnTo>
                  <a:lnTo>
                    <a:pt x="3425" y="81"/>
                  </a:lnTo>
                  <a:lnTo>
                    <a:pt x="3427" y="83"/>
                  </a:lnTo>
                  <a:lnTo>
                    <a:pt x="3428" y="85"/>
                  </a:lnTo>
                  <a:lnTo>
                    <a:pt x="3429" y="89"/>
                  </a:lnTo>
                  <a:lnTo>
                    <a:pt x="3430" y="94"/>
                  </a:lnTo>
                  <a:lnTo>
                    <a:pt x="3432" y="97"/>
                  </a:lnTo>
                  <a:lnTo>
                    <a:pt x="3433" y="98"/>
                  </a:lnTo>
                  <a:lnTo>
                    <a:pt x="3434" y="98"/>
                  </a:lnTo>
                  <a:lnTo>
                    <a:pt x="3435" y="98"/>
                  </a:lnTo>
                  <a:lnTo>
                    <a:pt x="3437" y="96"/>
                  </a:lnTo>
                  <a:lnTo>
                    <a:pt x="3438" y="96"/>
                  </a:lnTo>
                  <a:lnTo>
                    <a:pt x="3439" y="97"/>
                  </a:lnTo>
                  <a:lnTo>
                    <a:pt x="3440" y="97"/>
                  </a:lnTo>
                  <a:lnTo>
                    <a:pt x="3441" y="98"/>
                  </a:lnTo>
                  <a:lnTo>
                    <a:pt x="3443" y="96"/>
                  </a:lnTo>
                  <a:lnTo>
                    <a:pt x="3444" y="95"/>
                  </a:lnTo>
                  <a:lnTo>
                    <a:pt x="3445" y="97"/>
                  </a:lnTo>
                  <a:lnTo>
                    <a:pt x="3447" y="99"/>
                  </a:lnTo>
                  <a:lnTo>
                    <a:pt x="3448" y="99"/>
                  </a:lnTo>
                  <a:lnTo>
                    <a:pt x="3449" y="99"/>
                  </a:lnTo>
                  <a:lnTo>
                    <a:pt x="3450" y="96"/>
                  </a:lnTo>
                  <a:lnTo>
                    <a:pt x="3451" y="91"/>
                  </a:lnTo>
                  <a:lnTo>
                    <a:pt x="3453" y="84"/>
                  </a:lnTo>
                  <a:lnTo>
                    <a:pt x="3454" y="82"/>
                  </a:lnTo>
                  <a:lnTo>
                    <a:pt x="3455" y="79"/>
                  </a:lnTo>
                  <a:lnTo>
                    <a:pt x="3456" y="75"/>
                  </a:lnTo>
                  <a:lnTo>
                    <a:pt x="3458" y="74"/>
                  </a:lnTo>
                  <a:lnTo>
                    <a:pt x="3459" y="74"/>
                  </a:lnTo>
                  <a:lnTo>
                    <a:pt x="3460" y="73"/>
                  </a:lnTo>
                  <a:lnTo>
                    <a:pt x="3461" y="72"/>
                  </a:lnTo>
                  <a:lnTo>
                    <a:pt x="3463" y="72"/>
                  </a:lnTo>
                  <a:lnTo>
                    <a:pt x="3464" y="71"/>
                  </a:lnTo>
                  <a:lnTo>
                    <a:pt x="3465" y="69"/>
                  </a:lnTo>
                  <a:lnTo>
                    <a:pt x="3466" y="68"/>
                  </a:lnTo>
                  <a:lnTo>
                    <a:pt x="3468" y="68"/>
                  </a:lnTo>
                  <a:lnTo>
                    <a:pt x="3469" y="67"/>
                  </a:lnTo>
                  <a:lnTo>
                    <a:pt x="3470" y="67"/>
                  </a:lnTo>
                  <a:lnTo>
                    <a:pt x="3471" y="67"/>
                  </a:lnTo>
                  <a:lnTo>
                    <a:pt x="3472" y="68"/>
                  </a:lnTo>
                  <a:lnTo>
                    <a:pt x="3474" y="68"/>
                  </a:lnTo>
                  <a:lnTo>
                    <a:pt x="3475" y="67"/>
                  </a:lnTo>
                  <a:lnTo>
                    <a:pt x="3476" y="70"/>
                  </a:lnTo>
                  <a:lnTo>
                    <a:pt x="3478" y="73"/>
                  </a:lnTo>
                  <a:lnTo>
                    <a:pt x="3479" y="75"/>
                  </a:lnTo>
                  <a:lnTo>
                    <a:pt x="3480" y="77"/>
                  </a:lnTo>
                  <a:lnTo>
                    <a:pt x="3481" y="78"/>
                  </a:lnTo>
                  <a:lnTo>
                    <a:pt x="3482" y="81"/>
                  </a:lnTo>
                  <a:lnTo>
                    <a:pt x="3484" y="85"/>
                  </a:lnTo>
                  <a:lnTo>
                    <a:pt x="3485" y="90"/>
                  </a:lnTo>
                  <a:lnTo>
                    <a:pt x="3486" y="94"/>
                  </a:lnTo>
                  <a:lnTo>
                    <a:pt x="3487" y="96"/>
                  </a:lnTo>
                  <a:lnTo>
                    <a:pt x="3488" y="97"/>
                  </a:lnTo>
                  <a:lnTo>
                    <a:pt x="3490" y="96"/>
                  </a:lnTo>
                  <a:lnTo>
                    <a:pt x="3491" y="96"/>
                  </a:lnTo>
                  <a:lnTo>
                    <a:pt x="3492" y="97"/>
                  </a:lnTo>
                  <a:lnTo>
                    <a:pt x="3494" y="98"/>
                  </a:lnTo>
                  <a:lnTo>
                    <a:pt x="3495" y="98"/>
                  </a:lnTo>
                  <a:lnTo>
                    <a:pt x="3496" y="98"/>
                  </a:lnTo>
                  <a:lnTo>
                    <a:pt x="3497" y="97"/>
                  </a:lnTo>
                  <a:lnTo>
                    <a:pt x="3498" y="97"/>
                  </a:lnTo>
                  <a:lnTo>
                    <a:pt x="3500" y="97"/>
                  </a:lnTo>
                  <a:lnTo>
                    <a:pt x="3501" y="97"/>
                  </a:lnTo>
                  <a:lnTo>
                    <a:pt x="3502" y="98"/>
                  </a:lnTo>
                  <a:lnTo>
                    <a:pt x="3503" y="96"/>
                  </a:lnTo>
                  <a:lnTo>
                    <a:pt x="3505" y="97"/>
                  </a:lnTo>
                  <a:lnTo>
                    <a:pt x="3506" y="98"/>
                  </a:lnTo>
                  <a:lnTo>
                    <a:pt x="3507" y="101"/>
                  </a:lnTo>
                  <a:lnTo>
                    <a:pt x="3508" y="104"/>
                  </a:lnTo>
                  <a:lnTo>
                    <a:pt x="3510" y="106"/>
                  </a:lnTo>
                  <a:lnTo>
                    <a:pt x="3511" y="107"/>
                  </a:lnTo>
                  <a:lnTo>
                    <a:pt x="3512" y="107"/>
                  </a:lnTo>
                  <a:lnTo>
                    <a:pt x="3513" y="106"/>
                  </a:lnTo>
                  <a:lnTo>
                    <a:pt x="3515" y="105"/>
                  </a:lnTo>
                  <a:lnTo>
                    <a:pt x="3516" y="103"/>
                  </a:lnTo>
                  <a:lnTo>
                    <a:pt x="3517" y="101"/>
                  </a:lnTo>
                  <a:lnTo>
                    <a:pt x="3518" y="99"/>
                  </a:lnTo>
                  <a:lnTo>
                    <a:pt x="3519" y="97"/>
                  </a:lnTo>
                  <a:lnTo>
                    <a:pt x="3521" y="95"/>
                  </a:lnTo>
                  <a:lnTo>
                    <a:pt x="3522" y="95"/>
                  </a:lnTo>
                  <a:lnTo>
                    <a:pt x="3523" y="95"/>
                  </a:lnTo>
                  <a:lnTo>
                    <a:pt x="3525" y="99"/>
                  </a:lnTo>
                  <a:lnTo>
                    <a:pt x="3526" y="102"/>
                  </a:lnTo>
                  <a:lnTo>
                    <a:pt x="3527" y="106"/>
                  </a:lnTo>
                  <a:lnTo>
                    <a:pt x="3528" y="109"/>
                  </a:lnTo>
                  <a:lnTo>
                    <a:pt x="3529" y="111"/>
                  </a:lnTo>
                  <a:lnTo>
                    <a:pt x="3531" y="112"/>
                  </a:lnTo>
                  <a:lnTo>
                    <a:pt x="3532" y="114"/>
                  </a:lnTo>
                  <a:lnTo>
                    <a:pt x="3533" y="115"/>
                  </a:lnTo>
                  <a:lnTo>
                    <a:pt x="3534" y="116"/>
                  </a:lnTo>
                  <a:lnTo>
                    <a:pt x="3535" y="117"/>
                  </a:lnTo>
                  <a:lnTo>
                    <a:pt x="3537" y="117"/>
                  </a:lnTo>
                  <a:lnTo>
                    <a:pt x="3538" y="117"/>
                  </a:lnTo>
                  <a:lnTo>
                    <a:pt x="3539" y="117"/>
                  </a:lnTo>
                  <a:lnTo>
                    <a:pt x="3541" y="116"/>
                  </a:lnTo>
                  <a:lnTo>
                    <a:pt x="3542" y="115"/>
                  </a:lnTo>
                  <a:lnTo>
                    <a:pt x="3543" y="115"/>
                  </a:lnTo>
                  <a:lnTo>
                    <a:pt x="3544" y="117"/>
                  </a:lnTo>
                  <a:lnTo>
                    <a:pt x="3545" y="119"/>
                  </a:lnTo>
                  <a:lnTo>
                    <a:pt x="3547" y="120"/>
                  </a:lnTo>
                  <a:lnTo>
                    <a:pt x="3548" y="121"/>
                  </a:lnTo>
                  <a:lnTo>
                    <a:pt x="3549" y="121"/>
                  </a:lnTo>
                  <a:lnTo>
                    <a:pt x="3550" y="122"/>
                  </a:lnTo>
                  <a:lnTo>
                    <a:pt x="3552" y="123"/>
                  </a:lnTo>
                  <a:lnTo>
                    <a:pt x="3553" y="122"/>
                  </a:lnTo>
                  <a:lnTo>
                    <a:pt x="3554" y="122"/>
                  </a:lnTo>
                  <a:lnTo>
                    <a:pt x="3555" y="121"/>
                  </a:lnTo>
                  <a:lnTo>
                    <a:pt x="3557" y="120"/>
                  </a:lnTo>
                  <a:lnTo>
                    <a:pt x="3558" y="119"/>
                  </a:lnTo>
                  <a:lnTo>
                    <a:pt x="3559" y="118"/>
                  </a:lnTo>
                  <a:lnTo>
                    <a:pt x="3560" y="116"/>
                  </a:lnTo>
                  <a:lnTo>
                    <a:pt x="3562" y="114"/>
                  </a:lnTo>
                  <a:lnTo>
                    <a:pt x="3563" y="113"/>
                  </a:lnTo>
                  <a:lnTo>
                    <a:pt x="3564" y="113"/>
                  </a:lnTo>
                  <a:lnTo>
                    <a:pt x="3565" y="112"/>
                  </a:lnTo>
                  <a:lnTo>
                    <a:pt x="3566" y="115"/>
                  </a:lnTo>
                  <a:lnTo>
                    <a:pt x="3568" y="119"/>
                  </a:lnTo>
                  <a:lnTo>
                    <a:pt x="3569" y="123"/>
                  </a:lnTo>
                  <a:lnTo>
                    <a:pt x="3570" y="126"/>
                  </a:lnTo>
                  <a:lnTo>
                    <a:pt x="3572" y="129"/>
                  </a:lnTo>
                  <a:lnTo>
                    <a:pt x="3573" y="129"/>
                  </a:lnTo>
                  <a:lnTo>
                    <a:pt x="3574" y="129"/>
                  </a:lnTo>
                  <a:lnTo>
                    <a:pt x="3575" y="128"/>
                  </a:lnTo>
                  <a:lnTo>
                    <a:pt x="3576" y="128"/>
                  </a:lnTo>
                  <a:lnTo>
                    <a:pt x="3578" y="127"/>
                  </a:lnTo>
                  <a:lnTo>
                    <a:pt x="3579" y="126"/>
                  </a:lnTo>
                  <a:lnTo>
                    <a:pt x="3580" y="125"/>
                  </a:lnTo>
                  <a:lnTo>
                    <a:pt x="3581" y="125"/>
                  </a:lnTo>
                  <a:lnTo>
                    <a:pt x="3582" y="125"/>
                  </a:lnTo>
                  <a:lnTo>
                    <a:pt x="3584" y="125"/>
                  </a:lnTo>
                  <a:lnTo>
                    <a:pt x="3585" y="126"/>
                  </a:lnTo>
                  <a:lnTo>
                    <a:pt x="3586" y="128"/>
                  </a:lnTo>
                  <a:lnTo>
                    <a:pt x="3588" y="130"/>
                  </a:lnTo>
                  <a:lnTo>
                    <a:pt x="3589" y="132"/>
                  </a:lnTo>
                  <a:lnTo>
                    <a:pt x="3590" y="135"/>
                  </a:lnTo>
                  <a:lnTo>
                    <a:pt x="3591" y="137"/>
                  </a:lnTo>
                  <a:lnTo>
                    <a:pt x="3592" y="139"/>
                  </a:lnTo>
                  <a:lnTo>
                    <a:pt x="3594" y="140"/>
                  </a:lnTo>
                  <a:lnTo>
                    <a:pt x="3595" y="141"/>
                  </a:lnTo>
                  <a:lnTo>
                    <a:pt x="3596" y="142"/>
                  </a:lnTo>
                  <a:lnTo>
                    <a:pt x="3597" y="142"/>
                  </a:lnTo>
                  <a:lnTo>
                    <a:pt x="3598" y="141"/>
                  </a:lnTo>
                  <a:lnTo>
                    <a:pt x="3600" y="141"/>
                  </a:lnTo>
                  <a:lnTo>
                    <a:pt x="3601" y="140"/>
                  </a:lnTo>
                  <a:lnTo>
                    <a:pt x="3602" y="139"/>
                  </a:lnTo>
                  <a:lnTo>
                    <a:pt x="3604" y="138"/>
                  </a:lnTo>
                  <a:lnTo>
                    <a:pt x="3605" y="139"/>
                  </a:lnTo>
                  <a:lnTo>
                    <a:pt x="3606" y="140"/>
                  </a:lnTo>
                  <a:lnTo>
                    <a:pt x="3607" y="142"/>
                  </a:lnTo>
                  <a:lnTo>
                    <a:pt x="3608" y="144"/>
                  </a:lnTo>
                  <a:lnTo>
                    <a:pt x="3610" y="144"/>
                  </a:lnTo>
                  <a:lnTo>
                    <a:pt x="3611" y="144"/>
                  </a:lnTo>
                  <a:lnTo>
                    <a:pt x="3612" y="144"/>
                  </a:lnTo>
                  <a:lnTo>
                    <a:pt x="3613" y="144"/>
                  </a:lnTo>
                  <a:lnTo>
                    <a:pt x="3615" y="144"/>
                  </a:lnTo>
                  <a:lnTo>
                    <a:pt x="3616" y="145"/>
                  </a:lnTo>
                  <a:lnTo>
                    <a:pt x="3617" y="145"/>
                  </a:lnTo>
                  <a:lnTo>
                    <a:pt x="3618" y="145"/>
                  </a:lnTo>
                  <a:lnTo>
                    <a:pt x="3620" y="145"/>
                  </a:lnTo>
                  <a:lnTo>
                    <a:pt x="3621" y="144"/>
                  </a:lnTo>
                  <a:lnTo>
                    <a:pt x="3622" y="144"/>
                  </a:lnTo>
                  <a:lnTo>
                    <a:pt x="3623" y="144"/>
                  </a:lnTo>
                  <a:lnTo>
                    <a:pt x="3625" y="144"/>
                  </a:lnTo>
                  <a:lnTo>
                    <a:pt x="3626" y="143"/>
                  </a:lnTo>
                  <a:lnTo>
                    <a:pt x="3627" y="142"/>
                  </a:lnTo>
                  <a:lnTo>
                    <a:pt x="3628" y="141"/>
                  </a:lnTo>
                  <a:lnTo>
                    <a:pt x="3629" y="139"/>
                  </a:lnTo>
                  <a:lnTo>
                    <a:pt x="3631" y="139"/>
                  </a:lnTo>
                  <a:lnTo>
                    <a:pt x="3632" y="136"/>
                  </a:lnTo>
                  <a:lnTo>
                    <a:pt x="3633" y="134"/>
                  </a:lnTo>
                  <a:lnTo>
                    <a:pt x="3635" y="133"/>
                  </a:lnTo>
                  <a:lnTo>
                    <a:pt x="3636" y="132"/>
                  </a:lnTo>
                  <a:lnTo>
                    <a:pt x="3637" y="132"/>
                  </a:lnTo>
                  <a:lnTo>
                    <a:pt x="3638" y="133"/>
                  </a:lnTo>
                  <a:lnTo>
                    <a:pt x="3639" y="132"/>
                  </a:lnTo>
                  <a:lnTo>
                    <a:pt x="3641" y="133"/>
                  </a:lnTo>
                  <a:lnTo>
                    <a:pt x="3642" y="133"/>
                  </a:lnTo>
                  <a:lnTo>
                    <a:pt x="3643" y="133"/>
                  </a:lnTo>
                  <a:lnTo>
                    <a:pt x="3644" y="134"/>
                  </a:lnTo>
                  <a:lnTo>
                    <a:pt x="3645" y="135"/>
                  </a:lnTo>
                  <a:lnTo>
                    <a:pt x="3647" y="136"/>
                  </a:lnTo>
                  <a:lnTo>
                    <a:pt x="3648" y="137"/>
                  </a:lnTo>
                  <a:lnTo>
                    <a:pt x="3649" y="137"/>
                  </a:lnTo>
                  <a:lnTo>
                    <a:pt x="3651" y="138"/>
                  </a:lnTo>
                  <a:lnTo>
                    <a:pt x="3652" y="139"/>
                  </a:lnTo>
                  <a:lnTo>
                    <a:pt x="3653" y="140"/>
                  </a:lnTo>
                  <a:lnTo>
                    <a:pt x="3654" y="141"/>
                  </a:lnTo>
                  <a:lnTo>
                    <a:pt x="3655" y="141"/>
                  </a:lnTo>
                  <a:lnTo>
                    <a:pt x="3657" y="141"/>
                  </a:lnTo>
                  <a:lnTo>
                    <a:pt x="3658" y="142"/>
                  </a:lnTo>
                  <a:lnTo>
                    <a:pt x="3659" y="142"/>
                  </a:lnTo>
                  <a:lnTo>
                    <a:pt x="3660" y="142"/>
                  </a:lnTo>
                  <a:lnTo>
                    <a:pt x="3662" y="142"/>
                  </a:lnTo>
                  <a:lnTo>
                    <a:pt x="3663" y="142"/>
                  </a:lnTo>
                  <a:lnTo>
                    <a:pt x="3664" y="142"/>
                  </a:lnTo>
                  <a:lnTo>
                    <a:pt x="3665" y="142"/>
                  </a:lnTo>
                  <a:lnTo>
                    <a:pt x="3667" y="142"/>
                  </a:lnTo>
                  <a:lnTo>
                    <a:pt x="3668" y="142"/>
                  </a:lnTo>
                  <a:lnTo>
                    <a:pt x="3669" y="144"/>
                  </a:lnTo>
                  <a:lnTo>
                    <a:pt x="3670" y="144"/>
                  </a:lnTo>
                  <a:lnTo>
                    <a:pt x="3672" y="144"/>
                  </a:lnTo>
                  <a:lnTo>
                    <a:pt x="3673" y="145"/>
                  </a:lnTo>
                  <a:lnTo>
                    <a:pt x="3674" y="144"/>
                  </a:lnTo>
                  <a:lnTo>
                    <a:pt x="3675" y="145"/>
                  </a:lnTo>
                  <a:lnTo>
                    <a:pt x="3676" y="145"/>
                  </a:lnTo>
                  <a:lnTo>
                    <a:pt x="3678" y="146"/>
                  </a:lnTo>
                  <a:lnTo>
                    <a:pt x="3679" y="145"/>
                  </a:lnTo>
                  <a:lnTo>
                    <a:pt x="3680" y="144"/>
                  </a:lnTo>
                  <a:lnTo>
                    <a:pt x="3682" y="144"/>
                  </a:lnTo>
                  <a:lnTo>
                    <a:pt x="3683" y="143"/>
                  </a:lnTo>
                  <a:lnTo>
                    <a:pt x="3684" y="143"/>
                  </a:lnTo>
                  <a:lnTo>
                    <a:pt x="3685" y="142"/>
                  </a:lnTo>
                  <a:lnTo>
                    <a:pt x="3686" y="142"/>
                  </a:lnTo>
                  <a:lnTo>
                    <a:pt x="3688" y="141"/>
                  </a:lnTo>
                  <a:lnTo>
                    <a:pt x="3689" y="140"/>
                  </a:lnTo>
                  <a:lnTo>
                    <a:pt x="3690" y="139"/>
                  </a:lnTo>
                  <a:lnTo>
                    <a:pt x="3691" y="137"/>
                  </a:lnTo>
                  <a:lnTo>
                    <a:pt x="3692" y="136"/>
                  </a:lnTo>
                  <a:lnTo>
                    <a:pt x="3694" y="135"/>
                  </a:lnTo>
                  <a:lnTo>
                    <a:pt x="3695" y="134"/>
                  </a:lnTo>
                  <a:lnTo>
                    <a:pt x="3696" y="133"/>
                  </a:lnTo>
                  <a:lnTo>
                    <a:pt x="3698" y="133"/>
                  </a:lnTo>
                  <a:lnTo>
                    <a:pt x="3699" y="133"/>
                  </a:lnTo>
                  <a:lnTo>
                    <a:pt x="3700" y="133"/>
                  </a:lnTo>
                  <a:lnTo>
                    <a:pt x="3701" y="133"/>
                  </a:lnTo>
                  <a:lnTo>
                    <a:pt x="3702" y="133"/>
                  </a:lnTo>
                  <a:lnTo>
                    <a:pt x="3704" y="134"/>
                  </a:lnTo>
                  <a:lnTo>
                    <a:pt x="3705" y="134"/>
                  </a:lnTo>
                  <a:lnTo>
                    <a:pt x="3706" y="135"/>
                  </a:lnTo>
                  <a:lnTo>
                    <a:pt x="3707" y="136"/>
                  </a:lnTo>
                  <a:lnTo>
                    <a:pt x="3709" y="137"/>
                  </a:lnTo>
                  <a:lnTo>
                    <a:pt x="3710" y="137"/>
                  </a:lnTo>
                  <a:lnTo>
                    <a:pt x="3711" y="138"/>
                  </a:lnTo>
                  <a:lnTo>
                    <a:pt x="3712" y="140"/>
                  </a:lnTo>
                  <a:lnTo>
                    <a:pt x="3714" y="142"/>
                  </a:lnTo>
                  <a:lnTo>
                    <a:pt x="3715" y="144"/>
                  </a:lnTo>
                  <a:lnTo>
                    <a:pt x="3716" y="144"/>
                  </a:lnTo>
                  <a:lnTo>
                    <a:pt x="3717" y="145"/>
                  </a:lnTo>
                  <a:lnTo>
                    <a:pt x="3719" y="145"/>
                  </a:lnTo>
                  <a:lnTo>
                    <a:pt x="3720" y="144"/>
                  </a:lnTo>
                  <a:lnTo>
                    <a:pt x="3721" y="144"/>
                  </a:lnTo>
                  <a:lnTo>
                    <a:pt x="3722" y="143"/>
                  </a:lnTo>
                  <a:lnTo>
                    <a:pt x="3723" y="142"/>
                  </a:lnTo>
                  <a:lnTo>
                    <a:pt x="3725" y="142"/>
                  </a:lnTo>
                  <a:lnTo>
                    <a:pt x="3726" y="142"/>
                  </a:lnTo>
                  <a:lnTo>
                    <a:pt x="3727" y="142"/>
                  </a:lnTo>
                  <a:lnTo>
                    <a:pt x="3729" y="141"/>
                  </a:lnTo>
                  <a:lnTo>
                    <a:pt x="3730" y="141"/>
                  </a:lnTo>
                  <a:lnTo>
                    <a:pt x="3731" y="140"/>
                  </a:lnTo>
                  <a:lnTo>
                    <a:pt x="3732" y="140"/>
                  </a:lnTo>
                  <a:lnTo>
                    <a:pt x="3733" y="140"/>
                  </a:lnTo>
                  <a:lnTo>
                    <a:pt x="3735" y="140"/>
                  </a:lnTo>
                  <a:lnTo>
                    <a:pt x="3736" y="139"/>
                  </a:lnTo>
                  <a:lnTo>
                    <a:pt x="3737" y="139"/>
                  </a:lnTo>
                  <a:lnTo>
                    <a:pt x="3738" y="139"/>
                  </a:lnTo>
                  <a:lnTo>
                    <a:pt x="3739" y="139"/>
                  </a:lnTo>
                  <a:lnTo>
                    <a:pt x="3741" y="138"/>
                  </a:lnTo>
                  <a:lnTo>
                    <a:pt x="3742" y="137"/>
                  </a:lnTo>
                  <a:lnTo>
                    <a:pt x="3743" y="137"/>
                  </a:lnTo>
                  <a:lnTo>
                    <a:pt x="3745" y="136"/>
                  </a:lnTo>
                  <a:lnTo>
                    <a:pt x="3746" y="136"/>
                  </a:lnTo>
                  <a:lnTo>
                    <a:pt x="3747" y="136"/>
                  </a:lnTo>
                  <a:lnTo>
                    <a:pt x="3748" y="135"/>
                  </a:lnTo>
                  <a:lnTo>
                    <a:pt x="3749" y="135"/>
                  </a:lnTo>
                  <a:lnTo>
                    <a:pt x="3751" y="134"/>
                  </a:lnTo>
                  <a:lnTo>
                    <a:pt x="3752" y="133"/>
                  </a:lnTo>
                  <a:lnTo>
                    <a:pt x="3753" y="132"/>
                  </a:lnTo>
                  <a:lnTo>
                    <a:pt x="3754" y="131"/>
                  </a:lnTo>
                  <a:lnTo>
                    <a:pt x="3756" y="131"/>
                  </a:lnTo>
                  <a:lnTo>
                    <a:pt x="3757" y="131"/>
                  </a:lnTo>
                  <a:lnTo>
                    <a:pt x="3758" y="131"/>
                  </a:lnTo>
                  <a:lnTo>
                    <a:pt x="3759" y="131"/>
                  </a:lnTo>
                  <a:lnTo>
                    <a:pt x="3761" y="131"/>
                  </a:lnTo>
                  <a:lnTo>
                    <a:pt x="3762" y="129"/>
                  </a:lnTo>
                  <a:lnTo>
                    <a:pt x="3763" y="129"/>
                  </a:lnTo>
                  <a:lnTo>
                    <a:pt x="3764" y="130"/>
                  </a:lnTo>
                  <a:lnTo>
                    <a:pt x="3765" y="130"/>
                  </a:lnTo>
                  <a:lnTo>
                    <a:pt x="3767" y="131"/>
                  </a:lnTo>
                  <a:lnTo>
                    <a:pt x="3768" y="132"/>
                  </a:lnTo>
                  <a:lnTo>
                    <a:pt x="3769" y="133"/>
                  </a:lnTo>
                  <a:lnTo>
                    <a:pt x="3770" y="134"/>
                  </a:lnTo>
                  <a:lnTo>
                    <a:pt x="3772" y="135"/>
                  </a:lnTo>
                  <a:lnTo>
                    <a:pt x="3773" y="136"/>
                  </a:lnTo>
                  <a:lnTo>
                    <a:pt x="3774" y="137"/>
                  </a:lnTo>
                  <a:lnTo>
                    <a:pt x="3775" y="138"/>
                  </a:lnTo>
                  <a:lnTo>
                    <a:pt x="3777" y="138"/>
                  </a:lnTo>
                  <a:lnTo>
                    <a:pt x="3778" y="138"/>
                  </a:lnTo>
                  <a:lnTo>
                    <a:pt x="3779" y="138"/>
                  </a:lnTo>
                  <a:lnTo>
                    <a:pt x="3780" y="139"/>
                  </a:lnTo>
                  <a:lnTo>
                    <a:pt x="3782" y="139"/>
                  </a:lnTo>
                  <a:lnTo>
                    <a:pt x="3783" y="139"/>
                  </a:lnTo>
                  <a:lnTo>
                    <a:pt x="3784" y="139"/>
                  </a:lnTo>
                  <a:lnTo>
                    <a:pt x="3785" y="139"/>
                  </a:lnTo>
                  <a:lnTo>
                    <a:pt x="3787" y="139"/>
                  </a:lnTo>
                  <a:lnTo>
                    <a:pt x="3788" y="140"/>
                  </a:lnTo>
                  <a:lnTo>
                    <a:pt x="3789" y="140"/>
                  </a:lnTo>
                  <a:lnTo>
                    <a:pt x="3790" y="141"/>
                  </a:lnTo>
                  <a:lnTo>
                    <a:pt x="3792" y="142"/>
                  </a:lnTo>
                  <a:lnTo>
                    <a:pt x="3793" y="143"/>
                  </a:lnTo>
                  <a:lnTo>
                    <a:pt x="3794" y="144"/>
                  </a:lnTo>
                  <a:lnTo>
                    <a:pt x="3795" y="144"/>
                  </a:lnTo>
                  <a:lnTo>
                    <a:pt x="3796" y="144"/>
                  </a:lnTo>
                  <a:lnTo>
                    <a:pt x="3798" y="144"/>
                  </a:lnTo>
                  <a:lnTo>
                    <a:pt x="3799" y="143"/>
                  </a:lnTo>
                  <a:lnTo>
                    <a:pt x="3800" y="144"/>
                  </a:lnTo>
                  <a:lnTo>
                    <a:pt x="3801" y="144"/>
                  </a:lnTo>
                  <a:lnTo>
                    <a:pt x="3803" y="143"/>
                  </a:lnTo>
                  <a:lnTo>
                    <a:pt x="3804" y="142"/>
                  </a:lnTo>
                  <a:lnTo>
                    <a:pt x="3805" y="142"/>
                  </a:lnTo>
                  <a:lnTo>
                    <a:pt x="3806" y="141"/>
                  </a:lnTo>
                  <a:lnTo>
                    <a:pt x="3808" y="140"/>
                  </a:lnTo>
                  <a:lnTo>
                    <a:pt x="3809" y="140"/>
                  </a:lnTo>
                  <a:lnTo>
                    <a:pt x="3810" y="139"/>
                  </a:lnTo>
                  <a:lnTo>
                    <a:pt x="3811" y="139"/>
                  </a:lnTo>
                  <a:lnTo>
                    <a:pt x="3812" y="138"/>
                  </a:lnTo>
                  <a:lnTo>
                    <a:pt x="3814" y="137"/>
                  </a:lnTo>
                  <a:lnTo>
                    <a:pt x="3815" y="137"/>
                  </a:lnTo>
                  <a:lnTo>
                    <a:pt x="3816" y="137"/>
                  </a:lnTo>
                  <a:lnTo>
                    <a:pt x="3818" y="135"/>
                  </a:lnTo>
                  <a:lnTo>
                    <a:pt x="3819" y="133"/>
                  </a:lnTo>
                  <a:lnTo>
                    <a:pt x="3820" y="132"/>
                  </a:lnTo>
                  <a:lnTo>
                    <a:pt x="3821" y="132"/>
                  </a:lnTo>
                  <a:lnTo>
                    <a:pt x="3822" y="132"/>
                  </a:lnTo>
                  <a:lnTo>
                    <a:pt x="3824" y="132"/>
                  </a:lnTo>
                  <a:lnTo>
                    <a:pt x="3825" y="132"/>
                  </a:lnTo>
                  <a:lnTo>
                    <a:pt x="3826" y="132"/>
                  </a:lnTo>
                  <a:lnTo>
                    <a:pt x="3827" y="132"/>
                  </a:lnTo>
                  <a:lnTo>
                    <a:pt x="3829" y="131"/>
                  </a:lnTo>
                  <a:lnTo>
                    <a:pt x="3830" y="131"/>
                  </a:lnTo>
                  <a:lnTo>
                    <a:pt x="3831" y="132"/>
                  </a:lnTo>
                  <a:lnTo>
                    <a:pt x="3832" y="132"/>
                  </a:lnTo>
                  <a:lnTo>
                    <a:pt x="3834" y="133"/>
                  </a:lnTo>
                  <a:lnTo>
                    <a:pt x="3835" y="134"/>
                  </a:lnTo>
                  <a:lnTo>
                    <a:pt x="3836" y="135"/>
                  </a:lnTo>
                  <a:lnTo>
                    <a:pt x="3837" y="136"/>
                  </a:lnTo>
                  <a:lnTo>
                    <a:pt x="3839" y="136"/>
                  </a:lnTo>
                  <a:lnTo>
                    <a:pt x="3840" y="137"/>
                  </a:lnTo>
                  <a:lnTo>
                    <a:pt x="3841" y="137"/>
                  </a:lnTo>
                  <a:lnTo>
                    <a:pt x="3842" y="137"/>
                  </a:lnTo>
                  <a:lnTo>
                    <a:pt x="3843" y="137"/>
                  </a:lnTo>
                  <a:lnTo>
                    <a:pt x="3845" y="137"/>
                  </a:lnTo>
                  <a:lnTo>
                    <a:pt x="3846" y="137"/>
                  </a:lnTo>
                  <a:lnTo>
                    <a:pt x="3847" y="135"/>
                  </a:lnTo>
                  <a:lnTo>
                    <a:pt x="3849" y="132"/>
                  </a:lnTo>
                  <a:lnTo>
                    <a:pt x="3850" y="131"/>
                  </a:lnTo>
                  <a:lnTo>
                    <a:pt x="3851" y="132"/>
                  </a:lnTo>
                  <a:lnTo>
                    <a:pt x="3852" y="132"/>
                  </a:lnTo>
                  <a:lnTo>
                    <a:pt x="3853" y="131"/>
                  </a:lnTo>
                  <a:lnTo>
                    <a:pt x="3855" y="130"/>
                  </a:lnTo>
                  <a:lnTo>
                    <a:pt x="3856" y="130"/>
                  </a:lnTo>
                  <a:lnTo>
                    <a:pt x="3857" y="130"/>
                  </a:lnTo>
                  <a:lnTo>
                    <a:pt x="3858" y="130"/>
                  </a:lnTo>
                  <a:lnTo>
                    <a:pt x="3859" y="130"/>
                  </a:lnTo>
                  <a:lnTo>
                    <a:pt x="3861" y="130"/>
                  </a:lnTo>
                  <a:lnTo>
                    <a:pt x="3862" y="130"/>
                  </a:lnTo>
                  <a:lnTo>
                    <a:pt x="3863" y="130"/>
                  </a:lnTo>
                  <a:lnTo>
                    <a:pt x="3865" y="129"/>
                  </a:lnTo>
                  <a:lnTo>
                    <a:pt x="3866" y="129"/>
                  </a:lnTo>
                  <a:lnTo>
                    <a:pt x="3867" y="128"/>
                  </a:lnTo>
                  <a:lnTo>
                    <a:pt x="3868" y="127"/>
                  </a:lnTo>
                  <a:lnTo>
                    <a:pt x="3869" y="126"/>
                  </a:lnTo>
                  <a:lnTo>
                    <a:pt x="3871" y="125"/>
                  </a:lnTo>
                  <a:lnTo>
                    <a:pt x="3872" y="123"/>
                  </a:lnTo>
                  <a:lnTo>
                    <a:pt x="3873" y="122"/>
                  </a:lnTo>
                  <a:lnTo>
                    <a:pt x="3874" y="121"/>
                  </a:lnTo>
                  <a:lnTo>
                    <a:pt x="3876" y="121"/>
                  </a:lnTo>
                  <a:lnTo>
                    <a:pt x="3877" y="121"/>
                  </a:lnTo>
                  <a:lnTo>
                    <a:pt x="3878" y="121"/>
                  </a:lnTo>
                  <a:lnTo>
                    <a:pt x="3879" y="122"/>
                  </a:lnTo>
                  <a:lnTo>
                    <a:pt x="3881" y="122"/>
                  </a:lnTo>
                  <a:lnTo>
                    <a:pt x="3882" y="122"/>
                  </a:lnTo>
                  <a:lnTo>
                    <a:pt x="3883" y="122"/>
                  </a:lnTo>
                  <a:lnTo>
                    <a:pt x="3884" y="122"/>
                  </a:lnTo>
                  <a:lnTo>
                    <a:pt x="3886" y="122"/>
                  </a:lnTo>
                  <a:lnTo>
                    <a:pt x="3887" y="122"/>
                  </a:lnTo>
                  <a:lnTo>
                    <a:pt x="3888" y="122"/>
                  </a:lnTo>
                  <a:lnTo>
                    <a:pt x="3889" y="123"/>
                  </a:lnTo>
                  <a:lnTo>
                    <a:pt x="3890" y="124"/>
                  </a:lnTo>
                  <a:lnTo>
                    <a:pt x="3892" y="125"/>
                  </a:lnTo>
                  <a:lnTo>
                    <a:pt x="3893" y="127"/>
                  </a:lnTo>
                  <a:lnTo>
                    <a:pt x="3894" y="128"/>
                  </a:lnTo>
                  <a:lnTo>
                    <a:pt x="3896" y="129"/>
                  </a:lnTo>
                  <a:lnTo>
                    <a:pt x="3897" y="130"/>
                  </a:lnTo>
                  <a:lnTo>
                    <a:pt x="3898" y="131"/>
                  </a:lnTo>
                  <a:lnTo>
                    <a:pt x="3899" y="132"/>
                  </a:lnTo>
                  <a:lnTo>
                    <a:pt x="3900" y="132"/>
                  </a:lnTo>
                  <a:lnTo>
                    <a:pt x="3902" y="132"/>
                  </a:lnTo>
                  <a:lnTo>
                    <a:pt x="3903" y="132"/>
                  </a:lnTo>
                  <a:lnTo>
                    <a:pt x="3904" y="131"/>
                  </a:lnTo>
                  <a:lnTo>
                    <a:pt x="3905" y="131"/>
                  </a:lnTo>
                  <a:lnTo>
                    <a:pt x="3906" y="129"/>
                  </a:lnTo>
                  <a:lnTo>
                    <a:pt x="3908" y="128"/>
                  </a:lnTo>
                  <a:lnTo>
                    <a:pt x="3909" y="127"/>
                  </a:lnTo>
                  <a:lnTo>
                    <a:pt x="3910" y="127"/>
                  </a:lnTo>
                  <a:lnTo>
                    <a:pt x="3912" y="127"/>
                  </a:lnTo>
                  <a:lnTo>
                    <a:pt x="3913" y="127"/>
                  </a:lnTo>
                  <a:lnTo>
                    <a:pt x="3914" y="126"/>
                  </a:lnTo>
                  <a:lnTo>
                    <a:pt x="3915" y="126"/>
                  </a:lnTo>
                  <a:lnTo>
                    <a:pt x="3916" y="126"/>
                  </a:lnTo>
                  <a:lnTo>
                    <a:pt x="3918" y="127"/>
                  </a:lnTo>
                  <a:lnTo>
                    <a:pt x="3919" y="128"/>
                  </a:lnTo>
                  <a:lnTo>
                    <a:pt x="3920" y="129"/>
                  </a:lnTo>
                  <a:lnTo>
                    <a:pt x="3921" y="129"/>
                  </a:lnTo>
                  <a:lnTo>
                    <a:pt x="3922" y="130"/>
                  </a:lnTo>
                  <a:lnTo>
                    <a:pt x="3924" y="131"/>
                  </a:lnTo>
                  <a:lnTo>
                    <a:pt x="3925" y="131"/>
                  </a:lnTo>
                  <a:lnTo>
                    <a:pt x="3926" y="131"/>
                  </a:lnTo>
                  <a:lnTo>
                    <a:pt x="3928" y="131"/>
                  </a:lnTo>
                  <a:lnTo>
                    <a:pt x="3929" y="131"/>
                  </a:lnTo>
                  <a:lnTo>
                    <a:pt x="3930" y="131"/>
                  </a:lnTo>
                  <a:lnTo>
                    <a:pt x="3931" y="130"/>
                  </a:lnTo>
                  <a:lnTo>
                    <a:pt x="3932" y="129"/>
                  </a:lnTo>
                  <a:lnTo>
                    <a:pt x="3934" y="127"/>
                  </a:lnTo>
                  <a:lnTo>
                    <a:pt x="3935" y="126"/>
                  </a:lnTo>
                  <a:lnTo>
                    <a:pt x="3936" y="125"/>
                  </a:lnTo>
                  <a:lnTo>
                    <a:pt x="3937" y="125"/>
                  </a:lnTo>
                  <a:lnTo>
                    <a:pt x="3939" y="122"/>
                  </a:lnTo>
                  <a:lnTo>
                    <a:pt x="3940" y="123"/>
                  </a:lnTo>
                  <a:lnTo>
                    <a:pt x="3941" y="124"/>
                  </a:lnTo>
                  <a:lnTo>
                    <a:pt x="3942" y="126"/>
                  </a:lnTo>
                  <a:lnTo>
                    <a:pt x="3944" y="127"/>
                  </a:lnTo>
                  <a:lnTo>
                    <a:pt x="3945" y="129"/>
                  </a:lnTo>
                  <a:lnTo>
                    <a:pt x="3946" y="131"/>
                  </a:lnTo>
                  <a:lnTo>
                    <a:pt x="3947" y="134"/>
                  </a:lnTo>
                  <a:lnTo>
                    <a:pt x="3949" y="136"/>
                  </a:lnTo>
                  <a:lnTo>
                    <a:pt x="3950" y="137"/>
                  </a:lnTo>
                  <a:lnTo>
                    <a:pt x="3951" y="138"/>
                  </a:lnTo>
                  <a:lnTo>
                    <a:pt x="3952" y="139"/>
                  </a:lnTo>
                  <a:lnTo>
                    <a:pt x="3953" y="141"/>
                  </a:lnTo>
                  <a:lnTo>
                    <a:pt x="3955" y="142"/>
                  </a:lnTo>
                  <a:lnTo>
                    <a:pt x="3956" y="143"/>
                  </a:lnTo>
                  <a:lnTo>
                    <a:pt x="3957" y="144"/>
                  </a:lnTo>
                  <a:lnTo>
                    <a:pt x="3959" y="143"/>
                  </a:lnTo>
                  <a:lnTo>
                    <a:pt x="3960" y="143"/>
                  </a:lnTo>
                  <a:lnTo>
                    <a:pt x="3961" y="142"/>
                  </a:lnTo>
                  <a:lnTo>
                    <a:pt x="3962" y="142"/>
                  </a:lnTo>
                  <a:lnTo>
                    <a:pt x="3963" y="141"/>
                  </a:lnTo>
                  <a:lnTo>
                    <a:pt x="3965" y="141"/>
                  </a:lnTo>
                  <a:lnTo>
                    <a:pt x="3966" y="141"/>
                  </a:lnTo>
                  <a:lnTo>
                    <a:pt x="3967" y="142"/>
                  </a:lnTo>
                  <a:lnTo>
                    <a:pt x="3968" y="142"/>
                  </a:lnTo>
                  <a:lnTo>
                    <a:pt x="3969" y="141"/>
                  </a:lnTo>
                  <a:lnTo>
                    <a:pt x="3971" y="141"/>
                  </a:lnTo>
                  <a:lnTo>
                    <a:pt x="3972" y="141"/>
                  </a:lnTo>
                  <a:lnTo>
                    <a:pt x="3973" y="141"/>
                  </a:lnTo>
                  <a:lnTo>
                    <a:pt x="3975" y="142"/>
                  </a:lnTo>
                  <a:lnTo>
                    <a:pt x="3976" y="142"/>
                  </a:lnTo>
                  <a:lnTo>
                    <a:pt x="3977" y="142"/>
                  </a:lnTo>
                  <a:lnTo>
                    <a:pt x="3978" y="143"/>
                  </a:lnTo>
                  <a:lnTo>
                    <a:pt x="3979" y="142"/>
                  </a:lnTo>
                  <a:lnTo>
                    <a:pt x="3981" y="141"/>
                  </a:lnTo>
                  <a:lnTo>
                    <a:pt x="3982" y="141"/>
                  </a:lnTo>
                  <a:lnTo>
                    <a:pt x="3983" y="141"/>
                  </a:lnTo>
                  <a:lnTo>
                    <a:pt x="3984" y="141"/>
                  </a:lnTo>
                  <a:lnTo>
                    <a:pt x="3986" y="142"/>
                  </a:lnTo>
                  <a:lnTo>
                    <a:pt x="3987" y="143"/>
                  </a:lnTo>
                  <a:lnTo>
                    <a:pt x="3988" y="144"/>
                  </a:lnTo>
                  <a:lnTo>
                    <a:pt x="3989" y="144"/>
                  </a:lnTo>
                  <a:lnTo>
                    <a:pt x="3991" y="143"/>
                  </a:lnTo>
                  <a:lnTo>
                    <a:pt x="3992" y="142"/>
                  </a:lnTo>
                  <a:lnTo>
                    <a:pt x="3993" y="142"/>
                  </a:lnTo>
                  <a:lnTo>
                    <a:pt x="3994" y="141"/>
                  </a:lnTo>
                  <a:lnTo>
                    <a:pt x="3996" y="140"/>
                  </a:lnTo>
                  <a:lnTo>
                    <a:pt x="3997" y="139"/>
                  </a:lnTo>
                  <a:lnTo>
                    <a:pt x="3998" y="139"/>
                  </a:lnTo>
                  <a:lnTo>
                    <a:pt x="3999" y="139"/>
                  </a:lnTo>
                  <a:lnTo>
                    <a:pt x="4000" y="140"/>
                  </a:lnTo>
                  <a:lnTo>
                    <a:pt x="4002" y="141"/>
                  </a:lnTo>
                  <a:lnTo>
                    <a:pt x="4003" y="142"/>
                  </a:lnTo>
                  <a:lnTo>
                    <a:pt x="4004" y="142"/>
                  </a:lnTo>
                  <a:lnTo>
                    <a:pt x="4006" y="143"/>
                  </a:lnTo>
                  <a:lnTo>
                    <a:pt x="4007" y="144"/>
                  </a:lnTo>
                  <a:lnTo>
                    <a:pt x="4008" y="145"/>
                  </a:lnTo>
                  <a:lnTo>
                    <a:pt x="4009" y="145"/>
                  </a:lnTo>
                  <a:lnTo>
                    <a:pt x="4010" y="146"/>
                  </a:lnTo>
                  <a:lnTo>
                    <a:pt x="4012" y="146"/>
                  </a:lnTo>
                  <a:lnTo>
                    <a:pt x="4013" y="144"/>
                  </a:lnTo>
                  <a:lnTo>
                    <a:pt x="4014" y="140"/>
                  </a:lnTo>
                  <a:lnTo>
                    <a:pt x="4015" y="139"/>
                  </a:lnTo>
                  <a:lnTo>
                    <a:pt x="4016" y="139"/>
                  </a:lnTo>
                  <a:lnTo>
                    <a:pt x="4018" y="139"/>
                  </a:lnTo>
                  <a:lnTo>
                    <a:pt x="4019" y="139"/>
                  </a:lnTo>
                  <a:lnTo>
                    <a:pt x="4020" y="139"/>
                  </a:lnTo>
                  <a:lnTo>
                    <a:pt x="4022" y="139"/>
                  </a:lnTo>
                  <a:lnTo>
                    <a:pt x="4023" y="139"/>
                  </a:lnTo>
                  <a:lnTo>
                    <a:pt x="4024" y="139"/>
                  </a:lnTo>
                  <a:lnTo>
                    <a:pt x="4025" y="139"/>
                  </a:lnTo>
                  <a:lnTo>
                    <a:pt x="4026" y="139"/>
                  </a:lnTo>
                  <a:lnTo>
                    <a:pt x="4028" y="140"/>
                  </a:lnTo>
                  <a:lnTo>
                    <a:pt x="4029" y="141"/>
                  </a:lnTo>
                  <a:lnTo>
                    <a:pt x="4030" y="144"/>
                  </a:lnTo>
                  <a:lnTo>
                    <a:pt x="4031" y="146"/>
                  </a:lnTo>
                  <a:lnTo>
                    <a:pt x="4033" y="145"/>
                  </a:lnTo>
                  <a:lnTo>
                    <a:pt x="4034" y="144"/>
                  </a:lnTo>
                  <a:lnTo>
                    <a:pt x="4035" y="144"/>
                  </a:lnTo>
                  <a:lnTo>
                    <a:pt x="4036" y="142"/>
                  </a:lnTo>
                  <a:lnTo>
                    <a:pt x="4038" y="141"/>
                  </a:lnTo>
                  <a:lnTo>
                    <a:pt x="4039" y="140"/>
                  </a:lnTo>
                  <a:lnTo>
                    <a:pt x="4040" y="141"/>
                  </a:lnTo>
                  <a:lnTo>
                    <a:pt x="4041" y="141"/>
                  </a:lnTo>
                  <a:lnTo>
                    <a:pt x="4043" y="140"/>
                  </a:lnTo>
                  <a:lnTo>
                    <a:pt x="4044" y="140"/>
                  </a:lnTo>
                  <a:lnTo>
                    <a:pt x="4045" y="139"/>
                  </a:lnTo>
                  <a:lnTo>
                    <a:pt x="4046" y="139"/>
                  </a:lnTo>
                  <a:lnTo>
                    <a:pt x="4047" y="138"/>
                  </a:lnTo>
                  <a:lnTo>
                    <a:pt x="4049" y="137"/>
                  </a:lnTo>
                  <a:lnTo>
                    <a:pt x="4050" y="136"/>
                  </a:lnTo>
                  <a:lnTo>
                    <a:pt x="4051" y="136"/>
                  </a:lnTo>
                  <a:lnTo>
                    <a:pt x="4053" y="136"/>
                  </a:lnTo>
                  <a:lnTo>
                    <a:pt x="4054" y="136"/>
                  </a:lnTo>
                  <a:lnTo>
                    <a:pt x="4055" y="136"/>
                  </a:lnTo>
                  <a:lnTo>
                    <a:pt x="4056" y="136"/>
                  </a:lnTo>
                  <a:lnTo>
                    <a:pt x="4057" y="136"/>
                  </a:lnTo>
                  <a:lnTo>
                    <a:pt x="4059" y="136"/>
                  </a:lnTo>
                  <a:lnTo>
                    <a:pt x="4060" y="136"/>
                  </a:lnTo>
                  <a:lnTo>
                    <a:pt x="4061" y="137"/>
                  </a:lnTo>
                  <a:lnTo>
                    <a:pt x="4062" y="137"/>
                  </a:lnTo>
                  <a:lnTo>
                    <a:pt x="4063" y="139"/>
                  </a:lnTo>
                  <a:lnTo>
                    <a:pt x="4065" y="139"/>
                  </a:lnTo>
                  <a:lnTo>
                    <a:pt x="4066" y="140"/>
                  </a:lnTo>
                  <a:lnTo>
                    <a:pt x="4067" y="141"/>
                  </a:lnTo>
                  <a:lnTo>
                    <a:pt x="4069" y="142"/>
                  </a:lnTo>
                  <a:lnTo>
                    <a:pt x="4070" y="143"/>
                  </a:lnTo>
                  <a:lnTo>
                    <a:pt x="4071" y="144"/>
                  </a:lnTo>
                  <a:lnTo>
                    <a:pt x="4072" y="144"/>
                  </a:lnTo>
                  <a:lnTo>
                    <a:pt x="4073" y="144"/>
                  </a:lnTo>
                  <a:lnTo>
                    <a:pt x="4075" y="145"/>
                  </a:lnTo>
                  <a:lnTo>
                    <a:pt x="4076" y="145"/>
                  </a:lnTo>
                  <a:lnTo>
                    <a:pt x="4077" y="144"/>
                  </a:lnTo>
                  <a:lnTo>
                    <a:pt x="4078" y="142"/>
                  </a:lnTo>
                  <a:lnTo>
                    <a:pt x="4079" y="142"/>
                  </a:lnTo>
                  <a:lnTo>
                    <a:pt x="4081" y="142"/>
                  </a:lnTo>
                  <a:lnTo>
                    <a:pt x="4082" y="143"/>
                  </a:lnTo>
                  <a:lnTo>
                    <a:pt x="4083" y="143"/>
                  </a:lnTo>
                  <a:lnTo>
                    <a:pt x="4085" y="143"/>
                  </a:lnTo>
                  <a:lnTo>
                    <a:pt x="4086" y="143"/>
                  </a:lnTo>
                  <a:lnTo>
                    <a:pt x="4087" y="143"/>
                  </a:lnTo>
                  <a:lnTo>
                    <a:pt x="4088" y="143"/>
                  </a:lnTo>
                  <a:lnTo>
                    <a:pt x="4089" y="143"/>
                  </a:lnTo>
                  <a:lnTo>
                    <a:pt x="4091" y="142"/>
                  </a:lnTo>
                  <a:lnTo>
                    <a:pt x="4092" y="142"/>
                  </a:lnTo>
                  <a:lnTo>
                    <a:pt x="4093" y="142"/>
                  </a:lnTo>
                  <a:lnTo>
                    <a:pt x="4094" y="142"/>
                  </a:lnTo>
                  <a:lnTo>
                    <a:pt x="4096" y="142"/>
                  </a:lnTo>
                  <a:lnTo>
                    <a:pt x="4097" y="142"/>
                  </a:lnTo>
                  <a:lnTo>
                    <a:pt x="4098" y="142"/>
                  </a:lnTo>
                  <a:lnTo>
                    <a:pt x="4099" y="142"/>
                  </a:lnTo>
                  <a:lnTo>
                    <a:pt x="4101" y="142"/>
                  </a:lnTo>
                  <a:lnTo>
                    <a:pt x="4102" y="141"/>
                  </a:lnTo>
                  <a:lnTo>
                    <a:pt x="4103" y="139"/>
                  </a:lnTo>
                  <a:lnTo>
                    <a:pt x="4104" y="138"/>
                  </a:lnTo>
                  <a:lnTo>
                    <a:pt x="4106" y="137"/>
                  </a:lnTo>
                  <a:lnTo>
                    <a:pt x="4107" y="135"/>
                  </a:lnTo>
                  <a:lnTo>
                    <a:pt x="4108" y="135"/>
                  </a:lnTo>
                  <a:lnTo>
                    <a:pt x="4109" y="134"/>
                  </a:lnTo>
                  <a:lnTo>
                    <a:pt x="4110" y="133"/>
                  </a:lnTo>
                  <a:lnTo>
                    <a:pt x="4112" y="133"/>
                  </a:lnTo>
                  <a:lnTo>
                    <a:pt x="4113" y="134"/>
                  </a:lnTo>
                  <a:lnTo>
                    <a:pt x="4114" y="134"/>
                  </a:lnTo>
                  <a:lnTo>
                    <a:pt x="4116" y="134"/>
                  </a:lnTo>
                  <a:lnTo>
                    <a:pt x="4117" y="134"/>
                  </a:lnTo>
                  <a:lnTo>
                    <a:pt x="4118" y="135"/>
                  </a:lnTo>
                  <a:lnTo>
                    <a:pt x="4119" y="136"/>
                  </a:lnTo>
                  <a:lnTo>
                    <a:pt x="4120" y="136"/>
                  </a:lnTo>
                  <a:lnTo>
                    <a:pt x="4122" y="137"/>
                  </a:lnTo>
                  <a:lnTo>
                    <a:pt x="4123" y="139"/>
                  </a:lnTo>
                  <a:lnTo>
                    <a:pt x="4124" y="139"/>
                  </a:lnTo>
                  <a:lnTo>
                    <a:pt x="4125" y="140"/>
                  </a:lnTo>
                  <a:lnTo>
                    <a:pt x="4127" y="141"/>
                  </a:lnTo>
                  <a:lnTo>
                    <a:pt x="4128" y="142"/>
                  </a:lnTo>
                  <a:lnTo>
                    <a:pt x="4129" y="142"/>
                  </a:lnTo>
                  <a:lnTo>
                    <a:pt x="4130" y="143"/>
                  </a:lnTo>
                  <a:lnTo>
                    <a:pt x="4132" y="143"/>
                  </a:lnTo>
                  <a:lnTo>
                    <a:pt x="4133" y="142"/>
                  </a:lnTo>
                  <a:lnTo>
                    <a:pt x="4134" y="142"/>
                  </a:lnTo>
                  <a:lnTo>
                    <a:pt x="4135" y="142"/>
                  </a:lnTo>
                  <a:lnTo>
                    <a:pt x="4136" y="141"/>
                  </a:lnTo>
                  <a:lnTo>
                    <a:pt x="4138" y="139"/>
                  </a:lnTo>
                  <a:lnTo>
                    <a:pt x="4139" y="138"/>
                  </a:lnTo>
                  <a:lnTo>
                    <a:pt x="4140" y="137"/>
                  </a:lnTo>
                  <a:lnTo>
                    <a:pt x="4141" y="137"/>
                  </a:lnTo>
                  <a:lnTo>
                    <a:pt x="4143" y="137"/>
                  </a:lnTo>
                  <a:lnTo>
                    <a:pt x="4144" y="137"/>
                  </a:lnTo>
                  <a:lnTo>
                    <a:pt x="4145" y="137"/>
                  </a:lnTo>
                  <a:lnTo>
                    <a:pt x="4146" y="137"/>
                  </a:lnTo>
                  <a:lnTo>
                    <a:pt x="4148" y="137"/>
                  </a:lnTo>
                  <a:lnTo>
                    <a:pt x="4149" y="137"/>
                  </a:lnTo>
                  <a:lnTo>
                    <a:pt x="4150" y="137"/>
                  </a:lnTo>
                  <a:lnTo>
                    <a:pt x="4151" y="136"/>
                  </a:lnTo>
                  <a:lnTo>
                    <a:pt x="4153" y="136"/>
                  </a:lnTo>
                  <a:lnTo>
                    <a:pt x="4154" y="136"/>
                  </a:lnTo>
                  <a:lnTo>
                    <a:pt x="4155" y="137"/>
                  </a:lnTo>
                  <a:lnTo>
                    <a:pt x="4156" y="137"/>
                  </a:lnTo>
                  <a:lnTo>
                    <a:pt x="4158" y="137"/>
                  </a:lnTo>
                  <a:lnTo>
                    <a:pt x="4159" y="137"/>
                  </a:lnTo>
                  <a:lnTo>
                    <a:pt x="4160" y="136"/>
                  </a:lnTo>
                  <a:lnTo>
                    <a:pt x="4161" y="136"/>
                  </a:lnTo>
                  <a:lnTo>
                    <a:pt x="4163" y="136"/>
                  </a:lnTo>
                  <a:lnTo>
                    <a:pt x="4164" y="135"/>
                  </a:lnTo>
                  <a:lnTo>
                    <a:pt x="4165" y="135"/>
                  </a:lnTo>
                  <a:lnTo>
                    <a:pt x="4166" y="134"/>
                  </a:lnTo>
                  <a:lnTo>
                    <a:pt x="4167" y="133"/>
                  </a:lnTo>
                  <a:lnTo>
                    <a:pt x="4169" y="132"/>
                  </a:lnTo>
                  <a:lnTo>
                    <a:pt x="4170" y="131"/>
                  </a:lnTo>
                  <a:lnTo>
                    <a:pt x="4171" y="131"/>
                  </a:lnTo>
                  <a:lnTo>
                    <a:pt x="4172" y="131"/>
                  </a:lnTo>
                  <a:lnTo>
                    <a:pt x="4174" y="131"/>
                  </a:lnTo>
                  <a:lnTo>
                    <a:pt x="4175" y="131"/>
                  </a:lnTo>
                  <a:lnTo>
                    <a:pt x="4176" y="131"/>
                  </a:lnTo>
                  <a:lnTo>
                    <a:pt x="4177" y="128"/>
                  </a:lnTo>
                  <a:lnTo>
                    <a:pt x="4179" y="126"/>
                  </a:lnTo>
                  <a:lnTo>
                    <a:pt x="4180" y="125"/>
                  </a:lnTo>
                  <a:lnTo>
                    <a:pt x="4181" y="124"/>
                  </a:lnTo>
                  <a:lnTo>
                    <a:pt x="4182" y="125"/>
                  </a:lnTo>
                  <a:lnTo>
                    <a:pt x="4183" y="125"/>
                  </a:lnTo>
                  <a:lnTo>
                    <a:pt x="4185" y="126"/>
                  </a:lnTo>
                  <a:lnTo>
                    <a:pt x="4186" y="128"/>
                  </a:lnTo>
                  <a:lnTo>
                    <a:pt x="4187" y="129"/>
                  </a:lnTo>
                  <a:lnTo>
                    <a:pt x="4189" y="131"/>
                  </a:lnTo>
                  <a:lnTo>
                    <a:pt x="4190" y="132"/>
                  </a:lnTo>
                  <a:lnTo>
                    <a:pt x="4191" y="133"/>
                  </a:lnTo>
                  <a:lnTo>
                    <a:pt x="4192" y="133"/>
                  </a:lnTo>
                  <a:lnTo>
                    <a:pt x="4193" y="133"/>
                  </a:lnTo>
                  <a:lnTo>
                    <a:pt x="4195" y="133"/>
                  </a:lnTo>
                  <a:lnTo>
                    <a:pt x="4196" y="133"/>
                  </a:lnTo>
                  <a:lnTo>
                    <a:pt x="4197" y="134"/>
                  </a:lnTo>
                  <a:lnTo>
                    <a:pt x="4198" y="135"/>
                  </a:lnTo>
                  <a:lnTo>
                    <a:pt x="4200" y="135"/>
                  </a:lnTo>
                  <a:lnTo>
                    <a:pt x="4201" y="136"/>
                  </a:lnTo>
                  <a:lnTo>
                    <a:pt x="4202" y="136"/>
                  </a:lnTo>
                  <a:lnTo>
                    <a:pt x="4203" y="136"/>
                  </a:lnTo>
                  <a:lnTo>
                    <a:pt x="4205" y="136"/>
                  </a:lnTo>
                  <a:lnTo>
                    <a:pt x="4206" y="135"/>
                  </a:lnTo>
                  <a:lnTo>
                    <a:pt x="4207" y="135"/>
                  </a:lnTo>
                  <a:lnTo>
                    <a:pt x="4208" y="136"/>
                  </a:lnTo>
                  <a:lnTo>
                    <a:pt x="4210" y="136"/>
                  </a:lnTo>
                  <a:lnTo>
                    <a:pt x="4211" y="136"/>
                  </a:lnTo>
                  <a:lnTo>
                    <a:pt x="4212" y="136"/>
                  </a:lnTo>
                  <a:lnTo>
                    <a:pt x="4213" y="136"/>
                  </a:lnTo>
                  <a:lnTo>
                    <a:pt x="4214" y="136"/>
                  </a:lnTo>
                  <a:lnTo>
                    <a:pt x="4216" y="138"/>
                  </a:lnTo>
                  <a:lnTo>
                    <a:pt x="4217" y="138"/>
                  </a:lnTo>
                  <a:lnTo>
                    <a:pt x="4218" y="137"/>
                  </a:lnTo>
                  <a:lnTo>
                    <a:pt x="4220" y="137"/>
                  </a:lnTo>
                  <a:lnTo>
                    <a:pt x="4221" y="136"/>
                  </a:lnTo>
                  <a:lnTo>
                    <a:pt x="4222" y="135"/>
                  </a:lnTo>
                  <a:lnTo>
                    <a:pt x="4223" y="134"/>
                  </a:lnTo>
                  <a:lnTo>
                    <a:pt x="4224" y="133"/>
                  </a:lnTo>
                  <a:lnTo>
                    <a:pt x="4226" y="132"/>
                  </a:lnTo>
                  <a:lnTo>
                    <a:pt x="4227" y="132"/>
                  </a:lnTo>
                  <a:lnTo>
                    <a:pt x="4228" y="131"/>
                  </a:lnTo>
                  <a:lnTo>
                    <a:pt x="4229" y="131"/>
                  </a:lnTo>
                  <a:lnTo>
                    <a:pt x="4230" y="131"/>
                  </a:lnTo>
                  <a:lnTo>
                    <a:pt x="4232" y="131"/>
                  </a:lnTo>
                  <a:lnTo>
                    <a:pt x="4233" y="132"/>
                  </a:lnTo>
                  <a:lnTo>
                    <a:pt x="4234" y="132"/>
                  </a:lnTo>
                  <a:lnTo>
                    <a:pt x="4236" y="132"/>
                  </a:lnTo>
                  <a:lnTo>
                    <a:pt x="4237" y="133"/>
                  </a:lnTo>
                  <a:lnTo>
                    <a:pt x="4238" y="133"/>
                  </a:lnTo>
                  <a:lnTo>
                    <a:pt x="4239" y="134"/>
                  </a:lnTo>
                  <a:lnTo>
                    <a:pt x="4240" y="133"/>
                  </a:lnTo>
                  <a:lnTo>
                    <a:pt x="4242" y="134"/>
                  </a:lnTo>
                  <a:lnTo>
                    <a:pt x="4243" y="134"/>
                  </a:lnTo>
                  <a:lnTo>
                    <a:pt x="4244" y="134"/>
                  </a:lnTo>
                  <a:lnTo>
                    <a:pt x="4245" y="134"/>
                  </a:lnTo>
                  <a:lnTo>
                    <a:pt x="4246" y="135"/>
                  </a:lnTo>
                  <a:lnTo>
                    <a:pt x="4248" y="136"/>
                  </a:lnTo>
                  <a:lnTo>
                    <a:pt x="4249" y="137"/>
                  </a:lnTo>
                  <a:lnTo>
                    <a:pt x="4250" y="138"/>
                  </a:lnTo>
                  <a:lnTo>
                    <a:pt x="4252" y="139"/>
                  </a:lnTo>
                  <a:lnTo>
                    <a:pt x="4253" y="139"/>
                  </a:lnTo>
                  <a:lnTo>
                    <a:pt x="4254" y="140"/>
                  </a:lnTo>
                  <a:lnTo>
                    <a:pt x="4255" y="140"/>
                  </a:lnTo>
                  <a:lnTo>
                    <a:pt x="4256" y="140"/>
                  </a:lnTo>
                  <a:lnTo>
                    <a:pt x="4258" y="140"/>
                  </a:lnTo>
                  <a:lnTo>
                    <a:pt x="4259" y="140"/>
                  </a:lnTo>
                  <a:lnTo>
                    <a:pt x="4260" y="139"/>
                  </a:lnTo>
                  <a:lnTo>
                    <a:pt x="4261" y="138"/>
                  </a:lnTo>
                  <a:lnTo>
                    <a:pt x="4263" y="137"/>
                  </a:lnTo>
                  <a:lnTo>
                    <a:pt x="4264" y="137"/>
                  </a:lnTo>
                  <a:lnTo>
                    <a:pt x="4265" y="137"/>
                  </a:lnTo>
                  <a:lnTo>
                    <a:pt x="4266" y="137"/>
                  </a:lnTo>
                  <a:lnTo>
                    <a:pt x="4268" y="137"/>
                  </a:lnTo>
                  <a:lnTo>
                    <a:pt x="4269" y="136"/>
                  </a:lnTo>
                  <a:lnTo>
                    <a:pt x="4270" y="136"/>
                  </a:lnTo>
                  <a:lnTo>
                    <a:pt x="4271" y="136"/>
                  </a:lnTo>
                  <a:lnTo>
                    <a:pt x="4273" y="135"/>
                  </a:lnTo>
                  <a:lnTo>
                    <a:pt x="4274" y="134"/>
                  </a:lnTo>
                  <a:lnTo>
                    <a:pt x="4275" y="132"/>
                  </a:lnTo>
                  <a:lnTo>
                    <a:pt x="4276" y="132"/>
                  </a:lnTo>
                  <a:lnTo>
                    <a:pt x="4277" y="131"/>
                  </a:lnTo>
                  <a:lnTo>
                    <a:pt x="4279" y="129"/>
                  </a:lnTo>
                  <a:lnTo>
                    <a:pt x="4280" y="128"/>
                  </a:lnTo>
                  <a:lnTo>
                    <a:pt x="4281" y="125"/>
                  </a:lnTo>
                  <a:lnTo>
                    <a:pt x="4283" y="123"/>
                  </a:lnTo>
                  <a:lnTo>
                    <a:pt x="4284" y="123"/>
                  </a:lnTo>
                  <a:lnTo>
                    <a:pt x="4285" y="122"/>
                  </a:lnTo>
                  <a:lnTo>
                    <a:pt x="4286" y="120"/>
                  </a:lnTo>
                  <a:lnTo>
                    <a:pt x="4287" y="118"/>
                  </a:lnTo>
                  <a:lnTo>
                    <a:pt x="4289" y="116"/>
                  </a:lnTo>
                  <a:lnTo>
                    <a:pt x="4290" y="115"/>
                  </a:lnTo>
                  <a:lnTo>
                    <a:pt x="4291" y="115"/>
                  </a:lnTo>
                  <a:lnTo>
                    <a:pt x="4292" y="115"/>
                  </a:lnTo>
                  <a:lnTo>
                    <a:pt x="4293" y="116"/>
                  </a:lnTo>
                  <a:lnTo>
                    <a:pt x="4295" y="116"/>
                  </a:lnTo>
                  <a:lnTo>
                    <a:pt x="4296" y="117"/>
                  </a:lnTo>
                  <a:lnTo>
                    <a:pt x="4297" y="117"/>
                  </a:lnTo>
                  <a:lnTo>
                    <a:pt x="4299" y="117"/>
                  </a:lnTo>
                  <a:lnTo>
                    <a:pt x="4300" y="117"/>
                  </a:lnTo>
                  <a:lnTo>
                    <a:pt x="4301" y="117"/>
                  </a:lnTo>
                  <a:lnTo>
                    <a:pt x="4302" y="117"/>
                  </a:lnTo>
                  <a:lnTo>
                    <a:pt x="4303" y="117"/>
                  </a:lnTo>
                  <a:lnTo>
                    <a:pt x="4305" y="118"/>
                  </a:lnTo>
                  <a:lnTo>
                    <a:pt x="4306" y="119"/>
                  </a:lnTo>
                  <a:lnTo>
                    <a:pt x="4307" y="120"/>
                  </a:lnTo>
                  <a:lnTo>
                    <a:pt x="4308" y="122"/>
                  </a:lnTo>
                  <a:lnTo>
                    <a:pt x="4310" y="123"/>
                  </a:lnTo>
                  <a:lnTo>
                    <a:pt x="4311" y="125"/>
                  </a:lnTo>
                  <a:lnTo>
                    <a:pt x="4312" y="125"/>
                  </a:lnTo>
                  <a:lnTo>
                    <a:pt x="4313" y="126"/>
                  </a:lnTo>
                  <a:lnTo>
                    <a:pt x="4315" y="127"/>
                  </a:lnTo>
                  <a:lnTo>
                    <a:pt x="4316" y="127"/>
                  </a:lnTo>
                  <a:lnTo>
                    <a:pt x="4317" y="127"/>
                  </a:lnTo>
                  <a:lnTo>
                    <a:pt x="4318" y="128"/>
                  </a:lnTo>
                  <a:lnTo>
                    <a:pt x="4320" y="128"/>
                  </a:lnTo>
                  <a:lnTo>
                    <a:pt x="4321" y="128"/>
                  </a:lnTo>
                  <a:lnTo>
                    <a:pt x="4322" y="127"/>
                  </a:lnTo>
                  <a:lnTo>
                    <a:pt x="4323" y="127"/>
                  </a:lnTo>
                  <a:lnTo>
                    <a:pt x="4324" y="127"/>
                  </a:lnTo>
                  <a:lnTo>
                    <a:pt x="4326" y="127"/>
                  </a:lnTo>
                  <a:lnTo>
                    <a:pt x="4327" y="127"/>
                  </a:lnTo>
                  <a:lnTo>
                    <a:pt x="4328" y="127"/>
                  </a:lnTo>
                  <a:lnTo>
                    <a:pt x="4330" y="126"/>
                  </a:lnTo>
                  <a:lnTo>
                    <a:pt x="4331" y="126"/>
                  </a:lnTo>
                  <a:lnTo>
                    <a:pt x="4332" y="126"/>
                  </a:lnTo>
                  <a:lnTo>
                    <a:pt x="4333" y="127"/>
                  </a:lnTo>
                  <a:lnTo>
                    <a:pt x="4334" y="127"/>
                  </a:lnTo>
                  <a:lnTo>
                    <a:pt x="4336" y="128"/>
                  </a:lnTo>
                  <a:lnTo>
                    <a:pt x="4337" y="129"/>
                  </a:lnTo>
                  <a:lnTo>
                    <a:pt x="4338" y="129"/>
                  </a:lnTo>
                  <a:lnTo>
                    <a:pt x="4339" y="130"/>
                  </a:lnTo>
                  <a:lnTo>
                    <a:pt x="4340" y="130"/>
                  </a:lnTo>
                  <a:lnTo>
                    <a:pt x="4342" y="131"/>
                  </a:lnTo>
                  <a:lnTo>
                    <a:pt x="4343" y="131"/>
                  </a:lnTo>
                  <a:lnTo>
                    <a:pt x="4344" y="131"/>
                  </a:lnTo>
                  <a:lnTo>
                    <a:pt x="4346" y="131"/>
                  </a:lnTo>
                  <a:lnTo>
                    <a:pt x="4347" y="130"/>
                  </a:lnTo>
                  <a:lnTo>
                    <a:pt x="4348" y="129"/>
                  </a:lnTo>
                  <a:lnTo>
                    <a:pt x="4349" y="127"/>
                  </a:lnTo>
                  <a:lnTo>
                    <a:pt x="4350" y="126"/>
                  </a:lnTo>
                  <a:lnTo>
                    <a:pt x="4352" y="125"/>
                  </a:lnTo>
                  <a:lnTo>
                    <a:pt x="4353" y="125"/>
                  </a:lnTo>
                </a:path>
              </a:pathLst>
            </a:custGeom>
            <a:noFill/>
            <a:ln w="476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6655" y="-6984"/>
            <a:ext cx="2496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Taxi Example: Part II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 </a:t>
            </a:r>
          </a:p>
          <a:p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1" name="TextBox 2190"/>
          <p:cNvSpPr txBox="1"/>
          <p:nvPr/>
        </p:nvSpPr>
        <p:spPr>
          <a:xfrm>
            <a:off x="92977" y="767976"/>
            <a:ext cx="8887238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The highest value corresponds to Thanksgiving </a:t>
            </a:r>
            <a:r>
              <a:rPr lang="en-US" sz="165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(the uniqueness of Thanksgiving was the only thing the Stanford Team noted)</a:t>
            </a:r>
          </a:p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We find a secondary peak around Nov 6</a:t>
            </a:r>
            <a:r>
              <a:rPr lang="en-US" sz="1650" baseline="30000" dirty="0">
                <a:solidFill>
                  <a:prstClr val="black"/>
                </a:solidFill>
                <a:latin typeface="Calibri" panose="020F0502020204030204"/>
              </a:rPr>
              <a:t>th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, what could it be? Daylight Saving Time! The clock going backwards one hour, gives an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apparent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doubling of taxi load.</a:t>
            </a:r>
          </a:p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We find a tertiary peak around Oct 13</a:t>
            </a:r>
            <a:r>
              <a:rPr lang="en-US" sz="1650" baseline="30000" dirty="0">
                <a:solidFill>
                  <a:prstClr val="black"/>
                </a:solidFill>
                <a:latin typeface="Calibri" panose="020F0502020204030204"/>
              </a:rPr>
              <a:t>th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, what could it be? Columbus Day! </a:t>
            </a:r>
            <a:r>
              <a:rPr lang="en-US" sz="16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 </a:t>
            </a:r>
            <a:r>
              <a:rPr lang="en-US" sz="165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Columbus Day is largely ignored in much of America, but still a big deal in NY, with its large Italian American community.</a:t>
            </a:r>
          </a:p>
        </p:txBody>
      </p:sp>
      <p:cxnSp>
        <p:nvCxnSpPr>
          <p:cNvPr id="2197" name="Straight Connector 2196"/>
          <p:cNvCxnSpPr>
            <a:cxnSpLocks/>
          </p:cNvCxnSpPr>
          <p:nvPr/>
        </p:nvCxnSpPr>
        <p:spPr>
          <a:xfrm>
            <a:off x="6671529" y="2900384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Down 55"/>
          <p:cNvSpPr/>
          <p:nvPr/>
        </p:nvSpPr>
        <p:spPr>
          <a:xfrm rot="15094896" flipV="1">
            <a:off x="7052362" y="3432674"/>
            <a:ext cx="257175" cy="992044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3862787" y="2851816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Arrow: Down 57"/>
          <p:cNvSpPr/>
          <p:nvPr/>
        </p:nvSpPr>
        <p:spPr>
          <a:xfrm rot="15094896" flipV="1">
            <a:off x="3995025" y="3908407"/>
            <a:ext cx="257175" cy="453183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1797170" y="2917792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Down 59"/>
          <p:cNvSpPr/>
          <p:nvPr/>
        </p:nvSpPr>
        <p:spPr>
          <a:xfrm rot="15094896" flipV="1">
            <a:off x="1829088" y="4340260"/>
            <a:ext cx="257175" cy="241709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549" y="0"/>
            <a:ext cx="1248119" cy="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009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B4DB64AE-2CA4-4A40-B7EA-9EA2473E1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01216"/>
            <a:ext cx="6780610" cy="547688"/>
          </a:xfrm>
        </p:spPr>
        <p:txBody>
          <a:bodyPr/>
          <a:lstStyle/>
          <a:p>
            <a:r>
              <a:rPr lang="en-US" altLang="en-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What do we want to do with the time series data?</a:t>
            </a:r>
          </a:p>
        </p:txBody>
      </p:sp>
      <p:sp>
        <p:nvSpPr>
          <p:cNvPr id="246788" name="Rectangle 4">
            <a:extLst>
              <a:ext uri="{FF2B5EF4-FFF2-40B4-BE49-F238E27FC236}">
                <a16:creationId xmlns:a16="http://schemas.microsoft.com/office/drawing/2014/main" id="{CEA14B57-0006-4177-AC13-DE41A4819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242" y="2336006"/>
            <a:ext cx="2545556" cy="1289447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789" name="Rectangle 5">
            <a:extLst>
              <a:ext uri="{FF2B5EF4-FFF2-40B4-BE49-F238E27FC236}">
                <a16:creationId xmlns:a16="http://schemas.microsoft.com/office/drawing/2014/main" id="{2857D767-5AB5-49A8-B49F-1CFDEF68E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923" y="769143"/>
            <a:ext cx="2597944" cy="140851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790" name="Rectangle 6">
            <a:extLst>
              <a:ext uri="{FF2B5EF4-FFF2-40B4-BE49-F238E27FC236}">
                <a16:creationId xmlns:a16="http://schemas.microsoft.com/office/drawing/2014/main" id="{7356C804-EF50-42BC-8EB5-0B0E92658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460" y="757237"/>
            <a:ext cx="3843338" cy="142636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grpSp>
        <p:nvGrpSpPr>
          <p:cNvPr id="246861" name="Group 77">
            <a:extLst>
              <a:ext uri="{FF2B5EF4-FFF2-40B4-BE49-F238E27FC236}">
                <a16:creationId xmlns:a16="http://schemas.microsoft.com/office/drawing/2014/main" id="{49B1D4BE-7FCF-4777-9559-E206469AE416}"/>
              </a:ext>
            </a:extLst>
          </p:cNvPr>
          <p:cNvGrpSpPr>
            <a:grpSpLocks/>
          </p:cNvGrpSpPr>
          <p:nvPr/>
        </p:nvGrpSpPr>
        <p:grpSpPr bwMode="auto">
          <a:xfrm>
            <a:off x="1525191" y="1000124"/>
            <a:ext cx="2114550" cy="1056085"/>
            <a:chOff x="279" y="892"/>
            <a:chExt cx="1776" cy="1051"/>
          </a:xfrm>
        </p:grpSpPr>
        <p:sp>
          <p:nvSpPr>
            <p:cNvPr id="246791" name="Freeform 7">
              <a:extLst>
                <a:ext uri="{FF2B5EF4-FFF2-40B4-BE49-F238E27FC236}">
                  <a16:creationId xmlns:a16="http://schemas.microsoft.com/office/drawing/2014/main" id="{D84556AC-04B2-4452-B3E0-27721221F9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701"/>
              <a:ext cx="969" cy="242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975 h 975"/>
                <a:gd name="T6" fmla="*/ 240 w 2566"/>
                <a:gd name="T7" fmla="*/ 975 h 975"/>
                <a:gd name="T8" fmla="*/ 300 w 2566"/>
                <a:gd name="T9" fmla="*/ 975 h 975"/>
                <a:gd name="T10" fmla="*/ 360 w 2566"/>
                <a:gd name="T11" fmla="*/ 885 h 975"/>
                <a:gd name="T12" fmla="*/ 435 w 2566"/>
                <a:gd name="T13" fmla="*/ 780 h 975"/>
                <a:gd name="T14" fmla="*/ 495 w 2566"/>
                <a:gd name="T15" fmla="*/ 735 h 975"/>
                <a:gd name="T16" fmla="*/ 555 w 2566"/>
                <a:gd name="T17" fmla="*/ 690 h 975"/>
                <a:gd name="T18" fmla="*/ 630 w 2566"/>
                <a:gd name="T19" fmla="*/ 705 h 975"/>
                <a:gd name="T20" fmla="*/ 690 w 2566"/>
                <a:gd name="T21" fmla="*/ 585 h 975"/>
                <a:gd name="T22" fmla="*/ 750 w 2566"/>
                <a:gd name="T23" fmla="*/ 525 h 975"/>
                <a:gd name="T24" fmla="*/ 825 w 2566"/>
                <a:gd name="T25" fmla="*/ 540 h 975"/>
                <a:gd name="T26" fmla="*/ 885 w 2566"/>
                <a:gd name="T27" fmla="*/ 480 h 975"/>
                <a:gd name="T28" fmla="*/ 945 w 2566"/>
                <a:gd name="T29" fmla="*/ 435 h 975"/>
                <a:gd name="T30" fmla="*/ 1020 w 2566"/>
                <a:gd name="T31" fmla="*/ 405 h 975"/>
                <a:gd name="T32" fmla="*/ 1080 w 2566"/>
                <a:gd name="T33" fmla="*/ 360 h 975"/>
                <a:gd name="T34" fmla="*/ 1140 w 2566"/>
                <a:gd name="T35" fmla="*/ 315 h 975"/>
                <a:gd name="T36" fmla="*/ 1215 w 2566"/>
                <a:gd name="T37" fmla="*/ 330 h 975"/>
                <a:gd name="T38" fmla="*/ 1275 w 2566"/>
                <a:gd name="T39" fmla="*/ 285 h 975"/>
                <a:gd name="T40" fmla="*/ 1335 w 2566"/>
                <a:gd name="T41" fmla="*/ 255 h 975"/>
                <a:gd name="T42" fmla="*/ 1410 w 2566"/>
                <a:gd name="T43" fmla="*/ 195 h 975"/>
                <a:gd name="T44" fmla="*/ 1470 w 2566"/>
                <a:gd name="T45" fmla="*/ 165 h 975"/>
                <a:gd name="T46" fmla="*/ 1530 w 2566"/>
                <a:gd name="T47" fmla="*/ 150 h 975"/>
                <a:gd name="T48" fmla="*/ 1605 w 2566"/>
                <a:gd name="T49" fmla="*/ 105 h 975"/>
                <a:gd name="T50" fmla="*/ 1665 w 2566"/>
                <a:gd name="T51" fmla="*/ 75 h 975"/>
                <a:gd name="T52" fmla="*/ 1725 w 2566"/>
                <a:gd name="T53" fmla="*/ 30 h 975"/>
                <a:gd name="T54" fmla="*/ 1801 w 2566"/>
                <a:gd name="T55" fmla="*/ 15 h 975"/>
                <a:gd name="T56" fmla="*/ 1861 w 2566"/>
                <a:gd name="T57" fmla="*/ 0 h 975"/>
                <a:gd name="T58" fmla="*/ 1921 w 2566"/>
                <a:gd name="T59" fmla="*/ 0 h 975"/>
                <a:gd name="T60" fmla="*/ 1996 w 2566"/>
                <a:gd name="T61" fmla="*/ 30 h 975"/>
                <a:gd name="T62" fmla="*/ 2056 w 2566"/>
                <a:gd name="T63" fmla="*/ 75 h 975"/>
                <a:gd name="T64" fmla="*/ 2116 w 2566"/>
                <a:gd name="T65" fmla="*/ 180 h 975"/>
                <a:gd name="T66" fmla="*/ 2191 w 2566"/>
                <a:gd name="T67" fmla="*/ 510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975"/>
                  </a:lnTo>
                  <a:lnTo>
                    <a:pt x="105" y="975"/>
                  </a:lnTo>
                  <a:lnTo>
                    <a:pt x="135" y="975"/>
                  </a:lnTo>
                  <a:lnTo>
                    <a:pt x="165" y="975"/>
                  </a:lnTo>
                  <a:lnTo>
                    <a:pt x="195" y="975"/>
                  </a:lnTo>
                  <a:lnTo>
                    <a:pt x="240" y="975"/>
                  </a:lnTo>
                  <a:lnTo>
                    <a:pt x="270" y="885"/>
                  </a:lnTo>
                  <a:lnTo>
                    <a:pt x="300" y="975"/>
                  </a:lnTo>
                  <a:lnTo>
                    <a:pt x="330" y="975"/>
                  </a:lnTo>
                  <a:lnTo>
                    <a:pt x="360" y="885"/>
                  </a:lnTo>
                  <a:lnTo>
                    <a:pt x="390" y="885"/>
                  </a:lnTo>
                  <a:lnTo>
                    <a:pt x="435" y="780"/>
                  </a:lnTo>
                  <a:lnTo>
                    <a:pt x="465" y="780"/>
                  </a:lnTo>
                  <a:lnTo>
                    <a:pt x="495" y="735"/>
                  </a:lnTo>
                  <a:lnTo>
                    <a:pt x="525" y="780"/>
                  </a:lnTo>
                  <a:lnTo>
                    <a:pt x="555" y="690"/>
                  </a:lnTo>
                  <a:lnTo>
                    <a:pt x="585" y="750"/>
                  </a:lnTo>
                  <a:lnTo>
                    <a:pt x="630" y="705"/>
                  </a:lnTo>
                  <a:lnTo>
                    <a:pt x="660" y="630"/>
                  </a:lnTo>
                  <a:lnTo>
                    <a:pt x="690" y="585"/>
                  </a:lnTo>
                  <a:lnTo>
                    <a:pt x="720" y="600"/>
                  </a:lnTo>
                  <a:lnTo>
                    <a:pt x="750" y="525"/>
                  </a:lnTo>
                  <a:lnTo>
                    <a:pt x="780" y="585"/>
                  </a:lnTo>
                  <a:lnTo>
                    <a:pt x="825" y="540"/>
                  </a:lnTo>
                  <a:lnTo>
                    <a:pt x="855" y="495"/>
                  </a:lnTo>
                  <a:lnTo>
                    <a:pt x="885" y="480"/>
                  </a:lnTo>
                  <a:lnTo>
                    <a:pt x="915" y="465"/>
                  </a:lnTo>
                  <a:lnTo>
                    <a:pt x="945" y="435"/>
                  </a:lnTo>
                  <a:lnTo>
                    <a:pt x="975" y="450"/>
                  </a:lnTo>
                  <a:lnTo>
                    <a:pt x="1020" y="405"/>
                  </a:lnTo>
                  <a:lnTo>
                    <a:pt x="1050" y="405"/>
                  </a:lnTo>
                  <a:lnTo>
                    <a:pt x="1080" y="360"/>
                  </a:lnTo>
                  <a:lnTo>
                    <a:pt x="1110" y="375"/>
                  </a:lnTo>
                  <a:lnTo>
                    <a:pt x="1140" y="315"/>
                  </a:lnTo>
                  <a:lnTo>
                    <a:pt x="1170" y="345"/>
                  </a:lnTo>
                  <a:lnTo>
                    <a:pt x="1215" y="330"/>
                  </a:lnTo>
                  <a:lnTo>
                    <a:pt x="1245" y="285"/>
                  </a:lnTo>
                  <a:lnTo>
                    <a:pt x="1275" y="285"/>
                  </a:lnTo>
                  <a:lnTo>
                    <a:pt x="1305" y="255"/>
                  </a:lnTo>
                  <a:lnTo>
                    <a:pt x="1335" y="255"/>
                  </a:lnTo>
                  <a:lnTo>
                    <a:pt x="1365" y="225"/>
                  </a:lnTo>
                  <a:lnTo>
                    <a:pt x="1410" y="195"/>
                  </a:lnTo>
                  <a:lnTo>
                    <a:pt x="1440" y="180"/>
                  </a:lnTo>
                  <a:lnTo>
                    <a:pt x="1470" y="165"/>
                  </a:lnTo>
                  <a:lnTo>
                    <a:pt x="1500" y="165"/>
                  </a:lnTo>
                  <a:lnTo>
                    <a:pt x="1530" y="150"/>
                  </a:lnTo>
                  <a:lnTo>
                    <a:pt x="1560" y="120"/>
                  </a:lnTo>
                  <a:lnTo>
                    <a:pt x="1605" y="105"/>
                  </a:lnTo>
                  <a:lnTo>
                    <a:pt x="1635" y="90"/>
                  </a:lnTo>
                  <a:lnTo>
                    <a:pt x="1665" y="75"/>
                  </a:lnTo>
                  <a:lnTo>
                    <a:pt x="1695" y="45"/>
                  </a:lnTo>
                  <a:lnTo>
                    <a:pt x="1725" y="30"/>
                  </a:lnTo>
                  <a:lnTo>
                    <a:pt x="1755" y="30"/>
                  </a:lnTo>
                  <a:lnTo>
                    <a:pt x="1801" y="15"/>
                  </a:lnTo>
                  <a:lnTo>
                    <a:pt x="1831" y="0"/>
                  </a:lnTo>
                  <a:lnTo>
                    <a:pt x="1861" y="0"/>
                  </a:lnTo>
                  <a:lnTo>
                    <a:pt x="1891" y="0"/>
                  </a:lnTo>
                  <a:lnTo>
                    <a:pt x="1921" y="0"/>
                  </a:lnTo>
                  <a:lnTo>
                    <a:pt x="1951" y="0"/>
                  </a:lnTo>
                  <a:lnTo>
                    <a:pt x="1996" y="30"/>
                  </a:lnTo>
                  <a:lnTo>
                    <a:pt x="2026" y="30"/>
                  </a:lnTo>
                  <a:lnTo>
                    <a:pt x="2056" y="75"/>
                  </a:lnTo>
                  <a:lnTo>
                    <a:pt x="2086" y="105"/>
                  </a:lnTo>
                  <a:lnTo>
                    <a:pt x="2116" y="180"/>
                  </a:lnTo>
                  <a:lnTo>
                    <a:pt x="2146" y="300"/>
                  </a:lnTo>
                  <a:lnTo>
                    <a:pt x="2191" y="510"/>
                  </a:lnTo>
                  <a:lnTo>
                    <a:pt x="2221" y="64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99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2" name="Freeform 8">
              <a:extLst>
                <a:ext uri="{FF2B5EF4-FFF2-40B4-BE49-F238E27FC236}">
                  <a16:creationId xmlns:a16="http://schemas.microsoft.com/office/drawing/2014/main" id="{89E3EE1B-82FE-432A-89D4-D2596E3F1A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431"/>
              <a:ext cx="969" cy="245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3" name="Freeform 9">
              <a:extLst>
                <a:ext uri="{FF2B5EF4-FFF2-40B4-BE49-F238E27FC236}">
                  <a16:creationId xmlns:a16="http://schemas.microsoft.com/office/drawing/2014/main" id="{C027FAB5-AA35-471E-995F-8107C6F51A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163"/>
              <a:ext cx="969" cy="241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870 h 975"/>
                <a:gd name="T6" fmla="*/ 240 w 2566"/>
                <a:gd name="T7" fmla="*/ 765 h 975"/>
                <a:gd name="T8" fmla="*/ 300 w 2566"/>
                <a:gd name="T9" fmla="*/ 765 h 975"/>
                <a:gd name="T10" fmla="*/ 360 w 2566"/>
                <a:gd name="T11" fmla="*/ 675 h 975"/>
                <a:gd name="T12" fmla="*/ 435 w 2566"/>
                <a:gd name="T13" fmla="*/ 570 h 975"/>
                <a:gd name="T14" fmla="*/ 495 w 2566"/>
                <a:gd name="T15" fmla="*/ 600 h 975"/>
                <a:gd name="T16" fmla="*/ 555 w 2566"/>
                <a:gd name="T17" fmla="*/ 540 h 975"/>
                <a:gd name="T18" fmla="*/ 630 w 2566"/>
                <a:gd name="T19" fmla="*/ 495 h 975"/>
                <a:gd name="T20" fmla="*/ 690 w 2566"/>
                <a:gd name="T21" fmla="*/ 405 h 975"/>
                <a:gd name="T22" fmla="*/ 750 w 2566"/>
                <a:gd name="T23" fmla="*/ 390 h 975"/>
                <a:gd name="T24" fmla="*/ 825 w 2566"/>
                <a:gd name="T25" fmla="*/ 285 h 975"/>
                <a:gd name="T26" fmla="*/ 885 w 2566"/>
                <a:gd name="T27" fmla="*/ 195 h 975"/>
                <a:gd name="T28" fmla="*/ 945 w 2566"/>
                <a:gd name="T29" fmla="*/ 165 h 975"/>
                <a:gd name="T30" fmla="*/ 1020 w 2566"/>
                <a:gd name="T31" fmla="*/ 60 h 975"/>
                <a:gd name="T32" fmla="*/ 1080 w 2566"/>
                <a:gd name="T33" fmla="*/ 15 h 975"/>
                <a:gd name="T34" fmla="*/ 1140 w 2566"/>
                <a:gd name="T35" fmla="*/ 15 h 975"/>
                <a:gd name="T36" fmla="*/ 1215 w 2566"/>
                <a:gd name="T37" fmla="*/ 15 h 975"/>
                <a:gd name="T38" fmla="*/ 1275 w 2566"/>
                <a:gd name="T39" fmla="*/ 0 h 975"/>
                <a:gd name="T40" fmla="*/ 1335 w 2566"/>
                <a:gd name="T41" fmla="*/ 30 h 975"/>
                <a:gd name="T42" fmla="*/ 1410 w 2566"/>
                <a:gd name="T43" fmla="*/ 255 h 975"/>
                <a:gd name="T44" fmla="*/ 1470 w 2566"/>
                <a:gd name="T45" fmla="*/ 570 h 975"/>
                <a:gd name="T46" fmla="*/ 1530 w 2566"/>
                <a:gd name="T47" fmla="*/ 660 h 975"/>
                <a:gd name="T48" fmla="*/ 1605 w 2566"/>
                <a:gd name="T49" fmla="*/ 735 h 975"/>
                <a:gd name="T50" fmla="*/ 1665 w 2566"/>
                <a:gd name="T51" fmla="*/ 810 h 975"/>
                <a:gd name="T52" fmla="*/ 1725 w 2566"/>
                <a:gd name="T53" fmla="*/ 870 h 975"/>
                <a:gd name="T54" fmla="*/ 1801 w 2566"/>
                <a:gd name="T55" fmla="*/ 870 h 975"/>
                <a:gd name="T56" fmla="*/ 1861 w 2566"/>
                <a:gd name="T57" fmla="*/ 975 h 975"/>
                <a:gd name="T58" fmla="*/ 1921 w 2566"/>
                <a:gd name="T59" fmla="*/ 975 h 975"/>
                <a:gd name="T60" fmla="*/ 1996 w 2566"/>
                <a:gd name="T61" fmla="*/ 975 h 975"/>
                <a:gd name="T62" fmla="*/ 2056 w 2566"/>
                <a:gd name="T63" fmla="*/ 975 h 975"/>
                <a:gd name="T64" fmla="*/ 2116 w 2566"/>
                <a:gd name="T65" fmla="*/ 975 h 975"/>
                <a:gd name="T66" fmla="*/ 2191 w 2566"/>
                <a:gd name="T67" fmla="*/ 975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870"/>
                  </a:lnTo>
                  <a:lnTo>
                    <a:pt x="105" y="975"/>
                  </a:lnTo>
                  <a:lnTo>
                    <a:pt x="135" y="765"/>
                  </a:lnTo>
                  <a:lnTo>
                    <a:pt x="165" y="870"/>
                  </a:lnTo>
                  <a:lnTo>
                    <a:pt x="195" y="705"/>
                  </a:lnTo>
                  <a:lnTo>
                    <a:pt x="240" y="765"/>
                  </a:lnTo>
                  <a:lnTo>
                    <a:pt x="270" y="870"/>
                  </a:lnTo>
                  <a:lnTo>
                    <a:pt x="300" y="765"/>
                  </a:lnTo>
                  <a:lnTo>
                    <a:pt x="330" y="765"/>
                  </a:lnTo>
                  <a:lnTo>
                    <a:pt x="360" y="675"/>
                  </a:lnTo>
                  <a:lnTo>
                    <a:pt x="390" y="660"/>
                  </a:lnTo>
                  <a:lnTo>
                    <a:pt x="435" y="570"/>
                  </a:lnTo>
                  <a:lnTo>
                    <a:pt x="465" y="705"/>
                  </a:lnTo>
                  <a:lnTo>
                    <a:pt x="495" y="600"/>
                  </a:lnTo>
                  <a:lnTo>
                    <a:pt x="525" y="540"/>
                  </a:lnTo>
                  <a:lnTo>
                    <a:pt x="555" y="540"/>
                  </a:lnTo>
                  <a:lnTo>
                    <a:pt x="585" y="420"/>
                  </a:lnTo>
                  <a:lnTo>
                    <a:pt x="630" y="495"/>
                  </a:lnTo>
                  <a:lnTo>
                    <a:pt x="660" y="495"/>
                  </a:lnTo>
                  <a:lnTo>
                    <a:pt x="690" y="405"/>
                  </a:lnTo>
                  <a:lnTo>
                    <a:pt x="720" y="360"/>
                  </a:lnTo>
                  <a:lnTo>
                    <a:pt x="750" y="390"/>
                  </a:lnTo>
                  <a:lnTo>
                    <a:pt x="780" y="300"/>
                  </a:lnTo>
                  <a:lnTo>
                    <a:pt x="825" y="285"/>
                  </a:lnTo>
                  <a:lnTo>
                    <a:pt x="855" y="240"/>
                  </a:lnTo>
                  <a:lnTo>
                    <a:pt x="885" y="195"/>
                  </a:lnTo>
                  <a:lnTo>
                    <a:pt x="915" y="165"/>
                  </a:lnTo>
                  <a:lnTo>
                    <a:pt x="945" y="165"/>
                  </a:lnTo>
                  <a:lnTo>
                    <a:pt x="975" y="105"/>
                  </a:lnTo>
                  <a:lnTo>
                    <a:pt x="1020" y="60"/>
                  </a:lnTo>
                  <a:lnTo>
                    <a:pt x="1050" y="45"/>
                  </a:lnTo>
                  <a:lnTo>
                    <a:pt x="1080" y="15"/>
                  </a:lnTo>
                  <a:lnTo>
                    <a:pt x="1110" y="30"/>
                  </a:lnTo>
                  <a:lnTo>
                    <a:pt x="1140" y="15"/>
                  </a:lnTo>
                  <a:lnTo>
                    <a:pt x="1170" y="15"/>
                  </a:lnTo>
                  <a:lnTo>
                    <a:pt x="1215" y="15"/>
                  </a:lnTo>
                  <a:lnTo>
                    <a:pt x="1245" y="15"/>
                  </a:lnTo>
                  <a:lnTo>
                    <a:pt x="1275" y="0"/>
                  </a:lnTo>
                  <a:lnTo>
                    <a:pt x="1305" y="0"/>
                  </a:lnTo>
                  <a:lnTo>
                    <a:pt x="1335" y="30"/>
                  </a:lnTo>
                  <a:lnTo>
                    <a:pt x="1365" y="105"/>
                  </a:lnTo>
                  <a:lnTo>
                    <a:pt x="1410" y="255"/>
                  </a:lnTo>
                  <a:lnTo>
                    <a:pt x="1440" y="420"/>
                  </a:lnTo>
                  <a:lnTo>
                    <a:pt x="1470" y="570"/>
                  </a:lnTo>
                  <a:lnTo>
                    <a:pt x="1500" y="600"/>
                  </a:lnTo>
                  <a:lnTo>
                    <a:pt x="1530" y="660"/>
                  </a:lnTo>
                  <a:lnTo>
                    <a:pt x="1560" y="705"/>
                  </a:lnTo>
                  <a:lnTo>
                    <a:pt x="1605" y="735"/>
                  </a:lnTo>
                  <a:lnTo>
                    <a:pt x="1635" y="810"/>
                  </a:lnTo>
                  <a:lnTo>
                    <a:pt x="1665" y="810"/>
                  </a:lnTo>
                  <a:lnTo>
                    <a:pt x="1695" y="870"/>
                  </a:lnTo>
                  <a:lnTo>
                    <a:pt x="1725" y="870"/>
                  </a:lnTo>
                  <a:lnTo>
                    <a:pt x="1755" y="975"/>
                  </a:lnTo>
                  <a:lnTo>
                    <a:pt x="1801" y="870"/>
                  </a:lnTo>
                  <a:lnTo>
                    <a:pt x="1831" y="870"/>
                  </a:lnTo>
                  <a:lnTo>
                    <a:pt x="1861" y="975"/>
                  </a:lnTo>
                  <a:lnTo>
                    <a:pt x="1891" y="975"/>
                  </a:lnTo>
                  <a:lnTo>
                    <a:pt x="1921" y="975"/>
                  </a:lnTo>
                  <a:lnTo>
                    <a:pt x="1951" y="975"/>
                  </a:lnTo>
                  <a:lnTo>
                    <a:pt x="1996" y="975"/>
                  </a:lnTo>
                  <a:lnTo>
                    <a:pt x="2026" y="975"/>
                  </a:lnTo>
                  <a:lnTo>
                    <a:pt x="2056" y="975"/>
                  </a:lnTo>
                  <a:lnTo>
                    <a:pt x="2086" y="975"/>
                  </a:lnTo>
                  <a:lnTo>
                    <a:pt x="2116" y="975"/>
                  </a:lnTo>
                  <a:lnTo>
                    <a:pt x="2146" y="975"/>
                  </a:lnTo>
                  <a:lnTo>
                    <a:pt x="2191" y="975"/>
                  </a:lnTo>
                  <a:lnTo>
                    <a:pt x="2221" y="97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4" name="Freeform 10">
              <a:extLst>
                <a:ext uri="{FF2B5EF4-FFF2-40B4-BE49-F238E27FC236}">
                  <a16:creationId xmlns:a16="http://schemas.microsoft.com/office/drawing/2014/main" id="{8D4EEE8E-4A45-496D-B6E5-527724F781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892"/>
              <a:ext cx="969" cy="245"/>
            </a:xfrm>
            <a:custGeom>
              <a:avLst/>
              <a:gdLst>
                <a:gd name="T0" fmla="*/ 45 w 2566"/>
                <a:gd name="T1" fmla="*/ 15 h 990"/>
                <a:gd name="T2" fmla="*/ 105 w 2566"/>
                <a:gd name="T3" fmla="*/ 45 h 990"/>
                <a:gd name="T4" fmla="*/ 165 w 2566"/>
                <a:gd name="T5" fmla="*/ 60 h 990"/>
                <a:gd name="T6" fmla="*/ 240 w 2566"/>
                <a:gd name="T7" fmla="*/ 90 h 990"/>
                <a:gd name="T8" fmla="*/ 300 w 2566"/>
                <a:gd name="T9" fmla="*/ 120 h 990"/>
                <a:gd name="T10" fmla="*/ 360 w 2566"/>
                <a:gd name="T11" fmla="*/ 135 h 990"/>
                <a:gd name="T12" fmla="*/ 435 w 2566"/>
                <a:gd name="T13" fmla="*/ 165 h 990"/>
                <a:gd name="T14" fmla="*/ 495 w 2566"/>
                <a:gd name="T15" fmla="*/ 195 h 990"/>
                <a:gd name="T16" fmla="*/ 555 w 2566"/>
                <a:gd name="T17" fmla="*/ 210 h 990"/>
                <a:gd name="T18" fmla="*/ 630 w 2566"/>
                <a:gd name="T19" fmla="*/ 240 h 990"/>
                <a:gd name="T20" fmla="*/ 690 w 2566"/>
                <a:gd name="T21" fmla="*/ 270 h 990"/>
                <a:gd name="T22" fmla="*/ 750 w 2566"/>
                <a:gd name="T23" fmla="*/ 285 h 990"/>
                <a:gd name="T24" fmla="*/ 825 w 2566"/>
                <a:gd name="T25" fmla="*/ 315 h 990"/>
                <a:gd name="T26" fmla="*/ 885 w 2566"/>
                <a:gd name="T27" fmla="*/ 345 h 990"/>
                <a:gd name="T28" fmla="*/ 945 w 2566"/>
                <a:gd name="T29" fmla="*/ 360 h 990"/>
                <a:gd name="T30" fmla="*/ 1020 w 2566"/>
                <a:gd name="T31" fmla="*/ 390 h 990"/>
                <a:gd name="T32" fmla="*/ 1080 w 2566"/>
                <a:gd name="T33" fmla="*/ 420 h 990"/>
                <a:gd name="T34" fmla="*/ 1140 w 2566"/>
                <a:gd name="T35" fmla="*/ 435 h 990"/>
                <a:gd name="T36" fmla="*/ 1215 w 2566"/>
                <a:gd name="T37" fmla="*/ 465 h 990"/>
                <a:gd name="T38" fmla="*/ 1275 w 2566"/>
                <a:gd name="T39" fmla="*/ 480 h 990"/>
                <a:gd name="T40" fmla="*/ 1335 w 2566"/>
                <a:gd name="T41" fmla="*/ 510 h 990"/>
                <a:gd name="T42" fmla="*/ 1410 w 2566"/>
                <a:gd name="T43" fmla="*/ 540 h 990"/>
                <a:gd name="T44" fmla="*/ 1470 w 2566"/>
                <a:gd name="T45" fmla="*/ 555 h 990"/>
                <a:gd name="T46" fmla="*/ 1530 w 2566"/>
                <a:gd name="T47" fmla="*/ 585 h 990"/>
                <a:gd name="T48" fmla="*/ 1605 w 2566"/>
                <a:gd name="T49" fmla="*/ 615 h 990"/>
                <a:gd name="T50" fmla="*/ 1665 w 2566"/>
                <a:gd name="T51" fmla="*/ 630 h 990"/>
                <a:gd name="T52" fmla="*/ 1725 w 2566"/>
                <a:gd name="T53" fmla="*/ 660 h 990"/>
                <a:gd name="T54" fmla="*/ 1801 w 2566"/>
                <a:gd name="T55" fmla="*/ 690 h 990"/>
                <a:gd name="T56" fmla="*/ 1861 w 2566"/>
                <a:gd name="T57" fmla="*/ 705 h 990"/>
                <a:gd name="T58" fmla="*/ 1921 w 2566"/>
                <a:gd name="T59" fmla="*/ 735 h 990"/>
                <a:gd name="T60" fmla="*/ 1996 w 2566"/>
                <a:gd name="T61" fmla="*/ 765 h 990"/>
                <a:gd name="T62" fmla="*/ 2056 w 2566"/>
                <a:gd name="T63" fmla="*/ 780 h 990"/>
                <a:gd name="T64" fmla="*/ 2116 w 2566"/>
                <a:gd name="T65" fmla="*/ 810 h 990"/>
                <a:gd name="T66" fmla="*/ 2191 w 2566"/>
                <a:gd name="T67" fmla="*/ 840 h 990"/>
                <a:gd name="T68" fmla="*/ 2251 w 2566"/>
                <a:gd name="T69" fmla="*/ 855 h 990"/>
                <a:gd name="T70" fmla="*/ 2311 w 2566"/>
                <a:gd name="T71" fmla="*/ 885 h 990"/>
                <a:gd name="T72" fmla="*/ 2371 w 2566"/>
                <a:gd name="T73" fmla="*/ 915 h 990"/>
                <a:gd name="T74" fmla="*/ 2446 w 2566"/>
                <a:gd name="T75" fmla="*/ 930 h 990"/>
                <a:gd name="T76" fmla="*/ 2506 w 2566"/>
                <a:gd name="T77" fmla="*/ 96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0"/>
                  </a:moveTo>
                  <a:lnTo>
                    <a:pt x="45" y="15"/>
                  </a:lnTo>
                  <a:lnTo>
                    <a:pt x="75" y="30"/>
                  </a:lnTo>
                  <a:lnTo>
                    <a:pt x="105" y="45"/>
                  </a:lnTo>
                  <a:lnTo>
                    <a:pt x="135" y="60"/>
                  </a:lnTo>
                  <a:lnTo>
                    <a:pt x="165" y="60"/>
                  </a:lnTo>
                  <a:lnTo>
                    <a:pt x="195" y="75"/>
                  </a:lnTo>
                  <a:lnTo>
                    <a:pt x="240" y="90"/>
                  </a:lnTo>
                  <a:lnTo>
                    <a:pt x="270" y="105"/>
                  </a:lnTo>
                  <a:lnTo>
                    <a:pt x="300" y="120"/>
                  </a:lnTo>
                  <a:lnTo>
                    <a:pt x="330" y="135"/>
                  </a:lnTo>
                  <a:lnTo>
                    <a:pt x="360" y="135"/>
                  </a:lnTo>
                  <a:lnTo>
                    <a:pt x="390" y="150"/>
                  </a:lnTo>
                  <a:lnTo>
                    <a:pt x="435" y="165"/>
                  </a:lnTo>
                  <a:lnTo>
                    <a:pt x="465" y="180"/>
                  </a:lnTo>
                  <a:lnTo>
                    <a:pt x="495" y="195"/>
                  </a:lnTo>
                  <a:lnTo>
                    <a:pt x="525" y="195"/>
                  </a:lnTo>
                  <a:lnTo>
                    <a:pt x="555" y="210"/>
                  </a:lnTo>
                  <a:lnTo>
                    <a:pt x="585" y="225"/>
                  </a:lnTo>
                  <a:lnTo>
                    <a:pt x="630" y="240"/>
                  </a:lnTo>
                  <a:lnTo>
                    <a:pt x="660" y="255"/>
                  </a:lnTo>
                  <a:lnTo>
                    <a:pt x="690" y="270"/>
                  </a:lnTo>
                  <a:lnTo>
                    <a:pt x="720" y="270"/>
                  </a:lnTo>
                  <a:lnTo>
                    <a:pt x="750" y="285"/>
                  </a:lnTo>
                  <a:lnTo>
                    <a:pt x="780" y="300"/>
                  </a:lnTo>
                  <a:lnTo>
                    <a:pt x="825" y="315"/>
                  </a:lnTo>
                  <a:lnTo>
                    <a:pt x="855" y="330"/>
                  </a:lnTo>
                  <a:lnTo>
                    <a:pt x="885" y="345"/>
                  </a:lnTo>
                  <a:lnTo>
                    <a:pt x="915" y="345"/>
                  </a:lnTo>
                  <a:lnTo>
                    <a:pt x="945" y="360"/>
                  </a:lnTo>
                  <a:lnTo>
                    <a:pt x="975" y="375"/>
                  </a:lnTo>
                  <a:lnTo>
                    <a:pt x="1020" y="390"/>
                  </a:lnTo>
                  <a:lnTo>
                    <a:pt x="1050" y="405"/>
                  </a:lnTo>
                  <a:lnTo>
                    <a:pt x="1080" y="420"/>
                  </a:lnTo>
                  <a:lnTo>
                    <a:pt x="1110" y="420"/>
                  </a:lnTo>
                  <a:lnTo>
                    <a:pt x="1140" y="435"/>
                  </a:lnTo>
                  <a:lnTo>
                    <a:pt x="1170" y="450"/>
                  </a:lnTo>
                  <a:lnTo>
                    <a:pt x="1215" y="465"/>
                  </a:lnTo>
                  <a:lnTo>
                    <a:pt x="1245" y="480"/>
                  </a:lnTo>
                  <a:lnTo>
                    <a:pt x="1275" y="480"/>
                  </a:lnTo>
                  <a:lnTo>
                    <a:pt x="1305" y="495"/>
                  </a:lnTo>
                  <a:lnTo>
                    <a:pt x="1335" y="510"/>
                  </a:lnTo>
                  <a:lnTo>
                    <a:pt x="1365" y="525"/>
                  </a:lnTo>
                  <a:lnTo>
                    <a:pt x="1410" y="540"/>
                  </a:lnTo>
                  <a:lnTo>
                    <a:pt x="1440" y="555"/>
                  </a:lnTo>
                  <a:lnTo>
                    <a:pt x="1470" y="555"/>
                  </a:lnTo>
                  <a:lnTo>
                    <a:pt x="1500" y="570"/>
                  </a:lnTo>
                  <a:lnTo>
                    <a:pt x="1530" y="585"/>
                  </a:lnTo>
                  <a:lnTo>
                    <a:pt x="1560" y="600"/>
                  </a:lnTo>
                  <a:lnTo>
                    <a:pt x="1605" y="615"/>
                  </a:lnTo>
                  <a:lnTo>
                    <a:pt x="1635" y="630"/>
                  </a:lnTo>
                  <a:lnTo>
                    <a:pt x="1665" y="630"/>
                  </a:lnTo>
                  <a:lnTo>
                    <a:pt x="1695" y="645"/>
                  </a:lnTo>
                  <a:lnTo>
                    <a:pt x="1725" y="660"/>
                  </a:lnTo>
                  <a:lnTo>
                    <a:pt x="1755" y="675"/>
                  </a:lnTo>
                  <a:lnTo>
                    <a:pt x="1801" y="690"/>
                  </a:lnTo>
                  <a:lnTo>
                    <a:pt x="1831" y="705"/>
                  </a:lnTo>
                  <a:lnTo>
                    <a:pt x="1861" y="705"/>
                  </a:lnTo>
                  <a:lnTo>
                    <a:pt x="1891" y="720"/>
                  </a:lnTo>
                  <a:lnTo>
                    <a:pt x="1921" y="735"/>
                  </a:lnTo>
                  <a:lnTo>
                    <a:pt x="1951" y="750"/>
                  </a:lnTo>
                  <a:lnTo>
                    <a:pt x="1996" y="765"/>
                  </a:lnTo>
                  <a:lnTo>
                    <a:pt x="2026" y="765"/>
                  </a:lnTo>
                  <a:lnTo>
                    <a:pt x="2056" y="780"/>
                  </a:lnTo>
                  <a:lnTo>
                    <a:pt x="2086" y="795"/>
                  </a:lnTo>
                  <a:lnTo>
                    <a:pt x="2116" y="810"/>
                  </a:lnTo>
                  <a:lnTo>
                    <a:pt x="2146" y="825"/>
                  </a:lnTo>
                  <a:lnTo>
                    <a:pt x="2191" y="840"/>
                  </a:lnTo>
                  <a:lnTo>
                    <a:pt x="2221" y="840"/>
                  </a:lnTo>
                  <a:lnTo>
                    <a:pt x="2251" y="855"/>
                  </a:lnTo>
                  <a:lnTo>
                    <a:pt x="2281" y="870"/>
                  </a:lnTo>
                  <a:lnTo>
                    <a:pt x="2311" y="885"/>
                  </a:lnTo>
                  <a:lnTo>
                    <a:pt x="2341" y="900"/>
                  </a:lnTo>
                  <a:lnTo>
                    <a:pt x="2371" y="915"/>
                  </a:lnTo>
                  <a:lnTo>
                    <a:pt x="2416" y="915"/>
                  </a:lnTo>
                  <a:lnTo>
                    <a:pt x="2446" y="930"/>
                  </a:lnTo>
                  <a:lnTo>
                    <a:pt x="2476" y="945"/>
                  </a:lnTo>
                  <a:lnTo>
                    <a:pt x="2506" y="960"/>
                  </a:lnTo>
                  <a:lnTo>
                    <a:pt x="2536" y="975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grpSp>
          <p:nvGrpSpPr>
            <p:cNvPr id="246795" name="Group 11">
              <a:extLst>
                <a:ext uri="{FF2B5EF4-FFF2-40B4-BE49-F238E27FC236}">
                  <a16:creationId xmlns:a16="http://schemas.microsoft.com/office/drawing/2014/main" id="{9FF7E38B-4259-4D70-BB86-B0AC17181F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992"/>
              <a:ext cx="717" cy="821"/>
              <a:chOff x="3326" y="728"/>
              <a:chExt cx="2058" cy="2427"/>
            </a:xfrm>
          </p:grpSpPr>
          <p:sp>
            <p:nvSpPr>
              <p:cNvPr id="246796" name="Oval 12">
                <a:extLst>
                  <a:ext uri="{FF2B5EF4-FFF2-40B4-BE49-F238E27FC236}">
                    <a16:creationId xmlns:a16="http://schemas.microsoft.com/office/drawing/2014/main" id="{B6B3A98A-370D-4E7B-9E2B-8C1C194000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3121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7" name="Oval 13">
                <a:extLst>
                  <a:ext uri="{FF2B5EF4-FFF2-40B4-BE49-F238E27FC236}">
                    <a16:creationId xmlns:a16="http://schemas.microsoft.com/office/drawing/2014/main" id="{8DD1E2E1-4602-412C-AF3B-9CCBDAE1FA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2321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8" name="Oval 14">
                <a:extLst>
                  <a:ext uri="{FF2B5EF4-FFF2-40B4-BE49-F238E27FC236}">
                    <a16:creationId xmlns:a16="http://schemas.microsoft.com/office/drawing/2014/main" id="{97818CE2-42AD-41E8-9EDE-47E7C4A9A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1530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9" name="Oval 15">
                <a:extLst>
                  <a:ext uri="{FF2B5EF4-FFF2-40B4-BE49-F238E27FC236}">
                    <a16:creationId xmlns:a16="http://schemas.microsoft.com/office/drawing/2014/main" id="{95430FDE-0E02-4357-AA4F-385EF08115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728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0" name="Line 16">
                <a:extLst>
                  <a:ext uri="{FF2B5EF4-FFF2-40B4-BE49-F238E27FC236}">
                    <a16:creationId xmlns:a16="http://schemas.microsoft.com/office/drawing/2014/main" id="{91BFE207-0FAC-44D8-90B2-ABD325E763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3143"/>
                <a:ext cx="111" cy="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1" name="Line 17">
                <a:extLst>
                  <a:ext uri="{FF2B5EF4-FFF2-40B4-BE49-F238E27FC236}">
                    <a16:creationId xmlns:a16="http://schemas.microsoft.com/office/drawing/2014/main" id="{903DA29E-2342-4304-B52A-6E644916DB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2343"/>
                <a:ext cx="11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2" name="Line 18">
                <a:extLst>
                  <a:ext uri="{FF2B5EF4-FFF2-40B4-BE49-F238E27FC236}">
                    <a16:creationId xmlns:a16="http://schemas.microsoft.com/office/drawing/2014/main" id="{49D13AD5-4C36-4897-B018-B1E1BF2640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59" y="2343"/>
                <a:ext cx="1" cy="8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3" name="Line 19">
                <a:extLst>
                  <a:ext uri="{FF2B5EF4-FFF2-40B4-BE49-F238E27FC236}">
                    <a16:creationId xmlns:a16="http://schemas.microsoft.com/office/drawing/2014/main" id="{9F4A0BEF-98B5-4900-89DA-8E4D8A1EE1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9" y="2749"/>
                <a:ext cx="730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4" name="Line 20">
                <a:extLst>
                  <a:ext uri="{FF2B5EF4-FFF2-40B4-BE49-F238E27FC236}">
                    <a16:creationId xmlns:a16="http://schemas.microsoft.com/office/drawing/2014/main" id="{960D8F77-CFB1-4A32-9F2B-8132E8A30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1552"/>
                <a:ext cx="84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5" name="Line 21">
                <a:extLst>
                  <a:ext uri="{FF2B5EF4-FFF2-40B4-BE49-F238E27FC236}">
                    <a16:creationId xmlns:a16="http://schemas.microsoft.com/office/drawing/2014/main" id="{3A2C911F-BFB3-4E6F-9045-FB79E9941D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89" y="1552"/>
                <a:ext cx="1" cy="11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6" name="Line 22">
                <a:extLst>
                  <a:ext uri="{FF2B5EF4-FFF2-40B4-BE49-F238E27FC236}">
                    <a16:creationId xmlns:a16="http://schemas.microsoft.com/office/drawing/2014/main" id="{A0370B18-E521-4C40-B717-2162922EE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89" y="2145"/>
                <a:ext cx="107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7" name="Line 23">
                <a:extLst>
                  <a:ext uri="{FF2B5EF4-FFF2-40B4-BE49-F238E27FC236}">
                    <a16:creationId xmlns:a16="http://schemas.microsoft.com/office/drawing/2014/main" id="{72A830A1-7653-48EE-B38A-1B78FC258E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750"/>
                <a:ext cx="1913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8" name="Line 24">
                <a:extLst>
                  <a:ext uri="{FF2B5EF4-FFF2-40B4-BE49-F238E27FC236}">
                    <a16:creationId xmlns:a16="http://schemas.microsoft.com/office/drawing/2014/main" id="{833AFD05-A238-4BB5-A793-D16DA8429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261" y="750"/>
                <a:ext cx="1" cy="139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9" name="Line 25">
                <a:extLst>
                  <a:ext uri="{FF2B5EF4-FFF2-40B4-BE49-F238E27FC236}">
                    <a16:creationId xmlns:a16="http://schemas.microsoft.com/office/drawing/2014/main" id="{912D2A69-B2CA-4AF6-A057-78157D158C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66" y="1470"/>
                <a:ext cx="11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</p:grpSp>
      </p:grpSp>
      <p:sp>
        <p:nvSpPr>
          <p:cNvPr id="246810" name="Rectangle 26">
            <a:extLst>
              <a:ext uri="{FF2B5EF4-FFF2-40B4-BE49-F238E27FC236}">
                <a16:creationId xmlns:a16="http://schemas.microsoft.com/office/drawing/2014/main" id="{C2AFA07B-7415-4902-B3FE-454F71FEE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1" y="710177"/>
            <a:ext cx="11769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2000"/>
              <a:t> </a:t>
            </a:r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Clustering</a:t>
            </a:r>
            <a:endParaRPr lang="en-US" altLang="en-NL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6811" name="Picture 27">
            <a:extLst>
              <a:ext uri="{FF2B5EF4-FFF2-40B4-BE49-F238E27FC236}">
                <a16:creationId xmlns:a16="http://schemas.microsoft.com/office/drawing/2014/main" id="{C906650F-D273-4310-BA6D-9A0735C3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013222"/>
            <a:ext cx="1153716" cy="114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812" name="Picture 28">
            <a:extLst>
              <a:ext uri="{FF2B5EF4-FFF2-40B4-BE49-F238E27FC236}">
                <a16:creationId xmlns:a16="http://schemas.microsoft.com/office/drawing/2014/main" id="{785FF716-17B3-48BC-AB8F-1E64772F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91" y="797718"/>
            <a:ext cx="2241947" cy="130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13" name="Rectangle 29">
            <a:extLst>
              <a:ext uri="{FF2B5EF4-FFF2-40B4-BE49-F238E27FC236}">
                <a16:creationId xmlns:a16="http://schemas.microsoft.com/office/drawing/2014/main" id="{25483910-4FA8-466A-A6E7-184D495A8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686364"/>
            <a:ext cx="14606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2000"/>
              <a:t> </a:t>
            </a:r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</a:t>
            </a:r>
            <a:endParaRPr lang="en-US" altLang="en-NL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6820" name="Picture 36">
            <a:extLst>
              <a:ext uri="{FF2B5EF4-FFF2-40B4-BE49-F238E27FC236}">
                <a16:creationId xmlns:a16="http://schemas.microsoft.com/office/drawing/2014/main" id="{2C5C1D62-AC4E-44E6-928E-6FFCC06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69" y="2632472"/>
            <a:ext cx="1190625" cy="94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21" name="Rectangle 37">
            <a:extLst>
              <a:ext uri="{FF2B5EF4-FFF2-40B4-BE49-F238E27FC236}">
                <a16:creationId xmlns:a16="http://schemas.microsoft.com/office/drawing/2014/main" id="{838C8D8D-5A70-41BE-98C6-0B0D938ED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669" y="2319843"/>
            <a:ext cx="17180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600"/>
              <a:t>Query by Content</a:t>
            </a:r>
            <a:endParaRPr lang="en-US" altLang="en-NL" sz="1000"/>
          </a:p>
        </p:txBody>
      </p:sp>
      <p:pic>
        <p:nvPicPr>
          <p:cNvPr id="246822" name="Picture 38">
            <a:extLst>
              <a:ext uri="{FF2B5EF4-FFF2-40B4-BE49-F238E27FC236}">
                <a16:creationId xmlns:a16="http://schemas.microsoft.com/office/drawing/2014/main" id="{A5059B5F-5594-4A50-93EC-F3485BE8B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35" y="2451497"/>
            <a:ext cx="1114425" cy="105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23" name="Rectangle 39">
            <a:extLst>
              <a:ext uri="{FF2B5EF4-FFF2-40B4-BE49-F238E27FC236}">
                <a16:creationId xmlns:a16="http://schemas.microsoft.com/office/drawing/2014/main" id="{93DC8905-E1D1-4066-A733-4F4B65F25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710" y="2333625"/>
            <a:ext cx="2245519" cy="1288256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824" name="Rectangle 40">
            <a:extLst>
              <a:ext uri="{FF2B5EF4-FFF2-40B4-BE49-F238E27FC236}">
                <a16:creationId xmlns:a16="http://schemas.microsoft.com/office/drawing/2014/main" id="{9C7017F8-8F22-40E0-B2E6-0FF3B5002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466" y="2349608"/>
            <a:ext cx="11691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600"/>
              <a:t>Rule Discovery</a:t>
            </a:r>
          </a:p>
        </p:txBody>
      </p:sp>
      <p:sp>
        <p:nvSpPr>
          <p:cNvPr id="246825" name="Freeform 41">
            <a:extLst>
              <a:ext uri="{FF2B5EF4-FFF2-40B4-BE49-F238E27FC236}">
                <a16:creationId xmlns:a16="http://schemas.microsoft.com/office/drawing/2014/main" id="{5DF261D1-1F0F-46CD-A9CE-B36967C12BBB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4530329" y="2969418"/>
            <a:ext cx="675084" cy="294085"/>
          </a:xfrm>
          <a:custGeom>
            <a:avLst/>
            <a:gdLst>
              <a:gd name="T0" fmla="*/ 45 w 2566"/>
              <a:gd name="T1" fmla="*/ 975 h 975"/>
              <a:gd name="T2" fmla="*/ 105 w 2566"/>
              <a:gd name="T3" fmla="*/ 975 h 975"/>
              <a:gd name="T4" fmla="*/ 165 w 2566"/>
              <a:gd name="T5" fmla="*/ 975 h 975"/>
              <a:gd name="T6" fmla="*/ 240 w 2566"/>
              <a:gd name="T7" fmla="*/ 975 h 975"/>
              <a:gd name="T8" fmla="*/ 300 w 2566"/>
              <a:gd name="T9" fmla="*/ 975 h 975"/>
              <a:gd name="T10" fmla="*/ 360 w 2566"/>
              <a:gd name="T11" fmla="*/ 885 h 975"/>
              <a:gd name="T12" fmla="*/ 435 w 2566"/>
              <a:gd name="T13" fmla="*/ 780 h 975"/>
              <a:gd name="T14" fmla="*/ 495 w 2566"/>
              <a:gd name="T15" fmla="*/ 735 h 975"/>
              <a:gd name="T16" fmla="*/ 555 w 2566"/>
              <a:gd name="T17" fmla="*/ 690 h 975"/>
              <a:gd name="T18" fmla="*/ 630 w 2566"/>
              <a:gd name="T19" fmla="*/ 705 h 975"/>
              <a:gd name="T20" fmla="*/ 690 w 2566"/>
              <a:gd name="T21" fmla="*/ 585 h 975"/>
              <a:gd name="T22" fmla="*/ 750 w 2566"/>
              <a:gd name="T23" fmla="*/ 525 h 975"/>
              <a:gd name="T24" fmla="*/ 825 w 2566"/>
              <a:gd name="T25" fmla="*/ 540 h 975"/>
              <a:gd name="T26" fmla="*/ 885 w 2566"/>
              <a:gd name="T27" fmla="*/ 480 h 975"/>
              <a:gd name="T28" fmla="*/ 945 w 2566"/>
              <a:gd name="T29" fmla="*/ 435 h 975"/>
              <a:gd name="T30" fmla="*/ 1020 w 2566"/>
              <a:gd name="T31" fmla="*/ 405 h 975"/>
              <a:gd name="T32" fmla="*/ 1080 w 2566"/>
              <a:gd name="T33" fmla="*/ 360 h 975"/>
              <a:gd name="T34" fmla="*/ 1140 w 2566"/>
              <a:gd name="T35" fmla="*/ 315 h 975"/>
              <a:gd name="T36" fmla="*/ 1215 w 2566"/>
              <a:gd name="T37" fmla="*/ 330 h 975"/>
              <a:gd name="T38" fmla="*/ 1275 w 2566"/>
              <a:gd name="T39" fmla="*/ 285 h 975"/>
              <a:gd name="T40" fmla="*/ 1335 w 2566"/>
              <a:gd name="T41" fmla="*/ 255 h 975"/>
              <a:gd name="T42" fmla="*/ 1410 w 2566"/>
              <a:gd name="T43" fmla="*/ 195 h 975"/>
              <a:gd name="T44" fmla="*/ 1470 w 2566"/>
              <a:gd name="T45" fmla="*/ 165 h 975"/>
              <a:gd name="T46" fmla="*/ 1530 w 2566"/>
              <a:gd name="T47" fmla="*/ 150 h 975"/>
              <a:gd name="T48" fmla="*/ 1605 w 2566"/>
              <a:gd name="T49" fmla="*/ 105 h 975"/>
              <a:gd name="T50" fmla="*/ 1665 w 2566"/>
              <a:gd name="T51" fmla="*/ 75 h 975"/>
              <a:gd name="T52" fmla="*/ 1725 w 2566"/>
              <a:gd name="T53" fmla="*/ 30 h 975"/>
              <a:gd name="T54" fmla="*/ 1801 w 2566"/>
              <a:gd name="T55" fmla="*/ 15 h 975"/>
              <a:gd name="T56" fmla="*/ 1861 w 2566"/>
              <a:gd name="T57" fmla="*/ 0 h 975"/>
              <a:gd name="T58" fmla="*/ 1921 w 2566"/>
              <a:gd name="T59" fmla="*/ 0 h 975"/>
              <a:gd name="T60" fmla="*/ 1996 w 2566"/>
              <a:gd name="T61" fmla="*/ 30 h 975"/>
              <a:gd name="T62" fmla="*/ 2056 w 2566"/>
              <a:gd name="T63" fmla="*/ 75 h 975"/>
              <a:gd name="T64" fmla="*/ 2116 w 2566"/>
              <a:gd name="T65" fmla="*/ 180 h 975"/>
              <a:gd name="T66" fmla="*/ 2191 w 2566"/>
              <a:gd name="T67" fmla="*/ 510 h 975"/>
              <a:gd name="T68" fmla="*/ 2251 w 2566"/>
              <a:gd name="T69" fmla="*/ 975 h 975"/>
              <a:gd name="T70" fmla="*/ 2311 w 2566"/>
              <a:gd name="T71" fmla="*/ 975 h 975"/>
              <a:gd name="T72" fmla="*/ 2371 w 2566"/>
              <a:gd name="T73" fmla="*/ 975 h 975"/>
              <a:gd name="T74" fmla="*/ 2446 w 2566"/>
              <a:gd name="T75" fmla="*/ 975 h 975"/>
              <a:gd name="T76" fmla="*/ 2506 w 2566"/>
              <a:gd name="T77" fmla="*/ 975 h 975"/>
              <a:gd name="T78" fmla="*/ 2566 w 2566"/>
              <a:gd name="T79" fmla="*/ 975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566" h="975">
                <a:moveTo>
                  <a:pt x="0" y="975"/>
                </a:moveTo>
                <a:lnTo>
                  <a:pt x="45" y="975"/>
                </a:lnTo>
                <a:lnTo>
                  <a:pt x="75" y="975"/>
                </a:lnTo>
                <a:lnTo>
                  <a:pt x="105" y="975"/>
                </a:lnTo>
                <a:lnTo>
                  <a:pt x="135" y="975"/>
                </a:lnTo>
                <a:lnTo>
                  <a:pt x="165" y="975"/>
                </a:lnTo>
                <a:lnTo>
                  <a:pt x="195" y="975"/>
                </a:lnTo>
                <a:lnTo>
                  <a:pt x="240" y="975"/>
                </a:lnTo>
                <a:lnTo>
                  <a:pt x="270" y="885"/>
                </a:lnTo>
                <a:lnTo>
                  <a:pt x="300" y="975"/>
                </a:lnTo>
                <a:lnTo>
                  <a:pt x="330" y="975"/>
                </a:lnTo>
                <a:lnTo>
                  <a:pt x="360" y="885"/>
                </a:lnTo>
                <a:lnTo>
                  <a:pt x="390" y="885"/>
                </a:lnTo>
                <a:lnTo>
                  <a:pt x="435" y="780"/>
                </a:lnTo>
                <a:lnTo>
                  <a:pt x="465" y="780"/>
                </a:lnTo>
                <a:lnTo>
                  <a:pt x="495" y="735"/>
                </a:lnTo>
                <a:lnTo>
                  <a:pt x="525" y="780"/>
                </a:lnTo>
                <a:lnTo>
                  <a:pt x="555" y="690"/>
                </a:lnTo>
                <a:lnTo>
                  <a:pt x="585" y="750"/>
                </a:lnTo>
                <a:lnTo>
                  <a:pt x="630" y="705"/>
                </a:lnTo>
                <a:lnTo>
                  <a:pt x="660" y="630"/>
                </a:lnTo>
                <a:lnTo>
                  <a:pt x="690" y="585"/>
                </a:lnTo>
                <a:lnTo>
                  <a:pt x="720" y="600"/>
                </a:lnTo>
                <a:lnTo>
                  <a:pt x="750" y="525"/>
                </a:lnTo>
                <a:lnTo>
                  <a:pt x="780" y="585"/>
                </a:lnTo>
                <a:lnTo>
                  <a:pt x="825" y="540"/>
                </a:lnTo>
                <a:lnTo>
                  <a:pt x="855" y="495"/>
                </a:lnTo>
                <a:lnTo>
                  <a:pt x="885" y="480"/>
                </a:lnTo>
                <a:lnTo>
                  <a:pt x="915" y="465"/>
                </a:lnTo>
                <a:lnTo>
                  <a:pt x="945" y="435"/>
                </a:lnTo>
                <a:lnTo>
                  <a:pt x="975" y="450"/>
                </a:lnTo>
                <a:lnTo>
                  <a:pt x="1020" y="405"/>
                </a:lnTo>
                <a:lnTo>
                  <a:pt x="1050" y="405"/>
                </a:lnTo>
                <a:lnTo>
                  <a:pt x="1080" y="360"/>
                </a:lnTo>
                <a:lnTo>
                  <a:pt x="1110" y="375"/>
                </a:lnTo>
                <a:lnTo>
                  <a:pt x="1140" y="315"/>
                </a:lnTo>
                <a:lnTo>
                  <a:pt x="1170" y="345"/>
                </a:lnTo>
                <a:lnTo>
                  <a:pt x="1215" y="330"/>
                </a:lnTo>
                <a:lnTo>
                  <a:pt x="1245" y="285"/>
                </a:lnTo>
                <a:lnTo>
                  <a:pt x="1275" y="285"/>
                </a:lnTo>
                <a:lnTo>
                  <a:pt x="1305" y="255"/>
                </a:lnTo>
                <a:lnTo>
                  <a:pt x="1335" y="255"/>
                </a:lnTo>
                <a:lnTo>
                  <a:pt x="1365" y="225"/>
                </a:lnTo>
                <a:lnTo>
                  <a:pt x="1410" y="195"/>
                </a:lnTo>
                <a:lnTo>
                  <a:pt x="1440" y="180"/>
                </a:lnTo>
                <a:lnTo>
                  <a:pt x="1470" y="165"/>
                </a:lnTo>
                <a:lnTo>
                  <a:pt x="1500" y="165"/>
                </a:lnTo>
                <a:lnTo>
                  <a:pt x="1530" y="150"/>
                </a:lnTo>
                <a:lnTo>
                  <a:pt x="1560" y="120"/>
                </a:lnTo>
                <a:lnTo>
                  <a:pt x="1605" y="105"/>
                </a:lnTo>
                <a:lnTo>
                  <a:pt x="1635" y="90"/>
                </a:lnTo>
                <a:lnTo>
                  <a:pt x="1665" y="75"/>
                </a:lnTo>
                <a:lnTo>
                  <a:pt x="1695" y="45"/>
                </a:lnTo>
                <a:lnTo>
                  <a:pt x="1725" y="30"/>
                </a:lnTo>
                <a:lnTo>
                  <a:pt x="1755" y="30"/>
                </a:lnTo>
                <a:lnTo>
                  <a:pt x="1801" y="15"/>
                </a:lnTo>
                <a:lnTo>
                  <a:pt x="1831" y="0"/>
                </a:lnTo>
                <a:lnTo>
                  <a:pt x="1861" y="0"/>
                </a:lnTo>
                <a:lnTo>
                  <a:pt x="1891" y="0"/>
                </a:lnTo>
                <a:lnTo>
                  <a:pt x="1921" y="0"/>
                </a:lnTo>
                <a:lnTo>
                  <a:pt x="1951" y="0"/>
                </a:lnTo>
                <a:lnTo>
                  <a:pt x="1996" y="30"/>
                </a:lnTo>
                <a:lnTo>
                  <a:pt x="2026" y="30"/>
                </a:lnTo>
                <a:lnTo>
                  <a:pt x="2056" y="75"/>
                </a:lnTo>
                <a:lnTo>
                  <a:pt x="2086" y="105"/>
                </a:lnTo>
                <a:lnTo>
                  <a:pt x="2116" y="180"/>
                </a:lnTo>
                <a:lnTo>
                  <a:pt x="2146" y="300"/>
                </a:lnTo>
                <a:lnTo>
                  <a:pt x="2191" y="510"/>
                </a:lnTo>
                <a:lnTo>
                  <a:pt x="2221" y="645"/>
                </a:lnTo>
                <a:lnTo>
                  <a:pt x="2251" y="975"/>
                </a:lnTo>
                <a:lnTo>
                  <a:pt x="2281" y="975"/>
                </a:lnTo>
                <a:lnTo>
                  <a:pt x="2311" y="975"/>
                </a:lnTo>
                <a:lnTo>
                  <a:pt x="2341" y="975"/>
                </a:lnTo>
                <a:lnTo>
                  <a:pt x="2371" y="975"/>
                </a:lnTo>
                <a:lnTo>
                  <a:pt x="2416" y="975"/>
                </a:lnTo>
                <a:lnTo>
                  <a:pt x="2446" y="975"/>
                </a:lnTo>
                <a:lnTo>
                  <a:pt x="2476" y="975"/>
                </a:lnTo>
                <a:lnTo>
                  <a:pt x="2506" y="975"/>
                </a:lnTo>
                <a:lnTo>
                  <a:pt x="2536" y="975"/>
                </a:lnTo>
                <a:lnTo>
                  <a:pt x="2566" y="975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00"/>
          </a:p>
        </p:txBody>
      </p:sp>
      <p:sp>
        <p:nvSpPr>
          <p:cNvPr id="246828" name="Text Box 44">
            <a:extLst>
              <a:ext uri="{FF2B5EF4-FFF2-40B4-BE49-F238E27FC236}">
                <a16:creationId xmlns:a16="http://schemas.microsoft.com/office/drawing/2014/main" id="{F7055607-9EDA-44E0-85E6-4C3C9F0A9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266" y="2478880"/>
            <a:ext cx="6094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NL" sz="1400"/>
              <a:t>10</a:t>
            </a:r>
          </a:p>
          <a:p>
            <a:pPr eaLnBrk="1" hangingPunct="1"/>
            <a:r>
              <a:rPr lang="en-US" altLang="en-NL" sz="2800">
                <a:sym typeface="Symbol" panose="05050102010706020507" pitchFamily="18" charset="2"/>
              </a:rPr>
              <a:t></a:t>
            </a:r>
            <a:endParaRPr lang="en-US" altLang="en-NL" sz="1100"/>
          </a:p>
          <a:p>
            <a:pPr eaLnBrk="1" hangingPunct="1"/>
            <a:r>
              <a:rPr lang="en-US" altLang="en-NL" sz="1100" i="1"/>
              <a:t>s</a:t>
            </a:r>
            <a:r>
              <a:rPr lang="en-US" altLang="en-NL" sz="1100"/>
              <a:t> = 0.5</a:t>
            </a:r>
          </a:p>
          <a:p>
            <a:pPr eaLnBrk="1" hangingPunct="1"/>
            <a:r>
              <a:rPr lang="en-US" altLang="en-NL" sz="1100" i="1"/>
              <a:t>c</a:t>
            </a:r>
            <a:r>
              <a:rPr lang="en-US" altLang="en-NL" sz="1100"/>
              <a:t> = 0.3</a:t>
            </a:r>
          </a:p>
        </p:txBody>
      </p:sp>
      <p:grpSp>
        <p:nvGrpSpPr>
          <p:cNvPr id="246830" name="Group 46">
            <a:extLst>
              <a:ext uri="{FF2B5EF4-FFF2-40B4-BE49-F238E27FC236}">
                <a16:creationId xmlns:a16="http://schemas.microsoft.com/office/drawing/2014/main" id="{B17CE4FE-8490-468B-9F10-8EF4FE5F33D3}"/>
              </a:ext>
            </a:extLst>
          </p:cNvPr>
          <p:cNvGrpSpPr>
            <a:grpSpLocks/>
          </p:cNvGrpSpPr>
          <p:nvPr/>
        </p:nvGrpSpPr>
        <p:grpSpPr bwMode="auto">
          <a:xfrm>
            <a:off x="3046810" y="2959893"/>
            <a:ext cx="1025128" cy="373856"/>
            <a:chOff x="1459" y="2586"/>
            <a:chExt cx="710" cy="308"/>
          </a:xfrm>
        </p:grpSpPr>
        <p:sp>
          <p:nvSpPr>
            <p:cNvPr id="246826" name="Freeform 42">
              <a:extLst>
                <a:ext uri="{FF2B5EF4-FFF2-40B4-BE49-F238E27FC236}">
                  <a16:creationId xmlns:a16="http://schemas.microsoft.com/office/drawing/2014/main" id="{E04DDD58-D0B0-4855-8B36-D42936BE10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13" y="2590"/>
              <a:ext cx="356" cy="304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29" name="Freeform 45">
              <a:extLst>
                <a:ext uri="{FF2B5EF4-FFF2-40B4-BE49-F238E27FC236}">
                  <a16:creationId xmlns:a16="http://schemas.microsoft.com/office/drawing/2014/main" id="{954C9B64-EC29-4AF5-B298-A4ED8E0304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9" y="2586"/>
              <a:ext cx="356" cy="304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33" name="Rectangle 49">
            <a:extLst>
              <a:ext uri="{FF2B5EF4-FFF2-40B4-BE49-F238E27FC236}">
                <a16:creationId xmlns:a16="http://schemas.microsoft.com/office/drawing/2014/main" id="{43CCA923-B6E6-47DE-8539-888EACB3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066" y="2343149"/>
            <a:ext cx="1618059" cy="127516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grpSp>
        <p:nvGrpSpPr>
          <p:cNvPr id="246834" name="Group 50">
            <a:extLst>
              <a:ext uri="{FF2B5EF4-FFF2-40B4-BE49-F238E27FC236}">
                <a16:creationId xmlns:a16="http://schemas.microsoft.com/office/drawing/2014/main" id="{6AB0BBBC-E42A-4C98-B431-B6E73F516B80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2703909"/>
            <a:ext cx="1582341" cy="787003"/>
            <a:chOff x="3395" y="2922"/>
            <a:chExt cx="1952" cy="1050"/>
          </a:xfrm>
        </p:grpSpPr>
        <p:sp>
          <p:nvSpPr>
            <p:cNvPr id="246835" name="Freeform 51">
              <a:extLst>
                <a:ext uri="{FF2B5EF4-FFF2-40B4-BE49-F238E27FC236}">
                  <a16:creationId xmlns:a16="http://schemas.microsoft.com/office/drawing/2014/main" id="{4C37DC9C-E587-4BD4-8EE0-BD452249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3129"/>
              <a:ext cx="878" cy="778"/>
            </a:xfrm>
            <a:custGeom>
              <a:avLst/>
              <a:gdLst>
                <a:gd name="T0" fmla="*/ 13 w 878"/>
                <a:gd name="T1" fmla="*/ 563 h 778"/>
                <a:gd name="T2" fmla="*/ 34 w 878"/>
                <a:gd name="T3" fmla="*/ 597 h 778"/>
                <a:gd name="T4" fmla="*/ 52 w 878"/>
                <a:gd name="T5" fmla="*/ 625 h 778"/>
                <a:gd name="T6" fmla="*/ 75 w 878"/>
                <a:gd name="T7" fmla="*/ 623 h 778"/>
                <a:gd name="T8" fmla="*/ 96 w 878"/>
                <a:gd name="T9" fmla="*/ 607 h 778"/>
                <a:gd name="T10" fmla="*/ 114 w 878"/>
                <a:gd name="T11" fmla="*/ 600 h 778"/>
                <a:gd name="T12" fmla="*/ 140 w 878"/>
                <a:gd name="T13" fmla="*/ 589 h 778"/>
                <a:gd name="T14" fmla="*/ 158 w 878"/>
                <a:gd name="T15" fmla="*/ 576 h 778"/>
                <a:gd name="T16" fmla="*/ 176 w 878"/>
                <a:gd name="T17" fmla="*/ 535 h 778"/>
                <a:gd name="T18" fmla="*/ 202 w 878"/>
                <a:gd name="T19" fmla="*/ 491 h 778"/>
                <a:gd name="T20" fmla="*/ 220 w 878"/>
                <a:gd name="T21" fmla="*/ 465 h 778"/>
                <a:gd name="T22" fmla="*/ 240 w 878"/>
                <a:gd name="T23" fmla="*/ 468 h 778"/>
                <a:gd name="T24" fmla="*/ 264 w 878"/>
                <a:gd name="T25" fmla="*/ 460 h 778"/>
                <a:gd name="T26" fmla="*/ 282 w 878"/>
                <a:gd name="T27" fmla="*/ 450 h 778"/>
                <a:gd name="T28" fmla="*/ 302 w 878"/>
                <a:gd name="T29" fmla="*/ 426 h 778"/>
                <a:gd name="T30" fmla="*/ 326 w 878"/>
                <a:gd name="T31" fmla="*/ 377 h 778"/>
                <a:gd name="T32" fmla="*/ 344 w 878"/>
                <a:gd name="T33" fmla="*/ 325 h 778"/>
                <a:gd name="T34" fmla="*/ 364 w 878"/>
                <a:gd name="T35" fmla="*/ 256 h 778"/>
                <a:gd name="T36" fmla="*/ 388 w 878"/>
                <a:gd name="T37" fmla="*/ 188 h 778"/>
                <a:gd name="T38" fmla="*/ 408 w 878"/>
                <a:gd name="T39" fmla="*/ 113 h 778"/>
                <a:gd name="T40" fmla="*/ 426 w 878"/>
                <a:gd name="T41" fmla="*/ 54 h 778"/>
                <a:gd name="T42" fmla="*/ 450 w 878"/>
                <a:gd name="T43" fmla="*/ 25 h 778"/>
                <a:gd name="T44" fmla="*/ 470 w 878"/>
                <a:gd name="T45" fmla="*/ 0 h 778"/>
                <a:gd name="T46" fmla="*/ 488 w 878"/>
                <a:gd name="T47" fmla="*/ 7 h 778"/>
                <a:gd name="T48" fmla="*/ 512 w 878"/>
                <a:gd name="T49" fmla="*/ 20 h 778"/>
                <a:gd name="T50" fmla="*/ 532 w 878"/>
                <a:gd name="T51" fmla="*/ 46 h 778"/>
                <a:gd name="T52" fmla="*/ 550 w 878"/>
                <a:gd name="T53" fmla="*/ 67 h 778"/>
                <a:gd name="T54" fmla="*/ 576 w 878"/>
                <a:gd name="T55" fmla="*/ 64 h 778"/>
                <a:gd name="T56" fmla="*/ 594 w 878"/>
                <a:gd name="T57" fmla="*/ 67 h 778"/>
                <a:gd name="T58" fmla="*/ 612 w 878"/>
                <a:gd name="T59" fmla="*/ 49 h 778"/>
                <a:gd name="T60" fmla="*/ 638 w 878"/>
                <a:gd name="T61" fmla="*/ 46 h 778"/>
                <a:gd name="T62" fmla="*/ 656 w 878"/>
                <a:gd name="T63" fmla="*/ 25 h 778"/>
                <a:gd name="T64" fmla="*/ 677 w 878"/>
                <a:gd name="T65" fmla="*/ 15 h 778"/>
                <a:gd name="T66" fmla="*/ 700 w 878"/>
                <a:gd name="T67" fmla="*/ 25 h 778"/>
                <a:gd name="T68" fmla="*/ 718 w 878"/>
                <a:gd name="T69" fmla="*/ 72 h 778"/>
                <a:gd name="T70" fmla="*/ 739 w 878"/>
                <a:gd name="T71" fmla="*/ 162 h 778"/>
                <a:gd name="T72" fmla="*/ 762 w 878"/>
                <a:gd name="T73" fmla="*/ 269 h 778"/>
                <a:gd name="T74" fmla="*/ 783 w 878"/>
                <a:gd name="T75" fmla="*/ 375 h 778"/>
                <a:gd name="T76" fmla="*/ 801 w 878"/>
                <a:gd name="T77" fmla="*/ 460 h 778"/>
                <a:gd name="T78" fmla="*/ 824 w 878"/>
                <a:gd name="T79" fmla="*/ 548 h 778"/>
                <a:gd name="T80" fmla="*/ 845 w 878"/>
                <a:gd name="T81" fmla="*/ 646 h 778"/>
                <a:gd name="T82" fmla="*/ 863 w 878"/>
                <a:gd name="T83" fmla="*/ 737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8" h="778">
                  <a:moveTo>
                    <a:pt x="0" y="535"/>
                  </a:moveTo>
                  <a:lnTo>
                    <a:pt x="5" y="550"/>
                  </a:lnTo>
                  <a:lnTo>
                    <a:pt x="13" y="563"/>
                  </a:lnTo>
                  <a:lnTo>
                    <a:pt x="18" y="576"/>
                  </a:lnTo>
                  <a:lnTo>
                    <a:pt x="24" y="584"/>
                  </a:lnTo>
                  <a:lnTo>
                    <a:pt x="34" y="597"/>
                  </a:lnTo>
                  <a:lnTo>
                    <a:pt x="39" y="607"/>
                  </a:lnTo>
                  <a:lnTo>
                    <a:pt x="47" y="618"/>
                  </a:lnTo>
                  <a:lnTo>
                    <a:pt x="52" y="625"/>
                  </a:lnTo>
                  <a:lnTo>
                    <a:pt x="62" y="625"/>
                  </a:lnTo>
                  <a:lnTo>
                    <a:pt x="67" y="625"/>
                  </a:lnTo>
                  <a:lnTo>
                    <a:pt x="75" y="623"/>
                  </a:lnTo>
                  <a:lnTo>
                    <a:pt x="80" y="615"/>
                  </a:lnTo>
                  <a:lnTo>
                    <a:pt x="86" y="607"/>
                  </a:lnTo>
                  <a:lnTo>
                    <a:pt x="96" y="607"/>
                  </a:lnTo>
                  <a:lnTo>
                    <a:pt x="101" y="607"/>
                  </a:lnTo>
                  <a:lnTo>
                    <a:pt x="109" y="605"/>
                  </a:lnTo>
                  <a:lnTo>
                    <a:pt x="114" y="600"/>
                  </a:lnTo>
                  <a:lnTo>
                    <a:pt x="124" y="597"/>
                  </a:lnTo>
                  <a:lnTo>
                    <a:pt x="129" y="592"/>
                  </a:lnTo>
                  <a:lnTo>
                    <a:pt x="140" y="589"/>
                  </a:lnTo>
                  <a:lnTo>
                    <a:pt x="142" y="584"/>
                  </a:lnTo>
                  <a:lnTo>
                    <a:pt x="147" y="581"/>
                  </a:lnTo>
                  <a:lnTo>
                    <a:pt x="158" y="576"/>
                  </a:lnTo>
                  <a:lnTo>
                    <a:pt x="163" y="569"/>
                  </a:lnTo>
                  <a:lnTo>
                    <a:pt x="173" y="550"/>
                  </a:lnTo>
                  <a:lnTo>
                    <a:pt x="176" y="535"/>
                  </a:lnTo>
                  <a:lnTo>
                    <a:pt x="186" y="519"/>
                  </a:lnTo>
                  <a:lnTo>
                    <a:pt x="191" y="506"/>
                  </a:lnTo>
                  <a:lnTo>
                    <a:pt x="202" y="491"/>
                  </a:lnTo>
                  <a:lnTo>
                    <a:pt x="207" y="475"/>
                  </a:lnTo>
                  <a:lnTo>
                    <a:pt x="209" y="468"/>
                  </a:lnTo>
                  <a:lnTo>
                    <a:pt x="220" y="465"/>
                  </a:lnTo>
                  <a:lnTo>
                    <a:pt x="225" y="460"/>
                  </a:lnTo>
                  <a:lnTo>
                    <a:pt x="235" y="460"/>
                  </a:lnTo>
                  <a:lnTo>
                    <a:pt x="240" y="468"/>
                  </a:lnTo>
                  <a:lnTo>
                    <a:pt x="248" y="473"/>
                  </a:lnTo>
                  <a:lnTo>
                    <a:pt x="253" y="473"/>
                  </a:lnTo>
                  <a:lnTo>
                    <a:pt x="264" y="460"/>
                  </a:lnTo>
                  <a:lnTo>
                    <a:pt x="269" y="457"/>
                  </a:lnTo>
                  <a:lnTo>
                    <a:pt x="274" y="450"/>
                  </a:lnTo>
                  <a:lnTo>
                    <a:pt x="282" y="450"/>
                  </a:lnTo>
                  <a:lnTo>
                    <a:pt x="287" y="444"/>
                  </a:lnTo>
                  <a:lnTo>
                    <a:pt x="297" y="437"/>
                  </a:lnTo>
                  <a:lnTo>
                    <a:pt x="302" y="426"/>
                  </a:lnTo>
                  <a:lnTo>
                    <a:pt x="310" y="416"/>
                  </a:lnTo>
                  <a:lnTo>
                    <a:pt x="315" y="395"/>
                  </a:lnTo>
                  <a:lnTo>
                    <a:pt x="326" y="377"/>
                  </a:lnTo>
                  <a:lnTo>
                    <a:pt x="331" y="359"/>
                  </a:lnTo>
                  <a:lnTo>
                    <a:pt x="341" y="338"/>
                  </a:lnTo>
                  <a:lnTo>
                    <a:pt x="344" y="325"/>
                  </a:lnTo>
                  <a:lnTo>
                    <a:pt x="349" y="302"/>
                  </a:lnTo>
                  <a:lnTo>
                    <a:pt x="359" y="279"/>
                  </a:lnTo>
                  <a:lnTo>
                    <a:pt x="364" y="256"/>
                  </a:lnTo>
                  <a:lnTo>
                    <a:pt x="375" y="235"/>
                  </a:lnTo>
                  <a:lnTo>
                    <a:pt x="377" y="214"/>
                  </a:lnTo>
                  <a:lnTo>
                    <a:pt x="388" y="188"/>
                  </a:lnTo>
                  <a:lnTo>
                    <a:pt x="393" y="165"/>
                  </a:lnTo>
                  <a:lnTo>
                    <a:pt x="403" y="137"/>
                  </a:lnTo>
                  <a:lnTo>
                    <a:pt x="408" y="113"/>
                  </a:lnTo>
                  <a:lnTo>
                    <a:pt x="411" y="87"/>
                  </a:lnTo>
                  <a:lnTo>
                    <a:pt x="421" y="67"/>
                  </a:lnTo>
                  <a:lnTo>
                    <a:pt x="426" y="54"/>
                  </a:lnTo>
                  <a:lnTo>
                    <a:pt x="437" y="49"/>
                  </a:lnTo>
                  <a:lnTo>
                    <a:pt x="442" y="33"/>
                  </a:lnTo>
                  <a:lnTo>
                    <a:pt x="450" y="25"/>
                  </a:lnTo>
                  <a:lnTo>
                    <a:pt x="455" y="15"/>
                  </a:lnTo>
                  <a:lnTo>
                    <a:pt x="465" y="5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3" y="5"/>
                  </a:lnTo>
                  <a:lnTo>
                    <a:pt x="488" y="7"/>
                  </a:lnTo>
                  <a:lnTo>
                    <a:pt x="499" y="15"/>
                  </a:lnTo>
                  <a:lnTo>
                    <a:pt x="504" y="20"/>
                  </a:lnTo>
                  <a:lnTo>
                    <a:pt x="512" y="20"/>
                  </a:lnTo>
                  <a:lnTo>
                    <a:pt x="517" y="23"/>
                  </a:lnTo>
                  <a:lnTo>
                    <a:pt x="527" y="33"/>
                  </a:lnTo>
                  <a:lnTo>
                    <a:pt x="532" y="46"/>
                  </a:lnTo>
                  <a:lnTo>
                    <a:pt x="537" y="56"/>
                  </a:lnTo>
                  <a:lnTo>
                    <a:pt x="545" y="64"/>
                  </a:lnTo>
                  <a:lnTo>
                    <a:pt x="550" y="67"/>
                  </a:lnTo>
                  <a:lnTo>
                    <a:pt x="561" y="72"/>
                  </a:lnTo>
                  <a:lnTo>
                    <a:pt x="566" y="67"/>
                  </a:lnTo>
                  <a:lnTo>
                    <a:pt x="576" y="64"/>
                  </a:lnTo>
                  <a:lnTo>
                    <a:pt x="579" y="64"/>
                  </a:lnTo>
                  <a:lnTo>
                    <a:pt x="589" y="67"/>
                  </a:lnTo>
                  <a:lnTo>
                    <a:pt x="594" y="67"/>
                  </a:lnTo>
                  <a:lnTo>
                    <a:pt x="599" y="62"/>
                  </a:lnTo>
                  <a:lnTo>
                    <a:pt x="610" y="54"/>
                  </a:lnTo>
                  <a:lnTo>
                    <a:pt x="612" y="49"/>
                  </a:lnTo>
                  <a:lnTo>
                    <a:pt x="623" y="49"/>
                  </a:lnTo>
                  <a:lnTo>
                    <a:pt x="628" y="49"/>
                  </a:lnTo>
                  <a:lnTo>
                    <a:pt x="638" y="46"/>
                  </a:lnTo>
                  <a:lnTo>
                    <a:pt x="643" y="41"/>
                  </a:lnTo>
                  <a:lnTo>
                    <a:pt x="651" y="33"/>
                  </a:lnTo>
                  <a:lnTo>
                    <a:pt x="656" y="25"/>
                  </a:lnTo>
                  <a:lnTo>
                    <a:pt x="666" y="20"/>
                  </a:lnTo>
                  <a:lnTo>
                    <a:pt x="672" y="15"/>
                  </a:lnTo>
                  <a:lnTo>
                    <a:pt x="677" y="15"/>
                  </a:lnTo>
                  <a:lnTo>
                    <a:pt x="685" y="15"/>
                  </a:lnTo>
                  <a:lnTo>
                    <a:pt x="690" y="23"/>
                  </a:lnTo>
                  <a:lnTo>
                    <a:pt x="700" y="25"/>
                  </a:lnTo>
                  <a:lnTo>
                    <a:pt x="705" y="38"/>
                  </a:lnTo>
                  <a:lnTo>
                    <a:pt x="713" y="54"/>
                  </a:lnTo>
                  <a:lnTo>
                    <a:pt x="718" y="72"/>
                  </a:lnTo>
                  <a:lnTo>
                    <a:pt x="728" y="98"/>
                  </a:lnTo>
                  <a:lnTo>
                    <a:pt x="734" y="124"/>
                  </a:lnTo>
                  <a:lnTo>
                    <a:pt x="739" y="162"/>
                  </a:lnTo>
                  <a:lnTo>
                    <a:pt x="749" y="201"/>
                  </a:lnTo>
                  <a:lnTo>
                    <a:pt x="752" y="235"/>
                  </a:lnTo>
                  <a:lnTo>
                    <a:pt x="762" y="269"/>
                  </a:lnTo>
                  <a:lnTo>
                    <a:pt x="767" y="305"/>
                  </a:lnTo>
                  <a:lnTo>
                    <a:pt x="778" y="338"/>
                  </a:lnTo>
                  <a:lnTo>
                    <a:pt x="783" y="375"/>
                  </a:lnTo>
                  <a:lnTo>
                    <a:pt x="790" y="408"/>
                  </a:lnTo>
                  <a:lnTo>
                    <a:pt x="796" y="434"/>
                  </a:lnTo>
                  <a:lnTo>
                    <a:pt x="801" y="460"/>
                  </a:lnTo>
                  <a:lnTo>
                    <a:pt x="811" y="483"/>
                  </a:lnTo>
                  <a:lnTo>
                    <a:pt x="816" y="517"/>
                  </a:lnTo>
                  <a:lnTo>
                    <a:pt x="824" y="548"/>
                  </a:lnTo>
                  <a:lnTo>
                    <a:pt x="829" y="584"/>
                  </a:lnTo>
                  <a:lnTo>
                    <a:pt x="839" y="618"/>
                  </a:lnTo>
                  <a:lnTo>
                    <a:pt x="845" y="646"/>
                  </a:lnTo>
                  <a:lnTo>
                    <a:pt x="852" y="680"/>
                  </a:lnTo>
                  <a:lnTo>
                    <a:pt x="858" y="713"/>
                  </a:lnTo>
                  <a:lnTo>
                    <a:pt x="863" y="737"/>
                  </a:lnTo>
                  <a:lnTo>
                    <a:pt x="873" y="757"/>
                  </a:lnTo>
                  <a:lnTo>
                    <a:pt x="878" y="778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6" name="Freeform 52">
              <a:extLst>
                <a:ext uri="{FF2B5EF4-FFF2-40B4-BE49-F238E27FC236}">
                  <a16:creationId xmlns:a16="http://schemas.microsoft.com/office/drawing/2014/main" id="{54B0027A-16F2-424B-B855-180A676E7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2" y="3141"/>
              <a:ext cx="883" cy="776"/>
            </a:xfrm>
            <a:custGeom>
              <a:avLst/>
              <a:gdLst>
                <a:gd name="T0" fmla="*/ 13 w 883"/>
                <a:gd name="T1" fmla="*/ 776 h 776"/>
                <a:gd name="T2" fmla="*/ 39 w 883"/>
                <a:gd name="T3" fmla="*/ 753 h 776"/>
                <a:gd name="T4" fmla="*/ 57 w 883"/>
                <a:gd name="T5" fmla="*/ 717 h 776"/>
                <a:gd name="T6" fmla="*/ 75 w 883"/>
                <a:gd name="T7" fmla="*/ 676 h 776"/>
                <a:gd name="T8" fmla="*/ 101 w 883"/>
                <a:gd name="T9" fmla="*/ 621 h 776"/>
                <a:gd name="T10" fmla="*/ 119 w 883"/>
                <a:gd name="T11" fmla="*/ 577 h 776"/>
                <a:gd name="T12" fmla="*/ 140 w 883"/>
                <a:gd name="T13" fmla="*/ 513 h 776"/>
                <a:gd name="T14" fmla="*/ 163 w 883"/>
                <a:gd name="T15" fmla="*/ 414 h 776"/>
                <a:gd name="T16" fmla="*/ 181 w 883"/>
                <a:gd name="T17" fmla="*/ 332 h 776"/>
                <a:gd name="T18" fmla="*/ 202 w 883"/>
                <a:gd name="T19" fmla="*/ 300 h 776"/>
                <a:gd name="T20" fmla="*/ 225 w 883"/>
                <a:gd name="T21" fmla="*/ 275 h 776"/>
                <a:gd name="T22" fmla="*/ 243 w 883"/>
                <a:gd name="T23" fmla="*/ 259 h 776"/>
                <a:gd name="T24" fmla="*/ 264 w 883"/>
                <a:gd name="T25" fmla="*/ 267 h 776"/>
                <a:gd name="T26" fmla="*/ 287 w 883"/>
                <a:gd name="T27" fmla="*/ 272 h 776"/>
                <a:gd name="T28" fmla="*/ 307 w 883"/>
                <a:gd name="T29" fmla="*/ 259 h 776"/>
                <a:gd name="T30" fmla="*/ 326 w 883"/>
                <a:gd name="T31" fmla="*/ 282 h 776"/>
                <a:gd name="T32" fmla="*/ 349 w 883"/>
                <a:gd name="T33" fmla="*/ 324 h 776"/>
                <a:gd name="T34" fmla="*/ 369 w 883"/>
                <a:gd name="T35" fmla="*/ 344 h 776"/>
                <a:gd name="T36" fmla="*/ 388 w 883"/>
                <a:gd name="T37" fmla="*/ 357 h 776"/>
                <a:gd name="T38" fmla="*/ 413 w 883"/>
                <a:gd name="T39" fmla="*/ 391 h 776"/>
                <a:gd name="T40" fmla="*/ 431 w 883"/>
                <a:gd name="T41" fmla="*/ 422 h 776"/>
                <a:gd name="T42" fmla="*/ 450 w 883"/>
                <a:gd name="T43" fmla="*/ 469 h 776"/>
                <a:gd name="T44" fmla="*/ 475 w 883"/>
                <a:gd name="T45" fmla="*/ 559 h 776"/>
                <a:gd name="T46" fmla="*/ 493 w 883"/>
                <a:gd name="T47" fmla="*/ 626 h 776"/>
                <a:gd name="T48" fmla="*/ 514 w 883"/>
                <a:gd name="T49" fmla="*/ 663 h 776"/>
                <a:gd name="T50" fmla="*/ 537 w 883"/>
                <a:gd name="T51" fmla="*/ 720 h 776"/>
                <a:gd name="T52" fmla="*/ 555 w 883"/>
                <a:gd name="T53" fmla="*/ 766 h 776"/>
                <a:gd name="T54" fmla="*/ 576 w 883"/>
                <a:gd name="T55" fmla="*/ 766 h 776"/>
                <a:gd name="T56" fmla="*/ 599 w 883"/>
                <a:gd name="T57" fmla="*/ 740 h 776"/>
                <a:gd name="T58" fmla="*/ 617 w 883"/>
                <a:gd name="T59" fmla="*/ 694 h 776"/>
                <a:gd name="T60" fmla="*/ 638 w 883"/>
                <a:gd name="T61" fmla="*/ 588 h 776"/>
                <a:gd name="T62" fmla="*/ 661 w 883"/>
                <a:gd name="T63" fmla="*/ 482 h 776"/>
                <a:gd name="T64" fmla="*/ 682 w 883"/>
                <a:gd name="T65" fmla="*/ 396 h 776"/>
                <a:gd name="T66" fmla="*/ 700 w 883"/>
                <a:gd name="T67" fmla="*/ 275 h 776"/>
                <a:gd name="T68" fmla="*/ 723 w 883"/>
                <a:gd name="T69" fmla="*/ 174 h 776"/>
                <a:gd name="T70" fmla="*/ 744 w 883"/>
                <a:gd name="T71" fmla="*/ 91 h 776"/>
                <a:gd name="T72" fmla="*/ 762 w 883"/>
                <a:gd name="T73" fmla="*/ 44 h 776"/>
                <a:gd name="T74" fmla="*/ 788 w 883"/>
                <a:gd name="T75" fmla="*/ 3 h 776"/>
                <a:gd name="T76" fmla="*/ 806 w 883"/>
                <a:gd name="T77" fmla="*/ 8 h 776"/>
                <a:gd name="T78" fmla="*/ 829 w 883"/>
                <a:gd name="T79" fmla="*/ 16 h 776"/>
                <a:gd name="T80" fmla="*/ 850 w 883"/>
                <a:gd name="T81" fmla="*/ 60 h 776"/>
                <a:gd name="T82" fmla="*/ 868 w 883"/>
                <a:gd name="T83" fmla="*/ 125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3" h="776">
                  <a:moveTo>
                    <a:pt x="0" y="766"/>
                  </a:moveTo>
                  <a:lnTo>
                    <a:pt x="8" y="776"/>
                  </a:lnTo>
                  <a:lnTo>
                    <a:pt x="13" y="776"/>
                  </a:lnTo>
                  <a:lnTo>
                    <a:pt x="23" y="774"/>
                  </a:lnTo>
                  <a:lnTo>
                    <a:pt x="29" y="766"/>
                  </a:lnTo>
                  <a:lnTo>
                    <a:pt x="39" y="753"/>
                  </a:lnTo>
                  <a:lnTo>
                    <a:pt x="42" y="743"/>
                  </a:lnTo>
                  <a:lnTo>
                    <a:pt x="47" y="732"/>
                  </a:lnTo>
                  <a:lnTo>
                    <a:pt x="57" y="717"/>
                  </a:lnTo>
                  <a:lnTo>
                    <a:pt x="62" y="701"/>
                  </a:lnTo>
                  <a:lnTo>
                    <a:pt x="73" y="691"/>
                  </a:lnTo>
                  <a:lnTo>
                    <a:pt x="75" y="676"/>
                  </a:lnTo>
                  <a:lnTo>
                    <a:pt x="85" y="660"/>
                  </a:lnTo>
                  <a:lnTo>
                    <a:pt x="91" y="642"/>
                  </a:lnTo>
                  <a:lnTo>
                    <a:pt x="101" y="621"/>
                  </a:lnTo>
                  <a:lnTo>
                    <a:pt x="106" y="611"/>
                  </a:lnTo>
                  <a:lnTo>
                    <a:pt x="114" y="593"/>
                  </a:lnTo>
                  <a:lnTo>
                    <a:pt x="119" y="577"/>
                  </a:lnTo>
                  <a:lnTo>
                    <a:pt x="124" y="559"/>
                  </a:lnTo>
                  <a:lnTo>
                    <a:pt x="134" y="536"/>
                  </a:lnTo>
                  <a:lnTo>
                    <a:pt x="140" y="513"/>
                  </a:lnTo>
                  <a:lnTo>
                    <a:pt x="147" y="482"/>
                  </a:lnTo>
                  <a:lnTo>
                    <a:pt x="153" y="448"/>
                  </a:lnTo>
                  <a:lnTo>
                    <a:pt x="163" y="414"/>
                  </a:lnTo>
                  <a:lnTo>
                    <a:pt x="168" y="386"/>
                  </a:lnTo>
                  <a:lnTo>
                    <a:pt x="176" y="357"/>
                  </a:lnTo>
                  <a:lnTo>
                    <a:pt x="181" y="332"/>
                  </a:lnTo>
                  <a:lnTo>
                    <a:pt x="186" y="316"/>
                  </a:lnTo>
                  <a:lnTo>
                    <a:pt x="196" y="306"/>
                  </a:lnTo>
                  <a:lnTo>
                    <a:pt x="202" y="300"/>
                  </a:lnTo>
                  <a:lnTo>
                    <a:pt x="209" y="295"/>
                  </a:lnTo>
                  <a:lnTo>
                    <a:pt x="215" y="288"/>
                  </a:lnTo>
                  <a:lnTo>
                    <a:pt x="225" y="275"/>
                  </a:lnTo>
                  <a:lnTo>
                    <a:pt x="230" y="272"/>
                  </a:lnTo>
                  <a:lnTo>
                    <a:pt x="240" y="259"/>
                  </a:lnTo>
                  <a:lnTo>
                    <a:pt x="243" y="259"/>
                  </a:lnTo>
                  <a:lnTo>
                    <a:pt x="248" y="257"/>
                  </a:lnTo>
                  <a:lnTo>
                    <a:pt x="258" y="259"/>
                  </a:lnTo>
                  <a:lnTo>
                    <a:pt x="264" y="267"/>
                  </a:lnTo>
                  <a:lnTo>
                    <a:pt x="274" y="280"/>
                  </a:lnTo>
                  <a:lnTo>
                    <a:pt x="277" y="275"/>
                  </a:lnTo>
                  <a:lnTo>
                    <a:pt x="287" y="272"/>
                  </a:lnTo>
                  <a:lnTo>
                    <a:pt x="292" y="259"/>
                  </a:lnTo>
                  <a:lnTo>
                    <a:pt x="302" y="259"/>
                  </a:lnTo>
                  <a:lnTo>
                    <a:pt x="307" y="259"/>
                  </a:lnTo>
                  <a:lnTo>
                    <a:pt x="313" y="259"/>
                  </a:lnTo>
                  <a:lnTo>
                    <a:pt x="320" y="267"/>
                  </a:lnTo>
                  <a:lnTo>
                    <a:pt x="326" y="282"/>
                  </a:lnTo>
                  <a:lnTo>
                    <a:pt x="336" y="298"/>
                  </a:lnTo>
                  <a:lnTo>
                    <a:pt x="341" y="313"/>
                  </a:lnTo>
                  <a:lnTo>
                    <a:pt x="349" y="324"/>
                  </a:lnTo>
                  <a:lnTo>
                    <a:pt x="354" y="332"/>
                  </a:lnTo>
                  <a:lnTo>
                    <a:pt x="364" y="339"/>
                  </a:lnTo>
                  <a:lnTo>
                    <a:pt x="369" y="344"/>
                  </a:lnTo>
                  <a:lnTo>
                    <a:pt x="375" y="344"/>
                  </a:lnTo>
                  <a:lnTo>
                    <a:pt x="382" y="347"/>
                  </a:lnTo>
                  <a:lnTo>
                    <a:pt x="388" y="357"/>
                  </a:lnTo>
                  <a:lnTo>
                    <a:pt x="398" y="370"/>
                  </a:lnTo>
                  <a:lnTo>
                    <a:pt x="403" y="381"/>
                  </a:lnTo>
                  <a:lnTo>
                    <a:pt x="413" y="391"/>
                  </a:lnTo>
                  <a:lnTo>
                    <a:pt x="416" y="399"/>
                  </a:lnTo>
                  <a:lnTo>
                    <a:pt x="426" y="412"/>
                  </a:lnTo>
                  <a:lnTo>
                    <a:pt x="431" y="422"/>
                  </a:lnTo>
                  <a:lnTo>
                    <a:pt x="437" y="430"/>
                  </a:lnTo>
                  <a:lnTo>
                    <a:pt x="447" y="445"/>
                  </a:lnTo>
                  <a:lnTo>
                    <a:pt x="450" y="469"/>
                  </a:lnTo>
                  <a:lnTo>
                    <a:pt x="460" y="497"/>
                  </a:lnTo>
                  <a:lnTo>
                    <a:pt x="465" y="528"/>
                  </a:lnTo>
                  <a:lnTo>
                    <a:pt x="475" y="559"/>
                  </a:lnTo>
                  <a:lnTo>
                    <a:pt x="480" y="585"/>
                  </a:lnTo>
                  <a:lnTo>
                    <a:pt x="488" y="611"/>
                  </a:lnTo>
                  <a:lnTo>
                    <a:pt x="493" y="626"/>
                  </a:lnTo>
                  <a:lnTo>
                    <a:pt x="504" y="637"/>
                  </a:lnTo>
                  <a:lnTo>
                    <a:pt x="509" y="650"/>
                  </a:lnTo>
                  <a:lnTo>
                    <a:pt x="514" y="663"/>
                  </a:lnTo>
                  <a:lnTo>
                    <a:pt x="522" y="686"/>
                  </a:lnTo>
                  <a:lnTo>
                    <a:pt x="527" y="709"/>
                  </a:lnTo>
                  <a:lnTo>
                    <a:pt x="537" y="720"/>
                  </a:lnTo>
                  <a:lnTo>
                    <a:pt x="542" y="740"/>
                  </a:lnTo>
                  <a:lnTo>
                    <a:pt x="550" y="753"/>
                  </a:lnTo>
                  <a:lnTo>
                    <a:pt x="555" y="766"/>
                  </a:lnTo>
                  <a:lnTo>
                    <a:pt x="566" y="774"/>
                  </a:lnTo>
                  <a:lnTo>
                    <a:pt x="571" y="774"/>
                  </a:lnTo>
                  <a:lnTo>
                    <a:pt x="576" y="766"/>
                  </a:lnTo>
                  <a:lnTo>
                    <a:pt x="584" y="753"/>
                  </a:lnTo>
                  <a:lnTo>
                    <a:pt x="589" y="751"/>
                  </a:lnTo>
                  <a:lnTo>
                    <a:pt x="599" y="740"/>
                  </a:lnTo>
                  <a:lnTo>
                    <a:pt x="604" y="727"/>
                  </a:lnTo>
                  <a:lnTo>
                    <a:pt x="615" y="717"/>
                  </a:lnTo>
                  <a:lnTo>
                    <a:pt x="617" y="694"/>
                  </a:lnTo>
                  <a:lnTo>
                    <a:pt x="628" y="663"/>
                  </a:lnTo>
                  <a:lnTo>
                    <a:pt x="633" y="626"/>
                  </a:lnTo>
                  <a:lnTo>
                    <a:pt x="638" y="588"/>
                  </a:lnTo>
                  <a:lnTo>
                    <a:pt x="648" y="554"/>
                  </a:lnTo>
                  <a:lnTo>
                    <a:pt x="653" y="518"/>
                  </a:lnTo>
                  <a:lnTo>
                    <a:pt x="661" y="482"/>
                  </a:lnTo>
                  <a:lnTo>
                    <a:pt x="666" y="453"/>
                  </a:lnTo>
                  <a:lnTo>
                    <a:pt x="677" y="427"/>
                  </a:lnTo>
                  <a:lnTo>
                    <a:pt x="682" y="396"/>
                  </a:lnTo>
                  <a:lnTo>
                    <a:pt x="690" y="357"/>
                  </a:lnTo>
                  <a:lnTo>
                    <a:pt x="695" y="316"/>
                  </a:lnTo>
                  <a:lnTo>
                    <a:pt x="700" y="275"/>
                  </a:lnTo>
                  <a:lnTo>
                    <a:pt x="710" y="241"/>
                  </a:lnTo>
                  <a:lnTo>
                    <a:pt x="715" y="207"/>
                  </a:lnTo>
                  <a:lnTo>
                    <a:pt x="723" y="174"/>
                  </a:lnTo>
                  <a:lnTo>
                    <a:pt x="728" y="143"/>
                  </a:lnTo>
                  <a:lnTo>
                    <a:pt x="739" y="117"/>
                  </a:lnTo>
                  <a:lnTo>
                    <a:pt x="744" y="91"/>
                  </a:lnTo>
                  <a:lnTo>
                    <a:pt x="754" y="75"/>
                  </a:lnTo>
                  <a:lnTo>
                    <a:pt x="757" y="60"/>
                  </a:lnTo>
                  <a:lnTo>
                    <a:pt x="762" y="44"/>
                  </a:lnTo>
                  <a:lnTo>
                    <a:pt x="772" y="26"/>
                  </a:lnTo>
                  <a:lnTo>
                    <a:pt x="777" y="16"/>
                  </a:lnTo>
                  <a:lnTo>
                    <a:pt x="788" y="3"/>
                  </a:lnTo>
                  <a:lnTo>
                    <a:pt x="790" y="0"/>
                  </a:lnTo>
                  <a:lnTo>
                    <a:pt x="801" y="0"/>
                  </a:lnTo>
                  <a:lnTo>
                    <a:pt x="806" y="8"/>
                  </a:lnTo>
                  <a:lnTo>
                    <a:pt x="816" y="11"/>
                  </a:lnTo>
                  <a:lnTo>
                    <a:pt x="821" y="8"/>
                  </a:lnTo>
                  <a:lnTo>
                    <a:pt x="829" y="16"/>
                  </a:lnTo>
                  <a:lnTo>
                    <a:pt x="834" y="29"/>
                  </a:lnTo>
                  <a:lnTo>
                    <a:pt x="839" y="44"/>
                  </a:lnTo>
                  <a:lnTo>
                    <a:pt x="850" y="60"/>
                  </a:lnTo>
                  <a:lnTo>
                    <a:pt x="855" y="83"/>
                  </a:lnTo>
                  <a:lnTo>
                    <a:pt x="863" y="106"/>
                  </a:lnTo>
                  <a:lnTo>
                    <a:pt x="868" y="125"/>
                  </a:lnTo>
                  <a:lnTo>
                    <a:pt x="878" y="148"/>
                  </a:lnTo>
                  <a:lnTo>
                    <a:pt x="883" y="169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7" name="Freeform 53">
              <a:extLst>
                <a:ext uri="{FF2B5EF4-FFF2-40B4-BE49-F238E27FC236}">
                  <a16:creationId xmlns:a16="http://schemas.microsoft.com/office/drawing/2014/main" id="{0AE1E66C-B999-468D-9B74-FDE079FB3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3051"/>
              <a:ext cx="877" cy="905"/>
            </a:xfrm>
            <a:custGeom>
              <a:avLst/>
              <a:gdLst>
                <a:gd name="T0" fmla="*/ 12 w 877"/>
                <a:gd name="T1" fmla="*/ 877 h 905"/>
                <a:gd name="T2" fmla="*/ 33 w 877"/>
                <a:gd name="T3" fmla="*/ 838 h 905"/>
                <a:gd name="T4" fmla="*/ 51 w 877"/>
                <a:gd name="T5" fmla="*/ 822 h 905"/>
                <a:gd name="T6" fmla="*/ 77 w 877"/>
                <a:gd name="T7" fmla="*/ 830 h 905"/>
                <a:gd name="T8" fmla="*/ 95 w 877"/>
                <a:gd name="T9" fmla="*/ 830 h 905"/>
                <a:gd name="T10" fmla="*/ 113 w 877"/>
                <a:gd name="T11" fmla="*/ 822 h 905"/>
                <a:gd name="T12" fmla="*/ 139 w 877"/>
                <a:gd name="T13" fmla="*/ 802 h 905"/>
                <a:gd name="T14" fmla="*/ 157 w 877"/>
                <a:gd name="T15" fmla="*/ 773 h 905"/>
                <a:gd name="T16" fmla="*/ 178 w 877"/>
                <a:gd name="T17" fmla="*/ 740 h 905"/>
                <a:gd name="T18" fmla="*/ 201 w 877"/>
                <a:gd name="T19" fmla="*/ 693 h 905"/>
                <a:gd name="T20" fmla="*/ 219 w 877"/>
                <a:gd name="T21" fmla="*/ 657 h 905"/>
                <a:gd name="T22" fmla="*/ 240 w 877"/>
                <a:gd name="T23" fmla="*/ 616 h 905"/>
                <a:gd name="T24" fmla="*/ 263 w 877"/>
                <a:gd name="T25" fmla="*/ 587 h 905"/>
                <a:gd name="T26" fmla="*/ 281 w 877"/>
                <a:gd name="T27" fmla="*/ 572 h 905"/>
                <a:gd name="T28" fmla="*/ 302 w 877"/>
                <a:gd name="T29" fmla="*/ 548 h 905"/>
                <a:gd name="T30" fmla="*/ 325 w 877"/>
                <a:gd name="T31" fmla="*/ 504 h 905"/>
                <a:gd name="T32" fmla="*/ 346 w 877"/>
                <a:gd name="T33" fmla="*/ 486 h 905"/>
                <a:gd name="T34" fmla="*/ 364 w 877"/>
                <a:gd name="T35" fmla="*/ 450 h 905"/>
                <a:gd name="T36" fmla="*/ 387 w 877"/>
                <a:gd name="T37" fmla="*/ 419 h 905"/>
                <a:gd name="T38" fmla="*/ 408 w 877"/>
                <a:gd name="T39" fmla="*/ 367 h 905"/>
                <a:gd name="T40" fmla="*/ 426 w 877"/>
                <a:gd name="T41" fmla="*/ 282 h 905"/>
                <a:gd name="T42" fmla="*/ 449 w 877"/>
                <a:gd name="T43" fmla="*/ 207 h 905"/>
                <a:gd name="T44" fmla="*/ 469 w 877"/>
                <a:gd name="T45" fmla="*/ 189 h 905"/>
                <a:gd name="T46" fmla="*/ 488 w 877"/>
                <a:gd name="T47" fmla="*/ 189 h 905"/>
                <a:gd name="T48" fmla="*/ 513 w 877"/>
                <a:gd name="T49" fmla="*/ 173 h 905"/>
                <a:gd name="T50" fmla="*/ 531 w 877"/>
                <a:gd name="T51" fmla="*/ 165 h 905"/>
                <a:gd name="T52" fmla="*/ 550 w 877"/>
                <a:gd name="T53" fmla="*/ 142 h 905"/>
                <a:gd name="T54" fmla="*/ 575 w 877"/>
                <a:gd name="T55" fmla="*/ 137 h 905"/>
                <a:gd name="T56" fmla="*/ 593 w 877"/>
                <a:gd name="T57" fmla="*/ 171 h 905"/>
                <a:gd name="T58" fmla="*/ 614 w 877"/>
                <a:gd name="T59" fmla="*/ 194 h 905"/>
                <a:gd name="T60" fmla="*/ 637 w 877"/>
                <a:gd name="T61" fmla="*/ 171 h 905"/>
                <a:gd name="T62" fmla="*/ 655 w 877"/>
                <a:gd name="T63" fmla="*/ 114 h 905"/>
                <a:gd name="T64" fmla="*/ 676 w 877"/>
                <a:gd name="T65" fmla="*/ 65 h 905"/>
                <a:gd name="T66" fmla="*/ 699 w 877"/>
                <a:gd name="T67" fmla="*/ 26 h 905"/>
                <a:gd name="T68" fmla="*/ 720 w 877"/>
                <a:gd name="T69" fmla="*/ 5 h 905"/>
                <a:gd name="T70" fmla="*/ 738 w 877"/>
                <a:gd name="T71" fmla="*/ 8 h 905"/>
                <a:gd name="T72" fmla="*/ 761 w 877"/>
                <a:gd name="T73" fmla="*/ 26 h 905"/>
                <a:gd name="T74" fmla="*/ 782 w 877"/>
                <a:gd name="T75" fmla="*/ 52 h 905"/>
                <a:gd name="T76" fmla="*/ 800 w 877"/>
                <a:gd name="T77" fmla="*/ 116 h 905"/>
                <a:gd name="T78" fmla="*/ 823 w 877"/>
                <a:gd name="T79" fmla="*/ 225 h 905"/>
                <a:gd name="T80" fmla="*/ 844 w 877"/>
                <a:gd name="T81" fmla="*/ 359 h 905"/>
                <a:gd name="T82" fmla="*/ 862 w 877"/>
                <a:gd name="T83" fmla="*/ 504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7" h="905">
                  <a:moveTo>
                    <a:pt x="0" y="905"/>
                  </a:moveTo>
                  <a:lnTo>
                    <a:pt x="5" y="890"/>
                  </a:lnTo>
                  <a:lnTo>
                    <a:pt x="12" y="877"/>
                  </a:lnTo>
                  <a:lnTo>
                    <a:pt x="18" y="866"/>
                  </a:lnTo>
                  <a:lnTo>
                    <a:pt x="23" y="853"/>
                  </a:lnTo>
                  <a:lnTo>
                    <a:pt x="33" y="838"/>
                  </a:lnTo>
                  <a:lnTo>
                    <a:pt x="38" y="822"/>
                  </a:lnTo>
                  <a:lnTo>
                    <a:pt x="46" y="817"/>
                  </a:lnTo>
                  <a:lnTo>
                    <a:pt x="51" y="822"/>
                  </a:lnTo>
                  <a:lnTo>
                    <a:pt x="62" y="825"/>
                  </a:lnTo>
                  <a:lnTo>
                    <a:pt x="67" y="830"/>
                  </a:lnTo>
                  <a:lnTo>
                    <a:pt x="77" y="830"/>
                  </a:lnTo>
                  <a:lnTo>
                    <a:pt x="80" y="830"/>
                  </a:lnTo>
                  <a:lnTo>
                    <a:pt x="85" y="830"/>
                  </a:lnTo>
                  <a:lnTo>
                    <a:pt x="95" y="830"/>
                  </a:lnTo>
                  <a:lnTo>
                    <a:pt x="100" y="825"/>
                  </a:lnTo>
                  <a:lnTo>
                    <a:pt x="111" y="825"/>
                  </a:lnTo>
                  <a:lnTo>
                    <a:pt x="113" y="822"/>
                  </a:lnTo>
                  <a:lnTo>
                    <a:pt x="123" y="810"/>
                  </a:lnTo>
                  <a:lnTo>
                    <a:pt x="129" y="804"/>
                  </a:lnTo>
                  <a:lnTo>
                    <a:pt x="139" y="802"/>
                  </a:lnTo>
                  <a:lnTo>
                    <a:pt x="144" y="794"/>
                  </a:lnTo>
                  <a:lnTo>
                    <a:pt x="147" y="786"/>
                  </a:lnTo>
                  <a:lnTo>
                    <a:pt x="157" y="773"/>
                  </a:lnTo>
                  <a:lnTo>
                    <a:pt x="162" y="760"/>
                  </a:lnTo>
                  <a:lnTo>
                    <a:pt x="173" y="750"/>
                  </a:lnTo>
                  <a:lnTo>
                    <a:pt x="178" y="740"/>
                  </a:lnTo>
                  <a:lnTo>
                    <a:pt x="185" y="724"/>
                  </a:lnTo>
                  <a:lnTo>
                    <a:pt x="191" y="714"/>
                  </a:lnTo>
                  <a:lnTo>
                    <a:pt x="201" y="693"/>
                  </a:lnTo>
                  <a:lnTo>
                    <a:pt x="206" y="680"/>
                  </a:lnTo>
                  <a:lnTo>
                    <a:pt x="211" y="672"/>
                  </a:lnTo>
                  <a:lnTo>
                    <a:pt x="219" y="657"/>
                  </a:lnTo>
                  <a:lnTo>
                    <a:pt x="224" y="636"/>
                  </a:lnTo>
                  <a:lnTo>
                    <a:pt x="235" y="623"/>
                  </a:lnTo>
                  <a:lnTo>
                    <a:pt x="240" y="616"/>
                  </a:lnTo>
                  <a:lnTo>
                    <a:pt x="247" y="608"/>
                  </a:lnTo>
                  <a:lnTo>
                    <a:pt x="253" y="600"/>
                  </a:lnTo>
                  <a:lnTo>
                    <a:pt x="263" y="587"/>
                  </a:lnTo>
                  <a:lnTo>
                    <a:pt x="268" y="584"/>
                  </a:lnTo>
                  <a:lnTo>
                    <a:pt x="273" y="584"/>
                  </a:lnTo>
                  <a:lnTo>
                    <a:pt x="281" y="572"/>
                  </a:lnTo>
                  <a:lnTo>
                    <a:pt x="286" y="564"/>
                  </a:lnTo>
                  <a:lnTo>
                    <a:pt x="296" y="556"/>
                  </a:lnTo>
                  <a:lnTo>
                    <a:pt x="302" y="548"/>
                  </a:lnTo>
                  <a:lnTo>
                    <a:pt x="312" y="528"/>
                  </a:lnTo>
                  <a:lnTo>
                    <a:pt x="315" y="512"/>
                  </a:lnTo>
                  <a:lnTo>
                    <a:pt x="325" y="504"/>
                  </a:lnTo>
                  <a:lnTo>
                    <a:pt x="330" y="499"/>
                  </a:lnTo>
                  <a:lnTo>
                    <a:pt x="340" y="497"/>
                  </a:lnTo>
                  <a:lnTo>
                    <a:pt x="346" y="486"/>
                  </a:lnTo>
                  <a:lnTo>
                    <a:pt x="348" y="471"/>
                  </a:lnTo>
                  <a:lnTo>
                    <a:pt x="358" y="463"/>
                  </a:lnTo>
                  <a:lnTo>
                    <a:pt x="364" y="450"/>
                  </a:lnTo>
                  <a:lnTo>
                    <a:pt x="374" y="447"/>
                  </a:lnTo>
                  <a:lnTo>
                    <a:pt x="379" y="440"/>
                  </a:lnTo>
                  <a:lnTo>
                    <a:pt x="387" y="419"/>
                  </a:lnTo>
                  <a:lnTo>
                    <a:pt x="392" y="403"/>
                  </a:lnTo>
                  <a:lnTo>
                    <a:pt x="402" y="390"/>
                  </a:lnTo>
                  <a:lnTo>
                    <a:pt x="408" y="367"/>
                  </a:lnTo>
                  <a:lnTo>
                    <a:pt x="413" y="334"/>
                  </a:lnTo>
                  <a:lnTo>
                    <a:pt x="420" y="305"/>
                  </a:lnTo>
                  <a:lnTo>
                    <a:pt x="426" y="282"/>
                  </a:lnTo>
                  <a:lnTo>
                    <a:pt x="436" y="259"/>
                  </a:lnTo>
                  <a:lnTo>
                    <a:pt x="441" y="233"/>
                  </a:lnTo>
                  <a:lnTo>
                    <a:pt x="449" y="207"/>
                  </a:lnTo>
                  <a:lnTo>
                    <a:pt x="454" y="196"/>
                  </a:lnTo>
                  <a:lnTo>
                    <a:pt x="464" y="189"/>
                  </a:lnTo>
                  <a:lnTo>
                    <a:pt x="469" y="189"/>
                  </a:lnTo>
                  <a:lnTo>
                    <a:pt x="475" y="186"/>
                  </a:lnTo>
                  <a:lnTo>
                    <a:pt x="482" y="189"/>
                  </a:lnTo>
                  <a:lnTo>
                    <a:pt x="488" y="189"/>
                  </a:lnTo>
                  <a:lnTo>
                    <a:pt x="498" y="186"/>
                  </a:lnTo>
                  <a:lnTo>
                    <a:pt x="503" y="181"/>
                  </a:lnTo>
                  <a:lnTo>
                    <a:pt x="513" y="173"/>
                  </a:lnTo>
                  <a:lnTo>
                    <a:pt x="516" y="171"/>
                  </a:lnTo>
                  <a:lnTo>
                    <a:pt x="526" y="171"/>
                  </a:lnTo>
                  <a:lnTo>
                    <a:pt x="531" y="165"/>
                  </a:lnTo>
                  <a:lnTo>
                    <a:pt x="537" y="160"/>
                  </a:lnTo>
                  <a:lnTo>
                    <a:pt x="547" y="150"/>
                  </a:lnTo>
                  <a:lnTo>
                    <a:pt x="550" y="142"/>
                  </a:lnTo>
                  <a:lnTo>
                    <a:pt x="560" y="142"/>
                  </a:lnTo>
                  <a:lnTo>
                    <a:pt x="565" y="134"/>
                  </a:lnTo>
                  <a:lnTo>
                    <a:pt x="575" y="137"/>
                  </a:lnTo>
                  <a:lnTo>
                    <a:pt x="581" y="145"/>
                  </a:lnTo>
                  <a:lnTo>
                    <a:pt x="588" y="160"/>
                  </a:lnTo>
                  <a:lnTo>
                    <a:pt x="593" y="171"/>
                  </a:lnTo>
                  <a:lnTo>
                    <a:pt x="599" y="178"/>
                  </a:lnTo>
                  <a:lnTo>
                    <a:pt x="609" y="186"/>
                  </a:lnTo>
                  <a:lnTo>
                    <a:pt x="614" y="194"/>
                  </a:lnTo>
                  <a:lnTo>
                    <a:pt x="622" y="194"/>
                  </a:lnTo>
                  <a:lnTo>
                    <a:pt x="627" y="186"/>
                  </a:lnTo>
                  <a:lnTo>
                    <a:pt x="637" y="171"/>
                  </a:lnTo>
                  <a:lnTo>
                    <a:pt x="642" y="150"/>
                  </a:lnTo>
                  <a:lnTo>
                    <a:pt x="653" y="134"/>
                  </a:lnTo>
                  <a:lnTo>
                    <a:pt x="655" y="114"/>
                  </a:lnTo>
                  <a:lnTo>
                    <a:pt x="666" y="98"/>
                  </a:lnTo>
                  <a:lnTo>
                    <a:pt x="671" y="80"/>
                  </a:lnTo>
                  <a:lnTo>
                    <a:pt x="676" y="65"/>
                  </a:lnTo>
                  <a:lnTo>
                    <a:pt x="686" y="44"/>
                  </a:lnTo>
                  <a:lnTo>
                    <a:pt x="689" y="28"/>
                  </a:lnTo>
                  <a:lnTo>
                    <a:pt x="699" y="26"/>
                  </a:lnTo>
                  <a:lnTo>
                    <a:pt x="704" y="15"/>
                  </a:lnTo>
                  <a:lnTo>
                    <a:pt x="715" y="8"/>
                  </a:lnTo>
                  <a:lnTo>
                    <a:pt x="720" y="5"/>
                  </a:lnTo>
                  <a:lnTo>
                    <a:pt x="728" y="5"/>
                  </a:lnTo>
                  <a:lnTo>
                    <a:pt x="733" y="0"/>
                  </a:lnTo>
                  <a:lnTo>
                    <a:pt x="738" y="8"/>
                  </a:lnTo>
                  <a:lnTo>
                    <a:pt x="748" y="15"/>
                  </a:lnTo>
                  <a:lnTo>
                    <a:pt x="754" y="26"/>
                  </a:lnTo>
                  <a:lnTo>
                    <a:pt x="761" y="26"/>
                  </a:lnTo>
                  <a:lnTo>
                    <a:pt x="766" y="36"/>
                  </a:lnTo>
                  <a:lnTo>
                    <a:pt x="777" y="44"/>
                  </a:lnTo>
                  <a:lnTo>
                    <a:pt x="782" y="52"/>
                  </a:lnTo>
                  <a:lnTo>
                    <a:pt x="790" y="70"/>
                  </a:lnTo>
                  <a:lnTo>
                    <a:pt x="795" y="85"/>
                  </a:lnTo>
                  <a:lnTo>
                    <a:pt x="800" y="116"/>
                  </a:lnTo>
                  <a:lnTo>
                    <a:pt x="810" y="150"/>
                  </a:lnTo>
                  <a:lnTo>
                    <a:pt x="815" y="189"/>
                  </a:lnTo>
                  <a:lnTo>
                    <a:pt x="823" y="225"/>
                  </a:lnTo>
                  <a:lnTo>
                    <a:pt x="828" y="274"/>
                  </a:lnTo>
                  <a:lnTo>
                    <a:pt x="839" y="315"/>
                  </a:lnTo>
                  <a:lnTo>
                    <a:pt x="844" y="359"/>
                  </a:lnTo>
                  <a:lnTo>
                    <a:pt x="854" y="406"/>
                  </a:lnTo>
                  <a:lnTo>
                    <a:pt x="857" y="460"/>
                  </a:lnTo>
                  <a:lnTo>
                    <a:pt x="862" y="504"/>
                  </a:lnTo>
                  <a:lnTo>
                    <a:pt x="872" y="541"/>
                  </a:lnTo>
                  <a:lnTo>
                    <a:pt x="877" y="577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8" name="Freeform 54">
              <a:extLst>
                <a:ext uri="{FF2B5EF4-FFF2-40B4-BE49-F238E27FC236}">
                  <a16:creationId xmlns:a16="http://schemas.microsoft.com/office/drawing/2014/main" id="{E9B90609-E32B-4A86-8B52-5F537CDB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" y="3085"/>
              <a:ext cx="884" cy="796"/>
            </a:xfrm>
            <a:custGeom>
              <a:avLst/>
              <a:gdLst>
                <a:gd name="T0" fmla="*/ 13 w 884"/>
                <a:gd name="T1" fmla="*/ 610 h 796"/>
                <a:gd name="T2" fmla="*/ 39 w 884"/>
                <a:gd name="T3" fmla="*/ 690 h 796"/>
                <a:gd name="T4" fmla="*/ 57 w 884"/>
                <a:gd name="T5" fmla="*/ 703 h 796"/>
                <a:gd name="T6" fmla="*/ 78 w 884"/>
                <a:gd name="T7" fmla="*/ 711 h 796"/>
                <a:gd name="T8" fmla="*/ 101 w 884"/>
                <a:gd name="T9" fmla="*/ 682 h 796"/>
                <a:gd name="T10" fmla="*/ 119 w 884"/>
                <a:gd name="T11" fmla="*/ 607 h 796"/>
                <a:gd name="T12" fmla="*/ 140 w 884"/>
                <a:gd name="T13" fmla="*/ 522 h 796"/>
                <a:gd name="T14" fmla="*/ 163 w 884"/>
                <a:gd name="T15" fmla="*/ 437 h 796"/>
                <a:gd name="T16" fmla="*/ 181 w 884"/>
                <a:gd name="T17" fmla="*/ 393 h 796"/>
                <a:gd name="T18" fmla="*/ 202 w 884"/>
                <a:gd name="T19" fmla="*/ 354 h 796"/>
                <a:gd name="T20" fmla="*/ 225 w 884"/>
                <a:gd name="T21" fmla="*/ 362 h 796"/>
                <a:gd name="T22" fmla="*/ 246 w 884"/>
                <a:gd name="T23" fmla="*/ 349 h 796"/>
                <a:gd name="T24" fmla="*/ 264 w 884"/>
                <a:gd name="T25" fmla="*/ 356 h 796"/>
                <a:gd name="T26" fmla="*/ 287 w 884"/>
                <a:gd name="T27" fmla="*/ 369 h 796"/>
                <a:gd name="T28" fmla="*/ 308 w 884"/>
                <a:gd name="T29" fmla="*/ 406 h 796"/>
                <a:gd name="T30" fmla="*/ 326 w 884"/>
                <a:gd name="T31" fmla="*/ 434 h 796"/>
                <a:gd name="T32" fmla="*/ 352 w 884"/>
                <a:gd name="T33" fmla="*/ 429 h 796"/>
                <a:gd name="T34" fmla="*/ 370 w 884"/>
                <a:gd name="T35" fmla="*/ 437 h 796"/>
                <a:gd name="T36" fmla="*/ 388 w 884"/>
                <a:gd name="T37" fmla="*/ 434 h 796"/>
                <a:gd name="T38" fmla="*/ 414 w 884"/>
                <a:gd name="T39" fmla="*/ 457 h 796"/>
                <a:gd name="T40" fmla="*/ 432 w 884"/>
                <a:gd name="T41" fmla="*/ 530 h 796"/>
                <a:gd name="T42" fmla="*/ 452 w 884"/>
                <a:gd name="T43" fmla="*/ 602 h 796"/>
                <a:gd name="T44" fmla="*/ 476 w 884"/>
                <a:gd name="T45" fmla="*/ 646 h 796"/>
                <a:gd name="T46" fmla="*/ 494 w 884"/>
                <a:gd name="T47" fmla="*/ 682 h 796"/>
                <a:gd name="T48" fmla="*/ 514 w 884"/>
                <a:gd name="T49" fmla="*/ 734 h 796"/>
                <a:gd name="T50" fmla="*/ 538 w 884"/>
                <a:gd name="T51" fmla="*/ 776 h 796"/>
                <a:gd name="T52" fmla="*/ 556 w 884"/>
                <a:gd name="T53" fmla="*/ 791 h 796"/>
                <a:gd name="T54" fmla="*/ 576 w 884"/>
                <a:gd name="T55" fmla="*/ 791 h 796"/>
                <a:gd name="T56" fmla="*/ 600 w 884"/>
                <a:gd name="T57" fmla="*/ 732 h 796"/>
                <a:gd name="T58" fmla="*/ 620 w 884"/>
                <a:gd name="T59" fmla="*/ 680 h 796"/>
                <a:gd name="T60" fmla="*/ 638 w 884"/>
                <a:gd name="T61" fmla="*/ 646 h 796"/>
                <a:gd name="T62" fmla="*/ 661 w 884"/>
                <a:gd name="T63" fmla="*/ 615 h 796"/>
                <a:gd name="T64" fmla="*/ 682 w 884"/>
                <a:gd name="T65" fmla="*/ 571 h 796"/>
                <a:gd name="T66" fmla="*/ 700 w 884"/>
                <a:gd name="T67" fmla="*/ 473 h 796"/>
                <a:gd name="T68" fmla="*/ 726 w 884"/>
                <a:gd name="T69" fmla="*/ 406 h 796"/>
                <a:gd name="T70" fmla="*/ 744 w 884"/>
                <a:gd name="T71" fmla="*/ 336 h 796"/>
                <a:gd name="T72" fmla="*/ 762 w 884"/>
                <a:gd name="T73" fmla="*/ 292 h 796"/>
                <a:gd name="T74" fmla="*/ 788 w 884"/>
                <a:gd name="T75" fmla="*/ 240 h 796"/>
                <a:gd name="T76" fmla="*/ 806 w 884"/>
                <a:gd name="T77" fmla="*/ 168 h 796"/>
                <a:gd name="T78" fmla="*/ 829 w 884"/>
                <a:gd name="T79" fmla="*/ 82 h 796"/>
                <a:gd name="T80" fmla="*/ 850 w 884"/>
                <a:gd name="T81" fmla="*/ 7 h 796"/>
                <a:gd name="T82" fmla="*/ 868 w 884"/>
                <a:gd name="T83" fmla="*/ 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796">
                  <a:moveTo>
                    <a:pt x="0" y="543"/>
                  </a:moveTo>
                  <a:lnTo>
                    <a:pt x="11" y="579"/>
                  </a:lnTo>
                  <a:lnTo>
                    <a:pt x="13" y="610"/>
                  </a:lnTo>
                  <a:lnTo>
                    <a:pt x="24" y="644"/>
                  </a:lnTo>
                  <a:lnTo>
                    <a:pt x="29" y="669"/>
                  </a:lnTo>
                  <a:lnTo>
                    <a:pt x="39" y="690"/>
                  </a:lnTo>
                  <a:lnTo>
                    <a:pt x="44" y="695"/>
                  </a:lnTo>
                  <a:lnTo>
                    <a:pt x="47" y="698"/>
                  </a:lnTo>
                  <a:lnTo>
                    <a:pt x="57" y="703"/>
                  </a:lnTo>
                  <a:lnTo>
                    <a:pt x="62" y="706"/>
                  </a:lnTo>
                  <a:lnTo>
                    <a:pt x="73" y="716"/>
                  </a:lnTo>
                  <a:lnTo>
                    <a:pt x="78" y="711"/>
                  </a:lnTo>
                  <a:lnTo>
                    <a:pt x="86" y="703"/>
                  </a:lnTo>
                  <a:lnTo>
                    <a:pt x="91" y="695"/>
                  </a:lnTo>
                  <a:lnTo>
                    <a:pt x="101" y="682"/>
                  </a:lnTo>
                  <a:lnTo>
                    <a:pt x="106" y="662"/>
                  </a:lnTo>
                  <a:lnTo>
                    <a:pt x="114" y="633"/>
                  </a:lnTo>
                  <a:lnTo>
                    <a:pt x="119" y="607"/>
                  </a:lnTo>
                  <a:lnTo>
                    <a:pt x="124" y="571"/>
                  </a:lnTo>
                  <a:lnTo>
                    <a:pt x="135" y="545"/>
                  </a:lnTo>
                  <a:lnTo>
                    <a:pt x="140" y="522"/>
                  </a:lnTo>
                  <a:lnTo>
                    <a:pt x="148" y="494"/>
                  </a:lnTo>
                  <a:lnTo>
                    <a:pt x="153" y="463"/>
                  </a:lnTo>
                  <a:lnTo>
                    <a:pt x="163" y="437"/>
                  </a:lnTo>
                  <a:lnTo>
                    <a:pt x="168" y="421"/>
                  </a:lnTo>
                  <a:lnTo>
                    <a:pt x="179" y="408"/>
                  </a:lnTo>
                  <a:lnTo>
                    <a:pt x="181" y="393"/>
                  </a:lnTo>
                  <a:lnTo>
                    <a:pt x="186" y="380"/>
                  </a:lnTo>
                  <a:lnTo>
                    <a:pt x="197" y="364"/>
                  </a:lnTo>
                  <a:lnTo>
                    <a:pt x="202" y="354"/>
                  </a:lnTo>
                  <a:lnTo>
                    <a:pt x="212" y="354"/>
                  </a:lnTo>
                  <a:lnTo>
                    <a:pt x="215" y="356"/>
                  </a:lnTo>
                  <a:lnTo>
                    <a:pt x="225" y="362"/>
                  </a:lnTo>
                  <a:lnTo>
                    <a:pt x="230" y="364"/>
                  </a:lnTo>
                  <a:lnTo>
                    <a:pt x="241" y="362"/>
                  </a:lnTo>
                  <a:lnTo>
                    <a:pt x="246" y="349"/>
                  </a:lnTo>
                  <a:lnTo>
                    <a:pt x="251" y="344"/>
                  </a:lnTo>
                  <a:lnTo>
                    <a:pt x="259" y="354"/>
                  </a:lnTo>
                  <a:lnTo>
                    <a:pt x="264" y="356"/>
                  </a:lnTo>
                  <a:lnTo>
                    <a:pt x="274" y="356"/>
                  </a:lnTo>
                  <a:lnTo>
                    <a:pt x="279" y="356"/>
                  </a:lnTo>
                  <a:lnTo>
                    <a:pt x="287" y="369"/>
                  </a:lnTo>
                  <a:lnTo>
                    <a:pt x="292" y="385"/>
                  </a:lnTo>
                  <a:lnTo>
                    <a:pt x="303" y="400"/>
                  </a:lnTo>
                  <a:lnTo>
                    <a:pt x="308" y="406"/>
                  </a:lnTo>
                  <a:lnTo>
                    <a:pt x="313" y="413"/>
                  </a:lnTo>
                  <a:lnTo>
                    <a:pt x="321" y="426"/>
                  </a:lnTo>
                  <a:lnTo>
                    <a:pt x="326" y="434"/>
                  </a:lnTo>
                  <a:lnTo>
                    <a:pt x="336" y="437"/>
                  </a:lnTo>
                  <a:lnTo>
                    <a:pt x="341" y="434"/>
                  </a:lnTo>
                  <a:lnTo>
                    <a:pt x="352" y="429"/>
                  </a:lnTo>
                  <a:lnTo>
                    <a:pt x="354" y="434"/>
                  </a:lnTo>
                  <a:lnTo>
                    <a:pt x="365" y="434"/>
                  </a:lnTo>
                  <a:lnTo>
                    <a:pt x="370" y="437"/>
                  </a:lnTo>
                  <a:lnTo>
                    <a:pt x="375" y="437"/>
                  </a:lnTo>
                  <a:lnTo>
                    <a:pt x="385" y="434"/>
                  </a:lnTo>
                  <a:lnTo>
                    <a:pt x="388" y="434"/>
                  </a:lnTo>
                  <a:lnTo>
                    <a:pt x="398" y="434"/>
                  </a:lnTo>
                  <a:lnTo>
                    <a:pt x="403" y="437"/>
                  </a:lnTo>
                  <a:lnTo>
                    <a:pt x="414" y="457"/>
                  </a:lnTo>
                  <a:lnTo>
                    <a:pt x="419" y="486"/>
                  </a:lnTo>
                  <a:lnTo>
                    <a:pt x="427" y="514"/>
                  </a:lnTo>
                  <a:lnTo>
                    <a:pt x="432" y="530"/>
                  </a:lnTo>
                  <a:lnTo>
                    <a:pt x="437" y="553"/>
                  </a:lnTo>
                  <a:lnTo>
                    <a:pt x="447" y="582"/>
                  </a:lnTo>
                  <a:lnTo>
                    <a:pt x="452" y="602"/>
                  </a:lnTo>
                  <a:lnTo>
                    <a:pt x="460" y="618"/>
                  </a:lnTo>
                  <a:lnTo>
                    <a:pt x="465" y="631"/>
                  </a:lnTo>
                  <a:lnTo>
                    <a:pt x="476" y="646"/>
                  </a:lnTo>
                  <a:lnTo>
                    <a:pt x="481" y="667"/>
                  </a:lnTo>
                  <a:lnTo>
                    <a:pt x="488" y="680"/>
                  </a:lnTo>
                  <a:lnTo>
                    <a:pt x="494" y="682"/>
                  </a:lnTo>
                  <a:lnTo>
                    <a:pt x="504" y="695"/>
                  </a:lnTo>
                  <a:lnTo>
                    <a:pt x="509" y="711"/>
                  </a:lnTo>
                  <a:lnTo>
                    <a:pt x="514" y="734"/>
                  </a:lnTo>
                  <a:lnTo>
                    <a:pt x="522" y="755"/>
                  </a:lnTo>
                  <a:lnTo>
                    <a:pt x="527" y="768"/>
                  </a:lnTo>
                  <a:lnTo>
                    <a:pt x="538" y="776"/>
                  </a:lnTo>
                  <a:lnTo>
                    <a:pt x="543" y="783"/>
                  </a:lnTo>
                  <a:lnTo>
                    <a:pt x="553" y="791"/>
                  </a:lnTo>
                  <a:lnTo>
                    <a:pt x="556" y="791"/>
                  </a:lnTo>
                  <a:lnTo>
                    <a:pt x="566" y="791"/>
                  </a:lnTo>
                  <a:lnTo>
                    <a:pt x="571" y="796"/>
                  </a:lnTo>
                  <a:lnTo>
                    <a:pt x="576" y="791"/>
                  </a:lnTo>
                  <a:lnTo>
                    <a:pt x="587" y="776"/>
                  </a:lnTo>
                  <a:lnTo>
                    <a:pt x="592" y="752"/>
                  </a:lnTo>
                  <a:lnTo>
                    <a:pt x="600" y="732"/>
                  </a:lnTo>
                  <a:lnTo>
                    <a:pt x="605" y="716"/>
                  </a:lnTo>
                  <a:lnTo>
                    <a:pt x="615" y="698"/>
                  </a:lnTo>
                  <a:lnTo>
                    <a:pt x="620" y="680"/>
                  </a:lnTo>
                  <a:lnTo>
                    <a:pt x="628" y="667"/>
                  </a:lnTo>
                  <a:lnTo>
                    <a:pt x="633" y="659"/>
                  </a:lnTo>
                  <a:lnTo>
                    <a:pt x="638" y="646"/>
                  </a:lnTo>
                  <a:lnTo>
                    <a:pt x="649" y="633"/>
                  </a:lnTo>
                  <a:lnTo>
                    <a:pt x="654" y="623"/>
                  </a:lnTo>
                  <a:lnTo>
                    <a:pt x="661" y="615"/>
                  </a:lnTo>
                  <a:lnTo>
                    <a:pt x="667" y="607"/>
                  </a:lnTo>
                  <a:lnTo>
                    <a:pt x="677" y="594"/>
                  </a:lnTo>
                  <a:lnTo>
                    <a:pt x="682" y="571"/>
                  </a:lnTo>
                  <a:lnTo>
                    <a:pt x="692" y="535"/>
                  </a:lnTo>
                  <a:lnTo>
                    <a:pt x="695" y="507"/>
                  </a:lnTo>
                  <a:lnTo>
                    <a:pt x="700" y="473"/>
                  </a:lnTo>
                  <a:lnTo>
                    <a:pt x="711" y="450"/>
                  </a:lnTo>
                  <a:lnTo>
                    <a:pt x="716" y="429"/>
                  </a:lnTo>
                  <a:lnTo>
                    <a:pt x="726" y="406"/>
                  </a:lnTo>
                  <a:lnTo>
                    <a:pt x="729" y="385"/>
                  </a:lnTo>
                  <a:lnTo>
                    <a:pt x="739" y="364"/>
                  </a:lnTo>
                  <a:lnTo>
                    <a:pt x="744" y="336"/>
                  </a:lnTo>
                  <a:lnTo>
                    <a:pt x="754" y="318"/>
                  </a:lnTo>
                  <a:lnTo>
                    <a:pt x="760" y="305"/>
                  </a:lnTo>
                  <a:lnTo>
                    <a:pt x="762" y="292"/>
                  </a:lnTo>
                  <a:lnTo>
                    <a:pt x="773" y="284"/>
                  </a:lnTo>
                  <a:lnTo>
                    <a:pt x="778" y="261"/>
                  </a:lnTo>
                  <a:lnTo>
                    <a:pt x="788" y="240"/>
                  </a:lnTo>
                  <a:lnTo>
                    <a:pt x="793" y="219"/>
                  </a:lnTo>
                  <a:lnTo>
                    <a:pt x="801" y="201"/>
                  </a:lnTo>
                  <a:lnTo>
                    <a:pt x="806" y="168"/>
                  </a:lnTo>
                  <a:lnTo>
                    <a:pt x="816" y="139"/>
                  </a:lnTo>
                  <a:lnTo>
                    <a:pt x="822" y="111"/>
                  </a:lnTo>
                  <a:lnTo>
                    <a:pt x="829" y="82"/>
                  </a:lnTo>
                  <a:lnTo>
                    <a:pt x="834" y="51"/>
                  </a:lnTo>
                  <a:lnTo>
                    <a:pt x="840" y="28"/>
                  </a:lnTo>
                  <a:lnTo>
                    <a:pt x="850" y="7"/>
                  </a:lnTo>
                  <a:lnTo>
                    <a:pt x="855" y="0"/>
                  </a:lnTo>
                  <a:lnTo>
                    <a:pt x="863" y="7"/>
                  </a:lnTo>
                  <a:lnTo>
                    <a:pt x="868" y="7"/>
                  </a:lnTo>
                  <a:lnTo>
                    <a:pt x="878" y="10"/>
                  </a:lnTo>
                  <a:lnTo>
                    <a:pt x="884" y="10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9" name="Line 55">
              <a:extLst>
                <a:ext uri="{FF2B5EF4-FFF2-40B4-BE49-F238E27FC236}">
                  <a16:creationId xmlns:a16="http://schemas.microsoft.com/office/drawing/2014/main" id="{47D54492-588D-4058-A59A-3F4315724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" y="3967"/>
              <a:ext cx="1949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0" name="Line 56">
              <a:extLst>
                <a:ext uri="{FF2B5EF4-FFF2-40B4-BE49-F238E27FC236}">
                  <a16:creationId xmlns:a16="http://schemas.microsoft.com/office/drawing/2014/main" id="{A4ACEB9B-2C9B-426C-AD8F-6383FADDF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2922"/>
              <a:ext cx="5" cy="104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1" name="Line 57">
              <a:extLst>
                <a:ext uri="{FF2B5EF4-FFF2-40B4-BE49-F238E27FC236}">
                  <a16:creationId xmlns:a16="http://schemas.microsoft.com/office/drawing/2014/main" id="{218BDABA-9998-4833-9B5D-97AA29D87C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948"/>
              <a:ext cx="5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2" name="Line 58">
              <a:extLst>
                <a:ext uri="{FF2B5EF4-FFF2-40B4-BE49-F238E27FC236}">
                  <a16:creationId xmlns:a16="http://schemas.microsoft.com/office/drawing/2014/main" id="{9AA60854-7710-45A0-8991-45FDA4CE4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6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3" name="Line 59">
              <a:extLst>
                <a:ext uri="{FF2B5EF4-FFF2-40B4-BE49-F238E27FC236}">
                  <a16:creationId xmlns:a16="http://schemas.microsoft.com/office/drawing/2014/main" id="{FB3E5702-6992-4921-B028-B15793346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4" name="Line 60">
              <a:extLst>
                <a:ext uri="{FF2B5EF4-FFF2-40B4-BE49-F238E27FC236}">
                  <a16:creationId xmlns:a16="http://schemas.microsoft.com/office/drawing/2014/main" id="{1E52A28C-DF38-446B-A9C5-91EFFB5CB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1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5" name="Line 61">
              <a:extLst>
                <a:ext uri="{FF2B5EF4-FFF2-40B4-BE49-F238E27FC236}">
                  <a16:creationId xmlns:a16="http://schemas.microsoft.com/office/drawing/2014/main" id="{ACC5B0C0-C3EB-4DB8-B60F-1C7317E31E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0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6" name="Line 62">
              <a:extLst>
                <a:ext uri="{FF2B5EF4-FFF2-40B4-BE49-F238E27FC236}">
                  <a16:creationId xmlns:a16="http://schemas.microsoft.com/office/drawing/2014/main" id="{8C7241FA-F865-48D7-9EC7-48E6248B1F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7" y="3948"/>
              <a:ext cx="2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7" name="Line 63">
              <a:extLst>
                <a:ext uri="{FF2B5EF4-FFF2-40B4-BE49-F238E27FC236}">
                  <a16:creationId xmlns:a16="http://schemas.microsoft.com/office/drawing/2014/main" id="{38121B0A-66E0-4091-9951-1D309665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8" name="Line 64">
              <a:extLst>
                <a:ext uri="{FF2B5EF4-FFF2-40B4-BE49-F238E27FC236}">
                  <a16:creationId xmlns:a16="http://schemas.microsoft.com/office/drawing/2014/main" id="{70EF07E3-9FDA-4C11-8223-256595BA5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4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9" name="Line 65">
              <a:extLst>
                <a:ext uri="{FF2B5EF4-FFF2-40B4-BE49-F238E27FC236}">
                  <a16:creationId xmlns:a16="http://schemas.microsoft.com/office/drawing/2014/main" id="{D6C5061B-AB79-44B9-A06D-C90C54776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" y="3967"/>
              <a:ext cx="18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50" name="Rectangle 66">
            <a:extLst>
              <a:ext uri="{FF2B5EF4-FFF2-40B4-BE49-F238E27FC236}">
                <a16:creationId xmlns:a16="http://schemas.microsoft.com/office/drawing/2014/main" id="{FF77D801-6D29-4EF7-950E-54A1F7D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2351276"/>
            <a:ext cx="15872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Motif Discovery</a:t>
            </a:r>
          </a:p>
        </p:txBody>
      </p:sp>
      <p:sp>
        <p:nvSpPr>
          <p:cNvPr id="246852" name="Rectangle 68">
            <a:extLst>
              <a:ext uri="{FF2B5EF4-FFF2-40B4-BE49-F238E27FC236}">
                <a16:creationId xmlns:a16="http://schemas.microsoft.com/office/drawing/2014/main" id="{C0FD7DB6-CE89-4A24-BCA5-2149147E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922" y="3820715"/>
            <a:ext cx="6628209" cy="93225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853" name="Rectangle 69">
            <a:extLst>
              <a:ext uri="{FF2B5EF4-FFF2-40B4-BE49-F238E27FC236}">
                <a16:creationId xmlns:a16="http://schemas.microsoft.com/office/drawing/2014/main" id="{1CFFADC8-9697-4FDD-B61D-28C848D08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60" y="3881437"/>
            <a:ext cx="51296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400">
                <a:solidFill>
                  <a:srgbClr val="000000"/>
                </a:solidFill>
              </a:rPr>
              <a:t> </a:t>
            </a:r>
            <a:endParaRPr lang="en-US" altLang="en-NL" sz="1600"/>
          </a:p>
        </p:txBody>
      </p:sp>
      <p:grpSp>
        <p:nvGrpSpPr>
          <p:cNvPr id="246854" name="Group 70">
            <a:extLst>
              <a:ext uri="{FF2B5EF4-FFF2-40B4-BE49-F238E27FC236}">
                <a16:creationId xmlns:a16="http://schemas.microsoft.com/office/drawing/2014/main" id="{4AA48087-8102-4A1D-85E0-A35DAD56564D}"/>
              </a:ext>
            </a:extLst>
          </p:cNvPr>
          <p:cNvGrpSpPr>
            <a:grpSpLocks/>
          </p:cNvGrpSpPr>
          <p:nvPr/>
        </p:nvGrpSpPr>
        <p:grpSpPr bwMode="auto">
          <a:xfrm>
            <a:off x="1408510" y="3949303"/>
            <a:ext cx="6330553" cy="726281"/>
            <a:chOff x="1346" y="1106"/>
            <a:chExt cx="3062" cy="610"/>
          </a:xfrm>
        </p:grpSpPr>
        <p:sp>
          <p:nvSpPr>
            <p:cNvPr id="246855" name="Freeform 71">
              <a:extLst>
                <a:ext uri="{FF2B5EF4-FFF2-40B4-BE49-F238E27FC236}">
                  <a16:creationId xmlns:a16="http://schemas.microsoft.com/office/drawing/2014/main" id="{BF7363B1-B252-4CC9-8C99-E61DFDD19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1119"/>
              <a:ext cx="661" cy="577"/>
            </a:xfrm>
            <a:custGeom>
              <a:avLst/>
              <a:gdLst>
                <a:gd name="T0" fmla="*/ 28 w 1322"/>
                <a:gd name="T1" fmla="*/ 449 h 1154"/>
                <a:gd name="T2" fmla="*/ 58 w 1322"/>
                <a:gd name="T3" fmla="*/ 282 h 1154"/>
                <a:gd name="T4" fmla="*/ 72 w 1322"/>
                <a:gd name="T5" fmla="*/ 410 h 1154"/>
                <a:gd name="T6" fmla="*/ 87 w 1322"/>
                <a:gd name="T7" fmla="*/ 1142 h 1154"/>
                <a:gd name="T8" fmla="*/ 115 w 1322"/>
                <a:gd name="T9" fmla="*/ 667 h 1154"/>
                <a:gd name="T10" fmla="*/ 130 w 1322"/>
                <a:gd name="T11" fmla="*/ 282 h 1154"/>
                <a:gd name="T12" fmla="*/ 159 w 1322"/>
                <a:gd name="T13" fmla="*/ 231 h 1154"/>
                <a:gd name="T14" fmla="*/ 174 w 1322"/>
                <a:gd name="T15" fmla="*/ 155 h 1154"/>
                <a:gd name="T16" fmla="*/ 202 w 1322"/>
                <a:gd name="T17" fmla="*/ 65 h 1154"/>
                <a:gd name="T18" fmla="*/ 217 w 1322"/>
                <a:gd name="T19" fmla="*/ 0 h 1154"/>
                <a:gd name="T20" fmla="*/ 247 w 1322"/>
                <a:gd name="T21" fmla="*/ 192 h 1154"/>
                <a:gd name="T22" fmla="*/ 276 w 1322"/>
                <a:gd name="T23" fmla="*/ 308 h 1154"/>
                <a:gd name="T24" fmla="*/ 304 w 1322"/>
                <a:gd name="T25" fmla="*/ 398 h 1154"/>
                <a:gd name="T26" fmla="*/ 348 w 1322"/>
                <a:gd name="T27" fmla="*/ 398 h 1154"/>
                <a:gd name="T28" fmla="*/ 391 w 1322"/>
                <a:gd name="T29" fmla="*/ 398 h 1154"/>
                <a:gd name="T30" fmla="*/ 435 w 1322"/>
                <a:gd name="T31" fmla="*/ 410 h 1154"/>
                <a:gd name="T32" fmla="*/ 480 w 1322"/>
                <a:gd name="T33" fmla="*/ 437 h 1154"/>
                <a:gd name="T34" fmla="*/ 523 w 1322"/>
                <a:gd name="T35" fmla="*/ 437 h 1154"/>
                <a:gd name="T36" fmla="*/ 567 w 1322"/>
                <a:gd name="T37" fmla="*/ 437 h 1154"/>
                <a:gd name="T38" fmla="*/ 610 w 1322"/>
                <a:gd name="T39" fmla="*/ 437 h 1154"/>
                <a:gd name="T40" fmla="*/ 654 w 1322"/>
                <a:gd name="T41" fmla="*/ 437 h 1154"/>
                <a:gd name="T42" fmla="*/ 698 w 1322"/>
                <a:gd name="T43" fmla="*/ 462 h 1154"/>
                <a:gd name="T44" fmla="*/ 726 w 1322"/>
                <a:gd name="T45" fmla="*/ 423 h 1154"/>
                <a:gd name="T46" fmla="*/ 756 w 1322"/>
                <a:gd name="T47" fmla="*/ 257 h 1154"/>
                <a:gd name="T48" fmla="*/ 770 w 1322"/>
                <a:gd name="T49" fmla="*/ 1013 h 1154"/>
                <a:gd name="T50" fmla="*/ 785 w 1322"/>
                <a:gd name="T51" fmla="*/ 1103 h 1154"/>
                <a:gd name="T52" fmla="*/ 813 w 1322"/>
                <a:gd name="T53" fmla="*/ 539 h 1154"/>
                <a:gd name="T54" fmla="*/ 828 w 1322"/>
                <a:gd name="T55" fmla="*/ 269 h 1154"/>
                <a:gd name="T56" fmla="*/ 857 w 1322"/>
                <a:gd name="T57" fmla="*/ 218 h 1154"/>
                <a:gd name="T58" fmla="*/ 872 w 1322"/>
                <a:gd name="T59" fmla="*/ 128 h 1154"/>
                <a:gd name="T60" fmla="*/ 902 w 1322"/>
                <a:gd name="T61" fmla="*/ 51 h 1154"/>
                <a:gd name="T62" fmla="*/ 915 w 1322"/>
                <a:gd name="T63" fmla="*/ 26 h 1154"/>
                <a:gd name="T64" fmla="*/ 945 w 1322"/>
                <a:gd name="T65" fmla="*/ 116 h 1154"/>
                <a:gd name="T66" fmla="*/ 959 w 1322"/>
                <a:gd name="T67" fmla="*/ 321 h 1154"/>
                <a:gd name="T68" fmla="*/ 1002 w 1322"/>
                <a:gd name="T69" fmla="*/ 384 h 1154"/>
                <a:gd name="T70" fmla="*/ 1032 w 1322"/>
                <a:gd name="T71" fmla="*/ 410 h 1154"/>
                <a:gd name="T72" fmla="*/ 1076 w 1322"/>
                <a:gd name="T73" fmla="*/ 398 h 1154"/>
                <a:gd name="T74" fmla="*/ 1119 w 1322"/>
                <a:gd name="T75" fmla="*/ 410 h 1154"/>
                <a:gd name="T76" fmla="*/ 1163 w 1322"/>
                <a:gd name="T77" fmla="*/ 423 h 1154"/>
                <a:gd name="T78" fmla="*/ 1206 w 1322"/>
                <a:gd name="T79" fmla="*/ 437 h 1154"/>
                <a:gd name="T80" fmla="*/ 1250 w 1322"/>
                <a:gd name="T81" fmla="*/ 449 h 1154"/>
                <a:gd name="T82" fmla="*/ 1293 w 1322"/>
                <a:gd name="T83" fmla="*/ 449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22" h="1154">
                  <a:moveTo>
                    <a:pt x="0" y="449"/>
                  </a:moveTo>
                  <a:lnTo>
                    <a:pt x="15" y="449"/>
                  </a:lnTo>
                  <a:lnTo>
                    <a:pt x="28" y="449"/>
                  </a:lnTo>
                  <a:lnTo>
                    <a:pt x="43" y="423"/>
                  </a:lnTo>
                  <a:lnTo>
                    <a:pt x="43" y="308"/>
                  </a:lnTo>
                  <a:lnTo>
                    <a:pt x="58" y="282"/>
                  </a:lnTo>
                  <a:lnTo>
                    <a:pt x="58" y="243"/>
                  </a:lnTo>
                  <a:lnTo>
                    <a:pt x="58" y="347"/>
                  </a:lnTo>
                  <a:lnTo>
                    <a:pt x="72" y="410"/>
                  </a:lnTo>
                  <a:lnTo>
                    <a:pt x="72" y="860"/>
                  </a:lnTo>
                  <a:lnTo>
                    <a:pt x="87" y="911"/>
                  </a:lnTo>
                  <a:lnTo>
                    <a:pt x="87" y="1142"/>
                  </a:lnTo>
                  <a:lnTo>
                    <a:pt x="102" y="1129"/>
                  </a:lnTo>
                  <a:lnTo>
                    <a:pt x="102" y="731"/>
                  </a:lnTo>
                  <a:lnTo>
                    <a:pt x="115" y="667"/>
                  </a:lnTo>
                  <a:lnTo>
                    <a:pt x="115" y="384"/>
                  </a:lnTo>
                  <a:lnTo>
                    <a:pt x="130" y="372"/>
                  </a:lnTo>
                  <a:lnTo>
                    <a:pt x="130" y="282"/>
                  </a:lnTo>
                  <a:lnTo>
                    <a:pt x="145" y="269"/>
                  </a:lnTo>
                  <a:lnTo>
                    <a:pt x="145" y="243"/>
                  </a:lnTo>
                  <a:lnTo>
                    <a:pt x="159" y="231"/>
                  </a:lnTo>
                  <a:lnTo>
                    <a:pt x="159" y="192"/>
                  </a:lnTo>
                  <a:lnTo>
                    <a:pt x="174" y="180"/>
                  </a:lnTo>
                  <a:lnTo>
                    <a:pt x="174" y="155"/>
                  </a:lnTo>
                  <a:lnTo>
                    <a:pt x="189" y="141"/>
                  </a:lnTo>
                  <a:lnTo>
                    <a:pt x="189" y="77"/>
                  </a:lnTo>
                  <a:lnTo>
                    <a:pt x="202" y="65"/>
                  </a:lnTo>
                  <a:lnTo>
                    <a:pt x="202" y="26"/>
                  </a:lnTo>
                  <a:lnTo>
                    <a:pt x="232" y="0"/>
                  </a:lnTo>
                  <a:lnTo>
                    <a:pt x="217" y="0"/>
                  </a:lnTo>
                  <a:lnTo>
                    <a:pt x="232" y="77"/>
                  </a:lnTo>
                  <a:lnTo>
                    <a:pt x="247" y="90"/>
                  </a:lnTo>
                  <a:lnTo>
                    <a:pt x="247" y="192"/>
                  </a:lnTo>
                  <a:lnTo>
                    <a:pt x="261" y="206"/>
                  </a:lnTo>
                  <a:lnTo>
                    <a:pt x="261" y="296"/>
                  </a:lnTo>
                  <a:lnTo>
                    <a:pt x="276" y="308"/>
                  </a:lnTo>
                  <a:lnTo>
                    <a:pt x="276" y="359"/>
                  </a:lnTo>
                  <a:lnTo>
                    <a:pt x="304" y="384"/>
                  </a:lnTo>
                  <a:lnTo>
                    <a:pt x="304" y="398"/>
                  </a:lnTo>
                  <a:lnTo>
                    <a:pt x="319" y="410"/>
                  </a:lnTo>
                  <a:lnTo>
                    <a:pt x="334" y="410"/>
                  </a:lnTo>
                  <a:lnTo>
                    <a:pt x="348" y="398"/>
                  </a:lnTo>
                  <a:lnTo>
                    <a:pt x="363" y="398"/>
                  </a:lnTo>
                  <a:lnTo>
                    <a:pt x="378" y="384"/>
                  </a:lnTo>
                  <a:lnTo>
                    <a:pt x="391" y="398"/>
                  </a:lnTo>
                  <a:lnTo>
                    <a:pt x="406" y="398"/>
                  </a:lnTo>
                  <a:lnTo>
                    <a:pt x="421" y="410"/>
                  </a:lnTo>
                  <a:lnTo>
                    <a:pt x="435" y="410"/>
                  </a:lnTo>
                  <a:lnTo>
                    <a:pt x="450" y="423"/>
                  </a:lnTo>
                  <a:lnTo>
                    <a:pt x="465" y="423"/>
                  </a:lnTo>
                  <a:lnTo>
                    <a:pt x="480" y="437"/>
                  </a:lnTo>
                  <a:lnTo>
                    <a:pt x="493" y="437"/>
                  </a:lnTo>
                  <a:lnTo>
                    <a:pt x="508" y="437"/>
                  </a:lnTo>
                  <a:lnTo>
                    <a:pt x="523" y="437"/>
                  </a:lnTo>
                  <a:lnTo>
                    <a:pt x="537" y="437"/>
                  </a:lnTo>
                  <a:lnTo>
                    <a:pt x="552" y="437"/>
                  </a:lnTo>
                  <a:lnTo>
                    <a:pt x="567" y="437"/>
                  </a:lnTo>
                  <a:lnTo>
                    <a:pt x="580" y="437"/>
                  </a:lnTo>
                  <a:lnTo>
                    <a:pt x="595" y="437"/>
                  </a:lnTo>
                  <a:lnTo>
                    <a:pt x="610" y="437"/>
                  </a:lnTo>
                  <a:lnTo>
                    <a:pt x="624" y="437"/>
                  </a:lnTo>
                  <a:lnTo>
                    <a:pt x="639" y="437"/>
                  </a:lnTo>
                  <a:lnTo>
                    <a:pt x="654" y="437"/>
                  </a:lnTo>
                  <a:lnTo>
                    <a:pt x="669" y="449"/>
                  </a:lnTo>
                  <a:lnTo>
                    <a:pt x="683" y="449"/>
                  </a:lnTo>
                  <a:lnTo>
                    <a:pt x="698" y="462"/>
                  </a:lnTo>
                  <a:lnTo>
                    <a:pt x="713" y="449"/>
                  </a:lnTo>
                  <a:lnTo>
                    <a:pt x="726" y="437"/>
                  </a:lnTo>
                  <a:lnTo>
                    <a:pt x="726" y="423"/>
                  </a:lnTo>
                  <a:lnTo>
                    <a:pt x="741" y="398"/>
                  </a:lnTo>
                  <a:lnTo>
                    <a:pt x="741" y="269"/>
                  </a:lnTo>
                  <a:lnTo>
                    <a:pt x="756" y="257"/>
                  </a:lnTo>
                  <a:lnTo>
                    <a:pt x="756" y="513"/>
                  </a:lnTo>
                  <a:lnTo>
                    <a:pt x="770" y="590"/>
                  </a:lnTo>
                  <a:lnTo>
                    <a:pt x="770" y="1013"/>
                  </a:lnTo>
                  <a:lnTo>
                    <a:pt x="785" y="1052"/>
                  </a:lnTo>
                  <a:lnTo>
                    <a:pt x="785" y="1154"/>
                  </a:lnTo>
                  <a:lnTo>
                    <a:pt x="785" y="1103"/>
                  </a:lnTo>
                  <a:lnTo>
                    <a:pt x="800" y="1064"/>
                  </a:lnTo>
                  <a:lnTo>
                    <a:pt x="800" y="590"/>
                  </a:lnTo>
                  <a:lnTo>
                    <a:pt x="813" y="539"/>
                  </a:lnTo>
                  <a:lnTo>
                    <a:pt x="813" y="333"/>
                  </a:lnTo>
                  <a:lnTo>
                    <a:pt x="828" y="321"/>
                  </a:lnTo>
                  <a:lnTo>
                    <a:pt x="828" y="269"/>
                  </a:lnTo>
                  <a:lnTo>
                    <a:pt x="843" y="257"/>
                  </a:lnTo>
                  <a:lnTo>
                    <a:pt x="843" y="231"/>
                  </a:lnTo>
                  <a:lnTo>
                    <a:pt x="857" y="218"/>
                  </a:lnTo>
                  <a:lnTo>
                    <a:pt x="857" y="180"/>
                  </a:lnTo>
                  <a:lnTo>
                    <a:pt x="872" y="167"/>
                  </a:lnTo>
                  <a:lnTo>
                    <a:pt x="872" y="128"/>
                  </a:lnTo>
                  <a:lnTo>
                    <a:pt x="887" y="116"/>
                  </a:lnTo>
                  <a:lnTo>
                    <a:pt x="887" y="65"/>
                  </a:lnTo>
                  <a:lnTo>
                    <a:pt x="902" y="51"/>
                  </a:lnTo>
                  <a:lnTo>
                    <a:pt x="902" y="26"/>
                  </a:lnTo>
                  <a:lnTo>
                    <a:pt x="915" y="14"/>
                  </a:lnTo>
                  <a:lnTo>
                    <a:pt x="915" y="26"/>
                  </a:lnTo>
                  <a:lnTo>
                    <a:pt x="930" y="39"/>
                  </a:lnTo>
                  <a:lnTo>
                    <a:pt x="930" y="102"/>
                  </a:lnTo>
                  <a:lnTo>
                    <a:pt x="945" y="116"/>
                  </a:lnTo>
                  <a:lnTo>
                    <a:pt x="945" y="218"/>
                  </a:lnTo>
                  <a:lnTo>
                    <a:pt x="959" y="231"/>
                  </a:lnTo>
                  <a:lnTo>
                    <a:pt x="959" y="321"/>
                  </a:lnTo>
                  <a:lnTo>
                    <a:pt x="974" y="333"/>
                  </a:lnTo>
                  <a:lnTo>
                    <a:pt x="974" y="359"/>
                  </a:lnTo>
                  <a:lnTo>
                    <a:pt x="1002" y="384"/>
                  </a:lnTo>
                  <a:lnTo>
                    <a:pt x="1002" y="398"/>
                  </a:lnTo>
                  <a:lnTo>
                    <a:pt x="1017" y="410"/>
                  </a:lnTo>
                  <a:lnTo>
                    <a:pt x="1032" y="410"/>
                  </a:lnTo>
                  <a:lnTo>
                    <a:pt x="1046" y="398"/>
                  </a:lnTo>
                  <a:lnTo>
                    <a:pt x="1061" y="398"/>
                  </a:lnTo>
                  <a:lnTo>
                    <a:pt x="1076" y="398"/>
                  </a:lnTo>
                  <a:lnTo>
                    <a:pt x="1089" y="398"/>
                  </a:lnTo>
                  <a:lnTo>
                    <a:pt x="1104" y="410"/>
                  </a:lnTo>
                  <a:lnTo>
                    <a:pt x="1119" y="410"/>
                  </a:lnTo>
                  <a:lnTo>
                    <a:pt x="1134" y="423"/>
                  </a:lnTo>
                  <a:lnTo>
                    <a:pt x="1148" y="423"/>
                  </a:lnTo>
                  <a:lnTo>
                    <a:pt x="1163" y="423"/>
                  </a:lnTo>
                  <a:lnTo>
                    <a:pt x="1178" y="437"/>
                  </a:lnTo>
                  <a:lnTo>
                    <a:pt x="1191" y="437"/>
                  </a:lnTo>
                  <a:lnTo>
                    <a:pt x="1206" y="437"/>
                  </a:lnTo>
                  <a:lnTo>
                    <a:pt x="1221" y="437"/>
                  </a:lnTo>
                  <a:lnTo>
                    <a:pt x="1235" y="437"/>
                  </a:lnTo>
                  <a:lnTo>
                    <a:pt x="1250" y="449"/>
                  </a:lnTo>
                  <a:lnTo>
                    <a:pt x="1265" y="449"/>
                  </a:lnTo>
                  <a:lnTo>
                    <a:pt x="1278" y="449"/>
                  </a:lnTo>
                  <a:lnTo>
                    <a:pt x="1293" y="449"/>
                  </a:lnTo>
                  <a:lnTo>
                    <a:pt x="1308" y="449"/>
                  </a:lnTo>
                  <a:lnTo>
                    <a:pt x="1322" y="437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6" name="Freeform 72">
              <a:extLst>
                <a:ext uri="{FF2B5EF4-FFF2-40B4-BE49-F238E27FC236}">
                  <a16:creationId xmlns:a16="http://schemas.microsoft.com/office/drawing/2014/main" id="{78A1A887-0542-4703-A168-AF69882A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" y="1106"/>
              <a:ext cx="656" cy="610"/>
            </a:xfrm>
            <a:custGeom>
              <a:avLst/>
              <a:gdLst>
                <a:gd name="T0" fmla="*/ 30 w 1310"/>
                <a:gd name="T1" fmla="*/ 474 h 1219"/>
                <a:gd name="T2" fmla="*/ 74 w 1310"/>
                <a:gd name="T3" fmla="*/ 486 h 1219"/>
                <a:gd name="T4" fmla="*/ 102 w 1310"/>
                <a:gd name="T5" fmla="*/ 358 h 1219"/>
                <a:gd name="T6" fmla="*/ 117 w 1310"/>
                <a:gd name="T7" fmla="*/ 358 h 1219"/>
                <a:gd name="T8" fmla="*/ 146 w 1310"/>
                <a:gd name="T9" fmla="*/ 987 h 1219"/>
                <a:gd name="T10" fmla="*/ 161 w 1310"/>
                <a:gd name="T11" fmla="*/ 846 h 1219"/>
                <a:gd name="T12" fmla="*/ 191 w 1310"/>
                <a:gd name="T13" fmla="*/ 397 h 1219"/>
                <a:gd name="T14" fmla="*/ 204 w 1310"/>
                <a:gd name="T15" fmla="*/ 268 h 1219"/>
                <a:gd name="T16" fmla="*/ 234 w 1310"/>
                <a:gd name="T17" fmla="*/ 204 h 1219"/>
                <a:gd name="T18" fmla="*/ 248 w 1310"/>
                <a:gd name="T19" fmla="*/ 102 h 1219"/>
                <a:gd name="T20" fmla="*/ 278 w 1310"/>
                <a:gd name="T21" fmla="*/ 25 h 1219"/>
                <a:gd name="T22" fmla="*/ 291 w 1310"/>
                <a:gd name="T23" fmla="*/ 51 h 1219"/>
                <a:gd name="T24" fmla="*/ 321 w 1310"/>
                <a:gd name="T25" fmla="*/ 192 h 1219"/>
                <a:gd name="T26" fmla="*/ 335 w 1310"/>
                <a:gd name="T27" fmla="*/ 372 h 1219"/>
                <a:gd name="T28" fmla="*/ 380 w 1310"/>
                <a:gd name="T29" fmla="*/ 423 h 1219"/>
                <a:gd name="T30" fmla="*/ 393 w 1310"/>
                <a:gd name="T31" fmla="*/ 423 h 1219"/>
                <a:gd name="T32" fmla="*/ 437 w 1310"/>
                <a:gd name="T33" fmla="*/ 409 h 1219"/>
                <a:gd name="T34" fmla="*/ 480 w 1310"/>
                <a:gd name="T35" fmla="*/ 435 h 1219"/>
                <a:gd name="T36" fmla="*/ 524 w 1310"/>
                <a:gd name="T37" fmla="*/ 448 h 1219"/>
                <a:gd name="T38" fmla="*/ 569 w 1310"/>
                <a:gd name="T39" fmla="*/ 460 h 1219"/>
                <a:gd name="T40" fmla="*/ 612 w 1310"/>
                <a:gd name="T41" fmla="*/ 460 h 1219"/>
                <a:gd name="T42" fmla="*/ 656 w 1310"/>
                <a:gd name="T43" fmla="*/ 460 h 1219"/>
                <a:gd name="T44" fmla="*/ 699 w 1310"/>
                <a:gd name="T45" fmla="*/ 460 h 1219"/>
                <a:gd name="T46" fmla="*/ 743 w 1310"/>
                <a:gd name="T47" fmla="*/ 474 h 1219"/>
                <a:gd name="T48" fmla="*/ 787 w 1310"/>
                <a:gd name="T49" fmla="*/ 474 h 1219"/>
                <a:gd name="T50" fmla="*/ 815 w 1310"/>
                <a:gd name="T51" fmla="*/ 333 h 1219"/>
                <a:gd name="T52" fmla="*/ 830 w 1310"/>
                <a:gd name="T53" fmla="*/ 486 h 1219"/>
                <a:gd name="T54" fmla="*/ 845 w 1310"/>
                <a:gd name="T55" fmla="*/ 1219 h 1219"/>
                <a:gd name="T56" fmla="*/ 874 w 1310"/>
                <a:gd name="T57" fmla="*/ 680 h 1219"/>
                <a:gd name="T58" fmla="*/ 889 w 1310"/>
                <a:gd name="T59" fmla="*/ 319 h 1219"/>
                <a:gd name="T60" fmla="*/ 917 w 1310"/>
                <a:gd name="T61" fmla="*/ 256 h 1219"/>
                <a:gd name="T62" fmla="*/ 932 w 1310"/>
                <a:gd name="T63" fmla="*/ 178 h 1219"/>
                <a:gd name="T64" fmla="*/ 961 w 1310"/>
                <a:gd name="T65" fmla="*/ 102 h 1219"/>
                <a:gd name="T66" fmla="*/ 991 w 1310"/>
                <a:gd name="T67" fmla="*/ 37 h 1219"/>
                <a:gd name="T68" fmla="*/ 1004 w 1310"/>
                <a:gd name="T69" fmla="*/ 217 h 1219"/>
                <a:gd name="T70" fmla="*/ 1034 w 1310"/>
                <a:gd name="T71" fmla="*/ 345 h 1219"/>
                <a:gd name="T72" fmla="*/ 1063 w 1310"/>
                <a:gd name="T73" fmla="*/ 435 h 1219"/>
                <a:gd name="T74" fmla="*/ 1106 w 1310"/>
                <a:gd name="T75" fmla="*/ 435 h 1219"/>
                <a:gd name="T76" fmla="*/ 1150 w 1310"/>
                <a:gd name="T77" fmla="*/ 423 h 1219"/>
                <a:gd name="T78" fmla="*/ 1193 w 1310"/>
                <a:gd name="T79" fmla="*/ 448 h 1219"/>
                <a:gd name="T80" fmla="*/ 1238 w 1310"/>
                <a:gd name="T81" fmla="*/ 460 h 1219"/>
                <a:gd name="T82" fmla="*/ 1282 w 1310"/>
                <a:gd name="T83" fmla="*/ 46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0" h="1219">
                  <a:moveTo>
                    <a:pt x="0" y="460"/>
                  </a:moveTo>
                  <a:lnTo>
                    <a:pt x="15" y="460"/>
                  </a:lnTo>
                  <a:lnTo>
                    <a:pt x="30" y="474"/>
                  </a:lnTo>
                  <a:lnTo>
                    <a:pt x="45" y="486"/>
                  </a:lnTo>
                  <a:lnTo>
                    <a:pt x="59" y="486"/>
                  </a:lnTo>
                  <a:lnTo>
                    <a:pt x="74" y="486"/>
                  </a:lnTo>
                  <a:lnTo>
                    <a:pt x="89" y="474"/>
                  </a:lnTo>
                  <a:lnTo>
                    <a:pt x="102" y="460"/>
                  </a:lnTo>
                  <a:lnTo>
                    <a:pt x="102" y="358"/>
                  </a:lnTo>
                  <a:lnTo>
                    <a:pt x="117" y="345"/>
                  </a:lnTo>
                  <a:lnTo>
                    <a:pt x="117" y="294"/>
                  </a:lnTo>
                  <a:lnTo>
                    <a:pt x="117" y="358"/>
                  </a:lnTo>
                  <a:lnTo>
                    <a:pt x="132" y="409"/>
                  </a:lnTo>
                  <a:lnTo>
                    <a:pt x="132" y="936"/>
                  </a:lnTo>
                  <a:lnTo>
                    <a:pt x="146" y="987"/>
                  </a:lnTo>
                  <a:lnTo>
                    <a:pt x="146" y="1193"/>
                  </a:lnTo>
                  <a:lnTo>
                    <a:pt x="161" y="1205"/>
                  </a:lnTo>
                  <a:lnTo>
                    <a:pt x="161" y="846"/>
                  </a:lnTo>
                  <a:lnTo>
                    <a:pt x="176" y="770"/>
                  </a:lnTo>
                  <a:lnTo>
                    <a:pt x="176" y="423"/>
                  </a:lnTo>
                  <a:lnTo>
                    <a:pt x="191" y="397"/>
                  </a:lnTo>
                  <a:lnTo>
                    <a:pt x="191" y="307"/>
                  </a:lnTo>
                  <a:lnTo>
                    <a:pt x="204" y="294"/>
                  </a:lnTo>
                  <a:lnTo>
                    <a:pt x="204" y="268"/>
                  </a:lnTo>
                  <a:lnTo>
                    <a:pt x="219" y="256"/>
                  </a:lnTo>
                  <a:lnTo>
                    <a:pt x="219" y="217"/>
                  </a:lnTo>
                  <a:lnTo>
                    <a:pt x="234" y="204"/>
                  </a:lnTo>
                  <a:lnTo>
                    <a:pt x="234" y="166"/>
                  </a:lnTo>
                  <a:lnTo>
                    <a:pt x="248" y="153"/>
                  </a:lnTo>
                  <a:lnTo>
                    <a:pt x="248" y="102"/>
                  </a:lnTo>
                  <a:lnTo>
                    <a:pt x="263" y="88"/>
                  </a:lnTo>
                  <a:lnTo>
                    <a:pt x="263" y="37"/>
                  </a:lnTo>
                  <a:lnTo>
                    <a:pt x="278" y="25"/>
                  </a:lnTo>
                  <a:lnTo>
                    <a:pt x="278" y="0"/>
                  </a:lnTo>
                  <a:lnTo>
                    <a:pt x="291" y="12"/>
                  </a:lnTo>
                  <a:lnTo>
                    <a:pt x="291" y="51"/>
                  </a:lnTo>
                  <a:lnTo>
                    <a:pt x="306" y="63"/>
                  </a:lnTo>
                  <a:lnTo>
                    <a:pt x="306" y="178"/>
                  </a:lnTo>
                  <a:lnTo>
                    <a:pt x="321" y="192"/>
                  </a:lnTo>
                  <a:lnTo>
                    <a:pt x="321" y="307"/>
                  </a:lnTo>
                  <a:lnTo>
                    <a:pt x="335" y="319"/>
                  </a:lnTo>
                  <a:lnTo>
                    <a:pt x="335" y="372"/>
                  </a:lnTo>
                  <a:lnTo>
                    <a:pt x="350" y="384"/>
                  </a:lnTo>
                  <a:lnTo>
                    <a:pt x="350" y="397"/>
                  </a:lnTo>
                  <a:lnTo>
                    <a:pt x="380" y="423"/>
                  </a:lnTo>
                  <a:lnTo>
                    <a:pt x="365" y="423"/>
                  </a:lnTo>
                  <a:lnTo>
                    <a:pt x="380" y="423"/>
                  </a:lnTo>
                  <a:lnTo>
                    <a:pt x="393" y="423"/>
                  </a:lnTo>
                  <a:lnTo>
                    <a:pt x="408" y="423"/>
                  </a:lnTo>
                  <a:lnTo>
                    <a:pt x="423" y="423"/>
                  </a:lnTo>
                  <a:lnTo>
                    <a:pt x="437" y="409"/>
                  </a:lnTo>
                  <a:lnTo>
                    <a:pt x="452" y="409"/>
                  </a:lnTo>
                  <a:lnTo>
                    <a:pt x="467" y="423"/>
                  </a:lnTo>
                  <a:lnTo>
                    <a:pt x="480" y="435"/>
                  </a:lnTo>
                  <a:lnTo>
                    <a:pt x="495" y="435"/>
                  </a:lnTo>
                  <a:lnTo>
                    <a:pt x="510" y="448"/>
                  </a:lnTo>
                  <a:lnTo>
                    <a:pt x="524" y="448"/>
                  </a:lnTo>
                  <a:lnTo>
                    <a:pt x="539" y="460"/>
                  </a:lnTo>
                  <a:lnTo>
                    <a:pt x="554" y="460"/>
                  </a:lnTo>
                  <a:lnTo>
                    <a:pt x="569" y="460"/>
                  </a:lnTo>
                  <a:lnTo>
                    <a:pt x="582" y="460"/>
                  </a:lnTo>
                  <a:lnTo>
                    <a:pt x="597" y="460"/>
                  </a:lnTo>
                  <a:lnTo>
                    <a:pt x="612" y="460"/>
                  </a:lnTo>
                  <a:lnTo>
                    <a:pt x="626" y="460"/>
                  </a:lnTo>
                  <a:lnTo>
                    <a:pt x="641" y="460"/>
                  </a:lnTo>
                  <a:lnTo>
                    <a:pt x="656" y="460"/>
                  </a:lnTo>
                  <a:lnTo>
                    <a:pt x="669" y="474"/>
                  </a:lnTo>
                  <a:lnTo>
                    <a:pt x="684" y="460"/>
                  </a:lnTo>
                  <a:lnTo>
                    <a:pt x="699" y="460"/>
                  </a:lnTo>
                  <a:lnTo>
                    <a:pt x="714" y="460"/>
                  </a:lnTo>
                  <a:lnTo>
                    <a:pt x="728" y="460"/>
                  </a:lnTo>
                  <a:lnTo>
                    <a:pt x="743" y="474"/>
                  </a:lnTo>
                  <a:lnTo>
                    <a:pt x="758" y="486"/>
                  </a:lnTo>
                  <a:lnTo>
                    <a:pt x="772" y="474"/>
                  </a:lnTo>
                  <a:lnTo>
                    <a:pt x="787" y="474"/>
                  </a:lnTo>
                  <a:lnTo>
                    <a:pt x="802" y="448"/>
                  </a:lnTo>
                  <a:lnTo>
                    <a:pt x="802" y="345"/>
                  </a:lnTo>
                  <a:lnTo>
                    <a:pt x="815" y="333"/>
                  </a:lnTo>
                  <a:lnTo>
                    <a:pt x="815" y="282"/>
                  </a:lnTo>
                  <a:lnTo>
                    <a:pt x="815" y="423"/>
                  </a:lnTo>
                  <a:lnTo>
                    <a:pt x="830" y="486"/>
                  </a:lnTo>
                  <a:lnTo>
                    <a:pt x="830" y="962"/>
                  </a:lnTo>
                  <a:lnTo>
                    <a:pt x="845" y="1013"/>
                  </a:lnTo>
                  <a:lnTo>
                    <a:pt x="845" y="1219"/>
                  </a:lnTo>
                  <a:lnTo>
                    <a:pt x="859" y="1205"/>
                  </a:lnTo>
                  <a:lnTo>
                    <a:pt x="859" y="744"/>
                  </a:lnTo>
                  <a:lnTo>
                    <a:pt x="874" y="680"/>
                  </a:lnTo>
                  <a:lnTo>
                    <a:pt x="874" y="409"/>
                  </a:lnTo>
                  <a:lnTo>
                    <a:pt x="889" y="397"/>
                  </a:lnTo>
                  <a:lnTo>
                    <a:pt x="889" y="319"/>
                  </a:lnTo>
                  <a:lnTo>
                    <a:pt x="904" y="307"/>
                  </a:lnTo>
                  <a:lnTo>
                    <a:pt x="904" y="268"/>
                  </a:lnTo>
                  <a:lnTo>
                    <a:pt x="917" y="256"/>
                  </a:lnTo>
                  <a:lnTo>
                    <a:pt x="917" y="229"/>
                  </a:lnTo>
                  <a:lnTo>
                    <a:pt x="932" y="217"/>
                  </a:lnTo>
                  <a:lnTo>
                    <a:pt x="932" y="178"/>
                  </a:lnTo>
                  <a:lnTo>
                    <a:pt x="947" y="166"/>
                  </a:lnTo>
                  <a:lnTo>
                    <a:pt x="947" y="114"/>
                  </a:lnTo>
                  <a:lnTo>
                    <a:pt x="961" y="102"/>
                  </a:lnTo>
                  <a:lnTo>
                    <a:pt x="961" y="37"/>
                  </a:lnTo>
                  <a:lnTo>
                    <a:pt x="976" y="25"/>
                  </a:lnTo>
                  <a:lnTo>
                    <a:pt x="991" y="37"/>
                  </a:lnTo>
                  <a:lnTo>
                    <a:pt x="991" y="76"/>
                  </a:lnTo>
                  <a:lnTo>
                    <a:pt x="1004" y="88"/>
                  </a:lnTo>
                  <a:lnTo>
                    <a:pt x="1004" y="217"/>
                  </a:lnTo>
                  <a:lnTo>
                    <a:pt x="1019" y="229"/>
                  </a:lnTo>
                  <a:lnTo>
                    <a:pt x="1019" y="333"/>
                  </a:lnTo>
                  <a:lnTo>
                    <a:pt x="1034" y="345"/>
                  </a:lnTo>
                  <a:lnTo>
                    <a:pt x="1034" y="397"/>
                  </a:lnTo>
                  <a:lnTo>
                    <a:pt x="1063" y="423"/>
                  </a:lnTo>
                  <a:lnTo>
                    <a:pt x="1063" y="435"/>
                  </a:lnTo>
                  <a:lnTo>
                    <a:pt x="1078" y="448"/>
                  </a:lnTo>
                  <a:lnTo>
                    <a:pt x="1093" y="448"/>
                  </a:lnTo>
                  <a:lnTo>
                    <a:pt x="1106" y="435"/>
                  </a:lnTo>
                  <a:lnTo>
                    <a:pt x="1121" y="435"/>
                  </a:lnTo>
                  <a:lnTo>
                    <a:pt x="1136" y="423"/>
                  </a:lnTo>
                  <a:lnTo>
                    <a:pt x="1150" y="423"/>
                  </a:lnTo>
                  <a:lnTo>
                    <a:pt x="1165" y="435"/>
                  </a:lnTo>
                  <a:lnTo>
                    <a:pt x="1180" y="435"/>
                  </a:lnTo>
                  <a:lnTo>
                    <a:pt x="1193" y="448"/>
                  </a:lnTo>
                  <a:lnTo>
                    <a:pt x="1208" y="448"/>
                  </a:lnTo>
                  <a:lnTo>
                    <a:pt x="1223" y="460"/>
                  </a:lnTo>
                  <a:lnTo>
                    <a:pt x="1238" y="460"/>
                  </a:lnTo>
                  <a:lnTo>
                    <a:pt x="1252" y="460"/>
                  </a:lnTo>
                  <a:lnTo>
                    <a:pt x="1267" y="460"/>
                  </a:lnTo>
                  <a:lnTo>
                    <a:pt x="1282" y="460"/>
                  </a:lnTo>
                  <a:lnTo>
                    <a:pt x="1295" y="474"/>
                  </a:lnTo>
                  <a:lnTo>
                    <a:pt x="1310" y="474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7" name="Freeform 73">
              <a:extLst>
                <a:ext uri="{FF2B5EF4-FFF2-40B4-BE49-F238E27FC236}">
                  <a16:creationId xmlns:a16="http://schemas.microsoft.com/office/drawing/2014/main" id="{F63F809A-FEF7-481E-B77A-709057FE5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1125"/>
              <a:ext cx="771" cy="571"/>
            </a:xfrm>
            <a:custGeom>
              <a:avLst/>
              <a:gdLst>
                <a:gd name="T0" fmla="*/ 29 w 1542"/>
                <a:gd name="T1" fmla="*/ 437 h 1142"/>
                <a:gd name="T2" fmla="*/ 72 w 1542"/>
                <a:gd name="T3" fmla="*/ 450 h 1142"/>
                <a:gd name="T4" fmla="*/ 116 w 1542"/>
                <a:gd name="T5" fmla="*/ 450 h 1142"/>
                <a:gd name="T6" fmla="*/ 161 w 1542"/>
                <a:gd name="T7" fmla="*/ 462 h 1142"/>
                <a:gd name="T8" fmla="*/ 190 w 1542"/>
                <a:gd name="T9" fmla="*/ 296 h 1142"/>
                <a:gd name="T10" fmla="*/ 205 w 1542"/>
                <a:gd name="T11" fmla="*/ 437 h 1142"/>
                <a:gd name="T12" fmla="*/ 233 w 1542"/>
                <a:gd name="T13" fmla="*/ 976 h 1142"/>
                <a:gd name="T14" fmla="*/ 248 w 1542"/>
                <a:gd name="T15" fmla="*/ 1105 h 1142"/>
                <a:gd name="T16" fmla="*/ 262 w 1542"/>
                <a:gd name="T17" fmla="*/ 372 h 1142"/>
                <a:gd name="T18" fmla="*/ 292 w 1542"/>
                <a:gd name="T19" fmla="*/ 270 h 1142"/>
                <a:gd name="T20" fmla="*/ 305 w 1542"/>
                <a:gd name="T21" fmla="*/ 206 h 1142"/>
                <a:gd name="T22" fmla="*/ 335 w 1542"/>
                <a:gd name="T23" fmla="*/ 141 h 1142"/>
                <a:gd name="T24" fmla="*/ 349 w 1542"/>
                <a:gd name="T25" fmla="*/ 26 h 1142"/>
                <a:gd name="T26" fmla="*/ 364 w 1542"/>
                <a:gd name="T27" fmla="*/ 14 h 1142"/>
                <a:gd name="T28" fmla="*/ 394 w 1542"/>
                <a:gd name="T29" fmla="*/ 104 h 1142"/>
                <a:gd name="T30" fmla="*/ 407 w 1542"/>
                <a:gd name="T31" fmla="*/ 309 h 1142"/>
                <a:gd name="T32" fmla="*/ 452 w 1542"/>
                <a:gd name="T33" fmla="*/ 398 h 1142"/>
                <a:gd name="T34" fmla="*/ 467 w 1542"/>
                <a:gd name="T35" fmla="*/ 411 h 1142"/>
                <a:gd name="T36" fmla="*/ 511 w 1542"/>
                <a:gd name="T37" fmla="*/ 398 h 1142"/>
                <a:gd name="T38" fmla="*/ 554 w 1542"/>
                <a:gd name="T39" fmla="*/ 411 h 1142"/>
                <a:gd name="T40" fmla="*/ 598 w 1542"/>
                <a:gd name="T41" fmla="*/ 437 h 1142"/>
                <a:gd name="T42" fmla="*/ 641 w 1542"/>
                <a:gd name="T43" fmla="*/ 437 h 1142"/>
                <a:gd name="T44" fmla="*/ 685 w 1542"/>
                <a:gd name="T45" fmla="*/ 437 h 1142"/>
                <a:gd name="T46" fmla="*/ 728 w 1542"/>
                <a:gd name="T47" fmla="*/ 437 h 1142"/>
                <a:gd name="T48" fmla="*/ 772 w 1542"/>
                <a:gd name="T49" fmla="*/ 437 h 1142"/>
                <a:gd name="T50" fmla="*/ 816 w 1542"/>
                <a:gd name="T51" fmla="*/ 437 h 1142"/>
                <a:gd name="T52" fmla="*/ 859 w 1542"/>
                <a:gd name="T53" fmla="*/ 437 h 1142"/>
                <a:gd name="T54" fmla="*/ 903 w 1542"/>
                <a:gd name="T55" fmla="*/ 437 h 1142"/>
                <a:gd name="T56" fmla="*/ 946 w 1542"/>
                <a:gd name="T57" fmla="*/ 437 h 1142"/>
                <a:gd name="T58" fmla="*/ 990 w 1542"/>
                <a:gd name="T59" fmla="*/ 437 h 1142"/>
                <a:gd name="T60" fmla="*/ 1033 w 1542"/>
                <a:gd name="T61" fmla="*/ 437 h 1142"/>
                <a:gd name="T62" fmla="*/ 1078 w 1542"/>
                <a:gd name="T63" fmla="*/ 437 h 1142"/>
                <a:gd name="T64" fmla="*/ 1122 w 1542"/>
                <a:gd name="T65" fmla="*/ 437 h 1142"/>
                <a:gd name="T66" fmla="*/ 1165 w 1542"/>
                <a:gd name="T67" fmla="*/ 437 h 1142"/>
                <a:gd name="T68" fmla="*/ 1209 w 1542"/>
                <a:gd name="T69" fmla="*/ 437 h 1142"/>
                <a:gd name="T70" fmla="*/ 1252 w 1542"/>
                <a:gd name="T71" fmla="*/ 437 h 1142"/>
                <a:gd name="T72" fmla="*/ 1296 w 1542"/>
                <a:gd name="T73" fmla="*/ 437 h 1142"/>
                <a:gd name="T74" fmla="*/ 1339 w 1542"/>
                <a:gd name="T75" fmla="*/ 437 h 1142"/>
                <a:gd name="T76" fmla="*/ 1383 w 1542"/>
                <a:gd name="T77" fmla="*/ 437 h 1142"/>
                <a:gd name="T78" fmla="*/ 1426 w 1542"/>
                <a:gd name="T79" fmla="*/ 437 h 1142"/>
                <a:gd name="T80" fmla="*/ 1470 w 1542"/>
                <a:gd name="T81" fmla="*/ 437 h 1142"/>
                <a:gd name="T82" fmla="*/ 1514 w 1542"/>
                <a:gd name="T83" fmla="*/ 437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42" h="1142">
                  <a:moveTo>
                    <a:pt x="0" y="437"/>
                  </a:moveTo>
                  <a:lnTo>
                    <a:pt x="15" y="437"/>
                  </a:lnTo>
                  <a:lnTo>
                    <a:pt x="29" y="437"/>
                  </a:lnTo>
                  <a:lnTo>
                    <a:pt x="44" y="450"/>
                  </a:lnTo>
                  <a:lnTo>
                    <a:pt x="59" y="450"/>
                  </a:lnTo>
                  <a:lnTo>
                    <a:pt x="72" y="450"/>
                  </a:lnTo>
                  <a:lnTo>
                    <a:pt x="87" y="437"/>
                  </a:lnTo>
                  <a:lnTo>
                    <a:pt x="103" y="437"/>
                  </a:lnTo>
                  <a:lnTo>
                    <a:pt x="116" y="450"/>
                  </a:lnTo>
                  <a:lnTo>
                    <a:pt x="131" y="462"/>
                  </a:lnTo>
                  <a:lnTo>
                    <a:pt x="146" y="462"/>
                  </a:lnTo>
                  <a:lnTo>
                    <a:pt x="161" y="462"/>
                  </a:lnTo>
                  <a:lnTo>
                    <a:pt x="175" y="450"/>
                  </a:lnTo>
                  <a:lnTo>
                    <a:pt x="190" y="437"/>
                  </a:lnTo>
                  <a:lnTo>
                    <a:pt x="190" y="296"/>
                  </a:lnTo>
                  <a:lnTo>
                    <a:pt x="205" y="270"/>
                  </a:lnTo>
                  <a:lnTo>
                    <a:pt x="205" y="257"/>
                  </a:lnTo>
                  <a:lnTo>
                    <a:pt x="205" y="437"/>
                  </a:lnTo>
                  <a:lnTo>
                    <a:pt x="218" y="501"/>
                  </a:lnTo>
                  <a:lnTo>
                    <a:pt x="218" y="937"/>
                  </a:lnTo>
                  <a:lnTo>
                    <a:pt x="233" y="976"/>
                  </a:lnTo>
                  <a:lnTo>
                    <a:pt x="233" y="1142"/>
                  </a:lnTo>
                  <a:lnTo>
                    <a:pt x="233" y="1130"/>
                  </a:lnTo>
                  <a:lnTo>
                    <a:pt x="248" y="1105"/>
                  </a:lnTo>
                  <a:lnTo>
                    <a:pt x="248" y="655"/>
                  </a:lnTo>
                  <a:lnTo>
                    <a:pt x="262" y="592"/>
                  </a:lnTo>
                  <a:lnTo>
                    <a:pt x="262" y="372"/>
                  </a:lnTo>
                  <a:lnTo>
                    <a:pt x="277" y="360"/>
                  </a:lnTo>
                  <a:lnTo>
                    <a:pt x="277" y="282"/>
                  </a:lnTo>
                  <a:lnTo>
                    <a:pt x="292" y="270"/>
                  </a:lnTo>
                  <a:lnTo>
                    <a:pt x="292" y="245"/>
                  </a:lnTo>
                  <a:lnTo>
                    <a:pt x="305" y="231"/>
                  </a:lnTo>
                  <a:lnTo>
                    <a:pt x="305" y="206"/>
                  </a:lnTo>
                  <a:lnTo>
                    <a:pt x="320" y="194"/>
                  </a:lnTo>
                  <a:lnTo>
                    <a:pt x="320" y="155"/>
                  </a:lnTo>
                  <a:lnTo>
                    <a:pt x="335" y="141"/>
                  </a:lnTo>
                  <a:lnTo>
                    <a:pt x="335" y="78"/>
                  </a:lnTo>
                  <a:lnTo>
                    <a:pt x="349" y="65"/>
                  </a:lnTo>
                  <a:lnTo>
                    <a:pt x="349" y="26"/>
                  </a:lnTo>
                  <a:lnTo>
                    <a:pt x="364" y="14"/>
                  </a:lnTo>
                  <a:lnTo>
                    <a:pt x="364" y="0"/>
                  </a:lnTo>
                  <a:lnTo>
                    <a:pt x="364" y="14"/>
                  </a:lnTo>
                  <a:lnTo>
                    <a:pt x="379" y="26"/>
                  </a:lnTo>
                  <a:lnTo>
                    <a:pt x="379" y="90"/>
                  </a:lnTo>
                  <a:lnTo>
                    <a:pt x="394" y="104"/>
                  </a:lnTo>
                  <a:lnTo>
                    <a:pt x="394" y="219"/>
                  </a:lnTo>
                  <a:lnTo>
                    <a:pt x="407" y="231"/>
                  </a:lnTo>
                  <a:lnTo>
                    <a:pt x="407" y="309"/>
                  </a:lnTo>
                  <a:lnTo>
                    <a:pt x="422" y="321"/>
                  </a:lnTo>
                  <a:lnTo>
                    <a:pt x="422" y="372"/>
                  </a:lnTo>
                  <a:lnTo>
                    <a:pt x="452" y="398"/>
                  </a:lnTo>
                  <a:lnTo>
                    <a:pt x="437" y="398"/>
                  </a:lnTo>
                  <a:lnTo>
                    <a:pt x="452" y="398"/>
                  </a:lnTo>
                  <a:lnTo>
                    <a:pt x="467" y="411"/>
                  </a:lnTo>
                  <a:lnTo>
                    <a:pt x="481" y="411"/>
                  </a:lnTo>
                  <a:lnTo>
                    <a:pt x="496" y="411"/>
                  </a:lnTo>
                  <a:lnTo>
                    <a:pt x="511" y="398"/>
                  </a:lnTo>
                  <a:lnTo>
                    <a:pt x="524" y="398"/>
                  </a:lnTo>
                  <a:lnTo>
                    <a:pt x="539" y="411"/>
                  </a:lnTo>
                  <a:lnTo>
                    <a:pt x="554" y="411"/>
                  </a:lnTo>
                  <a:lnTo>
                    <a:pt x="568" y="423"/>
                  </a:lnTo>
                  <a:lnTo>
                    <a:pt x="583" y="423"/>
                  </a:lnTo>
                  <a:lnTo>
                    <a:pt x="598" y="437"/>
                  </a:lnTo>
                  <a:lnTo>
                    <a:pt x="613" y="437"/>
                  </a:lnTo>
                  <a:lnTo>
                    <a:pt x="626" y="437"/>
                  </a:lnTo>
                  <a:lnTo>
                    <a:pt x="641" y="437"/>
                  </a:lnTo>
                  <a:lnTo>
                    <a:pt x="656" y="437"/>
                  </a:lnTo>
                  <a:lnTo>
                    <a:pt x="670" y="437"/>
                  </a:lnTo>
                  <a:lnTo>
                    <a:pt x="685" y="437"/>
                  </a:lnTo>
                  <a:lnTo>
                    <a:pt x="700" y="437"/>
                  </a:lnTo>
                  <a:lnTo>
                    <a:pt x="713" y="437"/>
                  </a:lnTo>
                  <a:lnTo>
                    <a:pt x="728" y="437"/>
                  </a:lnTo>
                  <a:lnTo>
                    <a:pt x="743" y="437"/>
                  </a:lnTo>
                  <a:lnTo>
                    <a:pt x="757" y="437"/>
                  </a:lnTo>
                  <a:lnTo>
                    <a:pt x="772" y="437"/>
                  </a:lnTo>
                  <a:lnTo>
                    <a:pt x="787" y="437"/>
                  </a:lnTo>
                  <a:lnTo>
                    <a:pt x="801" y="437"/>
                  </a:lnTo>
                  <a:lnTo>
                    <a:pt x="816" y="437"/>
                  </a:lnTo>
                  <a:lnTo>
                    <a:pt x="831" y="437"/>
                  </a:lnTo>
                  <a:lnTo>
                    <a:pt x="846" y="437"/>
                  </a:lnTo>
                  <a:lnTo>
                    <a:pt x="859" y="437"/>
                  </a:lnTo>
                  <a:lnTo>
                    <a:pt x="874" y="437"/>
                  </a:lnTo>
                  <a:lnTo>
                    <a:pt x="889" y="437"/>
                  </a:lnTo>
                  <a:lnTo>
                    <a:pt x="903" y="437"/>
                  </a:lnTo>
                  <a:lnTo>
                    <a:pt x="918" y="437"/>
                  </a:lnTo>
                  <a:lnTo>
                    <a:pt x="933" y="437"/>
                  </a:lnTo>
                  <a:lnTo>
                    <a:pt x="946" y="437"/>
                  </a:lnTo>
                  <a:lnTo>
                    <a:pt x="961" y="437"/>
                  </a:lnTo>
                  <a:lnTo>
                    <a:pt x="976" y="437"/>
                  </a:lnTo>
                  <a:lnTo>
                    <a:pt x="990" y="437"/>
                  </a:lnTo>
                  <a:lnTo>
                    <a:pt x="1005" y="437"/>
                  </a:lnTo>
                  <a:lnTo>
                    <a:pt x="1020" y="437"/>
                  </a:lnTo>
                  <a:lnTo>
                    <a:pt x="1033" y="437"/>
                  </a:lnTo>
                  <a:lnTo>
                    <a:pt x="1048" y="437"/>
                  </a:lnTo>
                  <a:lnTo>
                    <a:pt x="1063" y="437"/>
                  </a:lnTo>
                  <a:lnTo>
                    <a:pt x="1078" y="437"/>
                  </a:lnTo>
                  <a:lnTo>
                    <a:pt x="1092" y="437"/>
                  </a:lnTo>
                  <a:lnTo>
                    <a:pt x="1107" y="437"/>
                  </a:lnTo>
                  <a:lnTo>
                    <a:pt x="1122" y="437"/>
                  </a:lnTo>
                  <a:lnTo>
                    <a:pt x="1135" y="437"/>
                  </a:lnTo>
                  <a:lnTo>
                    <a:pt x="1150" y="437"/>
                  </a:lnTo>
                  <a:lnTo>
                    <a:pt x="1165" y="437"/>
                  </a:lnTo>
                  <a:lnTo>
                    <a:pt x="1179" y="437"/>
                  </a:lnTo>
                  <a:lnTo>
                    <a:pt x="1194" y="437"/>
                  </a:lnTo>
                  <a:lnTo>
                    <a:pt x="1209" y="437"/>
                  </a:lnTo>
                  <a:lnTo>
                    <a:pt x="1222" y="437"/>
                  </a:lnTo>
                  <a:lnTo>
                    <a:pt x="1237" y="437"/>
                  </a:lnTo>
                  <a:lnTo>
                    <a:pt x="1252" y="437"/>
                  </a:lnTo>
                  <a:lnTo>
                    <a:pt x="1266" y="437"/>
                  </a:lnTo>
                  <a:lnTo>
                    <a:pt x="1281" y="437"/>
                  </a:lnTo>
                  <a:lnTo>
                    <a:pt x="1296" y="437"/>
                  </a:lnTo>
                  <a:lnTo>
                    <a:pt x="1311" y="437"/>
                  </a:lnTo>
                  <a:lnTo>
                    <a:pt x="1324" y="437"/>
                  </a:lnTo>
                  <a:lnTo>
                    <a:pt x="1339" y="437"/>
                  </a:lnTo>
                  <a:lnTo>
                    <a:pt x="1354" y="437"/>
                  </a:lnTo>
                  <a:lnTo>
                    <a:pt x="1368" y="437"/>
                  </a:lnTo>
                  <a:lnTo>
                    <a:pt x="1383" y="437"/>
                  </a:lnTo>
                  <a:lnTo>
                    <a:pt x="1398" y="437"/>
                  </a:lnTo>
                  <a:lnTo>
                    <a:pt x="1411" y="437"/>
                  </a:lnTo>
                  <a:lnTo>
                    <a:pt x="1426" y="437"/>
                  </a:lnTo>
                  <a:lnTo>
                    <a:pt x="1441" y="437"/>
                  </a:lnTo>
                  <a:lnTo>
                    <a:pt x="1455" y="437"/>
                  </a:lnTo>
                  <a:lnTo>
                    <a:pt x="1470" y="437"/>
                  </a:lnTo>
                  <a:lnTo>
                    <a:pt x="1485" y="437"/>
                  </a:lnTo>
                  <a:lnTo>
                    <a:pt x="1499" y="437"/>
                  </a:lnTo>
                  <a:lnTo>
                    <a:pt x="1514" y="437"/>
                  </a:lnTo>
                  <a:lnTo>
                    <a:pt x="1529" y="437"/>
                  </a:lnTo>
                  <a:lnTo>
                    <a:pt x="1542" y="437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8" name="Freeform 74">
              <a:extLst>
                <a:ext uri="{FF2B5EF4-FFF2-40B4-BE49-F238E27FC236}">
                  <a16:creationId xmlns:a16="http://schemas.microsoft.com/office/drawing/2014/main" id="{09901989-ED83-408C-AD14-F4F8EC2D8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" y="1138"/>
              <a:ext cx="676" cy="558"/>
            </a:xfrm>
            <a:custGeom>
              <a:avLst/>
              <a:gdLst>
                <a:gd name="T0" fmla="*/ 30 w 1353"/>
                <a:gd name="T1" fmla="*/ 411 h 1116"/>
                <a:gd name="T2" fmla="*/ 74 w 1353"/>
                <a:gd name="T3" fmla="*/ 423 h 1116"/>
                <a:gd name="T4" fmla="*/ 117 w 1353"/>
                <a:gd name="T5" fmla="*/ 411 h 1116"/>
                <a:gd name="T6" fmla="*/ 161 w 1353"/>
                <a:gd name="T7" fmla="*/ 436 h 1116"/>
                <a:gd name="T8" fmla="*/ 204 w 1353"/>
                <a:gd name="T9" fmla="*/ 423 h 1116"/>
                <a:gd name="T10" fmla="*/ 219 w 1353"/>
                <a:gd name="T11" fmla="*/ 231 h 1116"/>
                <a:gd name="T12" fmla="*/ 248 w 1353"/>
                <a:gd name="T13" fmla="*/ 668 h 1116"/>
                <a:gd name="T14" fmla="*/ 263 w 1353"/>
                <a:gd name="T15" fmla="*/ 1091 h 1116"/>
                <a:gd name="T16" fmla="*/ 278 w 1353"/>
                <a:gd name="T17" fmla="*/ 474 h 1116"/>
                <a:gd name="T18" fmla="*/ 306 w 1353"/>
                <a:gd name="T19" fmla="*/ 282 h 1116"/>
                <a:gd name="T20" fmla="*/ 321 w 1353"/>
                <a:gd name="T21" fmla="*/ 205 h 1116"/>
                <a:gd name="T22" fmla="*/ 350 w 1353"/>
                <a:gd name="T23" fmla="*/ 154 h 1116"/>
                <a:gd name="T24" fmla="*/ 365 w 1353"/>
                <a:gd name="T25" fmla="*/ 39 h 1116"/>
                <a:gd name="T26" fmla="*/ 408 w 1353"/>
                <a:gd name="T27" fmla="*/ 25 h 1116"/>
                <a:gd name="T28" fmla="*/ 422 w 1353"/>
                <a:gd name="T29" fmla="*/ 244 h 1116"/>
                <a:gd name="T30" fmla="*/ 452 w 1353"/>
                <a:gd name="T31" fmla="*/ 333 h 1116"/>
                <a:gd name="T32" fmla="*/ 480 w 1353"/>
                <a:gd name="T33" fmla="*/ 385 h 1116"/>
                <a:gd name="T34" fmla="*/ 524 w 1353"/>
                <a:gd name="T35" fmla="*/ 385 h 1116"/>
                <a:gd name="T36" fmla="*/ 567 w 1353"/>
                <a:gd name="T37" fmla="*/ 385 h 1116"/>
                <a:gd name="T38" fmla="*/ 611 w 1353"/>
                <a:gd name="T39" fmla="*/ 411 h 1116"/>
                <a:gd name="T40" fmla="*/ 655 w 1353"/>
                <a:gd name="T41" fmla="*/ 423 h 1116"/>
                <a:gd name="T42" fmla="*/ 698 w 1353"/>
                <a:gd name="T43" fmla="*/ 423 h 1116"/>
                <a:gd name="T44" fmla="*/ 743 w 1353"/>
                <a:gd name="T45" fmla="*/ 436 h 1116"/>
                <a:gd name="T46" fmla="*/ 787 w 1353"/>
                <a:gd name="T47" fmla="*/ 423 h 1116"/>
                <a:gd name="T48" fmla="*/ 830 w 1353"/>
                <a:gd name="T49" fmla="*/ 423 h 1116"/>
                <a:gd name="T50" fmla="*/ 874 w 1353"/>
                <a:gd name="T51" fmla="*/ 436 h 1116"/>
                <a:gd name="T52" fmla="*/ 902 w 1353"/>
                <a:gd name="T53" fmla="*/ 295 h 1116"/>
                <a:gd name="T54" fmla="*/ 917 w 1353"/>
                <a:gd name="T55" fmla="*/ 321 h 1116"/>
                <a:gd name="T56" fmla="*/ 946 w 1353"/>
                <a:gd name="T57" fmla="*/ 924 h 1116"/>
                <a:gd name="T58" fmla="*/ 961 w 1353"/>
                <a:gd name="T59" fmla="*/ 732 h 1116"/>
                <a:gd name="T60" fmla="*/ 989 w 1353"/>
                <a:gd name="T61" fmla="*/ 346 h 1116"/>
                <a:gd name="T62" fmla="*/ 1004 w 1353"/>
                <a:gd name="T63" fmla="*/ 231 h 1116"/>
                <a:gd name="T64" fmla="*/ 1033 w 1353"/>
                <a:gd name="T65" fmla="*/ 166 h 1116"/>
                <a:gd name="T66" fmla="*/ 1048 w 1353"/>
                <a:gd name="T67" fmla="*/ 64 h 1116"/>
                <a:gd name="T68" fmla="*/ 1076 w 1353"/>
                <a:gd name="T69" fmla="*/ 0 h 1116"/>
                <a:gd name="T70" fmla="*/ 1106 w 1353"/>
                <a:gd name="T71" fmla="*/ 64 h 1116"/>
                <a:gd name="T72" fmla="*/ 1120 w 1353"/>
                <a:gd name="T73" fmla="*/ 282 h 1116"/>
                <a:gd name="T74" fmla="*/ 1163 w 1353"/>
                <a:gd name="T75" fmla="*/ 360 h 1116"/>
                <a:gd name="T76" fmla="*/ 1193 w 1353"/>
                <a:gd name="T77" fmla="*/ 372 h 1116"/>
                <a:gd name="T78" fmla="*/ 1237 w 1353"/>
                <a:gd name="T79" fmla="*/ 360 h 1116"/>
                <a:gd name="T80" fmla="*/ 1280 w 1353"/>
                <a:gd name="T81" fmla="*/ 385 h 1116"/>
                <a:gd name="T82" fmla="*/ 1324 w 1353"/>
                <a:gd name="T83" fmla="*/ 397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3" h="1116">
                  <a:moveTo>
                    <a:pt x="0" y="411"/>
                  </a:moveTo>
                  <a:lnTo>
                    <a:pt x="15" y="411"/>
                  </a:lnTo>
                  <a:lnTo>
                    <a:pt x="30" y="411"/>
                  </a:lnTo>
                  <a:lnTo>
                    <a:pt x="45" y="423"/>
                  </a:lnTo>
                  <a:lnTo>
                    <a:pt x="59" y="423"/>
                  </a:lnTo>
                  <a:lnTo>
                    <a:pt x="74" y="423"/>
                  </a:lnTo>
                  <a:lnTo>
                    <a:pt x="89" y="423"/>
                  </a:lnTo>
                  <a:lnTo>
                    <a:pt x="102" y="411"/>
                  </a:lnTo>
                  <a:lnTo>
                    <a:pt x="117" y="411"/>
                  </a:lnTo>
                  <a:lnTo>
                    <a:pt x="132" y="411"/>
                  </a:lnTo>
                  <a:lnTo>
                    <a:pt x="146" y="423"/>
                  </a:lnTo>
                  <a:lnTo>
                    <a:pt x="161" y="436"/>
                  </a:lnTo>
                  <a:lnTo>
                    <a:pt x="176" y="436"/>
                  </a:lnTo>
                  <a:lnTo>
                    <a:pt x="189" y="436"/>
                  </a:lnTo>
                  <a:lnTo>
                    <a:pt x="204" y="423"/>
                  </a:lnTo>
                  <a:lnTo>
                    <a:pt x="204" y="372"/>
                  </a:lnTo>
                  <a:lnTo>
                    <a:pt x="219" y="346"/>
                  </a:lnTo>
                  <a:lnTo>
                    <a:pt x="219" y="231"/>
                  </a:lnTo>
                  <a:lnTo>
                    <a:pt x="233" y="231"/>
                  </a:lnTo>
                  <a:lnTo>
                    <a:pt x="233" y="603"/>
                  </a:lnTo>
                  <a:lnTo>
                    <a:pt x="248" y="668"/>
                  </a:lnTo>
                  <a:lnTo>
                    <a:pt x="248" y="1014"/>
                  </a:lnTo>
                  <a:lnTo>
                    <a:pt x="263" y="1052"/>
                  </a:lnTo>
                  <a:lnTo>
                    <a:pt x="263" y="1091"/>
                  </a:lnTo>
                  <a:lnTo>
                    <a:pt x="263" y="975"/>
                  </a:lnTo>
                  <a:lnTo>
                    <a:pt x="278" y="911"/>
                  </a:lnTo>
                  <a:lnTo>
                    <a:pt x="278" y="474"/>
                  </a:lnTo>
                  <a:lnTo>
                    <a:pt x="291" y="448"/>
                  </a:lnTo>
                  <a:lnTo>
                    <a:pt x="291" y="295"/>
                  </a:lnTo>
                  <a:lnTo>
                    <a:pt x="306" y="282"/>
                  </a:lnTo>
                  <a:lnTo>
                    <a:pt x="306" y="244"/>
                  </a:lnTo>
                  <a:lnTo>
                    <a:pt x="321" y="231"/>
                  </a:lnTo>
                  <a:lnTo>
                    <a:pt x="321" y="205"/>
                  </a:lnTo>
                  <a:lnTo>
                    <a:pt x="335" y="192"/>
                  </a:lnTo>
                  <a:lnTo>
                    <a:pt x="335" y="166"/>
                  </a:lnTo>
                  <a:lnTo>
                    <a:pt x="350" y="154"/>
                  </a:lnTo>
                  <a:lnTo>
                    <a:pt x="350" y="102"/>
                  </a:lnTo>
                  <a:lnTo>
                    <a:pt x="365" y="90"/>
                  </a:lnTo>
                  <a:lnTo>
                    <a:pt x="365" y="39"/>
                  </a:lnTo>
                  <a:lnTo>
                    <a:pt x="378" y="25"/>
                  </a:lnTo>
                  <a:lnTo>
                    <a:pt x="378" y="0"/>
                  </a:lnTo>
                  <a:lnTo>
                    <a:pt x="408" y="25"/>
                  </a:lnTo>
                  <a:lnTo>
                    <a:pt x="408" y="115"/>
                  </a:lnTo>
                  <a:lnTo>
                    <a:pt x="422" y="141"/>
                  </a:lnTo>
                  <a:lnTo>
                    <a:pt x="422" y="244"/>
                  </a:lnTo>
                  <a:lnTo>
                    <a:pt x="437" y="256"/>
                  </a:lnTo>
                  <a:lnTo>
                    <a:pt x="437" y="321"/>
                  </a:lnTo>
                  <a:lnTo>
                    <a:pt x="452" y="333"/>
                  </a:lnTo>
                  <a:lnTo>
                    <a:pt x="452" y="360"/>
                  </a:lnTo>
                  <a:lnTo>
                    <a:pt x="465" y="372"/>
                  </a:lnTo>
                  <a:lnTo>
                    <a:pt x="480" y="385"/>
                  </a:lnTo>
                  <a:lnTo>
                    <a:pt x="495" y="397"/>
                  </a:lnTo>
                  <a:lnTo>
                    <a:pt x="510" y="397"/>
                  </a:lnTo>
                  <a:lnTo>
                    <a:pt x="524" y="385"/>
                  </a:lnTo>
                  <a:lnTo>
                    <a:pt x="539" y="385"/>
                  </a:lnTo>
                  <a:lnTo>
                    <a:pt x="554" y="385"/>
                  </a:lnTo>
                  <a:lnTo>
                    <a:pt x="567" y="385"/>
                  </a:lnTo>
                  <a:lnTo>
                    <a:pt x="582" y="397"/>
                  </a:lnTo>
                  <a:lnTo>
                    <a:pt x="597" y="411"/>
                  </a:lnTo>
                  <a:lnTo>
                    <a:pt x="611" y="411"/>
                  </a:lnTo>
                  <a:lnTo>
                    <a:pt x="626" y="411"/>
                  </a:lnTo>
                  <a:lnTo>
                    <a:pt x="641" y="423"/>
                  </a:lnTo>
                  <a:lnTo>
                    <a:pt x="655" y="423"/>
                  </a:lnTo>
                  <a:lnTo>
                    <a:pt x="670" y="423"/>
                  </a:lnTo>
                  <a:lnTo>
                    <a:pt x="685" y="423"/>
                  </a:lnTo>
                  <a:lnTo>
                    <a:pt x="698" y="423"/>
                  </a:lnTo>
                  <a:lnTo>
                    <a:pt x="713" y="423"/>
                  </a:lnTo>
                  <a:lnTo>
                    <a:pt x="728" y="423"/>
                  </a:lnTo>
                  <a:lnTo>
                    <a:pt x="743" y="436"/>
                  </a:lnTo>
                  <a:lnTo>
                    <a:pt x="757" y="436"/>
                  </a:lnTo>
                  <a:lnTo>
                    <a:pt x="772" y="436"/>
                  </a:lnTo>
                  <a:lnTo>
                    <a:pt x="787" y="423"/>
                  </a:lnTo>
                  <a:lnTo>
                    <a:pt x="800" y="423"/>
                  </a:lnTo>
                  <a:lnTo>
                    <a:pt x="815" y="423"/>
                  </a:lnTo>
                  <a:lnTo>
                    <a:pt x="830" y="423"/>
                  </a:lnTo>
                  <a:lnTo>
                    <a:pt x="844" y="436"/>
                  </a:lnTo>
                  <a:lnTo>
                    <a:pt x="859" y="436"/>
                  </a:lnTo>
                  <a:lnTo>
                    <a:pt x="874" y="436"/>
                  </a:lnTo>
                  <a:lnTo>
                    <a:pt x="887" y="423"/>
                  </a:lnTo>
                  <a:lnTo>
                    <a:pt x="902" y="411"/>
                  </a:lnTo>
                  <a:lnTo>
                    <a:pt x="902" y="295"/>
                  </a:lnTo>
                  <a:lnTo>
                    <a:pt x="917" y="270"/>
                  </a:lnTo>
                  <a:lnTo>
                    <a:pt x="917" y="231"/>
                  </a:lnTo>
                  <a:lnTo>
                    <a:pt x="917" y="321"/>
                  </a:lnTo>
                  <a:lnTo>
                    <a:pt x="931" y="385"/>
                  </a:lnTo>
                  <a:lnTo>
                    <a:pt x="931" y="885"/>
                  </a:lnTo>
                  <a:lnTo>
                    <a:pt x="946" y="924"/>
                  </a:lnTo>
                  <a:lnTo>
                    <a:pt x="946" y="1116"/>
                  </a:lnTo>
                  <a:lnTo>
                    <a:pt x="961" y="1116"/>
                  </a:lnTo>
                  <a:lnTo>
                    <a:pt x="961" y="732"/>
                  </a:lnTo>
                  <a:lnTo>
                    <a:pt x="974" y="654"/>
                  </a:lnTo>
                  <a:lnTo>
                    <a:pt x="974" y="360"/>
                  </a:lnTo>
                  <a:lnTo>
                    <a:pt x="989" y="346"/>
                  </a:lnTo>
                  <a:lnTo>
                    <a:pt x="989" y="270"/>
                  </a:lnTo>
                  <a:lnTo>
                    <a:pt x="1004" y="256"/>
                  </a:lnTo>
                  <a:lnTo>
                    <a:pt x="1004" y="231"/>
                  </a:lnTo>
                  <a:lnTo>
                    <a:pt x="1019" y="217"/>
                  </a:lnTo>
                  <a:lnTo>
                    <a:pt x="1019" y="180"/>
                  </a:lnTo>
                  <a:lnTo>
                    <a:pt x="1033" y="166"/>
                  </a:lnTo>
                  <a:lnTo>
                    <a:pt x="1033" y="129"/>
                  </a:lnTo>
                  <a:lnTo>
                    <a:pt x="1048" y="115"/>
                  </a:lnTo>
                  <a:lnTo>
                    <a:pt x="1048" y="64"/>
                  </a:lnTo>
                  <a:lnTo>
                    <a:pt x="1063" y="51"/>
                  </a:lnTo>
                  <a:lnTo>
                    <a:pt x="1063" y="13"/>
                  </a:lnTo>
                  <a:lnTo>
                    <a:pt x="1076" y="0"/>
                  </a:lnTo>
                  <a:lnTo>
                    <a:pt x="1091" y="13"/>
                  </a:lnTo>
                  <a:lnTo>
                    <a:pt x="1091" y="51"/>
                  </a:lnTo>
                  <a:lnTo>
                    <a:pt x="1106" y="64"/>
                  </a:lnTo>
                  <a:lnTo>
                    <a:pt x="1106" y="166"/>
                  </a:lnTo>
                  <a:lnTo>
                    <a:pt x="1120" y="180"/>
                  </a:lnTo>
                  <a:lnTo>
                    <a:pt x="1120" y="282"/>
                  </a:lnTo>
                  <a:lnTo>
                    <a:pt x="1135" y="295"/>
                  </a:lnTo>
                  <a:lnTo>
                    <a:pt x="1135" y="333"/>
                  </a:lnTo>
                  <a:lnTo>
                    <a:pt x="1163" y="360"/>
                  </a:lnTo>
                  <a:lnTo>
                    <a:pt x="1163" y="372"/>
                  </a:lnTo>
                  <a:lnTo>
                    <a:pt x="1178" y="372"/>
                  </a:lnTo>
                  <a:lnTo>
                    <a:pt x="1193" y="372"/>
                  </a:lnTo>
                  <a:lnTo>
                    <a:pt x="1207" y="372"/>
                  </a:lnTo>
                  <a:lnTo>
                    <a:pt x="1222" y="360"/>
                  </a:lnTo>
                  <a:lnTo>
                    <a:pt x="1237" y="360"/>
                  </a:lnTo>
                  <a:lnTo>
                    <a:pt x="1252" y="360"/>
                  </a:lnTo>
                  <a:lnTo>
                    <a:pt x="1265" y="372"/>
                  </a:lnTo>
                  <a:lnTo>
                    <a:pt x="1280" y="385"/>
                  </a:lnTo>
                  <a:lnTo>
                    <a:pt x="1296" y="385"/>
                  </a:lnTo>
                  <a:lnTo>
                    <a:pt x="1309" y="397"/>
                  </a:lnTo>
                  <a:lnTo>
                    <a:pt x="1324" y="397"/>
                  </a:lnTo>
                  <a:lnTo>
                    <a:pt x="1339" y="397"/>
                  </a:lnTo>
                  <a:lnTo>
                    <a:pt x="1353" y="411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9" name="Freeform 75">
              <a:extLst>
                <a:ext uri="{FF2B5EF4-FFF2-40B4-BE49-F238E27FC236}">
                  <a16:creationId xmlns:a16="http://schemas.microsoft.com/office/drawing/2014/main" id="{509A021C-43DB-48D4-8761-759CD1DD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1125"/>
              <a:ext cx="298" cy="565"/>
            </a:xfrm>
            <a:custGeom>
              <a:avLst/>
              <a:gdLst>
                <a:gd name="T0" fmla="*/ 0 w 597"/>
                <a:gd name="T1" fmla="*/ 437 h 1130"/>
                <a:gd name="T2" fmla="*/ 15 w 597"/>
                <a:gd name="T3" fmla="*/ 437 h 1130"/>
                <a:gd name="T4" fmla="*/ 30 w 597"/>
                <a:gd name="T5" fmla="*/ 437 h 1130"/>
                <a:gd name="T6" fmla="*/ 43 w 597"/>
                <a:gd name="T7" fmla="*/ 437 h 1130"/>
                <a:gd name="T8" fmla="*/ 58 w 597"/>
                <a:gd name="T9" fmla="*/ 437 h 1130"/>
                <a:gd name="T10" fmla="*/ 73 w 597"/>
                <a:gd name="T11" fmla="*/ 437 h 1130"/>
                <a:gd name="T12" fmla="*/ 88 w 597"/>
                <a:gd name="T13" fmla="*/ 437 h 1130"/>
                <a:gd name="T14" fmla="*/ 102 w 597"/>
                <a:gd name="T15" fmla="*/ 437 h 1130"/>
                <a:gd name="T16" fmla="*/ 117 w 597"/>
                <a:gd name="T17" fmla="*/ 437 h 1130"/>
                <a:gd name="T18" fmla="*/ 132 w 597"/>
                <a:gd name="T19" fmla="*/ 425 h 1130"/>
                <a:gd name="T20" fmla="*/ 145 w 597"/>
                <a:gd name="T21" fmla="*/ 425 h 1130"/>
                <a:gd name="T22" fmla="*/ 160 w 597"/>
                <a:gd name="T23" fmla="*/ 437 h 1130"/>
                <a:gd name="T24" fmla="*/ 175 w 597"/>
                <a:gd name="T25" fmla="*/ 450 h 1130"/>
                <a:gd name="T26" fmla="*/ 189 w 597"/>
                <a:gd name="T27" fmla="*/ 450 h 1130"/>
                <a:gd name="T28" fmla="*/ 204 w 597"/>
                <a:gd name="T29" fmla="*/ 437 h 1130"/>
                <a:gd name="T30" fmla="*/ 219 w 597"/>
                <a:gd name="T31" fmla="*/ 437 h 1130"/>
                <a:gd name="T32" fmla="*/ 232 w 597"/>
                <a:gd name="T33" fmla="*/ 411 h 1130"/>
                <a:gd name="T34" fmla="*/ 232 w 597"/>
                <a:gd name="T35" fmla="*/ 296 h 1130"/>
                <a:gd name="T36" fmla="*/ 247 w 597"/>
                <a:gd name="T37" fmla="*/ 270 h 1130"/>
                <a:gd name="T38" fmla="*/ 247 w 597"/>
                <a:gd name="T39" fmla="*/ 231 h 1130"/>
                <a:gd name="T40" fmla="*/ 247 w 597"/>
                <a:gd name="T41" fmla="*/ 347 h 1130"/>
                <a:gd name="T42" fmla="*/ 262 w 597"/>
                <a:gd name="T43" fmla="*/ 398 h 1130"/>
                <a:gd name="T44" fmla="*/ 262 w 597"/>
                <a:gd name="T45" fmla="*/ 899 h 1130"/>
                <a:gd name="T46" fmla="*/ 277 w 597"/>
                <a:gd name="T47" fmla="*/ 950 h 1130"/>
                <a:gd name="T48" fmla="*/ 277 w 597"/>
                <a:gd name="T49" fmla="*/ 1130 h 1130"/>
                <a:gd name="T50" fmla="*/ 291 w 597"/>
                <a:gd name="T51" fmla="*/ 1117 h 1130"/>
                <a:gd name="T52" fmla="*/ 291 w 597"/>
                <a:gd name="T53" fmla="*/ 719 h 1130"/>
                <a:gd name="T54" fmla="*/ 306 w 597"/>
                <a:gd name="T55" fmla="*/ 655 h 1130"/>
                <a:gd name="T56" fmla="*/ 306 w 597"/>
                <a:gd name="T57" fmla="*/ 360 h 1130"/>
                <a:gd name="T58" fmla="*/ 321 w 597"/>
                <a:gd name="T59" fmla="*/ 347 h 1130"/>
                <a:gd name="T60" fmla="*/ 321 w 597"/>
                <a:gd name="T61" fmla="*/ 270 h 1130"/>
                <a:gd name="T62" fmla="*/ 334 w 597"/>
                <a:gd name="T63" fmla="*/ 257 h 1130"/>
                <a:gd name="T64" fmla="*/ 334 w 597"/>
                <a:gd name="T65" fmla="*/ 231 h 1130"/>
                <a:gd name="T66" fmla="*/ 349 w 597"/>
                <a:gd name="T67" fmla="*/ 219 h 1130"/>
                <a:gd name="T68" fmla="*/ 349 w 597"/>
                <a:gd name="T69" fmla="*/ 194 h 1130"/>
                <a:gd name="T70" fmla="*/ 364 w 597"/>
                <a:gd name="T71" fmla="*/ 180 h 1130"/>
                <a:gd name="T72" fmla="*/ 364 w 597"/>
                <a:gd name="T73" fmla="*/ 129 h 1130"/>
                <a:gd name="T74" fmla="*/ 378 w 597"/>
                <a:gd name="T75" fmla="*/ 116 h 1130"/>
                <a:gd name="T76" fmla="*/ 378 w 597"/>
                <a:gd name="T77" fmla="*/ 78 h 1130"/>
                <a:gd name="T78" fmla="*/ 393 w 597"/>
                <a:gd name="T79" fmla="*/ 65 h 1130"/>
                <a:gd name="T80" fmla="*/ 393 w 597"/>
                <a:gd name="T81" fmla="*/ 26 h 1130"/>
                <a:gd name="T82" fmla="*/ 408 w 597"/>
                <a:gd name="T83" fmla="*/ 14 h 1130"/>
                <a:gd name="T84" fmla="*/ 408 w 597"/>
                <a:gd name="T85" fmla="*/ 0 h 1130"/>
                <a:gd name="T86" fmla="*/ 408 w 597"/>
                <a:gd name="T87" fmla="*/ 14 h 1130"/>
                <a:gd name="T88" fmla="*/ 421 w 597"/>
                <a:gd name="T89" fmla="*/ 26 h 1130"/>
                <a:gd name="T90" fmla="*/ 421 w 597"/>
                <a:gd name="T91" fmla="*/ 78 h 1130"/>
                <a:gd name="T92" fmla="*/ 436 w 597"/>
                <a:gd name="T93" fmla="*/ 90 h 1130"/>
                <a:gd name="T94" fmla="*/ 436 w 597"/>
                <a:gd name="T95" fmla="*/ 180 h 1130"/>
                <a:gd name="T96" fmla="*/ 451 w 597"/>
                <a:gd name="T97" fmla="*/ 194 h 1130"/>
                <a:gd name="T98" fmla="*/ 451 w 597"/>
                <a:gd name="T99" fmla="*/ 296 h 1130"/>
                <a:gd name="T100" fmla="*/ 466 w 597"/>
                <a:gd name="T101" fmla="*/ 309 h 1130"/>
                <a:gd name="T102" fmla="*/ 466 w 597"/>
                <a:gd name="T103" fmla="*/ 347 h 1130"/>
                <a:gd name="T104" fmla="*/ 495 w 597"/>
                <a:gd name="T105" fmla="*/ 372 h 1130"/>
                <a:gd name="T106" fmla="*/ 495 w 597"/>
                <a:gd name="T107" fmla="*/ 386 h 1130"/>
                <a:gd name="T108" fmla="*/ 510 w 597"/>
                <a:gd name="T109" fmla="*/ 386 h 1130"/>
                <a:gd name="T110" fmla="*/ 523 w 597"/>
                <a:gd name="T111" fmla="*/ 386 h 1130"/>
                <a:gd name="T112" fmla="*/ 538 w 597"/>
                <a:gd name="T113" fmla="*/ 386 h 1130"/>
                <a:gd name="T114" fmla="*/ 553 w 597"/>
                <a:gd name="T115" fmla="*/ 386 h 1130"/>
                <a:gd name="T116" fmla="*/ 582 w 597"/>
                <a:gd name="T117" fmla="*/ 386 h 1130"/>
                <a:gd name="T118" fmla="*/ 567 w 597"/>
                <a:gd name="T119" fmla="*/ 386 h 1130"/>
                <a:gd name="T120" fmla="*/ 582 w 597"/>
                <a:gd name="T121" fmla="*/ 386 h 1130"/>
                <a:gd name="T122" fmla="*/ 597 w 597"/>
                <a:gd name="T123" fmla="*/ 386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7" h="1130">
                  <a:moveTo>
                    <a:pt x="0" y="437"/>
                  </a:moveTo>
                  <a:lnTo>
                    <a:pt x="15" y="437"/>
                  </a:lnTo>
                  <a:lnTo>
                    <a:pt x="30" y="437"/>
                  </a:lnTo>
                  <a:lnTo>
                    <a:pt x="43" y="437"/>
                  </a:lnTo>
                  <a:lnTo>
                    <a:pt x="58" y="437"/>
                  </a:lnTo>
                  <a:lnTo>
                    <a:pt x="73" y="437"/>
                  </a:lnTo>
                  <a:lnTo>
                    <a:pt x="88" y="437"/>
                  </a:lnTo>
                  <a:lnTo>
                    <a:pt x="102" y="437"/>
                  </a:lnTo>
                  <a:lnTo>
                    <a:pt x="117" y="437"/>
                  </a:lnTo>
                  <a:lnTo>
                    <a:pt x="132" y="425"/>
                  </a:lnTo>
                  <a:lnTo>
                    <a:pt x="145" y="425"/>
                  </a:lnTo>
                  <a:lnTo>
                    <a:pt x="160" y="437"/>
                  </a:lnTo>
                  <a:lnTo>
                    <a:pt x="175" y="450"/>
                  </a:lnTo>
                  <a:lnTo>
                    <a:pt x="189" y="450"/>
                  </a:lnTo>
                  <a:lnTo>
                    <a:pt x="204" y="437"/>
                  </a:lnTo>
                  <a:lnTo>
                    <a:pt x="219" y="437"/>
                  </a:lnTo>
                  <a:lnTo>
                    <a:pt x="232" y="411"/>
                  </a:lnTo>
                  <a:lnTo>
                    <a:pt x="232" y="296"/>
                  </a:lnTo>
                  <a:lnTo>
                    <a:pt x="247" y="270"/>
                  </a:lnTo>
                  <a:lnTo>
                    <a:pt x="247" y="231"/>
                  </a:lnTo>
                  <a:lnTo>
                    <a:pt x="247" y="347"/>
                  </a:lnTo>
                  <a:lnTo>
                    <a:pt x="262" y="398"/>
                  </a:lnTo>
                  <a:lnTo>
                    <a:pt x="262" y="899"/>
                  </a:lnTo>
                  <a:lnTo>
                    <a:pt x="277" y="950"/>
                  </a:lnTo>
                  <a:lnTo>
                    <a:pt x="277" y="1130"/>
                  </a:lnTo>
                  <a:lnTo>
                    <a:pt x="291" y="1117"/>
                  </a:lnTo>
                  <a:lnTo>
                    <a:pt x="291" y="719"/>
                  </a:lnTo>
                  <a:lnTo>
                    <a:pt x="306" y="655"/>
                  </a:lnTo>
                  <a:lnTo>
                    <a:pt x="306" y="360"/>
                  </a:lnTo>
                  <a:lnTo>
                    <a:pt x="321" y="347"/>
                  </a:lnTo>
                  <a:lnTo>
                    <a:pt x="321" y="270"/>
                  </a:lnTo>
                  <a:lnTo>
                    <a:pt x="334" y="257"/>
                  </a:lnTo>
                  <a:lnTo>
                    <a:pt x="334" y="231"/>
                  </a:lnTo>
                  <a:lnTo>
                    <a:pt x="349" y="219"/>
                  </a:lnTo>
                  <a:lnTo>
                    <a:pt x="349" y="194"/>
                  </a:lnTo>
                  <a:lnTo>
                    <a:pt x="364" y="180"/>
                  </a:lnTo>
                  <a:lnTo>
                    <a:pt x="364" y="129"/>
                  </a:lnTo>
                  <a:lnTo>
                    <a:pt x="378" y="116"/>
                  </a:lnTo>
                  <a:lnTo>
                    <a:pt x="378" y="78"/>
                  </a:lnTo>
                  <a:lnTo>
                    <a:pt x="393" y="65"/>
                  </a:lnTo>
                  <a:lnTo>
                    <a:pt x="393" y="26"/>
                  </a:lnTo>
                  <a:lnTo>
                    <a:pt x="408" y="14"/>
                  </a:lnTo>
                  <a:lnTo>
                    <a:pt x="408" y="0"/>
                  </a:lnTo>
                  <a:lnTo>
                    <a:pt x="408" y="14"/>
                  </a:lnTo>
                  <a:lnTo>
                    <a:pt x="421" y="26"/>
                  </a:lnTo>
                  <a:lnTo>
                    <a:pt x="421" y="78"/>
                  </a:lnTo>
                  <a:lnTo>
                    <a:pt x="436" y="90"/>
                  </a:lnTo>
                  <a:lnTo>
                    <a:pt x="436" y="180"/>
                  </a:lnTo>
                  <a:lnTo>
                    <a:pt x="451" y="194"/>
                  </a:lnTo>
                  <a:lnTo>
                    <a:pt x="451" y="296"/>
                  </a:lnTo>
                  <a:lnTo>
                    <a:pt x="466" y="309"/>
                  </a:lnTo>
                  <a:lnTo>
                    <a:pt x="466" y="347"/>
                  </a:lnTo>
                  <a:lnTo>
                    <a:pt x="495" y="372"/>
                  </a:lnTo>
                  <a:lnTo>
                    <a:pt x="495" y="386"/>
                  </a:lnTo>
                  <a:lnTo>
                    <a:pt x="510" y="386"/>
                  </a:lnTo>
                  <a:lnTo>
                    <a:pt x="523" y="386"/>
                  </a:lnTo>
                  <a:lnTo>
                    <a:pt x="538" y="386"/>
                  </a:lnTo>
                  <a:lnTo>
                    <a:pt x="553" y="386"/>
                  </a:lnTo>
                  <a:lnTo>
                    <a:pt x="582" y="386"/>
                  </a:lnTo>
                  <a:lnTo>
                    <a:pt x="567" y="386"/>
                  </a:lnTo>
                  <a:lnTo>
                    <a:pt x="582" y="386"/>
                  </a:lnTo>
                  <a:lnTo>
                    <a:pt x="597" y="38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60" name="Rectangle 76">
            <a:extLst>
              <a:ext uri="{FF2B5EF4-FFF2-40B4-BE49-F238E27FC236}">
                <a16:creationId xmlns:a16="http://schemas.microsoft.com/office/drawing/2014/main" id="{425771D3-DC48-4ABC-AA6E-653426E1D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3629" y="3857327"/>
            <a:ext cx="2053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Novelty Detection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CDD8EC-164E-44E0-8FEB-F6D38AA90B68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9" name="Group 2188"/>
          <p:cNvGrpSpPr/>
          <p:nvPr/>
        </p:nvGrpSpPr>
        <p:grpSpPr>
          <a:xfrm>
            <a:off x="456021" y="2771776"/>
            <a:ext cx="8221254" cy="2196949"/>
            <a:chOff x="2459038" y="231775"/>
            <a:chExt cx="7165976" cy="2083033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2559051" y="231775"/>
              <a:ext cx="7065963" cy="823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559051" y="1055688"/>
              <a:ext cx="706596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3538538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 flipV="1">
              <a:off x="4519613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V="1">
              <a:off x="5500688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6483351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7464426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8445501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9428163" y="985838"/>
              <a:ext cx="0" cy="6985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3451226" y="1109663"/>
              <a:ext cx="113177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4413251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5391151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637698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735488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8340726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9317038" y="11096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2559051" y="231775"/>
              <a:ext cx="0" cy="823913"/>
            </a:xfrm>
            <a:prstGeom prst="line">
              <a:avLst/>
            </a:prstGeom>
            <a:noFill/>
            <a:ln w="4763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2560638" y="268288"/>
              <a:ext cx="7064375" cy="750888"/>
            </a:xfrm>
            <a:custGeom>
              <a:avLst/>
              <a:gdLst>
                <a:gd name="T0" fmla="*/ 69 w 4450"/>
                <a:gd name="T1" fmla="*/ 458 h 473"/>
                <a:gd name="T2" fmla="*/ 140 w 4450"/>
                <a:gd name="T3" fmla="*/ 244 h 473"/>
                <a:gd name="T4" fmla="*/ 210 w 4450"/>
                <a:gd name="T5" fmla="*/ 267 h 473"/>
                <a:gd name="T6" fmla="*/ 281 w 4450"/>
                <a:gd name="T7" fmla="*/ 263 h 473"/>
                <a:gd name="T8" fmla="*/ 351 w 4450"/>
                <a:gd name="T9" fmla="*/ 254 h 473"/>
                <a:gd name="T10" fmla="*/ 422 w 4450"/>
                <a:gd name="T11" fmla="*/ 455 h 473"/>
                <a:gd name="T12" fmla="*/ 492 w 4450"/>
                <a:gd name="T13" fmla="*/ 298 h 473"/>
                <a:gd name="T14" fmla="*/ 563 w 4450"/>
                <a:gd name="T15" fmla="*/ 258 h 473"/>
                <a:gd name="T16" fmla="*/ 633 w 4450"/>
                <a:gd name="T17" fmla="*/ 252 h 473"/>
                <a:gd name="T18" fmla="*/ 704 w 4450"/>
                <a:gd name="T19" fmla="*/ 254 h 473"/>
                <a:gd name="T20" fmla="*/ 774 w 4450"/>
                <a:gd name="T21" fmla="*/ 423 h 473"/>
                <a:gd name="T22" fmla="*/ 845 w 4450"/>
                <a:gd name="T23" fmla="*/ 436 h 473"/>
                <a:gd name="T24" fmla="*/ 915 w 4450"/>
                <a:gd name="T25" fmla="*/ 246 h 473"/>
                <a:gd name="T26" fmla="*/ 986 w 4450"/>
                <a:gd name="T27" fmla="*/ 244 h 473"/>
                <a:gd name="T28" fmla="*/ 1056 w 4450"/>
                <a:gd name="T29" fmla="*/ 148 h 473"/>
                <a:gd name="T30" fmla="*/ 1126 w 4450"/>
                <a:gd name="T31" fmla="*/ 362 h 473"/>
                <a:gd name="T32" fmla="*/ 1197 w 4450"/>
                <a:gd name="T33" fmla="*/ 467 h 473"/>
                <a:gd name="T34" fmla="*/ 1268 w 4450"/>
                <a:gd name="T35" fmla="*/ 234 h 473"/>
                <a:gd name="T36" fmla="*/ 1338 w 4450"/>
                <a:gd name="T37" fmla="*/ 261 h 473"/>
                <a:gd name="T38" fmla="*/ 1409 w 4450"/>
                <a:gd name="T39" fmla="*/ 230 h 473"/>
                <a:gd name="T40" fmla="*/ 1479 w 4450"/>
                <a:gd name="T41" fmla="*/ 176 h 473"/>
                <a:gd name="T42" fmla="*/ 1550 w 4450"/>
                <a:gd name="T43" fmla="*/ 466 h 473"/>
                <a:gd name="T44" fmla="*/ 1620 w 4450"/>
                <a:gd name="T45" fmla="*/ 303 h 473"/>
                <a:gd name="T46" fmla="*/ 1691 w 4450"/>
                <a:gd name="T47" fmla="*/ 277 h 473"/>
                <a:gd name="T48" fmla="*/ 1761 w 4450"/>
                <a:gd name="T49" fmla="*/ 309 h 473"/>
                <a:gd name="T50" fmla="*/ 1831 w 4450"/>
                <a:gd name="T51" fmla="*/ 154 h 473"/>
                <a:gd name="T52" fmla="*/ 1902 w 4450"/>
                <a:gd name="T53" fmla="*/ 0 h 473"/>
                <a:gd name="T54" fmla="*/ 1972 w 4450"/>
                <a:gd name="T55" fmla="*/ 433 h 473"/>
                <a:gd name="T56" fmla="*/ 2043 w 4450"/>
                <a:gd name="T57" fmla="*/ 287 h 473"/>
                <a:gd name="T58" fmla="*/ 2113 w 4450"/>
                <a:gd name="T59" fmla="*/ 259 h 473"/>
                <a:gd name="T60" fmla="*/ 2184 w 4450"/>
                <a:gd name="T61" fmla="*/ 183 h 473"/>
                <a:gd name="T62" fmla="*/ 2254 w 4450"/>
                <a:gd name="T63" fmla="*/ 156 h 473"/>
                <a:gd name="T64" fmla="*/ 2325 w 4450"/>
                <a:gd name="T65" fmla="*/ 342 h 473"/>
                <a:gd name="T66" fmla="*/ 2396 w 4450"/>
                <a:gd name="T67" fmla="*/ 268 h 473"/>
                <a:gd name="T68" fmla="*/ 2466 w 4450"/>
                <a:gd name="T69" fmla="*/ 300 h 473"/>
                <a:gd name="T70" fmla="*/ 2536 w 4450"/>
                <a:gd name="T71" fmla="*/ 257 h 473"/>
                <a:gd name="T72" fmla="*/ 2607 w 4450"/>
                <a:gd name="T73" fmla="*/ 184 h 473"/>
                <a:gd name="T74" fmla="*/ 2677 w 4450"/>
                <a:gd name="T75" fmla="*/ 285 h 473"/>
                <a:gd name="T76" fmla="*/ 2748 w 4450"/>
                <a:gd name="T77" fmla="*/ 438 h 473"/>
                <a:gd name="T78" fmla="*/ 2818 w 4450"/>
                <a:gd name="T79" fmla="*/ 284 h 473"/>
                <a:gd name="T80" fmla="*/ 2889 w 4450"/>
                <a:gd name="T81" fmla="*/ 305 h 473"/>
                <a:gd name="T82" fmla="*/ 2959 w 4450"/>
                <a:gd name="T83" fmla="*/ 187 h 473"/>
                <a:gd name="T84" fmla="*/ 3030 w 4450"/>
                <a:gd name="T85" fmla="*/ 338 h 473"/>
                <a:gd name="T86" fmla="*/ 3100 w 4450"/>
                <a:gd name="T87" fmla="*/ 448 h 473"/>
                <a:gd name="T88" fmla="*/ 3171 w 4450"/>
                <a:gd name="T89" fmla="*/ 311 h 473"/>
                <a:gd name="T90" fmla="*/ 3241 w 4450"/>
                <a:gd name="T91" fmla="*/ 267 h 473"/>
                <a:gd name="T92" fmla="*/ 3312 w 4450"/>
                <a:gd name="T93" fmla="*/ 232 h 473"/>
                <a:gd name="T94" fmla="*/ 3382 w 4450"/>
                <a:gd name="T95" fmla="*/ 321 h 473"/>
                <a:gd name="T96" fmla="*/ 3453 w 4450"/>
                <a:gd name="T97" fmla="*/ 457 h 473"/>
                <a:gd name="T98" fmla="*/ 3523 w 4450"/>
                <a:gd name="T99" fmla="*/ 400 h 473"/>
                <a:gd name="T100" fmla="*/ 3594 w 4450"/>
                <a:gd name="T101" fmla="*/ 266 h 473"/>
                <a:gd name="T102" fmla="*/ 3664 w 4450"/>
                <a:gd name="T103" fmla="*/ 244 h 473"/>
                <a:gd name="T104" fmla="*/ 3735 w 4450"/>
                <a:gd name="T105" fmla="*/ 205 h 473"/>
                <a:gd name="T106" fmla="*/ 3805 w 4450"/>
                <a:gd name="T107" fmla="*/ 445 h 473"/>
                <a:gd name="T108" fmla="*/ 3876 w 4450"/>
                <a:gd name="T109" fmla="*/ 298 h 473"/>
                <a:gd name="T110" fmla="*/ 3946 w 4450"/>
                <a:gd name="T111" fmla="*/ 163 h 473"/>
                <a:gd name="T112" fmla="*/ 4016 w 4450"/>
                <a:gd name="T113" fmla="*/ 253 h 473"/>
                <a:gd name="T114" fmla="*/ 4087 w 4450"/>
                <a:gd name="T115" fmla="*/ 213 h 473"/>
                <a:gd name="T116" fmla="*/ 4158 w 4450"/>
                <a:gd name="T117" fmla="*/ 394 h 473"/>
                <a:gd name="T118" fmla="*/ 4228 w 4450"/>
                <a:gd name="T119" fmla="*/ 437 h 473"/>
                <a:gd name="T120" fmla="*/ 4299 w 4450"/>
                <a:gd name="T121" fmla="*/ 267 h 473"/>
                <a:gd name="T122" fmla="*/ 4369 w 4450"/>
                <a:gd name="T123" fmla="*/ 210 h 473"/>
                <a:gd name="T124" fmla="*/ 4440 w 4450"/>
                <a:gd name="T125" fmla="*/ 248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450" h="473">
                  <a:moveTo>
                    <a:pt x="0" y="333"/>
                  </a:moveTo>
                  <a:lnTo>
                    <a:pt x="1" y="383"/>
                  </a:lnTo>
                  <a:lnTo>
                    <a:pt x="3" y="405"/>
                  </a:lnTo>
                  <a:lnTo>
                    <a:pt x="4" y="427"/>
                  </a:lnTo>
                  <a:lnTo>
                    <a:pt x="5" y="440"/>
                  </a:lnTo>
                  <a:lnTo>
                    <a:pt x="6" y="452"/>
                  </a:lnTo>
                  <a:lnTo>
                    <a:pt x="7" y="458"/>
                  </a:lnTo>
                  <a:lnTo>
                    <a:pt x="9" y="461"/>
                  </a:lnTo>
                  <a:lnTo>
                    <a:pt x="10" y="463"/>
                  </a:lnTo>
                  <a:lnTo>
                    <a:pt x="11" y="468"/>
                  </a:lnTo>
                  <a:lnTo>
                    <a:pt x="12" y="462"/>
                  </a:lnTo>
                  <a:lnTo>
                    <a:pt x="13" y="437"/>
                  </a:lnTo>
                  <a:lnTo>
                    <a:pt x="15" y="405"/>
                  </a:lnTo>
                  <a:lnTo>
                    <a:pt x="16" y="343"/>
                  </a:lnTo>
                  <a:lnTo>
                    <a:pt x="17" y="293"/>
                  </a:lnTo>
                  <a:lnTo>
                    <a:pt x="19" y="238"/>
                  </a:lnTo>
                  <a:lnTo>
                    <a:pt x="20" y="229"/>
                  </a:lnTo>
                  <a:lnTo>
                    <a:pt x="21" y="229"/>
                  </a:lnTo>
                  <a:lnTo>
                    <a:pt x="22" y="246"/>
                  </a:lnTo>
                  <a:lnTo>
                    <a:pt x="23" y="251"/>
                  </a:lnTo>
                  <a:lnTo>
                    <a:pt x="25" y="275"/>
                  </a:lnTo>
                  <a:lnTo>
                    <a:pt x="26" y="278"/>
                  </a:lnTo>
                  <a:lnTo>
                    <a:pt x="27" y="282"/>
                  </a:lnTo>
                  <a:lnTo>
                    <a:pt x="28" y="249"/>
                  </a:lnTo>
                  <a:lnTo>
                    <a:pt x="30" y="258"/>
                  </a:lnTo>
                  <a:lnTo>
                    <a:pt x="31" y="266"/>
                  </a:lnTo>
                  <a:lnTo>
                    <a:pt x="32" y="275"/>
                  </a:lnTo>
                  <a:lnTo>
                    <a:pt x="33" y="272"/>
                  </a:lnTo>
                  <a:lnTo>
                    <a:pt x="35" y="264"/>
                  </a:lnTo>
                  <a:lnTo>
                    <a:pt x="36" y="256"/>
                  </a:lnTo>
                  <a:lnTo>
                    <a:pt x="37" y="260"/>
                  </a:lnTo>
                  <a:lnTo>
                    <a:pt x="38" y="276"/>
                  </a:lnTo>
                  <a:lnTo>
                    <a:pt x="40" y="304"/>
                  </a:lnTo>
                  <a:lnTo>
                    <a:pt x="41" y="315"/>
                  </a:lnTo>
                  <a:lnTo>
                    <a:pt x="42" y="284"/>
                  </a:lnTo>
                  <a:lnTo>
                    <a:pt x="43" y="242"/>
                  </a:lnTo>
                  <a:lnTo>
                    <a:pt x="44" y="204"/>
                  </a:lnTo>
                  <a:lnTo>
                    <a:pt x="46" y="194"/>
                  </a:lnTo>
                  <a:lnTo>
                    <a:pt x="47" y="179"/>
                  </a:lnTo>
                  <a:lnTo>
                    <a:pt x="48" y="173"/>
                  </a:lnTo>
                  <a:lnTo>
                    <a:pt x="50" y="180"/>
                  </a:lnTo>
                  <a:lnTo>
                    <a:pt x="51" y="187"/>
                  </a:lnTo>
                  <a:lnTo>
                    <a:pt x="52" y="188"/>
                  </a:lnTo>
                  <a:lnTo>
                    <a:pt x="53" y="183"/>
                  </a:lnTo>
                  <a:lnTo>
                    <a:pt x="54" y="202"/>
                  </a:lnTo>
                  <a:lnTo>
                    <a:pt x="56" y="207"/>
                  </a:lnTo>
                  <a:lnTo>
                    <a:pt x="57" y="237"/>
                  </a:lnTo>
                  <a:lnTo>
                    <a:pt x="58" y="275"/>
                  </a:lnTo>
                  <a:lnTo>
                    <a:pt x="59" y="323"/>
                  </a:lnTo>
                  <a:lnTo>
                    <a:pt x="60" y="361"/>
                  </a:lnTo>
                  <a:lnTo>
                    <a:pt x="62" y="393"/>
                  </a:lnTo>
                  <a:lnTo>
                    <a:pt x="63" y="417"/>
                  </a:lnTo>
                  <a:lnTo>
                    <a:pt x="64" y="432"/>
                  </a:lnTo>
                  <a:lnTo>
                    <a:pt x="66" y="445"/>
                  </a:lnTo>
                  <a:lnTo>
                    <a:pt x="67" y="452"/>
                  </a:lnTo>
                  <a:lnTo>
                    <a:pt x="68" y="459"/>
                  </a:lnTo>
                  <a:lnTo>
                    <a:pt x="69" y="458"/>
                  </a:lnTo>
                  <a:lnTo>
                    <a:pt x="70" y="465"/>
                  </a:lnTo>
                  <a:lnTo>
                    <a:pt x="72" y="464"/>
                  </a:lnTo>
                  <a:lnTo>
                    <a:pt x="73" y="438"/>
                  </a:lnTo>
                  <a:lnTo>
                    <a:pt x="74" y="407"/>
                  </a:lnTo>
                  <a:lnTo>
                    <a:pt x="75" y="342"/>
                  </a:lnTo>
                  <a:lnTo>
                    <a:pt x="77" y="294"/>
                  </a:lnTo>
                  <a:lnTo>
                    <a:pt x="78" y="244"/>
                  </a:lnTo>
                  <a:lnTo>
                    <a:pt x="79" y="239"/>
                  </a:lnTo>
                  <a:lnTo>
                    <a:pt x="80" y="236"/>
                  </a:lnTo>
                  <a:lnTo>
                    <a:pt x="82" y="248"/>
                  </a:lnTo>
                  <a:lnTo>
                    <a:pt x="83" y="256"/>
                  </a:lnTo>
                  <a:lnTo>
                    <a:pt x="84" y="273"/>
                  </a:lnTo>
                  <a:lnTo>
                    <a:pt x="85" y="269"/>
                  </a:lnTo>
                  <a:lnTo>
                    <a:pt x="87" y="279"/>
                  </a:lnTo>
                  <a:lnTo>
                    <a:pt x="88" y="265"/>
                  </a:lnTo>
                  <a:lnTo>
                    <a:pt x="89" y="264"/>
                  </a:lnTo>
                  <a:lnTo>
                    <a:pt x="90" y="270"/>
                  </a:lnTo>
                  <a:lnTo>
                    <a:pt x="91" y="278"/>
                  </a:lnTo>
                  <a:lnTo>
                    <a:pt x="93" y="265"/>
                  </a:lnTo>
                  <a:lnTo>
                    <a:pt x="94" y="258"/>
                  </a:lnTo>
                  <a:lnTo>
                    <a:pt x="95" y="250"/>
                  </a:lnTo>
                  <a:lnTo>
                    <a:pt x="97" y="254"/>
                  </a:lnTo>
                  <a:lnTo>
                    <a:pt x="98" y="281"/>
                  </a:lnTo>
                  <a:lnTo>
                    <a:pt x="99" y="312"/>
                  </a:lnTo>
                  <a:lnTo>
                    <a:pt x="100" y="319"/>
                  </a:lnTo>
                  <a:lnTo>
                    <a:pt x="101" y="279"/>
                  </a:lnTo>
                  <a:lnTo>
                    <a:pt x="103" y="233"/>
                  </a:lnTo>
                  <a:lnTo>
                    <a:pt x="104" y="208"/>
                  </a:lnTo>
                  <a:lnTo>
                    <a:pt x="105" y="201"/>
                  </a:lnTo>
                  <a:lnTo>
                    <a:pt x="106" y="179"/>
                  </a:lnTo>
                  <a:lnTo>
                    <a:pt x="108" y="172"/>
                  </a:lnTo>
                  <a:lnTo>
                    <a:pt x="109" y="175"/>
                  </a:lnTo>
                  <a:lnTo>
                    <a:pt x="110" y="174"/>
                  </a:lnTo>
                  <a:lnTo>
                    <a:pt x="111" y="172"/>
                  </a:lnTo>
                  <a:lnTo>
                    <a:pt x="113" y="171"/>
                  </a:lnTo>
                  <a:lnTo>
                    <a:pt x="114" y="181"/>
                  </a:lnTo>
                  <a:lnTo>
                    <a:pt x="115" y="190"/>
                  </a:lnTo>
                  <a:lnTo>
                    <a:pt x="116" y="200"/>
                  </a:lnTo>
                  <a:lnTo>
                    <a:pt x="117" y="222"/>
                  </a:lnTo>
                  <a:lnTo>
                    <a:pt x="119" y="267"/>
                  </a:lnTo>
                  <a:lnTo>
                    <a:pt x="120" y="301"/>
                  </a:lnTo>
                  <a:lnTo>
                    <a:pt x="121" y="341"/>
                  </a:lnTo>
                  <a:lnTo>
                    <a:pt x="122" y="369"/>
                  </a:lnTo>
                  <a:lnTo>
                    <a:pt x="124" y="392"/>
                  </a:lnTo>
                  <a:lnTo>
                    <a:pt x="125" y="411"/>
                  </a:lnTo>
                  <a:lnTo>
                    <a:pt x="126" y="427"/>
                  </a:lnTo>
                  <a:lnTo>
                    <a:pt x="127" y="439"/>
                  </a:lnTo>
                  <a:lnTo>
                    <a:pt x="129" y="440"/>
                  </a:lnTo>
                  <a:lnTo>
                    <a:pt x="130" y="451"/>
                  </a:lnTo>
                  <a:lnTo>
                    <a:pt x="131" y="454"/>
                  </a:lnTo>
                  <a:lnTo>
                    <a:pt x="132" y="438"/>
                  </a:lnTo>
                  <a:lnTo>
                    <a:pt x="134" y="408"/>
                  </a:lnTo>
                  <a:lnTo>
                    <a:pt x="135" y="351"/>
                  </a:lnTo>
                  <a:lnTo>
                    <a:pt x="136" y="306"/>
                  </a:lnTo>
                  <a:lnTo>
                    <a:pt x="137" y="255"/>
                  </a:lnTo>
                  <a:lnTo>
                    <a:pt x="139" y="246"/>
                  </a:lnTo>
                  <a:lnTo>
                    <a:pt x="140" y="244"/>
                  </a:lnTo>
                  <a:lnTo>
                    <a:pt x="141" y="250"/>
                  </a:lnTo>
                  <a:lnTo>
                    <a:pt x="142" y="257"/>
                  </a:lnTo>
                  <a:lnTo>
                    <a:pt x="144" y="278"/>
                  </a:lnTo>
                  <a:lnTo>
                    <a:pt x="145" y="280"/>
                  </a:lnTo>
                  <a:lnTo>
                    <a:pt x="146" y="278"/>
                  </a:lnTo>
                  <a:lnTo>
                    <a:pt x="147" y="268"/>
                  </a:lnTo>
                  <a:lnTo>
                    <a:pt x="148" y="261"/>
                  </a:lnTo>
                  <a:lnTo>
                    <a:pt x="150" y="275"/>
                  </a:lnTo>
                  <a:lnTo>
                    <a:pt x="151" y="278"/>
                  </a:lnTo>
                  <a:lnTo>
                    <a:pt x="152" y="272"/>
                  </a:lnTo>
                  <a:lnTo>
                    <a:pt x="153" y="255"/>
                  </a:lnTo>
                  <a:lnTo>
                    <a:pt x="155" y="247"/>
                  </a:lnTo>
                  <a:lnTo>
                    <a:pt x="156" y="256"/>
                  </a:lnTo>
                  <a:lnTo>
                    <a:pt x="157" y="283"/>
                  </a:lnTo>
                  <a:lnTo>
                    <a:pt x="158" y="300"/>
                  </a:lnTo>
                  <a:lnTo>
                    <a:pt x="160" y="309"/>
                  </a:lnTo>
                  <a:lnTo>
                    <a:pt x="161" y="265"/>
                  </a:lnTo>
                  <a:lnTo>
                    <a:pt x="162" y="209"/>
                  </a:lnTo>
                  <a:lnTo>
                    <a:pt x="163" y="176"/>
                  </a:lnTo>
                  <a:lnTo>
                    <a:pt x="164" y="179"/>
                  </a:lnTo>
                  <a:lnTo>
                    <a:pt x="166" y="160"/>
                  </a:lnTo>
                  <a:lnTo>
                    <a:pt x="167" y="152"/>
                  </a:lnTo>
                  <a:lnTo>
                    <a:pt x="168" y="167"/>
                  </a:lnTo>
                  <a:lnTo>
                    <a:pt x="170" y="173"/>
                  </a:lnTo>
                  <a:lnTo>
                    <a:pt x="171" y="181"/>
                  </a:lnTo>
                  <a:lnTo>
                    <a:pt x="172" y="177"/>
                  </a:lnTo>
                  <a:lnTo>
                    <a:pt x="173" y="173"/>
                  </a:lnTo>
                  <a:lnTo>
                    <a:pt x="174" y="167"/>
                  </a:lnTo>
                  <a:lnTo>
                    <a:pt x="176" y="185"/>
                  </a:lnTo>
                  <a:lnTo>
                    <a:pt x="177" y="185"/>
                  </a:lnTo>
                  <a:lnTo>
                    <a:pt x="178" y="200"/>
                  </a:lnTo>
                  <a:lnTo>
                    <a:pt x="179" y="213"/>
                  </a:lnTo>
                  <a:lnTo>
                    <a:pt x="180" y="236"/>
                  </a:lnTo>
                  <a:lnTo>
                    <a:pt x="182" y="259"/>
                  </a:lnTo>
                  <a:lnTo>
                    <a:pt x="183" y="278"/>
                  </a:lnTo>
                  <a:lnTo>
                    <a:pt x="184" y="298"/>
                  </a:lnTo>
                  <a:lnTo>
                    <a:pt x="186" y="317"/>
                  </a:lnTo>
                  <a:lnTo>
                    <a:pt x="187" y="349"/>
                  </a:lnTo>
                  <a:lnTo>
                    <a:pt x="188" y="373"/>
                  </a:lnTo>
                  <a:lnTo>
                    <a:pt x="189" y="419"/>
                  </a:lnTo>
                  <a:lnTo>
                    <a:pt x="190" y="445"/>
                  </a:lnTo>
                  <a:lnTo>
                    <a:pt x="192" y="453"/>
                  </a:lnTo>
                  <a:lnTo>
                    <a:pt x="193" y="450"/>
                  </a:lnTo>
                  <a:lnTo>
                    <a:pt x="194" y="441"/>
                  </a:lnTo>
                  <a:lnTo>
                    <a:pt x="195" y="434"/>
                  </a:lnTo>
                  <a:lnTo>
                    <a:pt x="197" y="420"/>
                  </a:lnTo>
                  <a:lnTo>
                    <a:pt x="198" y="406"/>
                  </a:lnTo>
                  <a:lnTo>
                    <a:pt x="199" y="372"/>
                  </a:lnTo>
                  <a:lnTo>
                    <a:pt x="200" y="347"/>
                  </a:lnTo>
                  <a:lnTo>
                    <a:pt x="202" y="307"/>
                  </a:lnTo>
                  <a:lnTo>
                    <a:pt x="203" y="281"/>
                  </a:lnTo>
                  <a:lnTo>
                    <a:pt x="204" y="264"/>
                  </a:lnTo>
                  <a:lnTo>
                    <a:pt x="205" y="264"/>
                  </a:lnTo>
                  <a:lnTo>
                    <a:pt x="207" y="263"/>
                  </a:lnTo>
                  <a:lnTo>
                    <a:pt x="208" y="260"/>
                  </a:lnTo>
                  <a:lnTo>
                    <a:pt x="209" y="266"/>
                  </a:lnTo>
                  <a:lnTo>
                    <a:pt x="210" y="267"/>
                  </a:lnTo>
                  <a:lnTo>
                    <a:pt x="211" y="257"/>
                  </a:lnTo>
                  <a:lnTo>
                    <a:pt x="213" y="271"/>
                  </a:lnTo>
                  <a:lnTo>
                    <a:pt x="214" y="267"/>
                  </a:lnTo>
                  <a:lnTo>
                    <a:pt x="215" y="266"/>
                  </a:lnTo>
                  <a:lnTo>
                    <a:pt x="217" y="269"/>
                  </a:lnTo>
                  <a:lnTo>
                    <a:pt x="218" y="279"/>
                  </a:lnTo>
                  <a:lnTo>
                    <a:pt x="219" y="276"/>
                  </a:lnTo>
                  <a:lnTo>
                    <a:pt x="220" y="251"/>
                  </a:lnTo>
                  <a:lnTo>
                    <a:pt x="221" y="220"/>
                  </a:lnTo>
                  <a:lnTo>
                    <a:pt x="223" y="207"/>
                  </a:lnTo>
                  <a:lnTo>
                    <a:pt x="224" y="193"/>
                  </a:lnTo>
                  <a:lnTo>
                    <a:pt x="225" y="168"/>
                  </a:lnTo>
                  <a:lnTo>
                    <a:pt x="226" y="160"/>
                  </a:lnTo>
                  <a:lnTo>
                    <a:pt x="227" y="190"/>
                  </a:lnTo>
                  <a:lnTo>
                    <a:pt x="229" y="199"/>
                  </a:lnTo>
                  <a:lnTo>
                    <a:pt x="230" y="197"/>
                  </a:lnTo>
                  <a:lnTo>
                    <a:pt x="231" y="185"/>
                  </a:lnTo>
                  <a:lnTo>
                    <a:pt x="233" y="186"/>
                  </a:lnTo>
                  <a:lnTo>
                    <a:pt x="234" y="173"/>
                  </a:lnTo>
                  <a:lnTo>
                    <a:pt x="235" y="169"/>
                  </a:lnTo>
                  <a:lnTo>
                    <a:pt x="236" y="168"/>
                  </a:lnTo>
                  <a:lnTo>
                    <a:pt x="237" y="176"/>
                  </a:lnTo>
                  <a:lnTo>
                    <a:pt x="239" y="201"/>
                  </a:lnTo>
                  <a:lnTo>
                    <a:pt x="240" y="207"/>
                  </a:lnTo>
                  <a:lnTo>
                    <a:pt x="241" y="233"/>
                  </a:lnTo>
                  <a:lnTo>
                    <a:pt x="242" y="252"/>
                  </a:lnTo>
                  <a:lnTo>
                    <a:pt x="244" y="276"/>
                  </a:lnTo>
                  <a:lnTo>
                    <a:pt x="245" y="301"/>
                  </a:lnTo>
                  <a:lnTo>
                    <a:pt x="246" y="330"/>
                  </a:lnTo>
                  <a:lnTo>
                    <a:pt x="247" y="353"/>
                  </a:lnTo>
                  <a:lnTo>
                    <a:pt x="249" y="409"/>
                  </a:lnTo>
                  <a:lnTo>
                    <a:pt x="250" y="439"/>
                  </a:lnTo>
                  <a:lnTo>
                    <a:pt x="251" y="452"/>
                  </a:lnTo>
                  <a:lnTo>
                    <a:pt x="252" y="452"/>
                  </a:lnTo>
                  <a:lnTo>
                    <a:pt x="254" y="442"/>
                  </a:lnTo>
                  <a:lnTo>
                    <a:pt x="255" y="436"/>
                  </a:lnTo>
                  <a:lnTo>
                    <a:pt x="256" y="418"/>
                  </a:lnTo>
                  <a:lnTo>
                    <a:pt x="257" y="403"/>
                  </a:lnTo>
                  <a:lnTo>
                    <a:pt x="258" y="380"/>
                  </a:lnTo>
                  <a:lnTo>
                    <a:pt x="260" y="359"/>
                  </a:lnTo>
                  <a:lnTo>
                    <a:pt x="261" y="334"/>
                  </a:lnTo>
                  <a:lnTo>
                    <a:pt x="262" y="311"/>
                  </a:lnTo>
                  <a:lnTo>
                    <a:pt x="264" y="280"/>
                  </a:lnTo>
                  <a:lnTo>
                    <a:pt x="265" y="269"/>
                  </a:lnTo>
                  <a:lnTo>
                    <a:pt x="266" y="256"/>
                  </a:lnTo>
                  <a:lnTo>
                    <a:pt x="267" y="261"/>
                  </a:lnTo>
                  <a:lnTo>
                    <a:pt x="268" y="251"/>
                  </a:lnTo>
                  <a:lnTo>
                    <a:pt x="270" y="262"/>
                  </a:lnTo>
                  <a:lnTo>
                    <a:pt x="271" y="267"/>
                  </a:lnTo>
                  <a:lnTo>
                    <a:pt x="272" y="273"/>
                  </a:lnTo>
                  <a:lnTo>
                    <a:pt x="273" y="269"/>
                  </a:lnTo>
                  <a:lnTo>
                    <a:pt x="274" y="275"/>
                  </a:lnTo>
                  <a:lnTo>
                    <a:pt x="276" y="281"/>
                  </a:lnTo>
                  <a:lnTo>
                    <a:pt x="277" y="298"/>
                  </a:lnTo>
                  <a:lnTo>
                    <a:pt x="278" y="302"/>
                  </a:lnTo>
                  <a:lnTo>
                    <a:pt x="280" y="291"/>
                  </a:lnTo>
                  <a:lnTo>
                    <a:pt x="281" y="263"/>
                  </a:lnTo>
                  <a:lnTo>
                    <a:pt x="282" y="244"/>
                  </a:lnTo>
                  <a:lnTo>
                    <a:pt x="283" y="245"/>
                  </a:lnTo>
                  <a:lnTo>
                    <a:pt x="284" y="239"/>
                  </a:lnTo>
                  <a:lnTo>
                    <a:pt x="286" y="244"/>
                  </a:lnTo>
                  <a:lnTo>
                    <a:pt x="287" y="265"/>
                  </a:lnTo>
                  <a:lnTo>
                    <a:pt x="288" y="271"/>
                  </a:lnTo>
                  <a:lnTo>
                    <a:pt x="289" y="286"/>
                  </a:lnTo>
                  <a:lnTo>
                    <a:pt x="291" y="284"/>
                  </a:lnTo>
                  <a:lnTo>
                    <a:pt x="292" y="306"/>
                  </a:lnTo>
                  <a:lnTo>
                    <a:pt x="293" y="316"/>
                  </a:lnTo>
                  <a:lnTo>
                    <a:pt x="294" y="344"/>
                  </a:lnTo>
                  <a:lnTo>
                    <a:pt x="296" y="367"/>
                  </a:lnTo>
                  <a:lnTo>
                    <a:pt x="297" y="393"/>
                  </a:lnTo>
                  <a:lnTo>
                    <a:pt x="298" y="422"/>
                  </a:lnTo>
                  <a:lnTo>
                    <a:pt x="299" y="438"/>
                  </a:lnTo>
                  <a:lnTo>
                    <a:pt x="301" y="451"/>
                  </a:lnTo>
                  <a:lnTo>
                    <a:pt x="302" y="458"/>
                  </a:lnTo>
                  <a:lnTo>
                    <a:pt x="303" y="466"/>
                  </a:lnTo>
                  <a:lnTo>
                    <a:pt x="304" y="471"/>
                  </a:lnTo>
                  <a:lnTo>
                    <a:pt x="305" y="471"/>
                  </a:lnTo>
                  <a:lnTo>
                    <a:pt x="307" y="468"/>
                  </a:lnTo>
                  <a:lnTo>
                    <a:pt x="308" y="466"/>
                  </a:lnTo>
                  <a:lnTo>
                    <a:pt x="309" y="458"/>
                  </a:lnTo>
                  <a:lnTo>
                    <a:pt x="311" y="436"/>
                  </a:lnTo>
                  <a:lnTo>
                    <a:pt x="312" y="407"/>
                  </a:lnTo>
                  <a:lnTo>
                    <a:pt x="313" y="352"/>
                  </a:lnTo>
                  <a:lnTo>
                    <a:pt x="314" y="314"/>
                  </a:lnTo>
                  <a:lnTo>
                    <a:pt x="315" y="275"/>
                  </a:lnTo>
                  <a:lnTo>
                    <a:pt x="317" y="263"/>
                  </a:lnTo>
                  <a:lnTo>
                    <a:pt x="318" y="270"/>
                  </a:lnTo>
                  <a:lnTo>
                    <a:pt x="319" y="268"/>
                  </a:lnTo>
                  <a:lnTo>
                    <a:pt x="320" y="280"/>
                  </a:lnTo>
                  <a:lnTo>
                    <a:pt x="321" y="300"/>
                  </a:lnTo>
                  <a:lnTo>
                    <a:pt x="323" y="292"/>
                  </a:lnTo>
                  <a:lnTo>
                    <a:pt x="324" y="299"/>
                  </a:lnTo>
                  <a:lnTo>
                    <a:pt x="325" y="289"/>
                  </a:lnTo>
                  <a:lnTo>
                    <a:pt x="327" y="286"/>
                  </a:lnTo>
                  <a:lnTo>
                    <a:pt x="328" y="287"/>
                  </a:lnTo>
                  <a:lnTo>
                    <a:pt x="329" y="299"/>
                  </a:lnTo>
                  <a:lnTo>
                    <a:pt x="330" y="283"/>
                  </a:lnTo>
                  <a:lnTo>
                    <a:pt x="331" y="278"/>
                  </a:lnTo>
                  <a:lnTo>
                    <a:pt x="333" y="266"/>
                  </a:lnTo>
                  <a:lnTo>
                    <a:pt x="334" y="265"/>
                  </a:lnTo>
                  <a:lnTo>
                    <a:pt x="335" y="278"/>
                  </a:lnTo>
                  <a:lnTo>
                    <a:pt x="336" y="295"/>
                  </a:lnTo>
                  <a:lnTo>
                    <a:pt x="337" y="292"/>
                  </a:lnTo>
                  <a:lnTo>
                    <a:pt x="339" y="258"/>
                  </a:lnTo>
                  <a:lnTo>
                    <a:pt x="340" y="228"/>
                  </a:lnTo>
                  <a:lnTo>
                    <a:pt x="341" y="198"/>
                  </a:lnTo>
                  <a:lnTo>
                    <a:pt x="343" y="189"/>
                  </a:lnTo>
                  <a:lnTo>
                    <a:pt x="344" y="185"/>
                  </a:lnTo>
                  <a:lnTo>
                    <a:pt x="345" y="195"/>
                  </a:lnTo>
                  <a:lnTo>
                    <a:pt x="346" y="215"/>
                  </a:lnTo>
                  <a:lnTo>
                    <a:pt x="347" y="229"/>
                  </a:lnTo>
                  <a:lnTo>
                    <a:pt x="349" y="229"/>
                  </a:lnTo>
                  <a:lnTo>
                    <a:pt x="350" y="242"/>
                  </a:lnTo>
                  <a:lnTo>
                    <a:pt x="351" y="254"/>
                  </a:lnTo>
                  <a:lnTo>
                    <a:pt x="352" y="278"/>
                  </a:lnTo>
                  <a:lnTo>
                    <a:pt x="354" y="298"/>
                  </a:lnTo>
                  <a:lnTo>
                    <a:pt x="355" y="347"/>
                  </a:lnTo>
                  <a:lnTo>
                    <a:pt x="356" y="374"/>
                  </a:lnTo>
                  <a:lnTo>
                    <a:pt x="357" y="410"/>
                  </a:lnTo>
                  <a:lnTo>
                    <a:pt x="359" y="427"/>
                  </a:lnTo>
                  <a:lnTo>
                    <a:pt x="360" y="441"/>
                  </a:lnTo>
                  <a:lnTo>
                    <a:pt x="361" y="451"/>
                  </a:lnTo>
                  <a:lnTo>
                    <a:pt x="362" y="463"/>
                  </a:lnTo>
                  <a:lnTo>
                    <a:pt x="364" y="468"/>
                  </a:lnTo>
                  <a:lnTo>
                    <a:pt x="365" y="471"/>
                  </a:lnTo>
                  <a:lnTo>
                    <a:pt x="366" y="468"/>
                  </a:lnTo>
                  <a:lnTo>
                    <a:pt x="367" y="469"/>
                  </a:lnTo>
                  <a:lnTo>
                    <a:pt x="368" y="465"/>
                  </a:lnTo>
                  <a:lnTo>
                    <a:pt x="370" y="439"/>
                  </a:lnTo>
                  <a:lnTo>
                    <a:pt x="371" y="409"/>
                  </a:lnTo>
                  <a:lnTo>
                    <a:pt x="372" y="350"/>
                  </a:lnTo>
                  <a:lnTo>
                    <a:pt x="374" y="305"/>
                  </a:lnTo>
                  <a:lnTo>
                    <a:pt x="375" y="254"/>
                  </a:lnTo>
                  <a:lnTo>
                    <a:pt x="376" y="247"/>
                  </a:lnTo>
                  <a:lnTo>
                    <a:pt x="377" y="247"/>
                  </a:lnTo>
                  <a:lnTo>
                    <a:pt x="378" y="257"/>
                  </a:lnTo>
                  <a:lnTo>
                    <a:pt x="380" y="270"/>
                  </a:lnTo>
                  <a:lnTo>
                    <a:pt x="381" y="283"/>
                  </a:lnTo>
                  <a:lnTo>
                    <a:pt x="382" y="285"/>
                  </a:lnTo>
                  <a:lnTo>
                    <a:pt x="383" y="296"/>
                  </a:lnTo>
                  <a:lnTo>
                    <a:pt x="384" y="280"/>
                  </a:lnTo>
                  <a:lnTo>
                    <a:pt x="386" y="274"/>
                  </a:lnTo>
                  <a:lnTo>
                    <a:pt x="387" y="280"/>
                  </a:lnTo>
                  <a:lnTo>
                    <a:pt x="388" y="287"/>
                  </a:lnTo>
                  <a:lnTo>
                    <a:pt x="390" y="279"/>
                  </a:lnTo>
                  <a:lnTo>
                    <a:pt x="391" y="273"/>
                  </a:lnTo>
                  <a:lnTo>
                    <a:pt x="392" y="261"/>
                  </a:lnTo>
                  <a:lnTo>
                    <a:pt x="393" y="258"/>
                  </a:lnTo>
                  <a:lnTo>
                    <a:pt x="394" y="290"/>
                  </a:lnTo>
                  <a:lnTo>
                    <a:pt x="396" y="310"/>
                  </a:lnTo>
                  <a:lnTo>
                    <a:pt x="397" y="319"/>
                  </a:lnTo>
                  <a:lnTo>
                    <a:pt x="398" y="279"/>
                  </a:lnTo>
                  <a:lnTo>
                    <a:pt x="399" y="236"/>
                  </a:lnTo>
                  <a:lnTo>
                    <a:pt x="401" y="204"/>
                  </a:lnTo>
                  <a:lnTo>
                    <a:pt x="402" y="195"/>
                  </a:lnTo>
                  <a:lnTo>
                    <a:pt x="403" y="181"/>
                  </a:lnTo>
                  <a:lnTo>
                    <a:pt x="404" y="180"/>
                  </a:lnTo>
                  <a:lnTo>
                    <a:pt x="406" y="191"/>
                  </a:lnTo>
                  <a:lnTo>
                    <a:pt x="407" y="196"/>
                  </a:lnTo>
                  <a:lnTo>
                    <a:pt x="408" y="194"/>
                  </a:lnTo>
                  <a:lnTo>
                    <a:pt x="409" y="201"/>
                  </a:lnTo>
                  <a:lnTo>
                    <a:pt x="411" y="216"/>
                  </a:lnTo>
                  <a:lnTo>
                    <a:pt x="412" y="214"/>
                  </a:lnTo>
                  <a:lnTo>
                    <a:pt x="413" y="224"/>
                  </a:lnTo>
                  <a:lnTo>
                    <a:pt x="414" y="292"/>
                  </a:lnTo>
                  <a:lnTo>
                    <a:pt x="415" y="336"/>
                  </a:lnTo>
                  <a:lnTo>
                    <a:pt x="417" y="378"/>
                  </a:lnTo>
                  <a:lnTo>
                    <a:pt x="418" y="409"/>
                  </a:lnTo>
                  <a:lnTo>
                    <a:pt x="419" y="426"/>
                  </a:lnTo>
                  <a:lnTo>
                    <a:pt x="421" y="445"/>
                  </a:lnTo>
                  <a:lnTo>
                    <a:pt x="422" y="455"/>
                  </a:lnTo>
                  <a:lnTo>
                    <a:pt x="423" y="462"/>
                  </a:lnTo>
                  <a:lnTo>
                    <a:pt x="424" y="464"/>
                  </a:lnTo>
                  <a:lnTo>
                    <a:pt x="425" y="464"/>
                  </a:lnTo>
                  <a:lnTo>
                    <a:pt x="427" y="467"/>
                  </a:lnTo>
                  <a:lnTo>
                    <a:pt x="428" y="462"/>
                  </a:lnTo>
                  <a:lnTo>
                    <a:pt x="429" y="438"/>
                  </a:lnTo>
                  <a:lnTo>
                    <a:pt x="430" y="408"/>
                  </a:lnTo>
                  <a:lnTo>
                    <a:pt x="431" y="346"/>
                  </a:lnTo>
                  <a:lnTo>
                    <a:pt x="433" y="295"/>
                  </a:lnTo>
                  <a:lnTo>
                    <a:pt x="434" y="248"/>
                  </a:lnTo>
                  <a:lnTo>
                    <a:pt x="435" y="238"/>
                  </a:lnTo>
                  <a:lnTo>
                    <a:pt x="437" y="242"/>
                  </a:lnTo>
                  <a:lnTo>
                    <a:pt x="438" y="264"/>
                  </a:lnTo>
                  <a:lnTo>
                    <a:pt x="439" y="267"/>
                  </a:lnTo>
                  <a:lnTo>
                    <a:pt x="440" y="277"/>
                  </a:lnTo>
                  <a:lnTo>
                    <a:pt x="441" y="277"/>
                  </a:lnTo>
                  <a:lnTo>
                    <a:pt x="443" y="283"/>
                  </a:lnTo>
                  <a:lnTo>
                    <a:pt x="444" y="264"/>
                  </a:lnTo>
                  <a:lnTo>
                    <a:pt x="445" y="265"/>
                  </a:lnTo>
                  <a:lnTo>
                    <a:pt x="446" y="272"/>
                  </a:lnTo>
                  <a:lnTo>
                    <a:pt x="448" y="280"/>
                  </a:lnTo>
                  <a:lnTo>
                    <a:pt x="449" y="270"/>
                  </a:lnTo>
                  <a:lnTo>
                    <a:pt x="450" y="266"/>
                  </a:lnTo>
                  <a:lnTo>
                    <a:pt x="451" y="254"/>
                  </a:lnTo>
                  <a:lnTo>
                    <a:pt x="453" y="258"/>
                  </a:lnTo>
                  <a:lnTo>
                    <a:pt x="454" y="277"/>
                  </a:lnTo>
                  <a:lnTo>
                    <a:pt x="455" y="304"/>
                  </a:lnTo>
                  <a:lnTo>
                    <a:pt x="456" y="315"/>
                  </a:lnTo>
                  <a:lnTo>
                    <a:pt x="458" y="279"/>
                  </a:lnTo>
                  <a:lnTo>
                    <a:pt x="459" y="237"/>
                  </a:lnTo>
                  <a:lnTo>
                    <a:pt x="460" y="196"/>
                  </a:lnTo>
                  <a:lnTo>
                    <a:pt x="461" y="183"/>
                  </a:lnTo>
                  <a:lnTo>
                    <a:pt x="462" y="169"/>
                  </a:lnTo>
                  <a:lnTo>
                    <a:pt x="464" y="170"/>
                  </a:lnTo>
                  <a:lnTo>
                    <a:pt x="465" y="177"/>
                  </a:lnTo>
                  <a:lnTo>
                    <a:pt x="466" y="179"/>
                  </a:lnTo>
                  <a:lnTo>
                    <a:pt x="468" y="180"/>
                  </a:lnTo>
                  <a:lnTo>
                    <a:pt x="469" y="181"/>
                  </a:lnTo>
                  <a:lnTo>
                    <a:pt x="470" y="183"/>
                  </a:lnTo>
                  <a:lnTo>
                    <a:pt x="471" y="199"/>
                  </a:lnTo>
                  <a:lnTo>
                    <a:pt x="472" y="234"/>
                  </a:lnTo>
                  <a:lnTo>
                    <a:pt x="474" y="278"/>
                  </a:lnTo>
                  <a:lnTo>
                    <a:pt x="475" y="322"/>
                  </a:lnTo>
                  <a:lnTo>
                    <a:pt x="476" y="362"/>
                  </a:lnTo>
                  <a:lnTo>
                    <a:pt x="477" y="395"/>
                  </a:lnTo>
                  <a:lnTo>
                    <a:pt x="479" y="417"/>
                  </a:lnTo>
                  <a:lnTo>
                    <a:pt x="480" y="430"/>
                  </a:lnTo>
                  <a:lnTo>
                    <a:pt x="481" y="448"/>
                  </a:lnTo>
                  <a:lnTo>
                    <a:pt x="482" y="456"/>
                  </a:lnTo>
                  <a:lnTo>
                    <a:pt x="484" y="460"/>
                  </a:lnTo>
                  <a:lnTo>
                    <a:pt x="485" y="457"/>
                  </a:lnTo>
                  <a:lnTo>
                    <a:pt x="486" y="461"/>
                  </a:lnTo>
                  <a:lnTo>
                    <a:pt x="487" y="457"/>
                  </a:lnTo>
                  <a:lnTo>
                    <a:pt x="488" y="434"/>
                  </a:lnTo>
                  <a:lnTo>
                    <a:pt x="490" y="409"/>
                  </a:lnTo>
                  <a:lnTo>
                    <a:pt x="491" y="341"/>
                  </a:lnTo>
                  <a:lnTo>
                    <a:pt x="492" y="298"/>
                  </a:lnTo>
                  <a:lnTo>
                    <a:pt x="493" y="242"/>
                  </a:lnTo>
                  <a:lnTo>
                    <a:pt x="495" y="235"/>
                  </a:lnTo>
                  <a:lnTo>
                    <a:pt x="496" y="242"/>
                  </a:lnTo>
                  <a:lnTo>
                    <a:pt x="497" y="251"/>
                  </a:lnTo>
                  <a:lnTo>
                    <a:pt x="498" y="257"/>
                  </a:lnTo>
                  <a:lnTo>
                    <a:pt x="500" y="268"/>
                  </a:lnTo>
                  <a:lnTo>
                    <a:pt x="501" y="266"/>
                  </a:lnTo>
                  <a:lnTo>
                    <a:pt x="502" y="274"/>
                  </a:lnTo>
                  <a:lnTo>
                    <a:pt x="503" y="263"/>
                  </a:lnTo>
                  <a:lnTo>
                    <a:pt x="504" y="261"/>
                  </a:lnTo>
                  <a:lnTo>
                    <a:pt x="506" y="265"/>
                  </a:lnTo>
                  <a:lnTo>
                    <a:pt x="507" y="274"/>
                  </a:lnTo>
                  <a:lnTo>
                    <a:pt x="508" y="254"/>
                  </a:lnTo>
                  <a:lnTo>
                    <a:pt x="510" y="250"/>
                  </a:lnTo>
                  <a:lnTo>
                    <a:pt x="511" y="245"/>
                  </a:lnTo>
                  <a:lnTo>
                    <a:pt x="512" y="247"/>
                  </a:lnTo>
                  <a:lnTo>
                    <a:pt x="513" y="273"/>
                  </a:lnTo>
                  <a:lnTo>
                    <a:pt x="515" y="302"/>
                  </a:lnTo>
                  <a:lnTo>
                    <a:pt x="516" y="311"/>
                  </a:lnTo>
                  <a:lnTo>
                    <a:pt x="517" y="270"/>
                  </a:lnTo>
                  <a:lnTo>
                    <a:pt x="518" y="225"/>
                  </a:lnTo>
                  <a:lnTo>
                    <a:pt x="519" y="200"/>
                  </a:lnTo>
                  <a:lnTo>
                    <a:pt x="521" y="180"/>
                  </a:lnTo>
                  <a:lnTo>
                    <a:pt x="522" y="159"/>
                  </a:lnTo>
                  <a:lnTo>
                    <a:pt x="523" y="157"/>
                  </a:lnTo>
                  <a:lnTo>
                    <a:pt x="524" y="162"/>
                  </a:lnTo>
                  <a:lnTo>
                    <a:pt x="526" y="162"/>
                  </a:lnTo>
                  <a:lnTo>
                    <a:pt x="527" y="164"/>
                  </a:lnTo>
                  <a:lnTo>
                    <a:pt x="528" y="157"/>
                  </a:lnTo>
                  <a:lnTo>
                    <a:pt x="529" y="161"/>
                  </a:lnTo>
                  <a:lnTo>
                    <a:pt x="531" y="173"/>
                  </a:lnTo>
                  <a:lnTo>
                    <a:pt x="532" y="192"/>
                  </a:lnTo>
                  <a:lnTo>
                    <a:pt x="533" y="218"/>
                  </a:lnTo>
                  <a:lnTo>
                    <a:pt x="534" y="257"/>
                  </a:lnTo>
                  <a:lnTo>
                    <a:pt x="535" y="305"/>
                  </a:lnTo>
                  <a:lnTo>
                    <a:pt x="537" y="319"/>
                  </a:lnTo>
                  <a:lnTo>
                    <a:pt x="538" y="364"/>
                  </a:lnTo>
                  <a:lnTo>
                    <a:pt x="539" y="394"/>
                  </a:lnTo>
                  <a:lnTo>
                    <a:pt x="541" y="412"/>
                  </a:lnTo>
                  <a:lnTo>
                    <a:pt x="542" y="429"/>
                  </a:lnTo>
                  <a:lnTo>
                    <a:pt x="543" y="440"/>
                  </a:lnTo>
                  <a:lnTo>
                    <a:pt x="544" y="439"/>
                  </a:lnTo>
                  <a:lnTo>
                    <a:pt x="545" y="447"/>
                  </a:lnTo>
                  <a:lnTo>
                    <a:pt x="547" y="451"/>
                  </a:lnTo>
                  <a:lnTo>
                    <a:pt x="548" y="428"/>
                  </a:lnTo>
                  <a:lnTo>
                    <a:pt x="549" y="403"/>
                  </a:lnTo>
                  <a:lnTo>
                    <a:pt x="550" y="346"/>
                  </a:lnTo>
                  <a:lnTo>
                    <a:pt x="551" y="302"/>
                  </a:lnTo>
                  <a:lnTo>
                    <a:pt x="553" y="245"/>
                  </a:lnTo>
                  <a:lnTo>
                    <a:pt x="554" y="231"/>
                  </a:lnTo>
                  <a:lnTo>
                    <a:pt x="555" y="236"/>
                  </a:lnTo>
                  <a:lnTo>
                    <a:pt x="557" y="246"/>
                  </a:lnTo>
                  <a:lnTo>
                    <a:pt x="558" y="251"/>
                  </a:lnTo>
                  <a:lnTo>
                    <a:pt x="559" y="267"/>
                  </a:lnTo>
                  <a:lnTo>
                    <a:pt x="560" y="270"/>
                  </a:lnTo>
                  <a:lnTo>
                    <a:pt x="561" y="270"/>
                  </a:lnTo>
                  <a:lnTo>
                    <a:pt x="563" y="258"/>
                  </a:lnTo>
                  <a:lnTo>
                    <a:pt x="564" y="254"/>
                  </a:lnTo>
                  <a:lnTo>
                    <a:pt x="565" y="271"/>
                  </a:lnTo>
                  <a:lnTo>
                    <a:pt x="566" y="279"/>
                  </a:lnTo>
                  <a:lnTo>
                    <a:pt x="568" y="262"/>
                  </a:lnTo>
                  <a:lnTo>
                    <a:pt x="569" y="244"/>
                  </a:lnTo>
                  <a:lnTo>
                    <a:pt x="570" y="240"/>
                  </a:lnTo>
                  <a:lnTo>
                    <a:pt x="571" y="259"/>
                  </a:lnTo>
                  <a:lnTo>
                    <a:pt x="573" y="285"/>
                  </a:lnTo>
                  <a:lnTo>
                    <a:pt x="574" y="308"/>
                  </a:lnTo>
                  <a:lnTo>
                    <a:pt x="575" y="321"/>
                  </a:lnTo>
                  <a:lnTo>
                    <a:pt x="576" y="277"/>
                  </a:lnTo>
                  <a:lnTo>
                    <a:pt x="578" y="237"/>
                  </a:lnTo>
                  <a:lnTo>
                    <a:pt x="579" y="206"/>
                  </a:lnTo>
                  <a:lnTo>
                    <a:pt x="580" y="194"/>
                  </a:lnTo>
                  <a:lnTo>
                    <a:pt x="581" y="167"/>
                  </a:lnTo>
                  <a:lnTo>
                    <a:pt x="582" y="162"/>
                  </a:lnTo>
                  <a:lnTo>
                    <a:pt x="584" y="170"/>
                  </a:lnTo>
                  <a:lnTo>
                    <a:pt x="585" y="173"/>
                  </a:lnTo>
                  <a:lnTo>
                    <a:pt x="586" y="173"/>
                  </a:lnTo>
                  <a:lnTo>
                    <a:pt x="588" y="168"/>
                  </a:lnTo>
                  <a:lnTo>
                    <a:pt x="589" y="169"/>
                  </a:lnTo>
                  <a:lnTo>
                    <a:pt x="590" y="161"/>
                  </a:lnTo>
                  <a:lnTo>
                    <a:pt x="591" y="155"/>
                  </a:lnTo>
                  <a:lnTo>
                    <a:pt x="592" y="159"/>
                  </a:lnTo>
                  <a:lnTo>
                    <a:pt x="594" y="176"/>
                  </a:lnTo>
                  <a:lnTo>
                    <a:pt x="595" y="195"/>
                  </a:lnTo>
                  <a:lnTo>
                    <a:pt x="596" y="210"/>
                  </a:lnTo>
                  <a:lnTo>
                    <a:pt x="597" y="244"/>
                  </a:lnTo>
                  <a:lnTo>
                    <a:pt x="598" y="246"/>
                  </a:lnTo>
                  <a:lnTo>
                    <a:pt x="600" y="288"/>
                  </a:lnTo>
                  <a:lnTo>
                    <a:pt x="601" y="318"/>
                  </a:lnTo>
                  <a:lnTo>
                    <a:pt x="602" y="342"/>
                  </a:lnTo>
                  <a:lnTo>
                    <a:pt x="604" y="362"/>
                  </a:lnTo>
                  <a:lnTo>
                    <a:pt x="605" y="413"/>
                  </a:lnTo>
                  <a:lnTo>
                    <a:pt x="606" y="437"/>
                  </a:lnTo>
                  <a:lnTo>
                    <a:pt x="607" y="449"/>
                  </a:lnTo>
                  <a:lnTo>
                    <a:pt x="608" y="443"/>
                  </a:lnTo>
                  <a:lnTo>
                    <a:pt x="610" y="428"/>
                  </a:lnTo>
                  <a:lnTo>
                    <a:pt x="611" y="412"/>
                  </a:lnTo>
                  <a:lnTo>
                    <a:pt x="612" y="387"/>
                  </a:lnTo>
                  <a:lnTo>
                    <a:pt x="613" y="364"/>
                  </a:lnTo>
                  <a:lnTo>
                    <a:pt x="615" y="319"/>
                  </a:lnTo>
                  <a:lnTo>
                    <a:pt x="616" y="305"/>
                  </a:lnTo>
                  <a:lnTo>
                    <a:pt x="617" y="262"/>
                  </a:lnTo>
                  <a:lnTo>
                    <a:pt x="618" y="250"/>
                  </a:lnTo>
                  <a:lnTo>
                    <a:pt x="620" y="228"/>
                  </a:lnTo>
                  <a:lnTo>
                    <a:pt x="621" y="231"/>
                  </a:lnTo>
                  <a:lnTo>
                    <a:pt x="622" y="218"/>
                  </a:lnTo>
                  <a:lnTo>
                    <a:pt x="623" y="219"/>
                  </a:lnTo>
                  <a:lnTo>
                    <a:pt x="625" y="214"/>
                  </a:lnTo>
                  <a:lnTo>
                    <a:pt x="626" y="224"/>
                  </a:lnTo>
                  <a:lnTo>
                    <a:pt x="627" y="226"/>
                  </a:lnTo>
                  <a:lnTo>
                    <a:pt x="628" y="234"/>
                  </a:lnTo>
                  <a:lnTo>
                    <a:pt x="629" y="231"/>
                  </a:lnTo>
                  <a:lnTo>
                    <a:pt x="631" y="238"/>
                  </a:lnTo>
                  <a:lnTo>
                    <a:pt x="632" y="229"/>
                  </a:lnTo>
                  <a:lnTo>
                    <a:pt x="633" y="252"/>
                  </a:lnTo>
                  <a:lnTo>
                    <a:pt x="635" y="268"/>
                  </a:lnTo>
                  <a:lnTo>
                    <a:pt x="636" y="243"/>
                  </a:lnTo>
                  <a:lnTo>
                    <a:pt x="637" y="206"/>
                  </a:lnTo>
                  <a:lnTo>
                    <a:pt x="638" y="188"/>
                  </a:lnTo>
                  <a:lnTo>
                    <a:pt x="639" y="168"/>
                  </a:lnTo>
                  <a:lnTo>
                    <a:pt x="641" y="157"/>
                  </a:lnTo>
                  <a:lnTo>
                    <a:pt x="642" y="159"/>
                  </a:lnTo>
                  <a:lnTo>
                    <a:pt x="643" y="176"/>
                  </a:lnTo>
                  <a:lnTo>
                    <a:pt x="644" y="192"/>
                  </a:lnTo>
                  <a:lnTo>
                    <a:pt x="645" y="199"/>
                  </a:lnTo>
                  <a:lnTo>
                    <a:pt x="647" y="190"/>
                  </a:lnTo>
                  <a:lnTo>
                    <a:pt x="648" y="175"/>
                  </a:lnTo>
                  <a:lnTo>
                    <a:pt x="649" y="163"/>
                  </a:lnTo>
                  <a:lnTo>
                    <a:pt x="651" y="152"/>
                  </a:lnTo>
                  <a:lnTo>
                    <a:pt x="652" y="153"/>
                  </a:lnTo>
                  <a:lnTo>
                    <a:pt x="653" y="159"/>
                  </a:lnTo>
                  <a:lnTo>
                    <a:pt x="654" y="174"/>
                  </a:lnTo>
                  <a:lnTo>
                    <a:pt x="655" y="191"/>
                  </a:lnTo>
                  <a:lnTo>
                    <a:pt x="657" y="212"/>
                  </a:lnTo>
                  <a:lnTo>
                    <a:pt x="658" y="228"/>
                  </a:lnTo>
                  <a:lnTo>
                    <a:pt x="659" y="257"/>
                  </a:lnTo>
                  <a:lnTo>
                    <a:pt x="660" y="285"/>
                  </a:lnTo>
                  <a:lnTo>
                    <a:pt x="662" y="315"/>
                  </a:lnTo>
                  <a:lnTo>
                    <a:pt x="663" y="342"/>
                  </a:lnTo>
                  <a:lnTo>
                    <a:pt x="664" y="404"/>
                  </a:lnTo>
                  <a:lnTo>
                    <a:pt x="665" y="439"/>
                  </a:lnTo>
                  <a:lnTo>
                    <a:pt x="667" y="445"/>
                  </a:lnTo>
                  <a:lnTo>
                    <a:pt x="668" y="445"/>
                  </a:lnTo>
                  <a:lnTo>
                    <a:pt x="669" y="433"/>
                  </a:lnTo>
                  <a:lnTo>
                    <a:pt x="670" y="437"/>
                  </a:lnTo>
                  <a:lnTo>
                    <a:pt x="672" y="423"/>
                  </a:lnTo>
                  <a:lnTo>
                    <a:pt x="673" y="406"/>
                  </a:lnTo>
                  <a:lnTo>
                    <a:pt x="674" y="378"/>
                  </a:lnTo>
                  <a:lnTo>
                    <a:pt x="675" y="355"/>
                  </a:lnTo>
                  <a:lnTo>
                    <a:pt x="676" y="318"/>
                  </a:lnTo>
                  <a:lnTo>
                    <a:pt x="678" y="299"/>
                  </a:lnTo>
                  <a:lnTo>
                    <a:pt x="679" y="268"/>
                  </a:lnTo>
                  <a:lnTo>
                    <a:pt x="680" y="261"/>
                  </a:lnTo>
                  <a:lnTo>
                    <a:pt x="682" y="247"/>
                  </a:lnTo>
                  <a:lnTo>
                    <a:pt x="683" y="245"/>
                  </a:lnTo>
                  <a:lnTo>
                    <a:pt x="684" y="244"/>
                  </a:lnTo>
                  <a:lnTo>
                    <a:pt x="685" y="244"/>
                  </a:lnTo>
                  <a:lnTo>
                    <a:pt x="686" y="251"/>
                  </a:lnTo>
                  <a:lnTo>
                    <a:pt x="688" y="254"/>
                  </a:lnTo>
                  <a:lnTo>
                    <a:pt x="689" y="258"/>
                  </a:lnTo>
                  <a:lnTo>
                    <a:pt x="690" y="266"/>
                  </a:lnTo>
                  <a:lnTo>
                    <a:pt x="691" y="284"/>
                  </a:lnTo>
                  <a:lnTo>
                    <a:pt x="692" y="293"/>
                  </a:lnTo>
                  <a:lnTo>
                    <a:pt x="694" y="301"/>
                  </a:lnTo>
                  <a:lnTo>
                    <a:pt x="695" y="278"/>
                  </a:lnTo>
                  <a:lnTo>
                    <a:pt x="696" y="253"/>
                  </a:lnTo>
                  <a:lnTo>
                    <a:pt x="698" y="239"/>
                  </a:lnTo>
                  <a:lnTo>
                    <a:pt x="699" y="235"/>
                  </a:lnTo>
                  <a:lnTo>
                    <a:pt x="700" y="233"/>
                  </a:lnTo>
                  <a:lnTo>
                    <a:pt x="701" y="237"/>
                  </a:lnTo>
                  <a:lnTo>
                    <a:pt x="702" y="248"/>
                  </a:lnTo>
                  <a:lnTo>
                    <a:pt x="704" y="254"/>
                  </a:lnTo>
                  <a:lnTo>
                    <a:pt x="705" y="267"/>
                  </a:lnTo>
                  <a:lnTo>
                    <a:pt x="706" y="263"/>
                  </a:lnTo>
                  <a:lnTo>
                    <a:pt x="707" y="265"/>
                  </a:lnTo>
                  <a:lnTo>
                    <a:pt x="708" y="278"/>
                  </a:lnTo>
                  <a:lnTo>
                    <a:pt x="710" y="304"/>
                  </a:lnTo>
                  <a:lnTo>
                    <a:pt x="711" y="319"/>
                  </a:lnTo>
                  <a:lnTo>
                    <a:pt x="712" y="348"/>
                  </a:lnTo>
                  <a:lnTo>
                    <a:pt x="714" y="380"/>
                  </a:lnTo>
                  <a:lnTo>
                    <a:pt x="715" y="408"/>
                  </a:lnTo>
                  <a:lnTo>
                    <a:pt x="716" y="425"/>
                  </a:lnTo>
                  <a:lnTo>
                    <a:pt x="717" y="436"/>
                  </a:lnTo>
                  <a:lnTo>
                    <a:pt x="718" y="446"/>
                  </a:lnTo>
                  <a:lnTo>
                    <a:pt x="720" y="455"/>
                  </a:lnTo>
                  <a:lnTo>
                    <a:pt x="721" y="460"/>
                  </a:lnTo>
                  <a:lnTo>
                    <a:pt x="722" y="456"/>
                  </a:lnTo>
                  <a:lnTo>
                    <a:pt x="723" y="458"/>
                  </a:lnTo>
                  <a:lnTo>
                    <a:pt x="725" y="459"/>
                  </a:lnTo>
                  <a:lnTo>
                    <a:pt x="726" y="445"/>
                  </a:lnTo>
                  <a:lnTo>
                    <a:pt x="727" y="429"/>
                  </a:lnTo>
                  <a:lnTo>
                    <a:pt x="728" y="396"/>
                  </a:lnTo>
                  <a:lnTo>
                    <a:pt x="730" y="372"/>
                  </a:lnTo>
                  <a:lnTo>
                    <a:pt x="731" y="341"/>
                  </a:lnTo>
                  <a:lnTo>
                    <a:pt x="732" y="324"/>
                  </a:lnTo>
                  <a:lnTo>
                    <a:pt x="733" y="298"/>
                  </a:lnTo>
                  <a:lnTo>
                    <a:pt x="735" y="301"/>
                  </a:lnTo>
                  <a:lnTo>
                    <a:pt x="736" y="293"/>
                  </a:lnTo>
                  <a:lnTo>
                    <a:pt x="737" y="307"/>
                  </a:lnTo>
                  <a:lnTo>
                    <a:pt x="738" y="306"/>
                  </a:lnTo>
                  <a:lnTo>
                    <a:pt x="739" y="307"/>
                  </a:lnTo>
                  <a:lnTo>
                    <a:pt x="741" y="296"/>
                  </a:lnTo>
                  <a:lnTo>
                    <a:pt x="742" y="296"/>
                  </a:lnTo>
                  <a:lnTo>
                    <a:pt x="743" y="294"/>
                  </a:lnTo>
                  <a:lnTo>
                    <a:pt x="745" y="296"/>
                  </a:lnTo>
                  <a:lnTo>
                    <a:pt x="746" y="284"/>
                  </a:lnTo>
                  <a:lnTo>
                    <a:pt x="747" y="280"/>
                  </a:lnTo>
                  <a:lnTo>
                    <a:pt x="748" y="271"/>
                  </a:lnTo>
                  <a:lnTo>
                    <a:pt x="749" y="274"/>
                  </a:lnTo>
                  <a:lnTo>
                    <a:pt x="751" y="276"/>
                  </a:lnTo>
                  <a:lnTo>
                    <a:pt x="752" y="289"/>
                  </a:lnTo>
                  <a:lnTo>
                    <a:pt x="753" y="293"/>
                  </a:lnTo>
                  <a:lnTo>
                    <a:pt x="754" y="270"/>
                  </a:lnTo>
                  <a:lnTo>
                    <a:pt x="755" y="249"/>
                  </a:lnTo>
                  <a:lnTo>
                    <a:pt x="757" y="222"/>
                  </a:lnTo>
                  <a:lnTo>
                    <a:pt x="758" y="180"/>
                  </a:lnTo>
                  <a:lnTo>
                    <a:pt x="759" y="184"/>
                  </a:lnTo>
                  <a:lnTo>
                    <a:pt x="761" y="212"/>
                  </a:lnTo>
                  <a:lnTo>
                    <a:pt x="762" y="212"/>
                  </a:lnTo>
                  <a:lnTo>
                    <a:pt x="763" y="221"/>
                  </a:lnTo>
                  <a:lnTo>
                    <a:pt x="764" y="225"/>
                  </a:lnTo>
                  <a:lnTo>
                    <a:pt x="765" y="244"/>
                  </a:lnTo>
                  <a:lnTo>
                    <a:pt x="767" y="271"/>
                  </a:lnTo>
                  <a:lnTo>
                    <a:pt x="768" y="298"/>
                  </a:lnTo>
                  <a:lnTo>
                    <a:pt x="769" y="311"/>
                  </a:lnTo>
                  <a:lnTo>
                    <a:pt x="770" y="358"/>
                  </a:lnTo>
                  <a:lnTo>
                    <a:pt x="772" y="381"/>
                  </a:lnTo>
                  <a:lnTo>
                    <a:pt x="773" y="410"/>
                  </a:lnTo>
                  <a:lnTo>
                    <a:pt x="774" y="423"/>
                  </a:lnTo>
                  <a:lnTo>
                    <a:pt x="775" y="443"/>
                  </a:lnTo>
                  <a:lnTo>
                    <a:pt x="777" y="455"/>
                  </a:lnTo>
                  <a:lnTo>
                    <a:pt x="778" y="464"/>
                  </a:lnTo>
                  <a:lnTo>
                    <a:pt x="779" y="470"/>
                  </a:lnTo>
                  <a:lnTo>
                    <a:pt x="780" y="472"/>
                  </a:lnTo>
                  <a:lnTo>
                    <a:pt x="782" y="469"/>
                  </a:lnTo>
                  <a:lnTo>
                    <a:pt x="783" y="470"/>
                  </a:lnTo>
                  <a:lnTo>
                    <a:pt x="784" y="464"/>
                  </a:lnTo>
                  <a:lnTo>
                    <a:pt x="785" y="439"/>
                  </a:lnTo>
                  <a:lnTo>
                    <a:pt x="786" y="409"/>
                  </a:lnTo>
                  <a:lnTo>
                    <a:pt x="788" y="347"/>
                  </a:lnTo>
                  <a:lnTo>
                    <a:pt x="789" y="302"/>
                  </a:lnTo>
                  <a:lnTo>
                    <a:pt x="790" y="253"/>
                  </a:lnTo>
                  <a:lnTo>
                    <a:pt x="792" y="241"/>
                  </a:lnTo>
                  <a:lnTo>
                    <a:pt x="793" y="245"/>
                  </a:lnTo>
                  <a:lnTo>
                    <a:pt x="794" y="256"/>
                  </a:lnTo>
                  <a:lnTo>
                    <a:pt x="795" y="260"/>
                  </a:lnTo>
                  <a:lnTo>
                    <a:pt x="796" y="284"/>
                  </a:lnTo>
                  <a:lnTo>
                    <a:pt x="798" y="274"/>
                  </a:lnTo>
                  <a:lnTo>
                    <a:pt x="799" y="288"/>
                  </a:lnTo>
                  <a:lnTo>
                    <a:pt x="800" y="273"/>
                  </a:lnTo>
                  <a:lnTo>
                    <a:pt x="801" y="272"/>
                  </a:lnTo>
                  <a:lnTo>
                    <a:pt x="802" y="272"/>
                  </a:lnTo>
                  <a:lnTo>
                    <a:pt x="804" y="279"/>
                  </a:lnTo>
                  <a:lnTo>
                    <a:pt x="805" y="271"/>
                  </a:lnTo>
                  <a:lnTo>
                    <a:pt x="806" y="263"/>
                  </a:lnTo>
                  <a:lnTo>
                    <a:pt x="808" y="257"/>
                  </a:lnTo>
                  <a:lnTo>
                    <a:pt x="809" y="258"/>
                  </a:lnTo>
                  <a:lnTo>
                    <a:pt x="810" y="276"/>
                  </a:lnTo>
                  <a:lnTo>
                    <a:pt x="811" y="304"/>
                  </a:lnTo>
                  <a:lnTo>
                    <a:pt x="812" y="312"/>
                  </a:lnTo>
                  <a:lnTo>
                    <a:pt x="814" y="288"/>
                  </a:lnTo>
                  <a:lnTo>
                    <a:pt x="815" y="246"/>
                  </a:lnTo>
                  <a:lnTo>
                    <a:pt x="816" y="209"/>
                  </a:lnTo>
                  <a:lnTo>
                    <a:pt x="817" y="200"/>
                  </a:lnTo>
                  <a:lnTo>
                    <a:pt x="819" y="196"/>
                  </a:lnTo>
                  <a:lnTo>
                    <a:pt x="820" y="194"/>
                  </a:lnTo>
                  <a:lnTo>
                    <a:pt x="821" y="203"/>
                  </a:lnTo>
                  <a:lnTo>
                    <a:pt x="822" y="203"/>
                  </a:lnTo>
                  <a:lnTo>
                    <a:pt x="824" y="201"/>
                  </a:lnTo>
                  <a:lnTo>
                    <a:pt x="825" y="197"/>
                  </a:lnTo>
                  <a:lnTo>
                    <a:pt x="826" y="214"/>
                  </a:lnTo>
                  <a:lnTo>
                    <a:pt x="827" y="248"/>
                  </a:lnTo>
                  <a:lnTo>
                    <a:pt x="829" y="277"/>
                  </a:lnTo>
                  <a:lnTo>
                    <a:pt x="830" y="318"/>
                  </a:lnTo>
                  <a:lnTo>
                    <a:pt x="831" y="349"/>
                  </a:lnTo>
                  <a:lnTo>
                    <a:pt x="832" y="386"/>
                  </a:lnTo>
                  <a:lnTo>
                    <a:pt x="833" y="412"/>
                  </a:lnTo>
                  <a:lnTo>
                    <a:pt x="835" y="429"/>
                  </a:lnTo>
                  <a:lnTo>
                    <a:pt x="836" y="443"/>
                  </a:lnTo>
                  <a:lnTo>
                    <a:pt x="837" y="453"/>
                  </a:lnTo>
                  <a:lnTo>
                    <a:pt x="839" y="461"/>
                  </a:lnTo>
                  <a:lnTo>
                    <a:pt x="840" y="465"/>
                  </a:lnTo>
                  <a:lnTo>
                    <a:pt x="841" y="466"/>
                  </a:lnTo>
                  <a:lnTo>
                    <a:pt x="842" y="465"/>
                  </a:lnTo>
                  <a:lnTo>
                    <a:pt x="843" y="463"/>
                  </a:lnTo>
                  <a:lnTo>
                    <a:pt x="845" y="436"/>
                  </a:lnTo>
                  <a:lnTo>
                    <a:pt x="846" y="407"/>
                  </a:lnTo>
                  <a:lnTo>
                    <a:pt x="847" y="343"/>
                  </a:lnTo>
                  <a:lnTo>
                    <a:pt x="848" y="294"/>
                  </a:lnTo>
                  <a:lnTo>
                    <a:pt x="850" y="244"/>
                  </a:lnTo>
                  <a:lnTo>
                    <a:pt x="851" y="235"/>
                  </a:lnTo>
                  <a:lnTo>
                    <a:pt x="852" y="235"/>
                  </a:lnTo>
                  <a:lnTo>
                    <a:pt x="853" y="247"/>
                  </a:lnTo>
                  <a:lnTo>
                    <a:pt x="855" y="261"/>
                  </a:lnTo>
                  <a:lnTo>
                    <a:pt x="856" y="275"/>
                  </a:lnTo>
                  <a:lnTo>
                    <a:pt x="857" y="261"/>
                  </a:lnTo>
                  <a:lnTo>
                    <a:pt x="858" y="275"/>
                  </a:lnTo>
                  <a:lnTo>
                    <a:pt x="859" y="260"/>
                  </a:lnTo>
                  <a:lnTo>
                    <a:pt x="861" y="264"/>
                  </a:lnTo>
                  <a:lnTo>
                    <a:pt x="862" y="261"/>
                  </a:lnTo>
                  <a:lnTo>
                    <a:pt x="863" y="268"/>
                  </a:lnTo>
                  <a:lnTo>
                    <a:pt x="864" y="262"/>
                  </a:lnTo>
                  <a:lnTo>
                    <a:pt x="866" y="256"/>
                  </a:lnTo>
                  <a:lnTo>
                    <a:pt x="867" y="247"/>
                  </a:lnTo>
                  <a:lnTo>
                    <a:pt x="868" y="253"/>
                  </a:lnTo>
                  <a:lnTo>
                    <a:pt x="869" y="282"/>
                  </a:lnTo>
                  <a:lnTo>
                    <a:pt x="871" y="308"/>
                  </a:lnTo>
                  <a:lnTo>
                    <a:pt x="872" y="311"/>
                  </a:lnTo>
                  <a:lnTo>
                    <a:pt x="873" y="269"/>
                  </a:lnTo>
                  <a:lnTo>
                    <a:pt x="874" y="227"/>
                  </a:lnTo>
                  <a:lnTo>
                    <a:pt x="875" y="213"/>
                  </a:lnTo>
                  <a:lnTo>
                    <a:pt x="877" y="206"/>
                  </a:lnTo>
                  <a:lnTo>
                    <a:pt x="878" y="197"/>
                  </a:lnTo>
                  <a:lnTo>
                    <a:pt x="879" y="163"/>
                  </a:lnTo>
                  <a:lnTo>
                    <a:pt x="881" y="175"/>
                  </a:lnTo>
                  <a:lnTo>
                    <a:pt x="882" y="191"/>
                  </a:lnTo>
                  <a:lnTo>
                    <a:pt x="883" y="164"/>
                  </a:lnTo>
                  <a:lnTo>
                    <a:pt x="884" y="194"/>
                  </a:lnTo>
                  <a:lnTo>
                    <a:pt x="885" y="209"/>
                  </a:lnTo>
                  <a:lnTo>
                    <a:pt x="887" y="180"/>
                  </a:lnTo>
                  <a:lnTo>
                    <a:pt x="888" y="240"/>
                  </a:lnTo>
                  <a:lnTo>
                    <a:pt x="889" y="290"/>
                  </a:lnTo>
                  <a:lnTo>
                    <a:pt x="890" y="326"/>
                  </a:lnTo>
                  <a:lnTo>
                    <a:pt x="892" y="361"/>
                  </a:lnTo>
                  <a:lnTo>
                    <a:pt x="893" y="389"/>
                  </a:lnTo>
                  <a:lnTo>
                    <a:pt x="894" y="423"/>
                  </a:lnTo>
                  <a:lnTo>
                    <a:pt x="895" y="434"/>
                  </a:lnTo>
                  <a:lnTo>
                    <a:pt x="897" y="450"/>
                  </a:lnTo>
                  <a:lnTo>
                    <a:pt x="898" y="458"/>
                  </a:lnTo>
                  <a:lnTo>
                    <a:pt x="899" y="459"/>
                  </a:lnTo>
                  <a:lnTo>
                    <a:pt x="900" y="458"/>
                  </a:lnTo>
                  <a:lnTo>
                    <a:pt x="902" y="462"/>
                  </a:lnTo>
                  <a:lnTo>
                    <a:pt x="903" y="460"/>
                  </a:lnTo>
                  <a:lnTo>
                    <a:pt x="904" y="433"/>
                  </a:lnTo>
                  <a:lnTo>
                    <a:pt x="905" y="404"/>
                  </a:lnTo>
                  <a:lnTo>
                    <a:pt x="906" y="335"/>
                  </a:lnTo>
                  <a:lnTo>
                    <a:pt x="908" y="287"/>
                  </a:lnTo>
                  <a:lnTo>
                    <a:pt x="909" y="222"/>
                  </a:lnTo>
                  <a:lnTo>
                    <a:pt x="910" y="225"/>
                  </a:lnTo>
                  <a:lnTo>
                    <a:pt x="912" y="222"/>
                  </a:lnTo>
                  <a:lnTo>
                    <a:pt x="913" y="237"/>
                  </a:lnTo>
                  <a:lnTo>
                    <a:pt x="914" y="236"/>
                  </a:lnTo>
                  <a:lnTo>
                    <a:pt x="915" y="246"/>
                  </a:lnTo>
                  <a:lnTo>
                    <a:pt x="916" y="257"/>
                  </a:lnTo>
                  <a:lnTo>
                    <a:pt x="918" y="277"/>
                  </a:lnTo>
                  <a:lnTo>
                    <a:pt x="919" y="264"/>
                  </a:lnTo>
                  <a:lnTo>
                    <a:pt x="920" y="271"/>
                  </a:lnTo>
                  <a:lnTo>
                    <a:pt x="921" y="279"/>
                  </a:lnTo>
                  <a:lnTo>
                    <a:pt x="922" y="282"/>
                  </a:lnTo>
                  <a:lnTo>
                    <a:pt x="924" y="262"/>
                  </a:lnTo>
                  <a:lnTo>
                    <a:pt x="925" y="259"/>
                  </a:lnTo>
                  <a:lnTo>
                    <a:pt x="926" y="250"/>
                  </a:lnTo>
                  <a:lnTo>
                    <a:pt x="928" y="252"/>
                  </a:lnTo>
                  <a:lnTo>
                    <a:pt x="929" y="282"/>
                  </a:lnTo>
                  <a:lnTo>
                    <a:pt x="930" y="301"/>
                  </a:lnTo>
                  <a:lnTo>
                    <a:pt x="931" y="305"/>
                  </a:lnTo>
                  <a:lnTo>
                    <a:pt x="932" y="268"/>
                  </a:lnTo>
                  <a:lnTo>
                    <a:pt x="934" y="220"/>
                  </a:lnTo>
                  <a:lnTo>
                    <a:pt x="935" y="189"/>
                  </a:lnTo>
                  <a:lnTo>
                    <a:pt x="936" y="184"/>
                  </a:lnTo>
                  <a:lnTo>
                    <a:pt x="937" y="162"/>
                  </a:lnTo>
                  <a:lnTo>
                    <a:pt x="939" y="154"/>
                  </a:lnTo>
                  <a:lnTo>
                    <a:pt x="940" y="164"/>
                  </a:lnTo>
                  <a:lnTo>
                    <a:pt x="941" y="173"/>
                  </a:lnTo>
                  <a:lnTo>
                    <a:pt x="942" y="166"/>
                  </a:lnTo>
                  <a:lnTo>
                    <a:pt x="944" y="152"/>
                  </a:lnTo>
                  <a:lnTo>
                    <a:pt x="945" y="164"/>
                  </a:lnTo>
                  <a:lnTo>
                    <a:pt x="946" y="177"/>
                  </a:lnTo>
                  <a:lnTo>
                    <a:pt x="947" y="187"/>
                  </a:lnTo>
                  <a:lnTo>
                    <a:pt x="949" y="194"/>
                  </a:lnTo>
                  <a:lnTo>
                    <a:pt x="950" y="251"/>
                  </a:lnTo>
                  <a:lnTo>
                    <a:pt x="951" y="297"/>
                  </a:lnTo>
                  <a:lnTo>
                    <a:pt x="952" y="335"/>
                  </a:lnTo>
                  <a:lnTo>
                    <a:pt x="953" y="365"/>
                  </a:lnTo>
                  <a:lnTo>
                    <a:pt x="955" y="393"/>
                  </a:lnTo>
                  <a:lnTo>
                    <a:pt x="956" y="409"/>
                  </a:lnTo>
                  <a:lnTo>
                    <a:pt x="957" y="428"/>
                  </a:lnTo>
                  <a:lnTo>
                    <a:pt x="959" y="437"/>
                  </a:lnTo>
                  <a:lnTo>
                    <a:pt x="960" y="439"/>
                  </a:lnTo>
                  <a:lnTo>
                    <a:pt x="961" y="449"/>
                  </a:lnTo>
                  <a:lnTo>
                    <a:pt x="962" y="453"/>
                  </a:lnTo>
                  <a:lnTo>
                    <a:pt x="963" y="433"/>
                  </a:lnTo>
                  <a:lnTo>
                    <a:pt x="965" y="411"/>
                  </a:lnTo>
                  <a:lnTo>
                    <a:pt x="966" y="343"/>
                  </a:lnTo>
                  <a:lnTo>
                    <a:pt x="967" y="305"/>
                  </a:lnTo>
                  <a:lnTo>
                    <a:pt x="968" y="244"/>
                  </a:lnTo>
                  <a:lnTo>
                    <a:pt x="969" y="240"/>
                  </a:lnTo>
                  <a:lnTo>
                    <a:pt x="971" y="242"/>
                  </a:lnTo>
                  <a:lnTo>
                    <a:pt x="972" y="250"/>
                  </a:lnTo>
                  <a:lnTo>
                    <a:pt x="973" y="259"/>
                  </a:lnTo>
                  <a:lnTo>
                    <a:pt x="975" y="272"/>
                  </a:lnTo>
                  <a:lnTo>
                    <a:pt x="976" y="268"/>
                  </a:lnTo>
                  <a:lnTo>
                    <a:pt x="977" y="274"/>
                  </a:lnTo>
                  <a:lnTo>
                    <a:pt x="978" y="260"/>
                  </a:lnTo>
                  <a:lnTo>
                    <a:pt x="979" y="255"/>
                  </a:lnTo>
                  <a:lnTo>
                    <a:pt x="981" y="268"/>
                  </a:lnTo>
                  <a:lnTo>
                    <a:pt x="982" y="271"/>
                  </a:lnTo>
                  <a:lnTo>
                    <a:pt x="983" y="262"/>
                  </a:lnTo>
                  <a:lnTo>
                    <a:pt x="984" y="247"/>
                  </a:lnTo>
                  <a:lnTo>
                    <a:pt x="986" y="244"/>
                  </a:lnTo>
                  <a:lnTo>
                    <a:pt x="987" y="251"/>
                  </a:lnTo>
                  <a:lnTo>
                    <a:pt x="988" y="283"/>
                  </a:lnTo>
                  <a:lnTo>
                    <a:pt x="989" y="305"/>
                  </a:lnTo>
                  <a:lnTo>
                    <a:pt x="991" y="314"/>
                  </a:lnTo>
                  <a:lnTo>
                    <a:pt x="992" y="272"/>
                  </a:lnTo>
                  <a:lnTo>
                    <a:pt x="993" y="226"/>
                  </a:lnTo>
                  <a:lnTo>
                    <a:pt x="994" y="203"/>
                  </a:lnTo>
                  <a:lnTo>
                    <a:pt x="996" y="182"/>
                  </a:lnTo>
                  <a:lnTo>
                    <a:pt x="997" y="161"/>
                  </a:lnTo>
                  <a:lnTo>
                    <a:pt x="998" y="156"/>
                  </a:lnTo>
                  <a:lnTo>
                    <a:pt x="999" y="158"/>
                  </a:lnTo>
                  <a:lnTo>
                    <a:pt x="1000" y="164"/>
                  </a:lnTo>
                  <a:lnTo>
                    <a:pt x="1002" y="166"/>
                  </a:lnTo>
                  <a:lnTo>
                    <a:pt x="1003" y="156"/>
                  </a:lnTo>
                  <a:lnTo>
                    <a:pt x="1004" y="157"/>
                  </a:lnTo>
                  <a:lnTo>
                    <a:pt x="1006" y="160"/>
                  </a:lnTo>
                  <a:lnTo>
                    <a:pt x="1007" y="157"/>
                  </a:lnTo>
                  <a:lnTo>
                    <a:pt x="1008" y="164"/>
                  </a:lnTo>
                  <a:lnTo>
                    <a:pt x="1009" y="178"/>
                  </a:lnTo>
                  <a:lnTo>
                    <a:pt x="1010" y="186"/>
                  </a:lnTo>
                  <a:lnTo>
                    <a:pt x="1012" y="207"/>
                  </a:lnTo>
                  <a:lnTo>
                    <a:pt x="1013" y="233"/>
                  </a:lnTo>
                  <a:lnTo>
                    <a:pt x="1014" y="246"/>
                  </a:lnTo>
                  <a:lnTo>
                    <a:pt x="1015" y="284"/>
                  </a:lnTo>
                  <a:lnTo>
                    <a:pt x="1016" y="312"/>
                  </a:lnTo>
                  <a:lnTo>
                    <a:pt x="1018" y="338"/>
                  </a:lnTo>
                  <a:lnTo>
                    <a:pt x="1019" y="360"/>
                  </a:lnTo>
                  <a:lnTo>
                    <a:pt x="1020" y="412"/>
                  </a:lnTo>
                  <a:lnTo>
                    <a:pt x="1022" y="436"/>
                  </a:lnTo>
                  <a:lnTo>
                    <a:pt x="1023" y="446"/>
                  </a:lnTo>
                  <a:lnTo>
                    <a:pt x="1024" y="444"/>
                  </a:lnTo>
                  <a:lnTo>
                    <a:pt x="1025" y="430"/>
                  </a:lnTo>
                  <a:lnTo>
                    <a:pt x="1026" y="418"/>
                  </a:lnTo>
                  <a:lnTo>
                    <a:pt x="1028" y="385"/>
                  </a:lnTo>
                  <a:lnTo>
                    <a:pt x="1029" y="363"/>
                  </a:lnTo>
                  <a:lnTo>
                    <a:pt x="1030" y="323"/>
                  </a:lnTo>
                  <a:lnTo>
                    <a:pt x="1031" y="315"/>
                  </a:lnTo>
                  <a:lnTo>
                    <a:pt x="1032" y="280"/>
                  </a:lnTo>
                  <a:lnTo>
                    <a:pt x="1034" y="279"/>
                  </a:lnTo>
                  <a:lnTo>
                    <a:pt x="1035" y="254"/>
                  </a:lnTo>
                  <a:lnTo>
                    <a:pt x="1036" y="244"/>
                  </a:lnTo>
                  <a:lnTo>
                    <a:pt x="1038" y="227"/>
                  </a:lnTo>
                  <a:lnTo>
                    <a:pt x="1039" y="222"/>
                  </a:lnTo>
                  <a:lnTo>
                    <a:pt x="1040" y="222"/>
                  </a:lnTo>
                  <a:lnTo>
                    <a:pt x="1041" y="223"/>
                  </a:lnTo>
                  <a:lnTo>
                    <a:pt x="1042" y="218"/>
                  </a:lnTo>
                  <a:lnTo>
                    <a:pt x="1044" y="224"/>
                  </a:lnTo>
                  <a:lnTo>
                    <a:pt x="1045" y="221"/>
                  </a:lnTo>
                  <a:lnTo>
                    <a:pt x="1046" y="221"/>
                  </a:lnTo>
                  <a:lnTo>
                    <a:pt x="1047" y="230"/>
                  </a:lnTo>
                  <a:lnTo>
                    <a:pt x="1049" y="257"/>
                  </a:lnTo>
                  <a:lnTo>
                    <a:pt x="1050" y="276"/>
                  </a:lnTo>
                  <a:lnTo>
                    <a:pt x="1051" y="254"/>
                  </a:lnTo>
                  <a:lnTo>
                    <a:pt x="1052" y="206"/>
                  </a:lnTo>
                  <a:lnTo>
                    <a:pt x="1054" y="186"/>
                  </a:lnTo>
                  <a:lnTo>
                    <a:pt x="1055" y="162"/>
                  </a:lnTo>
                  <a:lnTo>
                    <a:pt x="1056" y="148"/>
                  </a:lnTo>
                  <a:lnTo>
                    <a:pt x="1057" y="151"/>
                  </a:lnTo>
                  <a:lnTo>
                    <a:pt x="1059" y="176"/>
                  </a:lnTo>
                  <a:lnTo>
                    <a:pt x="1060" y="187"/>
                  </a:lnTo>
                  <a:lnTo>
                    <a:pt x="1061" y="185"/>
                  </a:lnTo>
                  <a:lnTo>
                    <a:pt x="1062" y="176"/>
                  </a:lnTo>
                  <a:lnTo>
                    <a:pt x="1063" y="167"/>
                  </a:lnTo>
                  <a:lnTo>
                    <a:pt x="1065" y="153"/>
                  </a:lnTo>
                  <a:lnTo>
                    <a:pt x="1066" y="143"/>
                  </a:lnTo>
                  <a:lnTo>
                    <a:pt x="1067" y="133"/>
                  </a:lnTo>
                  <a:lnTo>
                    <a:pt x="1069" y="140"/>
                  </a:lnTo>
                  <a:lnTo>
                    <a:pt x="1070" y="164"/>
                  </a:lnTo>
                  <a:lnTo>
                    <a:pt x="1071" y="171"/>
                  </a:lnTo>
                  <a:lnTo>
                    <a:pt x="1072" y="198"/>
                  </a:lnTo>
                  <a:lnTo>
                    <a:pt x="1073" y="218"/>
                  </a:lnTo>
                  <a:lnTo>
                    <a:pt x="1075" y="251"/>
                  </a:lnTo>
                  <a:lnTo>
                    <a:pt x="1076" y="285"/>
                  </a:lnTo>
                  <a:lnTo>
                    <a:pt x="1077" y="313"/>
                  </a:lnTo>
                  <a:lnTo>
                    <a:pt x="1078" y="341"/>
                  </a:lnTo>
                  <a:lnTo>
                    <a:pt x="1079" y="402"/>
                  </a:lnTo>
                  <a:lnTo>
                    <a:pt x="1081" y="432"/>
                  </a:lnTo>
                  <a:lnTo>
                    <a:pt x="1082" y="447"/>
                  </a:lnTo>
                  <a:lnTo>
                    <a:pt x="1083" y="446"/>
                  </a:lnTo>
                  <a:lnTo>
                    <a:pt x="1085" y="436"/>
                  </a:lnTo>
                  <a:lnTo>
                    <a:pt x="1086" y="428"/>
                  </a:lnTo>
                  <a:lnTo>
                    <a:pt x="1087" y="407"/>
                  </a:lnTo>
                  <a:lnTo>
                    <a:pt x="1088" y="402"/>
                  </a:lnTo>
                  <a:lnTo>
                    <a:pt x="1089" y="370"/>
                  </a:lnTo>
                  <a:lnTo>
                    <a:pt x="1091" y="346"/>
                  </a:lnTo>
                  <a:lnTo>
                    <a:pt x="1092" y="315"/>
                  </a:lnTo>
                  <a:lnTo>
                    <a:pt x="1093" y="300"/>
                  </a:lnTo>
                  <a:lnTo>
                    <a:pt x="1094" y="262"/>
                  </a:lnTo>
                  <a:lnTo>
                    <a:pt x="1096" y="252"/>
                  </a:lnTo>
                  <a:lnTo>
                    <a:pt x="1097" y="231"/>
                  </a:lnTo>
                  <a:lnTo>
                    <a:pt x="1098" y="219"/>
                  </a:lnTo>
                  <a:lnTo>
                    <a:pt x="1099" y="214"/>
                  </a:lnTo>
                  <a:lnTo>
                    <a:pt x="1101" y="215"/>
                  </a:lnTo>
                  <a:lnTo>
                    <a:pt x="1102" y="220"/>
                  </a:lnTo>
                  <a:lnTo>
                    <a:pt x="1103" y="219"/>
                  </a:lnTo>
                  <a:lnTo>
                    <a:pt x="1104" y="228"/>
                  </a:lnTo>
                  <a:lnTo>
                    <a:pt x="1106" y="236"/>
                  </a:lnTo>
                  <a:lnTo>
                    <a:pt x="1107" y="240"/>
                  </a:lnTo>
                  <a:lnTo>
                    <a:pt x="1108" y="259"/>
                  </a:lnTo>
                  <a:lnTo>
                    <a:pt x="1109" y="277"/>
                  </a:lnTo>
                  <a:lnTo>
                    <a:pt x="1110" y="263"/>
                  </a:lnTo>
                  <a:lnTo>
                    <a:pt x="1112" y="235"/>
                  </a:lnTo>
                  <a:lnTo>
                    <a:pt x="1113" y="230"/>
                  </a:lnTo>
                  <a:lnTo>
                    <a:pt x="1114" y="222"/>
                  </a:lnTo>
                  <a:lnTo>
                    <a:pt x="1116" y="216"/>
                  </a:lnTo>
                  <a:lnTo>
                    <a:pt x="1117" y="214"/>
                  </a:lnTo>
                  <a:lnTo>
                    <a:pt x="1118" y="245"/>
                  </a:lnTo>
                  <a:lnTo>
                    <a:pt x="1119" y="257"/>
                  </a:lnTo>
                  <a:lnTo>
                    <a:pt x="1120" y="266"/>
                  </a:lnTo>
                  <a:lnTo>
                    <a:pt x="1122" y="267"/>
                  </a:lnTo>
                  <a:lnTo>
                    <a:pt x="1123" y="285"/>
                  </a:lnTo>
                  <a:lnTo>
                    <a:pt x="1124" y="305"/>
                  </a:lnTo>
                  <a:lnTo>
                    <a:pt x="1125" y="336"/>
                  </a:lnTo>
                  <a:lnTo>
                    <a:pt x="1126" y="362"/>
                  </a:lnTo>
                  <a:lnTo>
                    <a:pt x="1128" y="389"/>
                  </a:lnTo>
                  <a:lnTo>
                    <a:pt x="1129" y="407"/>
                  </a:lnTo>
                  <a:lnTo>
                    <a:pt x="1130" y="433"/>
                  </a:lnTo>
                  <a:lnTo>
                    <a:pt x="1132" y="452"/>
                  </a:lnTo>
                  <a:lnTo>
                    <a:pt x="1133" y="457"/>
                  </a:lnTo>
                  <a:lnTo>
                    <a:pt x="1134" y="464"/>
                  </a:lnTo>
                  <a:lnTo>
                    <a:pt x="1135" y="469"/>
                  </a:lnTo>
                  <a:lnTo>
                    <a:pt x="1136" y="471"/>
                  </a:lnTo>
                  <a:lnTo>
                    <a:pt x="1138" y="466"/>
                  </a:lnTo>
                  <a:lnTo>
                    <a:pt x="1139" y="466"/>
                  </a:lnTo>
                  <a:lnTo>
                    <a:pt x="1140" y="456"/>
                  </a:lnTo>
                  <a:lnTo>
                    <a:pt x="1141" y="432"/>
                  </a:lnTo>
                  <a:lnTo>
                    <a:pt x="1143" y="402"/>
                  </a:lnTo>
                  <a:lnTo>
                    <a:pt x="1144" y="346"/>
                  </a:lnTo>
                  <a:lnTo>
                    <a:pt x="1145" y="310"/>
                  </a:lnTo>
                  <a:lnTo>
                    <a:pt x="1146" y="269"/>
                  </a:lnTo>
                  <a:lnTo>
                    <a:pt x="1148" y="261"/>
                  </a:lnTo>
                  <a:lnTo>
                    <a:pt x="1149" y="266"/>
                  </a:lnTo>
                  <a:lnTo>
                    <a:pt x="1150" y="267"/>
                  </a:lnTo>
                  <a:lnTo>
                    <a:pt x="1151" y="275"/>
                  </a:lnTo>
                  <a:lnTo>
                    <a:pt x="1153" y="288"/>
                  </a:lnTo>
                  <a:lnTo>
                    <a:pt x="1154" y="287"/>
                  </a:lnTo>
                  <a:lnTo>
                    <a:pt x="1155" y="291"/>
                  </a:lnTo>
                  <a:lnTo>
                    <a:pt x="1156" y="282"/>
                  </a:lnTo>
                  <a:lnTo>
                    <a:pt x="1157" y="281"/>
                  </a:lnTo>
                  <a:lnTo>
                    <a:pt x="1159" y="282"/>
                  </a:lnTo>
                  <a:lnTo>
                    <a:pt x="1160" y="289"/>
                  </a:lnTo>
                  <a:lnTo>
                    <a:pt x="1161" y="282"/>
                  </a:lnTo>
                  <a:lnTo>
                    <a:pt x="1163" y="271"/>
                  </a:lnTo>
                  <a:lnTo>
                    <a:pt x="1164" y="265"/>
                  </a:lnTo>
                  <a:lnTo>
                    <a:pt x="1165" y="259"/>
                  </a:lnTo>
                  <a:lnTo>
                    <a:pt x="1166" y="277"/>
                  </a:lnTo>
                  <a:lnTo>
                    <a:pt x="1167" y="289"/>
                  </a:lnTo>
                  <a:lnTo>
                    <a:pt x="1169" y="298"/>
                  </a:lnTo>
                  <a:lnTo>
                    <a:pt x="1170" y="261"/>
                  </a:lnTo>
                  <a:lnTo>
                    <a:pt x="1171" y="230"/>
                  </a:lnTo>
                  <a:lnTo>
                    <a:pt x="1172" y="202"/>
                  </a:lnTo>
                  <a:lnTo>
                    <a:pt x="1173" y="183"/>
                  </a:lnTo>
                  <a:lnTo>
                    <a:pt x="1175" y="190"/>
                  </a:lnTo>
                  <a:lnTo>
                    <a:pt x="1176" y="200"/>
                  </a:lnTo>
                  <a:lnTo>
                    <a:pt x="1177" y="215"/>
                  </a:lnTo>
                  <a:lnTo>
                    <a:pt x="1179" y="223"/>
                  </a:lnTo>
                  <a:lnTo>
                    <a:pt x="1180" y="222"/>
                  </a:lnTo>
                  <a:lnTo>
                    <a:pt x="1181" y="227"/>
                  </a:lnTo>
                  <a:lnTo>
                    <a:pt x="1182" y="239"/>
                  </a:lnTo>
                  <a:lnTo>
                    <a:pt x="1183" y="281"/>
                  </a:lnTo>
                  <a:lnTo>
                    <a:pt x="1185" y="320"/>
                  </a:lnTo>
                  <a:lnTo>
                    <a:pt x="1186" y="346"/>
                  </a:lnTo>
                  <a:lnTo>
                    <a:pt x="1187" y="377"/>
                  </a:lnTo>
                  <a:lnTo>
                    <a:pt x="1188" y="406"/>
                  </a:lnTo>
                  <a:lnTo>
                    <a:pt x="1190" y="425"/>
                  </a:lnTo>
                  <a:lnTo>
                    <a:pt x="1191" y="441"/>
                  </a:lnTo>
                  <a:lnTo>
                    <a:pt x="1192" y="452"/>
                  </a:lnTo>
                  <a:lnTo>
                    <a:pt x="1193" y="462"/>
                  </a:lnTo>
                  <a:lnTo>
                    <a:pt x="1195" y="467"/>
                  </a:lnTo>
                  <a:lnTo>
                    <a:pt x="1196" y="469"/>
                  </a:lnTo>
                  <a:lnTo>
                    <a:pt x="1197" y="467"/>
                  </a:lnTo>
                  <a:lnTo>
                    <a:pt x="1198" y="468"/>
                  </a:lnTo>
                  <a:lnTo>
                    <a:pt x="1199" y="462"/>
                  </a:lnTo>
                  <a:lnTo>
                    <a:pt x="1201" y="439"/>
                  </a:lnTo>
                  <a:lnTo>
                    <a:pt x="1202" y="412"/>
                  </a:lnTo>
                  <a:lnTo>
                    <a:pt x="1203" y="345"/>
                  </a:lnTo>
                  <a:lnTo>
                    <a:pt x="1204" y="303"/>
                  </a:lnTo>
                  <a:lnTo>
                    <a:pt x="1206" y="249"/>
                  </a:lnTo>
                  <a:lnTo>
                    <a:pt x="1207" y="236"/>
                  </a:lnTo>
                  <a:lnTo>
                    <a:pt x="1208" y="243"/>
                  </a:lnTo>
                  <a:lnTo>
                    <a:pt x="1209" y="252"/>
                  </a:lnTo>
                  <a:lnTo>
                    <a:pt x="1211" y="263"/>
                  </a:lnTo>
                  <a:lnTo>
                    <a:pt x="1212" y="278"/>
                  </a:lnTo>
                  <a:lnTo>
                    <a:pt x="1213" y="287"/>
                  </a:lnTo>
                  <a:lnTo>
                    <a:pt x="1214" y="284"/>
                  </a:lnTo>
                  <a:lnTo>
                    <a:pt x="1216" y="271"/>
                  </a:lnTo>
                  <a:lnTo>
                    <a:pt x="1217" y="264"/>
                  </a:lnTo>
                  <a:lnTo>
                    <a:pt x="1218" y="267"/>
                  </a:lnTo>
                  <a:lnTo>
                    <a:pt x="1219" y="283"/>
                  </a:lnTo>
                  <a:lnTo>
                    <a:pt x="1221" y="281"/>
                  </a:lnTo>
                  <a:lnTo>
                    <a:pt x="1222" y="265"/>
                  </a:lnTo>
                  <a:lnTo>
                    <a:pt x="1223" y="262"/>
                  </a:lnTo>
                  <a:lnTo>
                    <a:pt x="1224" y="254"/>
                  </a:lnTo>
                  <a:lnTo>
                    <a:pt x="1226" y="272"/>
                  </a:lnTo>
                  <a:lnTo>
                    <a:pt x="1227" y="296"/>
                  </a:lnTo>
                  <a:lnTo>
                    <a:pt x="1228" y="305"/>
                  </a:lnTo>
                  <a:lnTo>
                    <a:pt x="1229" y="267"/>
                  </a:lnTo>
                  <a:lnTo>
                    <a:pt x="1230" y="227"/>
                  </a:lnTo>
                  <a:lnTo>
                    <a:pt x="1232" y="198"/>
                  </a:lnTo>
                  <a:lnTo>
                    <a:pt x="1233" y="191"/>
                  </a:lnTo>
                  <a:lnTo>
                    <a:pt x="1234" y="180"/>
                  </a:lnTo>
                  <a:lnTo>
                    <a:pt x="1235" y="177"/>
                  </a:lnTo>
                  <a:lnTo>
                    <a:pt x="1237" y="184"/>
                  </a:lnTo>
                  <a:lnTo>
                    <a:pt x="1238" y="184"/>
                  </a:lnTo>
                  <a:lnTo>
                    <a:pt x="1239" y="168"/>
                  </a:lnTo>
                  <a:lnTo>
                    <a:pt x="1240" y="190"/>
                  </a:lnTo>
                  <a:lnTo>
                    <a:pt x="1242" y="203"/>
                  </a:lnTo>
                  <a:lnTo>
                    <a:pt x="1243" y="226"/>
                  </a:lnTo>
                  <a:lnTo>
                    <a:pt x="1244" y="266"/>
                  </a:lnTo>
                  <a:lnTo>
                    <a:pt x="1245" y="295"/>
                  </a:lnTo>
                  <a:lnTo>
                    <a:pt x="1246" y="341"/>
                  </a:lnTo>
                  <a:lnTo>
                    <a:pt x="1248" y="379"/>
                  </a:lnTo>
                  <a:lnTo>
                    <a:pt x="1249" y="405"/>
                  </a:lnTo>
                  <a:lnTo>
                    <a:pt x="1250" y="429"/>
                  </a:lnTo>
                  <a:lnTo>
                    <a:pt x="1252" y="440"/>
                  </a:lnTo>
                  <a:lnTo>
                    <a:pt x="1253" y="451"/>
                  </a:lnTo>
                  <a:lnTo>
                    <a:pt x="1254" y="457"/>
                  </a:lnTo>
                  <a:lnTo>
                    <a:pt x="1255" y="461"/>
                  </a:lnTo>
                  <a:lnTo>
                    <a:pt x="1256" y="460"/>
                  </a:lnTo>
                  <a:lnTo>
                    <a:pt x="1258" y="464"/>
                  </a:lnTo>
                  <a:lnTo>
                    <a:pt x="1259" y="462"/>
                  </a:lnTo>
                  <a:lnTo>
                    <a:pt x="1260" y="429"/>
                  </a:lnTo>
                  <a:lnTo>
                    <a:pt x="1261" y="391"/>
                  </a:lnTo>
                  <a:lnTo>
                    <a:pt x="1263" y="329"/>
                  </a:lnTo>
                  <a:lnTo>
                    <a:pt x="1264" y="285"/>
                  </a:lnTo>
                  <a:lnTo>
                    <a:pt x="1265" y="246"/>
                  </a:lnTo>
                  <a:lnTo>
                    <a:pt x="1266" y="230"/>
                  </a:lnTo>
                  <a:lnTo>
                    <a:pt x="1268" y="234"/>
                  </a:lnTo>
                  <a:lnTo>
                    <a:pt x="1269" y="241"/>
                  </a:lnTo>
                  <a:lnTo>
                    <a:pt x="1270" y="254"/>
                  </a:lnTo>
                  <a:lnTo>
                    <a:pt x="1271" y="273"/>
                  </a:lnTo>
                  <a:lnTo>
                    <a:pt x="1273" y="268"/>
                  </a:lnTo>
                  <a:lnTo>
                    <a:pt x="1274" y="286"/>
                  </a:lnTo>
                  <a:lnTo>
                    <a:pt x="1275" y="264"/>
                  </a:lnTo>
                  <a:lnTo>
                    <a:pt x="1276" y="267"/>
                  </a:lnTo>
                  <a:lnTo>
                    <a:pt x="1277" y="274"/>
                  </a:lnTo>
                  <a:lnTo>
                    <a:pt x="1279" y="282"/>
                  </a:lnTo>
                  <a:lnTo>
                    <a:pt x="1280" y="275"/>
                  </a:lnTo>
                  <a:lnTo>
                    <a:pt x="1281" y="266"/>
                  </a:lnTo>
                  <a:lnTo>
                    <a:pt x="1283" y="244"/>
                  </a:lnTo>
                  <a:lnTo>
                    <a:pt x="1284" y="260"/>
                  </a:lnTo>
                  <a:lnTo>
                    <a:pt x="1285" y="281"/>
                  </a:lnTo>
                  <a:lnTo>
                    <a:pt x="1286" y="308"/>
                  </a:lnTo>
                  <a:lnTo>
                    <a:pt x="1287" y="312"/>
                  </a:lnTo>
                  <a:lnTo>
                    <a:pt x="1289" y="275"/>
                  </a:lnTo>
                  <a:lnTo>
                    <a:pt x="1290" y="230"/>
                  </a:lnTo>
                  <a:lnTo>
                    <a:pt x="1291" y="214"/>
                  </a:lnTo>
                  <a:lnTo>
                    <a:pt x="1292" y="193"/>
                  </a:lnTo>
                  <a:lnTo>
                    <a:pt x="1293" y="176"/>
                  </a:lnTo>
                  <a:lnTo>
                    <a:pt x="1295" y="182"/>
                  </a:lnTo>
                  <a:lnTo>
                    <a:pt x="1296" y="177"/>
                  </a:lnTo>
                  <a:lnTo>
                    <a:pt x="1297" y="172"/>
                  </a:lnTo>
                  <a:lnTo>
                    <a:pt x="1299" y="165"/>
                  </a:lnTo>
                  <a:lnTo>
                    <a:pt x="1300" y="181"/>
                  </a:lnTo>
                  <a:lnTo>
                    <a:pt x="1301" y="202"/>
                  </a:lnTo>
                  <a:lnTo>
                    <a:pt x="1302" y="199"/>
                  </a:lnTo>
                  <a:lnTo>
                    <a:pt x="1303" y="220"/>
                  </a:lnTo>
                  <a:lnTo>
                    <a:pt x="1305" y="268"/>
                  </a:lnTo>
                  <a:lnTo>
                    <a:pt x="1306" y="323"/>
                  </a:lnTo>
                  <a:lnTo>
                    <a:pt x="1307" y="362"/>
                  </a:lnTo>
                  <a:lnTo>
                    <a:pt x="1308" y="391"/>
                  </a:lnTo>
                  <a:lnTo>
                    <a:pt x="1310" y="418"/>
                  </a:lnTo>
                  <a:lnTo>
                    <a:pt x="1311" y="439"/>
                  </a:lnTo>
                  <a:lnTo>
                    <a:pt x="1312" y="452"/>
                  </a:lnTo>
                  <a:lnTo>
                    <a:pt x="1313" y="459"/>
                  </a:lnTo>
                  <a:lnTo>
                    <a:pt x="1315" y="461"/>
                  </a:lnTo>
                  <a:lnTo>
                    <a:pt x="1316" y="459"/>
                  </a:lnTo>
                  <a:lnTo>
                    <a:pt x="1317" y="464"/>
                  </a:lnTo>
                  <a:lnTo>
                    <a:pt x="1318" y="459"/>
                  </a:lnTo>
                  <a:lnTo>
                    <a:pt x="1320" y="433"/>
                  </a:lnTo>
                  <a:lnTo>
                    <a:pt x="1321" y="398"/>
                  </a:lnTo>
                  <a:lnTo>
                    <a:pt x="1322" y="333"/>
                  </a:lnTo>
                  <a:lnTo>
                    <a:pt x="1323" y="281"/>
                  </a:lnTo>
                  <a:lnTo>
                    <a:pt x="1324" y="238"/>
                  </a:lnTo>
                  <a:lnTo>
                    <a:pt x="1326" y="217"/>
                  </a:lnTo>
                  <a:lnTo>
                    <a:pt x="1327" y="225"/>
                  </a:lnTo>
                  <a:lnTo>
                    <a:pt x="1328" y="235"/>
                  </a:lnTo>
                  <a:lnTo>
                    <a:pt x="1330" y="251"/>
                  </a:lnTo>
                  <a:lnTo>
                    <a:pt x="1331" y="264"/>
                  </a:lnTo>
                  <a:lnTo>
                    <a:pt x="1332" y="259"/>
                  </a:lnTo>
                  <a:lnTo>
                    <a:pt x="1333" y="257"/>
                  </a:lnTo>
                  <a:lnTo>
                    <a:pt x="1334" y="246"/>
                  </a:lnTo>
                  <a:lnTo>
                    <a:pt x="1336" y="236"/>
                  </a:lnTo>
                  <a:lnTo>
                    <a:pt x="1337" y="249"/>
                  </a:lnTo>
                  <a:lnTo>
                    <a:pt x="1338" y="261"/>
                  </a:lnTo>
                  <a:lnTo>
                    <a:pt x="1339" y="264"/>
                  </a:lnTo>
                  <a:lnTo>
                    <a:pt x="1340" y="256"/>
                  </a:lnTo>
                  <a:lnTo>
                    <a:pt x="1342" y="254"/>
                  </a:lnTo>
                  <a:lnTo>
                    <a:pt x="1343" y="267"/>
                  </a:lnTo>
                  <a:lnTo>
                    <a:pt x="1344" y="303"/>
                  </a:lnTo>
                  <a:lnTo>
                    <a:pt x="1346" y="322"/>
                  </a:lnTo>
                  <a:lnTo>
                    <a:pt x="1347" y="333"/>
                  </a:lnTo>
                  <a:lnTo>
                    <a:pt x="1348" y="293"/>
                  </a:lnTo>
                  <a:lnTo>
                    <a:pt x="1349" y="244"/>
                  </a:lnTo>
                  <a:lnTo>
                    <a:pt x="1350" y="217"/>
                  </a:lnTo>
                  <a:lnTo>
                    <a:pt x="1352" y="194"/>
                  </a:lnTo>
                  <a:lnTo>
                    <a:pt x="1353" y="179"/>
                  </a:lnTo>
                  <a:lnTo>
                    <a:pt x="1354" y="173"/>
                  </a:lnTo>
                  <a:lnTo>
                    <a:pt x="1355" y="165"/>
                  </a:lnTo>
                  <a:lnTo>
                    <a:pt x="1356" y="171"/>
                  </a:lnTo>
                  <a:lnTo>
                    <a:pt x="1358" y="167"/>
                  </a:lnTo>
                  <a:lnTo>
                    <a:pt x="1359" y="171"/>
                  </a:lnTo>
                  <a:lnTo>
                    <a:pt x="1360" y="178"/>
                  </a:lnTo>
                  <a:lnTo>
                    <a:pt x="1362" y="180"/>
                  </a:lnTo>
                  <a:lnTo>
                    <a:pt x="1363" y="193"/>
                  </a:lnTo>
                  <a:lnTo>
                    <a:pt x="1364" y="211"/>
                  </a:lnTo>
                  <a:lnTo>
                    <a:pt x="1365" y="254"/>
                  </a:lnTo>
                  <a:lnTo>
                    <a:pt x="1366" y="283"/>
                  </a:lnTo>
                  <a:lnTo>
                    <a:pt x="1368" y="330"/>
                  </a:lnTo>
                  <a:lnTo>
                    <a:pt x="1369" y="373"/>
                  </a:lnTo>
                  <a:lnTo>
                    <a:pt x="1370" y="396"/>
                  </a:lnTo>
                  <a:lnTo>
                    <a:pt x="1371" y="417"/>
                  </a:lnTo>
                  <a:lnTo>
                    <a:pt x="1373" y="428"/>
                  </a:lnTo>
                  <a:lnTo>
                    <a:pt x="1374" y="437"/>
                  </a:lnTo>
                  <a:lnTo>
                    <a:pt x="1375" y="440"/>
                  </a:lnTo>
                  <a:lnTo>
                    <a:pt x="1376" y="451"/>
                  </a:lnTo>
                  <a:lnTo>
                    <a:pt x="1378" y="454"/>
                  </a:lnTo>
                  <a:lnTo>
                    <a:pt x="1379" y="436"/>
                  </a:lnTo>
                  <a:lnTo>
                    <a:pt x="1380" y="407"/>
                  </a:lnTo>
                  <a:lnTo>
                    <a:pt x="1381" y="345"/>
                  </a:lnTo>
                  <a:lnTo>
                    <a:pt x="1383" y="300"/>
                  </a:lnTo>
                  <a:lnTo>
                    <a:pt x="1384" y="254"/>
                  </a:lnTo>
                  <a:lnTo>
                    <a:pt x="1385" y="240"/>
                  </a:lnTo>
                  <a:lnTo>
                    <a:pt x="1386" y="244"/>
                  </a:lnTo>
                  <a:lnTo>
                    <a:pt x="1387" y="251"/>
                  </a:lnTo>
                  <a:lnTo>
                    <a:pt x="1389" y="257"/>
                  </a:lnTo>
                  <a:lnTo>
                    <a:pt x="1390" y="271"/>
                  </a:lnTo>
                  <a:lnTo>
                    <a:pt x="1391" y="265"/>
                  </a:lnTo>
                  <a:lnTo>
                    <a:pt x="1393" y="274"/>
                  </a:lnTo>
                  <a:lnTo>
                    <a:pt x="1394" y="261"/>
                  </a:lnTo>
                  <a:lnTo>
                    <a:pt x="1395" y="261"/>
                  </a:lnTo>
                  <a:lnTo>
                    <a:pt x="1396" y="268"/>
                  </a:lnTo>
                  <a:lnTo>
                    <a:pt x="1397" y="271"/>
                  </a:lnTo>
                  <a:lnTo>
                    <a:pt x="1399" y="265"/>
                  </a:lnTo>
                  <a:lnTo>
                    <a:pt x="1400" y="246"/>
                  </a:lnTo>
                  <a:lnTo>
                    <a:pt x="1401" y="249"/>
                  </a:lnTo>
                  <a:lnTo>
                    <a:pt x="1402" y="257"/>
                  </a:lnTo>
                  <a:lnTo>
                    <a:pt x="1403" y="287"/>
                  </a:lnTo>
                  <a:lnTo>
                    <a:pt x="1405" y="304"/>
                  </a:lnTo>
                  <a:lnTo>
                    <a:pt x="1406" y="310"/>
                  </a:lnTo>
                  <a:lnTo>
                    <a:pt x="1407" y="273"/>
                  </a:lnTo>
                  <a:lnTo>
                    <a:pt x="1409" y="230"/>
                  </a:lnTo>
                  <a:lnTo>
                    <a:pt x="1410" y="204"/>
                  </a:lnTo>
                  <a:lnTo>
                    <a:pt x="1411" y="176"/>
                  </a:lnTo>
                  <a:lnTo>
                    <a:pt x="1412" y="158"/>
                  </a:lnTo>
                  <a:lnTo>
                    <a:pt x="1413" y="152"/>
                  </a:lnTo>
                  <a:lnTo>
                    <a:pt x="1415" y="161"/>
                  </a:lnTo>
                  <a:lnTo>
                    <a:pt x="1416" y="168"/>
                  </a:lnTo>
                  <a:lnTo>
                    <a:pt x="1417" y="170"/>
                  </a:lnTo>
                  <a:lnTo>
                    <a:pt x="1418" y="165"/>
                  </a:lnTo>
                  <a:lnTo>
                    <a:pt x="1420" y="156"/>
                  </a:lnTo>
                  <a:lnTo>
                    <a:pt x="1421" y="155"/>
                  </a:lnTo>
                  <a:lnTo>
                    <a:pt x="1422" y="155"/>
                  </a:lnTo>
                  <a:lnTo>
                    <a:pt x="1423" y="150"/>
                  </a:lnTo>
                  <a:lnTo>
                    <a:pt x="1425" y="170"/>
                  </a:lnTo>
                  <a:lnTo>
                    <a:pt x="1426" y="193"/>
                  </a:lnTo>
                  <a:lnTo>
                    <a:pt x="1427" y="213"/>
                  </a:lnTo>
                  <a:lnTo>
                    <a:pt x="1428" y="238"/>
                  </a:lnTo>
                  <a:lnTo>
                    <a:pt x="1430" y="252"/>
                  </a:lnTo>
                  <a:lnTo>
                    <a:pt x="1431" y="285"/>
                  </a:lnTo>
                  <a:lnTo>
                    <a:pt x="1432" y="315"/>
                  </a:lnTo>
                  <a:lnTo>
                    <a:pt x="1433" y="342"/>
                  </a:lnTo>
                  <a:lnTo>
                    <a:pt x="1434" y="364"/>
                  </a:lnTo>
                  <a:lnTo>
                    <a:pt x="1436" y="414"/>
                  </a:lnTo>
                  <a:lnTo>
                    <a:pt x="1437" y="441"/>
                  </a:lnTo>
                  <a:lnTo>
                    <a:pt x="1438" y="450"/>
                  </a:lnTo>
                  <a:lnTo>
                    <a:pt x="1440" y="447"/>
                  </a:lnTo>
                  <a:lnTo>
                    <a:pt x="1441" y="433"/>
                  </a:lnTo>
                  <a:lnTo>
                    <a:pt x="1442" y="418"/>
                  </a:lnTo>
                  <a:lnTo>
                    <a:pt x="1443" y="394"/>
                  </a:lnTo>
                  <a:lnTo>
                    <a:pt x="1444" y="379"/>
                  </a:lnTo>
                  <a:lnTo>
                    <a:pt x="1446" y="340"/>
                  </a:lnTo>
                  <a:lnTo>
                    <a:pt x="1447" y="324"/>
                  </a:lnTo>
                  <a:lnTo>
                    <a:pt x="1448" y="282"/>
                  </a:lnTo>
                  <a:lnTo>
                    <a:pt x="1449" y="287"/>
                  </a:lnTo>
                  <a:lnTo>
                    <a:pt x="1450" y="258"/>
                  </a:lnTo>
                  <a:lnTo>
                    <a:pt x="1452" y="245"/>
                  </a:lnTo>
                  <a:lnTo>
                    <a:pt x="1453" y="226"/>
                  </a:lnTo>
                  <a:lnTo>
                    <a:pt x="1454" y="224"/>
                  </a:lnTo>
                  <a:lnTo>
                    <a:pt x="1456" y="221"/>
                  </a:lnTo>
                  <a:lnTo>
                    <a:pt x="1457" y="219"/>
                  </a:lnTo>
                  <a:lnTo>
                    <a:pt x="1458" y="224"/>
                  </a:lnTo>
                  <a:lnTo>
                    <a:pt x="1459" y="237"/>
                  </a:lnTo>
                  <a:lnTo>
                    <a:pt x="1460" y="234"/>
                  </a:lnTo>
                  <a:lnTo>
                    <a:pt x="1462" y="229"/>
                  </a:lnTo>
                  <a:lnTo>
                    <a:pt x="1463" y="239"/>
                  </a:lnTo>
                  <a:lnTo>
                    <a:pt x="1464" y="264"/>
                  </a:lnTo>
                  <a:lnTo>
                    <a:pt x="1465" y="281"/>
                  </a:lnTo>
                  <a:lnTo>
                    <a:pt x="1467" y="253"/>
                  </a:lnTo>
                  <a:lnTo>
                    <a:pt x="1468" y="214"/>
                  </a:lnTo>
                  <a:lnTo>
                    <a:pt x="1469" y="195"/>
                  </a:lnTo>
                  <a:lnTo>
                    <a:pt x="1470" y="172"/>
                  </a:lnTo>
                  <a:lnTo>
                    <a:pt x="1472" y="152"/>
                  </a:lnTo>
                  <a:lnTo>
                    <a:pt x="1473" y="160"/>
                  </a:lnTo>
                  <a:lnTo>
                    <a:pt x="1474" y="179"/>
                  </a:lnTo>
                  <a:lnTo>
                    <a:pt x="1475" y="196"/>
                  </a:lnTo>
                  <a:lnTo>
                    <a:pt x="1477" y="201"/>
                  </a:lnTo>
                  <a:lnTo>
                    <a:pt x="1478" y="188"/>
                  </a:lnTo>
                  <a:lnTo>
                    <a:pt x="1479" y="176"/>
                  </a:lnTo>
                  <a:lnTo>
                    <a:pt x="1480" y="164"/>
                  </a:lnTo>
                  <a:lnTo>
                    <a:pt x="1481" y="148"/>
                  </a:lnTo>
                  <a:lnTo>
                    <a:pt x="1483" y="145"/>
                  </a:lnTo>
                  <a:lnTo>
                    <a:pt x="1484" y="155"/>
                  </a:lnTo>
                  <a:lnTo>
                    <a:pt x="1485" y="163"/>
                  </a:lnTo>
                  <a:lnTo>
                    <a:pt x="1487" y="185"/>
                  </a:lnTo>
                  <a:lnTo>
                    <a:pt x="1488" y="211"/>
                  </a:lnTo>
                  <a:lnTo>
                    <a:pt x="1489" y="231"/>
                  </a:lnTo>
                  <a:lnTo>
                    <a:pt x="1490" y="257"/>
                  </a:lnTo>
                  <a:lnTo>
                    <a:pt x="1491" y="291"/>
                  </a:lnTo>
                  <a:lnTo>
                    <a:pt x="1493" y="316"/>
                  </a:lnTo>
                  <a:lnTo>
                    <a:pt x="1494" y="344"/>
                  </a:lnTo>
                  <a:lnTo>
                    <a:pt x="1495" y="403"/>
                  </a:lnTo>
                  <a:lnTo>
                    <a:pt x="1496" y="434"/>
                  </a:lnTo>
                  <a:lnTo>
                    <a:pt x="1497" y="447"/>
                  </a:lnTo>
                  <a:lnTo>
                    <a:pt x="1499" y="446"/>
                  </a:lnTo>
                  <a:lnTo>
                    <a:pt x="1500" y="441"/>
                  </a:lnTo>
                  <a:lnTo>
                    <a:pt x="1501" y="436"/>
                  </a:lnTo>
                  <a:lnTo>
                    <a:pt x="1503" y="414"/>
                  </a:lnTo>
                  <a:lnTo>
                    <a:pt x="1504" y="401"/>
                  </a:lnTo>
                  <a:lnTo>
                    <a:pt x="1505" y="377"/>
                  </a:lnTo>
                  <a:lnTo>
                    <a:pt x="1506" y="356"/>
                  </a:lnTo>
                  <a:lnTo>
                    <a:pt x="1507" y="315"/>
                  </a:lnTo>
                  <a:lnTo>
                    <a:pt x="1509" y="299"/>
                  </a:lnTo>
                  <a:lnTo>
                    <a:pt x="1510" y="259"/>
                  </a:lnTo>
                  <a:lnTo>
                    <a:pt x="1511" y="261"/>
                  </a:lnTo>
                  <a:lnTo>
                    <a:pt x="1512" y="237"/>
                  </a:lnTo>
                  <a:lnTo>
                    <a:pt x="1513" y="234"/>
                  </a:lnTo>
                  <a:lnTo>
                    <a:pt x="1515" y="226"/>
                  </a:lnTo>
                  <a:lnTo>
                    <a:pt x="1516" y="239"/>
                  </a:lnTo>
                  <a:lnTo>
                    <a:pt x="1517" y="240"/>
                  </a:lnTo>
                  <a:lnTo>
                    <a:pt x="1519" y="238"/>
                  </a:lnTo>
                  <a:lnTo>
                    <a:pt x="1520" y="237"/>
                  </a:lnTo>
                  <a:lnTo>
                    <a:pt x="1521" y="243"/>
                  </a:lnTo>
                  <a:lnTo>
                    <a:pt x="1522" y="244"/>
                  </a:lnTo>
                  <a:lnTo>
                    <a:pt x="1524" y="262"/>
                  </a:lnTo>
                  <a:lnTo>
                    <a:pt x="1525" y="280"/>
                  </a:lnTo>
                  <a:lnTo>
                    <a:pt x="1526" y="267"/>
                  </a:lnTo>
                  <a:lnTo>
                    <a:pt x="1527" y="247"/>
                  </a:lnTo>
                  <a:lnTo>
                    <a:pt x="1528" y="240"/>
                  </a:lnTo>
                  <a:lnTo>
                    <a:pt x="1530" y="236"/>
                  </a:lnTo>
                  <a:lnTo>
                    <a:pt x="1531" y="244"/>
                  </a:lnTo>
                  <a:lnTo>
                    <a:pt x="1532" y="250"/>
                  </a:lnTo>
                  <a:lnTo>
                    <a:pt x="1534" y="265"/>
                  </a:lnTo>
                  <a:lnTo>
                    <a:pt x="1535" y="276"/>
                  </a:lnTo>
                  <a:lnTo>
                    <a:pt x="1536" y="292"/>
                  </a:lnTo>
                  <a:lnTo>
                    <a:pt x="1537" y="287"/>
                  </a:lnTo>
                  <a:lnTo>
                    <a:pt x="1538" y="309"/>
                  </a:lnTo>
                  <a:lnTo>
                    <a:pt x="1540" y="329"/>
                  </a:lnTo>
                  <a:lnTo>
                    <a:pt x="1541" y="348"/>
                  </a:lnTo>
                  <a:lnTo>
                    <a:pt x="1542" y="366"/>
                  </a:lnTo>
                  <a:lnTo>
                    <a:pt x="1543" y="389"/>
                  </a:lnTo>
                  <a:lnTo>
                    <a:pt x="1544" y="410"/>
                  </a:lnTo>
                  <a:lnTo>
                    <a:pt x="1546" y="438"/>
                  </a:lnTo>
                  <a:lnTo>
                    <a:pt x="1547" y="450"/>
                  </a:lnTo>
                  <a:lnTo>
                    <a:pt x="1548" y="457"/>
                  </a:lnTo>
                  <a:lnTo>
                    <a:pt x="1550" y="466"/>
                  </a:lnTo>
                  <a:lnTo>
                    <a:pt x="1551" y="471"/>
                  </a:lnTo>
                  <a:lnTo>
                    <a:pt x="1552" y="472"/>
                  </a:lnTo>
                  <a:lnTo>
                    <a:pt x="1553" y="466"/>
                  </a:lnTo>
                  <a:lnTo>
                    <a:pt x="1554" y="463"/>
                  </a:lnTo>
                  <a:lnTo>
                    <a:pt x="1556" y="457"/>
                  </a:lnTo>
                  <a:lnTo>
                    <a:pt x="1557" y="431"/>
                  </a:lnTo>
                  <a:lnTo>
                    <a:pt x="1558" y="404"/>
                  </a:lnTo>
                  <a:lnTo>
                    <a:pt x="1559" y="354"/>
                  </a:lnTo>
                  <a:lnTo>
                    <a:pt x="1561" y="315"/>
                  </a:lnTo>
                  <a:lnTo>
                    <a:pt x="1562" y="273"/>
                  </a:lnTo>
                  <a:lnTo>
                    <a:pt x="1563" y="265"/>
                  </a:lnTo>
                  <a:lnTo>
                    <a:pt x="1564" y="271"/>
                  </a:lnTo>
                  <a:lnTo>
                    <a:pt x="1566" y="270"/>
                  </a:lnTo>
                  <a:lnTo>
                    <a:pt x="1567" y="278"/>
                  </a:lnTo>
                  <a:lnTo>
                    <a:pt x="1568" y="295"/>
                  </a:lnTo>
                  <a:lnTo>
                    <a:pt x="1569" y="291"/>
                  </a:lnTo>
                  <a:lnTo>
                    <a:pt x="1570" y="306"/>
                  </a:lnTo>
                  <a:lnTo>
                    <a:pt x="1572" y="286"/>
                  </a:lnTo>
                  <a:lnTo>
                    <a:pt x="1573" y="284"/>
                  </a:lnTo>
                  <a:lnTo>
                    <a:pt x="1574" y="290"/>
                  </a:lnTo>
                  <a:lnTo>
                    <a:pt x="1575" y="298"/>
                  </a:lnTo>
                  <a:lnTo>
                    <a:pt x="1577" y="288"/>
                  </a:lnTo>
                  <a:lnTo>
                    <a:pt x="1578" y="281"/>
                  </a:lnTo>
                  <a:lnTo>
                    <a:pt x="1579" y="270"/>
                  </a:lnTo>
                  <a:lnTo>
                    <a:pt x="1580" y="260"/>
                  </a:lnTo>
                  <a:lnTo>
                    <a:pt x="1582" y="272"/>
                  </a:lnTo>
                  <a:lnTo>
                    <a:pt x="1583" y="288"/>
                  </a:lnTo>
                  <a:lnTo>
                    <a:pt x="1584" y="298"/>
                  </a:lnTo>
                  <a:lnTo>
                    <a:pt x="1585" y="264"/>
                  </a:lnTo>
                  <a:lnTo>
                    <a:pt x="1587" y="234"/>
                  </a:lnTo>
                  <a:lnTo>
                    <a:pt x="1588" y="208"/>
                  </a:lnTo>
                  <a:lnTo>
                    <a:pt x="1589" y="193"/>
                  </a:lnTo>
                  <a:lnTo>
                    <a:pt x="1590" y="187"/>
                  </a:lnTo>
                  <a:lnTo>
                    <a:pt x="1592" y="202"/>
                  </a:lnTo>
                  <a:lnTo>
                    <a:pt x="1593" y="219"/>
                  </a:lnTo>
                  <a:lnTo>
                    <a:pt x="1594" y="226"/>
                  </a:lnTo>
                  <a:lnTo>
                    <a:pt x="1595" y="227"/>
                  </a:lnTo>
                  <a:lnTo>
                    <a:pt x="1597" y="231"/>
                  </a:lnTo>
                  <a:lnTo>
                    <a:pt x="1598" y="246"/>
                  </a:lnTo>
                  <a:lnTo>
                    <a:pt x="1599" y="265"/>
                  </a:lnTo>
                  <a:lnTo>
                    <a:pt x="1600" y="297"/>
                  </a:lnTo>
                  <a:lnTo>
                    <a:pt x="1601" y="325"/>
                  </a:lnTo>
                  <a:lnTo>
                    <a:pt x="1603" y="356"/>
                  </a:lnTo>
                  <a:lnTo>
                    <a:pt x="1604" y="397"/>
                  </a:lnTo>
                  <a:lnTo>
                    <a:pt x="1605" y="423"/>
                  </a:lnTo>
                  <a:lnTo>
                    <a:pt x="1606" y="440"/>
                  </a:lnTo>
                  <a:lnTo>
                    <a:pt x="1608" y="450"/>
                  </a:lnTo>
                  <a:lnTo>
                    <a:pt x="1609" y="458"/>
                  </a:lnTo>
                  <a:lnTo>
                    <a:pt x="1610" y="466"/>
                  </a:lnTo>
                  <a:lnTo>
                    <a:pt x="1611" y="467"/>
                  </a:lnTo>
                  <a:lnTo>
                    <a:pt x="1613" y="467"/>
                  </a:lnTo>
                  <a:lnTo>
                    <a:pt x="1614" y="469"/>
                  </a:lnTo>
                  <a:lnTo>
                    <a:pt x="1615" y="460"/>
                  </a:lnTo>
                  <a:lnTo>
                    <a:pt x="1616" y="436"/>
                  </a:lnTo>
                  <a:lnTo>
                    <a:pt x="1617" y="410"/>
                  </a:lnTo>
                  <a:lnTo>
                    <a:pt x="1619" y="347"/>
                  </a:lnTo>
                  <a:lnTo>
                    <a:pt x="1620" y="303"/>
                  </a:lnTo>
                  <a:lnTo>
                    <a:pt x="1621" y="253"/>
                  </a:lnTo>
                  <a:lnTo>
                    <a:pt x="1623" y="248"/>
                  </a:lnTo>
                  <a:lnTo>
                    <a:pt x="1624" y="249"/>
                  </a:lnTo>
                  <a:lnTo>
                    <a:pt x="1625" y="266"/>
                  </a:lnTo>
                  <a:lnTo>
                    <a:pt x="1626" y="271"/>
                  </a:lnTo>
                  <a:lnTo>
                    <a:pt x="1627" y="283"/>
                  </a:lnTo>
                  <a:lnTo>
                    <a:pt x="1629" y="278"/>
                  </a:lnTo>
                  <a:lnTo>
                    <a:pt x="1630" y="292"/>
                  </a:lnTo>
                  <a:lnTo>
                    <a:pt x="1631" y="274"/>
                  </a:lnTo>
                  <a:lnTo>
                    <a:pt x="1632" y="270"/>
                  </a:lnTo>
                  <a:lnTo>
                    <a:pt x="1634" y="279"/>
                  </a:lnTo>
                  <a:lnTo>
                    <a:pt x="1635" y="291"/>
                  </a:lnTo>
                  <a:lnTo>
                    <a:pt x="1636" y="274"/>
                  </a:lnTo>
                  <a:lnTo>
                    <a:pt x="1637" y="268"/>
                  </a:lnTo>
                  <a:lnTo>
                    <a:pt x="1639" y="259"/>
                  </a:lnTo>
                  <a:lnTo>
                    <a:pt x="1640" y="257"/>
                  </a:lnTo>
                  <a:lnTo>
                    <a:pt x="1641" y="278"/>
                  </a:lnTo>
                  <a:lnTo>
                    <a:pt x="1642" y="302"/>
                  </a:lnTo>
                  <a:lnTo>
                    <a:pt x="1644" y="318"/>
                  </a:lnTo>
                  <a:lnTo>
                    <a:pt x="1645" y="281"/>
                  </a:lnTo>
                  <a:lnTo>
                    <a:pt x="1646" y="247"/>
                  </a:lnTo>
                  <a:lnTo>
                    <a:pt x="1647" y="214"/>
                  </a:lnTo>
                  <a:lnTo>
                    <a:pt x="1648" y="205"/>
                  </a:lnTo>
                  <a:lnTo>
                    <a:pt x="1650" y="198"/>
                  </a:lnTo>
                  <a:lnTo>
                    <a:pt x="1651" y="203"/>
                  </a:lnTo>
                  <a:lnTo>
                    <a:pt x="1652" y="195"/>
                  </a:lnTo>
                  <a:lnTo>
                    <a:pt x="1654" y="201"/>
                  </a:lnTo>
                  <a:lnTo>
                    <a:pt x="1655" y="195"/>
                  </a:lnTo>
                  <a:lnTo>
                    <a:pt x="1656" y="194"/>
                  </a:lnTo>
                  <a:lnTo>
                    <a:pt x="1657" y="209"/>
                  </a:lnTo>
                  <a:lnTo>
                    <a:pt x="1658" y="230"/>
                  </a:lnTo>
                  <a:lnTo>
                    <a:pt x="1660" y="251"/>
                  </a:lnTo>
                  <a:lnTo>
                    <a:pt x="1661" y="292"/>
                  </a:lnTo>
                  <a:lnTo>
                    <a:pt x="1662" y="339"/>
                  </a:lnTo>
                  <a:lnTo>
                    <a:pt x="1663" y="378"/>
                  </a:lnTo>
                  <a:lnTo>
                    <a:pt x="1664" y="407"/>
                  </a:lnTo>
                  <a:lnTo>
                    <a:pt x="1666" y="422"/>
                  </a:lnTo>
                  <a:lnTo>
                    <a:pt x="1667" y="437"/>
                  </a:lnTo>
                  <a:lnTo>
                    <a:pt x="1668" y="452"/>
                  </a:lnTo>
                  <a:lnTo>
                    <a:pt x="1670" y="461"/>
                  </a:lnTo>
                  <a:lnTo>
                    <a:pt x="1671" y="462"/>
                  </a:lnTo>
                  <a:lnTo>
                    <a:pt x="1672" y="461"/>
                  </a:lnTo>
                  <a:lnTo>
                    <a:pt x="1673" y="465"/>
                  </a:lnTo>
                  <a:lnTo>
                    <a:pt x="1674" y="463"/>
                  </a:lnTo>
                  <a:lnTo>
                    <a:pt x="1676" y="439"/>
                  </a:lnTo>
                  <a:lnTo>
                    <a:pt x="1677" y="410"/>
                  </a:lnTo>
                  <a:lnTo>
                    <a:pt x="1678" y="351"/>
                  </a:lnTo>
                  <a:lnTo>
                    <a:pt x="1679" y="303"/>
                  </a:lnTo>
                  <a:lnTo>
                    <a:pt x="1681" y="249"/>
                  </a:lnTo>
                  <a:lnTo>
                    <a:pt x="1682" y="249"/>
                  </a:lnTo>
                  <a:lnTo>
                    <a:pt x="1683" y="245"/>
                  </a:lnTo>
                  <a:lnTo>
                    <a:pt x="1684" y="255"/>
                  </a:lnTo>
                  <a:lnTo>
                    <a:pt x="1686" y="264"/>
                  </a:lnTo>
                  <a:lnTo>
                    <a:pt x="1687" y="286"/>
                  </a:lnTo>
                  <a:lnTo>
                    <a:pt x="1688" y="281"/>
                  </a:lnTo>
                  <a:lnTo>
                    <a:pt x="1689" y="291"/>
                  </a:lnTo>
                  <a:lnTo>
                    <a:pt x="1691" y="277"/>
                  </a:lnTo>
                  <a:lnTo>
                    <a:pt x="1692" y="272"/>
                  </a:lnTo>
                  <a:lnTo>
                    <a:pt x="1693" y="276"/>
                  </a:lnTo>
                  <a:lnTo>
                    <a:pt x="1694" y="281"/>
                  </a:lnTo>
                  <a:lnTo>
                    <a:pt x="1695" y="268"/>
                  </a:lnTo>
                  <a:lnTo>
                    <a:pt x="1697" y="263"/>
                  </a:lnTo>
                  <a:lnTo>
                    <a:pt x="1698" y="254"/>
                  </a:lnTo>
                  <a:lnTo>
                    <a:pt x="1699" y="251"/>
                  </a:lnTo>
                  <a:lnTo>
                    <a:pt x="1701" y="284"/>
                  </a:lnTo>
                  <a:lnTo>
                    <a:pt x="1702" y="305"/>
                  </a:lnTo>
                  <a:lnTo>
                    <a:pt x="1703" y="319"/>
                  </a:lnTo>
                  <a:lnTo>
                    <a:pt x="1704" y="268"/>
                  </a:lnTo>
                  <a:lnTo>
                    <a:pt x="1705" y="222"/>
                  </a:lnTo>
                  <a:lnTo>
                    <a:pt x="1707" y="215"/>
                  </a:lnTo>
                  <a:lnTo>
                    <a:pt x="1708" y="197"/>
                  </a:lnTo>
                  <a:lnTo>
                    <a:pt x="1709" y="172"/>
                  </a:lnTo>
                  <a:lnTo>
                    <a:pt x="1710" y="175"/>
                  </a:lnTo>
                  <a:lnTo>
                    <a:pt x="1711" y="182"/>
                  </a:lnTo>
                  <a:lnTo>
                    <a:pt x="1713" y="182"/>
                  </a:lnTo>
                  <a:lnTo>
                    <a:pt x="1714" y="180"/>
                  </a:lnTo>
                  <a:lnTo>
                    <a:pt x="1715" y="181"/>
                  </a:lnTo>
                  <a:lnTo>
                    <a:pt x="1717" y="188"/>
                  </a:lnTo>
                  <a:lnTo>
                    <a:pt x="1718" y="201"/>
                  </a:lnTo>
                  <a:lnTo>
                    <a:pt x="1719" y="233"/>
                  </a:lnTo>
                  <a:lnTo>
                    <a:pt x="1720" y="259"/>
                  </a:lnTo>
                  <a:lnTo>
                    <a:pt x="1721" y="316"/>
                  </a:lnTo>
                  <a:lnTo>
                    <a:pt x="1723" y="359"/>
                  </a:lnTo>
                  <a:lnTo>
                    <a:pt x="1724" y="388"/>
                  </a:lnTo>
                  <a:lnTo>
                    <a:pt x="1725" y="413"/>
                  </a:lnTo>
                  <a:lnTo>
                    <a:pt x="1726" y="427"/>
                  </a:lnTo>
                  <a:lnTo>
                    <a:pt x="1727" y="447"/>
                  </a:lnTo>
                  <a:lnTo>
                    <a:pt x="1729" y="453"/>
                  </a:lnTo>
                  <a:lnTo>
                    <a:pt x="1730" y="455"/>
                  </a:lnTo>
                  <a:lnTo>
                    <a:pt x="1731" y="455"/>
                  </a:lnTo>
                  <a:lnTo>
                    <a:pt x="1733" y="462"/>
                  </a:lnTo>
                  <a:lnTo>
                    <a:pt x="1734" y="458"/>
                  </a:lnTo>
                  <a:lnTo>
                    <a:pt x="1735" y="427"/>
                  </a:lnTo>
                  <a:lnTo>
                    <a:pt x="1736" y="400"/>
                  </a:lnTo>
                  <a:lnTo>
                    <a:pt x="1737" y="339"/>
                  </a:lnTo>
                  <a:lnTo>
                    <a:pt x="1739" y="297"/>
                  </a:lnTo>
                  <a:lnTo>
                    <a:pt x="1740" y="248"/>
                  </a:lnTo>
                  <a:lnTo>
                    <a:pt x="1741" y="244"/>
                  </a:lnTo>
                  <a:lnTo>
                    <a:pt x="1742" y="246"/>
                  </a:lnTo>
                  <a:lnTo>
                    <a:pt x="1744" y="250"/>
                  </a:lnTo>
                  <a:lnTo>
                    <a:pt x="1745" y="255"/>
                  </a:lnTo>
                  <a:lnTo>
                    <a:pt x="1746" y="268"/>
                  </a:lnTo>
                  <a:lnTo>
                    <a:pt x="1747" y="267"/>
                  </a:lnTo>
                  <a:lnTo>
                    <a:pt x="1749" y="277"/>
                  </a:lnTo>
                  <a:lnTo>
                    <a:pt x="1750" y="266"/>
                  </a:lnTo>
                  <a:lnTo>
                    <a:pt x="1751" y="260"/>
                  </a:lnTo>
                  <a:lnTo>
                    <a:pt x="1752" y="267"/>
                  </a:lnTo>
                  <a:lnTo>
                    <a:pt x="1754" y="275"/>
                  </a:lnTo>
                  <a:lnTo>
                    <a:pt x="1755" y="266"/>
                  </a:lnTo>
                  <a:lnTo>
                    <a:pt x="1756" y="258"/>
                  </a:lnTo>
                  <a:lnTo>
                    <a:pt x="1757" y="249"/>
                  </a:lnTo>
                  <a:lnTo>
                    <a:pt x="1758" y="254"/>
                  </a:lnTo>
                  <a:lnTo>
                    <a:pt x="1760" y="283"/>
                  </a:lnTo>
                  <a:lnTo>
                    <a:pt x="1761" y="309"/>
                  </a:lnTo>
                  <a:lnTo>
                    <a:pt x="1762" y="325"/>
                  </a:lnTo>
                  <a:lnTo>
                    <a:pt x="1764" y="287"/>
                  </a:lnTo>
                  <a:lnTo>
                    <a:pt x="1765" y="243"/>
                  </a:lnTo>
                  <a:lnTo>
                    <a:pt x="1766" y="220"/>
                  </a:lnTo>
                  <a:lnTo>
                    <a:pt x="1767" y="194"/>
                  </a:lnTo>
                  <a:lnTo>
                    <a:pt x="1768" y="181"/>
                  </a:lnTo>
                  <a:lnTo>
                    <a:pt x="1770" y="179"/>
                  </a:lnTo>
                  <a:lnTo>
                    <a:pt x="1771" y="169"/>
                  </a:lnTo>
                  <a:lnTo>
                    <a:pt x="1772" y="169"/>
                  </a:lnTo>
                  <a:lnTo>
                    <a:pt x="1773" y="169"/>
                  </a:lnTo>
                  <a:lnTo>
                    <a:pt x="1774" y="168"/>
                  </a:lnTo>
                  <a:lnTo>
                    <a:pt x="1776" y="180"/>
                  </a:lnTo>
                  <a:lnTo>
                    <a:pt x="1777" y="178"/>
                  </a:lnTo>
                  <a:lnTo>
                    <a:pt x="1778" y="182"/>
                  </a:lnTo>
                  <a:lnTo>
                    <a:pt x="1780" y="214"/>
                  </a:lnTo>
                  <a:lnTo>
                    <a:pt x="1781" y="242"/>
                  </a:lnTo>
                  <a:lnTo>
                    <a:pt x="1782" y="281"/>
                  </a:lnTo>
                  <a:lnTo>
                    <a:pt x="1783" y="322"/>
                  </a:lnTo>
                  <a:lnTo>
                    <a:pt x="1784" y="355"/>
                  </a:lnTo>
                  <a:lnTo>
                    <a:pt x="1786" y="379"/>
                  </a:lnTo>
                  <a:lnTo>
                    <a:pt x="1787" y="398"/>
                  </a:lnTo>
                  <a:lnTo>
                    <a:pt x="1788" y="415"/>
                  </a:lnTo>
                  <a:lnTo>
                    <a:pt x="1789" y="431"/>
                  </a:lnTo>
                  <a:lnTo>
                    <a:pt x="1791" y="433"/>
                  </a:lnTo>
                  <a:lnTo>
                    <a:pt x="1792" y="448"/>
                  </a:lnTo>
                  <a:lnTo>
                    <a:pt x="1793" y="451"/>
                  </a:lnTo>
                  <a:lnTo>
                    <a:pt x="1794" y="434"/>
                  </a:lnTo>
                  <a:lnTo>
                    <a:pt x="1796" y="404"/>
                  </a:lnTo>
                  <a:lnTo>
                    <a:pt x="1797" y="346"/>
                  </a:lnTo>
                  <a:lnTo>
                    <a:pt x="1798" y="307"/>
                  </a:lnTo>
                  <a:lnTo>
                    <a:pt x="1799" y="254"/>
                  </a:lnTo>
                  <a:lnTo>
                    <a:pt x="1801" y="238"/>
                  </a:lnTo>
                  <a:lnTo>
                    <a:pt x="1802" y="233"/>
                  </a:lnTo>
                  <a:lnTo>
                    <a:pt x="1803" y="247"/>
                  </a:lnTo>
                  <a:lnTo>
                    <a:pt x="1804" y="258"/>
                  </a:lnTo>
                  <a:lnTo>
                    <a:pt x="1805" y="266"/>
                  </a:lnTo>
                  <a:lnTo>
                    <a:pt x="1807" y="263"/>
                  </a:lnTo>
                  <a:lnTo>
                    <a:pt x="1808" y="271"/>
                  </a:lnTo>
                  <a:lnTo>
                    <a:pt x="1809" y="256"/>
                  </a:lnTo>
                  <a:lnTo>
                    <a:pt x="1811" y="252"/>
                  </a:lnTo>
                  <a:lnTo>
                    <a:pt x="1812" y="256"/>
                  </a:lnTo>
                  <a:lnTo>
                    <a:pt x="1813" y="263"/>
                  </a:lnTo>
                  <a:lnTo>
                    <a:pt x="1814" y="255"/>
                  </a:lnTo>
                  <a:lnTo>
                    <a:pt x="1815" y="236"/>
                  </a:lnTo>
                  <a:lnTo>
                    <a:pt x="1817" y="234"/>
                  </a:lnTo>
                  <a:lnTo>
                    <a:pt x="1818" y="243"/>
                  </a:lnTo>
                  <a:lnTo>
                    <a:pt x="1819" y="280"/>
                  </a:lnTo>
                  <a:lnTo>
                    <a:pt x="1820" y="304"/>
                  </a:lnTo>
                  <a:lnTo>
                    <a:pt x="1821" y="317"/>
                  </a:lnTo>
                  <a:lnTo>
                    <a:pt x="1823" y="281"/>
                  </a:lnTo>
                  <a:lnTo>
                    <a:pt x="1824" y="241"/>
                  </a:lnTo>
                  <a:lnTo>
                    <a:pt x="1825" y="224"/>
                  </a:lnTo>
                  <a:lnTo>
                    <a:pt x="1827" y="194"/>
                  </a:lnTo>
                  <a:lnTo>
                    <a:pt x="1828" y="172"/>
                  </a:lnTo>
                  <a:lnTo>
                    <a:pt x="1829" y="173"/>
                  </a:lnTo>
                  <a:lnTo>
                    <a:pt x="1830" y="173"/>
                  </a:lnTo>
                  <a:lnTo>
                    <a:pt x="1831" y="154"/>
                  </a:lnTo>
                  <a:lnTo>
                    <a:pt x="1833" y="153"/>
                  </a:lnTo>
                  <a:lnTo>
                    <a:pt x="1834" y="150"/>
                  </a:lnTo>
                  <a:lnTo>
                    <a:pt x="1835" y="154"/>
                  </a:lnTo>
                  <a:lnTo>
                    <a:pt x="1836" y="162"/>
                  </a:lnTo>
                  <a:lnTo>
                    <a:pt x="1838" y="162"/>
                  </a:lnTo>
                  <a:lnTo>
                    <a:pt x="1839" y="160"/>
                  </a:lnTo>
                  <a:lnTo>
                    <a:pt x="1840" y="173"/>
                  </a:lnTo>
                  <a:lnTo>
                    <a:pt x="1841" y="180"/>
                  </a:lnTo>
                  <a:lnTo>
                    <a:pt x="1843" y="180"/>
                  </a:lnTo>
                  <a:lnTo>
                    <a:pt x="1844" y="195"/>
                  </a:lnTo>
                  <a:lnTo>
                    <a:pt x="1845" y="201"/>
                  </a:lnTo>
                  <a:lnTo>
                    <a:pt x="1846" y="223"/>
                  </a:lnTo>
                  <a:lnTo>
                    <a:pt x="1848" y="244"/>
                  </a:lnTo>
                  <a:lnTo>
                    <a:pt x="1849" y="271"/>
                  </a:lnTo>
                  <a:lnTo>
                    <a:pt x="1850" y="304"/>
                  </a:lnTo>
                  <a:lnTo>
                    <a:pt x="1851" y="360"/>
                  </a:lnTo>
                  <a:lnTo>
                    <a:pt x="1852" y="396"/>
                  </a:lnTo>
                  <a:lnTo>
                    <a:pt x="1854" y="419"/>
                  </a:lnTo>
                  <a:lnTo>
                    <a:pt x="1855" y="421"/>
                  </a:lnTo>
                  <a:lnTo>
                    <a:pt x="1856" y="415"/>
                  </a:lnTo>
                  <a:lnTo>
                    <a:pt x="1858" y="413"/>
                  </a:lnTo>
                  <a:lnTo>
                    <a:pt x="1859" y="379"/>
                  </a:lnTo>
                  <a:lnTo>
                    <a:pt x="1860" y="369"/>
                  </a:lnTo>
                  <a:lnTo>
                    <a:pt x="1861" y="331"/>
                  </a:lnTo>
                  <a:lnTo>
                    <a:pt x="1862" y="315"/>
                  </a:lnTo>
                  <a:lnTo>
                    <a:pt x="1864" y="259"/>
                  </a:lnTo>
                  <a:lnTo>
                    <a:pt x="1865" y="253"/>
                  </a:lnTo>
                  <a:lnTo>
                    <a:pt x="1866" y="208"/>
                  </a:lnTo>
                  <a:lnTo>
                    <a:pt x="1867" y="200"/>
                  </a:lnTo>
                  <a:lnTo>
                    <a:pt x="1868" y="190"/>
                  </a:lnTo>
                  <a:lnTo>
                    <a:pt x="1870" y="175"/>
                  </a:lnTo>
                  <a:lnTo>
                    <a:pt x="1871" y="158"/>
                  </a:lnTo>
                  <a:lnTo>
                    <a:pt x="1872" y="171"/>
                  </a:lnTo>
                  <a:lnTo>
                    <a:pt x="1874" y="177"/>
                  </a:lnTo>
                  <a:lnTo>
                    <a:pt x="1875" y="192"/>
                  </a:lnTo>
                  <a:lnTo>
                    <a:pt x="1876" y="200"/>
                  </a:lnTo>
                  <a:lnTo>
                    <a:pt x="1877" y="200"/>
                  </a:lnTo>
                  <a:lnTo>
                    <a:pt x="1878" y="214"/>
                  </a:lnTo>
                  <a:lnTo>
                    <a:pt x="1880" y="241"/>
                  </a:lnTo>
                  <a:lnTo>
                    <a:pt x="1881" y="261"/>
                  </a:lnTo>
                  <a:lnTo>
                    <a:pt x="1882" y="231"/>
                  </a:lnTo>
                  <a:lnTo>
                    <a:pt x="1883" y="195"/>
                  </a:lnTo>
                  <a:lnTo>
                    <a:pt x="1884" y="176"/>
                  </a:lnTo>
                  <a:lnTo>
                    <a:pt x="1886" y="149"/>
                  </a:lnTo>
                  <a:lnTo>
                    <a:pt x="1887" y="136"/>
                  </a:lnTo>
                  <a:lnTo>
                    <a:pt x="1888" y="148"/>
                  </a:lnTo>
                  <a:lnTo>
                    <a:pt x="1890" y="160"/>
                  </a:lnTo>
                  <a:lnTo>
                    <a:pt x="1891" y="167"/>
                  </a:lnTo>
                  <a:lnTo>
                    <a:pt x="1892" y="184"/>
                  </a:lnTo>
                  <a:lnTo>
                    <a:pt x="1893" y="181"/>
                  </a:lnTo>
                  <a:lnTo>
                    <a:pt x="1894" y="162"/>
                  </a:lnTo>
                  <a:lnTo>
                    <a:pt x="1896" y="159"/>
                  </a:lnTo>
                  <a:lnTo>
                    <a:pt x="1897" y="168"/>
                  </a:lnTo>
                  <a:lnTo>
                    <a:pt x="1898" y="165"/>
                  </a:lnTo>
                  <a:lnTo>
                    <a:pt x="1899" y="177"/>
                  </a:lnTo>
                  <a:lnTo>
                    <a:pt x="1901" y="203"/>
                  </a:lnTo>
                  <a:lnTo>
                    <a:pt x="1902" y="0"/>
                  </a:lnTo>
                  <a:lnTo>
                    <a:pt x="1903" y="50"/>
                  </a:lnTo>
                  <a:lnTo>
                    <a:pt x="1904" y="326"/>
                  </a:lnTo>
                  <a:lnTo>
                    <a:pt x="1906" y="339"/>
                  </a:lnTo>
                  <a:lnTo>
                    <a:pt x="1907" y="367"/>
                  </a:lnTo>
                  <a:lnTo>
                    <a:pt x="1908" y="394"/>
                  </a:lnTo>
                  <a:lnTo>
                    <a:pt x="1909" y="413"/>
                  </a:lnTo>
                  <a:lnTo>
                    <a:pt x="1911" y="436"/>
                  </a:lnTo>
                  <a:lnTo>
                    <a:pt x="1912" y="429"/>
                  </a:lnTo>
                  <a:lnTo>
                    <a:pt x="1913" y="427"/>
                  </a:lnTo>
                  <a:lnTo>
                    <a:pt x="1914" y="436"/>
                  </a:lnTo>
                  <a:lnTo>
                    <a:pt x="1915" y="427"/>
                  </a:lnTo>
                  <a:lnTo>
                    <a:pt x="1917" y="428"/>
                  </a:lnTo>
                  <a:lnTo>
                    <a:pt x="1918" y="417"/>
                  </a:lnTo>
                  <a:lnTo>
                    <a:pt x="1919" y="414"/>
                  </a:lnTo>
                  <a:lnTo>
                    <a:pt x="1921" y="383"/>
                  </a:lnTo>
                  <a:lnTo>
                    <a:pt x="1922" y="366"/>
                  </a:lnTo>
                  <a:lnTo>
                    <a:pt x="1923" y="336"/>
                  </a:lnTo>
                  <a:lnTo>
                    <a:pt x="1924" y="317"/>
                  </a:lnTo>
                  <a:lnTo>
                    <a:pt x="1925" y="285"/>
                  </a:lnTo>
                  <a:lnTo>
                    <a:pt x="1927" y="278"/>
                  </a:lnTo>
                  <a:lnTo>
                    <a:pt x="1928" y="257"/>
                  </a:lnTo>
                  <a:lnTo>
                    <a:pt x="1929" y="254"/>
                  </a:lnTo>
                  <a:lnTo>
                    <a:pt x="1930" y="243"/>
                  </a:lnTo>
                  <a:lnTo>
                    <a:pt x="1932" y="253"/>
                  </a:lnTo>
                  <a:lnTo>
                    <a:pt x="1933" y="248"/>
                  </a:lnTo>
                  <a:lnTo>
                    <a:pt x="1934" y="246"/>
                  </a:lnTo>
                  <a:lnTo>
                    <a:pt x="1935" y="262"/>
                  </a:lnTo>
                  <a:lnTo>
                    <a:pt x="1937" y="268"/>
                  </a:lnTo>
                  <a:lnTo>
                    <a:pt x="1938" y="268"/>
                  </a:lnTo>
                  <a:lnTo>
                    <a:pt x="1939" y="276"/>
                  </a:lnTo>
                  <a:lnTo>
                    <a:pt x="1940" y="288"/>
                  </a:lnTo>
                  <a:lnTo>
                    <a:pt x="1941" y="273"/>
                  </a:lnTo>
                  <a:lnTo>
                    <a:pt x="1943" y="251"/>
                  </a:lnTo>
                  <a:lnTo>
                    <a:pt x="1944" y="238"/>
                  </a:lnTo>
                  <a:lnTo>
                    <a:pt x="1945" y="221"/>
                  </a:lnTo>
                  <a:lnTo>
                    <a:pt x="1946" y="206"/>
                  </a:lnTo>
                  <a:lnTo>
                    <a:pt x="1948" y="219"/>
                  </a:lnTo>
                  <a:lnTo>
                    <a:pt x="1949" y="229"/>
                  </a:lnTo>
                  <a:lnTo>
                    <a:pt x="1950" y="244"/>
                  </a:lnTo>
                  <a:lnTo>
                    <a:pt x="1951" y="262"/>
                  </a:lnTo>
                  <a:lnTo>
                    <a:pt x="1953" y="270"/>
                  </a:lnTo>
                  <a:lnTo>
                    <a:pt x="1954" y="275"/>
                  </a:lnTo>
                  <a:lnTo>
                    <a:pt x="1955" y="299"/>
                  </a:lnTo>
                  <a:lnTo>
                    <a:pt x="1956" y="330"/>
                  </a:lnTo>
                  <a:lnTo>
                    <a:pt x="1958" y="365"/>
                  </a:lnTo>
                  <a:lnTo>
                    <a:pt x="1959" y="383"/>
                  </a:lnTo>
                  <a:lnTo>
                    <a:pt x="1960" y="417"/>
                  </a:lnTo>
                  <a:lnTo>
                    <a:pt x="1961" y="438"/>
                  </a:lnTo>
                  <a:lnTo>
                    <a:pt x="1963" y="453"/>
                  </a:lnTo>
                  <a:lnTo>
                    <a:pt x="1964" y="459"/>
                  </a:lnTo>
                  <a:lnTo>
                    <a:pt x="1965" y="468"/>
                  </a:lnTo>
                  <a:lnTo>
                    <a:pt x="1966" y="471"/>
                  </a:lnTo>
                  <a:lnTo>
                    <a:pt x="1968" y="472"/>
                  </a:lnTo>
                  <a:lnTo>
                    <a:pt x="1969" y="466"/>
                  </a:lnTo>
                  <a:lnTo>
                    <a:pt x="1970" y="464"/>
                  </a:lnTo>
                  <a:lnTo>
                    <a:pt x="1971" y="456"/>
                  </a:lnTo>
                  <a:lnTo>
                    <a:pt x="1972" y="433"/>
                  </a:lnTo>
                  <a:lnTo>
                    <a:pt x="1974" y="392"/>
                  </a:lnTo>
                  <a:lnTo>
                    <a:pt x="1975" y="331"/>
                  </a:lnTo>
                  <a:lnTo>
                    <a:pt x="1976" y="309"/>
                  </a:lnTo>
                  <a:lnTo>
                    <a:pt x="1977" y="265"/>
                  </a:lnTo>
                  <a:lnTo>
                    <a:pt x="1979" y="264"/>
                  </a:lnTo>
                  <a:lnTo>
                    <a:pt x="1980" y="262"/>
                  </a:lnTo>
                  <a:lnTo>
                    <a:pt x="1981" y="265"/>
                  </a:lnTo>
                  <a:lnTo>
                    <a:pt x="1982" y="275"/>
                  </a:lnTo>
                  <a:lnTo>
                    <a:pt x="1984" y="292"/>
                  </a:lnTo>
                  <a:lnTo>
                    <a:pt x="1985" y="287"/>
                  </a:lnTo>
                  <a:lnTo>
                    <a:pt x="1986" y="300"/>
                  </a:lnTo>
                  <a:lnTo>
                    <a:pt x="1987" y="282"/>
                  </a:lnTo>
                  <a:lnTo>
                    <a:pt x="1988" y="283"/>
                  </a:lnTo>
                  <a:lnTo>
                    <a:pt x="1990" y="279"/>
                  </a:lnTo>
                  <a:lnTo>
                    <a:pt x="1991" y="287"/>
                  </a:lnTo>
                  <a:lnTo>
                    <a:pt x="1992" y="278"/>
                  </a:lnTo>
                  <a:lnTo>
                    <a:pt x="1994" y="275"/>
                  </a:lnTo>
                  <a:lnTo>
                    <a:pt x="1995" y="263"/>
                  </a:lnTo>
                  <a:lnTo>
                    <a:pt x="1996" y="261"/>
                  </a:lnTo>
                  <a:lnTo>
                    <a:pt x="1997" y="280"/>
                  </a:lnTo>
                  <a:lnTo>
                    <a:pt x="1998" y="290"/>
                  </a:lnTo>
                  <a:lnTo>
                    <a:pt x="2000" y="302"/>
                  </a:lnTo>
                  <a:lnTo>
                    <a:pt x="2001" y="275"/>
                  </a:lnTo>
                  <a:lnTo>
                    <a:pt x="2002" y="240"/>
                  </a:lnTo>
                  <a:lnTo>
                    <a:pt x="2003" y="209"/>
                  </a:lnTo>
                  <a:lnTo>
                    <a:pt x="2005" y="203"/>
                  </a:lnTo>
                  <a:lnTo>
                    <a:pt x="2006" y="202"/>
                  </a:lnTo>
                  <a:lnTo>
                    <a:pt x="2007" y="208"/>
                  </a:lnTo>
                  <a:lnTo>
                    <a:pt x="2008" y="216"/>
                  </a:lnTo>
                  <a:lnTo>
                    <a:pt x="2010" y="226"/>
                  </a:lnTo>
                  <a:lnTo>
                    <a:pt x="2011" y="228"/>
                  </a:lnTo>
                  <a:lnTo>
                    <a:pt x="2012" y="243"/>
                  </a:lnTo>
                  <a:lnTo>
                    <a:pt x="2013" y="235"/>
                  </a:lnTo>
                  <a:lnTo>
                    <a:pt x="2015" y="265"/>
                  </a:lnTo>
                  <a:lnTo>
                    <a:pt x="2016" y="310"/>
                  </a:lnTo>
                  <a:lnTo>
                    <a:pt x="2017" y="334"/>
                  </a:lnTo>
                  <a:lnTo>
                    <a:pt x="2018" y="359"/>
                  </a:lnTo>
                  <a:lnTo>
                    <a:pt x="2019" y="386"/>
                  </a:lnTo>
                  <a:lnTo>
                    <a:pt x="2021" y="418"/>
                  </a:lnTo>
                  <a:lnTo>
                    <a:pt x="2022" y="444"/>
                  </a:lnTo>
                  <a:lnTo>
                    <a:pt x="2023" y="454"/>
                  </a:lnTo>
                  <a:lnTo>
                    <a:pt x="2025" y="461"/>
                  </a:lnTo>
                  <a:lnTo>
                    <a:pt x="2026" y="467"/>
                  </a:lnTo>
                  <a:lnTo>
                    <a:pt x="2027" y="469"/>
                  </a:lnTo>
                  <a:lnTo>
                    <a:pt x="2028" y="469"/>
                  </a:lnTo>
                  <a:lnTo>
                    <a:pt x="2029" y="465"/>
                  </a:lnTo>
                  <a:lnTo>
                    <a:pt x="2031" y="463"/>
                  </a:lnTo>
                  <a:lnTo>
                    <a:pt x="2032" y="438"/>
                  </a:lnTo>
                  <a:lnTo>
                    <a:pt x="2033" y="403"/>
                  </a:lnTo>
                  <a:lnTo>
                    <a:pt x="2034" y="340"/>
                  </a:lnTo>
                  <a:lnTo>
                    <a:pt x="2035" y="306"/>
                  </a:lnTo>
                  <a:lnTo>
                    <a:pt x="2037" y="262"/>
                  </a:lnTo>
                  <a:lnTo>
                    <a:pt x="2038" y="261"/>
                  </a:lnTo>
                  <a:lnTo>
                    <a:pt x="2039" y="254"/>
                  </a:lnTo>
                  <a:lnTo>
                    <a:pt x="2041" y="265"/>
                  </a:lnTo>
                  <a:lnTo>
                    <a:pt x="2042" y="274"/>
                  </a:lnTo>
                  <a:lnTo>
                    <a:pt x="2043" y="287"/>
                  </a:lnTo>
                  <a:lnTo>
                    <a:pt x="2044" y="284"/>
                  </a:lnTo>
                  <a:lnTo>
                    <a:pt x="2045" y="290"/>
                  </a:lnTo>
                  <a:lnTo>
                    <a:pt x="2047" y="275"/>
                  </a:lnTo>
                  <a:lnTo>
                    <a:pt x="2048" y="271"/>
                  </a:lnTo>
                  <a:lnTo>
                    <a:pt x="2049" y="278"/>
                  </a:lnTo>
                  <a:lnTo>
                    <a:pt x="2050" y="290"/>
                  </a:lnTo>
                  <a:lnTo>
                    <a:pt x="2051" y="267"/>
                  </a:lnTo>
                  <a:lnTo>
                    <a:pt x="2053" y="265"/>
                  </a:lnTo>
                  <a:lnTo>
                    <a:pt x="2054" y="261"/>
                  </a:lnTo>
                  <a:lnTo>
                    <a:pt x="2055" y="260"/>
                  </a:lnTo>
                  <a:lnTo>
                    <a:pt x="2057" y="281"/>
                  </a:lnTo>
                  <a:lnTo>
                    <a:pt x="2058" y="311"/>
                  </a:lnTo>
                  <a:lnTo>
                    <a:pt x="2059" y="324"/>
                  </a:lnTo>
                  <a:lnTo>
                    <a:pt x="2060" y="294"/>
                  </a:lnTo>
                  <a:lnTo>
                    <a:pt x="2061" y="262"/>
                  </a:lnTo>
                  <a:lnTo>
                    <a:pt x="2063" y="230"/>
                  </a:lnTo>
                  <a:lnTo>
                    <a:pt x="2064" y="214"/>
                  </a:lnTo>
                  <a:lnTo>
                    <a:pt x="2065" y="209"/>
                  </a:lnTo>
                  <a:lnTo>
                    <a:pt x="2066" y="205"/>
                  </a:lnTo>
                  <a:lnTo>
                    <a:pt x="2068" y="206"/>
                  </a:lnTo>
                  <a:lnTo>
                    <a:pt x="2069" y="212"/>
                  </a:lnTo>
                  <a:lnTo>
                    <a:pt x="2070" y="203"/>
                  </a:lnTo>
                  <a:lnTo>
                    <a:pt x="2071" y="211"/>
                  </a:lnTo>
                  <a:lnTo>
                    <a:pt x="2073" y="214"/>
                  </a:lnTo>
                  <a:lnTo>
                    <a:pt x="2074" y="243"/>
                  </a:lnTo>
                  <a:lnTo>
                    <a:pt x="2075" y="271"/>
                  </a:lnTo>
                  <a:lnTo>
                    <a:pt x="2076" y="305"/>
                  </a:lnTo>
                  <a:lnTo>
                    <a:pt x="2078" y="342"/>
                  </a:lnTo>
                  <a:lnTo>
                    <a:pt x="2079" y="383"/>
                  </a:lnTo>
                  <a:lnTo>
                    <a:pt x="2080" y="409"/>
                  </a:lnTo>
                  <a:lnTo>
                    <a:pt x="2081" y="428"/>
                  </a:lnTo>
                  <a:lnTo>
                    <a:pt x="2082" y="439"/>
                  </a:lnTo>
                  <a:lnTo>
                    <a:pt x="2084" y="453"/>
                  </a:lnTo>
                  <a:lnTo>
                    <a:pt x="2085" y="459"/>
                  </a:lnTo>
                  <a:lnTo>
                    <a:pt x="2086" y="465"/>
                  </a:lnTo>
                  <a:lnTo>
                    <a:pt x="2088" y="463"/>
                  </a:lnTo>
                  <a:lnTo>
                    <a:pt x="2089" y="465"/>
                  </a:lnTo>
                  <a:lnTo>
                    <a:pt x="2090" y="460"/>
                  </a:lnTo>
                  <a:lnTo>
                    <a:pt x="2091" y="438"/>
                  </a:lnTo>
                  <a:lnTo>
                    <a:pt x="2092" y="405"/>
                  </a:lnTo>
                  <a:lnTo>
                    <a:pt x="2094" y="342"/>
                  </a:lnTo>
                  <a:lnTo>
                    <a:pt x="2095" y="295"/>
                  </a:lnTo>
                  <a:lnTo>
                    <a:pt x="2096" y="244"/>
                  </a:lnTo>
                  <a:lnTo>
                    <a:pt x="2097" y="242"/>
                  </a:lnTo>
                  <a:lnTo>
                    <a:pt x="2098" y="238"/>
                  </a:lnTo>
                  <a:lnTo>
                    <a:pt x="2100" y="247"/>
                  </a:lnTo>
                  <a:lnTo>
                    <a:pt x="2101" y="250"/>
                  </a:lnTo>
                  <a:lnTo>
                    <a:pt x="2102" y="281"/>
                  </a:lnTo>
                  <a:lnTo>
                    <a:pt x="2104" y="278"/>
                  </a:lnTo>
                  <a:lnTo>
                    <a:pt x="2105" y="281"/>
                  </a:lnTo>
                  <a:lnTo>
                    <a:pt x="2106" y="262"/>
                  </a:lnTo>
                  <a:lnTo>
                    <a:pt x="2107" y="265"/>
                  </a:lnTo>
                  <a:lnTo>
                    <a:pt x="2108" y="270"/>
                  </a:lnTo>
                  <a:lnTo>
                    <a:pt x="2110" y="277"/>
                  </a:lnTo>
                  <a:lnTo>
                    <a:pt x="2111" y="269"/>
                  </a:lnTo>
                  <a:lnTo>
                    <a:pt x="2112" y="262"/>
                  </a:lnTo>
                  <a:lnTo>
                    <a:pt x="2113" y="259"/>
                  </a:lnTo>
                  <a:lnTo>
                    <a:pt x="2115" y="255"/>
                  </a:lnTo>
                  <a:lnTo>
                    <a:pt x="2116" y="288"/>
                  </a:lnTo>
                  <a:lnTo>
                    <a:pt x="2117" y="318"/>
                  </a:lnTo>
                  <a:lnTo>
                    <a:pt x="2118" y="328"/>
                  </a:lnTo>
                  <a:lnTo>
                    <a:pt x="2120" y="291"/>
                  </a:lnTo>
                  <a:lnTo>
                    <a:pt x="2121" y="253"/>
                  </a:lnTo>
                  <a:lnTo>
                    <a:pt x="2122" y="220"/>
                  </a:lnTo>
                  <a:lnTo>
                    <a:pt x="2123" y="206"/>
                  </a:lnTo>
                  <a:lnTo>
                    <a:pt x="2125" y="195"/>
                  </a:lnTo>
                  <a:lnTo>
                    <a:pt x="2126" y="195"/>
                  </a:lnTo>
                  <a:lnTo>
                    <a:pt x="2127" y="194"/>
                  </a:lnTo>
                  <a:lnTo>
                    <a:pt x="2128" y="199"/>
                  </a:lnTo>
                  <a:lnTo>
                    <a:pt x="2129" y="190"/>
                  </a:lnTo>
                  <a:lnTo>
                    <a:pt x="2131" y="190"/>
                  </a:lnTo>
                  <a:lnTo>
                    <a:pt x="2132" y="195"/>
                  </a:lnTo>
                  <a:lnTo>
                    <a:pt x="2133" y="207"/>
                  </a:lnTo>
                  <a:lnTo>
                    <a:pt x="2135" y="231"/>
                  </a:lnTo>
                  <a:lnTo>
                    <a:pt x="2136" y="275"/>
                  </a:lnTo>
                  <a:lnTo>
                    <a:pt x="2137" y="319"/>
                  </a:lnTo>
                  <a:lnTo>
                    <a:pt x="2138" y="362"/>
                  </a:lnTo>
                  <a:lnTo>
                    <a:pt x="2139" y="388"/>
                  </a:lnTo>
                  <a:lnTo>
                    <a:pt x="2141" y="412"/>
                  </a:lnTo>
                  <a:lnTo>
                    <a:pt x="2142" y="430"/>
                  </a:lnTo>
                  <a:lnTo>
                    <a:pt x="2143" y="446"/>
                  </a:lnTo>
                  <a:lnTo>
                    <a:pt x="2144" y="454"/>
                  </a:lnTo>
                  <a:lnTo>
                    <a:pt x="2145" y="458"/>
                  </a:lnTo>
                  <a:lnTo>
                    <a:pt x="2147" y="454"/>
                  </a:lnTo>
                  <a:lnTo>
                    <a:pt x="2148" y="460"/>
                  </a:lnTo>
                  <a:lnTo>
                    <a:pt x="2149" y="458"/>
                  </a:lnTo>
                  <a:lnTo>
                    <a:pt x="2151" y="430"/>
                  </a:lnTo>
                  <a:lnTo>
                    <a:pt x="2152" y="392"/>
                  </a:lnTo>
                  <a:lnTo>
                    <a:pt x="2153" y="320"/>
                  </a:lnTo>
                  <a:lnTo>
                    <a:pt x="2154" y="274"/>
                  </a:lnTo>
                  <a:lnTo>
                    <a:pt x="2155" y="231"/>
                  </a:lnTo>
                  <a:lnTo>
                    <a:pt x="2157" y="225"/>
                  </a:lnTo>
                  <a:lnTo>
                    <a:pt x="2158" y="226"/>
                  </a:lnTo>
                  <a:lnTo>
                    <a:pt x="2159" y="240"/>
                  </a:lnTo>
                  <a:lnTo>
                    <a:pt x="2160" y="239"/>
                  </a:lnTo>
                  <a:lnTo>
                    <a:pt x="2162" y="254"/>
                  </a:lnTo>
                  <a:lnTo>
                    <a:pt x="2163" y="252"/>
                  </a:lnTo>
                  <a:lnTo>
                    <a:pt x="2164" y="267"/>
                  </a:lnTo>
                  <a:lnTo>
                    <a:pt x="2165" y="258"/>
                  </a:lnTo>
                  <a:lnTo>
                    <a:pt x="2167" y="259"/>
                  </a:lnTo>
                  <a:lnTo>
                    <a:pt x="2168" y="272"/>
                  </a:lnTo>
                  <a:lnTo>
                    <a:pt x="2169" y="275"/>
                  </a:lnTo>
                  <a:lnTo>
                    <a:pt x="2170" y="269"/>
                  </a:lnTo>
                  <a:lnTo>
                    <a:pt x="2172" y="266"/>
                  </a:lnTo>
                  <a:lnTo>
                    <a:pt x="2173" y="266"/>
                  </a:lnTo>
                  <a:lnTo>
                    <a:pt x="2174" y="271"/>
                  </a:lnTo>
                  <a:lnTo>
                    <a:pt x="2175" y="298"/>
                  </a:lnTo>
                  <a:lnTo>
                    <a:pt x="2176" y="321"/>
                  </a:lnTo>
                  <a:lnTo>
                    <a:pt x="2178" y="335"/>
                  </a:lnTo>
                  <a:lnTo>
                    <a:pt x="2179" y="294"/>
                  </a:lnTo>
                  <a:lnTo>
                    <a:pt x="2180" y="250"/>
                  </a:lnTo>
                  <a:lnTo>
                    <a:pt x="2182" y="220"/>
                  </a:lnTo>
                  <a:lnTo>
                    <a:pt x="2183" y="195"/>
                  </a:lnTo>
                  <a:lnTo>
                    <a:pt x="2184" y="183"/>
                  </a:lnTo>
                  <a:lnTo>
                    <a:pt x="2185" y="177"/>
                  </a:lnTo>
                  <a:lnTo>
                    <a:pt x="2186" y="171"/>
                  </a:lnTo>
                  <a:lnTo>
                    <a:pt x="2188" y="177"/>
                  </a:lnTo>
                  <a:lnTo>
                    <a:pt x="2189" y="175"/>
                  </a:lnTo>
                  <a:lnTo>
                    <a:pt x="2190" y="165"/>
                  </a:lnTo>
                  <a:lnTo>
                    <a:pt x="2191" y="171"/>
                  </a:lnTo>
                  <a:lnTo>
                    <a:pt x="2192" y="192"/>
                  </a:lnTo>
                  <a:lnTo>
                    <a:pt x="2194" y="206"/>
                  </a:lnTo>
                  <a:lnTo>
                    <a:pt x="2195" y="225"/>
                  </a:lnTo>
                  <a:lnTo>
                    <a:pt x="2196" y="263"/>
                  </a:lnTo>
                  <a:lnTo>
                    <a:pt x="2198" y="313"/>
                  </a:lnTo>
                  <a:lnTo>
                    <a:pt x="2199" y="346"/>
                  </a:lnTo>
                  <a:lnTo>
                    <a:pt x="2200" y="379"/>
                  </a:lnTo>
                  <a:lnTo>
                    <a:pt x="2201" y="401"/>
                  </a:lnTo>
                  <a:lnTo>
                    <a:pt x="2202" y="418"/>
                  </a:lnTo>
                  <a:lnTo>
                    <a:pt x="2204" y="426"/>
                  </a:lnTo>
                  <a:lnTo>
                    <a:pt x="2205" y="439"/>
                  </a:lnTo>
                  <a:lnTo>
                    <a:pt x="2206" y="443"/>
                  </a:lnTo>
                  <a:lnTo>
                    <a:pt x="2207" y="452"/>
                  </a:lnTo>
                  <a:lnTo>
                    <a:pt x="2208" y="453"/>
                  </a:lnTo>
                  <a:lnTo>
                    <a:pt x="2210" y="433"/>
                  </a:lnTo>
                  <a:lnTo>
                    <a:pt x="2211" y="399"/>
                  </a:lnTo>
                  <a:lnTo>
                    <a:pt x="2212" y="341"/>
                  </a:lnTo>
                  <a:lnTo>
                    <a:pt x="2214" y="302"/>
                  </a:lnTo>
                  <a:lnTo>
                    <a:pt x="2215" y="251"/>
                  </a:lnTo>
                  <a:lnTo>
                    <a:pt x="2216" y="247"/>
                  </a:lnTo>
                  <a:lnTo>
                    <a:pt x="2217" y="253"/>
                  </a:lnTo>
                  <a:lnTo>
                    <a:pt x="2218" y="261"/>
                  </a:lnTo>
                  <a:lnTo>
                    <a:pt x="2220" y="268"/>
                  </a:lnTo>
                  <a:lnTo>
                    <a:pt x="2221" y="275"/>
                  </a:lnTo>
                  <a:lnTo>
                    <a:pt x="2222" y="271"/>
                  </a:lnTo>
                  <a:lnTo>
                    <a:pt x="2223" y="279"/>
                  </a:lnTo>
                  <a:lnTo>
                    <a:pt x="2225" y="261"/>
                  </a:lnTo>
                  <a:lnTo>
                    <a:pt x="2226" y="261"/>
                  </a:lnTo>
                  <a:lnTo>
                    <a:pt x="2227" y="271"/>
                  </a:lnTo>
                  <a:lnTo>
                    <a:pt x="2228" y="266"/>
                  </a:lnTo>
                  <a:lnTo>
                    <a:pt x="2230" y="243"/>
                  </a:lnTo>
                  <a:lnTo>
                    <a:pt x="2231" y="242"/>
                  </a:lnTo>
                  <a:lnTo>
                    <a:pt x="2232" y="253"/>
                  </a:lnTo>
                  <a:lnTo>
                    <a:pt x="2233" y="265"/>
                  </a:lnTo>
                  <a:lnTo>
                    <a:pt x="2235" y="292"/>
                  </a:lnTo>
                  <a:lnTo>
                    <a:pt x="2236" y="316"/>
                  </a:lnTo>
                  <a:lnTo>
                    <a:pt x="2237" y="326"/>
                  </a:lnTo>
                  <a:lnTo>
                    <a:pt x="2238" y="293"/>
                  </a:lnTo>
                  <a:lnTo>
                    <a:pt x="2239" y="249"/>
                  </a:lnTo>
                  <a:lnTo>
                    <a:pt x="2241" y="219"/>
                  </a:lnTo>
                  <a:lnTo>
                    <a:pt x="2242" y="186"/>
                  </a:lnTo>
                  <a:lnTo>
                    <a:pt x="2243" y="163"/>
                  </a:lnTo>
                  <a:lnTo>
                    <a:pt x="2245" y="151"/>
                  </a:lnTo>
                  <a:lnTo>
                    <a:pt x="2246" y="155"/>
                  </a:lnTo>
                  <a:lnTo>
                    <a:pt x="2247" y="150"/>
                  </a:lnTo>
                  <a:lnTo>
                    <a:pt x="2248" y="150"/>
                  </a:lnTo>
                  <a:lnTo>
                    <a:pt x="2249" y="157"/>
                  </a:lnTo>
                  <a:lnTo>
                    <a:pt x="2251" y="151"/>
                  </a:lnTo>
                  <a:lnTo>
                    <a:pt x="2252" y="144"/>
                  </a:lnTo>
                  <a:lnTo>
                    <a:pt x="2253" y="151"/>
                  </a:lnTo>
                  <a:lnTo>
                    <a:pt x="2254" y="156"/>
                  </a:lnTo>
                  <a:lnTo>
                    <a:pt x="2255" y="170"/>
                  </a:lnTo>
                  <a:lnTo>
                    <a:pt x="2257" y="189"/>
                  </a:lnTo>
                  <a:lnTo>
                    <a:pt x="2258" y="214"/>
                  </a:lnTo>
                  <a:lnTo>
                    <a:pt x="2259" y="232"/>
                  </a:lnTo>
                  <a:lnTo>
                    <a:pt x="2261" y="248"/>
                  </a:lnTo>
                  <a:lnTo>
                    <a:pt x="2262" y="280"/>
                  </a:lnTo>
                  <a:lnTo>
                    <a:pt x="2263" y="312"/>
                  </a:lnTo>
                  <a:lnTo>
                    <a:pt x="2264" y="344"/>
                  </a:lnTo>
                  <a:lnTo>
                    <a:pt x="2265" y="364"/>
                  </a:lnTo>
                  <a:lnTo>
                    <a:pt x="2267" y="418"/>
                  </a:lnTo>
                  <a:lnTo>
                    <a:pt x="2268" y="442"/>
                  </a:lnTo>
                  <a:lnTo>
                    <a:pt x="2269" y="449"/>
                  </a:lnTo>
                  <a:lnTo>
                    <a:pt x="2270" y="446"/>
                  </a:lnTo>
                  <a:lnTo>
                    <a:pt x="2272" y="427"/>
                  </a:lnTo>
                  <a:lnTo>
                    <a:pt x="2273" y="422"/>
                  </a:lnTo>
                  <a:lnTo>
                    <a:pt x="2274" y="390"/>
                  </a:lnTo>
                  <a:lnTo>
                    <a:pt x="2275" y="375"/>
                  </a:lnTo>
                  <a:lnTo>
                    <a:pt x="2277" y="329"/>
                  </a:lnTo>
                  <a:lnTo>
                    <a:pt x="2278" y="319"/>
                  </a:lnTo>
                  <a:lnTo>
                    <a:pt x="2279" y="274"/>
                  </a:lnTo>
                  <a:lnTo>
                    <a:pt x="2280" y="276"/>
                  </a:lnTo>
                  <a:lnTo>
                    <a:pt x="2282" y="245"/>
                  </a:lnTo>
                  <a:lnTo>
                    <a:pt x="2283" y="242"/>
                  </a:lnTo>
                  <a:lnTo>
                    <a:pt x="2284" y="216"/>
                  </a:lnTo>
                  <a:lnTo>
                    <a:pt x="2285" y="212"/>
                  </a:lnTo>
                  <a:lnTo>
                    <a:pt x="2286" y="205"/>
                  </a:lnTo>
                  <a:lnTo>
                    <a:pt x="2288" y="208"/>
                  </a:lnTo>
                  <a:lnTo>
                    <a:pt x="2289" y="204"/>
                  </a:lnTo>
                  <a:lnTo>
                    <a:pt x="2290" y="217"/>
                  </a:lnTo>
                  <a:lnTo>
                    <a:pt x="2292" y="207"/>
                  </a:lnTo>
                  <a:lnTo>
                    <a:pt x="2293" y="212"/>
                  </a:lnTo>
                  <a:lnTo>
                    <a:pt x="2294" y="217"/>
                  </a:lnTo>
                  <a:lnTo>
                    <a:pt x="2295" y="259"/>
                  </a:lnTo>
                  <a:lnTo>
                    <a:pt x="2296" y="294"/>
                  </a:lnTo>
                  <a:lnTo>
                    <a:pt x="2298" y="263"/>
                  </a:lnTo>
                  <a:lnTo>
                    <a:pt x="2299" y="212"/>
                  </a:lnTo>
                  <a:lnTo>
                    <a:pt x="2300" y="178"/>
                  </a:lnTo>
                  <a:lnTo>
                    <a:pt x="2301" y="151"/>
                  </a:lnTo>
                  <a:lnTo>
                    <a:pt x="2303" y="143"/>
                  </a:lnTo>
                  <a:lnTo>
                    <a:pt x="2304" y="156"/>
                  </a:lnTo>
                  <a:lnTo>
                    <a:pt x="2305" y="172"/>
                  </a:lnTo>
                  <a:lnTo>
                    <a:pt x="2306" y="187"/>
                  </a:lnTo>
                  <a:lnTo>
                    <a:pt x="2308" y="193"/>
                  </a:lnTo>
                  <a:lnTo>
                    <a:pt x="2309" y="184"/>
                  </a:lnTo>
                  <a:lnTo>
                    <a:pt x="2310" y="159"/>
                  </a:lnTo>
                  <a:lnTo>
                    <a:pt x="2311" y="150"/>
                  </a:lnTo>
                  <a:lnTo>
                    <a:pt x="2312" y="141"/>
                  </a:lnTo>
                  <a:lnTo>
                    <a:pt x="2314" y="143"/>
                  </a:lnTo>
                  <a:lnTo>
                    <a:pt x="2315" y="155"/>
                  </a:lnTo>
                  <a:lnTo>
                    <a:pt x="2316" y="176"/>
                  </a:lnTo>
                  <a:lnTo>
                    <a:pt x="2317" y="194"/>
                  </a:lnTo>
                  <a:lnTo>
                    <a:pt x="2319" y="211"/>
                  </a:lnTo>
                  <a:lnTo>
                    <a:pt x="2320" y="227"/>
                  </a:lnTo>
                  <a:lnTo>
                    <a:pt x="2321" y="261"/>
                  </a:lnTo>
                  <a:lnTo>
                    <a:pt x="2322" y="291"/>
                  </a:lnTo>
                  <a:lnTo>
                    <a:pt x="2324" y="320"/>
                  </a:lnTo>
                  <a:lnTo>
                    <a:pt x="2325" y="342"/>
                  </a:lnTo>
                  <a:lnTo>
                    <a:pt x="2326" y="404"/>
                  </a:lnTo>
                  <a:lnTo>
                    <a:pt x="2327" y="435"/>
                  </a:lnTo>
                  <a:lnTo>
                    <a:pt x="2329" y="447"/>
                  </a:lnTo>
                  <a:lnTo>
                    <a:pt x="2330" y="448"/>
                  </a:lnTo>
                  <a:lnTo>
                    <a:pt x="2331" y="441"/>
                  </a:lnTo>
                  <a:lnTo>
                    <a:pt x="2332" y="438"/>
                  </a:lnTo>
                  <a:lnTo>
                    <a:pt x="2334" y="420"/>
                  </a:lnTo>
                  <a:lnTo>
                    <a:pt x="2335" y="407"/>
                  </a:lnTo>
                  <a:lnTo>
                    <a:pt x="2336" y="369"/>
                  </a:lnTo>
                  <a:lnTo>
                    <a:pt x="2337" y="349"/>
                  </a:lnTo>
                  <a:lnTo>
                    <a:pt x="2339" y="306"/>
                  </a:lnTo>
                  <a:lnTo>
                    <a:pt x="2340" y="294"/>
                  </a:lnTo>
                  <a:lnTo>
                    <a:pt x="2341" y="257"/>
                  </a:lnTo>
                  <a:lnTo>
                    <a:pt x="2342" y="256"/>
                  </a:lnTo>
                  <a:lnTo>
                    <a:pt x="2343" y="243"/>
                  </a:lnTo>
                  <a:lnTo>
                    <a:pt x="2345" y="233"/>
                  </a:lnTo>
                  <a:lnTo>
                    <a:pt x="2346" y="219"/>
                  </a:lnTo>
                  <a:lnTo>
                    <a:pt x="2347" y="225"/>
                  </a:lnTo>
                  <a:lnTo>
                    <a:pt x="2348" y="233"/>
                  </a:lnTo>
                  <a:lnTo>
                    <a:pt x="2350" y="231"/>
                  </a:lnTo>
                  <a:lnTo>
                    <a:pt x="2351" y="236"/>
                  </a:lnTo>
                  <a:lnTo>
                    <a:pt x="2352" y="238"/>
                  </a:lnTo>
                  <a:lnTo>
                    <a:pt x="2353" y="241"/>
                  </a:lnTo>
                  <a:lnTo>
                    <a:pt x="2355" y="258"/>
                  </a:lnTo>
                  <a:lnTo>
                    <a:pt x="2356" y="276"/>
                  </a:lnTo>
                  <a:lnTo>
                    <a:pt x="2357" y="260"/>
                  </a:lnTo>
                  <a:lnTo>
                    <a:pt x="2358" y="242"/>
                  </a:lnTo>
                  <a:lnTo>
                    <a:pt x="2359" y="234"/>
                  </a:lnTo>
                  <a:lnTo>
                    <a:pt x="2361" y="240"/>
                  </a:lnTo>
                  <a:lnTo>
                    <a:pt x="2362" y="246"/>
                  </a:lnTo>
                  <a:lnTo>
                    <a:pt x="2363" y="261"/>
                  </a:lnTo>
                  <a:lnTo>
                    <a:pt x="2365" y="277"/>
                  </a:lnTo>
                  <a:lnTo>
                    <a:pt x="2366" y="272"/>
                  </a:lnTo>
                  <a:lnTo>
                    <a:pt x="2367" y="287"/>
                  </a:lnTo>
                  <a:lnTo>
                    <a:pt x="2368" y="294"/>
                  </a:lnTo>
                  <a:lnTo>
                    <a:pt x="2369" y="302"/>
                  </a:lnTo>
                  <a:lnTo>
                    <a:pt x="2371" y="319"/>
                  </a:lnTo>
                  <a:lnTo>
                    <a:pt x="2372" y="347"/>
                  </a:lnTo>
                  <a:lnTo>
                    <a:pt x="2373" y="370"/>
                  </a:lnTo>
                  <a:lnTo>
                    <a:pt x="2374" y="394"/>
                  </a:lnTo>
                  <a:lnTo>
                    <a:pt x="2375" y="417"/>
                  </a:lnTo>
                  <a:lnTo>
                    <a:pt x="2377" y="435"/>
                  </a:lnTo>
                  <a:lnTo>
                    <a:pt x="2378" y="449"/>
                  </a:lnTo>
                  <a:lnTo>
                    <a:pt x="2379" y="456"/>
                  </a:lnTo>
                  <a:lnTo>
                    <a:pt x="2381" y="465"/>
                  </a:lnTo>
                  <a:lnTo>
                    <a:pt x="2382" y="470"/>
                  </a:lnTo>
                  <a:lnTo>
                    <a:pt x="2383" y="470"/>
                  </a:lnTo>
                  <a:lnTo>
                    <a:pt x="2384" y="466"/>
                  </a:lnTo>
                  <a:lnTo>
                    <a:pt x="2385" y="464"/>
                  </a:lnTo>
                  <a:lnTo>
                    <a:pt x="2387" y="457"/>
                  </a:lnTo>
                  <a:lnTo>
                    <a:pt x="2388" y="433"/>
                  </a:lnTo>
                  <a:lnTo>
                    <a:pt x="2389" y="408"/>
                  </a:lnTo>
                  <a:lnTo>
                    <a:pt x="2390" y="346"/>
                  </a:lnTo>
                  <a:lnTo>
                    <a:pt x="2392" y="313"/>
                  </a:lnTo>
                  <a:lnTo>
                    <a:pt x="2393" y="276"/>
                  </a:lnTo>
                  <a:lnTo>
                    <a:pt x="2394" y="271"/>
                  </a:lnTo>
                  <a:lnTo>
                    <a:pt x="2396" y="268"/>
                  </a:lnTo>
                  <a:lnTo>
                    <a:pt x="2397" y="271"/>
                  </a:lnTo>
                  <a:lnTo>
                    <a:pt x="2398" y="282"/>
                  </a:lnTo>
                  <a:lnTo>
                    <a:pt x="2399" y="293"/>
                  </a:lnTo>
                  <a:lnTo>
                    <a:pt x="2400" y="298"/>
                  </a:lnTo>
                  <a:lnTo>
                    <a:pt x="2402" y="303"/>
                  </a:lnTo>
                  <a:lnTo>
                    <a:pt x="2403" y="289"/>
                  </a:lnTo>
                  <a:lnTo>
                    <a:pt x="2404" y="288"/>
                  </a:lnTo>
                  <a:lnTo>
                    <a:pt x="2405" y="292"/>
                  </a:lnTo>
                  <a:lnTo>
                    <a:pt x="2406" y="298"/>
                  </a:lnTo>
                  <a:lnTo>
                    <a:pt x="2408" y="281"/>
                  </a:lnTo>
                  <a:lnTo>
                    <a:pt x="2409" y="276"/>
                  </a:lnTo>
                  <a:lnTo>
                    <a:pt x="2410" y="270"/>
                  </a:lnTo>
                  <a:lnTo>
                    <a:pt x="2412" y="261"/>
                  </a:lnTo>
                  <a:lnTo>
                    <a:pt x="2413" y="279"/>
                  </a:lnTo>
                  <a:lnTo>
                    <a:pt x="2414" y="300"/>
                  </a:lnTo>
                  <a:lnTo>
                    <a:pt x="2415" y="300"/>
                  </a:lnTo>
                  <a:lnTo>
                    <a:pt x="2416" y="274"/>
                  </a:lnTo>
                  <a:lnTo>
                    <a:pt x="2418" y="245"/>
                  </a:lnTo>
                  <a:lnTo>
                    <a:pt x="2419" y="211"/>
                  </a:lnTo>
                  <a:lnTo>
                    <a:pt x="2420" y="207"/>
                  </a:lnTo>
                  <a:lnTo>
                    <a:pt x="2421" y="203"/>
                  </a:lnTo>
                  <a:lnTo>
                    <a:pt x="2422" y="214"/>
                  </a:lnTo>
                  <a:lnTo>
                    <a:pt x="2424" y="219"/>
                  </a:lnTo>
                  <a:lnTo>
                    <a:pt x="2425" y="231"/>
                  </a:lnTo>
                  <a:lnTo>
                    <a:pt x="2426" y="227"/>
                  </a:lnTo>
                  <a:lnTo>
                    <a:pt x="2428" y="234"/>
                  </a:lnTo>
                  <a:lnTo>
                    <a:pt x="2429" y="232"/>
                  </a:lnTo>
                  <a:lnTo>
                    <a:pt x="2430" y="273"/>
                  </a:lnTo>
                  <a:lnTo>
                    <a:pt x="2431" y="302"/>
                  </a:lnTo>
                  <a:lnTo>
                    <a:pt x="2432" y="331"/>
                  </a:lnTo>
                  <a:lnTo>
                    <a:pt x="2434" y="361"/>
                  </a:lnTo>
                  <a:lnTo>
                    <a:pt x="2435" y="399"/>
                  </a:lnTo>
                  <a:lnTo>
                    <a:pt x="2436" y="414"/>
                  </a:lnTo>
                  <a:lnTo>
                    <a:pt x="2437" y="435"/>
                  </a:lnTo>
                  <a:lnTo>
                    <a:pt x="2439" y="446"/>
                  </a:lnTo>
                  <a:lnTo>
                    <a:pt x="2440" y="456"/>
                  </a:lnTo>
                  <a:lnTo>
                    <a:pt x="2441" y="464"/>
                  </a:lnTo>
                  <a:lnTo>
                    <a:pt x="2442" y="466"/>
                  </a:lnTo>
                  <a:lnTo>
                    <a:pt x="2444" y="466"/>
                  </a:lnTo>
                  <a:lnTo>
                    <a:pt x="2445" y="467"/>
                  </a:lnTo>
                  <a:lnTo>
                    <a:pt x="2446" y="464"/>
                  </a:lnTo>
                  <a:lnTo>
                    <a:pt x="2447" y="445"/>
                  </a:lnTo>
                  <a:lnTo>
                    <a:pt x="2449" y="424"/>
                  </a:lnTo>
                  <a:lnTo>
                    <a:pt x="2450" y="373"/>
                  </a:lnTo>
                  <a:lnTo>
                    <a:pt x="2451" y="339"/>
                  </a:lnTo>
                  <a:lnTo>
                    <a:pt x="2452" y="286"/>
                  </a:lnTo>
                  <a:lnTo>
                    <a:pt x="2453" y="280"/>
                  </a:lnTo>
                  <a:lnTo>
                    <a:pt x="2455" y="269"/>
                  </a:lnTo>
                  <a:lnTo>
                    <a:pt x="2456" y="271"/>
                  </a:lnTo>
                  <a:lnTo>
                    <a:pt x="2457" y="280"/>
                  </a:lnTo>
                  <a:lnTo>
                    <a:pt x="2459" y="294"/>
                  </a:lnTo>
                  <a:lnTo>
                    <a:pt x="2460" y="294"/>
                  </a:lnTo>
                  <a:lnTo>
                    <a:pt x="2461" y="299"/>
                  </a:lnTo>
                  <a:lnTo>
                    <a:pt x="2462" y="291"/>
                  </a:lnTo>
                  <a:lnTo>
                    <a:pt x="2463" y="292"/>
                  </a:lnTo>
                  <a:lnTo>
                    <a:pt x="2465" y="297"/>
                  </a:lnTo>
                  <a:lnTo>
                    <a:pt x="2466" y="300"/>
                  </a:lnTo>
                  <a:lnTo>
                    <a:pt x="2467" y="293"/>
                  </a:lnTo>
                  <a:lnTo>
                    <a:pt x="2468" y="290"/>
                  </a:lnTo>
                  <a:lnTo>
                    <a:pt x="2469" y="288"/>
                  </a:lnTo>
                  <a:lnTo>
                    <a:pt x="2471" y="287"/>
                  </a:lnTo>
                  <a:lnTo>
                    <a:pt x="2472" y="302"/>
                  </a:lnTo>
                  <a:lnTo>
                    <a:pt x="2473" y="330"/>
                  </a:lnTo>
                  <a:lnTo>
                    <a:pt x="2475" y="339"/>
                  </a:lnTo>
                  <a:lnTo>
                    <a:pt x="2476" y="303"/>
                  </a:lnTo>
                  <a:lnTo>
                    <a:pt x="2477" y="263"/>
                  </a:lnTo>
                  <a:lnTo>
                    <a:pt x="2478" y="234"/>
                  </a:lnTo>
                  <a:lnTo>
                    <a:pt x="2479" y="210"/>
                  </a:lnTo>
                  <a:lnTo>
                    <a:pt x="2481" y="205"/>
                  </a:lnTo>
                  <a:lnTo>
                    <a:pt x="2482" y="214"/>
                  </a:lnTo>
                  <a:lnTo>
                    <a:pt x="2483" y="218"/>
                  </a:lnTo>
                  <a:lnTo>
                    <a:pt x="2484" y="219"/>
                  </a:lnTo>
                  <a:lnTo>
                    <a:pt x="2486" y="213"/>
                  </a:lnTo>
                  <a:lnTo>
                    <a:pt x="2487" y="210"/>
                  </a:lnTo>
                  <a:lnTo>
                    <a:pt x="2488" y="224"/>
                  </a:lnTo>
                  <a:lnTo>
                    <a:pt x="2489" y="244"/>
                  </a:lnTo>
                  <a:lnTo>
                    <a:pt x="2491" y="278"/>
                  </a:lnTo>
                  <a:lnTo>
                    <a:pt x="2492" y="322"/>
                  </a:lnTo>
                  <a:lnTo>
                    <a:pt x="2493" y="357"/>
                  </a:lnTo>
                  <a:lnTo>
                    <a:pt x="2494" y="394"/>
                  </a:lnTo>
                  <a:lnTo>
                    <a:pt x="2496" y="410"/>
                  </a:lnTo>
                  <a:lnTo>
                    <a:pt x="2497" y="433"/>
                  </a:lnTo>
                  <a:lnTo>
                    <a:pt x="2498" y="446"/>
                  </a:lnTo>
                  <a:lnTo>
                    <a:pt x="2499" y="452"/>
                  </a:lnTo>
                  <a:lnTo>
                    <a:pt x="2500" y="463"/>
                  </a:lnTo>
                  <a:lnTo>
                    <a:pt x="2502" y="464"/>
                  </a:lnTo>
                  <a:lnTo>
                    <a:pt x="2503" y="464"/>
                  </a:lnTo>
                  <a:lnTo>
                    <a:pt x="2504" y="466"/>
                  </a:lnTo>
                  <a:lnTo>
                    <a:pt x="2506" y="461"/>
                  </a:lnTo>
                  <a:lnTo>
                    <a:pt x="2507" y="440"/>
                  </a:lnTo>
                  <a:lnTo>
                    <a:pt x="2508" y="407"/>
                  </a:lnTo>
                  <a:lnTo>
                    <a:pt x="2509" y="345"/>
                  </a:lnTo>
                  <a:lnTo>
                    <a:pt x="2510" y="296"/>
                  </a:lnTo>
                  <a:lnTo>
                    <a:pt x="2512" y="244"/>
                  </a:lnTo>
                  <a:lnTo>
                    <a:pt x="2513" y="244"/>
                  </a:lnTo>
                  <a:lnTo>
                    <a:pt x="2514" y="246"/>
                  </a:lnTo>
                  <a:lnTo>
                    <a:pt x="2515" y="261"/>
                  </a:lnTo>
                  <a:lnTo>
                    <a:pt x="2516" y="268"/>
                  </a:lnTo>
                  <a:lnTo>
                    <a:pt x="2518" y="285"/>
                  </a:lnTo>
                  <a:lnTo>
                    <a:pt x="2519" y="275"/>
                  </a:lnTo>
                  <a:lnTo>
                    <a:pt x="2520" y="280"/>
                  </a:lnTo>
                  <a:lnTo>
                    <a:pt x="2522" y="265"/>
                  </a:lnTo>
                  <a:lnTo>
                    <a:pt x="2523" y="270"/>
                  </a:lnTo>
                  <a:lnTo>
                    <a:pt x="2524" y="288"/>
                  </a:lnTo>
                  <a:lnTo>
                    <a:pt x="2525" y="285"/>
                  </a:lnTo>
                  <a:lnTo>
                    <a:pt x="2526" y="276"/>
                  </a:lnTo>
                  <a:lnTo>
                    <a:pt x="2528" y="266"/>
                  </a:lnTo>
                  <a:lnTo>
                    <a:pt x="2529" y="264"/>
                  </a:lnTo>
                  <a:lnTo>
                    <a:pt x="2530" y="271"/>
                  </a:lnTo>
                  <a:lnTo>
                    <a:pt x="2531" y="288"/>
                  </a:lnTo>
                  <a:lnTo>
                    <a:pt x="2532" y="317"/>
                  </a:lnTo>
                  <a:lnTo>
                    <a:pt x="2534" y="331"/>
                  </a:lnTo>
                  <a:lnTo>
                    <a:pt x="2535" y="292"/>
                  </a:lnTo>
                  <a:lnTo>
                    <a:pt x="2536" y="257"/>
                  </a:lnTo>
                  <a:lnTo>
                    <a:pt x="2538" y="225"/>
                  </a:lnTo>
                  <a:lnTo>
                    <a:pt x="2539" y="203"/>
                  </a:lnTo>
                  <a:lnTo>
                    <a:pt x="2540" y="193"/>
                  </a:lnTo>
                  <a:lnTo>
                    <a:pt x="2541" y="182"/>
                  </a:lnTo>
                  <a:lnTo>
                    <a:pt x="2543" y="193"/>
                  </a:lnTo>
                  <a:lnTo>
                    <a:pt x="2544" y="194"/>
                  </a:lnTo>
                  <a:lnTo>
                    <a:pt x="2545" y="184"/>
                  </a:lnTo>
                  <a:lnTo>
                    <a:pt x="2546" y="185"/>
                  </a:lnTo>
                  <a:lnTo>
                    <a:pt x="2547" y="189"/>
                  </a:lnTo>
                  <a:lnTo>
                    <a:pt x="2549" y="205"/>
                  </a:lnTo>
                  <a:lnTo>
                    <a:pt x="2550" y="232"/>
                  </a:lnTo>
                  <a:lnTo>
                    <a:pt x="2551" y="274"/>
                  </a:lnTo>
                  <a:lnTo>
                    <a:pt x="2553" y="326"/>
                  </a:lnTo>
                  <a:lnTo>
                    <a:pt x="2554" y="363"/>
                  </a:lnTo>
                  <a:lnTo>
                    <a:pt x="2555" y="394"/>
                  </a:lnTo>
                  <a:lnTo>
                    <a:pt x="2556" y="418"/>
                  </a:lnTo>
                  <a:lnTo>
                    <a:pt x="2557" y="430"/>
                  </a:lnTo>
                  <a:lnTo>
                    <a:pt x="2559" y="445"/>
                  </a:lnTo>
                  <a:lnTo>
                    <a:pt x="2560" y="455"/>
                  </a:lnTo>
                  <a:lnTo>
                    <a:pt x="2561" y="461"/>
                  </a:lnTo>
                  <a:lnTo>
                    <a:pt x="2562" y="458"/>
                  </a:lnTo>
                  <a:lnTo>
                    <a:pt x="2563" y="465"/>
                  </a:lnTo>
                  <a:lnTo>
                    <a:pt x="2565" y="460"/>
                  </a:lnTo>
                  <a:lnTo>
                    <a:pt x="2566" y="438"/>
                  </a:lnTo>
                  <a:lnTo>
                    <a:pt x="2567" y="404"/>
                  </a:lnTo>
                  <a:lnTo>
                    <a:pt x="2569" y="338"/>
                  </a:lnTo>
                  <a:lnTo>
                    <a:pt x="2570" y="296"/>
                  </a:lnTo>
                  <a:lnTo>
                    <a:pt x="2571" y="247"/>
                  </a:lnTo>
                  <a:lnTo>
                    <a:pt x="2572" y="239"/>
                  </a:lnTo>
                  <a:lnTo>
                    <a:pt x="2573" y="244"/>
                  </a:lnTo>
                  <a:lnTo>
                    <a:pt x="2575" y="254"/>
                  </a:lnTo>
                  <a:lnTo>
                    <a:pt x="2576" y="264"/>
                  </a:lnTo>
                  <a:lnTo>
                    <a:pt x="2577" y="276"/>
                  </a:lnTo>
                  <a:lnTo>
                    <a:pt x="2578" y="274"/>
                  </a:lnTo>
                  <a:lnTo>
                    <a:pt x="2579" y="276"/>
                  </a:lnTo>
                  <a:lnTo>
                    <a:pt x="2581" y="255"/>
                  </a:lnTo>
                  <a:lnTo>
                    <a:pt x="2582" y="260"/>
                  </a:lnTo>
                  <a:lnTo>
                    <a:pt x="2583" y="271"/>
                  </a:lnTo>
                  <a:lnTo>
                    <a:pt x="2585" y="275"/>
                  </a:lnTo>
                  <a:lnTo>
                    <a:pt x="2586" y="253"/>
                  </a:lnTo>
                  <a:lnTo>
                    <a:pt x="2587" y="252"/>
                  </a:lnTo>
                  <a:lnTo>
                    <a:pt x="2588" y="252"/>
                  </a:lnTo>
                  <a:lnTo>
                    <a:pt x="2589" y="262"/>
                  </a:lnTo>
                  <a:lnTo>
                    <a:pt x="2591" y="287"/>
                  </a:lnTo>
                  <a:lnTo>
                    <a:pt x="2592" y="324"/>
                  </a:lnTo>
                  <a:lnTo>
                    <a:pt x="2593" y="332"/>
                  </a:lnTo>
                  <a:lnTo>
                    <a:pt x="2594" y="291"/>
                  </a:lnTo>
                  <a:lnTo>
                    <a:pt x="2596" y="250"/>
                  </a:lnTo>
                  <a:lnTo>
                    <a:pt x="2597" y="221"/>
                  </a:lnTo>
                  <a:lnTo>
                    <a:pt x="2598" y="207"/>
                  </a:lnTo>
                  <a:lnTo>
                    <a:pt x="2599" y="189"/>
                  </a:lnTo>
                  <a:lnTo>
                    <a:pt x="2601" y="173"/>
                  </a:lnTo>
                  <a:lnTo>
                    <a:pt x="2602" y="170"/>
                  </a:lnTo>
                  <a:lnTo>
                    <a:pt x="2603" y="166"/>
                  </a:lnTo>
                  <a:lnTo>
                    <a:pt x="2604" y="161"/>
                  </a:lnTo>
                  <a:lnTo>
                    <a:pt x="2606" y="173"/>
                  </a:lnTo>
                  <a:lnTo>
                    <a:pt x="2607" y="184"/>
                  </a:lnTo>
                  <a:lnTo>
                    <a:pt x="2608" y="195"/>
                  </a:lnTo>
                  <a:lnTo>
                    <a:pt x="2609" y="210"/>
                  </a:lnTo>
                  <a:lnTo>
                    <a:pt x="2610" y="233"/>
                  </a:lnTo>
                  <a:lnTo>
                    <a:pt x="2612" y="268"/>
                  </a:lnTo>
                  <a:lnTo>
                    <a:pt x="2613" y="309"/>
                  </a:lnTo>
                  <a:lnTo>
                    <a:pt x="2614" y="342"/>
                  </a:lnTo>
                  <a:lnTo>
                    <a:pt x="2616" y="377"/>
                  </a:lnTo>
                  <a:lnTo>
                    <a:pt x="2617" y="403"/>
                  </a:lnTo>
                  <a:lnTo>
                    <a:pt x="2618" y="423"/>
                  </a:lnTo>
                  <a:lnTo>
                    <a:pt x="2619" y="430"/>
                  </a:lnTo>
                  <a:lnTo>
                    <a:pt x="2620" y="444"/>
                  </a:lnTo>
                  <a:lnTo>
                    <a:pt x="2622" y="442"/>
                  </a:lnTo>
                  <a:lnTo>
                    <a:pt x="2623" y="456"/>
                  </a:lnTo>
                  <a:lnTo>
                    <a:pt x="2624" y="454"/>
                  </a:lnTo>
                  <a:lnTo>
                    <a:pt x="2625" y="433"/>
                  </a:lnTo>
                  <a:lnTo>
                    <a:pt x="2626" y="404"/>
                  </a:lnTo>
                  <a:lnTo>
                    <a:pt x="2628" y="339"/>
                  </a:lnTo>
                  <a:lnTo>
                    <a:pt x="2629" y="293"/>
                  </a:lnTo>
                  <a:lnTo>
                    <a:pt x="2630" y="241"/>
                  </a:lnTo>
                  <a:lnTo>
                    <a:pt x="2632" y="236"/>
                  </a:lnTo>
                  <a:lnTo>
                    <a:pt x="2633" y="232"/>
                  </a:lnTo>
                  <a:lnTo>
                    <a:pt x="2634" y="252"/>
                  </a:lnTo>
                  <a:lnTo>
                    <a:pt x="2635" y="258"/>
                  </a:lnTo>
                  <a:lnTo>
                    <a:pt x="2636" y="267"/>
                  </a:lnTo>
                  <a:lnTo>
                    <a:pt x="2638" y="270"/>
                  </a:lnTo>
                  <a:lnTo>
                    <a:pt x="2639" y="270"/>
                  </a:lnTo>
                  <a:lnTo>
                    <a:pt x="2640" y="265"/>
                  </a:lnTo>
                  <a:lnTo>
                    <a:pt x="2641" y="262"/>
                  </a:lnTo>
                  <a:lnTo>
                    <a:pt x="2643" y="271"/>
                  </a:lnTo>
                  <a:lnTo>
                    <a:pt x="2644" y="278"/>
                  </a:lnTo>
                  <a:lnTo>
                    <a:pt x="2645" y="265"/>
                  </a:lnTo>
                  <a:lnTo>
                    <a:pt x="2646" y="256"/>
                  </a:lnTo>
                  <a:lnTo>
                    <a:pt x="2648" y="248"/>
                  </a:lnTo>
                  <a:lnTo>
                    <a:pt x="2649" y="260"/>
                  </a:lnTo>
                  <a:lnTo>
                    <a:pt x="2650" y="289"/>
                  </a:lnTo>
                  <a:lnTo>
                    <a:pt x="2651" y="309"/>
                  </a:lnTo>
                  <a:lnTo>
                    <a:pt x="2653" y="324"/>
                  </a:lnTo>
                  <a:lnTo>
                    <a:pt x="2654" y="283"/>
                  </a:lnTo>
                  <a:lnTo>
                    <a:pt x="2655" y="234"/>
                  </a:lnTo>
                  <a:lnTo>
                    <a:pt x="2656" y="202"/>
                  </a:lnTo>
                  <a:lnTo>
                    <a:pt x="2657" y="173"/>
                  </a:lnTo>
                  <a:lnTo>
                    <a:pt x="2659" y="151"/>
                  </a:lnTo>
                  <a:lnTo>
                    <a:pt x="2660" y="155"/>
                  </a:lnTo>
                  <a:lnTo>
                    <a:pt x="2661" y="166"/>
                  </a:lnTo>
                  <a:lnTo>
                    <a:pt x="2663" y="168"/>
                  </a:lnTo>
                  <a:lnTo>
                    <a:pt x="2664" y="163"/>
                  </a:lnTo>
                  <a:lnTo>
                    <a:pt x="2665" y="152"/>
                  </a:lnTo>
                  <a:lnTo>
                    <a:pt x="2666" y="154"/>
                  </a:lnTo>
                  <a:lnTo>
                    <a:pt x="2667" y="156"/>
                  </a:lnTo>
                  <a:lnTo>
                    <a:pt x="2669" y="154"/>
                  </a:lnTo>
                  <a:lnTo>
                    <a:pt x="2670" y="165"/>
                  </a:lnTo>
                  <a:lnTo>
                    <a:pt x="2671" y="178"/>
                  </a:lnTo>
                  <a:lnTo>
                    <a:pt x="2672" y="190"/>
                  </a:lnTo>
                  <a:lnTo>
                    <a:pt x="2674" y="208"/>
                  </a:lnTo>
                  <a:lnTo>
                    <a:pt x="2675" y="234"/>
                  </a:lnTo>
                  <a:lnTo>
                    <a:pt x="2676" y="251"/>
                  </a:lnTo>
                  <a:lnTo>
                    <a:pt x="2677" y="285"/>
                  </a:lnTo>
                  <a:lnTo>
                    <a:pt x="2679" y="316"/>
                  </a:lnTo>
                  <a:lnTo>
                    <a:pt x="2680" y="336"/>
                  </a:lnTo>
                  <a:lnTo>
                    <a:pt x="2681" y="365"/>
                  </a:lnTo>
                  <a:lnTo>
                    <a:pt x="2682" y="420"/>
                  </a:lnTo>
                  <a:lnTo>
                    <a:pt x="2683" y="443"/>
                  </a:lnTo>
                  <a:lnTo>
                    <a:pt x="2685" y="449"/>
                  </a:lnTo>
                  <a:lnTo>
                    <a:pt x="2686" y="448"/>
                  </a:lnTo>
                  <a:lnTo>
                    <a:pt x="2687" y="431"/>
                  </a:lnTo>
                  <a:lnTo>
                    <a:pt x="2688" y="427"/>
                  </a:lnTo>
                  <a:lnTo>
                    <a:pt x="2690" y="400"/>
                  </a:lnTo>
                  <a:lnTo>
                    <a:pt x="2691" y="384"/>
                  </a:lnTo>
                  <a:lnTo>
                    <a:pt x="2692" y="338"/>
                  </a:lnTo>
                  <a:lnTo>
                    <a:pt x="2693" y="324"/>
                  </a:lnTo>
                  <a:lnTo>
                    <a:pt x="2695" y="279"/>
                  </a:lnTo>
                  <a:lnTo>
                    <a:pt x="2696" y="282"/>
                  </a:lnTo>
                  <a:lnTo>
                    <a:pt x="2697" y="253"/>
                  </a:lnTo>
                  <a:lnTo>
                    <a:pt x="2698" y="249"/>
                  </a:lnTo>
                  <a:lnTo>
                    <a:pt x="2700" y="222"/>
                  </a:lnTo>
                  <a:lnTo>
                    <a:pt x="2701" y="221"/>
                  </a:lnTo>
                  <a:lnTo>
                    <a:pt x="2702" y="212"/>
                  </a:lnTo>
                  <a:lnTo>
                    <a:pt x="2703" y="217"/>
                  </a:lnTo>
                  <a:lnTo>
                    <a:pt x="2705" y="217"/>
                  </a:lnTo>
                  <a:lnTo>
                    <a:pt x="2706" y="218"/>
                  </a:lnTo>
                  <a:lnTo>
                    <a:pt x="2707" y="216"/>
                  </a:lnTo>
                  <a:lnTo>
                    <a:pt x="2708" y="216"/>
                  </a:lnTo>
                  <a:lnTo>
                    <a:pt x="2710" y="230"/>
                  </a:lnTo>
                  <a:lnTo>
                    <a:pt x="2711" y="262"/>
                  </a:lnTo>
                  <a:lnTo>
                    <a:pt x="2712" y="301"/>
                  </a:lnTo>
                  <a:lnTo>
                    <a:pt x="2713" y="270"/>
                  </a:lnTo>
                  <a:lnTo>
                    <a:pt x="2714" y="219"/>
                  </a:lnTo>
                  <a:lnTo>
                    <a:pt x="2716" y="191"/>
                  </a:lnTo>
                  <a:lnTo>
                    <a:pt x="2717" y="166"/>
                  </a:lnTo>
                  <a:lnTo>
                    <a:pt x="2718" y="150"/>
                  </a:lnTo>
                  <a:lnTo>
                    <a:pt x="2719" y="156"/>
                  </a:lnTo>
                  <a:lnTo>
                    <a:pt x="2721" y="178"/>
                  </a:lnTo>
                  <a:lnTo>
                    <a:pt x="2722" y="195"/>
                  </a:lnTo>
                  <a:lnTo>
                    <a:pt x="2723" y="200"/>
                  </a:lnTo>
                  <a:lnTo>
                    <a:pt x="2724" y="192"/>
                  </a:lnTo>
                  <a:lnTo>
                    <a:pt x="2726" y="162"/>
                  </a:lnTo>
                  <a:lnTo>
                    <a:pt x="2727" y="164"/>
                  </a:lnTo>
                  <a:lnTo>
                    <a:pt x="2728" y="150"/>
                  </a:lnTo>
                  <a:lnTo>
                    <a:pt x="2729" y="140"/>
                  </a:lnTo>
                  <a:lnTo>
                    <a:pt x="2730" y="158"/>
                  </a:lnTo>
                  <a:lnTo>
                    <a:pt x="2732" y="176"/>
                  </a:lnTo>
                  <a:lnTo>
                    <a:pt x="2733" y="188"/>
                  </a:lnTo>
                  <a:lnTo>
                    <a:pt x="2734" y="208"/>
                  </a:lnTo>
                  <a:lnTo>
                    <a:pt x="2736" y="228"/>
                  </a:lnTo>
                  <a:lnTo>
                    <a:pt x="2737" y="257"/>
                  </a:lnTo>
                  <a:lnTo>
                    <a:pt x="2738" y="285"/>
                  </a:lnTo>
                  <a:lnTo>
                    <a:pt x="2739" y="312"/>
                  </a:lnTo>
                  <a:lnTo>
                    <a:pt x="2740" y="339"/>
                  </a:lnTo>
                  <a:lnTo>
                    <a:pt x="2742" y="402"/>
                  </a:lnTo>
                  <a:lnTo>
                    <a:pt x="2743" y="435"/>
                  </a:lnTo>
                  <a:lnTo>
                    <a:pt x="2744" y="448"/>
                  </a:lnTo>
                  <a:lnTo>
                    <a:pt x="2745" y="451"/>
                  </a:lnTo>
                  <a:lnTo>
                    <a:pt x="2746" y="442"/>
                  </a:lnTo>
                  <a:lnTo>
                    <a:pt x="2748" y="438"/>
                  </a:lnTo>
                  <a:lnTo>
                    <a:pt x="2749" y="428"/>
                  </a:lnTo>
                  <a:lnTo>
                    <a:pt x="2750" y="412"/>
                  </a:lnTo>
                  <a:lnTo>
                    <a:pt x="2752" y="381"/>
                  </a:lnTo>
                  <a:lnTo>
                    <a:pt x="2753" y="356"/>
                  </a:lnTo>
                  <a:lnTo>
                    <a:pt x="2754" y="324"/>
                  </a:lnTo>
                  <a:lnTo>
                    <a:pt x="2755" y="302"/>
                  </a:lnTo>
                  <a:lnTo>
                    <a:pt x="2756" y="259"/>
                  </a:lnTo>
                  <a:lnTo>
                    <a:pt x="2758" y="251"/>
                  </a:lnTo>
                  <a:lnTo>
                    <a:pt x="2759" y="237"/>
                  </a:lnTo>
                  <a:lnTo>
                    <a:pt x="2760" y="218"/>
                  </a:lnTo>
                  <a:lnTo>
                    <a:pt x="2761" y="221"/>
                  </a:lnTo>
                  <a:lnTo>
                    <a:pt x="2763" y="218"/>
                  </a:lnTo>
                  <a:lnTo>
                    <a:pt x="2764" y="228"/>
                  </a:lnTo>
                  <a:lnTo>
                    <a:pt x="2765" y="228"/>
                  </a:lnTo>
                  <a:lnTo>
                    <a:pt x="2766" y="234"/>
                  </a:lnTo>
                  <a:lnTo>
                    <a:pt x="2768" y="244"/>
                  </a:lnTo>
                  <a:lnTo>
                    <a:pt x="2769" y="250"/>
                  </a:lnTo>
                  <a:lnTo>
                    <a:pt x="2770" y="261"/>
                  </a:lnTo>
                  <a:lnTo>
                    <a:pt x="2771" y="288"/>
                  </a:lnTo>
                  <a:lnTo>
                    <a:pt x="2773" y="270"/>
                  </a:lnTo>
                  <a:lnTo>
                    <a:pt x="2774" y="251"/>
                  </a:lnTo>
                  <a:lnTo>
                    <a:pt x="2775" y="243"/>
                  </a:lnTo>
                  <a:lnTo>
                    <a:pt x="2776" y="244"/>
                  </a:lnTo>
                  <a:lnTo>
                    <a:pt x="2777" y="255"/>
                  </a:lnTo>
                  <a:lnTo>
                    <a:pt x="2779" y="268"/>
                  </a:lnTo>
                  <a:lnTo>
                    <a:pt x="2780" y="288"/>
                  </a:lnTo>
                  <a:lnTo>
                    <a:pt x="2781" y="281"/>
                  </a:lnTo>
                  <a:lnTo>
                    <a:pt x="2783" y="292"/>
                  </a:lnTo>
                  <a:lnTo>
                    <a:pt x="2784" y="306"/>
                  </a:lnTo>
                  <a:lnTo>
                    <a:pt x="2785" y="321"/>
                  </a:lnTo>
                  <a:lnTo>
                    <a:pt x="2786" y="325"/>
                  </a:lnTo>
                  <a:lnTo>
                    <a:pt x="2787" y="342"/>
                  </a:lnTo>
                  <a:lnTo>
                    <a:pt x="2789" y="353"/>
                  </a:lnTo>
                  <a:lnTo>
                    <a:pt x="2790" y="389"/>
                  </a:lnTo>
                  <a:lnTo>
                    <a:pt x="2791" y="419"/>
                  </a:lnTo>
                  <a:lnTo>
                    <a:pt x="2792" y="437"/>
                  </a:lnTo>
                  <a:lnTo>
                    <a:pt x="2793" y="450"/>
                  </a:lnTo>
                  <a:lnTo>
                    <a:pt x="2795" y="456"/>
                  </a:lnTo>
                  <a:lnTo>
                    <a:pt x="2796" y="464"/>
                  </a:lnTo>
                  <a:lnTo>
                    <a:pt x="2797" y="468"/>
                  </a:lnTo>
                  <a:lnTo>
                    <a:pt x="2799" y="471"/>
                  </a:lnTo>
                  <a:lnTo>
                    <a:pt x="2800" y="466"/>
                  </a:lnTo>
                  <a:lnTo>
                    <a:pt x="2801" y="464"/>
                  </a:lnTo>
                  <a:lnTo>
                    <a:pt x="2802" y="456"/>
                  </a:lnTo>
                  <a:lnTo>
                    <a:pt x="2803" y="429"/>
                  </a:lnTo>
                  <a:lnTo>
                    <a:pt x="2805" y="394"/>
                  </a:lnTo>
                  <a:lnTo>
                    <a:pt x="2806" y="343"/>
                  </a:lnTo>
                  <a:lnTo>
                    <a:pt x="2807" y="310"/>
                  </a:lnTo>
                  <a:lnTo>
                    <a:pt x="2808" y="277"/>
                  </a:lnTo>
                  <a:lnTo>
                    <a:pt x="2810" y="258"/>
                  </a:lnTo>
                  <a:lnTo>
                    <a:pt x="2811" y="257"/>
                  </a:lnTo>
                  <a:lnTo>
                    <a:pt x="2812" y="267"/>
                  </a:lnTo>
                  <a:lnTo>
                    <a:pt x="2813" y="277"/>
                  </a:lnTo>
                  <a:lnTo>
                    <a:pt x="2815" y="293"/>
                  </a:lnTo>
                  <a:lnTo>
                    <a:pt x="2816" y="278"/>
                  </a:lnTo>
                  <a:lnTo>
                    <a:pt x="2817" y="302"/>
                  </a:lnTo>
                  <a:lnTo>
                    <a:pt x="2818" y="284"/>
                  </a:lnTo>
                  <a:lnTo>
                    <a:pt x="2820" y="281"/>
                  </a:lnTo>
                  <a:lnTo>
                    <a:pt x="2821" y="277"/>
                  </a:lnTo>
                  <a:lnTo>
                    <a:pt x="2822" y="271"/>
                  </a:lnTo>
                  <a:lnTo>
                    <a:pt x="2823" y="265"/>
                  </a:lnTo>
                  <a:lnTo>
                    <a:pt x="2824" y="250"/>
                  </a:lnTo>
                  <a:lnTo>
                    <a:pt x="2826" y="257"/>
                  </a:lnTo>
                  <a:lnTo>
                    <a:pt x="2827" y="276"/>
                  </a:lnTo>
                  <a:lnTo>
                    <a:pt x="2828" y="306"/>
                  </a:lnTo>
                  <a:lnTo>
                    <a:pt x="2830" y="322"/>
                  </a:lnTo>
                  <a:lnTo>
                    <a:pt x="2831" y="323"/>
                  </a:lnTo>
                  <a:lnTo>
                    <a:pt x="2832" y="294"/>
                  </a:lnTo>
                  <a:lnTo>
                    <a:pt x="2833" y="261"/>
                  </a:lnTo>
                  <a:lnTo>
                    <a:pt x="2834" y="238"/>
                  </a:lnTo>
                  <a:lnTo>
                    <a:pt x="2836" y="233"/>
                  </a:lnTo>
                  <a:lnTo>
                    <a:pt x="2837" y="228"/>
                  </a:lnTo>
                  <a:lnTo>
                    <a:pt x="2838" y="224"/>
                  </a:lnTo>
                  <a:lnTo>
                    <a:pt x="2839" y="234"/>
                  </a:lnTo>
                  <a:lnTo>
                    <a:pt x="2840" y="248"/>
                  </a:lnTo>
                  <a:lnTo>
                    <a:pt x="2842" y="239"/>
                  </a:lnTo>
                  <a:lnTo>
                    <a:pt x="2843" y="251"/>
                  </a:lnTo>
                  <a:lnTo>
                    <a:pt x="2844" y="261"/>
                  </a:lnTo>
                  <a:lnTo>
                    <a:pt x="2846" y="291"/>
                  </a:lnTo>
                  <a:lnTo>
                    <a:pt x="2847" y="305"/>
                  </a:lnTo>
                  <a:lnTo>
                    <a:pt x="2848" y="347"/>
                  </a:lnTo>
                  <a:lnTo>
                    <a:pt x="2849" y="369"/>
                  </a:lnTo>
                  <a:lnTo>
                    <a:pt x="2850" y="399"/>
                  </a:lnTo>
                  <a:lnTo>
                    <a:pt x="2852" y="416"/>
                  </a:lnTo>
                  <a:lnTo>
                    <a:pt x="2853" y="439"/>
                  </a:lnTo>
                  <a:lnTo>
                    <a:pt x="2854" y="454"/>
                  </a:lnTo>
                  <a:lnTo>
                    <a:pt x="2855" y="464"/>
                  </a:lnTo>
                  <a:lnTo>
                    <a:pt x="2857" y="467"/>
                  </a:lnTo>
                  <a:lnTo>
                    <a:pt x="2858" y="470"/>
                  </a:lnTo>
                  <a:lnTo>
                    <a:pt x="2859" y="468"/>
                  </a:lnTo>
                  <a:lnTo>
                    <a:pt x="2860" y="469"/>
                  </a:lnTo>
                  <a:lnTo>
                    <a:pt x="2862" y="464"/>
                  </a:lnTo>
                  <a:lnTo>
                    <a:pt x="2863" y="439"/>
                  </a:lnTo>
                  <a:lnTo>
                    <a:pt x="2864" y="406"/>
                  </a:lnTo>
                  <a:lnTo>
                    <a:pt x="2865" y="334"/>
                  </a:lnTo>
                  <a:lnTo>
                    <a:pt x="2867" y="292"/>
                  </a:lnTo>
                  <a:lnTo>
                    <a:pt x="2868" y="241"/>
                  </a:lnTo>
                  <a:lnTo>
                    <a:pt x="2869" y="233"/>
                  </a:lnTo>
                  <a:lnTo>
                    <a:pt x="2870" y="231"/>
                  </a:lnTo>
                  <a:lnTo>
                    <a:pt x="2871" y="240"/>
                  </a:lnTo>
                  <a:lnTo>
                    <a:pt x="2873" y="253"/>
                  </a:lnTo>
                  <a:lnTo>
                    <a:pt x="2874" y="268"/>
                  </a:lnTo>
                  <a:lnTo>
                    <a:pt x="2875" y="272"/>
                  </a:lnTo>
                  <a:lnTo>
                    <a:pt x="2877" y="285"/>
                  </a:lnTo>
                  <a:lnTo>
                    <a:pt x="2878" y="268"/>
                  </a:lnTo>
                  <a:lnTo>
                    <a:pt x="2879" y="266"/>
                  </a:lnTo>
                  <a:lnTo>
                    <a:pt x="2880" y="271"/>
                  </a:lnTo>
                  <a:lnTo>
                    <a:pt x="2881" y="278"/>
                  </a:lnTo>
                  <a:lnTo>
                    <a:pt x="2883" y="267"/>
                  </a:lnTo>
                  <a:lnTo>
                    <a:pt x="2884" y="253"/>
                  </a:lnTo>
                  <a:lnTo>
                    <a:pt x="2885" y="252"/>
                  </a:lnTo>
                  <a:lnTo>
                    <a:pt x="2886" y="254"/>
                  </a:lnTo>
                  <a:lnTo>
                    <a:pt x="2887" y="279"/>
                  </a:lnTo>
                  <a:lnTo>
                    <a:pt x="2889" y="305"/>
                  </a:lnTo>
                  <a:lnTo>
                    <a:pt x="2890" y="321"/>
                  </a:lnTo>
                  <a:lnTo>
                    <a:pt x="2891" y="281"/>
                  </a:lnTo>
                  <a:lnTo>
                    <a:pt x="2893" y="238"/>
                  </a:lnTo>
                  <a:lnTo>
                    <a:pt x="2894" y="202"/>
                  </a:lnTo>
                  <a:lnTo>
                    <a:pt x="2895" y="194"/>
                  </a:lnTo>
                  <a:lnTo>
                    <a:pt x="2896" y="190"/>
                  </a:lnTo>
                  <a:lnTo>
                    <a:pt x="2897" y="181"/>
                  </a:lnTo>
                  <a:lnTo>
                    <a:pt x="2899" y="172"/>
                  </a:lnTo>
                  <a:lnTo>
                    <a:pt x="2900" y="175"/>
                  </a:lnTo>
                  <a:lnTo>
                    <a:pt x="2901" y="173"/>
                  </a:lnTo>
                  <a:lnTo>
                    <a:pt x="2902" y="184"/>
                  </a:lnTo>
                  <a:lnTo>
                    <a:pt x="2903" y="190"/>
                  </a:lnTo>
                  <a:lnTo>
                    <a:pt x="2905" y="208"/>
                  </a:lnTo>
                  <a:lnTo>
                    <a:pt x="2906" y="245"/>
                  </a:lnTo>
                  <a:lnTo>
                    <a:pt x="2907" y="298"/>
                  </a:lnTo>
                  <a:lnTo>
                    <a:pt x="2909" y="341"/>
                  </a:lnTo>
                  <a:lnTo>
                    <a:pt x="2910" y="386"/>
                  </a:lnTo>
                  <a:lnTo>
                    <a:pt x="2911" y="410"/>
                  </a:lnTo>
                  <a:lnTo>
                    <a:pt x="2912" y="432"/>
                  </a:lnTo>
                  <a:lnTo>
                    <a:pt x="2913" y="443"/>
                  </a:lnTo>
                  <a:lnTo>
                    <a:pt x="2915" y="451"/>
                  </a:lnTo>
                  <a:lnTo>
                    <a:pt x="2916" y="460"/>
                  </a:lnTo>
                  <a:lnTo>
                    <a:pt x="2917" y="464"/>
                  </a:lnTo>
                  <a:lnTo>
                    <a:pt x="2918" y="462"/>
                  </a:lnTo>
                  <a:lnTo>
                    <a:pt x="2920" y="467"/>
                  </a:lnTo>
                  <a:lnTo>
                    <a:pt x="2921" y="462"/>
                  </a:lnTo>
                  <a:lnTo>
                    <a:pt x="2922" y="435"/>
                  </a:lnTo>
                  <a:lnTo>
                    <a:pt x="2923" y="404"/>
                  </a:lnTo>
                  <a:lnTo>
                    <a:pt x="2925" y="331"/>
                  </a:lnTo>
                  <a:lnTo>
                    <a:pt x="2926" y="284"/>
                  </a:lnTo>
                  <a:lnTo>
                    <a:pt x="2927" y="234"/>
                  </a:lnTo>
                  <a:lnTo>
                    <a:pt x="2928" y="219"/>
                  </a:lnTo>
                  <a:lnTo>
                    <a:pt x="2930" y="224"/>
                  </a:lnTo>
                  <a:lnTo>
                    <a:pt x="2931" y="241"/>
                  </a:lnTo>
                  <a:lnTo>
                    <a:pt x="2932" y="257"/>
                  </a:lnTo>
                  <a:lnTo>
                    <a:pt x="2933" y="262"/>
                  </a:lnTo>
                  <a:lnTo>
                    <a:pt x="2934" y="267"/>
                  </a:lnTo>
                  <a:lnTo>
                    <a:pt x="2936" y="273"/>
                  </a:lnTo>
                  <a:lnTo>
                    <a:pt x="2937" y="259"/>
                  </a:lnTo>
                  <a:lnTo>
                    <a:pt x="2938" y="262"/>
                  </a:lnTo>
                  <a:lnTo>
                    <a:pt x="2940" y="267"/>
                  </a:lnTo>
                  <a:lnTo>
                    <a:pt x="2941" y="280"/>
                  </a:lnTo>
                  <a:lnTo>
                    <a:pt x="2942" y="269"/>
                  </a:lnTo>
                  <a:lnTo>
                    <a:pt x="2943" y="265"/>
                  </a:lnTo>
                  <a:lnTo>
                    <a:pt x="2944" y="265"/>
                  </a:lnTo>
                  <a:lnTo>
                    <a:pt x="2946" y="260"/>
                  </a:lnTo>
                  <a:lnTo>
                    <a:pt x="2947" y="286"/>
                  </a:lnTo>
                  <a:lnTo>
                    <a:pt x="2948" y="313"/>
                  </a:lnTo>
                  <a:lnTo>
                    <a:pt x="2949" y="328"/>
                  </a:lnTo>
                  <a:lnTo>
                    <a:pt x="2950" y="293"/>
                  </a:lnTo>
                  <a:lnTo>
                    <a:pt x="2952" y="252"/>
                  </a:lnTo>
                  <a:lnTo>
                    <a:pt x="2953" y="223"/>
                  </a:lnTo>
                  <a:lnTo>
                    <a:pt x="2954" y="207"/>
                  </a:lnTo>
                  <a:lnTo>
                    <a:pt x="2956" y="193"/>
                  </a:lnTo>
                  <a:lnTo>
                    <a:pt x="2957" y="186"/>
                  </a:lnTo>
                  <a:lnTo>
                    <a:pt x="2958" y="185"/>
                  </a:lnTo>
                  <a:lnTo>
                    <a:pt x="2959" y="187"/>
                  </a:lnTo>
                  <a:lnTo>
                    <a:pt x="2960" y="187"/>
                  </a:lnTo>
                  <a:lnTo>
                    <a:pt x="2962" y="191"/>
                  </a:lnTo>
                  <a:lnTo>
                    <a:pt x="2963" y="202"/>
                  </a:lnTo>
                  <a:lnTo>
                    <a:pt x="2964" y="211"/>
                  </a:lnTo>
                  <a:lnTo>
                    <a:pt x="2965" y="230"/>
                  </a:lnTo>
                  <a:lnTo>
                    <a:pt x="2967" y="265"/>
                  </a:lnTo>
                  <a:lnTo>
                    <a:pt x="2968" y="311"/>
                  </a:lnTo>
                  <a:lnTo>
                    <a:pt x="2969" y="358"/>
                  </a:lnTo>
                  <a:lnTo>
                    <a:pt x="2970" y="391"/>
                  </a:lnTo>
                  <a:lnTo>
                    <a:pt x="2972" y="418"/>
                  </a:lnTo>
                  <a:lnTo>
                    <a:pt x="2973" y="430"/>
                  </a:lnTo>
                  <a:lnTo>
                    <a:pt x="2974" y="446"/>
                  </a:lnTo>
                  <a:lnTo>
                    <a:pt x="2975" y="456"/>
                  </a:lnTo>
                  <a:lnTo>
                    <a:pt x="2977" y="460"/>
                  </a:lnTo>
                  <a:lnTo>
                    <a:pt x="2978" y="460"/>
                  </a:lnTo>
                  <a:lnTo>
                    <a:pt x="2979" y="465"/>
                  </a:lnTo>
                  <a:lnTo>
                    <a:pt x="2980" y="462"/>
                  </a:lnTo>
                  <a:lnTo>
                    <a:pt x="2981" y="437"/>
                  </a:lnTo>
                  <a:lnTo>
                    <a:pt x="2983" y="405"/>
                  </a:lnTo>
                  <a:lnTo>
                    <a:pt x="2984" y="336"/>
                  </a:lnTo>
                  <a:lnTo>
                    <a:pt x="2985" y="285"/>
                  </a:lnTo>
                  <a:lnTo>
                    <a:pt x="2987" y="243"/>
                  </a:lnTo>
                  <a:lnTo>
                    <a:pt x="2988" y="236"/>
                  </a:lnTo>
                  <a:lnTo>
                    <a:pt x="2989" y="247"/>
                  </a:lnTo>
                  <a:lnTo>
                    <a:pt x="2990" y="259"/>
                  </a:lnTo>
                  <a:lnTo>
                    <a:pt x="2991" y="258"/>
                  </a:lnTo>
                  <a:lnTo>
                    <a:pt x="2993" y="261"/>
                  </a:lnTo>
                  <a:lnTo>
                    <a:pt x="2994" y="267"/>
                  </a:lnTo>
                  <a:lnTo>
                    <a:pt x="2995" y="283"/>
                  </a:lnTo>
                  <a:lnTo>
                    <a:pt x="2996" y="260"/>
                  </a:lnTo>
                  <a:lnTo>
                    <a:pt x="2997" y="263"/>
                  </a:lnTo>
                  <a:lnTo>
                    <a:pt x="2999" y="276"/>
                  </a:lnTo>
                  <a:lnTo>
                    <a:pt x="3000" y="283"/>
                  </a:lnTo>
                  <a:lnTo>
                    <a:pt x="3001" y="269"/>
                  </a:lnTo>
                  <a:lnTo>
                    <a:pt x="3003" y="264"/>
                  </a:lnTo>
                  <a:lnTo>
                    <a:pt x="3004" y="259"/>
                  </a:lnTo>
                  <a:lnTo>
                    <a:pt x="3005" y="266"/>
                  </a:lnTo>
                  <a:lnTo>
                    <a:pt x="3006" y="296"/>
                  </a:lnTo>
                  <a:lnTo>
                    <a:pt x="3007" y="330"/>
                  </a:lnTo>
                  <a:lnTo>
                    <a:pt x="3009" y="346"/>
                  </a:lnTo>
                  <a:lnTo>
                    <a:pt x="3010" y="305"/>
                  </a:lnTo>
                  <a:lnTo>
                    <a:pt x="3011" y="261"/>
                  </a:lnTo>
                  <a:lnTo>
                    <a:pt x="3012" y="226"/>
                  </a:lnTo>
                  <a:lnTo>
                    <a:pt x="3014" y="196"/>
                  </a:lnTo>
                  <a:lnTo>
                    <a:pt x="3015" y="184"/>
                  </a:lnTo>
                  <a:lnTo>
                    <a:pt x="3016" y="184"/>
                  </a:lnTo>
                  <a:lnTo>
                    <a:pt x="3017" y="175"/>
                  </a:lnTo>
                  <a:lnTo>
                    <a:pt x="3019" y="178"/>
                  </a:lnTo>
                  <a:lnTo>
                    <a:pt x="3020" y="174"/>
                  </a:lnTo>
                  <a:lnTo>
                    <a:pt x="3021" y="185"/>
                  </a:lnTo>
                  <a:lnTo>
                    <a:pt x="3022" y="182"/>
                  </a:lnTo>
                  <a:lnTo>
                    <a:pt x="3024" y="196"/>
                  </a:lnTo>
                  <a:lnTo>
                    <a:pt x="3025" y="218"/>
                  </a:lnTo>
                  <a:lnTo>
                    <a:pt x="3026" y="223"/>
                  </a:lnTo>
                  <a:lnTo>
                    <a:pt x="3027" y="244"/>
                  </a:lnTo>
                  <a:lnTo>
                    <a:pt x="3028" y="288"/>
                  </a:lnTo>
                  <a:lnTo>
                    <a:pt x="3030" y="338"/>
                  </a:lnTo>
                  <a:lnTo>
                    <a:pt x="3031" y="367"/>
                  </a:lnTo>
                  <a:lnTo>
                    <a:pt x="3032" y="392"/>
                  </a:lnTo>
                  <a:lnTo>
                    <a:pt x="3034" y="413"/>
                  </a:lnTo>
                  <a:lnTo>
                    <a:pt x="3035" y="429"/>
                  </a:lnTo>
                  <a:lnTo>
                    <a:pt x="3036" y="440"/>
                  </a:lnTo>
                  <a:lnTo>
                    <a:pt x="3037" y="437"/>
                  </a:lnTo>
                  <a:lnTo>
                    <a:pt x="3038" y="454"/>
                  </a:lnTo>
                  <a:lnTo>
                    <a:pt x="3040" y="456"/>
                  </a:lnTo>
                  <a:lnTo>
                    <a:pt x="3041" y="433"/>
                  </a:lnTo>
                  <a:lnTo>
                    <a:pt x="3042" y="402"/>
                  </a:lnTo>
                  <a:lnTo>
                    <a:pt x="3043" y="340"/>
                  </a:lnTo>
                  <a:lnTo>
                    <a:pt x="3045" y="302"/>
                  </a:lnTo>
                  <a:lnTo>
                    <a:pt x="3046" y="241"/>
                  </a:lnTo>
                  <a:lnTo>
                    <a:pt x="3047" y="234"/>
                  </a:lnTo>
                  <a:lnTo>
                    <a:pt x="3048" y="227"/>
                  </a:lnTo>
                  <a:lnTo>
                    <a:pt x="3050" y="243"/>
                  </a:lnTo>
                  <a:lnTo>
                    <a:pt x="3051" y="257"/>
                  </a:lnTo>
                  <a:lnTo>
                    <a:pt x="3052" y="262"/>
                  </a:lnTo>
                  <a:lnTo>
                    <a:pt x="3053" y="259"/>
                  </a:lnTo>
                  <a:lnTo>
                    <a:pt x="3054" y="267"/>
                  </a:lnTo>
                  <a:lnTo>
                    <a:pt x="3056" y="253"/>
                  </a:lnTo>
                  <a:lnTo>
                    <a:pt x="3057" y="255"/>
                  </a:lnTo>
                  <a:lnTo>
                    <a:pt x="3058" y="272"/>
                  </a:lnTo>
                  <a:lnTo>
                    <a:pt x="3059" y="275"/>
                  </a:lnTo>
                  <a:lnTo>
                    <a:pt x="3061" y="264"/>
                  </a:lnTo>
                  <a:lnTo>
                    <a:pt x="3062" y="257"/>
                  </a:lnTo>
                  <a:lnTo>
                    <a:pt x="3063" y="253"/>
                  </a:lnTo>
                  <a:lnTo>
                    <a:pt x="3064" y="264"/>
                  </a:lnTo>
                  <a:lnTo>
                    <a:pt x="3066" y="293"/>
                  </a:lnTo>
                  <a:lnTo>
                    <a:pt x="3067" y="315"/>
                  </a:lnTo>
                  <a:lnTo>
                    <a:pt x="3068" y="330"/>
                  </a:lnTo>
                  <a:lnTo>
                    <a:pt x="3069" y="294"/>
                  </a:lnTo>
                  <a:lnTo>
                    <a:pt x="3070" y="249"/>
                  </a:lnTo>
                  <a:lnTo>
                    <a:pt x="3072" y="210"/>
                  </a:lnTo>
                  <a:lnTo>
                    <a:pt x="3073" y="186"/>
                  </a:lnTo>
                  <a:lnTo>
                    <a:pt x="3074" y="164"/>
                  </a:lnTo>
                  <a:lnTo>
                    <a:pt x="3076" y="158"/>
                  </a:lnTo>
                  <a:lnTo>
                    <a:pt x="3077" y="163"/>
                  </a:lnTo>
                  <a:lnTo>
                    <a:pt x="3078" y="163"/>
                  </a:lnTo>
                  <a:lnTo>
                    <a:pt x="3079" y="162"/>
                  </a:lnTo>
                  <a:lnTo>
                    <a:pt x="3080" y="162"/>
                  </a:lnTo>
                  <a:lnTo>
                    <a:pt x="3082" y="157"/>
                  </a:lnTo>
                  <a:lnTo>
                    <a:pt x="3083" y="153"/>
                  </a:lnTo>
                  <a:lnTo>
                    <a:pt x="3084" y="146"/>
                  </a:lnTo>
                  <a:lnTo>
                    <a:pt x="3085" y="153"/>
                  </a:lnTo>
                  <a:lnTo>
                    <a:pt x="3087" y="163"/>
                  </a:lnTo>
                  <a:lnTo>
                    <a:pt x="3088" y="188"/>
                  </a:lnTo>
                  <a:lnTo>
                    <a:pt x="3089" y="206"/>
                  </a:lnTo>
                  <a:lnTo>
                    <a:pt x="3090" y="232"/>
                  </a:lnTo>
                  <a:lnTo>
                    <a:pt x="3092" y="253"/>
                  </a:lnTo>
                  <a:lnTo>
                    <a:pt x="3093" y="285"/>
                  </a:lnTo>
                  <a:lnTo>
                    <a:pt x="3094" y="315"/>
                  </a:lnTo>
                  <a:lnTo>
                    <a:pt x="3095" y="339"/>
                  </a:lnTo>
                  <a:lnTo>
                    <a:pt x="3097" y="366"/>
                  </a:lnTo>
                  <a:lnTo>
                    <a:pt x="3098" y="419"/>
                  </a:lnTo>
                  <a:lnTo>
                    <a:pt x="3099" y="443"/>
                  </a:lnTo>
                  <a:lnTo>
                    <a:pt x="3100" y="448"/>
                  </a:lnTo>
                  <a:lnTo>
                    <a:pt x="3101" y="447"/>
                  </a:lnTo>
                  <a:lnTo>
                    <a:pt x="3103" y="428"/>
                  </a:lnTo>
                  <a:lnTo>
                    <a:pt x="3104" y="426"/>
                  </a:lnTo>
                  <a:lnTo>
                    <a:pt x="3105" y="403"/>
                  </a:lnTo>
                  <a:lnTo>
                    <a:pt x="3107" y="379"/>
                  </a:lnTo>
                  <a:lnTo>
                    <a:pt x="3108" y="341"/>
                  </a:lnTo>
                  <a:lnTo>
                    <a:pt x="3109" y="321"/>
                  </a:lnTo>
                  <a:lnTo>
                    <a:pt x="3110" y="274"/>
                  </a:lnTo>
                  <a:lnTo>
                    <a:pt x="3111" y="277"/>
                  </a:lnTo>
                  <a:lnTo>
                    <a:pt x="3113" y="238"/>
                  </a:lnTo>
                  <a:lnTo>
                    <a:pt x="3114" y="238"/>
                  </a:lnTo>
                  <a:lnTo>
                    <a:pt x="3115" y="204"/>
                  </a:lnTo>
                  <a:lnTo>
                    <a:pt x="3116" y="199"/>
                  </a:lnTo>
                  <a:lnTo>
                    <a:pt x="3117" y="198"/>
                  </a:lnTo>
                  <a:lnTo>
                    <a:pt x="3119" y="209"/>
                  </a:lnTo>
                  <a:lnTo>
                    <a:pt x="3120" y="213"/>
                  </a:lnTo>
                  <a:lnTo>
                    <a:pt x="3121" y="227"/>
                  </a:lnTo>
                  <a:lnTo>
                    <a:pt x="3123" y="204"/>
                  </a:lnTo>
                  <a:lnTo>
                    <a:pt x="3124" y="204"/>
                  </a:lnTo>
                  <a:lnTo>
                    <a:pt x="3125" y="227"/>
                  </a:lnTo>
                  <a:lnTo>
                    <a:pt x="3126" y="261"/>
                  </a:lnTo>
                  <a:lnTo>
                    <a:pt x="3127" y="292"/>
                  </a:lnTo>
                  <a:lnTo>
                    <a:pt x="3129" y="253"/>
                  </a:lnTo>
                  <a:lnTo>
                    <a:pt x="3130" y="212"/>
                  </a:lnTo>
                  <a:lnTo>
                    <a:pt x="3131" y="188"/>
                  </a:lnTo>
                  <a:lnTo>
                    <a:pt x="3132" y="161"/>
                  </a:lnTo>
                  <a:lnTo>
                    <a:pt x="3134" y="149"/>
                  </a:lnTo>
                  <a:lnTo>
                    <a:pt x="3135" y="163"/>
                  </a:lnTo>
                  <a:lnTo>
                    <a:pt x="3136" y="192"/>
                  </a:lnTo>
                  <a:lnTo>
                    <a:pt x="3137" y="197"/>
                  </a:lnTo>
                  <a:lnTo>
                    <a:pt x="3139" y="208"/>
                  </a:lnTo>
                  <a:lnTo>
                    <a:pt x="3140" y="203"/>
                  </a:lnTo>
                  <a:lnTo>
                    <a:pt x="3141" y="169"/>
                  </a:lnTo>
                  <a:lnTo>
                    <a:pt x="3142" y="153"/>
                  </a:lnTo>
                  <a:lnTo>
                    <a:pt x="3144" y="140"/>
                  </a:lnTo>
                  <a:lnTo>
                    <a:pt x="3145" y="135"/>
                  </a:lnTo>
                  <a:lnTo>
                    <a:pt x="3146" y="148"/>
                  </a:lnTo>
                  <a:lnTo>
                    <a:pt x="3147" y="173"/>
                  </a:lnTo>
                  <a:lnTo>
                    <a:pt x="3148" y="180"/>
                  </a:lnTo>
                  <a:lnTo>
                    <a:pt x="3150" y="208"/>
                  </a:lnTo>
                  <a:lnTo>
                    <a:pt x="3151" y="229"/>
                  </a:lnTo>
                  <a:lnTo>
                    <a:pt x="3152" y="253"/>
                  </a:lnTo>
                  <a:lnTo>
                    <a:pt x="3154" y="284"/>
                  </a:lnTo>
                  <a:lnTo>
                    <a:pt x="3155" y="311"/>
                  </a:lnTo>
                  <a:lnTo>
                    <a:pt x="3156" y="342"/>
                  </a:lnTo>
                  <a:lnTo>
                    <a:pt x="3157" y="404"/>
                  </a:lnTo>
                  <a:lnTo>
                    <a:pt x="3158" y="437"/>
                  </a:lnTo>
                  <a:lnTo>
                    <a:pt x="3160" y="449"/>
                  </a:lnTo>
                  <a:lnTo>
                    <a:pt x="3161" y="449"/>
                  </a:lnTo>
                  <a:lnTo>
                    <a:pt x="3162" y="443"/>
                  </a:lnTo>
                  <a:lnTo>
                    <a:pt x="3163" y="442"/>
                  </a:lnTo>
                  <a:lnTo>
                    <a:pt x="3164" y="419"/>
                  </a:lnTo>
                  <a:lnTo>
                    <a:pt x="3166" y="407"/>
                  </a:lnTo>
                  <a:lnTo>
                    <a:pt x="3167" y="389"/>
                  </a:lnTo>
                  <a:lnTo>
                    <a:pt x="3168" y="365"/>
                  </a:lnTo>
                  <a:lnTo>
                    <a:pt x="3170" y="327"/>
                  </a:lnTo>
                  <a:lnTo>
                    <a:pt x="3171" y="311"/>
                  </a:lnTo>
                  <a:lnTo>
                    <a:pt x="3172" y="276"/>
                  </a:lnTo>
                  <a:lnTo>
                    <a:pt x="3173" y="269"/>
                  </a:lnTo>
                  <a:lnTo>
                    <a:pt x="3174" y="248"/>
                  </a:lnTo>
                  <a:lnTo>
                    <a:pt x="3176" y="235"/>
                  </a:lnTo>
                  <a:lnTo>
                    <a:pt x="3177" y="239"/>
                  </a:lnTo>
                  <a:lnTo>
                    <a:pt x="3178" y="241"/>
                  </a:lnTo>
                  <a:lnTo>
                    <a:pt x="3179" y="247"/>
                  </a:lnTo>
                  <a:lnTo>
                    <a:pt x="3181" y="242"/>
                  </a:lnTo>
                  <a:lnTo>
                    <a:pt x="3182" y="244"/>
                  </a:lnTo>
                  <a:lnTo>
                    <a:pt x="3183" y="253"/>
                  </a:lnTo>
                  <a:lnTo>
                    <a:pt x="3184" y="251"/>
                  </a:lnTo>
                  <a:lnTo>
                    <a:pt x="3186" y="263"/>
                  </a:lnTo>
                  <a:lnTo>
                    <a:pt x="3187" y="279"/>
                  </a:lnTo>
                  <a:lnTo>
                    <a:pt x="3188" y="265"/>
                  </a:lnTo>
                  <a:lnTo>
                    <a:pt x="3189" y="246"/>
                  </a:lnTo>
                  <a:lnTo>
                    <a:pt x="3191" y="239"/>
                  </a:lnTo>
                  <a:lnTo>
                    <a:pt x="3192" y="244"/>
                  </a:lnTo>
                  <a:lnTo>
                    <a:pt x="3193" y="268"/>
                  </a:lnTo>
                  <a:lnTo>
                    <a:pt x="3194" y="280"/>
                  </a:lnTo>
                  <a:lnTo>
                    <a:pt x="3195" y="303"/>
                  </a:lnTo>
                  <a:lnTo>
                    <a:pt x="3197" y="298"/>
                  </a:lnTo>
                  <a:lnTo>
                    <a:pt x="3198" y="307"/>
                  </a:lnTo>
                  <a:lnTo>
                    <a:pt x="3199" y="304"/>
                  </a:lnTo>
                  <a:lnTo>
                    <a:pt x="3201" y="326"/>
                  </a:lnTo>
                  <a:lnTo>
                    <a:pt x="3202" y="341"/>
                  </a:lnTo>
                  <a:lnTo>
                    <a:pt x="3203" y="360"/>
                  </a:lnTo>
                  <a:lnTo>
                    <a:pt x="3204" y="378"/>
                  </a:lnTo>
                  <a:lnTo>
                    <a:pt x="3205" y="391"/>
                  </a:lnTo>
                  <a:lnTo>
                    <a:pt x="3207" y="405"/>
                  </a:lnTo>
                  <a:lnTo>
                    <a:pt x="3208" y="423"/>
                  </a:lnTo>
                  <a:lnTo>
                    <a:pt x="3209" y="444"/>
                  </a:lnTo>
                  <a:lnTo>
                    <a:pt x="3210" y="448"/>
                  </a:lnTo>
                  <a:lnTo>
                    <a:pt x="3211" y="460"/>
                  </a:lnTo>
                  <a:lnTo>
                    <a:pt x="3213" y="467"/>
                  </a:lnTo>
                  <a:lnTo>
                    <a:pt x="3214" y="469"/>
                  </a:lnTo>
                  <a:lnTo>
                    <a:pt x="3215" y="466"/>
                  </a:lnTo>
                  <a:lnTo>
                    <a:pt x="3217" y="468"/>
                  </a:lnTo>
                  <a:lnTo>
                    <a:pt x="3218" y="461"/>
                  </a:lnTo>
                  <a:lnTo>
                    <a:pt x="3219" y="438"/>
                  </a:lnTo>
                  <a:lnTo>
                    <a:pt x="3220" y="402"/>
                  </a:lnTo>
                  <a:lnTo>
                    <a:pt x="3221" y="344"/>
                  </a:lnTo>
                  <a:lnTo>
                    <a:pt x="3223" y="314"/>
                  </a:lnTo>
                  <a:lnTo>
                    <a:pt x="3224" y="276"/>
                  </a:lnTo>
                  <a:lnTo>
                    <a:pt x="3225" y="262"/>
                  </a:lnTo>
                  <a:lnTo>
                    <a:pt x="3226" y="268"/>
                  </a:lnTo>
                  <a:lnTo>
                    <a:pt x="3227" y="274"/>
                  </a:lnTo>
                  <a:lnTo>
                    <a:pt x="3229" y="282"/>
                  </a:lnTo>
                  <a:lnTo>
                    <a:pt x="3230" y="301"/>
                  </a:lnTo>
                  <a:lnTo>
                    <a:pt x="3231" y="294"/>
                  </a:lnTo>
                  <a:lnTo>
                    <a:pt x="3233" y="295"/>
                  </a:lnTo>
                  <a:lnTo>
                    <a:pt x="3234" y="274"/>
                  </a:lnTo>
                  <a:lnTo>
                    <a:pt x="3235" y="288"/>
                  </a:lnTo>
                  <a:lnTo>
                    <a:pt x="3236" y="288"/>
                  </a:lnTo>
                  <a:lnTo>
                    <a:pt x="3237" y="291"/>
                  </a:lnTo>
                  <a:lnTo>
                    <a:pt x="3239" y="280"/>
                  </a:lnTo>
                  <a:lnTo>
                    <a:pt x="3240" y="279"/>
                  </a:lnTo>
                  <a:lnTo>
                    <a:pt x="3241" y="267"/>
                  </a:lnTo>
                  <a:lnTo>
                    <a:pt x="3242" y="264"/>
                  </a:lnTo>
                  <a:lnTo>
                    <a:pt x="3244" y="285"/>
                  </a:lnTo>
                  <a:lnTo>
                    <a:pt x="3245" y="306"/>
                  </a:lnTo>
                  <a:lnTo>
                    <a:pt x="3246" y="321"/>
                  </a:lnTo>
                  <a:lnTo>
                    <a:pt x="3247" y="285"/>
                  </a:lnTo>
                  <a:lnTo>
                    <a:pt x="3249" y="258"/>
                  </a:lnTo>
                  <a:lnTo>
                    <a:pt x="3250" y="238"/>
                  </a:lnTo>
                  <a:lnTo>
                    <a:pt x="3251" y="224"/>
                  </a:lnTo>
                  <a:lnTo>
                    <a:pt x="3252" y="217"/>
                  </a:lnTo>
                  <a:lnTo>
                    <a:pt x="3254" y="227"/>
                  </a:lnTo>
                  <a:lnTo>
                    <a:pt x="3255" y="235"/>
                  </a:lnTo>
                  <a:lnTo>
                    <a:pt x="3256" y="251"/>
                  </a:lnTo>
                  <a:lnTo>
                    <a:pt x="3257" y="250"/>
                  </a:lnTo>
                  <a:lnTo>
                    <a:pt x="3258" y="253"/>
                  </a:lnTo>
                  <a:lnTo>
                    <a:pt x="3260" y="257"/>
                  </a:lnTo>
                  <a:lnTo>
                    <a:pt x="3261" y="279"/>
                  </a:lnTo>
                  <a:lnTo>
                    <a:pt x="3262" y="315"/>
                  </a:lnTo>
                  <a:lnTo>
                    <a:pt x="3264" y="347"/>
                  </a:lnTo>
                  <a:lnTo>
                    <a:pt x="3265" y="366"/>
                  </a:lnTo>
                  <a:lnTo>
                    <a:pt x="3266" y="398"/>
                  </a:lnTo>
                  <a:lnTo>
                    <a:pt x="3267" y="418"/>
                  </a:lnTo>
                  <a:lnTo>
                    <a:pt x="3268" y="434"/>
                  </a:lnTo>
                  <a:lnTo>
                    <a:pt x="3270" y="445"/>
                  </a:lnTo>
                  <a:lnTo>
                    <a:pt x="3271" y="457"/>
                  </a:lnTo>
                  <a:lnTo>
                    <a:pt x="3272" y="462"/>
                  </a:lnTo>
                  <a:lnTo>
                    <a:pt x="3273" y="467"/>
                  </a:lnTo>
                  <a:lnTo>
                    <a:pt x="3274" y="462"/>
                  </a:lnTo>
                  <a:lnTo>
                    <a:pt x="3276" y="464"/>
                  </a:lnTo>
                  <a:lnTo>
                    <a:pt x="3277" y="461"/>
                  </a:lnTo>
                  <a:lnTo>
                    <a:pt x="3278" y="438"/>
                  </a:lnTo>
                  <a:lnTo>
                    <a:pt x="3280" y="411"/>
                  </a:lnTo>
                  <a:lnTo>
                    <a:pt x="3281" y="352"/>
                  </a:lnTo>
                  <a:lnTo>
                    <a:pt x="3282" y="308"/>
                  </a:lnTo>
                  <a:lnTo>
                    <a:pt x="3283" y="265"/>
                  </a:lnTo>
                  <a:lnTo>
                    <a:pt x="3284" y="256"/>
                  </a:lnTo>
                  <a:lnTo>
                    <a:pt x="3286" y="252"/>
                  </a:lnTo>
                  <a:lnTo>
                    <a:pt x="3287" y="262"/>
                  </a:lnTo>
                  <a:lnTo>
                    <a:pt x="3288" y="266"/>
                  </a:lnTo>
                  <a:lnTo>
                    <a:pt x="3289" y="281"/>
                  </a:lnTo>
                  <a:lnTo>
                    <a:pt x="3291" y="278"/>
                  </a:lnTo>
                  <a:lnTo>
                    <a:pt x="3292" y="289"/>
                  </a:lnTo>
                  <a:lnTo>
                    <a:pt x="3293" y="270"/>
                  </a:lnTo>
                  <a:lnTo>
                    <a:pt x="3294" y="269"/>
                  </a:lnTo>
                  <a:lnTo>
                    <a:pt x="3296" y="268"/>
                  </a:lnTo>
                  <a:lnTo>
                    <a:pt x="3297" y="272"/>
                  </a:lnTo>
                  <a:lnTo>
                    <a:pt x="3298" y="263"/>
                  </a:lnTo>
                  <a:lnTo>
                    <a:pt x="3299" y="260"/>
                  </a:lnTo>
                  <a:lnTo>
                    <a:pt x="3301" y="261"/>
                  </a:lnTo>
                  <a:lnTo>
                    <a:pt x="3302" y="258"/>
                  </a:lnTo>
                  <a:lnTo>
                    <a:pt x="3303" y="295"/>
                  </a:lnTo>
                  <a:lnTo>
                    <a:pt x="3304" y="325"/>
                  </a:lnTo>
                  <a:lnTo>
                    <a:pt x="3305" y="343"/>
                  </a:lnTo>
                  <a:lnTo>
                    <a:pt x="3307" y="311"/>
                  </a:lnTo>
                  <a:lnTo>
                    <a:pt x="3308" y="279"/>
                  </a:lnTo>
                  <a:lnTo>
                    <a:pt x="3309" y="253"/>
                  </a:lnTo>
                  <a:lnTo>
                    <a:pt x="3311" y="236"/>
                  </a:lnTo>
                  <a:lnTo>
                    <a:pt x="3312" y="232"/>
                  </a:lnTo>
                  <a:lnTo>
                    <a:pt x="3313" y="230"/>
                  </a:lnTo>
                  <a:lnTo>
                    <a:pt x="3314" y="239"/>
                  </a:lnTo>
                  <a:lnTo>
                    <a:pt x="3315" y="242"/>
                  </a:lnTo>
                  <a:lnTo>
                    <a:pt x="3317" y="242"/>
                  </a:lnTo>
                  <a:lnTo>
                    <a:pt x="3318" y="251"/>
                  </a:lnTo>
                  <a:lnTo>
                    <a:pt x="3319" y="261"/>
                  </a:lnTo>
                  <a:lnTo>
                    <a:pt x="3320" y="266"/>
                  </a:lnTo>
                  <a:lnTo>
                    <a:pt x="3321" y="274"/>
                  </a:lnTo>
                  <a:lnTo>
                    <a:pt x="3323" y="292"/>
                  </a:lnTo>
                  <a:lnTo>
                    <a:pt x="3324" y="325"/>
                  </a:lnTo>
                  <a:lnTo>
                    <a:pt x="3325" y="355"/>
                  </a:lnTo>
                  <a:lnTo>
                    <a:pt x="3327" y="385"/>
                  </a:lnTo>
                  <a:lnTo>
                    <a:pt x="3328" y="412"/>
                  </a:lnTo>
                  <a:lnTo>
                    <a:pt x="3329" y="428"/>
                  </a:lnTo>
                  <a:lnTo>
                    <a:pt x="3330" y="441"/>
                  </a:lnTo>
                  <a:lnTo>
                    <a:pt x="3331" y="449"/>
                  </a:lnTo>
                  <a:lnTo>
                    <a:pt x="3333" y="452"/>
                  </a:lnTo>
                  <a:lnTo>
                    <a:pt x="3334" y="447"/>
                  </a:lnTo>
                  <a:lnTo>
                    <a:pt x="3335" y="448"/>
                  </a:lnTo>
                  <a:lnTo>
                    <a:pt x="3336" y="447"/>
                  </a:lnTo>
                  <a:lnTo>
                    <a:pt x="3338" y="430"/>
                  </a:lnTo>
                  <a:lnTo>
                    <a:pt x="3339" y="403"/>
                  </a:lnTo>
                  <a:lnTo>
                    <a:pt x="3340" y="357"/>
                  </a:lnTo>
                  <a:lnTo>
                    <a:pt x="3341" y="315"/>
                  </a:lnTo>
                  <a:lnTo>
                    <a:pt x="3343" y="280"/>
                  </a:lnTo>
                  <a:lnTo>
                    <a:pt x="3344" y="249"/>
                  </a:lnTo>
                  <a:lnTo>
                    <a:pt x="3345" y="247"/>
                  </a:lnTo>
                  <a:lnTo>
                    <a:pt x="3346" y="253"/>
                  </a:lnTo>
                  <a:lnTo>
                    <a:pt x="3348" y="257"/>
                  </a:lnTo>
                  <a:lnTo>
                    <a:pt x="3349" y="264"/>
                  </a:lnTo>
                  <a:lnTo>
                    <a:pt x="3350" y="254"/>
                  </a:lnTo>
                  <a:lnTo>
                    <a:pt x="3351" y="256"/>
                  </a:lnTo>
                  <a:lnTo>
                    <a:pt x="3352" y="245"/>
                  </a:lnTo>
                  <a:lnTo>
                    <a:pt x="3354" y="239"/>
                  </a:lnTo>
                  <a:lnTo>
                    <a:pt x="3355" y="247"/>
                  </a:lnTo>
                  <a:lnTo>
                    <a:pt x="3356" y="236"/>
                  </a:lnTo>
                  <a:lnTo>
                    <a:pt x="3358" y="247"/>
                  </a:lnTo>
                  <a:lnTo>
                    <a:pt x="3359" y="252"/>
                  </a:lnTo>
                  <a:lnTo>
                    <a:pt x="3360" y="247"/>
                  </a:lnTo>
                  <a:lnTo>
                    <a:pt x="3361" y="255"/>
                  </a:lnTo>
                  <a:lnTo>
                    <a:pt x="3362" y="273"/>
                  </a:lnTo>
                  <a:lnTo>
                    <a:pt x="3364" y="299"/>
                  </a:lnTo>
                  <a:lnTo>
                    <a:pt x="3365" y="316"/>
                  </a:lnTo>
                  <a:lnTo>
                    <a:pt x="3366" y="279"/>
                  </a:lnTo>
                  <a:lnTo>
                    <a:pt x="3367" y="240"/>
                  </a:lnTo>
                  <a:lnTo>
                    <a:pt x="3368" y="229"/>
                  </a:lnTo>
                  <a:lnTo>
                    <a:pt x="3370" y="222"/>
                  </a:lnTo>
                  <a:lnTo>
                    <a:pt x="3371" y="210"/>
                  </a:lnTo>
                  <a:lnTo>
                    <a:pt x="3372" y="227"/>
                  </a:lnTo>
                  <a:lnTo>
                    <a:pt x="3374" y="254"/>
                  </a:lnTo>
                  <a:lnTo>
                    <a:pt x="3375" y="266"/>
                  </a:lnTo>
                  <a:lnTo>
                    <a:pt x="3376" y="263"/>
                  </a:lnTo>
                  <a:lnTo>
                    <a:pt x="3377" y="260"/>
                  </a:lnTo>
                  <a:lnTo>
                    <a:pt x="3378" y="277"/>
                  </a:lnTo>
                  <a:lnTo>
                    <a:pt x="3380" y="278"/>
                  </a:lnTo>
                  <a:lnTo>
                    <a:pt x="3381" y="297"/>
                  </a:lnTo>
                  <a:lnTo>
                    <a:pt x="3382" y="321"/>
                  </a:lnTo>
                  <a:lnTo>
                    <a:pt x="3383" y="323"/>
                  </a:lnTo>
                  <a:lnTo>
                    <a:pt x="3385" y="351"/>
                  </a:lnTo>
                  <a:lnTo>
                    <a:pt x="3386" y="363"/>
                  </a:lnTo>
                  <a:lnTo>
                    <a:pt x="3387" y="382"/>
                  </a:lnTo>
                  <a:lnTo>
                    <a:pt x="3388" y="391"/>
                  </a:lnTo>
                  <a:lnTo>
                    <a:pt x="3390" y="403"/>
                  </a:lnTo>
                  <a:lnTo>
                    <a:pt x="3391" y="417"/>
                  </a:lnTo>
                  <a:lnTo>
                    <a:pt x="3392" y="420"/>
                  </a:lnTo>
                  <a:lnTo>
                    <a:pt x="3393" y="427"/>
                  </a:lnTo>
                  <a:lnTo>
                    <a:pt x="3394" y="441"/>
                  </a:lnTo>
                  <a:lnTo>
                    <a:pt x="3396" y="449"/>
                  </a:lnTo>
                  <a:lnTo>
                    <a:pt x="3397" y="447"/>
                  </a:lnTo>
                  <a:lnTo>
                    <a:pt x="3398" y="435"/>
                  </a:lnTo>
                  <a:lnTo>
                    <a:pt x="3399" y="424"/>
                  </a:lnTo>
                  <a:lnTo>
                    <a:pt x="3401" y="418"/>
                  </a:lnTo>
                  <a:lnTo>
                    <a:pt x="3402" y="411"/>
                  </a:lnTo>
                  <a:lnTo>
                    <a:pt x="3403" y="404"/>
                  </a:lnTo>
                  <a:lnTo>
                    <a:pt x="3405" y="395"/>
                  </a:lnTo>
                  <a:lnTo>
                    <a:pt x="3406" y="388"/>
                  </a:lnTo>
                  <a:lnTo>
                    <a:pt x="3407" y="380"/>
                  </a:lnTo>
                  <a:lnTo>
                    <a:pt x="3408" y="371"/>
                  </a:lnTo>
                  <a:lnTo>
                    <a:pt x="3409" y="350"/>
                  </a:lnTo>
                  <a:lnTo>
                    <a:pt x="3411" y="333"/>
                  </a:lnTo>
                  <a:lnTo>
                    <a:pt x="3412" y="325"/>
                  </a:lnTo>
                  <a:lnTo>
                    <a:pt x="3413" y="326"/>
                  </a:lnTo>
                  <a:lnTo>
                    <a:pt x="3414" y="323"/>
                  </a:lnTo>
                  <a:lnTo>
                    <a:pt x="3416" y="323"/>
                  </a:lnTo>
                  <a:lnTo>
                    <a:pt x="3417" y="321"/>
                  </a:lnTo>
                  <a:lnTo>
                    <a:pt x="3418" y="317"/>
                  </a:lnTo>
                  <a:lnTo>
                    <a:pt x="3419" y="309"/>
                  </a:lnTo>
                  <a:lnTo>
                    <a:pt x="3421" y="309"/>
                  </a:lnTo>
                  <a:lnTo>
                    <a:pt x="3422" y="301"/>
                  </a:lnTo>
                  <a:lnTo>
                    <a:pt x="3423" y="323"/>
                  </a:lnTo>
                  <a:lnTo>
                    <a:pt x="3424" y="328"/>
                  </a:lnTo>
                  <a:lnTo>
                    <a:pt x="3425" y="326"/>
                  </a:lnTo>
                  <a:lnTo>
                    <a:pt x="3427" y="325"/>
                  </a:lnTo>
                  <a:lnTo>
                    <a:pt x="3428" y="331"/>
                  </a:lnTo>
                  <a:lnTo>
                    <a:pt x="3429" y="321"/>
                  </a:lnTo>
                  <a:lnTo>
                    <a:pt x="3430" y="321"/>
                  </a:lnTo>
                  <a:lnTo>
                    <a:pt x="3432" y="316"/>
                  </a:lnTo>
                  <a:lnTo>
                    <a:pt x="3433" y="316"/>
                  </a:lnTo>
                  <a:lnTo>
                    <a:pt x="3434" y="312"/>
                  </a:lnTo>
                  <a:lnTo>
                    <a:pt x="3435" y="302"/>
                  </a:lnTo>
                  <a:lnTo>
                    <a:pt x="3437" y="301"/>
                  </a:lnTo>
                  <a:lnTo>
                    <a:pt x="3438" y="296"/>
                  </a:lnTo>
                  <a:lnTo>
                    <a:pt x="3439" y="317"/>
                  </a:lnTo>
                  <a:lnTo>
                    <a:pt x="3440" y="335"/>
                  </a:lnTo>
                  <a:lnTo>
                    <a:pt x="3441" y="345"/>
                  </a:lnTo>
                  <a:lnTo>
                    <a:pt x="3443" y="372"/>
                  </a:lnTo>
                  <a:lnTo>
                    <a:pt x="3444" y="395"/>
                  </a:lnTo>
                  <a:lnTo>
                    <a:pt x="3445" y="407"/>
                  </a:lnTo>
                  <a:lnTo>
                    <a:pt x="3447" y="422"/>
                  </a:lnTo>
                  <a:lnTo>
                    <a:pt x="3448" y="435"/>
                  </a:lnTo>
                  <a:lnTo>
                    <a:pt x="3449" y="447"/>
                  </a:lnTo>
                  <a:lnTo>
                    <a:pt x="3450" y="456"/>
                  </a:lnTo>
                  <a:lnTo>
                    <a:pt x="3451" y="457"/>
                  </a:lnTo>
                  <a:lnTo>
                    <a:pt x="3453" y="457"/>
                  </a:lnTo>
                  <a:lnTo>
                    <a:pt x="3454" y="466"/>
                  </a:lnTo>
                  <a:lnTo>
                    <a:pt x="3455" y="469"/>
                  </a:lnTo>
                  <a:lnTo>
                    <a:pt x="3456" y="465"/>
                  </a:lnTo>
                  <a:lnTo>
                    <a:pt x="3458" y="457"/>
                  </a:lnTo>
                  <a:lnTo>
                    <a:pt x="3459" y="439"/>
                  </a:lnTo>
                  <a:lnTo>
                    <a:pt x="3460" y="431"/>
                  </a:lnTo>
                  <a:lnTo>
                    <a:pt x="3461" y="415"/>
                  </a:lnTo>
                  <a:lnTo>
                    <a:pt x="3463" y="400"/>
                  </a:lnTo>
                  <a:lnTo>
                    <a:pt x="3464" y="382"/>
                  </a:lnTo>
                  <a:lnTo>
                    <a:pt x="3465" y="369"/>
                  </a:lnTo>
                  <a:lnTo>
                    <a:pt x="3466" y="356"/>
                  </a:lnTo>
                  <a:lnTo>
                    <a:pt x="3468" y="343"/>
                  </a:lnTo>
                  <a:lnTo>
                    <a:pt x="3469" y="330"/>
                  </a:lnTo>
                  <a:lnTo>
                    <a:pt x="3470" y="317"/>
                  </a:lnTo>
                  <a:lnTo>
                    <a:pt x="3471" y="301"/>
                  </a:lnTo>
                  <a:lnTo>
                    <a:pt x="3472" y="290"/>
                  </a:lnTo>
                  <a:lnTo>
                    <a:pt x="3474" y="279"/>
                  </a:lnTo>
                  <a:lnTo>
                    <a:pt x="3475" y="272"/>
                  </a:lnTo>
                  <a:lnTo>
                    <a:pt x="3476" y="261"/>
                  </a:lnTo>
                  <a:lnTo>
                    <a:pt x="3478" y="270"/>
                  </a:lnTo>
                  <a:lnTo>
                    <a:pt x="3479" y="257"/>
                  </a:lnTo>
                  <a:lnTo>
                    <a:pt x="3480" y="256"/>
                  </a:lnTo>
                  <a:lnTo>
                    <a:pt x="3481" y="254"/>
                  </a:lnTo>
                  <a:lnTo>
                    <a:pt x="3482" y="271"/>
                  </a:lnTo>
                  <a:lnTo>
                    <a:pt x="3484" y="285"/>
                  </a:lnTo>
                  <a:lnTo>
                    <a:pt x="3485" y="255"/>
                  </a:lnTo>
                  <a:lnTo>
                    <a:pt x="3486" y="235"/>
                  </a:lnTo>
                  <a:lnTo>
                    <a:pt x="3487" y="234"/>
                  </a:lnTo>
                  <a:lnTo>
                    <a:pt x="3488" y="226"/>
                  </a:lnTo>
                  <a:lnTo>
                    <a:pt x="3490" y="207"/>
                  </a:lnTo>
                  <a:lnTo>
                    <a:pt x="3491" y="229"/>
                  </a:lnTo>
                  <a:lnTo>
                    <a:pt x="3492" y="256"/>
                  </a:lnTo>
                  <a:lnTo>
                    <a:pt x="3494" y="257"/>
                  </a:lnTo>
                  <a:lnTo>
                    <a:pt x="3495" y="261"/>
                  </a:lnTo>
                  <a:lnTo>
                    <a:pt x="3496" y="261"/>
                  </a:lnTo>
                  <a:lnTo>
                    <a:pt x="3497" y="244"/>
                  </a:lnTo>
                  <a:lnTo>
                    <a:pt x="3498" y="246"/>
                  </a:lnTo>
                  <a:lnTo>
                    <a:pt x="3500" y="251"/>
                  </a:lnTo>
                  <a:lnTo>
                    <a:pt x="3501" y="270"/>
                  </a:lnTo>
                  <a:lnTo>
                    <a:pt x="3502" y="291"/>
                  </a:lnTo>
                  <a:lnTo>
                    <a:pt x="3503" y="310"/>
                  </a:lnTo>
                  <a:lnTo>
                    <a:pt x="3505" y="326"/>
                  </a:lnTo>
                  <a:lnTo>
                    <a:pt x="3506" y="342"/>
                  </a:lnTo>
                  <a:lnTo>
                    <a:pt x="3507" y="355"/>
                  </a:lnTo>
                  <a:lnTo>
                    <a:pt x="3508" y="371"/>
                  </a:lnTo>
                  <a:lnTo>
                    <a:pt x="3510" y="386"/>
                  </a:lnTo>
                  <a:lnTo>
                    <a:pt x="3511" y="388"/>
                  </a:lnTo>
                  <a:lnTo>
                    <a:pt x="3512" y="403"/>
                  </a:lnTo>
                  <a:lnTo>
                    <a:pt x="3513" y="437"/>
                  </a:lnTo>
                  <a:lnTo>
                    <a:pt x="3515" y="459"/>
                  </a:lnTo>
                  <a:lnTo>
                    <a:pt x="3516" y="462"/>
                  </a:lnTo>
                  <a:lnTo>
                    <a:pt x="3517" y="464"/>
                  </a:lnTo>
                  <a:lnTo>
                    <a:pt x="3518" y="454"/>
                  </a:lnTo>
                  <a:lnTo>
                    <a:pt x="3519" y="451"/>
                  </a:lnTo>
                  <a:lnTo>
                    <a:pt x="3521" y="435"/>
                  </a:lnTo>
                  <a:lnTo>
                    <a:pt x="3522" y="427"/>
                  </a:lnTo>
                  <a:lnTo>
                    <a:pt x="3523" y="400"/>
                  </a:lnTo>
                  <a:lnTo>
                    <a:pt x="3525" y="379"/>
                  </a:lnTo>
                  <a:lnTo>
                    <a:pt x="3526" y="352"/>
                  </a:lnTo>
                  <a:lnTo>
                    <a:pt x="3527" y="335"/>
                  </a:lnTo>
                  <a:lnTo>
                    <a:pt x="3528" y="301"/>
                  </a:lnTo>
                  <a:lnTo>
                    <a:pt x="3529" y="298"/>
                  </a:lnTo>
                  <a:lnTo>
                    <a:pt x="3531" y="271"/>
                  </a:lnTo>
                  <a:lnTo>
                    <a:pt x="3532" y="261"/>
                  </a:lnTo>
                  <a:lnTo>
                    <a:pt x="3533" y="258"/>
                  </a:lnTo>
                  <a:lnTo>
                    <a:pt x="3534" y="246"/>
                  </a:lnTo>
                  <a:lnTo>
                    <a:pt x="3535" y="244"/>
                  </a:lnTo>
                  <a:lnTo>
                    <a:pt x="3537" y="252"/>
                  </a:lnTo>
                  <a:lnTo>
                    <a:pt x="3538" y="242"/>
                  </a:lnTo>
                  <a:lnTo>
                    <a:pt x="3539" y="245"/>
                  </a:lnTo>
                  <a:lnTo>
                    <a:pt x="3541" y="234"/>
                  </a:lnTo>
                  <a:lnTo>
                    <a:pt x="3542" y="253"/>
                  </a:lnTo>
                  <a:lnTo>
                    <a:pt x="3543" y="284"/>
                  </a:lnTo>
                  <a:lnTo>
                    <a:pt x="3544" y="258"/>
                  </a:lnTo>
                  <a:lnTo>
                    <a:pt x="3545" y="231"/>
                  </a:lnTo>
                  <a:lnTo>
                    <a:pt x="3547" y="222"/>
                  </a:lnTo>
                  <a:lnTo>
                    <a:pt x="3548" y="208"/>
                  </a:lnTo>
                  <a:lnTo>
                    <a:pt x="3549" y="191"/>
                  </a:lnTo>
                  <a:lnTo>
                    <a:pt x="3550" y="199"/>
                  </a:lnTo>
                  <a:lnTo>
                    <a:pt x="3552" y="239"/>
                  </a:lnTo>
                  <a:lnTo>
                    <a:pt x="3553" y="246"/>
                  </a:lnTo>
                  <a:lnTo>
                    <a:pt x="3554" y="247"/>
                  </a:lnTo>
                  <a:lnTo>
                    <a:pt x="3555" y="251"/>
                  </a:lnTo>
                  <a:lnTo>
                    <a:pt x="3557" y="233"/>
                  </a:lnTo>
                  <a:lnTo>
                    <a:pt x="3558" y="221"/>
                  </a:lnTo>
                  <a:lnTo>
                    <a:pt x="3559" y="227"/>
                  </a:lnTo>
                  <a:lnTo>
                    <a:pt x="3560" y="227"/>
                  </a:lnTo>
                  <a:lnTo>
                    <a:pt x="3562" y="240"/>
                  </a:lnTo>
                  <a:lnTo>
                    <a:pt x="3563" y="260"/>
                  </a:lnTo>
                  <a:lnTo>
                    <a:pt x="3564" y="270"/>
                  </a:lnTo>
                  <a:lnTo>
                    <a:pt x="3565" y="297"/>
                  </a:lnTo>
                  <a:lnTo>
                    <a:pt x="3566" y="305"/>
                  </a:lnTo>
                  <a:lnTo>
                    <a:pt x="3568" y="329"/>
                  </a:lnTo>
                  <a:lnTo>
                    <a:pt x="3569" y="351"/>
                  </a:lnTo>
                  <a:lnTo>
                    <a:pt x="3570" y="368"/>
                  </a:lnTo>
                  <a:lnTo>
                    <a:pt x="3572" y="378"/>
                  </a:lnTo>
                  <a:lnTo>
                    <a:pt x="3573" y="424"/>
                  </a:lnTo>
                  <a:lnTo>
                    <a:pt x="3574" y="445"/>
                  </a:lnTo>
                  <a:lnTo>
                    <a:pt x="3575" y="454"/>
                  </a:lnTo>
                  <a:lnTo>
                    <a:pt x="3576" y="454"/>
                  </a:lnTo>
                  <a:lnTo>
                    <a:pt x="3578" y="446"/>
                  </a:lnTo>
                  <a:lnTo>
                    <a:pt x="3579" y="447"/>
                  </a:lnTo>
                  <a:lnTo>
                    <a:pt x="3580" y="431"/>
                  </a:lnTo>
                  <a:lnTo>
                    <a:pt x="3581" y="422"/>
                  </a:lnTo>
                  <a:lnTo>
                    <a:pt x="3582" y="400"/>
                  </a:lnTo>
                  <a:lnTo>
                    <a:pt x="3584" y="379"/>
                  </a:lnTo>
                  <a:lnTo>
                    <a:pt x="3585" y="355"/>
                  </a:lnTo>
                  <a:lnTo>
                    <a:pt x="3586" y="339"/>
                  </a:lnTo>
                  <a:lnTo>
                    <a:pt x="3588" y="302"/>
                  </a:lnTo>
                  <a:lnTo>
                    <a:pt x="3589" y="305"/>
                  </a:lnTo>
                  <a:lnTo>
                    <a:pt x="3590" y="281"/>
                  </a:lnTo>
                  <a:lnTo>
                    <a:pt x="3591" y="274"/>
                  </a:lnTo>
                  <a:lnTo>
                    <a:pt x="3592" y="263"/>
                  </a:lnTo>
                  <a:lnTo>
                    <a:pt x="3594" y="266"/>
                  </a:lnTo>
                  <a:lnTo>
                    <a:pt x="3595" y="269"/>
                  </a:lnTo>
                  <a:lnTo>
                    <a:pt x="3596" y="255"/>
                  </a:lnTo>
                  <a:lnTo>
                    <a:pt x="3597" y="252"/>
                  </a:lnTo>
                  <a:lnTo>
                    <a:pt x="3598" y="265"/>
                  </a:lnTo>
                  <a:lnTo>
                    <a:pt x="3600" y="269"/>
                  </a:lnTo>
                  <a:lnTo>
                    <a:pt x="3601" y="281"/>
                  </a:lnTo>
                  <a:lnTo>
                    <a:pt x="3602" y="293"/>
                  </a:lnTo>
                  <a:lnTo>
                    <a:pt x="3604" y="281"/>
                  </a:lnTo>
                  <a:lnTo>
                    <a:pt x="3605" y="271"/>
                  </a:lnTo>
                  <a:lnTo>
                    <a:pt x="3606" y="268"/>
                  </a:lnTo>
                  <a:lnTo>
                    <a:pt x="3607" y="266"/>
                  </a:lnTo>
                  <a:lnTo>
                    <a:pt x="3608" y="272"/>
                  </a:lnTo>
                  <a:lnTo>
                    <a:pt x="3610" y="281"/>
                  </a:lnTo>
                  <a:lnTo>
                    <a:pt x="3611" y="296"/>
                  </a:lnTo>
                  <a:lnTo>
                    <a:pt x="3612" y="300"/>
                  </a:lnTo>
                  <a:lnTo>
                    <a:pt x="3613" y="319"/>
                  </a:lnTo>
                  <a:lnTo>
                    <a:pt x="3615" y="316"/>
                  </a:lnTo>
                  <a:lnTo>
                    <a:pt x="3616" y="321"/>
                  </a:lnTo>
                  <a:lnTo>
                    <a:pt x="3617" y="341"/>
                  </a:lnTo>
                  <a:lnTo>
                    <a:pt x="3618" y="369"/>
                  </a:lnTo>
                  <a:lnTo>
                    <a:pt x="3620" y="380"/>
                  </a:lnTo>
                  <a:lnTo>
                    <a:pt x="3621" y="396"/>
                  </a:lnTo>
                  <a:lnTo>
                    <a:pt x="3622" y="424"/>
                  </a:lnTo>
                  <a:lnTo>
                    <a:pt x="3623" y="440"/>
                  </a:lnTo>
                  <a:lnTo>
                    <a:pt x="3625" y="457"/>
                  </a:lnTo>
                  <a:lnTo>
                    <a:pt x="3626" y="460"/>
                  </a:lnTo>
                  <a:lnTo>
                    <a:pt x="3627" y="466"/>
                  </a:lnTo>
                  <a:lnTo>
                    <a:pt x="3628" y="472"/>
                  </a:lnTo>
                  <a:lnTo>
                    <a:pt x="3629" y="473"/>
                  </a:lnTo>
                  <a:lnTo>
                    <a:pt x="3631" y="469"/>
                  </a:lnTo>
                  <a:lnTo>
                    <a:pt x="3632" y="466"/>
                  </a:lnTo>
                  <a:lnTo>
                    <a:pt x="3633" y="457"/>
                  </a:lnTo>
                  <a:lnTo>
                    <a:pt x="3635" y="435"/>
                  </a:lnTo>
                  <a:lnTo>
                    <a:pt x="3636" y="402"/>
                  </a:lnTo>
                  <a:lnTo>
                    <a:pt x="3637" y="349"/>
                  </a:lnTo>
                  <a:lnTo>
                    <a:pt x="3638" y="316"/>
                  </a:lnTo>
                  <a:lnTo>
                    <a:pt x="3639" y="277"/>
                  </a:lnTo>
                  <a:lnTo>
                    <a:pt x="3641" y="263"/>
                  </a:lnTo>
                  <a:lnTo>
                    <a:pt x="3642" y="258"/>
                  </a:lnTo>
                  <a:lnTo>
                    <a:pt x="3643" y="268"/>
                  </a:lnTo>
                  <a:lnTo>
                    <a:pt x="3644" y="283"/>
                  </a:lnTo>
                  <a:lnTo>
                    <a:pt x="3645" y="296"/>
                  </a:lnTo>
                  <a:lnTo>
                    <a:pt x="3647" y="302"/>
                  </a:lnTo>
                  <a:lnTo>
                    <a:pt x="3648" y="310"/>
                  </a:lnTo>
                  <a:lnTo>
                    <a:pt x="3649" y="292"/>
                  </a:lnTo>
                  <a:lnTo>
                    <a:pt x="3651" y="289"/>
                  </a:lnTo>
                  <a:lnTo>
                    <a:pt x="3652" y="292"/>
                  </a:lnTo>
                  <a:lnTo>
                    <a:pt x="3653" y="296"/>
                  </a:lnTo>
                  <a:lnTo>
                    <a:pt x="3654" y="287"/>
                  </a:lnTo>
                  <a:lnTo>
                    <a:pt x="3655" y="281"/>
                  </a:lnTo>
                  <a:lnTo>
                    <a:pt x="3657" y="274"/>
                  </a:lnTo>
                  <a:lnTo>
                    <a:pt x="3658" y="265"/>
                  </a:lnTo>
                  <a:lnTo>
                    <a:pt x="3659" y="281"/>
                  </a:lnTo>
                  <a:lnTo>
                    <a:pt x="3660" y="302"/>
                  </a:lnTo>
                  <a:lnTo>
                    <a:pt x="3662" y="312"/>
                  </a:lnTo>
                  <a:lnTo>
                    <a:pt x="3663" y="275"/>
                  </a:lnTo>
                  <a:lnTo>
                    <a:pt x="3664" y="244"/>
                  </a:lnTo>
                  <a:lnTo>
                    <a:pt x="3665" y="220"/>
                  </a:lnTo>
                  <a:lnTo>
                    <a:pt x="3667" y="214"/>
                  </a:lnTo>
                  <a:lnTo>
                    <a:pt x="3668" y="219"/>
                  </a:lnTo>
                  <a:lnTo>
                    <a:pt x="3669" y="222"/>
                  </a:lnTo>
                  <a:lnTo>
                    <a:pt x="3670" y="210"/>
                  </a:lnTo>
                  <a:lnTo>
                    <a:pt x="3672" y="225"/>
                  </a:lnTo>
                  <a:lnTo>
                    <a:pt x="3673" y="240"/>
                  </a:lnTo>
                  <a:lnTo>
                    <a:pt x="3674" y="248"/>
                  </a:lnTo>
                  <a:lnTo>
                    <a:pt x="3675" y="250"/>
                  </a:lnTo>
                  <a:lnTo>
                    <a:pt x="3676" y="283"/>
                  </a:lnTo>
                  <a:lnTo>
                    <a:pt x="3678" y="312"/>
                  </a:lnTo>
                  <a:lnTo>
                    <a:pt x="3679" y="341"/>
                  </a:lnTo>
                  <a:lnTo>
                    <a:pt x="3680" y="370"/>
                  </a:lnTo>
                  <a:lnTo>
                    <a:pt x="3682" y="403"/>
                  </a:lnTo>
                  <a:lnTo>
                    <a:pt x="3683" y="430"/>
                  </a:lnTo>
                  <a:lnTo>
                    <a:pt x="3684" y="445"/>
                  </a:lnTo>
                  <a:lnTo>
                    <a:pt x="3685" y="452"/>
                  </a:lnTo>
                  <a:lnTo>
                    <a:pt x="3686" y="465"/>
                  </a:lnTo>
                  <a:lnTo>
                    <a:pt x="3688" y="470"/>
                  </a:lnTo>
                  <a:lnTo>
                    <a:pt x="3689" y="471"/>
                  </a:lnTo>
                  <a:lnTo>
                    <a:pt x="3690" y="467"/>
                  </a:lnTo>
                  <a:lnTo>
                    <a:pt x="3691" y="468"/>
                  </a:lnTo>
                  <a:lnTo>
                    <a:pt x="3692" y="464"/>
                  </a:lnTo>
                  <a:lnTo>
                    <a:pt x="3694" y="436"/>
                  </a:lnTo>
                  <a:lnTo>
                    <a:pt x="3695" y="410"/>
                  </a:lnTo>
                  <a:lnTo>
                    <a:pt x="3696" y="343"/>
                  </a:lnTo>
                  <a:lnTo>
                    <a:pt x="3698" y="298"/>
                  </a:lnTo>
                  <a:lnTo>
                    <a:pt x="3699" y="247"/>
                  </a:lnTo>
                  <a:lnTo>
                    <a:pt x="3700" y="231"/>
                  </a:lnTo>
                  <a:lnTo>
                    <a:pt x="3701" y="228"/>
                  </a:lnTo>
                  <a:lnTo>
                    <a:pt x="3702" y="246"/>
                  </a:lnTo>
                  <a:lnTo>
                    <a:pt x="3704" y="259"/>
                  </a:lnTo>
                  <a:lnTo>
                    <a:pt x="3705" y="278"/>
                  </a:lnTo>
                  <a:lnTo>
                    <a:pt x="3706" y="272"/>
                  </a:lnTo>
                  <a:lnTo>
                    <a:pt x="3707" y="289"/>
                  </a:lnTo>
                  <a:lnTo>
                    <a:pt x="3709" y="273"/>
                  </a:lnTo>
                  <a:lnTo>
                    <a:pt x="3710" y="271"/>
                  </a:lnTo>
                  <a:lnTo>
                    <a:pt x="3711" y="252"/>
                  </a:lnTo>
                  <a:lnTo>
                    <a:pt x="3712" y="255"/>
                  </a:lnTo>
                  <a:lnTo>
                    <a:pt x="3714" y="248"/>
                  </a:lnTo>
                  <a:lnTo>
                    <a:pt x="3715" y="260"/>
                  </a:lnTo>
                  <a:lnTo>
                    <a:pt x="3716" y="254"/>
                  </a:lnTo>
                  <a:lnTo>
                    <a:pt x="3717" y="262"/>
                  </a:lnTo>
                  <a:lnTo>
                    <a:pt x="3719" y="284"/>
                  </a:lnTo>
                  <a:lnTo>
                    <a:pt x="3720" y="316"/>
                  </a:lnTo>
                  <a:lnTo>
                    <a:pt x="3721" y="332"/>
                  </a:lnTo>
                  <a:lnTo>
                    <a:pt x="3722" y="291"/>
                  </a:lnTo>
                  <a:lnTo>
                    <a:pt x="3723" y="253"/>
                  </a:lnTo>
                  <a:lnTo>
                    <a:pt x="3725" y="227"/>
                  </a:lnTo>
                  <a:lnTo>
                    <a:pt x="3726" y="212"/>
                  </a:lnTo>
                  <a:lnTo>
                    <a:pt x="3727" y="200"/>
                  </a:lnTo>
                  <a:lnTo>
                    <a:pt x="3729" y="203"/>
                  </a:lnTo>
                  <a:lnTo>
                    <a:pt x="3730" y="195"/>
                  </a:lnTo>
                  <a:lnTo>
                    <a:pt x="3731" y="205"/>
                  </a:lnTo>
                  <a:lnTo>
                    <a:pt x="3732" y="198"/>
                  </a:lnTo>
                  <a:lnTo>
                    <a:pt x="3733" y="199"/>
                  </a:lnTo>
                  <a:lnTo>
                    <a:pt x="3735" y="205"/>
                  </a:lnTo>
                  <a:lnTo>
                    <a:pt x="3736" y="230"/>
                  </a:lnTo>
                  <a:lnTo>
                    <a:pt x="3737" y="258"/>
                  </a:lnTo>
                  <a:lnTo>
                    <a:pt x="3738" y="305"/>
                  </a:lnTo>
                  <a:lnTo>
                    <a:pt x="3739" y="335"/>
                  </a:lnTo>
                  <a:lnTo>
                    <a:pt x="3741" y="382"/>
                  </a:lnTo>
                  <a:lnTo>
                    <a:pt x="3742" y="410"/>
                  </a:lnTo>
                  <a:lnTo>
                    <a:pt x="3743" y="431"/>
                  </a:lnTo>
                  <a:lnTo>
                    <a:pt x="3745" y="442"/>
                  </a:lnTo>
                  <a:lnTo>
                    <a:pt x="3746" y="453"/>
                  </a:lnTo>
                  <a:lnTo>
                    <a:pt x="3747" y="459"/>
                  </a:lnTo>
                  <a:lnTo>
                    <a:pt x="3748" y="465"/>
                  </a:lnTo>
                  <a:lnTo>
                    <a:pt x="3749" y="463"/>
                  </a:lnTo>
                  <a:lnTo>
                    <a:pt x="3751" y="467"/>
                  </a:lnTo>
                  <a:lnTo>
                    <a:pt x="3752" y="463"/>
                  </a:lnTo>
                  <a:lnTo>
                    <a:pt x="3753" y="440"/>
                  </a:lnTo>
                  <a:lnTo>
                    <a:pt x="3754" y="411"/>
                  </a:lnTo>
                  <a:lnTo>
                    <a:pt x="3756" y="340"/>
                  </a:lnTo>
                  <a:lnTo>
                    <a:pt x="3757" y="292"/>
                  </a:lnTo>
                  <a:lnTo>
                    <a:pt x="3758" y="248"/>
                  </a:lnTo>
                  <a:lnTo>
                    <a:pt x="3759" y="230"/>
                  </a:lnTo>
                  <a:lnTo>
                    <a:pt x="3761" y="231"/>
                  </a:lnTo>
                  <a:lnTo>
                    <a:pt x="3762" y="241"/>
                  </a:lnTo>
                  <a:lnTo>
                    <a:pt x="3763" y="253"/>
                  </a:lnTo>
                  <a:lnTo>
                    <a:pt x="3764" y="261"/>
                  </a:lnTo>
                  <a:lnTo>
                    <a:pt x="3765" y="280"/>
                  </a:lnTo>
                  <a:lnTo>
                    <a:pt x="3767" y="287"/>
                  </a:lnTo>
                  <a:lnTo>
                    <a:pt x="3768" y="266"/>
                  </a:lnTo>
                  <a:lnTo>
                    <a:pt x="3769" y="252"/>
                  </a:lnTo>
                  <a:lnTo>
                    <a:pt x="3770" y="255"/>
                  </a:lnTo>
                  <a:lnTo>
                    <a:pt x="3772" y="263"/>
                  </a:lnTo>
                  <a:lnTo>
                    <a:pt x="3773" y="256"/>
                  </a:lnTo>
                  <a:lnTo>
                    <a:pt x="3774" y="254"/>
                  </a:lnTo>
                  <a:lnTo>
                    <a:pt x="3775" y="265"/>
                  </a:lnTo>
                  <a:lnTo>
                    <a:pt x="3777" y="276"/>
                  </a:lnTo>
                  <a:lnTo>
                    <a:pt x="3778" y="303"/>
                  </a:lnTo>
                  <a:lnTo>
                    <a:pt x="3779" y="330"/>
                  </a:lnTo>
                  <a:lnTo>
                    <a:pt x="3780" y="345"/>
                  </a:lnTo>
                  <a:lnTo>
                    <a:pt x="3782" y="298"/>
                  </a:lnTo>
                  <a:lnTo>
                    <a:pt x="3783" y="268"/>
                  </a:lnTo>
                  <a:lnTo>
                    <a:pt x="3784" y="233"/>
                  </a:lnTo>
                  <a:lnTo>
                    <a:pt x="3785" y="222"/>
                  </a:lnTo>
                  <a:lnTo>
                    <a:pt x="3787" y="221"/>
                  </a:lnTo>
                  <a:lnTo>
                    <a:pt x="3788" y="217"/>
                  </a:lnTo>
                  <a:lnTo>
                    <a:pt x="3789" y="215"/>
                  </a:lnTo>
                  <a:lnTo>
                    <a:pt x="3790" y="215"/>
                  </a:lnTo>
                  <a:lnTo>
                    <a:pt x="3792" y="218"/>
                  </a:lnTo>
                  <a:lnTo>
                    <a:pt x="3793" y="216"/>
                  </a:lnTo>
                  <a:lnTo>
                    <a:pt x="3794" y="221"/>
                  </a:lnTo>
                  <a:lnTo>
                    <a:pt x="3795" y="224"/>
                  </a:lnTo>
                  <a:lnTo>
                    <a:pt x="3796" y="238"/>
                  </a:lnTo>
                  <a:lnTo>
                    <a:pt x="3798" y="265"/>
                  </a:lnTo>
                  <a:lnTo>
                    <a:pt x="3799" y="306"/>
                  </a:lnTo>
                  <a:lnTo>
                    <a:pt x="3800" y="349"/>
                  </a:lnTo>
                  <a:lnTo>
                    <a:pt x="3801" y="381"/>
                  </a:lnTo>
                  <a:lnTo>
                    <a:pt x="3803" y="409"/>
                  </a:lnTo>
                  <a:lnTo>
                    <a:pt x="3804" y="428"/>
                  </a:lnTo>
                  <a:lnTo>
                    <a:pt x="3805" y="445"/>
                  </a:lnTo>
                  <a:lnTo>
                    <a:pt x="3806" y="454"/>
                  </a:lnTo>
                  <a:lnTo>
                    <a:pt x="3808" y="460"/>
                  </a:lnTo>
                  <a:lnTo>
                    <a:pt x="3809" y="457"/>
                  </a:lnTo>
                  <a:lnTo>
                    <a:pt x="3810" y="462"/>
                  </a:lnTo>
                  <a:lnTo>
                    <a:pt x="3811" y="460"/>
                  </a:lnTo>
                  <a:lnTo>
                    <a:pt x="3812" y="436"/>
                  </a:lnTo>
                  <a:lnTo>
                    <a:pt x="3814" y="407"/>
                  </a:lnTo>
                  <a:lnTo>
                    <a:pt x="3815" y="340"/>
                  </a:lnTo>
                  <a:lnTo>
                    <a:pt x="3816" y="293"/>
                  </a:lnTo>
                  <a:lnTo>
                    <a:pt x="3818" y="243"/>
                  </a:lnTo>
                  <a:lnTo>
                    <a:pt x="3819" y="230"/>
                  </a:lnTo>
                  <a:lnTo>
                    <a:pt x="3820" y="237"/>
                  </a:lnTo>
                  <a:lnTo>
                    <a:pt x="3821" y="245"/>
                  </a:lnTo>
                  <a:lnTo>
                    <a:pt x="3822" y="255"/>
                  </a:lnTo>
                  <a:lnTo>
                    <a:pt x="3824" y="266"/>
                  </a:lnTo>
                  <a:lnTo>
                    <a:pt x="3825" y="260"/>
                  </a:lnTo>
                  <a:lnTo>
                    <a:pt x="3826" y="275"/>
                  </a:lnTo>
                  <a:lnTo>
                    <a:pt x="3827" y="257"/>
                  </a:lnTo>
                  <a:lnTo>
                    <a:pt x="3829" y="261"/>
                  </a:lnTo>
                  <a:lnTo>
                    <a:pt x="3830" y="270"/>
                  </a:lnTo>
                  <a:lnTo>
                    <a:pt x="3831" y="277"/>
                  </a:lnTo>
                  <a:lnTo>
                    <a:pt x="3832" y="269"/>
                  </a:lnTo>
                  <a:lnTo>
                    <a:pt x="3834" y="258"/>
                  </a:lnTo>
                  <a:lnTo>
                    <a:pt x="3835" y="251"/>
                  </a:lnTo>
                  <a:lnTo>
                    <a:pt x="3836" y="253"/>
                  </a:lnTo>
                  <a:lnTo>
                    <a:pt x="3837" y="285"/>
                  </a:lnTo>
                  <a:lnTo>
                    <a:pt x="3839" y="311"/>
                  </a:lnTo>
                  <a:lnTo>
                    <a:pt x="3840" y="332"/>
                  </a:lnTo>
                  <a:lnTo>
                    <a:pt x="3841" y="291"/>
                  </a:lnTo>
                  <a:lnTo>
                    <a:pt x="3842" y="251"/>
                  </a:lnTo>
                  <a:lnTo>
                    <a:pt x="3843" y="224"/>
                  </a:lnTo>
                  <a:lnTo>
                    <a:pt x="3845" y="199"/>
                  </a:lnTo>
                  <a:lnTo>
                    <a:pt x="3846" y="196"/>
                  </a:lnTo>
                  <a:lnTo>
                    <a:pt x="3847" y="199"/>
                  </a:lnTo>
                  <a:lnTo>
                    <a:pt x="3849" y="201"/>
                  </a:lnTo>
                  <a:lnTo>
                    <a:pt x="3850" y="209"/>
                  </a:lnTo>
                  <a:lnTo>
                    <a:pt x="3851" y="202"/>
                  </a:lnTo>
                  <a:lnTo>
                    <a:pt x="3852" y="196"/>
                  </a:lnTo>
                  <a:lnTo>
                    <a:pt x="3853" y="202"/>
                  </a:lnTo>
                  <a:lnTo>
                    <a:pt x="3855" y="211"/>
                  </a:lnTo>
                  <a:lnTo>
                    <a:pt x="3856" y="209"/>
                  </a:lnTo>
                  <a:lnTo>
                    <a:pt x="3857" y="226"/>
                  </a:lnTo>
                  <a:lnTo>
                    <a:pt x="3858" y="251"/>
                  </a:lnTo>
                  <a:lnTo>
                    <a:pt x="3859" y="289"/>
                  </a:lnTo>
                  <a:lnTo>
                    <a:pt x="3861" y="330"/>
                  </a:lnTo>
                  <a:lnTo>
                    <a:pt x="3862" y="363"/>
                  </a:lnTo>
                  <a:lnTo>
                    <a:pt x="3863" y="390"/>
                  </a:lnTo>
                  <a:lnTo>
                    <a:pt x="3865" y="410"/>
                  </a:lnTo>
                  <a:lnTo>
                    <a:pt x="3866" y="425"/>
                  </a:lnTo>
                  <a:lnTo>
                    <a:pt x="3867" y="437"/>
                  </a:lnTo>
                  <a:lnTo>
                    <a:pt x="3868" y="439"/>
                  </a:lnTo>
                  <a:lnTo>
                    <a:pt x="3869" y="452"/>
                  </a:lnTo>
                  <a:lnTo>
                    <a:pt x="3871" y="450"/>
                  </a:lnTo>
                  <a:lnTo>
                    <a:pt x="3872" y="432"/>
                  </a:lnTo>
                  <a:lnTo>
                    <a:pt x="3873" y="404"/>
                  </a:lnTo>
                  <a:lnTo>
                    <a:pt x="3874" y="344"/>
                  </a:lnTo>
                  <a:lnTo>
                    <a:pt x="3876" y="298"/>
                  </a:lnTo>
                  <a:lnTo>
                    <a:pt x="3877" y="239"/>
                  </a:lnTo>
                  <a:lnTo>
                    <a:pt x="3878" y="228"/>
                  </a:lnTo>
                  <a:lnTo>
                    <a:pt x="3879" y="234"/>
                  </a:lnTo>
                  <a:lnTo>
                    <a:pt x="3881" y="240"/>
                  </a:lnTo>
                  <a:lnTo>
                    <a:pt x="3882" y="256"/>
                  </a:lnTo>
                  <a:lnTo>
                    <a:pt x="3883" y="268"/>
                  </a:lnTo>
                  <a:lnTo>
                    <a:pt x="3884" y="264"/>
                  </a:lnTo>
                  <a:lnTo>
                    <a:pt x="3886" y="271"/>
                  </a:lnTo>
                  <a:lnTo>
                    <a:pt x="3887" y="256"/>
                  </a:lnTo>
                  <a:lnTo>
                    <a:pt x="3888" y="257"/>
                  </a:lnTo>
                  <a:lnTo>
                    <a:pt x="3889" y="273"/>
                  </a:lnTo>
                  <a:lnTo>
                    <a:pt x="3890" y="266"/>
                  </a:lnTo>
                  <a:lnTo>
                    <a:pt x="3892" y="255"/>
                  </a:lnTo>
                  <a:lnTo>
                    <a:pt x="3893" y="246"/>
                  </a:lnTo>
                  <a:lnTo>
                    <a:pt x="3894" y="245"/>
                  </a:lnTo>
                  <a:lnTo>
                    <a:pt x="3896" y="261"/>
                  </a:lnTo>
                  <a:lnTo>
                    <a:pt x="3897" y="287"/>
                  </a:lnTo>
                  <a:lnTo>
                    <a:pt x="3898" y="312"/>
                  </a:lnTo>
                  <a:lnTo>
                    <a:pt x="3899" y="324"/>
                  </a:lnTo>
                  <a:lnTo>
                    <a:pt x="3900" y="279"/>
                  </a:lnTo>
                  <a:lnTo>
                    <a:pt x="3902" y="234"/>
                  </a:lnTo>
                  <a:lnTo>
                    <a:pt x="3903" y="200"/>
                  </a:lnTo>
                  <a:lnTo>
                    <a:pt x="3904" y="169"/>
                  </a:lnTo>
                  <a:lnTo>
                    <a:pt x="3905" y="158"/>
                  </a:lnTo>
                  <a:lnTo>
                    <a:pt x="3906" y="154"/>
                  </a:lnTo>
                  <a:lnTo>
                    <a:pt x="3908" y="158"/>
                  </a:lnTo>
                  <a:lnTo>
                    <a:pt x="3909" y="173"/>
                  </a:lnTo>
                  <a:lnTo>
                    <a:pt x="3910" y="163"/>
                  </a:lnTo>
                  <a:lnTo>
                    <a:pt x="3912" y="154"/>
                  </a:lnTo>
                  <a:lnTo>
                    <a:pt x="3913" y="154"/>
                  </a:lnTo>
                  <a:lnTo>
                    <a:pt x="3914" y="173"/>
                  </a:lnTo>
                  <a:lnTo>
                    <a:pt x="3915" y="180"/>
                  </a:lnTo>
                  <a:lnTo>
                    <a:pt x="3916" y="189"/>
                  </a:lnTo>
                  <a:lnTo>
                    <a:pt x="3918" y="205"/>
                  </a:lnTo>
                  <a:lnTo>
                    <a:pt x="3919" y="214"/>
                  </a:lnTo>
                  <a:lnTo>
                    <a:pt x="3920" y="223"/>
                  </a:lnTo>
                  <a:lnTo>
                    <a:pt x="3921" y="254"/>
                  </a:lnTo>
                  <a:lnTo>
                    <a:pt x="3922" y="267"/>
                  </a:lnTo>
                  <a:lnTo>
                    <a:pt x="3924" y="295"/>
                  </a:lnTo>
                  <a:lnTo>
                    <a:pt x="3925" y="328"/>
                  </a:lnTo>
                  <a:lnTo>
                    <a:pt x="3926" y="361"/>
                  </a:lnTo>
                  <a:lnTo>
                    <a:pt x="3928" y="376"/>
                  </a:lnTo>
                  <a:lnTo>
                    <a:pt x="3929" y="425"/>
                  </a:lnTo>
                  <a:lnTo>
                    <a:pt x="3930" y="448"/>
                  </a:lnTo>
                  <a:lnTo>
                    <a:pt x="3931" y="453"/>
                  </a:lnTo>
                  <a:lnTo>
                    <a:pt x="3932" y="450"/>
                  </a:lnTo>
                  <a:lnTo>
                    <a:pt x="3934" y="434"/>
                  </a:lnTo>
                  <a:lnTo>
                    <a:pt x="3935" y="427"/>
                  </a:lnTo>
                  <a:lnTo>
                    <a:pt x="3936" y="395"/>
                  </a:lnTo>
                  <a:lnTo>
                    <a:pt x="3937" y="383"/>
                  </a:lnTo>
                  <a:lnTo>
                    <a:pt x="3939" y="344"/>
                  </a:lnTo>
                  <a:lnTo>
                    <a:pt x="3940" y="332"/>
                  </a:lnTo>
                  <a:lnTo>
                    <a:pt x="3941" y="287"/>
                  </a:lnTo>
                  <a:lnTo>
                    <a:pt x="3942" y="281"/>
                  </a:lnTo>
                  <a:lnTo>
                    <a:pt x="3944" y="245"/>
                  </a:lnTo>
                  <a:lnTo>
                    <a:pt x="3945" y="205"/>
                  </a:lnTo>
                  <a:lnTo>
                    <a:pt x="3946" y="163"/>
                  </a:lnTo>
                  <a:lnTo>
                    <a:pt x="3947" y="172"/>
                  </a:lnTo>
                  <a:lnTo>
                    <a:pt x="3949" y="187"/>
                  </a:lnTo>
                  <a:lnTo>
                    <a:pt x="3950" y="186"/>
                  </a:lnTo>
                  <a:lnTo>
                    <a:pt x="3951" y="194"/>
                  </a:lnTo>
                  <a:lnTo>
                    <a:pt x="3952" y="188"/>
                  </a:lnTo>
                  <a:lnTo>
                    <a:pt x="3953" y="191"/>
                  </a:lnTo>
                  <a:lnTo>
                    <a:pt x="3955" y="193"/>
                  </a:lnTo>
                  <a:lnTo>
                    <a:pt x="3956" y="220"/>
                  </a:lnTo>
                  <a:lnTo>
                    <a:pt x="3957" y="263"/>
                  </a:lnTo>
                  <a:lnTo>
                    <a:pt x="3959" y="296"/>
                  </a:lnTo>
                  <a:lnTo>
                    <a:pt x="3960" y="262"/>
                  </a:lnTo>
                  <a:lnTo>
                    <a:pt x="3961" y="225"/>
                  </a:lnTo>
                  <a:lnTo>
                    <a:pt x="3962" y="200"/>
                  </a:lnTo>
                  <a:lnTo>
                    <a:pt x="3963" y="181"/>
                  </a:lnTo>
                  <a:lnTo>
                    <a:pt x="3965" y="169"/>
                  </a:lnTo>
                  <a:lnTo>
                    <a:pt x="3966" y="175"/>
                  </a:lnTo>
                  <a:lnTo>
                    <a:pt x="3967" y="177"/>
                  </a:lnTo>
                  <a:lnTo>
                    <a:pt x="3968" y="189"/>
                  </a:lnTo>
                  <a:lnTo>
                    <a:pt x="3969" y="194"/>
                  </a:lnTo>
                  <a:lnTo>
                    <a:pt x="3971" y="187"/>
                  </a:lnTo>
                  <a:lnTo>
                    <a:pt x="3972" y="170"/>
                  </a:lnTo>
                  <a:lnTo>
                    <a:pt x="3973" y="161"/>
                  </a:lnTo>
                  <a:lnTo>
                    <a:pt x="3975" y="150"/>
                  </a:lnTo>
                  <a:lnTo>
                    <a:pt x="3976" y="146"/>
                  </a:lnTo>
                  <a:lnTo>
                    <a:pt x="3977" y="157"/>
                  </a:lnTo>
                  <a:lnTo>
                    <a:pt x="3978" y="171"/>
                  </a:lnTo>
                  <a:lnTo>
                    <a:pt x="3979" y="188"/>
                  </a:lnTo>
                  <a:lnTo>
                    <a:pt x="3981" y="214"/>
                  </a:lnTo>
                  <a:lnTo>
                    <a:pt x="3982" y="232"/>
                  </a:lnTo>
                  <a:lnTo>
                    <a:pt x="3983" y="260"/>
                  </a:lnTo>
                  <a:lnTo>
                    <a:pt x="3984" y="295"/>
                  </a:lnTo>
                  <a:lnTo>
                    <a:pt x="3986" y="317"/>
                  </a:lnTo>
                  <a:lnTo>
                    <a:pt x="3987" y="350"/>
                  </a:lnTo>
                  <a:lnTo>
                    <a:pt x="3988" y="411"/>
                  </a:lnTo>
                  <a:lnTo>
                    <a:pt x="3989" y="444"/>
                  </a:lnTo>
                  <a:lnTo>
                    <a:pt x="3991" y="452"/>
                  </a:lnTo>
                  <a:lnTo>
                    <a:pt x="3992" y="453"/>
                  </a:lnTo>
                  <a:lnTo>
                    <a:pt x="3993" y="446"/>
                  </a:lnTo>
                  <a:lnTo>
                    <a:pt x="3994" y="442"/>
                  </a:lnTo>
                  <a:lnTo>
                    <a:pt x="3996" y="425"/>
                  </a:lnTo>
                  <a:lnTo>
                    <a:pt x="3997" y="412"/>
                  </a:lnTo>
                  <a:lnTo>
                    <a:pt x="3998" y="377"/>
                  </a:lnTo>
                  <a:lnTo>
                    <a:pt x="3999" y="349"/>
                  </a:lnTo>
                  <a:lnTo>
                    <a:pt x="4000" y="310"/>
                  </a:lnTo>
                  <a:lnTo>
                    <a:pt x="4002" y="290"/>
                  </a:lnTo>
                  <a:lnTo>
                    <a:pt x="4003" y="239"/>
                  </a:lnTo>
                  <a:lnTo>
                    <a:pt x="4004" y="227"/>
                  </a:lnTo>
                  <a:lnTo>
                    <a:pt x="4006" y="212"/>
                  </a:lnTo>
                  <a:lnTo>
                    <a:pt x="4007" y="203"/>
                  </a:lnTo>
                  <a:lnTo>
                    <a:pt x="4008" y="202"/>
                  </a:lnTo>
                  <a:lnTo>
                    <a:pt x="4009" y="208"/>
                  </a:lnTo>
                  <a:lnTo>
                    <a:pt x="4010" y="215"/>
                  </a:lnTo>
                  <a:lnTo>
                    <a:pt x="4012" y="214"/>
                  </a:lnTo>
                  <a:lnTo>
                    <a:pt x="4013" y="214"/>
                  </a:lnTo>
                  <a:lnTo>
                    <a:pt x="4014" y="226"/>
                  </a:lnTo>
                  <a:lnTo>
                    <a:pt x="4015" y="231"/>
                  </a:lnTo>
                  <a:lnTo>
                    <a:pt x="4016" y="253"/>
                  </a:lnTo>
                  <a:lnTo>
                    <a:pt x="4018" y="276"/>
                  </a:lnTo>
                  <a:lnTo>
                    <a:pt x="4019" y="262"/>
                  </a:lnTo>
                  <a:lnTo>
                    <a:pt x="4020" y="238"/>
                  </a:lnTo>
                  <a:lnTo>
                    <a:pt x="4022" y="224"/>
                  </a:lnTo>
                  <a:lnTo>
                    <a:pt x="4023" y="224"/>
                  </a:lnTo>
                  <a:lnTo>
                    <a:pt x="4024" y="220"/>
                  </a:lnTo>
                  <a:lnTo>
                    <a:pt x="4025" y="241"/>
                  </a:lnTo>
                  <a:lnTo>
                    <a:pt x="4026" y="263"/>
                  </a:lnTo>
                  <a:lnTo>
                    <a:pt x="4028" y="267"/>
                  </a:lnTo>
                  <a:lnTo>
                    <a:pt x="4029" y="275"/>
                  </a:lnTo>
                  <a:lnTo>
                    <a:pt x="4030" y="274"/>
                  </a:lnTo>
                  <a:lnTo>
                    <a:pt x="4031" y="279"/>
                  </a:lnTo>
                  <a:lnTo>
                    <a:pt x="4033" y="309"/>
                  </a:lnTo>
                  <a:lnTo>
                    <a:pt x="4034" y="338"/>
                  </a:lnTo>
                  <a:lnTo>
                    <a:pt x="4035" y="356"/>
                  </a:lnTo>
                  <a:lnTo>
                    <a:pt x="4036" y="391"/>
                  </a:lnTo>
                  <a:lnTo>
                    <a:pt x="4038" y="413"/>
                  </a:lnTo>
                  <a:lnTo>
                    <a:pt x="4039" y="433"/>
                  </a:lnTo>
                  <a:lnTo>
                    <a:pt x="4040" y="448"/>
                  </a:lnTo>
                  <a:lnTo>
                    <a:pt x="4041" y="454"/>
                  </a:lnTo>
                  <a:lnTo>
                    <a:pt x="4043" y="464"/>
                  </a:lnTo>
                  <a:lnTo>
                    <a:pt x="4044" y="467"/>
                  </a:lnTo>
                  <a:lnTo>
                    <a:pt x="4045" y="470"/>
                  </a:lnTo>
                  <a:lnTo>
                    <a:pt x="4046" y="465"/>
                  </a:lnTo>
                  <a:lnTo>
                    <a:pt x="4047" y="465"/>
                  </a:lnTo>
                  <a:lnTo>
                    <a:pt x="4049" y="459"/>
                  </a:lnTo>
                  <a:lnTo>
                    <a:pt x="4050" y="434"/>
                  </a:lnTo>
                  <a:lnTo>
                    <a:pt x="4051" y="407"/>
                  </a:lnTo>
                  <a:lnTo>
                    <a:pt x="4053" y="342"/>
                  </a:lnTo>
                  <a:lnTo>
                    <a:pt x="4054" y="309"/>
                  </a:lnTo>
                  <a:lnTo>
                    <a:pt x="4055" y="263"/>
                  </a:lnTo>
                  <a:lnTo>
                    <a:pt x="4056" y="247"/>
                  </a:lnTo>
                  <a:lnTo>
                    <a:pt x="4057" y="245"/>
                  </a:lnTo>
                  <a:lnTo>
                    <a:pt x="4059" y="250"/>
                  </a:lnTo>
                  <a:lnTo>
                    <a:pt x="4060" y="257"/>
                  </a:lnTo>
                  <a:lnTo>
                    <a:pt x="4061" y="270"/>
                  </a:lnTo>
                  <a:lnTo>
                    <a:pt x="4062" y="271"/>
                  </a:lnTo>
                  <a:lnTo>
                    <a:pt x="4063" y="281"/>
                  </a:lnTo>
                  <a:lnTo>
                    <a:pt x="4065" y="267"/>
                  </a:lnTo>
                  <a:lnTo>
                    <a:pt x="4066" y="267"/>
                  </a:lnTo>
                  <a:lnTo>
                    <a:pt x="4067" y="270"/>
                  </a:lnTo>
                  <a:lnTo>
                    <a:pt x="4069" y="271"/>
                  </a:lnTo>
                  <a:lnTo>
                    <a:pt x="4070" y="263"/>
                  </a:lnTo>
                  <a:lnTo>
                    <a:pt x="4071" y="266"/>
                  </a:lnTo>
                  <a:lnTo>
                    <a:pt x="4072" y="254"/>
                  </a:lnTo>
                  <a:lnTo>
                    <a:pt x="4073" y="254"/>
                  </a:lnTo>
                  <a:lnTo>
                    <a:pt x="4075" y="280"/>
                  </a:lnTo>
                  <a:lnTo>
                    <a:pt x="4076" y="302"/>
                  </a:lnTo>
                  <a:lnTo>
                    <a:pt x="4077" y="312"/>
                  </a:lnTo>
                  <a:lnTo>
                    <a:pt x="4078" y="280"/>
                  </a:lnTo>
                  <a:lnTo>
                    <a:pt x="4079" y="244"/>
                  </a:lnTo>
                  <a:lnTo>
                    <a:pt x="4081" y="218"/>
                  </a:lnTo>
                  <a:lnTo>
                    <a:pt x="4082" y="205"/>
                  </a:lnTo>
                  <a:lnTo>
                    <a:pt x="4083" y="199"/>
                  </a:lnTo>
                  <a:lnTo>
                    <a:pt x="4085" y="200"/>
                  </a:lnTo>
                  <a:lnTo>
                    <a:pt x="4086" y="212"/>
                  </a:lnTo>
                  <a:lnTo>
                    <a:pt x="4087" y="213"/>
                  </a:lnTo>
                  <a:lnTo>
                    <a:pt x="4088" y="207"/>
                  </a:lnTo>
                  <a:lnTo>
                    <a:pt x="4089" y="212"/>
                  </a:lnTo>
                  <a:lnTo>
                    <a:pt x="4091" y="217"/>
                  </a:lnTo>
                  <a:lnTo>
                    <a:pt x="4092" y="249"/>
                  </a:lnTo>
                  <a:lnTo>
                    <a:pt x="4093" y="273"/>
                  </a:lnTo>
                  <a:lnTo>
                    <a:pt x="4094" y="320"/>
                  </a:lnTo>
                  <a:lnTo>
                    <a:pt x="4096" y="351"/>
                  </a:lnTo>
                  <a:lnTo>
                    <a:pt x="4097" y="384"/>
                  </a:lnTo>
                  <a:lnTo>
                    <a:pt x="4098" y="408"/>
                  </a:lnTo>
                  <a:lnTo>
                    <a:pt x="4099" y="427"/>
                  </a:lnTo>
                  <a:lnTo>
                    <a:pt x="4101" y="445"/>
                  </a:lnTo>
                  <a:lnTo>
                    <a:pt x="4102" y="455"/>
                  </a:lnTo>
                  <a:lnTo>
                    <a:pt x="4103" y="461"/>
                  </a:lnTo>
                  <a:lnTo>
                    <a:pt x="4104" y="465"/>
                  </a:lnTo>
                  <a:lnTo>
                    <a:pt x="4106" y="465"/>
                  </a:lnTo>
                  <a:lnTo>
                    <a:pt x="4107" y="466"/>
                  </a:lnTo>
                  <a:lnTo>
                    <a:pt x="4108" y="460"/>
                  </a:lnTo>
                  <a:lnTo>
                    <a:pt x="4109" y="435"/>
                  </a:lnTo>
                  <a:lnTo>
                    <a:pt x="4110" y="393"/>
                  </a:lnTo>
                  <a:lnTo>
                    <a:pt x="4112" y="322"/>
                  </a:lnTo>
                  <a:lnTo>
                    <a:pt x="4113" y="283"/>
                  </a:lnTo>
                  <a:lnTo>
                    <a:pt x="4114" y="246"/>
                  </a:lnTo>
                  <a:lnTo>
                    <a:pt x="4116" y="234"/>
                  </a:lnTo>
                  <a:lnTo>
                    <a:pt x="4117" y="226"/>
                  </a:lnTo>
                  <a:lnTo>
                    <a:pt x="4118" y="244"/>
                  </a:lnTo>
                  <a:lnTo>
                    <a:pt x="4119" y="257"/>
                  </a:lnTo>
                  <a:lnTo>
                    <a:pt x="4120" y="269"/>
                  </a:lnTo>
                  <a:lnTo>
                    <a:pt x="4122" y="269"/>
                  </a:lnTo>
                  <a:lnTo>
                    <a:pt x="4123" y="277"/>
                  </a:lnTo>
                  <a:lnTo>
                    <a:pt x="4124" y="265"/>
                  </a:lnTo>
                  <a:lnTo>
                    <a:pt x="4125" y="273"/>
                  </a:lnTo>
                  <a:lnTo>
                    <a:pt x="4127" y="296"/>
                  </a:lnTo>
                  <a:lnTo>
                    <a:pt x="4128" y="292"/>
                  </a:lnTo>
                  <a:lnTo>
                    <a:pt x="4129" y="278"/>
                  </a:lnTo>
                  <a:lnTo>
                    <a:pt x="4130" y="271"/>
                  </a:lnTo>
                  <a:lnTo>
                    <a:pt x="4132" y="271"/>
                  </a:lnTo>
                  <a:lnTo>
                    <a:pt x="4133" y="282"/>
                  </a:lnTo>
                  <a:lnTo>
                    <a:pt x="4134" y="315"/>
                  </a:lnTo>
                  <a:lnTo>
                    <a:pt x="4135" y="336"/>
                  </a:lnTo>
                  <a:lnTo>
                    <a:pt x="4136" y="339"/>
                  </a:lnTo>
                  <a:lnTo>
                    <a:pt x="4138" y="299"/>
                  </a:lnTo>
                  <a:lnTo>
                    <a:pt x="4139" y="265"/>
                  </a:lnTo>
                  <a:lnTo>
                    <a:pt x="4140" y="234"/>
                  </a:lnTo>
                  <a:lnTo>
                    <a:pt x="4141" y="217"/>
                  </a:lnTo>
                  <a:lnTo>
                    <a:pt x="4143" y="212"/>
                  </a:lnTo>
                  <a:lnTo>
                    <a:pt x="4144" y="214"/>
                  </a:lnTo>
                  <a:lnTo>
                    <a:pt x="4145" y="204"/>
                  </a:lnTo>
                  <a:lnTo>
                    <a:pt x="4146" y="215"/>
                  </a:lnTo>
                  <a:lnTo>
                    <a:pt x="4148" y="201"/>
                  </a:lnTo>
                  <a:lnTo>
                    <a:pt x="4149" y="203"/>
                  </a:lnTo>
                  <a:lnTo>
                    <a:pt x="4150" y="209"/>
                  </a:lnTo>
                  <a:lnTo>
                    <a:pt x="4151" y="227"/>
                  </a:lnTo>
                  <a:lnTo>
                    <a:pt x="4153" y="251"/>
                  </a:lnTo>
                  <a:lnTo>
                    <a:pt x="4154" y="282"/>
                  </a:lnTo>
                  <a:lnTo>
                    <a:pt x="4155" y="314"/>
                  </a:lnTo>
                  <a:lnTo>
                    <a:pt x="4156" y="366"/>
                  </a:lnTo>
                  <a:lnTo>
                    <a:pt x="4158" y="394"/>
                  </a:lnTo>
                  <a:lnTo>
                    <a:pt x="4159" y="420"/>
                  </a:lnTo>
                  <a:lnTo>
                    <a:pt x="4160" y="431"/>
                  </a:lnTo>
                  <a:lnTo>
                    <a:pt x="4161" y="447"/>
                  </a:lnTo>
                  <a:lnTo>
                    <a:pt x="4163" y="457"/>
                  </a:lnTo>
                  <a:lnTo>
                    <a:pt x="4164" y="463"/>
                  </a:lnTo>
                  <a:lnTo>
                    <a:pt x="4165" y="461"/>
                  </a:lnTo>
                  <a:lnTo>
                    <a:pt x="4166" y="463"/>
                  </a:lnTo>
                  <a:lnTo>
                    <a:pt x="4167" y="461"/>
                  </a:lnTo>
                  <a:lnTo>
                    <a:pt x="4169" y="439"/>
                  </a:lnTo>
                  <a:lnTo>
                    <a:pt x="4170" y="409"/>
                  </a:lnTo>
                  <a:lnTo>
                    <a:pt x="4171" y="345"/>
                  </a:lnTo>
                  <a:lnTo>
                    <a:pt x="4172" y="291"/>
                  </a:lnTo>
                  <a:lnTo>
                    <a:pt x="4174" y="250"/>
                  </a:lnTo>
                  <a:lnTo>
                    <a:pt x="4175" y="225"/>
                  </a:lnTo>
                  <a:lnTo>
                    <a:pt x="4176" y="227"/>
                  </a:lnTo>
                  <a:lnTo>
                    <a:pt x="4177" y="241"/>
                  </a:lnTo>
                  <a:lnTo>
                    <a:pt x="4179" y="257"/>
                  </a:lnTo>
                  <a:lnTo>
                    <a:pt x="4180" y="269"/>
                  </a:lnTo>
                  <a:lnTo>
                    <a:pt x="4181" y="268"/>
                  </a:lnTo>
                  <a:lnTo>
                    <a:pt x="4182" y="273"/>
                  </a:lnTo>
                  <a:lnTo>
                    <a:pt x="4183" y="257"/>
                  </a:lnTo>
                  <a:lnTo>
                    <a:pt x="4185" y="262"/>
                  </a:lnTo>
                  <a:lnTo>
                    <a:pt x="4186" y="272"/>
                  </a:lnTo>
                  <a:lnTo>
                    <a:pt x="4187" y="270"/>
                  </a:lnTo>
                  <a:lnTo>
                    <a:pt x="4189" y="273"/>
                  </a:lnTo>
                  <a:lnTo>
                    <a:pt x="4190" y="272"/>
                  </a:lnTo>
                  <a:lnTo>
                    <a:pt x="4191" y="266"/>
                  </a:lnTo>
                  <a:lnTo>
                    <a:pt x="4192" y="274"/>
                  </a:lnTo>
                  <a:lnTo>
                    <a:pt x="4193" y="309"/>
                  </a:lnTo>
                  <a:lnTo>
                    <a:pt x="4195" y="339"/>
                  </a:lnTo>
                  <a:lnTo>
                    <a:pt x="4196" y="353"/>
                  </a:lnTo>
                  <a:lnTo>
                    <a:pt x="4197" y="319"/>
                  </a:lnTo>
                  <a:lnTo>
                    <a:pt x="4198" y="280"/>
                  </a:lnTo>
                  <a:lnTo>
                    <a:pt x="4200" y="245"/>
                  </a:lnTo>
                  <a:lnTo>
                    <a:pt x="4201" y="232"/>
                  </a:lnTo>
                  <a:lnTo>
                    <a:pt x="4202" y="219"/>
                  </a:lnTo>
                  <a:lnTo>
                    <a:pt x="4203" y="214"/>
                  </a:lnTo>
                  <a:lnTo>
                    <a:pt x="4205" y="214"/>
                  </a:lnTo>
                  <a:lnTo>
                    <a:pt x="4206" y="192"/>
                  </a:lnTo>
                  <a:lnTo>
                    <a:pt x="4207" y="186"/>
                  </a:lnTo>
                  <a:lnTo>
                    <a:pt x="4208" y="189"/>
                  </a:lnTo>
                  <a:lnTo>
                    <a:pt x="4210" y="198"/>
                  </a:lnTo>
                  <a:lnTo>
                    <a:pt x="4211" y="199"/>
                  </a:lnTo>
                  <a:lnTo>
                    <a:pt x="4212" y="220"/>
                  </a:lnTo>
                  <a:lnTo>
                    <a:pt x="4213" y="245"/>
                  </a:lnTo>
                  <a:lnTo>
                    <a:pt x="4214" y="276"/>
                  </a:lnTo>
                  <a:lnTo>
                    <a:pt x="4216" y="325"/>
                  </a:lnTo>
                  <a:lnTo>
                    <a:pt x="4217" y="363"/>
                  </a:lnTo>
                  <a:lnTo>
                    <a:pt x="4218" y="399"/>
                  </a:lnTo>
                  <a:lnTo>
                    <a:pt x="4220" y="417"/>
                  </a:lnTo>
                  <a:lnTo>
                    <a:pt x="4221" y="439"/>
                  </a:lnTo>
                  <a:lnTo>
                    <a:pt x="4222" y="450"/>
                  </a:lnTo>
                  <a:lnTo>
                    <a:pt x="4223" y="457"/>
                  </a:lnTo>
                  <a:lnTo>
                    <a:pt x="4224" y="457"/>
                  </a:lnTo>
                  <a:lnTo>
                    <a:pt x="4226" y="463"/>
                  </a:lnTo>
                  <a:lnTo>
                    <a:pt x="4227" y="461"/>
                  </a:lnTo>
                  <a:lnTo>
                    <a:pt x="4228" y="437"/>
                  </a:lnTo>
                  <a:lnTo>
                    <a:pt x="4229" y="409"/>
                  </a:lnTo>
                  <a:lnTo>
                    <a:pt x="4230" y="338"/>
                  </a:lnTo>
                  <a:lnTo>
                    <a:pt x="4232" y="295"/>
                  </a:lnTo>
                  <a:lnTo>
                    <a:pt x="4233" y="249"/>
                  </a:lnTo>
                  <a:lnTo>
                    <a:pt x="4234" y="230"/>
                  </a:lnTo>
                  <a:lnTo>
                    <a:pt x="4236" y="233"/>
                  </a:lnTo>
                  <a:lnTo>
                    <a:pt x="4237" y="245"/>
                  </a:lnTo>
                  <a:lnTo>
                    <a:pt x="4238" y="241"/>
                  </a:lnTo>
                  <a:lnTo>
                    <a:pt x="4239" y="261"/>
                  </a:lnTo>
                  <a:lnTo>
                    <a:pt x="4240" y="262"/>
                  </a:lnTo>
                  <a:lnTo>
                    <a:pt x="4242" y="271"/>
                  </a:lnTo>
                  <a:lnTo>
                    <a:pt x="4243" y="254"/>
                  </a:lnTo>
                  <a:lnTo>
                    <a:pt x="4244" y="256"/>
                  </a:lnTo>
                  <a:lnTo>
                    <a:pt x="4245" y="268"/>
                  </a:lnTo>
                  <a:lnTo>
                    <a:pt x="4246" y="267"/>
                  </a:lnTo>
                  <a:lnTo>
                    <a:pt x="4248" y="258"/>
                  </a:lnTo>
                  <a:lnTo>
                    <a:pt x="4249" y="253"/>
                  </a:lnTo>
                  <a:lnTo>
                    <a:pt x="4250" y="239"/>
                  </a:lnTo>
                  <a:lnTo>
                    <a:pt x="4252" y="255"/>
                  </a:lnTo>
                  <a:lnTo>
                    <a:pt x="4253" y="290"/>
                  </a:lnTo>
                  <a:lnTo>
                    <a:pt x="4254" y="317"/>
                  </a:lnTo>
                  <a:lnTo>
                    <a:pt x="4255" y="339"/>
                  </a:lnTo>
                  <a:lnTo>
                    <a:pt x="4256" y="304"/>
                  </a:lnTo>
                  <a:lnTo>
                    <a:pt x="4258" y="256"/>
                  </a:lnTo>
                  <a:lnTo>
                    <a:pt x="4259" y="228"/>
                  </a:lnTo>
                  <a:lnTo>
                    <a:pt x="4260" y="207"/>
                  </a:lnTo>
                  <a:lnTo>
                    <a:pt x="4261" y="195"/>
                  </a:lnTo>
                  <a:lnTo>
                    <a:pt x="4263" y="191"/>
                  </a:lnTo>
                  <a:lnTo>
                    <a:pt x="4264" y="197"/>
                  </a:lnTo>
                  <a:lnTo>
                    <a:pt x="4265" y="197"/>
                  </a:lnTo>
                  <a:lnTo>
                    <a:pt x="4266" y="190"/>
                  </a:lnTo>
                  <a:lnTo>
                    <a:pt x="4268" y="190"/>
                  </a:lnTo>
                  <a:lnTo>
                    <a:pt x="4269" y="191"/>
                  </a:lnTo>
                  <a:lnTo>
                    <a:pt x="4270" y="197"/>
                  </a:lnTo>
                  <a:lnTo>
                    <a:pt x="4271" y="210"/>
                  </a:lnTo>
                  <a:lnTo>
                    <a:pt x="4273" y="216"/>
                  </a:lnTo>
                  <a:lnTo>
                    <a:pt x="4274" y="233"/>
                  </a:lnTo>
                  <a:lnTo>
                    <a:pt x="4275" y="251"/>
                  </a:lnTo>
                  <a:lnTo>
                    <a:pt x="4276" y="290"/>
                  </a:lnTo>
                  <a:lnTo>
                    <a:pt x="4277" y="332"/>
                  </a:lnTo>
                  <a:lnTo>
                    <a:pt x="4279" y="362"/>
                  </a:lnTo>
                  <a:lnTo>
                    <a:pt x="4280" y="390"/>
                  </a:lnTo>
                  <a:lnTo>
                    <a:pt x="4281" y="413"/>
                  </a:lnTo>
                  <a:lnTo>
                    <a:pt x="4283" y="426"/>
                  </a:lnTo>
                  <a:lnTo>
                    <a:pt x="4284" y="435"/>
                  </a:lnTo>
                  <a:lnTo>
                    <a:pt x="4285" y="448"/>
                  </a:lnTo>
                  <a:lnTo>
                    <a:pt x="4286" y="453"/>
                  </a:lnTo>
                  <a:lnTo>
                    <a:pt x="4287" y="434"/>
                  </a:lnTo>
                  <a:lnTo>
                    <a:pt x="4289" y="406"/>
                  </a:lnTo>
                  <a:lnTo>
                    <a:pt x="4290" y="339"/>
                  </a:lnTo>
                  <a:lnTo>
                    <a:pt x="4291" y="299"/>
                  </a:lnTo>
                  <a:lnTo>
                    <a:pt x="4292" y="248"/>
                  </a:lnTo>
                  <a:lnTo>
                    <a:pt x="4293" y="236"/>
                  </a:lnTo>
                  <a:lnTo>
                    <a:pt x="4295" y="231"/>
                  </a:lnTo>
                  <a:lnTo>
                    <a:pt x="4296" y="244"/>
                  </a:lnTo>
                  <a:lnTo>
                    <a:pt x="4297" y="258"/>
                  </a:lnTo>
                  <a:lnTo>
                    <a:pt x="4299" y="267"/>
                  </a:lnTo>
                  <a:lnTo>
                    <a:pt x="4300" y="260"/>
                  </a:lnTo>
                  <a:lnTo>
                    <a:pt x="4301" y="264"/>
                  </a:lnTo>
                  <a:lnTo>
                    <a:pt x="4302" y="255"/>
                  </a:lnTo>
                  <a:lnTo>
                    <a:pt x="4303" y="264"/>
                  </a:lnTo>
                  <a:lnTo>
                    <a:pt x="4305" y="281"/>
                  </a:lnTo>
                  <a:lnTo>
                    <a:pt x="4306" y="269"/>
                  </a:lnTo>
                  <a:lnTo>
                    <a:pt x="4307" y="265"/>
                  </a:lnTo>
                  <a:lnTo>
                    <a:pt x="4308" y="254"/>
                  </a:lnTo>
                  <a:lnTo>
                    <a:pt x="4310" y="253"/>
                  </a:lnTo>
                  <a:lnTo>
                    <a:pt x="4311" y="263"/>
                  </a:lnTo>
                  <a:lnTo>
                    <a:pt x="4312" y="296"/>
                  </a:lnTo>
                  <a:lnTo>
                    <a:pt x="4313" y="318"/>
                  </a:lnTo>
                  <a:lnTo>
                    <a:pt x="4315" y="334"/>
                  </a:lnTo>
                  <a:lnTo>
                    <a:pt x="4316" y="295"/>
                  </a:lnTo>
                  <a:lnTo>
                    <a:pt x="4317" y="250"/>
                  </a:lnTo>
                  <a:lnTo>
                    <a:pt x="4318" y="218"/>
                  </a:lnTo>
                  <a:lnTo>
                    <a:pt x="4320" y="191"/>
                  </a:lnTo>
                  <a:lnTo>
                    <a:pt x="4321" y="174"/>
                  </a:lnTo>
                  <a:lnTo>
                    <a:pt x="4322" y="172"/>
                  </a:lnTo>
                  <a:lnTo>
                    <a:pt x="4323" y="180"/>
                  </a:lnTo>
                  <a:lnTo>
                    <a:pt x="4324" y="177"/>
                  </a:lnTo>
                  <a:lnTo>
                    <a:pt x="4326" y="174"/>
                  </a:lnTo>
                  <a:lnTo>
                    <a:pt x="4327" y="167"/>
                  </a:lnTo>
                  <a:lnTo>
                    <a:pt x="4328" y="157"/>
                  </a:lnTo>
                  <a:lnTo>
                    <a:pt x="4330" y="157"/>
                  </a:lnTo>
                  <a:lnTo>
                    <a:pt x="4331" y="164"/>
                  </a:lnTo>
                  <a:lnTo>
                    <a:pt x="4332" y="170"/>
                  </a:lnTo>
                  <a:lnTo>
                    <a:pt x="4333" y="182"/>
                  </a:lnTo>
                  <a:lnTo>
                    <a:pt x="4334" y="188"/>
                  </a:lnTo>
                  <a:lnTo>
                    <a:pt x="4336" y="206"/>
                  </a:lnTo>
                  <a:lnTo>
                    <a:pt x="4337" y="226"/>
                  </a:lnTo>
                  <a:lnTo>
                    <a:pt x="4338" y="243"/>
                  </a:lnTo>
                  <a:lnTo>
                    <a:pt x="4339" y="279"/>
                  </a:lnTo>
                  <a:lnTo>
                    <a:pt x="4340" y="312"/>
                  </a:lnTo>
                  <a:lnTo>
                    <a:pt x="4342" y="338"/>
                  </a:lnTo>
                  <a:lnTo>
                    <a:pt x="4343" y="360"/>
                  </a:lnTo>
                  <a:lnTo>
                    <a:pt x="4344" y="411"/>
                  </a:lnTo>
                  <a:lnTo>
                    <a:pt x="4346" y="440"/>
                  </a:lnTo>
                  <a:lnTo>
                    <a:pt x="4347" y="450"/>
                  </a:lnTo>
                  <a:lnTo>
                    <a:pt x="4348" y="450"/>
                  </a:lnTo>
                  <a:lnTo>
                    <a:pt x="4349" y="429"/>
                  </a:lnTo>
                  <a:lnTo>
                    <a:pt x="4350" y="430"/>
                  </a:lnTo>
                  <a:lnTo>
                    <a:pt x="4352" y="396"/>
                  </a:lnTo>
                  <a:lnTo>
                    <a:pt x="4353" y="382"/>
                  </a:lnTo>
                  <a:lnTo>
                    <a:pt x="4354" y="338"/>
                  </a:lnTo>
                  <a:lnTo>
                    <a:pt x="4355" y="327"/>
                  </a:lnTo>
                  <a:lnTo>
                    <a:pt x="4357" y="271"/>
                  </a:lnTo>
                  <a:lnTo>
                    <a:pt x="4358" y="252"/>
                  </a:lnTo>
                  <a:lnTo>
                    <a:pt x="4359" y="221"/>
                  </a:lnTo>
                  <a:lnTo>
                    <a:pt x="4360" y="215"/>
                  </a:lnTo>
                  <a:lnTo>
                    <a:pt x="4362" y="198"/>
                  </a:lnTo>
                  <a:lnTo>
                    <a:pt x="4363" y="190"/>
                  </a:lnTo>
                  <a:lnTo>
                    <a:pt x="4364" y="190"/>
                  </a:lnTo>
                  <a:lnTo>
                    <a:pt x="4365" y="187"/>
                  </a:lnTo>
                  <a:lnTo>
                    <a:pt x="4367" y="196"/>
                  </a:lnTo>
                  <a:lnTo>
                    <a:pt x="4368" y="205"/>
                  </a:lnTo>
                  <a:lnTo>
                    <a:pt x="4369" y="210"/>
                  </a:lnTo>
                  <a:lnTo>
                    <a:pt x="4370" y="223"/>
                  </a:lnTo>
                  <a:lnTo>
                    <a:pt x="4371" y="253"/>
                  </a:lnTo>
                  <a:lnTo>
                    <a:pt x="4373" y="295"/>
                  </a:lnTo>
                  <a:lnTo>
                    <a:pt x="4374" y="328"/>
                  </a:lnTo>
                  <a:lnTo>
                    <a:pt x="4375" y="304"/>
                  </a:lnTo>
                  <a:lnTo>
                    <a:pt x="4377" y="267"/>
                  </a:lnTo>
                  <a:lnTo>
                    <a:pt x="4378" y="232"/>
                  </a:lnTo>
                  <a:lnTo>
                    <a:pt x="4379" y="214"/>
                  </a:lnTo>
                  <a:lnTo>
                    <a:pt x="4380" y="197"/>
                  </a:lnTo>
                  <a:lnTo>
                    <a:pt x="4381" y="187"/>
                  </a:lnTo>
                  <a:lnTo>
                    <a:pt x="4383" y="187"/>
                  </a:lnTo>
                  <a:lnTo>
                    <a:pt x="4384" y="198"/>
                  </a:lnTo>
                  <a:lnTo>
                    <a:pt x="4385" y="190"/>
                  </a:lnTo>
                  <a:lnTo>
                    <a:pt x="4386" y="183"/>
                  </a:lnTo>
                  <a:lnTo>
                    <a:pt x="4387" y="181"/>
                  </a:lnTo>
                  <a:lnTo>
                    <a:pt x="4389" y="167"/>
                  </a:lnTo>
                  <a:lnTo>
                    <a:pt x="4390" y="160"/>
                  </a:lnTo>
                  <a:lnTo>
                    <a:pt x="4391" y="162"/>
                  </a:lnTo>
                  <a:lnTo>
                    <a:pt x="4393" y="165"/>
                  </a:lnTo>
                  <a:lnTo>
                    <a:pt x="4394" y="170"/>
                  </a:lnTo>
                  <a:lnTo>
                    <a:pt x="4395" y="191"/>
                  </a:lnTo>
                  <a:lnTo>
                    <a:pt x="4396" y="213"/>
                  </a:lnTo>
                  <a:lnTo>
                    <a:pt x="4397" y="226"/>
                  </a:lnTo>
                  <a:lnTo>
                    <a:pt x="4399" y="259"/>
                  </a:lnTo>
                  <a:lnTo>
                    <a:pt x="4400" y="291"/>
                  </a:lnTo>
                  <a:lnTo>
                    <a:pt x="4401" y="322"/>
                  </a:lnTo>
                  <a:lnTo>
                    <a:pt x="4402" y="345"/>
                  </a:lnTo>
                  <a:lnTo>
                    <a:pt x="4403" y="405"/>
                  </a:lnTo>
                  <a:lnTo>
                    <a:pt x="4405" y="437"/>
                  </a:lnTo>
                  <a:lnTo>
                    <a:pt x="4406" y="446"/>
                  </a:lnTo>
                  <a:lnTo>
                    <a:pt x="4407" y="448"/>
                  </a:lnTo>
                  <a:lnTo>
                    <a:pt x="4409" y="444"/>
                  </a:lnTo>
                  <a:lnTo>
                    <a:pt x="4410" y="441"/>
                  </a:lnTo>
                  <a:lnTo>
                    <a:pt x="4411" y="423"/>
                  </a:lnTo>
                  <a:lnTo>
                    <a:pt x="4412" y="407"/>
                  </a:lnTo>
                  <a:lnTo>
                    <a:pt x="4413" y="381"/>
                  </a:lnTo>
                  <a:lnTo>
                    <a:pt x="4415" y="363"/>
                  </a:lnTo>
                  <a:lnTo>
                    <a:pt x="4416" y="314"/>
                  </a:lnTo>
                  <a:lnTo>
                    <a:pt x="4417" y="289"/>
                  </a:lnTo>
                  <a:lnTo>
                    <a:pt x="4418" y="242"/>
                  </a:lnTo>
                  <a:lnTo>
                    <a:pt x="4420" y="239"/>
                  </a:lnTo>
                  <a:lnTo>
                    <a:pt x="4421" y="221"/>
                  </a:lnTo>
                  <a:lnTo>
                    <a:pt x="4422" y="214"/>
                  </a:lnTo>
                  <a:lnTo>
                    <a:pt x="4424" y="211"/>
                  </a:lnTo>
                  <a:lnTo>
                    <a:pt x="4425" y="219"/>
                  </a:lnTo>
                  <a:lnTo>
                    <a:pt x="4426" y="227"/>
                  </a:lnTo>
                  <a:lnTo>
                    <a:pt x="4427" y="231"/>
                  </a:lnTo>
                  <a:lnTo>
                    <a:pt x="4428" y="234"/>
                  </a:lnTo>
                  <a:lnTo>
                    <a:pt x="4430" y="238"/>
                  </a:lnTo>
                  <a:lnTo>
                    <a:pt x="4431" y="256"/>
                  </a:lnTo>
                  <a:lnTo>
                    <a:pt x="4432" y="274"/>
                  </a:lnTo>
                  <a:lnTo>
                    <a:pt x="4433" y="301"/>
                  </a:lnTo>
                  <a:lnTo>
                    <a:pt x="4434" y="286"/>
                  </a:lnTo>
                  <a:lnTo>
                    <a:pt x="4436" y="270"/>
                  </a:lnTo>
                  <a:lnTo>
                    <a:pt x="4437" y="254"/>
                  </a:lnTo>
                  <a:lnTo>
                    <a:pt x="4438" y="248"/>
                  </a:lnTo>
                  <a:lnTo>
                    <a:pt x="4440" y="248"/>
                  </a:lnTo>
                  <a:lnTo>
                    <a:pt x="4441" y="266"/>
                  </a:lnTo>
                  <a:lnTo>
                    <a:pt x="4442" y="279"/>
                  </a:lnTo>
                  <a:lnTo>
                    <a:pt x="4443" y="284"/>
                  </a:lnTo>
                  <a:lnTo>
                    <a:pt x="4444" y="292"/>
                  </a:lnTo>
                  <a:lnTo>
                    <a:pt x="4446" y="288"/>
                  </a:lnTo>
                  <a:lnTo>
                    <a:pt x="4447" y="293"/>
                  </a:lnTo>
                  <a:lnTo>
                    <a:pt x="4448" y="313"/>
                  </a:lnTo>
                  <a:lnTo>
                    <a:pt x="4449" y="342"/>
                  </a:lnTo>
                  <a:lnTo>
                    <a:pt x="4450" y="356"/>
                  </a:lnTo>
                </a:path>
              </a:pathLst>
            </a:custGeom>
            <a:noFill/>
            <a:ln w="4763" cap="flat">
              <a:solidFill>
                <a:srgbClr val="FF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2630488" y="539750"/>
              <a:ext cx="155575" cy="466725"/>
            </a:xfrm>
            <a:custGeom>
              <a:avLst/>
              <a:gdLst>
                <a:gd name="T0" fmla="*/ 2 w 98"/>
                <a:gd name="T1" fmla="*/ 23 h 294"/>
                <a:gd name="T2" fmla="*/ 4 w 98"/>
                <a:gd name="T3" fmla="*/ 2 h 294"/>
                <a:gd name="T4" fmla="*/ 7 w 98"/>
                <a:gd name="T5" fmla="*/ 16 h 294"/>
                <a:gd name="T6" fmla="*/ 9 w 98"/>
                <a:gd name="T7" fmla="*/ 12 h 294"/>
                <a:gd name="T8" fmla="*/ 12 w 98"/>
                <a:gd name="T9" fmla="*/ 36 h 294"/>
                <a:gd name="T10" fmla="*/ 14 w 98"/>
                <a:gd name="T11" fmla="*/ 104 h 294"/>
                <a:gd name="T12" fmla="*/ 16 w 98"/>
                <a:gd name="T13" fmla="*/ 190 h 294"/>
                <a:gd name="T14" fmla="*/ 19 w 98"/>
                <a:gd name="T15" fmla="*/ 246 h 294"/>
                <a:gd name="T16" fmla="*/ 22 w 98"/>
                <a:gd name="T17" fmla="*/ 274 h 294"/>
                <a:gd name="T18" fmla="*/ 24 w 98"/>
                <a:gd name="T19" fmla="*/ 288 h 294"/>
                <a:gd name="T20" fmla="*/ 26 w 98"/>
                <a:gd name="T21" fmla="*/ 294 h 294"/>
                <a:gd name="T22" fmla="*/ 29 w 98"/>
                <a:gd name="T23" fmla="*/ 267 h 294"/>
                <a:gd name="T24" fmla="*/ 31 w 98"/>
                <a:gd name="T25" fmla="*/ 171 h 294"/>
                <a:gd name="T26" fmla="*/ 34 w 98"/>
                <a:gd name="T27" fmla="*/ 73 h 294"/>
                <a:gd name="T28" fmla="*/ 36 w 98"/>
                <a:gd name="T29" fmla="*/ 65 h 294"/>
                <a:gd name="T30" fmla="*/ 39 w 98"/>
                <a:gd name="T31" fmla="*/ 85 h 294"/>
                <a:gd name="T32" fmla="*/ 41 w 98"/>
                <a:gd name="T33" fmla="*/ 98 h 294"/>
                <a:gd name="T34" fmla="*/ 44 w 98"/>
                <a:gd name="T35" fmla="*/ 94 h 294"/>
                <a:gd name="T36" fmla="*/ 46 w 98"/>
                <a:gd name="T37" fmla="*/ 99 h 294"/>
                <a:gd name="T38" fmla="*/ 49 w 98"/>
                <a:gd name="T39" fmla="*/ 94 h 294"/>
                <a:gd name="T40" fmla="*/ 51 w 98"/>
                <a:gd name="T41" fmla="*/ 79 h 294"/>
                <a:gd name="T42" fmla="*/ 54 w 98"/>
                <a:gd name="T43" fmla="*/ 110 h 294"/>
                <a:gd name="T44" fmla="*/ 56 w 98"/>
                <a:gd name="T45" fmla="*/ 148 h 294"/>
                <a:gd name="T46" fmla="*/ 59 w 98"/>
                <a:gd name="T47" fmla="*/ 62 h 294"/>
                <a:gd name="T48" fmla="*/ 61 w 98"/>
                <a:gd name="T49" fmla="*/ 30 h 294"/>
                <a:gd name="T50" fmla="*/ 64 w 98"/>
                <a:gd name="T51" fmla="*/ 1 h 294"/>
                <a:gd name="T52" fmla="*/ 66 w 98"/>
                <a:gd name="T53" fmla="*/ 3 h 294"/>
                <a:gd name="T54" fmla="*/ 69 w 98"/>
                <a:gd name="T55" fmla="*/ 0 h 294"/>
                <a:gd name="T56" fmla="*/ 71 w 98"/>
                <a:gd name="T57" fmla="*/ 19 h 294"/>
                <a:gd name="T58" fmla="*/ 73 w 98"/>
                <a:gd name="T59" fmla="*/ 51 h 294"/>
                <a:gd name="T60" fmla="*/ 76 w 98"/>
                <a:gd name="T61" fmla="*/ 130 h 294"/>
                <a:gd name="T62" fmla="*/ 78 w 98"/>
                <a:gd name="T63" fmla="*/ 198 h 294"/>
                <a:gd name="T64" fmla="*/ 81 w 98"/>
                <a:gd name="T65" fmla="*/ 240 h 294"/>
                <a:gd name="T66" fmla="*/ 83 w 98"/>
                <a:gd name="T67" fmla="*/ 268 h 294"/>
                <a:gd name="T68" fmla="*/ 86 w 98"/>
                <a:gd name="T69" fmla="*/ 280 h 294"/>
                <a:gd name="T70" fmla="*/ 88 w 98"/>
                <a:gd name="T71" fmla="*/ 267 h 294"/>
                <a:gd name="T72" fmla="*/ 91 w 98"/>
                <a:gd name="T73" fmla="*/ 180 h 294"/>
                <a:gd name="T74" fmla="*/ 93 w 98"/>
                <a:gd name="T75" fmla="*/ 84 h 294"/>
                <a:gd name="T76" fmla="*/ 96 w 98"/>
                <a:gd name="T77" fmla="*/ 73 h 294"/>
                <a:gd name="T78" fmla="*/ 98 w 98"/>
                <a:gd name="T79" fmla="*/ 8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" h="294">
                  <a:moveTo>
                    <a:pt x="0" y="33"/>
                  </a:moveTo>
                  <a:lnTo>
                    <a:pt x="2" y="23"/>
                  </a:lnTo>
                  <a:lnTo>
                    <a:pt x="3" y="8"/>
                  </a:lnTo>
                  <a:lnTo>
                    <a:pt x="4" y="2"/>
                  </a:lnTo>
                  <a:lnTo>
                    <a:pt x="6" y="9"/>
                  </a:lnTo>
                  <a:lnTo>
                    <a:pt x="7" y="16"/>
                  </a:lnTo>
                  <a:lnTo>
                    <a:pt x="8" y="17"/>
                  </a:lnTo>
                  <a:lnTo>
                    <a:pt x="9" y="12"/>
                  </a:lnTo>
                  <a:lnTo>
                    <a:pt x="10" y="31"/>
                  </a:lnTo>
                  <a:lnTo>
                    <a:pt x="12" y="36"/>
                  </a:lnTo>
                  <a:lnTo>
                    <a:pt x="13" y="66"/>
                  </a:lnTo>
                  <a:lnTo>
                    <a:pt x="14" y="104"/>
                  </a:lnTo>
                  <a:lnTo>
                    <a:pt x="15" y="152"/>
                  </a:lnTo>
                  <a:lnTo>
                    <a:pt x="16" y="190"/>
                  </a:lnTo>
                  <a:lnTo>
                    <a:pt x="18" y="222"/>
                  </a:lnTo>
                  <a:lnTo>
                    <a:pt x="19" y="246"/>
                  </a:lnTo>
                  <a:lnTo>
                    <a:pt x="20" y="261"/>
                  </a:lnTo>
                  <a:lnTo>
                    <a:pt x="22" y="274"/>
                  </a:lnTo>
                  <a:lnTo>
                    <a:pt x="23" y="281"/>
                  </a:lnTo>
                  <a:lnTo>
                    <a:pt x="24" y="288"/>
                  </a:lnTo>
                  <a:lnTo>
                    <a:pt x="25" y="287"/>
                  </a:lnTo>
                  <a:lnTo>
                    <a:pt x="26" y="294"/>
                  </a:lnTo>
                  <a:lnTo>
                    <a:pt x="28" y="293"/>
                  </a:lnTo>
                  <a:lnTo>
                    <a:pt x="29" y="267"/>
                  </a:lnTo>
                  <a:lnTo>
                    <a:pt x="30" y="236"/>
                  </a:lnTo>
                  <a:lnTo>
                    <a:pt x="31" y="171"/>
                  </a:lnTo>
                  <a:lnTo>
                    <a:pt x="33" y="123"/>
                  </a:lnTo>
                  <a:lnTo>
                    <a:pt x="34" y="73"/>
                  </a:lnTo>
                  <a:lnTo>
                    <a:pt x="35" y="68"/>
                  </a:lnTo>
                  <a:lnTo>
                    <a:pt x="36" y="65"/>
                  </a:lnTo>
                  <a:lnTo>
                    <a:pt x="38" y="77"/>
                  </a:lnTo>
                  <a:lnTo>
                    <a:pt x="39" y="85"/>
                  </a:lnTo>
                  <a:lnTo>
                    <a:pt x="40" y="102"/>
                  </a:lnTo>
                  <a:lnTo>
                    <a:pt x="41" y="98"/>
                  </a:lnTo>
                  <a:lnTo>
                    <a:pt x="43" y="108"/>
                  </a:lnTo>
                  <a:lnTo>
                    <a:pt x="44" y="94"/>
                  </a:lnTo>
                  <a:lnTo>
                    <a:pt x="45" y="93"/>
                  </a:lnTo>
                  <a:lnTo>
                    <a:pt x="46" y="99"/>
                  </a:lnTo>
                  <a:lnTo>
                    <a:pt x="47" y="107"/>
                  </a:lnTo>
                  <a:lnTo>
                    <a:pt x="49" y="94"/>
                  </a:lnTo>
                  <a:lnTo>
                    <a:pt x="50" y="87"/>
                  </a:lnTo>
                  <a:lnTo>
                    <a:pt x="51" y="79"/>
                  </a:lnTo>
                  <a:lnTo>
                    <a:pt x="53" y="83"/>
                  </a:lnTo>
                  <a:lnTo>
                    <a:pt x="54" y="110"/>
                  </a:lnTo>
                  <a:lnTo>
                    <a:pt x="55" y="141"/>
                  </a:lnTo>
                  <a:lnTo>
                    <a:pt x="56" y="148"/>
                  </a:lnTo>
                  <a:lnTo>
                    <a:pt x="57" y="108"/>
                  </a:lnTo>
                  <a:lnTo>
                    <a:pt x="59" y="62"/>
                  </a:lnTo>
                  <a:lnTo>
                    <a:pt x="60" y="37"/>
                  </a:lnTo>
                  <a:lnTo>
                    <a:pt x="61" y="30"/>
                  </a:lnTo>
                  <a:lnTo>
                    <a:pt x="62" y="8"/>
                  </a:lnTo>
                  <a:lnTo>
                    <a:pt x="64" y="1"/>
                  </a:lnTo>
                  <a:lnTo>
                    <a:pt x="65" y="4"/>
                  </a:lnTo>
                  <a:lnTo>
                    <a:pt x="66" y="3"/>
                  </a:lnTo>
                  <a:lnTo>
                    <a:pt x="67" y="1"/>
                  </a:lnTo>
                  <a:lnTo>
                    <a:pt x="69" y="0"/>
                  </a:lnTo>
                  <a:lnTo>
                    <a:pt x="70" y="10"/>
                  </a:lnTo>
                  <a:lnTo>
                    <a:pt x="71" y="19"/>
                  </a:lnTo>
                  <a:lnTo>
                    <a:pt x="72" y="29"/>
                  </a:lnTo>
                  <a:lnTo>
                    <a:pt x="73" y="51"/>
                  </a:lnTo>
                  <a:lnTo>
                    <a:pt x="75" y="96"/>
                  </a:lnTo>
                  <a:lnTo>
                    <a:pt x="76" y="130"/>
                  </a:lnTo>
                  <a:lnTo>
                    <a:pt x="77" y="170"/>
                  </a:lnTo>
                  <a:lnTo>
                    <a:pt x="78" y="198"/>
                  </a:lnTo>
                  <a:lnTo>
                    <a:pt x="80" y="221"/>
                  </a:lnTo>
                  <a:lnTo>
                    <a:pt x="81" y="240"/>
                  </a:lnTo>
                  <a:lnTo>
                    <a:pt x="82" y="256"/>
                  </a:lnTo>
                  <a:lnTo>
                    <a:pt x="83" y="268"/>
                  </a:lnTo>
                  <a:lnTo>
                    <a:pt x="85" y="269"/>
                  </a:lnTo>
                  <a:lnTo>
                    <a:pt x="86" y="280"/>
                  </a:lnTo>
                  <a:lnTo>
                    <a:pt x="87" y="283"/>
                  </a:lnTo>
                  <a:lnTo>
                    <a:pt x="88" y="267"/>
                  </a:lnTo>
                  <a:lnTo>
                    <a:pt x="90" y="237"/>
                  </a:lnTo>
                  <a:lnTo>
                    <a:pt x="91" y="180"/>
                  </a:lnTo>
                  <a:lnTo>
                    <a:pt x="92" y="135"/>
                  </a:lnTo>
                  <a:lnTo>
                    <a:pt x="93" y="84"/>
                  </a:lnTo>
                  <a:lnTo>
                    <a:pt x="95" y="75"/>
                  </a:lnTo>
                  <a:lnTo>
                    <a:pt x="96" y="73"/>
                  </a:lnTo>
                  <a:lnTo>
                    <a:pt x="97" y="79"/>
                  </a:lnTo>
                  <a:lnTo>
                    <a:pt x="98" y="86"/>
                  </a:lnTo>
                </a:path>
              </a:pathLst>
            </a:custGeom>
            <a:noFill/>
            <a:ln w="28575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3290888" y="517525"/>
              <a:ext cx="155575" cy="482600"/>
            </a:xfrm>
            <a:custGeom>
              <a:avLst/>
              <a:gdLst>
                <a:gd name="T0" fmla="*/ 1 w 98"/>
                <a:gd name="T1" fmla="*/ 26 h 304"/>
                <a:gd name="T2" fmla="*/ 4 w 98"/>
                <a:gd name="T3" fmla="*/ 13 h 304"/>
                <a:gd name="T4" fmla="*/ 6 w 98"/>
                <a:gd name="T5" fmla="*/ 22 h 304"/>
                <a:gd name="T6" fmla="*/ 9 w 98"/>
                <a:gd name="T7" fmla="*/ 24 h 304"/>
                <a:gd name="T8" fmla="*/ 11 w 98"/>
                <a:gd name="T9" fmla="*/ 42 h 304"/>
                <a:gd name="T10" fmla="*/ 14 w 98"/>
                <a:gd name="T11" fmla="*/ 121 h 304"/>
                <a:gd name="T12" fmla="*/ 16 w 98"/>
                <a:gd name="T13" fmla="*/ 205 h 304"/>
                <a:gd name="T14" fmla="*/ 19 w 98"/>
                <a:gd name="T15" fmla="*/ 260 h 304"/>
                <a:gd name="T16" fmla="*/ 21 w 98"/>
                <a:gd name="T17" fmla="*/ 291 h 304"/>
                <a:gd name="T18" fmla="*/ 24 w 98"/>
                <a:gd name="T19" fmla="*/ 303 h 304"/>
                <a:gd name="T20" fmla="*/ 26 w 98"/>
                <a:gd name="T21" fmla="*/ 304 h 304"/>
                <a:gd name="T22" fmla="*/ 28 w 98"/>
                <a:gd name="T23" fmla="*/ 277 h 304"/>
                <a:gd name="T24" fmla="*/ 31 w 98"/>
                <a:gd name="T25" fmla="*/ 184 h 304"/>
                <a:gd name="T26" fmla="*/ 33 w 98"/>
                <a:gd name="T27" fmla="*/ 85 h 304"/>
                <a:gd name="T28" fmla="*/ 36 w 98"/>
                <a:gd name="T29" fmla="*/ 85 h 304"/>
                <a:gd name="T30" fmla="*/ 38 w 98"/>
                <a:gd name="T31" fmla="*/ 100 h 304"/>
                <a:gd name="T32" fmla="*/ 41 w 98"/>
                <a:gd name="T33" fmla="*/ 109 h 304"/>
                <a:gd name="T34" fmla="*/ 43 w 98"/>
                <a:gd name="T35" fmla="*/ 106 h 304"/>
                <a:gd name="T36" fmla="*/ 46 w 98"/>
                <a:gd name="T37" fmla="*/ 108 h 304"/>
                <a:gd name="T38" fmla="*/ 48 w 98"/>
                <a:gd name="T39" fmla="*/ 97 h 304"/>
                <a:gd name="T40" fmla="*/ 51 w 98"/>
                <a:gd name="T41" fmla="*/ 88 h 304"/>
                <a:gd name="T42" fmla="*/ 53 w 98"/>
                <a:gd name="T43" fmla="*/ 116 h 304"/>
                <a:gd name="T44" fmla="*/ 56 w 98"/>
                <a:gd name="T45" fmla="*/ 154 h 304"/>
                <a:gd name="T46" fmla="*/ 58 w 98"/>
                <a:gd name="T47" fmla="*/ 68 h 304"/>
                <a:gd name="T48" fmla="*/ 61 w 98"/>
                <a:gd name="T49" fmla="*/ 23 h 304"/>
                <a:gd name="T50" fmla="*/ 63 w 98"/>
                <a:gd name="T51" fmla="*/ 0 h 304"/>
                <a:gd name="T52" fmla="*/ 66 w 98"/>
                <a:gd name="T53" fmla="*/ 5 h 304"/>
                <a:gd name="T54" fmla="*/ 68 w 98"/>
                <a:gd name="T55" fmla="*/ 0 h 304"/>
                <a:gd name="T56" fmla="*/ 71 w 98"/>
                <a:gd name="T57" fmla="*/ 16 h 304"/>
                <a:gd name="T58" fmla="*/ 73 w 98"/>
                <a:gd name="T59" fmla="*/ 61 h 304"/>
                <a:gd name="T60" fmla="*/ 75 w 98"/>
                <a:gd name="T61" fmla="*/ 148 h 304"/>
                <a:gd name="T62" fmla="*/ 78 w 98"/>
                <a:gd name="T63" fmla="*/ 207 h 304"/>
                <a:gd name="T64" fmla="*/ 81 w 98"/>
                <a:gd name="T65" fmla="*/ 255 h 304"/>
                <a:gd name="T66" fmla="*/ 83 w 98"/>
                <a:gd name="T67" fmla="*/ 283 h 304"/>
                <a:gd name="T68" fmla="*/ 85 w 98"/>
                <a:gd name="T69" fmla="*/ 290 h 304"/>
                <a:gd name="T70" fmla="*/ 88 w 98"/>
                <a:gd name="T71" fmla="*/ 271 h 304"/>
                <a:gd name="T72" fmla="*/ 90 w 98"/>
                <a:gd name="T73" fmla="*/ 189 h 304"/>
                <a:gd name="T74" fmla="*/ 93 w 98"/>
                <a:gd name="T75" fmla="*/ 88 h 304"/>
                <a:gd name="T76" fmla="*/ 95 w 98"/>
                <a:gd name="T77" fmla="*/ 79 h 304"/>
                <a:gd name="T78" fmla="*/ 98 w 98"/>
                <a:gd name="T79" fmla="*/ 94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" h="304">
                  <a:moveTo>
                    <a:pt x="0" y="39"/>
                  </a:moveTo>
                  <a:lnTo>
                    <a:pt x="1" y="26"/>
                  </a:lnTo>
                  <a:lnTo>
                    <a:pt x="2" y="12"/>
                  </a:lnTo>
                  <a:lnTo>
                    <a:pt x="4" y="13"/>
                  </a:lnTo>
                  <a:lnTo>
                    <a:pt x="5" y="20"/>
                  </a:lnTo>
                  <a:lnTo>
                    <a:pt x="6" y="22"/>
                  </a:lnTo>
                  <a:lnTo>
                    <a:pt x="8" y="23"/>
                  </a:lnTo>
                  <a:lnTo>
                    <a:pt x="9" y="24"/>
                  </a:lnTo>
                  <a:lnTo>
                    <a:pt x="10" y="26"/>
                  </a:lnTo>
                  <a:lnTo>
                    <a:pt x="11" y="42"/>
                  </a:lnTo>
                  <a:lnTo>
                    <a:pt x="12" y="77"/>
                  </a:lnTo>
                  <a:lnTo>
                    <a:pt x="14" y="121"/>
                  </a:lnTo>
                  <a:lnTo>
                    <a:pt x="15" y="165"/>
                  </a:lnTo>
                  <a:lnTo>
                    <a:pt x="16" y="205"/>
                  </a:lnTo>
                  <a:lnTo>
                    <a:pt x="17" y="238"/>
                  </a:lnTo>
                  <a:lnTo>
                    <a:pt x="19" y="260"/>
                  </a:lnTo>
                  <a:lnTo>
                    <a:pt x="20" y="273"/>
                  </a:lnTo>
                  <a:lnTo>
                    <a:pt x="21" y="291"/>
                  </a:lnTo>
                  <a:lnTo>
                    <a:pt x="22" y="299"/>
                  </a:lnTo>
                  <a:lnTo>
                    <a:pt x="24" y="303"/>
                  </a:lnTo>
                  <a:lnTo>
                    <a:pt x="25" y="300"/>
                  </a:lnTo>
                  <a:lnTo>
                    <a:pt x="26" y="304"/>
                  </a:lnTo>
                  <a:lnTo>
                    <a:pt x="27" y="300"/>
                  </a:lnTo>
                  <a:lnTo>
                    <a:pt x="28" y="277"/>
                  </a:lnTo>
                  <a:lnTo>
                    <a:pt x="30" y="252"/>
                  </a:lnTo>
                  <a:lnTo>
                    <a:pt x="31" y="184"/>
                  </a:lnTo>
                  <a:lnTo>
                    <a:pt x="32" y="141"/>
                  </a:lnTo>
                  <a:lnTo>
                    <a:pt x="33" y="85"/>
                  </a:lnTo>
                  <a:lnTo>
                    <a:pt x="35" y="78"/>
                  </a:lnTo>
                  <a:lnTo>
                    <a:pt x="36" y="85"/>
                  </a:lnTo>
                  <a:lnTo>
                    <a:pt x="37" y="94"/>
                  </a:lnTo>
                  <a:lnTo>
                    <a:pt x="38" y="100"/>
                  </a:lnTo>
                  <a:lnTo>
                    <a:pt x="40" y="111"/>
                  </a:lnTo>
                  <a:lnTo>
                    <a:pt x="41" y="109"/>
                  </a:lnTo>
                  <a:lnTo>
                    <a:pt x="42" y="117"/>
                  </a:lnTo>
                  <a:lnTo>
                    <a:pt x="43" y="106"/>
                  </a:lnTo>
                  <a:lnTo>
                    <a:pt x="44" y="104"/>
                  </a:lnTo>
                  <a:lnTo>
                    <a:pt x="46" y="108"/>
                  </a:lnTo>
                  <a:lnTo>
                    <a:pt x="47" y="117"/>
                  </a:lnTo>
                  <a:lnTo>
                    <a:pt x="48" y="97"/>
                  </a:lnTo>
                  <a:lnTo>
                    <a:pt x="50" y="93"/>
                  </a:lnTo>
                  <a:lnTo>
                    <a:pt x="51" y="88"/>
                  </a:lnTo>
                  <a:lnTo>
                    <a:pt x="52" y="90"/>
                  </a:lnTo>
                  <a:lnTo>
                    <a:pt x="53" y="116"/>
                  </a:lnTo>
                  <a:lnTo>
                    <a:pt x="55" y="145"/>
                  </a:lnTo>
                  <a:lnTo>
                    <a:pt x="56" y="154"/>
                  </a:lnTo>
                  <a:lnTo>
                    <a:pt x="57" y="113"/>
                  </a:lnTo>
                  <a:lnTo>
                    <a:pt x="58" y="68"/>
                  </a:lnTo>
                  <a:lnTo>
                    <a:pt x="59" y="43"/>
                  </a:lnTo>
                  <a:lnTo>
                    <a:pt x="61" y="23"/>
                  </a:lnTo>
                  <a:lnTo>
                    <a:pt x="62" y="2"/>
                  </a:lnTo>
                  <a:lnTo>
                    <a:pt x="63" y="0"/>
                  </a:lnTo>
                  <a:lnTo>
                    <a:pt x="64" y="5"/>
                  </a:lnTo>
                  <a:lnTo>
                    <a:pt x="66" y="5"/>
                  </a:lnTo>
                  <a:lnTo>
                    <a:pt x="67" y="7"/>
                  </a:lnTo>
                  <a:lnTo>
                    <a:pt x="68" y="0"/>
                  </a:lnTo>
                  <a:lnTo>
                    <a:pt x="69" y="4"/>
                  </a:lnTo>
                  <a:lnTo>
                    <a:pt x="71" y="16"/>
                  </a:lnTo>
                  <a:lnTo>
                    <a:pt x="72" y="35"/>
                  </a:lnTo>
                  <a:lnTo>
                    <a:pt x="73" y="61"/>
                  </a:lnTo>
                  <a:lnTo>
                    <a:pt x="74" y="100"/>
                  </a:lnTo>
                  <a:lnTo>
                    <a:pt x="75" y="148"/>
                  </a:lnTo>
                  <a:lnTo>
                    <a:pt x="77" y="162"/>
                  </a:lnTo>
                  <a:lnTo>
                    <a:pt x="78" y="207"/>
                  </a:lnTo>
                  <a:lnTo>
                    <a:pt x="79" y="237"/>
                  </a:lnTo>
                  <a:lnTo>
                    <a:pt x="81" y="255"/>
                  </a:lnTo>
                  <a:lnTo>
                    <a:pt x="82" y="272"/>
                  </a:lnTo>
                  <a:lnTo>
                    <a:pt x="83" y="283"/>
                  </a:lnTo>
                  <a:lnTo>
                    <a:pt x="84" y="282"/>
                  </a:lnTo>
                  <a:lnTo>
                    <a:pt x="85" y="290"/>
                  </a:lnTo>
                  <a:lnTo>
                    <a:pt x="87" y="294"/>
                  </a:lnTo>
                  <a:lnTo>
                    <a:pt x="88" y="271"/>
                  </a:lnTo>
                  <a:lnTo>
                    <a:pt x="89" y="246"/>
                  </a:lnTo>
                  <a:lnTo>
                    <a:pt x="90" y="189"/>
                  </a:lnTo>
                  <a:lnTo>
                    <a:pt x="91" y="145"/>
                  </a:lnTo>
                  <a:lnTo>
                    <a:pt x="93" y="88"/>
                  </a:lnTo>
                  <a:lnTo>
                    <a:pt x="94" y="74"/>
                  </a:lnTo>
                  <a:lnTo>
                    <a:pt x="95" y="79"/>
                  </a:lnTo>
                  <a:lnTo>
                    <a:pt x="97" y="89"/>
                  </a:lnTo>
                  <a:lnTo>
                    <a:pt x="98" y="94"/>
                  </a:lnTo>
                </a:path>
              </a:pathLst>
            </a:custGeom>
            <a:noFill/>
            <a:ln w="28575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559051" y="1347788"/>
              <a:ext cx="7065963" cy="82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2559051" y="2173288"/>
              <a:ext cx="7065963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3538538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V="1">
              <a:off x="4519613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 flipV="1">
              <a:off x="5500688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 flipV="1">
              <a:off x="6483351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7464426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8445501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V="1">
              <a:off x="9428163" y="2101850"/>
              <a:ext cx="0" cy="71438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3451226" y="2227263"/>
              <a:ext cx="113177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Rectangle 35"/>
            <p:cNvSpPr>
              <a:spLocks noChangeArrowheads="1"/>
            </p:cNvSpPr>
            <p:nvPr/>
          </p:nvSpPr>
          <p:spPr bwMode="auto">
            <a:xfrm>
              <a:off x="4413251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5391151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1500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637698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735488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2500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8340726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3000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9317038" y="2227263"/>
              <a:ext cx="150902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3500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2559051" y="1347788"/>
              <a:ext cx="0" cy="82550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2559051" y="2173288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2559051" y="1943100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2559051" y="1711325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2559051" y="1481138"/>
              <a:ext cx="69850" cy="0"/>
            </a:xfrm>
            <a:prstGeom prst="line">
              <a:avLst/>
            </a:prstGeom>
            <a:noFill/>
            <a:ln w="4763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2459038" y="2119313"/>
              <a:ext cx="37726" cy="875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600">
                  <a:solidFill>
                    <a:srgbClr val="262626"/>
                  </a:solidFill>
                </a:rPr>
                <a:t>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0"/>
            <p:cNvSpPr>
              <a:spLocks/>
            </p:cNvSpPr>
            <p:nvPr/>
          </p:nvSpPr>
          <p:spPr bwMode="auto">
            <a:xfrm>
              <a:off x="2560638" y="1462087"/>
              <a:ext cx="6910388" cy="688976"/>
            </a:xfrm>
            <a:custGeom>
              <a:avLst/>
              <a:gdLst>
                <a:gd name="T0" fmla="*/ 68 w 4353"/>
                <a:gd name="T1" fmla="*/ 144 h 156"/>
                <a:gd name="T2" fmla="*/ 137 w 4353"/>
                <a:gd name="T3" fmla="*/ 121 h 156"/>
                <a:gd name="T4" fmla="*/ 207 w 4353"/>
                <a:gd name="T5" fmla="*/ 135 h 156"/>
                <a:gd name="T6" fmla="*/ 276 w 4353"/>
                <a:gd name="T7" fmla="*/ 144 h 156"/>
                <a:gd name="T8" fmla="*/ 345 w 4353"/>
                <a:gd name="T9" fmla="*/ 149 h 156"/>
                <a:gd name="T10" fmla="*/ 414 w 4353"/>
                <a:gd name="T11" fmla="*/ 153 h 156"/>
                <a:gd name="T12" fmla="*/ 484 w 4353"/>
                <a:gd name="T13" fmla="*/ 146 h 156"/>
                <a:gd name="T14" fmla="*/ 553 w 4353"/>
                <a:gd name="T15" fmla="*/ 142 h 156"/>
                <a:gd name="T16" fmla="*/ 622 w 4353"/>
                <a:gd name="T17" fmla="*/ 128 h 156"/>
                <a:gd name="T18" fmla="*/ 691 w 4353"/>
                <a:gd name="T19" fmla="*/ 111 h 156"/>
                <a:gd name="T20" fmla="*/ 761 w 4353"/>
                <a:gd name="T21" fmla="*/ 147 h 156"/>
                <a:gd name="T22" fmla="*/ 830 w 4353"/>
                <a:gd name="T23" fmla="*/ 144 h 156"/>
                <a:gd name="T24" fmla="*/ 899 w 4353"/>
                <a:gd name="T25" fmla="*/ 146 h 156"/>
                <a:gd name="T26" fmla="*/ 968 w 4353"/>
                <a:gd name="T27" fmla="*/ 151 h 156"/>
                <a:gd name="T28" fmla="*/ 1038 w 4353"/>
                <a:gd name="T29" fmla="*/ 149 h 156"/>
                <a:gd name="T30" fmla="*/ 1107 w 4353"/>
                <a:gd name="T31" fmla="*/ 146 h 156"/>
                <a:gd name="T32" fmla="*/ 1176 w 4353"/>
                <a:gd name="T33" fmla="*/ 147 h 156"/>
                <a:gd name="T34" fmla="*/ 1245 w 4353"/>
                <a:gd name="T35" fmla="*/ 146 h 156"/>
                <a:gd name="T36" fmla="*/ 1315 w 4353"/>
                <a:gd name="T37" fmla="*/ 143 h 156"/>
                <a:gd name="T38" fmla="*/ 1384 w 4353"/>
                <a:gd name="T39" fmla="*/ 151 h 156"/>
                <a:gd name="T40" fmla="*/ 1453 w 4353"/>
                <a:gd name="T41" fmla="*/ 149 h 156"/>
                <a:gd name="T42" fmla="*/ 1522 w 4353"/>
                <a:gd name="T43" fmla="*/ 147 h 156"/>
                <a:gd name="T44" fmla="*/ 1592 w 4353"/>
                <a:gd name="T45" fmla="*/ 150 h 156"/>
                <a:gd name="T46" fmla="*/ 1661 w 4353"/>
                <a:gd name="T47" fmla="*/ 153 h 156"/>
                <a:gd name="T48" fmla="*/ 1730 w 4353"/>
                <a:gd name="T49" fmla="*/ 143 h 156"/>
                <a:gd name="T50" fmla="*/ 1799 w 4353"/>
                <a:gd name="T51" fmla="*/ 106 h 156"/>
                <a:gd name="T52" fmla="*/ 1868 w 4353"/>
                <a:gd name="T53" fmla="*/ 71 h 156"/>
                <a:gd name="T54" fmla="*/ 1938 w 4353"/>
                <a:gd name="T55" fmla="*/ 146 h 156"/>
                <a:gd name="T56" fmla="*/ 2007 w 4353"/>
                <a:gd name="T57" fmla="*/ 150 h 156"/>
                <a:gd name="T58" fmla="*/ 2076 w 4353"/>
                <a:gd name="T59" fmla="*/ 146 h 156"/>
                <a:gd name="T60" fmla="*/ 2145 w 4353"/>
                <a:gd name="T61" fmla="*/ 143 h 156"/>
                <a:gd name="T62" fmla="*/ 2215 w 4353"/>
                <a:gd name="T63" fmla="*/ 143 h 156"/>
                <a:gd name="T64" fmla="*/ 2284 w 4353"/>
                <a:gd name="T65" fmla="*/ 151 h 156"/>
                <a:gd name="T66" fmla="*/ 2353 w 4353"/>
                <a:gd name="T67" fmla="*/ 147 h 156"/>
                <a:gd name="T68" fmla="*/ 2422 w 4353"/>
                <a:gd name="T69" fmla="*/ 142 h 156"/>
                <a:gd name="T70" fmla="*/ 2492 w 4353"/>
                <a:gd name="T71" fmla="*/ 149 h 156"/>
                <a:gd name="T72" fmla="*/ 2561 w 4353"/>
                <a:gd name="T73" fmla="*/ 145 h 156"/>
                <a:gd name="T74" fmla="*/ 2630 w 4353"/>
                <a:gd name="T75" fmla="*/ 148 h 156"/>
                <a:gd name="T76" fmla="*/ 2700 w 4353"/>
                <a:gd name="T77" fmla="*/ 151 h 156"/>
                <a:gd name="T78" fmla="*/ 2769 w 4353"/>
                <a:gd name="T79" fmla="*/ 139 h 156"/>
                <a:gd name="T80" fmla="*/ 2838 w 4353"/>
                <a:gd name="T81" fmla="*/ 142 h 156"/>
                <a:gd name="T82" fmla="*/ 2907 w 4353"/>
                <a:gd name="T83" fmla="*/ 146 h 156"/>
                <a:gd name="T84" fmla="*/ 2977 w 4353"/>
                <a:gd name="T85" fmla="*/ 145 h 156"/>
                <a:gd name="T86" fmla="*/ 3046 w 4353"/>
                <a:gd name="T87" fmla="*/ 145 h 156"/>
                <a:gd name="T88" fmla="*/ 3115 w 4353"/>
                <a:gd name="T89" fmla="*/ 141 h 156"/>
                <a:gd name="T90" fmla="*/ 3184 w 4353"/>
                <a:gd name="T91" fmla="*/ 139 h 156"/>
                <a:gd name="T92" fmla="*/ 3254 w 4353"/>
                <a:gd name="T93" fmla="*/ 129 h 156"/>
                <a:gd name="T94" fmla="*/ 3323 w 4353"/>
                <a:gd name="T95" fmla="*/ 38 h 156"/>
                <a:gd name="T96" fmla="*/ 3392 w 4353"/>
                <a:gd name="T97" fmla="*/ 74 h 156"/>
                <a:gd name="T98" fmla="*/ 3461 w 4353"/>
                <a:gd name="T99" fmla="*/ 72 h 156"/>
                <a:gd name="T100" fmla="*/ 3531 w 4353"/>
                <a:gd name="T101" fmla="*/ 112 h 156"/>
                <a:gd name="T102" fmla="*/ 3600 w 4353"/>
                <a:gd name="T103" fmla="*/ 141 h 156"/>
                <a:gd name="T104" fmla="*/ 3669 w 4353"/>
                <a:gd name="T105" fmla="*/ 144 h 156"/>
                <a:gd name="T106" fmla="*/ 3738 w 4353"/>
                <a:gd name="T107" fmla="*/ 139 h 156"/>
                <a:gd name="T108" fmla="*/ 3808 w 4353"/>
                <a:gd name="T109" fmla="*/ 140 h 156"/>
                <a:gd name="T110" fmla="*/ 3877 w 4353"/>
                <a:gd name="T111" fmla="*/ 121 h 156"/>
                <a:gd name="T112" fmla="*/ 3946 w 4353"/>
                <a:gd name="T113" fmla="*/ 131 h 156"/>
                <a:gd name="T114" fmla="*/ 4015 w 4353"/>
                <a:gd name="T115" fmla="*/ 139 h 156"/>
                <a:gd name="T116" fmla="*/ 4085 w 4353"/>
                <a:gd name="T117" fmla="*/ 143 h 156"/>
                <a:gd name="T118" fmla="*/ 4154 w 4353"/>
                <a:gd name="T119" fmla="*/ 136 h 156"/>
                <a:gd name="T120" fmla="*/ 4223 w 4353"/>
                <a:gd name="T121" fmla="*/ 134 h 156"/>
                <a:gd name="T122" fmla="*/ 4292 w 4353"/>
                <a:gd name="T123" fmla="*/ 11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53" h="156">
                  <a:moveTo>
                    <a:pt x="0" y="153"/>
                  </a:moveTo>
                  <a:lnTo>
                    <a:pt x="1" y="153"/>
                  </a:lnTo>
                  <a:lnTo>
                    <a:pt x="3" y="152"/>
                  </a:lnTo>
                  <a:lnTo>
                    <a:pt x="4" y="152"/>
                  </a:lnTo>
                  <a:lnTo>
                    <a:pt x="5" y="152"/>
                  </a:lnTo>
                  <a:lnTo>
                    <a:pt x="6" y="152"/>
                  </a:lnTo>
                  <a:lnTo>
                    <a:pt x="7" y="151"/>
                  </a:lnTo>
                  <a:lnTo>
                    <a:pt x="9" y="150"/>
                  </a:lnTo>
                  <a:lnTo>
                    <a:pt x="10" y="149"/>
                  </a:lnTo>
                  <a:lnTo>
                    <a:pt x="11" y="149"/>
                  </a:lnTo>
                  <a:lnTo>
                    <a:pt x="12" y="149"/>
                  </a:lnTo>
                  <a:lnTo>
                    <a:pt x="13" y="148"/>
                  </a:lnTo>
                  <a:lnTo>
                    <a:pt x="15" y="148"/>
                  </a:lnTo>
                  <a:lnTo>
                    <a:pt x="16" y="147"/>
                  </a:lnTo>
                  <a:lnTo>
                    <a:pt x="17" y="147"/>
                  </a:lnTo>
                  <a:lnTo>
                    <a:pt x="19" y="147"/>
                  </a:lnTo>
                  <a:lnTo>
                    <a:pt x="20" y="147"/>
                  </a:lnTo>
                  <a:lnTo>
                    <a:pt x="21" y="148"/>
                  </a:lnTo>
                  <a:lnTo>
                    <a:pt x="22" y="149"/>
                  </a:lnTo>
                  <a:lnTo>
                    <a:pt x="23" y="149"/>
                  </a:lnTo>
                  <a:lnTo>
                    <a:pt x="25" y="150"/>
                  </a:lnTo>
                  <a:lnTo>
                    <a:pt x="26" y="151"/>
                  </a:lnTo>
                  <a:lnTo>
                    <a:pt x="27" y="151"/>
                  </a:lnTo>
                  <a:lnTo>
                    <a:pt x="28" y="152"/>
                  </a:lnTo>
                  <a:lnTo>
                    <a:pt x="30" y="153"/>
                  </a:lnTo>
                  <a:lnTo>
                    <a:pt x="31" y="154"/>
                  </a:lnTo>
                  <a:lnTo>
                    <a:pt x="32" y="155"/>
                  </a:lnTo>
                  <a:lnTo>
                    <a:pt x="33" y="155"/>
                  </a:lnTo>
                  <a:lnTo>
                    <a:pt x="35" y="155"/>
                  </a:lnTo>
                  <a:lnTo>
                    <a:pt x="36" y="155"/>
                  </a:lnTo>
                  <a:lnTo>
                    <a:pt x="37" y="156"/>
                  </a:lnTo>
                  <a:lnTo>
                    <a:pt x="38" y="156"/>
                  </a:lnTo>
                  <a:lnTo>
                    <a:pt x="40" y="156"/>
                  </a:lnTo>
                  <a:lnTo>
                    <a:pt x="41" y="156"/>
                  </a:lnTo>
                  <a:lnTo>
                    <a:pt x="42" y="156"/>
                  </a:lnTo>
                  <a:lnTo>
                    <a:pt x="43" y="156"/>
                  </a:lnTo>
                  <a:lnTo>
                    <a:pt x="44" y="156"/>
                  </a:lnTo>
                  <a:lnTo>
                    <a:pt x="46" y="156"/>
                  </a:lnTo>
                  <a:lnTo>
                    <a:pt x="47" y="155"/>
                  </a:lnTo>
                  <a:lnTo>
                    <a:pt x="48" y="155"/>
                  </a:lnTo>
                  <a:lnTo>
                    <a:pt x="50" y="155"/>
                  </a:lnTo>
                  <a:lnTo>
                    <a:pt x="51" y="155"/>
                  </a:lnTo>
                  <a:lnTo>
                    <a:pt x="52" y="155"/>
                  </a:lnTo>
                  <a:lnTo>
                    <a:pt x="53" y="155"/>
                  </a:lnTo>
                  <a:lnTo>
                    <a:pt x="54" y="155"/>
                  </a:lnTo>
                  <a:lnTo>
                    <a:pt x="56" y="155"/>
                  </a:lnTo>
                  <a:lnTo>
                    <a:pt x="57" y="155"/>
                  </a:lnTo>
                  <a:lnTo>
                    <a:pt x="58" y="155"/>
                  </a:lnTo>
                  <a:lnTo>
                    <a:pt x="59" y="155"/>
                  </a:lnTo>
                  <a:lnTo>
                    <a:pt x="60" y="154"/>
                  </a:lnTo>
                  <a:lnTo>
                    <a:pt x="62" y="153"/>
                  </a:lnTo>
                  <a:lnTo>
                    <a:pt x="63" y="152"/>
                  </a:lnTo>
                  <a:lnTo>
                    <a:pt x="64" y="149"/>
                  </a:lnTo>
                  <a:lnTo>
                    <a:pt x="66" y="145"/>
                  </a:lnTo>
                  <a:lnTo>
                    <a:pt x="67" y="144"/>
                  </a:lnTo>
                  <a:lnTo>
                    <a:pt x="68" y="144"/>
                  </a:lnTo>
                  <a:lnTo>
                    <a:pt x="69" y="144"/>
                  </a:lnTo>
                  <a:lnTo>
                    <a:pt x="70" y="143"/>
                  </a:lnTo>
                  <a:lnTo>
                    <a:pt x="72" y="142"/>
                  </a:lnTo>
                  <a:lnTo>
                    <a:pt x="73" y="142"/>
                  </a:lnTo>
                  <a:lnTo>
                    <a:pt x="74" y="141"/>
                  </a:lnTo>
                  <a:lnTo>
                    <a:pt x="75" y="140"/>
                  </a:lnTo>
                  <a:lnTo>
                    <a:pt x="77" y="140"/>
                  </a:lnTo>
                  <a:lnTo>
                    <a:pt x="78" y="140"/>
                  </a:lnTo>
                  <a:lnTo>
                    <a:pt x="79" y="140"/>
                  </a:lnTo>
                  <a:lnTo>
                    <a:pt x="80" y="140"/>
                  </a:lnTo>
                  <a:lnTo>
                    <a:pt x="82" y="139"/>
                  </a:lnTo>
                  <a:lnTo>
                    <a:pt x="83" y="139"/>
                  </a:lnTo>
                  <a:lnTo>
                    <a:pt x="84" y="138"/>
                  </a:lnTo>
                  <a:lnTo>
                    <a:pt x="85" y="138"/>
                  </a:lnTo>
                  <a:lnTo>
                    <a:pt x="87" y="138"/>
                  </a:lnTo>
                  <a:lnTo>
                    <a:pt x="88" y="138"/>
                  </a:lnTo>
                  <a:lnTo>
                    <a:pt x="89" y="138"/>
                  </a:lnTo>
                  <a:lnTo>
                    <a:pt x="90" y="139"/>
                  </a:lnTo>
                  <a:lnTo>
                    <a:pt x="91" y="140"/>
                  </a:lnTo>
                  <a:lnTo>
                    <a:pt x="93" y="141"/>
                  </a:lnTo>
                  <a:lnTo>
                    <a:pt x="94" y="142"/>
                  </a:lnTo>
                  <a:lnTo>
                    <a:pt x="95" y="142"/>
                  </a:lnTo>
                  <a:lnTo>
                    <a:pt x="97" y="143"/>
                  </a:lnTo>
                  <a:lnTo>
                    <a:pt x="98" y="143"/>
                  </a:lnTo>
                  <a:lnTo>
                    <a:pt x="99" y="142"/>
                  </a:lnTo>
                  <a:lnTo>
                    <a:pt x="100" y="140"/>
                  </a:lnTo>
                  <a:lnTo>
                    <a:pt x="101" y="140"/>
                  </a:lnTo>
                  <a:lnTo>
                    <a:pt x="103" y="140"/>
                  </a:lnTo>
                  <a:lnTo>
                    <a:pt x="104" y="140"/>
                  </a:lnTo>
                  <a:lnTo>
                    <a:pt x="105" y="140"/>
                  </a:lnTo>
                  <a:lnTo>
                    <a:pt x="106" y="140"/>
                  </a:lnTo>
                  <a:lnTo>
                    <a:pt x="108" y="139"/>
                  </a:lnTo>
                  <a:lnTo>
                    <a:pt x="109" y="138"/>
                  </a:lnTo>
                  <a:lnTo>
                    <a:pt x="110" y="136"/>
                  </a:lnTo>
                  <a:lnTo>
                    <a:pt x="111" y="135"/>
                  </a:lnTo>
                  <a:lnTo>
                    <a:pt x="113" y="132"/>
                  </a:lnTo>
                  <a:lnTo>
                    <a:pt x="114" y="131"/>
                  </a:lnTo>
                  <a:lnTo>
                    <a:pt x="115" y="130"/>
                  </a:lnTo>
                  <a:lnTo>
                    <a:pt x="116" y="129"/>
                  </a:lnTo>
                  <a:lnTo>
                    <a:pt x="117" y="129"/>
                  </a:lnTo>
                  <a:lnTo>
                    <a:pt x="119" y="128"/>
                  </a:lnTo>
                  <a:lnTo>
                    <a:pt x="120" y="128"/>
                  </a:lnTo>
                  <a:lnTo>
                    <a:pt x="121" y="128"/>
                  </a:lnTo>
                  <a:lnTo>
                    <a:pt x="122" y="127"/>
                  </a:lnTo>
                  <a:lnTo>
                    <a:pt x="124" y="127"/>
                  </a:lnTo>
                  <a:lnTo>
                    <a:pt x="125" y="127"/>
                  </a:lnTo>
                  <a:lnTo>
                    <a:pt x="126" y="127"/>
                  </a:lnTo>
                  <a:lnTo>
                    <a:pt x="127" y="127"/>
                  </a:lnTo>
                  <a:lnTo>
                    <a:pt x="129" y="126"/>
                  </a:lnTo>
                  <a:lnTo>
                    <a:pt x="130" y="126"/>
                  </a:lnTo>
                  <a:lnTo>
                    <a:pt x="131" y="125"/>
                  </a:lnTo>
                  <a:lnTo>
                    <a:pt x="132" y="123"/>
                  </a:lnTo>
                  <a:lnTo>
                    <a:pt x="134" y="122"/>
                  </a:lnTo>
                  <a:lnTo>
                    <a:pt x="135" y="121"/>
                  </a:lnTo>
                  <a:lnTo>
                    <a:pt x="136" y="121"/>
                  </a:lnTo>
                  <a:lnTo>
                    <a:pt x="137" y="121"/>
                  </a:lnTo>
                  <a:lnTo>
                    <a:pt x="139" y="122"/>
                  </a:lnTo>
                  <a:lnTo>
                    <a:pt x="140" y="122"/>
                  </a:lnTo>
                  <a:lnTo>
                    <a:pt x="141" y="122"/>
                  </a:lnTo>
                  <a:lnTo>
                    <a:pt x="142" y="122"/>
                  </a:lnTo>
                  <a:lnTo>
                    <a:pt x="144" y="122"/>
                  </a:lnTo>
                  <a:lnTo>
                    <a:pt x="145" y="122"/>
                  </a:lnTo>
                  <a:lnTo>
                    <a:pt x="146" y="122"/>
                  </a:lnTo>
                  <a:lnTo>
                    <a:pt x="147" y="122"/>
                  </a:lnTo>
                  <a:lnTo>
                    <a:pt x="148" y="122"/>
                  </a:lnTo>
                  <a:lnTo>
                    <a:pt x="150" y="123"/>
                  </a:lnTo>
                  <a:lnTo>
                    <a:pt x="151" y="124"/>
                  </a:lnTo>
                  <a:lnTo>
                    <a:pt x="152" y="125"/>
                  </a:lnTo>
                  <a:lnTo>
                    <a:pt x="153" y="127"/>
                  </a:lnTo>
                  <a:lnTo>
                    <a:pt x="155" y="128"/>
                  </a:lnTo>
                  <a:lnTo>
                    <a:pt x="156" y="129"/>
                  </a:lnTo>
                  <a:lnTo>
                    <a:pt x="157" y="130"/>
                  </a:lnTo>
                  <a:lnTo>
                    <a:pt x="158" y="131"/>
                  </a:lnTo>
                  <a:lnTo>
                    <a:pt x="160" y="132"/>
                  </a:lnTo>
                  <a:lnTo>
                    <a:pt x="161" y="132"/>
                  </a:lnTo>
                  <a:lnTo>
                    <a:pt x="162" y="133"/>
                  </a:lnTo>
                  <a:lnTo>
                    <a:pt x="163" y="135"/>
                  </a:lnTo>
                  <a:lnTo>
                    <a:pt x="164" y="137"/>
                  </a:lnTo>
                  <a:lnTo>
                    <a:pt x="166" y="137"/>
                  </a:lnTo>
                  <a:lnTo>
                    <a:pt x="167" y="137"/>
                  </a:lnTo>
                  <a:lnTo>
                    <a:pt x="168" y="137"/>
                  </a:lnTo>
                  <a:lnTo>
                    <a:pt x="170" y="137"/>
                  </a:lnTo>
                  <a:lnTo>
                    <a:pt x="171" y="137"/>
                  </a:lnTo>
                  <a:lnTo>
                    <a:pt x="172" y="137"/>
                  </a:lnTo>
                  <a:lnTo>
                    <a:pt x="173" y="137"/>
                  </a:lnTo>
                  <a:lnTo>
                    <a:pt x="174" y="136"/>
                  </a:lnTo>
                  <a:lnTo>
                    <a:pt x="176" y="136"/>
                  </a:lnTo>
                  <a:lnTo>
                    <a:pt x="177" y="135"/>
                  </a:lnTo>
                  <a:lnTo>
                    <a:pt x="178" y="134"/>
                  </a:lnTo>
                  <a:lnTo>
                    <a:pt x="179" y="134"/>
                  </a:lnTo>
                  <a:lnTo>
                    <a:pt x="180" y="133"/>
                  </a:lnTo>
                  <a:lnTo>
                    <a:pt x="182" y="133"/>
                  </a:lnTo>
                  <a:lnTo>
                    <a:pt x="183" y="133"/>
                  </a:lnTo>
                  <a:lnTo>
                    <a:pt x="184" y="133"/>
                  </a:lnTo>
                  <a:lnTo>
                    <a:pt x="186" y="133"/>
                  </a:lnTo>
                  <a:lnTo>
                    <a:pt x="187" y="132"/>
                  </a:lnTo>
                  <a:lnTo>
                    <a:pt x="188" y="132"/>
                  </a:lnTo>
                  <a:lnTo>
                    <a:pt x="189" y="131"/>
                  </a:lnTo>
                  <a:lnTo>
                    <a:pt x="190" y="130"/>
                  </a:lnTo>
                  <a:lnTo>
                    <a:pt x="192" y="129"/>
                  </a:lnTo>
                  <a:lnTo>
                    <a:pt x="193" y="128"/>
                  </a:lnTo>
                  <a:lnTo>
                    <a:pt x="194" y="127"/>
                  </a:lnTo>
                  <a:lnTo>
                    <a:pt x="195" y="125"/>
                  </a:lnTo>
                  <a:lnTo>
                    <a:pt x="197" y="124"/>
                  </a:lnTo>
                  <a:lnTo>
                    <a:pt x="198" y="124"/>
                  </a:lnTo>
                  <a:lnTo>
                    <a:pt x="199" y="125"/>
                  </a:lnTo>
                  <a:lnTo>
                    <a:pt x="200" y="128"/>
                  </a:lnTo>
                  <a:lnTo>
                    <a:pt x="202" y="129"/>
                  </a:lnTo>
                  <a:lnTo>
                    <a:pt x="203" y="131"/>
                  </a:lnTo>
                  <a:lnTo>
                    <a:pt x="204" y="132"/>
                  </a:lnTo>
                  <a:lnTo>
                    <a:pt x="205" y="134"/>
                  </a:lnTo>
                  <a:lnTo>
                    <a:pt x="207" y="135"/>
                  </a:lnTo>
                  <a:lnTo>
                    <a:pt x="208" y="136"/>
                  </a:lnTo>
                  <a:lnTo>
                    <a:pt x="209" y="137"/>
                  </a:lnTo>
                  <a:lnTo>
                    <a:pt x="210" y="138"/>
                  </a:lnTo>
                  <a:lnTo>
                    <a:pt x="211" y="139"/>
                  </a:lnTo>
                  <a:lnTo>
                    <a:pt x="213" y="140"/>
                  </a:lnTo>
                  <a:lnTo>
                    <a:pt x="214" y="141"/>
                  </a:lnTo>
                  <a:lnTo>
                    <a:pt x="215" y="142"/>
                  </a:lnTo>
                  <a:lnTo>
                    <a:pt x="217" y="142"/>
                  </a:lnTo>
                  <a:lnTo>
                    <a:pt x="218" y="142"/>
                  </a:lnTo>
                  <a:lnTo>
                    <a:pt x="219" y="141"/>
                  </a:lnTo>
                  <a:lnTo>
                    <a:pt x="220" y="142"/>
                  </a:lnTo>
                  <a:lnTo>
                    <a:pt x="221" y="142"/>
                  </a:lnTo>
                  <a:lnTo>
                    <a:pt x="223" y="142"/>
                  </a:lnTo>
                  <a:lnTo>
                    <a:pt x="224" y="142"/>
                  </a:lnTo>
                  <a:lnTo>
                    <a:pt x="225" y="141"/>
                  </a:lnTo>
                  <a:lnTo>
                    <a:pt x="226" y="141"/>
                  </a:lnTo>
                  <a:lnTo>
                    <a:pt x="227" y="141"/>
                  </a:lnTo>
                  <a:lnTo>
                    <a:pt x="229" y="140"/>
                  </a:lnTo>
                  <a:lnTo>
                    <a:pt x="230" y="140"/>
                  </a:lnTo>
                  <a:lnTo>
                    <a:pt x="231" y="140"/>
                  </a:lnTo>
                  <a:lnTo>
                    <a:pt x="233" y="140"/>
                  </a:lnTo>
                  <a:lnTo>
                    <a:pt x="234" y="139"/>
                  </a:lnTo>
                  <a:lnTo>
                    <a:pt x="235" y="139"/>
                  </a:lnTo>
                  <a:lnTo>
                    <a:pt x="236" y="138"/>
                  </a:lnTo>
                  <a:lnTo>
                    <a:pt x="237" y="136"/>
                  </a:lnTo>
                  <a:lnTo>
                    <a:pt x="239" y="135"/>
                  </a:lnTo>
                  <a:lnTo>
                    <a:pt x="240" y="134"/>
                  </a:lnTo>
                  <a:lnTo>
                    <a:pt x="241" y="133"/>
                  </a:lnTo>
                  <a:lnTo>
                    <a:pt x="242" y="132"/>
                  </a:lnTo>
                  <a:lnTo>
                    <a:pt x="244" y="132"/>
                  </a:lnTo>
                  <a:lnTo>
                    <a:pt x="245" y="133"/>
                  </a:lnTo>
                  <a:lnTo>
                    <a:pt x="246" y="133"/>
                  </a:lnTo>
                  <a:lnTo>
                    <a:pt x="247" y="133"/>
                  </a:lnTo>
                  <a:lnTo>
                    <a:pt x="249" y="133"/>
                  </a:lnTo>
                  <a:lnTo>
                    <a:pt x="250" y="133"/>
                  </a:lnTo>
                  <a:lnTo>
                    <a:pt x="251" y="133"/>
                  </a:lnTo>
                  <a:lnTo>
                    <a:pt x="252" y="133"/>
                  </a:lnTo>
                  <a:lnTo>
                    <a:pt x="254" y="132"/>
                  </a:lnTo>
                  <a:lnTo>
                    <a:pt x="255" y="132"/>
                  </a:lnTo>
                  <a:lnTo>
                    <a:pt x="256" y="131"/>
                  </a:lnTo>
                  <a:lnTo>
                    <a:pt x="257" y="130"/>
                  </a:lnTo>
                  <a:lnTo>
                    <a:pt x="258" y="130"/>
                  </a:lnTo>
                  <a:lnTo>
                    <a:pt x="260" y="130"/>
                  </a:lnTo>
                  <a:lnTo>
                    <a:pt x="261" y="130"/>
                  </a:lnTo>
                  <a:lnTo>
                    <a:pt x="262" y="131"/>
                  </a:lnTo>
                  <a:lnTo>
                    <a:pt x="264" y="132"/>
                  </a:lnTo>
                  <a:lnTo>
                    <a:pt x="265" y="133"/>
                  </a:lnTo>
                  <a:lnTo>
                    <a:pt x="266" y="135"/>
                  </a:lnTo>
                  <a:lnTo>
                    <a:pt x="267" y="136"/>
                  </a:lnTo>
                  <a:lnTo>
                    <a:pt x="268" y="136"/>
                  </a:lnTo>
                  <a:lnTo>
                    <a:pt x="270" y="137"/>
                  </a:lnTo>
                  <a:lnTo>
                    <a:pt x="271" y="138"/>
                  </a:lnTo>
                  <a:lnTo>
                    <a:pt x="272" y="139"/>
                  </a:lnTo>
                  <a:lnTo>
                    <a:pt x="273" y="141"/>
                  </a:lnTo>
                  <a:lnTo>
                    <a:pt x="274" y="142"/>
                  </a:lnTo>
                  <a:lnTo>
                    <a:pt x="276" y="144"/>
                  </a:lnTo>
                  <a:lnTo>
                    <a:pt x="277" y="147"/>
                  </a:lnTo>
                  <a:lnTo>
                    <a:pt x="278" y="150"/>
                  </a:lnTo>
                  <a:lnTo>
                    <a:pt x="280" y="151"/>
                  </a:lnTo>
                  <a:lnTo>
                    <a:pt x="281" y="152"/>
                  </a:lnTo>
                  <a:lnTo>
                    <a:pt x="282" y="153"/>
                  </a:lnTo>
                  <a:lnTo>
                    <a:pt x="283" y="153"/>
                  </a:lnTo>
                  <a:lnTo>
                    <a:pt x="284" y="153"/>
                  </a:lnTo>
                  <a:lnTo>
                    <a:pt x="286" y="153"/>
                  </a:lnTo>
                  <a:lnTo>
                    <a:pt x="287" y="153"/>
                  </a:lnTo>
                  <a:lnTo>
                    <a:pt x="288" y="153"/>
                  </a:lnTo>
                  <a:lnTo>
                    <a:pt x="289" y="153"/>
                  </a:lnTo>
                  <a:lnTo>
                    <a:pt x="291" y="153"/>
                  </a:lnTo>
                  <a:lnTo>
                    <a:pt x="292" y="153"/>
                  </a:lnTo>
                  <a:lnTo>
                    <a:pt x="293" y="154"/>
                  </a:lnTo>
                  <a:lnTo>
                    <a:pt x="294" y="154"/>
                  </a:lnTo>
                  <a:lnTo>
                    <a:pt x="296" y="154"/>
                  </a:lnTo>
                  <a:lnTo>
                    <a:pt x="297" y="154"/>
                  </a:lnTo>
                  <a:lnTo>
                    <a:pt x="298" y="154"/>
                  </a:lnTo>
                  <a:lnTo>
                    <a:pt x="299" y="154"/>
                  </a:lnTo>
                  <a:lnTo>
                    <a:pt x="301" y="154"/>
                  </a:lnTo>
                  <a:lnTo>
                    <a:pt x="302" y="153"/>
                  </a:lnTo>
                  <a:lnTo>
                    <a:pt x="303" y="153"/>
                  </a:lnTo>
                  <a:lnTo>
                    <a:pt x="304" y="152"/>
                  </a:lnTo>
                  <a:lnTo>
                    <a:pt x="305" y="152"/>
                  </a:lnTo>
                  <a:lnTo>
                    <a:pt x="307" y="152"/>
                  </a:lnTo>
                  <a:lnTo>
                    <a:pt x="308" y="152"/>
                  </a:lnTo>
                  <a:lnTo>
                    <a:pt x="309" y="151"/>
                  </a:lnTo>
                  <a:lnTo>
                    <a:pt x="311" y="150"/>
                  </a:lnTo>
                  <a:lnTo>
                    <a:pt x="312" y="149"/>
                  </a:lnTo>
                  <a:lnTo>
                    <a:pt x="313" y="149"/>
                  </a:lnTo>
                  <a:lnTo>
                    <a:pt x="314" y="148"/>
                  </a:lnTo>
                  <a:lnTo>
                    <a:pt x="315" y="146"/>
                  </a:lnTo>
                  <a:lnTo>
                    <a:pt x="317" y="146"/>
                  </a:lnTo>
                  <a:lnTo>
                    <a:pt x="318" y="146"/>
                  </a:lnTo>
                  <a:lnTo>
                    <a:pt x="319" y="146"/>
                  </a:lnTo>
                  <a:lnTo>
                    <a:pt x="320" y="146"/>
                  </a:lnTo>
                  <a:lnTo>
                    <a:pt x="321" y="146"/>
                  </a:lnTo>
                  <a:lnTo>
                    <a:pt x="323" y="147"/>
                  </a:lnTo>
                  <a:lnTo>
                    <a:pt x="324" y="147"/>
                  </a:lnTo>
                  <a:lnTo>
                    <a:pt x="325" y="148"/>
                  </a:lnTo>
                  <a:lnTo>
                    <a:pt x="327" y="149"/>
                  </a:lnTo>
                  <a:lnTo>
                    <a:pt x="328" y="149"/>
                  </a:lnTo>
                  <a:lnTo>
                    <a:pt x="329" y="149"/>
                  </a:lnTo>
                  <a:lnTo>
                    <a:pt x="330" y="149"/>
                  </a:lnTo>
                  <a:lnTo>
                    <a:pt x="331" y="150"/>
                  </a:lnTo>
                  <a:lnTo>
                    <a:pt x="333" y="150"/>
                  </a:lnTo>
                  <a:lnTo>
                    <a:pt x="334" y="150"/>
                  </a:lnTo>
                  <a:lnTo>
                    <a:pt x="335" y="149"/>
                  </a:lnTo>
                  <a:lnTo>
                    <a:pt x="336" y="150"/>
                  </a:lnTo>
                  <a:lnTo>
                    <a:pt x="337" y="150"/>
                  </a:lnTo>
                  <a:lnTo>
                    <a:pt x="339" y="150"/>
                  </a:lnTo>
                  <a:lnTo>
                    <a:pt x="340" y="150"/>
                  </a:lnTo>
                  <a:lnTo>
                    <a:pt x="341" y="150"/>
                  </a:lnTo>
                  <a:lnTo>
                    <a:pt x="343" y="149"/>
                  </a:lnTo>
                  <a:lnTo>
                    <a:pt x="344" y="149"/>
                  </a:lnTo>
                  <a:lnTo>
                    <a:pt x="345" y="149"/>
                  </a:lnTo>
                  <a:lnTo>
                    <a:pt x="346" y="148"/>
                  </a:lnTo>
                  <a:lnTo>
                    <a:pt x="347" y="148"/>
                  </a:lnTo>
                  <a:lnTo>
                    <a:pt x="349" y="148"/>
                  </a:lnTo>
                  <a:lnTo>
                    <a:pt x="350" y="148"/>
                  </a:lnTo>
                  <a:lnTo>
                    <a:pt x="351" y="148"/>
                  </a:lnTo>
                  <a:lnTo>
                    <a:pt x="352" y="149"/>
                  </a:lnTo>
                  <a:lnTo>
                    <a:pt x="354" y="149"/>
                  </a:lnTo>
                  <a:lnTo>
                    <a:pt x="355" y="149"/>
                  </a:lnTo>
                  <a:lnTo>
                    <a:pt x="356" y="150"/>
                  </a:lnTo>
                  <a:lnTo>
                    <a:pt x="357" y="151"/>
                  </a:lnTo>
                  <a:lnTo>
                    <a:pt x="359" y="152"/>
                  </a:lnTo>
                  <a:lnTo>
                    <a:pt x="360" y="152"/>
                  </a:lnTo>
                  <a:lnTo>
                    <a:pt x="361" y="152"/>
                  </a:lnTo>
                  <a:lnTo>
                    <a:pt x="362" y="152"/>
                  </a:lnTo>
                  <a:lnTo>
                    <a:pt x="364" y="151"/>
                  </a:lnTo>
                  <a:lnTo>
                    <a:pt x="365" y="151"/>
                  </a:lnTo>
                  <a:lnTo>
                    <a:pt x="366" y="151"/>
                  </a:lnTo>
                  <a:lnTo>
                    <a:pt x="367" y="151"/>
                  </a:lnTo>
                  <a:lnTo>
                    <a:pt x="368" y="150"/>
                  </a:lnTo>
                  <a:lnTo>
                    <a:pt x="370" y="150"/>
                  </a:lnTo>
                  <a:lnTo>
                    <a:pt x="371" y="149"/>
                  </a:lnTo>
                  <a:lnTo>
                    <a:pt x="372" y="149"/>
                  </a:lnTo>
                  <a:lnTo>
                    <a:pt x="374" y="148"/>
                  </a:lnTo>
                  <a:lnTo>
                    <a:pt x="375" y="146"/>
                  </a:lnTo>
                  <a:lnTo>
                    <a:pt x="376" y="145"/>
                  </a:lnTo>
                  <a:lnTo>
                    <a:pt x="377" y="145"/>
                  </a:lnTo>
                  <a:lnTo>
                    <a:pt x="378" y="145"/>
                  </a:lnTo>
                  <a:lnTo>
                    <a:pt x="380" y="146"/>
                  </a:lnTo>
                  <a:lnTo>
                    <a:pt x="381" y="146"/>
                  </a:lnTo>
                  <a:lnTo>
                    <a:pt x="382" y="146"/>
                  </a:lnTo>
                  <a:lnTo>
                    <a:pt x="383" y="147"/>
                  </a:lnTo>
                  <a:lnTo>
                    <a:pt x="384" y="148"/>
                  </a:lnTo>
                  <a:lnTo>
                    <a:pt x="386" y="148"/>
                  </a:lnTo>
                  <a:lnTo>
                    <a:pt x="387" y="149"/>
                  </a:lnTo>
                  <a:lnTo>
                    <a:pt x="388" y="149"/>
                  </a:lnTo>
                  <a:lnTo>
                    <a:pt x="390" y="149"/>
                  </a:lnTo>
                  <a:lnTo>
                    <a:pt x="391" y="150"/>
                  </a:lnTo>
                  <a:lnTo>
                    <a:pt x="392" y="150"/>
                  </a:lnTo>
                  <a:lnTo>
                    <a:pt x="393" y="150"/>
                  </a:lnTo>
                  <a:lnTo>
                    <a:pt x="394" y="150"/>
                  </a:lnTo>
                  <a:lnTo>
                    <a:pt x="396" y="150"/>
                  </a:lnTo>
                  <a:lnTo>
                    <a:pt x="397" y="151"/>
                  </a:lnTo>
                  <a:lnTo>
                    <a:pt x="398" y="151"/>
                  </a:lnTo>
                  <a:lnTo>
                    <a:pt x="399" y="151"/>
                  </a:lnTo>
                  <a:lnTo>
                    <a:pt x="401" y="151"/>
                  </a:lnTo>
                  <a:lnTo>
                    <a:pt x="402" y="151"/>
                  </a:lnTo>
                  <a:lnTo>
                    <a:pt x="403" y="151"/>
                  </a:lnTo>
                  <a:lnTo>
                    <a:pt x="404" y="151"/>
                  </a:lnTo>
                  <a:lnTo>
                    <a:pt x="406" y="152"/>
                  </a:lnTo>
                  <a:lnTo>
                    <a:pt x="407" y="152"/>
                  </a:lnTo>
                  <a:lnTo>
                    <a:pt x="408" y="151"/>
                  </a:lnTo>
                  <a:lnTo>
                    <a:pt x="409" y="151"/>
                  </a:lnTo>
                  <a:lnTo>
                    <a:pt x="411" y="151"/>
                  </a:lnTo>
                  <a:lnTo>
                    <a:pt x="412" y="151"/>
                  </a:lnTo>
                  <a:lnTo>
                    <a:pt x="413" y="152"/>
                  </a:lnTo>
                  <a:lnTo>
                    <a:pt x="414" y="153"/>
                  </a:lnTo>
                  <a:lnTo>
                    <a:pt x="415" y="153"/>
                  </a:lnTo>
                  <a:lnTo>
                    <a:pt x="417" y="153"/>
                  </a:lnTo>
                  <a:lnTo>
                    <a:pt x="418" y="152"/>
                  </a:lnTo>
                  <a:lnTo>
                    <a:pt x="419" y="152"/>
                  </a:lnTo>
                  <a:lnTo>
                    <a:pt x="421" y="152"/>
                  </a:lnTo>
                  <a:lnTo>
                    <a:pt x="422" y="152"/>
                  </a:lnTo>
                  <a:lnTo>
                    <a:pt x="423" y="151"/>
                  </a:lnTo>
                  <a:lnTo>
                    <a:pt x="424" y="151"/>
                  </a:lnTo>
                  <a:lnTo>
                    <a:pt x="425" y="151"/>
                  </a:lnTo>
                  <a:lnTo>
                    <a:pt x="427" y="151"/>
                  </a:lnTo>
                  <a:lnTo>
                    <a:pt x="428" y="150"/>
                  </a:lnTo>
                  <a:lnTo>
                    <a:pt x="429" y="150"/>
                  </a:lnTo>
                  <a:lnTo>
                    <a:pt x="430" y="149"/>
                  </a:lnTo>
                  <a:lnTo>
                    <a:pt x="431" y="149"/>
                  </a:lnTo>
                  <a:lnTo>
                    <a:pt x="433" y="148"/>
                  </a:lnTo>
                  <a:lnTo>
                    <a:pt x="434" y="147"/>
                  </a:lnTo>
                  <a:lnTo>
                    <a:pt x="435" y="147"/>
                  </a:lnTo>
                  <a:lnTo>
                    <a:pt x="437" y="148"/>
                  </a:lnTo>
                  <a:lnTo>
                    <a:pt x="438" y="149"/>
                  </a:lnTo>
                  <a:lnTo>
                    <a:pt x="439" y="149"/>
                  </a:lnTo>
                  <a:lnTo>
                    <a:pt x="440" y="150"/>
                  </a:lnTo>
                  <a:lnTo>
                    <a:pt x="441" y="151"/>
                  </a:lnTo>
                  <a:lnTo>
                    <a:pt x="443" y="151"/>
                  </a:lnTo>
                  <a:lnTo>
                    <a:pt x="444" y="152"/>
                  </a:lnTo>
                  <a:lnTo>
                    <a:pt x="445" y="153"/>
                  </a:lnTo>
                  <a:lnTo>
                    <a:pt x="446" y="154"/>
                  </a:lnTo>
                  <a:lnTo>
                    <a:pt x="448" y="155"/>
                  </a:lnTo>
                  <a:lnTo>
                    <a:pt x="449" y="155"/>
                  </a:lnTo>
                  <a:lnTo>
                    <a:pt x="450" y="155"/>
                  </a:lnTo>
                  <a:lnTo>
                    <a:pt x="451" y="155"/>
                  </a:lnTo>
                  <a:lnTo>
                    <a:pt x="453" y="156"/>
                  </a:lnTo>
                  <a:lnTo>
                    <a:pt x="454" y="156"/>
                  </a:lnTo>
                  <a:lnTo>
                    <a:pt x="455" y="156"/>
                  </a:lnTo>
                  <a:lnTo>
                    <a:pt x="456" y="156"/>
                  </a:lnTo>
                  <a:lnTo>
                    <a:pt x="458" y="156"/>
                  </a:lnTo>
                  <a:lnTo>
                    <a:pt x="459" y="156"/>
                  </a:lnTo>
                  <a:lnTo>
                    <a:pt x="460" y="156"/>
                  </a:lnTo>
                  <a:lnTo>
                    <a:pt x="461" y="156"/>
                  </a:lnTo>
                  <a:lnTo>
                    <a:pt x="462" y="155"/>
                  </a:lnTo>
                  <a:lnTo>
                    <a:pt x="464" y="155"/>
                  </a:lnTo>
                  <a:lnTo>
                    <a:pt x="465" y="155"/>
                  </a:lnTo>
                  <a:lnTo>
                    <a:pt x="466" y="155"/>
                  </a:lnTo>
                  <a:lnTo>
                    <a:pt x="468" y="155"/>
                  </a:lnTo>
                  <a:lnTo>
                    <a:pt x="469" y="155"/>
                  </a:lnTo>
                  <a:lnTo>
                    <a:pt x="470" y="155"/>
                  </a:lnTo>
                  <a:lnTo>
                    <a:pt x="471" y="155"/>
                  </a:lnTo>
                  <a:lnTo>
                    <a:pt x="472" y="155"/>
                  </a:lnTo>
                  <a:lnTo>
                    <a:pt x="474" y="155"/>
                  </a:lnTo>
                  <a:lnTo>
                    <a:pt x="475" y="155"/>
                  </a:lnTo>
                  <a:lnTo>
                    <a:pt x="476" y="154"/>
                  </a:lnTo>
                  <a:lnTo>
                    <a:pt x="477" y="153"/>
                  </a:lnTo>
                  <a:lnTo>
                    <a:pt x="479" y="152"/>
                  </a:lnTo>
                  <a:lnTo>
                    <a:pt x="480" y="149"/>
                  </a:lnTo>
                  <a:lnTo>
                    <a:pt x="481" y="147"/>
                  </a:lnTo>
                  <a:lnTo>
                    <a:pt x="482" y="146"/>
                  </a:lnTo>
                  <a:lnTo>
                    <a:pt x="484" y="146"/>
                  </a:lnTo>
                  <a:lnTo>
                    <a:pt x="485" y="146"/>
                  </a:lnTo>
                  <a:lnTo>
                    <a:pt x="486" y="145"/>
                  </a:lnTo>
                  <a:lnTo>
                    <a:pt x="487" y="144"/>
                  </a:lnTo>
                  <a:lnTo>
                    <a:pt x="488" y="144"/>
                  </a:lnTo>
                  <a:lnTo>
                    <a:pt x="490" y="143"/>
                  </a:lnTo>
                  <a:lnTo>
                    <a:pt x="491" y="143"/>
                  </a:lnTo>
                  <a:lnTo>
                    <a:pt x="492" y="143"/>
                  </a:lnTo>
                  <a:lnTo>
                    <a:pt x="493" y="143"/>
                  </a:lnTo>
                  <a:lnTo>
                    <a:pt x="495" y="144"/>
                  </a:lnTo>
                  <a:lnTo>
                    <a:pt x="496" y="144"/>
                  </a:lnTo>
                  <a:lnTo>
                    <a:pt x="497" y="145"/>
                  </a:lnTo>
                  <a:lnTo>
                    <a:pt x="498" y="146"/>
                  </a:lnTo>
                  <a:lnTo>
                    <a:pt x="500" y="146"/>
                  </a:lnTo>
                  <a:lnTo>
                    <a:pt x="501" y="148"/>
                  </a:lnTo>
                  <a:lnTo>
                    <a:pt x="502" y="148"/>
                  </a:lnTo>
                  <a:lnTo>
                    <a:pt x="503" y="148"/>
                  </a:lnTo>
                  <a:lnTo>
                    <a:pt x="504" y="148"/>
                  </a:lnTo>
                  <a:lnTo>
                    <a:pt x="506" y="149"/>
                  </a:lnTo>
                  <a:lnTo>
                    <a:pt x="507" y="150"/>
                  </a:lnTo>
                  <a:lnTo>
                    <a:pt x="508" y="150"/>
                  </a:lnTo>
                  <a:lnTo>
                    <a:pt x="510" y="151"/>
                  </a:lnTo>
                  <a:lnTo>
                    <a:pt x="511" y="152"/>
                  </a:lnTo>
                  <a:lnTo>
                    <a:pt x="512" y="152"/>
                  </a:lnTo>
                  <a:lnTo>
                    <a:pt x="513" y="153"/>
                  </a:lnTo>
                  <a:lnTo>
                    <a:pt x="515" y="153"/>
                  </a:lnTo>
                  <a:lnTo>
                    <a:pt x="516" y="153"/>
                  </a:lnTo>
                  <a:lnTo>
                    <a:pt x="517" y="153"/>
                  </a:lnTo>
                  <a:lnTo>
                    <a:pt x="518" y="153"/>
                  </a:lnTo>
                  <a:lnTo>
                    <a:pt x="519" y="152"/>
                  </a:lnTo>
                  <a:lnTo>
                    <a:pt x="521" y="150"/>
                  </a:lnTo>
                  <a:lnTo>
                    <a:pt x="522" y="148"/>
                  </a:lnTo>
                  <a:lnTo>
                    <a:pt x="523" y="148"/>
                  </a:lnTo>
                  <a:lnTo>
                    <a:pt x="524" y="147"/>
                  </a:lnTo>
                  <a:lnTo>
                    <a:pt x="526" y="147"/>
                  </a:lnTo>
                  <a:lnTo>
                    <a:pt x="527" y="147"/>
                  </a:lnTo>
                  <a:lnTo>
                    <a:pt x="528" y="147"/>
                  </a:lnTo>
                  <a:lnTo>
                    <a:pt x="529" y="147"/>
                  </a:lnTo>
                  <a:lnTo>
                    <a:pt x="531" y="146"/>
                  </a:lnTo>
                  <a:lnTo>
                    <a:pt x="532" y="146"/>
                  </a:lnTo>
                  <a:lnTo>
                    <a:pt x="533" y="146"/>
                  </a:lnTo>
                  <a:lnTo>
                    <a:pt x="534" y="146"/>
                  </a:lnTo>
                  <a:lnTo>
                    <a:pt x="535" y="146"/>
                  </a:lnTo>
                  <a:lnTo>
                    <a:pt x="537" y="146"/>
                  </a:lnTo>
                  <a:lnTo>
                    <a:pt x="538" y="147"/>
                  </a:lnTo>
                  <a:lnTo>
                    <a:pt x="539" y="147"/>
                  </a:lnTo>
                  <a:lnTo>
                    <a:pt x="541" y="146"/>
                  </a:lnTo>
                  <a:lnTo>
                    <a:pt x="542" y="146"/>
                  </a:lnTo>
                  <a:lnTo>
                    <a:pt x="543" y="146"/>
                  </a:lnTo>
                  <a:lnTo>
                    <a:pt x="544" y="146"/>
                  </a:lnTo>
                  <a:lnTo>
                    <a:pt x="545" y="146"/>
                  </a:lnTo>
                  <a:lnTo>
                    <a:pt x="547" y="145"/>
                  </a:lnTo>
                  <a:lnTo>
                    <a:pt x="548" y="143"/>
                  </a:lnTo>
                  <a:lnTo>
                    <a:pt x="549" y="142"/>
                  </a:lnTo>
                  <a:lnTo>
                    <a:pt x="550" y="142"/>
                  </a:lnTo>
                  <a:lnTo>
                    <a:pt x="551" y="142"/>
                  </a:lnTo>
                  <a:lnTo>
                    <a:pt x="553" y="142"/>
                  </a:lnTo>
                  <a:lnTo>
                    <a:pt x="554" y="142"/>
                  </a:lnTo>
                  <a:lnTo>
                    <a:pt x="555" y="142"/>
                  </a:lnTo>
                  <a:lnTo>
                    <a:pt x="557" y="142"/>
                  </a:lnTo>
                  <a:lnTo>
                    <a:pt x="558" y="142"/>
                  </a:lnTo>
                  <a:lnTo>
                    <a:pt x="559" y="142"/>
                  </a:lnTo>
                  <a:lnTo>
                    <a:pt x="560" y="142"/>
                  </a:lnTo>
                  <a:lnTo>
                    <a:pt x="561" y="142"/>
                  </a:lnTo>
                  <a:lnTo>
                    <a:pt x="563" y="142"/>
                  </a:lnTo>
                  <a:lnTo>
                    <a:pt x="564" y="142"/>
                  </a:lnTo>
                  <a:lnTo>
                    <a:pt x="565" y="142"/>
                  </a:lnTo>
                  <a:lnTo>
                    <a:pt x="566" y="143"/>
                  </a:lnTo>
                  <a:lnTo>
                    <a:pt x="568" y="143"/>
                  </a:lnTo>
                  <a:lnTo>
                    <a:pt x="569" y="144"/>
                  </a:lnTo>
                  <a:lnTo>
                    <a:pt x="570" y="145"/>
                  </a:lnTo>
                  <a:lnTo>
                    <a:pt x="571" y="146"/>
                  </a:lnTo>
                  <a:lnTo>
                    <a:pt x="573" y="146"/>
                  </a:lnTo>
                  <a:lnTo>
                    <a:pt x="574" y="146"/>
                  </a:lnTo>
                  <a:lnTo>
                    <a:pt x="575" y="146"/>
                  </a:lnTo>
                  <a:lnTo>
                    <a:pt x="576" y="146"/>
                  </a:lnTo>
                  <a:lnTo>
                    <a:pt x="578" y="147"/>
                  </a:lnTo>
                  <a:lnTo>
                    <a:pt x="579" y="147"/>
                  </a:lnTo>
                  <a:lnTo>
                    <a:pt x="580" y="147"/>
                  </a:lnTo>
                  <a:lnTo>
                    <a:pt x="581" y="147"/>
                  </a:lnTo>
                  <a:lnTo>
                    <a:pt x="582" y="147"/>
                  </a:lnTo>
                  <a:lnTo>
                    <a:pt x="584" y="147"/>
                  </a:lnTo>
                  <a:lnTo>
                    <a:pt x="585" y="146"/>
                  </a:lnTo>
                  <a:lnTo>
                    <a:pt x="586" y="146"/>
                  </a:lnTo>
                  <a:lnTo>
                    <a:pt x="588" y="146"/>
                  </a:lnTo>
                  <a:lnTo>
                    <a:pt x="589" y="145"/>
                  </a:lnTo>
                  <a:lnTo>
                    <a:pt x="590" y="144"/>
                  </a:lnTo>
                  <a:lnTo>
                    <a:pt x="591" y="143"/>
                  </a:lnTo>
                  <a:lnTo>
                    <a:pt x="592" y="142"/>
                  </a:lnTo>
                  <a:lnTo>
                    <a:pt x="594" y="139"/>
                  </a:lnTo>
                  <a:lnTo>
                    <a:pt x="595" y="138"/>
                  </a:lnTo>
                  <a:lnTo>
                    <a:pt x="596" y="137"/>
                  </a:lnTo>
                  <a:lnTo>
                    <a:pt x="597" y="136"/>
                  </a:lnTo>
                  <a:lnTo>
                    <a:pt x="598" y="136"/>
                  </a:lnTo>
                  <a:lnTo>
                    <a:pt x="600" y="136"/>
                  </a:lnTo>
                  <a:lnTo>
                    <a:pt x="601" y="136"/>
                  </a:lnTo>
                  <a:lnTo>
                    <a:pt x="602" y="136"/>
                  </a:lnTo>
                  <a:lnTo>
                    <a:pt x="604" y="135"/>
                  </a:lnTo>
                  <a:lnTo>
                    <a:pt x="605" y="135"/>
                  </a:lnTo>
                  <a:lnTo>
                    <a:pt x="606" y="133"/>
                  </a:lnTo>
                  <a:lnTo>
                    <a:pt x="607" y="132"/>
                  </a:lnTo>
                  <a:lnTo>
                    <a:pt x="608" y="130"/>
                  </a:lnTo>
                  <a:lnTo>
                    <a:pt x="610" y="127"/>
                  </a:lnTo>
                  <a:lnTo>
                    <a:pt x="611" y="124"/>
                  </a:lnTo>
                  <a:lnTo>
                    <a:pt x="612" y="121"/>
                  </a:lnTo>
                  <a:lnTo>
                    <a:pt x="613" y="118"/>
                  </a:lnTo>
                  <a:lnTo>
                    <a:pt x="615" y="118"/>
                  </a:lnTo>
                  <a:lnTo>
                    <a:pt x="616" y="119"/>
                  </a:lnTo>
                  <a:lnTo>
                    <a:pt x="617" y="121"/>
                  </a:lnTo>
                  <a:lnTo>
                    <a:pt x="618" y="123"/>
                  </a:lnTo>
                  <a:lnTo>
                    <a:pt x="620" y="125"/>
                  </a:lnTo>
                  <a:lnTo>
                    <a:pt x="621" y="126"/>
                  </a:lnTo>
                  <a:lnTo>
                    <a:pt x="622" y="128"/>
                  </a:lnTo>
                  <a:lnTo>
                    <a:pt x="623" y="130"/>
                  </a:lnTo>
                  <a:lnTo>
                    <a:pt x="625" y="132"/>
                  </a:lnTo>
                  <a:lnTo>
                    <a:pt x="626" y="134"/>
                  </a:lnTo>
                  <a:lnTo>
                    <a:pt x="627" y="136"/>
                  </a:lnTo>
                  <a:lnTo>
                    <a:pt x="628" y="136"/>
                  </a:lnTo>
                  <a:lnTo>
                    <a:pt x="629" y="135"/>
                  </a:lnTo>
                  <a:lnTo>
                    <a:pt x="631" y="132"/>
                  </a:lnTo>
                  <a:lnTo>
                    <a:pt x="632" y="126"/>
                  </a:lnTo>
                  <a:lnTo>
                    <a:pt x="633" y="125"/>
                  </a:lnTo>
                  <a:lnTo>
                    <a:pt x="635" y="121"/>
                  </a:lnTo>
                  <a:lnTo>
                    <a:pt x="636" y="119"/>
                  </a:lnTo>
                  <a:lnTo>
                    <a:pt x="637" y="118"/>
                  </a:lnTo>
                  <a:lnTo>
                    <a:pt x="638" y="118"/>
                  </a:lnTo>
                  <a:lnTo>
                    <a:pt x="639" y="117"/>
                  </a:lnTo>
                  <a:lnTo>
                    <a:pt x="641" y="118"/>
                  </a:lnTo>
                  <a:lnTo>
                    <a:pt x="642" y="117"/>
                  </a:lnTo>
                  <a:lnTo>
                    <a:pt x="643" y="116"/>
                  </a:lnTo>
                  <a:lnTo>
                    <a:pt x="644" y="116"/>
                  </a:lnTo>
                  <a:lnTo>
                    <a:pt x="645" y="115"/>
                  </a:lnTo>
                  <a:lnTo>
                    <a:pt x="647" y="115"/>
                  </a:lnTo>
                  <a:lnTo>
                    <a:pt x="648" y="114"/>
                  </a:lnTo>
                  <a:lnTo>
                    <a:pt x="649" y="113"/>
                  </a:lnTo>
                  <a:lnTo>
                    <a:pt x="651" y="113"/>
                  </a:lnTo>
                  <a:lnTo>
                    <a:pt x="652" y="113"/>
                  </a:lnTo>
                  <a:lnTo>
                    <a:pt x="653" y="112"/>
                  </a:lnTo>
                  <a:lnTo>
                    <a:pt x="654" y="111"/>
                  </a:lnTo>
                  <a:lnTo>
                    <a:pt x="655" y="109"/>
                  </a:lnTo>
                  <a:lnTo>
                    <a:pt x="657" y="106"/>
                  </a:lnTo>
                  <a:lnTo>
                    <a:pt x="658" y="105"/>
                  </a:lnTo>
                  <a:lnTo>
                    <a:pt x="659" y="105"/>
                  </a:lnTo>
                  <a:lnTo>
                    <a:pt x="660" y="106"/>
                  </a:lnTo>
                  <a:lnTo>
                    <a:pt x="662" y="107"/>
                  </a:lnTo>
                  <a:lnTo>
                    <a:pt x="663" y="107"/>
                  </a:lnTo>
                  <a:lnTo>
                    <a:pt x="664" y="108"/>
                  </a:lnTo>
                  <a:lnTo>
                    <a:pt x="665" y="112"/>
                  </a:lnTo>
                  <a:lnTo>
                    <a:pt x="667" y="114"/>
                  </a:lnTo>
                  <a:lnTo>
                    <a:pt x="668" y="113"/>
                  </a:lnTo>
                  <a:lnTo>
                    <a:pt x="669" y="111"/>
                  </a:lnTo>
                  <a:lnTo>
                    <a:pt x="670" y="107"/>
                  </a:lnTo>
                  <a:lnTo>
                    <a:pt x="672" y="105"/>
                  </a:lnTo>
                  <a:lnTo>
                    <a:pt x="673" y="102"/>
                  </a:lnTo>
                  <a:lnTo>
                    <a:pt x="674" y="101"/>
                  </a:lnTo>
                  <a:lnTo>
                    <a:pt x="675" y="100"/>
                  </a:lnTo>
                  <a:lnTo>
                    <a:pt x="676" y="101"/>
                  </a:lnTo>
                  <a:lnTo>
                    <a:pt x="678" y="103"/>
                  </a:lnTo>
                  <a:lnTo>
                    <a:pt x="679" y="105"/>
                  </a:lnTo>
                  <a:lnTo>
                    <a:pt x="680" y="109"/>
                  </a:lnTo>
                  <a:lnTo>
                    <a:pt x="682" y="110"/>
                  </a:lnTo>
                  <a:lnTo>
                    <a:pt x="683" y="112"/>
                  </a:lnTo>
                  <a:lnTo>
                    <a:pt x="684" y="113"/>
                  </a:lnTo>
                  <a:lnTo>
                    <a:pt x="685" y="114"/>
                  </a:lnTo>
                  <a:lnTo>
                    <a:pt x="686" y="114"/>
                  </a:lnTo>
                  <a:lnTo>
                    <a:pt x="688" y="115"/>
                  </a:lnTo>
                  <a:lnTo>
                    <a:pt x="689" y="114"/>
                  </a:lnTo>
                  <a:lnTo>
                    <a:pt x="690" y="111"/>
                  </a:lnTo>
                  <a:lnTo>
                    <a:pt x="691" y="111"/>
                  </a:lnTo>
                  <a:lnTo>
                    <a:pt x="692" y="112"/>
                  </a:lnTo>
                  <a:lnTo>
                    <a:pt x="694" y="112"/>
                  </a:lnTo>
                  <a:lnTo>
                    <a:pt x="695" y="113"/>
                  </a:lnTo>
                  <a:lnTo>
                    <a:pt x="696" y="113"/>
                  </a:lnTo>
                  <a:lnTo>
                    <a:pt x="698" y="113"/>
                  </a:lnTo>
                  <a:lnTo>
                    <a:pt x="699" y="112"/>
                  </a:lnTo>
                  <a:lnTo>
                    <a:pt x="700" y="112"/>
                  </a:lnTo>
                  <a:lnTo>
                    <a:pt x="701" y="111"/>
                  </a:lnTo>
                  <a:lnTo>
                    <a:pt x="702" y="111"/>
                  </a:lnTo>
                  <a:lnTo>
                    <a:pt x="704" y="111"/>
                  </a:lnTo>
                  <a:lnTo>
                    <a:pt x="705" y="111"/>
                  </a:lnTo>
                  <a:lnTo>
                    <a:pt x="706" y="111"/>
                  </a:lnTo>
                  <a:lnTo>
                    <a:pt x="707" y="111"/>
                  </a:lnTo>
                  <a:lnTo>
                    <a:pt x="708" y="111"/>
                  </a:lnTo>
                  <a:lnTo>
                    <a:pt x="710" y="112"/>
                  </a:lnTo>
                  <a:lnTo>
                    <a:pt x="711" y="114"/>
                  </a:lnTo>
                  <a:lnTo>
                    <a:pt x="712" y="116"/>
                  </a:lnTo>
                  <a:lnTo>
                    <a:pt x="714" y="119"/>
                  </a:lnTo>
                  <a:lnTo>
                    <a:pt x="715" y="119"/>
                  </a:lnTo>
                  <a:lnTo>
                    <a:pt x="716" y="120"/>
                  </a:lnTo>
                  <a:lnTo>
                    <a:pt x="717" y="121"/>
                  </a:lnTo>
                  <a:lnTo>
                    <a:pt x="718" y="121"/>
                  </a:lnTo>
                  <a:lnTo>
                    <a:pt x="720" y="122"/>
                  </a:lnTo>
                  <a:lnTo>
                    <a:pt x="721" y="122"/>
                  </a:lnTo>
                  <a:lnTo>
                    <a:pt x="722" y="122"/>
                  </a:lnTo>
                  <a:lnTo>
                    <a:pt x="723" y="122"/>
                  </a:lnTo>
                  <a:lnTo>
                    <a:pt x="725" y="121"/>
                  </a:lnTo>
                  <a:lnTo>
                    <a:pt x="726" y="121"/>
                  </a:lnTo>
                  <a:lnTo>
                    <a:pt x="727" y="120"/>
                  </a:lnTo>
                  <a:lnTo>
                    <a:pt x="728" y="120"/>
                  </a:lnTo>
                  <a:lnTo>
                    <a:pt x="730" y="122"/>
                  </a:lnTo>
                  <a:lnTo>
                    <a:pt x="731" y="126"/>
                  </a:lnTo>
                  <a:lnTo>
                    <a:pt x="732" y="132"/>
                  </a:lnTo>
                  <a:lnTo>
                    <a:pt x="733" y="138"/>
                  </a:lnTo>
                  <a:lnTo>
                    <a:pt x="735" y="140"/>
                  </a:lnTo>
                  <a:lnTo>
                    <a:pt x="736" y="142"/>
                  </a:lnTo>
                  <a:lnTo>
                    <a:pt x="737" y="142"/>
                  </a:lnTo>
                  <a:lnTo>
                    <a:pt x="738" y="143"/>
                  </a:lnTo>
                  <a:lnTo>
                    <a:pt x="739" y="144"/>
                  </a:lnTo>
                  <a:lnTo>
                    <a:pt x="741" y="145"/>
                  </a:lnTo>
                  <a:lnTo>
                    <a:pt x="742" y="146"/>
                  </a:lnTo>
                  <a:lnTo>
                    <a:pt x="743" y="146"/>
                  </a:lnTo>
                  <a:lnTo>
                    <a:pt x="745" y="146"/>
                  </a:lnTo>
                  <a:lnTo>
                    <a:pt x="746" y="147"/>
                  </a:lnTo>
                  <a:lnTo>
                    <a:pt x="747" y="147"/>
                  </a:lnTo>
                  <a:lnTo>
                    <a:pt x="748" y="147"/>
                  </a:lnTo>
                  <a:lnTo>
                    <a:pt x="749" y="147"/>
                  </a:lnTo>
                  <a:lnTo>
                    <a:pt x="751" y="147"/>
                  </a:lnTo>
                  <a:lnTo>
                    <a:pt x="752" y="147"/>
                  </a:lnTo>
                  <a:lnTo>
                    <a:pt x="753" y="147"/>
                  </a:lnTo>
                  <a:lnTo>
                    <a:pt x="754" y="147"/>
                  </a:lnTo>
                  <a:lnTo>
                    <a:pt x="755" y="147"/>
                  </a:lnTo>
                  <a:lnTo>
                    <a:pt x="757" y="148"/>
                  </a:lnTo>
                  <a:lnTo>
                    <a:pt x="758" y="148"/>
                  </a:lnTo>
                  <a:lnTo>
                    <a:pt x="759" y="147"/>
                  </a:lnTo>
                  <a:lnTo>
                    <a:pt x="761" y="147"/>
                  </a:lnTo>
                  <a:lnTo>
                    <a:pt x="762" y="146"/>
                  </a:lnTo>
                  <a:lnTo>
                    <a:pt x="763" y="146"/>
                  </a:lnTo>
                  <a:lnTo>
                    <a:pt x="764" y="147"/>
                  </a:lnTo>
                  <a:lnTo>
                    <a:pt x="765" y="147"/>
                  </a:lnTo>
                  <a:lnTo>
                    <a:pt x="767" y="147"/>
                  </a:lnTo>
                  <a:lnTo>
                    <a:pt x="768" y="146"/>
                  </a:lnTo>
                  <a:lnTo>
                    <a:pt x="769" y="148"/>
                  </a:lnTo>
                  <a:lnTo>
                    <a:pt x="770" y="149"/>
                  </a:lnTo>
                  <a:lnTo>
                    <a:pt x="772" y="150"/>
                  </a:lnTo>
                  <a:lnTo>
                    <a:pt x="773" y="151"/>
                  </a:lnTo>
                  <a:lnTo>
                    <a:pt x="774" y="152"/>
                  </a:lnTo>
                  <a:lnTo>
                    <a:pt x="775" y="151"/>
                  </a:lnTo>
                  <a:lnTo>
                    <a:pt x="777" y="150"/>
                  </a:lnTo>
                  <a:lnTo>
                    <a:pt x="778" y="150"/>
                  </a:lnTo>
                  <a:lnTo>
                    <a:pt x="779" y="150"/>
                  </a:lnTo>
                  <a:lnTo>
                    <a:pt x="780" y="149"/>
                  </a:lnTo>
                  <a:lnTo>
                    <a:pt x="782" y="147"/>
                  </a:lnTo>
                  <a:lnTo>
                    <a:pt x="783" y="147"/>
                  </a:lnTo>
                  <a:lnTo>
                    <a:pt x="784" y="146"/>
                  </a:lnTo>
                  <a:lnTo>
                    <a:pt x="785" y="146"/>
                  </a:lnTo>
                  <a:lnTo>
                    <a:pt x="786" y="145"/>
                  </a:lnTo>
                  <a:lnTo>
                    <a:pt x="788" y="143"/>
                  </a:lnTo>
                  <a:lnTo>
                    <a:pt x="789" y="142"/>
                  </a:lnTo>
                  <a:lnTo>
                    <a:pt x="790" y="142"/>
                  </a:lnTo>
                  <a:lnTo>
                    <a:pt x="792" y="141"/>
                  </a:lnTo>
                  <a:lnTo>
                    <a:pt x="793" y="141"/>
                  </a:lnTo>
                  <a:lnTo>
                    <a:pt x="794" y="141"/>
                  </a:lnTo>
                  <a:lnTo>
                    <a:pt x="795" y="142"/>
                  </a:lnTo>
                  <a:lnTo>
                    <a:pt x="796" y="142"/>
                  </a:lnTo>
                  <a:lnTo>
                    <a:pt x="798" y="143"/>
                  </a:lnTo>
                  <a:lnTo>
                    <a:pt x="799" y="143"/>
                  </a:lnTo>
                  <a:lnTo>
                    <a:pt x="800" y="144"/>
                  </a:lnTo>
                  <a:lnTo>
                    <a:pt x="801" y="145"/>
                  </a:lnTo>
                  <a:lnTo>
                    <a:pt x="802" y="145"/>
                  </a:lnTo>
                  <a:lnTo>
                    <a:pt x="804" y="146"/>
                  </a:lnTo>
                  <a:lnTo>
                    <a:pt x="805" y="146"/>
                  </a:lnTo>
                  <a:lnTo>
                    <a:pt x="806" y="147"/>
                  </a:lnTo>
                  <a:lnTo>
                    <a:pt x="808" y="146"/>
                  </a:lnTo>
                  <a:lnTo>
                    <a:pt x="809" y="146"/>
                  </a:lnTo>
                  <a:lnTo>
                    <a:pt x="810" y="145"/>
                  </a:lnTo>
                  <a:lnTo>
                    <a:pt x="811" y="146"/>
                  </a:lnTo>
                  <a:lnTo>
                    <a:pt x="812" y="146"/>
                  </a:lnTo>
                  <a:lnTo>
                    <a:pt x="814" y="146"/>
                  </a:lnTo>
                  <a:lnTo>
                    <a:pt x="815" y="146"/>
                  </a:lnTo>
                  <a:lnTo>
                    <a:pt x="816" y="146"/>
                  </a:lnTo>
                  <a:lnTo>
                    <a:pt x="817" y="146"/>
                  </a:lnTo>
                  <a:lnTo>
                    <a:pt x="819" y="146"/>
                  </a:lnTo>
                  <a:lnTo>
                    <a:pt x="820" y="146"/>
                  </a:lnTo>
                  <a:lnTo>
                    <a:pt x="821" y="146"/>
                  </a:lnTo>
                  <a:lnTo>
                    <a:pt x="822" y="145"/>
                  </a:lnTo>
                  <a:lnTo>
                    <a:pt x="824" y="145"/>
                  </a:lnTo>
                  <a:lnTo>
                    <a:pt x="825" y="144"/>
                  </a:lnTo>
                  <a:lnTo>
                    <a:pt x="826" y="144"/>
                  </a:lnTo>
                  <a:lnTo>
                    <a:pt x="827" y="144"/>
                  </a:lnTo>
                  <a:lnTo>
                    <a:pt x="829" y="144"/>
                  </a:lnTo>
                  <a:lnTo>
                    <a:pt x="830" y="144"/>
                  </a:lnTo>
                  <a:lnTo>
                    <a:pt x="831" y="145"/>
                  </a:lnTo>
                  <a:lnTo>
                    <a:pt x="832" y="145"/>
                  </a:lnTo>
                  <a:lnTo>
                    <a:pt x="833" y="145"/>
                  </a:lnTo>
                  <a:lnTo>
                    <a:pt x="835" y="144"/>
                  </a:lnTo>
                  <a:lnTo>
                    <a:pt x="836" y="144"/>
                  </a:lnTo>
                  <a:lnTo>
                    <a:pt x="837" y="143"/>
                  </a:lnTo>
                  <a:lnTo>
                    <a:pt x="839" y="142"/>
                  </a:lnTo>
                  <a:lnTo>
                    <a:pt x="840" y="142"/>
                  </a:lnTo>
                  <a:lnTo>
                    <a:pt x="841" y="141"/>
                  </a:lnTo>
                  <a:lnTo>
                    <a:pt x="842" y="141"/>
                  </a:lnTo>
                  <a:lnTo>
                    <a:pt x="843" y="140"/>
                  </a:lnTo>
                  <a:lnTo>
                    <a:pt x="845" y="140"/>
                  </a:lnTo>
                  <a:lnTo>
                    <a:pt x="846" y="139"/>
                  </a:lnTo>
                  <a:lnTo>
                    <a:pt x="847" y="139"/>
                  </a:lnTo>
                  <a:lnTo>
                    <a:pt x="848" y="139"/>
                  </a:lnTo>
                  <a:lnTo>
                    <a:pt x="850" y="139"/>
                  </a:lnTo>
                  <a:lnTo>
                    <a:pt x="851" y="138"/>
                  </a:lnTo>
                  <a:lnTo>
                    <a:pt x="852" y="139"/>
                  </a:lnTo>
                  <a:lnTo>
                    <a:pt x="853" y="139"/>
                  </a:lnTo>
                  <a:lnTo>
                    <a:pt x="855" y="139"/>
                  </a:lnTo>
                  <a:lnTo>
                    <a:pt x="856" y="140"/>
                  </a:lnTo>
                  <a:lnTo>
                    <a:pt x="857" y="140"/>
                  </a:lnTo>
                  <a:lnTo>
                    <a:pt x="858" y="141"/>
                  </a:lnTo>
                  <a:lnTo>
                    <a:pt x="859" y="141"/>
                  </a:lnTo>
                  <a:lnTo>
                    <a:pt x="861" y="142"/>
                  </a:lnTo>
                  <a:lnTo>
                    <a:pt x="862" y="143"/>
                  </a:lnTo>
                  <a:lnTo>
                    <a:pt x="863" y="144"/>
                  </a:lnTo>
                  <a:lnTo>
                    <a:pt x="864" y="144"/>
                  </a:lnTo>
                  <a:lnTo>
                    <a:pt x="866" y="145"/>
                  </a:lnTo>
                  <a:lnTo>
                    <a:pt x="867" y="145"/>
                  </a:lnTo>
                  <a:lnTo>
                    <a:pt x="868" y="145"/>
                  </a:lnTo>
                  <a:lnTo>
                    <a:pt x="869" y="145"/>
                  </a:lnTo>
                  <a:lnTo>
                    <a:pt x="871" y="145"/>
                  </a:lnTo>
                  <a:lnTo>
                    <a:pt x="872" y="145"/>
                  </a:lnTo>
                  <a:lnTo>
                    <a:pt x="873" y="145"/>
                  </a:lnTo>
                  <a:lnTo>
                    <a:pt x="874" y="146"/>
                  </a:lnTo>
                  <a:lnTo>
                    <a:pt x="875" y="145"/>
                  </a:lnTo>
                  <a:lnTo>
                    <a:pt x="877" y="146"/>
                  </a:lnTo>
                  <a:lnTo>
                    <a:pt x="878" y="146"/>
                  </a:lnTo>
                  <a:lnTo>
                    <a:pt x="879" y="148"/>
                  </a:lnTo>
                  <a:lnTo>
                    <a:pt x="881" y="148"/>
                  </a:lnTo>
                  <a:lnTo>
                    <a:pt x="882" y="147"/>
                  </a:lnTo>
                  <a:lnTo>
                    <a:pt x="883" y="148"/>
                  </a:lnTo>
                  <a:lnTo>
                    <a:pt x="884" y="148"/>
                  </a:lnTo>
                  <a:lnTo>
                    <a:pt x="885" y="149"/>
                  </a:lnTo>
                  <a:lnTo>
                    <a:pt x="887" y="149"/>
                  </a:lnTo>
                  <a:lnTo>
                    <a:pt x="888" y="150"/>
                  </a:lnTo>
                  <a:lnTo>
                    <a:pt x="889" y="150"/>
                  </a:lnTo>
                  <a:lnTo>
                    <a:pt x="890" y="151"/>
                  </a:lnTo>
                  <a:lnTo>
                    <a:pt x="892" y="151"/>
                  </a:lnTo>
                  <a:lnTo>
                    <a:pt x="893" y="151"/>
                  </a:lnTo>
                  <a:lnTo>
                    <a:pt x="894" y="150"/>
                  </a:lnTo>
                  <a:lnTo>
                    <a:pt x="895" y="148"/>
                  </a:lnTo>
                  <a:lnTo>
                    <a:pt x="897" y="147"/>
                  </a:lnTo>
                  <a:lnTo>
                    <a:pt x="898" y="146"/>
                  </a:lnTo>
                  <a:lnTo>
                    <a:pt x="899" y="146"/>
                  </a:lnTo>
                  <a:lnTo>
                    <a:pt x="900" y="146"/>
                  </a:lnTo>
                  <a:lnTo>
                    <a:pt x="902" y="145"/>
                  </a:lnTo>
                  <a:lnTo>
                    <a:pt x="903" y="144"/>
                  </a:lnTo>
                  <a:lnTo>
                    <a:pt x="904" y="144"/>
                  </a:lnTo>
                  <a:lnTo>
                    <a:pt x="905" y="143"/>
                  </a:lnTo>
                  <a:lnTo>
                    <a:pt x="906" y="143"/>
                  </a:lnTo>
                  <a:lnTo>
                    <a:pt x="908" y="143"/>
                  </a:lnTo>
                  <a:lnTo>
                    <a:pt x="909" y="143"/>
                  </a:lnTo>
                  <a:lnTo>
                    <a:pt x="910" y="144"/>
                  </a:lnTo>
                  <a:lnTo>
                    <a:pt x="912" y="144"/>
                  </a:lnTo>
                  <a:lnTo>
                    <a:pt x="913" y="145"/>
                  </a:lnTo>
                  <a:lnTo>
                    <a:pt x="914" y="146"/>
                  </a:lnTo>
                  <a:lnTo>
                    <a:pt x="915" y="146"/>
                  </a:lnTo>
                  <a:lnTo>
                    <a:pt x="916" y="148"/>
                  </a:lnTo>
                  <a:lnTo>
                    <a:pt x="918" y="148"/>
                  </a:lnTo>
                  <a:lnTo>
                    <a:pt x="919" y="148"/>
                  </a:lnTo>
                  <a:lnTo>
                    <a:pt x="920" y="148"/>
                  </a:lnTo>
                  <a:lnTo>
                    <a:pt x="921" y="149"/>
                  </a:lnTo>
                  <a:lnTo>
                    <a:pt x="922" y="150"/>
                  </a:lnTo>
                  <a:lnTo>
                    <a:pt x="924" y="150"/>
                  </a:lnTo>
                  <a:lnTo>
                    <a:pt x="925" y="151"/>
                  </a:lnTo>
                  <a:lnTo>
                    <a:pt x="926" y="152"/>
                  </a:lnTo>
                  <a:lnTo>
                    <a:pt x="928" y="152"/>
                  </a:lnTo>
                  <a:lnTo>
                    <a:pt x="929" y="153"/>
                  </a:lnTo>
                  <a:lnTo>
                    <a:pt x="930" y="153"/>
                  </a:lnTo>
                  <a:lnTo>
                    <a:pt x="931" y="153"/>
                  </a:lnTo>
                  <a:lnTo>
                    <a:pt x="932" y="153"/>
                  </a:lnTo>
                  <a:lnTo>
                    <a:pt x="934" y="153"/>
                  </a:lnTo>
                  <a:lnTo>
                    <a:pt x="935" y="152"/>
                  </a:lnTo>
                  <a:lnTo>
                    <a:pt x="936" y="152"/>
                  </a:lnTo>
                  <a:lnTo>
                    <a:pt x="937" y="152"/>
                  </a:lnTo>
                  <a:lnTo>
                    <a:pt x="939" y="153"/>
                  </a:lnTo>
                  <a:lnTo>
                    <a:pt x="940" y="154"/>
                  </a:lnTo>
                  <a:lnTo>
                    <a:pt x="941" y="154"/>
                  </a:lnTo>
                  <a:lnTo>
                    <a:pt x="942" y="154"/>
                  </a:lnTo>
                  <a:lnTo>
                    <a:pt x="944" y="153"/>
                  </a:lnTo>
                  <a:lnTo>
                    <a:pt x="945" y="154"/>
                  </a:lnTo>
                  <a:lnTo>
                    <a:pt x="946" y="154"/>
                  </a:lnTo>
                  <a:lnTo>
                    <a:pt x="947" y="154"/>
                  </a:lnTo>
                  <a:lnTo>
                    <a:pt x="949" y="154"/>
                  </a:lnTo>
                  <a:lnTo>
                    <a:pt x="950" y="154"/>
                  </a:lnTo>
                  <a:lnTo>
                    <a:pt x="951" y="154"/>
                  </a:lnTo>
                  <a:lnTo>
                    <a:pt x="952" y="155"/>
                  </a:lnTo>
                  <a:lnTo>
                    <a:pt x="953" y="155"/>
                  </a:lnTo>
                  <a:lnTo>
                    <a:pt x="955" y="155"/>
                  </a:lnTo>
                  <a:lnTo>
                    <a:pt x="956" y="155"/>
                  </a:lnTo>
                  <a:lnTo>
                    <a:pt x="957" y="155"/>
                  </a:lnTo>
                  <a:lnTo>
                    <a:pt x="959" y="154"/>
                  </a:lnTo>
                  <a:lnTo>
                    <a:pt x="960" y="154"/>
                  </a:lnTo>
                  <a:lnTo>
                    <a:pt x="961" y="154"/>
                  </a:lnTo>
                  <a:lnTo>
                    <a:pt x="962" y="153"/>
                  </a:lnTo>
                  <a:lnTo>
                    <a:pt x="963" y="152"/>
                  </a:lnTo>
                  <a:lnTo>
                    <a:pt x="965" y="151"/>
                  </a:lnTo>
                  <a:lnTo>
                    <a:pt x="966" y="151"/>
                  </a:lnTo>
                  <a:lnTo>
                    <a:pt x="967" y="151"/>
                  </a:lnTo>
                  <a:lnTo>
                    <a:pt x="968" y="151"/>
                  </a:lnTo>
                  <a:lnTo>
                    <a:pt x="969" y="151"/>
                  </a:lnTo>
                  <a:lnTo>
                    <a:pt x="971" y="151"/>
                  </a:lnTo>
                  <a:lnTo>
                    <a:pt x="972" y="151"/>
                  </a:lnTo>
                  <a:lnTo>
                    <a:pt x="973" y="151"/>
                  </a:lnTo>
                  <a:lnTo>
                    <a:pt x="975" y="151"/>
                  </a:lnTo>
                  <a:lnTo>
                    <a:pt x="976" y="150"/>
                  </a:lnTo>
                  <a:lnTo>
                    <a:pt x="977" y="151"/>
                  </a:lnTo>
                  <a:lnTo>
                    <a:pt x="978" y="151"/>
                  </a:lnTo>
                  <a:lnTo>
                    <a:pt x="979" y="151"/>
                  </a:lnTo>
                  <a:lnTo>
                    <a:pt x="981" y="151"/>
                  </a:lnTo>
                  <a:lnTo>
                    <a:pt x="982" y="152"/>
                  </a:lnTo>
                  <a:lnTo>
                    <a:pt x="983" y="152"/>
                  </a:lnTo>
                  <a:lnTo>
                    <a:pt x="984" y="153"/>
                  </a:lnTo>
                  <a:lnTo>
                    <a:pt x="986" y="153"/>
                  </a:lnTo>
                  <a:lnTo>
                    <a:pt x="987" y="154"/>
                  </a:lnTo>
                  <a:lnTo>
                    <a:pt x="988" y="154"/>
                  </a:lnTo>
                  <a:lnTo>
                    <a:pt x="989" y="154"/>
                  </a:lnTo>
                  <a:lnTo>
                    <a:pt x="991" y="154"/>
                  </a:lnTo>
                  <a:lnTo>
                    <a:pt x="992" y="155"/>
                  </a:lnTo>
                  <a:lnTo>
                    <a:pt x="993" y="155"/>
                  </a:lnTo>
                  <a:lnTo>
                    <a:pt x="994" y="155"/>
                  </a:lnTo>
                  <a:lnTo>
                    <a:pt x="996" y="155"/>
                  </a:lnTo>
                  <a:lnTo>
                    <a:pt x="997" y="155"/>
                  </a:lnTo>
                  <a:lnTo>
                    <a:pt x="998" y="155"/>
                  </a:lnTo>
                  <a:lnTo>
                    <a:pt x="999" y="155"/>
                  </a:lnTo>
                  <a:lnTo>
                    <a:pt x="1000" y="155"/>
                  </a:lnTo>
                  <a:lnTo>
                    <a:pt x="1002" y="154"/>
                  </a:lnTo>
                  <a:lnTo>
                    <a:pt x="1003" y="153"/>
                  </a:lnTo>
                  <a:lnTo>
                    <a:pt x="1004" y="153"/>
                  </a:lnTo>
                  <a:lnTo>
                    <a:pt x="1006" y="152"/>
                  </a:lnTo>
                  <a:lnTo>
                    <a:pt x="1007" y="152"/>
                  </a:lnTo>
                  <a:lnTo>
                    <a:pt x="1008" y="152"/>
                  </a:lnTo>
                  <a:lnTo>
                    <a:pt x="1009" y="154"/>
                  </a:lnTo>
                  <a:lnTo>
                    <a:pt x="1010" y="155"/>
                  </a:lnTo>
                  <a:lnTo>
                    <a:pt x="1012" y="155"/>
                  </a:lnTo>
                  <a:lnTo>
                    <a:pt x="1013" y="155"/>
                  </a:lnTo>
                  <a:lnTo>
                    <a:pt x="1014" y="155"/>
                  </a:lnTo>
                  <a:lnTo>
                    <a:pt x="1015" y="155"/>
                  </a:lnTo>
                  <a:lnTo>
                    <a:pt x="1016" y="155"/>
                  </a:lnTo>
                  <a:lnTo>
                    <a:pt x="1018" y="153"/>
                  </a:lnTo>
                  <a:lnTo>
                    <a:pt x="1019" y="151"/>
                  </a:lnTo>
                  <a:lnTo>
                    <a:pt x="1020" y="151"/>
                  </a:lnTo>
                  <a:lnTo>
                    <a:pt x="1022" y="150"/>
                  </a:lnTo>
                  <a:lnTo>
                    <a:pt x="1023" y="149"/>
                  </a:lnTo>
                  <a:lnTo>
                    <a:pt x="1024" y="148"/>
                  </a:lnTo>
                  <a:lnTo>
                    <a:pt x="1025" y="146"/>
                  </a:lnTo>
                  <a:lnTo>
                    <a:pt x="1026" y="145"/>
                  </a:lnTo>
                  <a:lnTo>
                    <a:pt x="1028" y="144"/>
                  </a:lnTo>
                  <a:lnTo>
                    <a:pt x="1029" y="144"/>
                  </a:lnTo>
                  <a:lnTo>
                    <a:pt x="1030" y="145"/>
                  </a:lnTo>
                  <a:lnTo>
                    <a:pt x="1031" y="145"/>
                  </a:lnTo>
                  <a:lnTo>
                    <a:pt x="1032" y="146"/>
                  </a:lnTo>
                  <a:lnTo>
                    <a:pt x="1034" y="146"/>
                  </a:lnTo>
                  <a:lnTo>
                    <a:pt x="1035" y="147"/>
                  </a:lnTo>
                  <a:lnTo>
                    <a:pt x="1036" y="148"/>
                  </a:lnTo>
                  <a:lnTo>
                    <a:pt x="1038" y="149"/>
                  </a:lnTo>
                  <a:lnTo>
                    <a:pt x="1039" y="149"/>
                  </a:lnTo>
                  <a:lnTo>
                    <a:pt x="1040" y="150"/>
                  </a:lnTo>
                  <a:lnTo>
                    <a:pt x="1041" y="151"/>
                  </a:lnTo>
                  <a:lnTo>
                    <a:pt x="1042" y="152"/>
                  </a:lnTo>
                  <a:lnTo>
                    <a:pt x="1044" y="152"/>
                  </a:lnTo>
                  <a:lnTo>
                    <a:pt x="1045" y="152"/>
                  </a:lnTo>
                  <a:lnTo>
                    <a:pt x="1046" y="152"/>
                  </a:lnTo>
                  <a:lnTo>
                    <a:pt x="1047" y="152"/>
                  </a:lnTo>
                  <a:lnTo>
                    <a:pt x="1049" y="152"/>
                  </a:lnTo>
                  <a:lnTo>
                    <a:pt x="1050" y="152"/>
                  </a:lnTo>
                  <a:lnTo>
                    <a:pt x="1051" y="152"/>
                  </a:lnTo>
                  <a:lnTo>
                    <a:pt x="1052" y="152"/>
                  </a:lnTo>
                  <a:lnTo>
                    <a:pt x="1054" y="152"/>
                  </a:lnTo>
                  <a:lnTo>
                    <a:pt x="1055" y="152"/>
                  </a:lnTo>
                  <a:lnTo>
                    <a:pt x="1056" y="152"/>
                  </a:lnTo>
                  <a:lnTo>
                    <a:pt x="1057" y="151"/>
                  </a:lnTo>
                  <a:lnTo>
                    <a:pt x="1059" y="151"/>
                  </a:lnTo>
                  <a:lnTo>
                    <a:pt x="1060" y="151"/>
                  </a:lnTo>
                  <a:lnTo>
                    <a:pt x="1061" y="151"/>
                  </a:lnTo>
                  <a:lnTo>
                    <a:pt x="1062" y="151"/>
                  </a:lnTo>
                  <a:lnTo>
                    <a:pt x="1063" y="151"/>
                  </a:lnTo>
                  <a:lnTo>
                    <a:pt x="1065" y="150"/>
                  </a:lnTo>
                  <a:lnTo>
                    <a:pt x="1066" y="150"/>
                  </a:lnTo>
                  <a:lnTo>
                    <a:pt x="1067" y="149"/>
                  </a:lnTo>
                  <a:lnTo>
                    <a:pt x="1069" y="149"/>
                  </a:lnTo>
                  <a:lnTo>
                    <a:pt x="1070" y="148"/>
                  </a:lnTo>
                  <a:lnTo>
                    <a:pt x="1071" y="148"/>
                  </a:lnTo>
                  <a:lnTo>
                    <a:pt x="1072" y="147"/>
                  </a:lnTo>
                  <a:lnTo>
                    <a:pt x="1073" y="147"/>
                  </a:lnTo>
                  <a:lnTo>
                    <a:pt x="1075" y="147"/>
                  </a:lnTo>
                  <a:lnTo>
                    <a:pt x="1076" y="147"/>
                  </a:lnTo>
                  <a:lnTo>
                    <a:pt x="1077" y="147"/>
                  </a:lnTo>
                  <a:lnTo>
                    <a:pt x="1078" y="147"/>
                  </a:lnTo>
                  <a:lnTo>
                    <a:pt x="1079" y="147"/>
                  </a:lnTo>
                  <a:lnTo>
                    <a:pt x="1081" y="147"/>
                  </a:lnTo>
                  <a:lnTo>
                    <a:pt x="1082" y="147"/>
                  </a:lnTo>
                  <a:lnTo>
                    <a:pt x="1083" y="146"/>
                  </a:lnTo>
                  <a:lnTo>
                    <a:pt x="1085" y="146"/>
                  </a:lnTo>
                  <a:lnTo>
                    <a:pt x="1086" y="144"/>
                  </a:lnTo>
                  <a:lnTo>
                    <a:pt x="1087" y="141"/>
                  </a:lnTo>
                  <a:lnTo>
                    <a:pt x="1088" y="139"/>
                  </a:lnTo>
                  <a:lnTo>
                    <a:pt x="1089" y="138"/>
                  </a:lnTo>
                  <a:lnTo>
                    <a:pt x="1091" y="138"/>
                  </a:lnTo>
                  <a:lnTo>
                    <a:pt x="1092" y="139"/>
                  </a:lnTo>
                  <a:lnTo>
                    <a:pt x="1093" y="139"/>
                  </a:lnTo>
                  <a:lnTo>
                    <a:pt x="1094" y="140"/>
                  </a:lnTo>
                  <a:lnTo>
                    <a:pt x="1096" y="141"/>
                  </a:lnTo>
                  <a:lnTo>
                    <a:pt x="1097" y="142"/>
                  </a:lnTo>
                  <a:lnTo>
                    <a:pt x="1098" y="142"/>
                  </a:lnTo>
                  <a:lnTo>
                    <a:pt x="1099" y="143"/>
                  </a:lnTo>
                  <a:lnTo>
                    <a:pt x="1101" y="143"/>
                  </a:lnTo>
                  <a:lnTo>
                    <a:pt x="1102" y="143"/>
                  </a:lnTo>
                  <a:lnTo>
                    <a:pt x="1103" y="144"/>
                  </a:lnTo>
                  <a:lnTo>
                    <a:pt x="1104" y="144"/>
                  </a:lnTo>
                  <a:lnTo>
                    <a:pt x="1106" y="144"/>
                  </a:lnTo>
                  <a:lnTo>
                    <a:pt x="1107" y="146"/>
                  </a:lnTo>
                  <a:lnTo>
                    <a:pt x="1108" y="147"/>
                  </a:lnTo>
                  <a:lnTo>
                    <a:pt x="1109" y="147"/>
                  </a:lnTo>
                  <a:lnTo>
                    <a:pt x="1110" y="147"/>
                  </a:lnTo>
                  <a:lnTo>
                    <a:pt x="1112" y="148"/>
                  </a:lnTo>
                  <a:lnTo>
                    <a:pt x="1113" y="149"/>
                  </a:lnTo>
                  <a:lnTo>
                    <a:pt x="1114" y="149"/>
                  </a:lnTo>
                  <a:lnTo>
                    <a:pt x="1116" y="149"/>
                  </a:lnTo>
                  <a:lnTo>
                    <a:pt x="1117" y="150"/>
                  </a:lnTo>
                  <a:lnTo>
                    <a:pt x="1118" y="151"/>
                  </a:lnTo>
                  <a:lnTo>
                    <a:pt x="1119" y="152"/>
                  </a:lnTo>
                  <a:lnTo>
                    <a:pt x="1120" y="152"/>
                  </a:lnTo>
                  <a:lnTo>
                    <a:pt x="1122" y="152"/>
                  </a:lnTo>
                  <a:lnTo>
                    <a:pt x="1123" y="153"/>
                  </a:lnTo>
                  <a:lnTo>
                    <a:pt x="1124" y="154"/>
                  </a:lnTo>
                  <a:lnTo>
                    <a:pt x="1125" y="154"/>
                  </a:lnTo>
                  <a:lnTo>
                    <a:pt x="1126" y="154"/>
                  </a:lnTo>
                  <a:lnTo>
                    <a:pt x="1128" y="153"/>
                  </a:lnTo>
                  <a:lnTo>
                    <a:pt x="1129" y="153"/>
                  </a:lnTo>
                  <a:lnTo>
                    <a:pt x="1130" y="153"/>
                  </a:lnTo>
                  <a:lnTo>
                    <a:pt x="1132" y="153"/>
                  </a:lnTo>
                  <a:lnTo>
                    <a:pt x="1133" y="153"/>
                  </a:lnTo>
                  <a:lnTo>
                    <a:pt x="1134" y="152"/>
                  </a:lnTo>
                  <a:lnTo>
                    <a:pt x="1135" y="152"/>
                  </a:lnTo>
                  <a:lnTo>
                    <a:pt x="1136" y="152"/>
                  </a:lnTo>
                  <a:lnTo>
                    <a:pt x="1138" y="152"/>
                  </a:lnTo>
                  <a:lnTo>
                    <a:pt x="1139" y="152"/>
                  </a:lnTo>
                  <a:lnTo>
                    <a:pt x="1140" y="151"/>
                  </a:lnTo>
                  <a:lnTo>
                    <a:pt x="1141" y="150"/>
                  </a:lnTo>
                  <a:lnTo>
                    <a:pt x="1143" y="149"/>
                  </a:lnTo>
                  <a:lnTo>
                    <a:pt x="1144" y="149"/>
                  </a:lnTo>
                  <a:lnTo>
                    <a:pt x="1145" y="148"/>
                  </a:lnTo>
                  <a:lnTo>
                    <a:pt x="1146" y="143"/>
                  </a:lnTo>
                  <a:lnTo>
                    <a:pt x="1148" y="143"/>
                  </a:lnTo>
                  <a:lnTo>
                    <a:pt x="1149" y="143"/>
                  </a:lnTo>
                  <a:lnTo>
                    <a:pt x="1150" y="143"/>
                  </a:lnTo>
                  <a:lnTo>
                    <a:pt x="1151" y="144"/>
                  </a:lnTo>
                  <a:lnTo>
                    <a:pt x="1153" y="144"/>
                  </a:lnTo>
                  <a:lnTo>
                    <a:pt x="1154" y="145"/>
                  </a:lnTo>
                  <a:lnTo>
                    <a:pt x="1155" y="145"/>
                  </a:lnTo>
                  <a:lnTo>
                    <a:pt x="1156" y="146"/>
                  </a:lnTo>
                  <a:lnTo>
                    <a:pt x="1157" y="146"/>
                  </a:lnTo>
                  <a:lnTo>
                    <a:pt x="1159" y="147"/>
                  </a:lnTo>
                  <a:lnTo>
                    <a:pt x="1160" y="147"/>
                  </a:lnTo>
                  <a:lnTo>
                    <a:pt x="1161" y="147"/>
                  </a:lnTo>
                  <a:lnTo>
                    <a:pt x="1163" y="147"/>
                  </a:lnTo>
                  <a:lnTo>
                    <a:pt x="1164" y="147"/>
                  </a:lnTo>
                  <a:lnTo>
                    <a:pt x="1165" y="147"/>
                  </a:lnTo>
                  <a:lnTo>
                    <a:pt x="1166" y="147"/>
                  </a:lnTo>
                  <a:lnTo>
                    <a:pt x="1167" y="147"/>
                  </a:lnTo>
                  <a:lnTo>
                    <a:pt x="1169" y="147"/>
                  </a:lnTo>
                  <a:lnTo>
                    <a:pt x="1170" y="147"/>
                  </a:lnTo>
                  <a:lnTo>
                    <a:pt x="1171" y="147"/>
                  </a:lnTo>
                  <a:lnTo>
                    <a:pt x="1172" y="148"/>
                  </a:lnTo>
                  <a:lnTo>
                    <a:pt x="1173" y="148"/>
                  </a:lnTo>
                  <a:lnTo>
                    <a:pt x="1175" y="147"/>
                  </a:lnTo>
                  <a:lnTo>
                    <a:pt x="1176" y="147"/>
                  </a:lnTo>
                  <a:lnTo>
                    <a:pt x="1177" y="146"/>
                  </a:lnTo>
                  <a:lnTo>
                    <a:pt x="1179" y="146"/>
                  </a:lnTo>
                  <a:lnTo>
                    <a:pt x="1180" y="146"/>
                  </a:lnTo>
                  <a:lnTo>
                    <a:pt x="1181" y="146"/>
                  </a:lnTo>
                  <a:lnTo>
                    <a:pt x="1182" y="148"/>
                  </a:lnTo>
                  <a:lnTo>
                    <a:pt x="1183" y="149"/>
                  </a:lnTo>
                  <a:lnTo>
                    <a:pt x="1185" y="148"/>
                  </a:lnTo>
                  <a:lnTo>
                    <a:pt x="1186" y="149"/>
                  </a:lnTo>
                  <a:lnTo>
                    <a:pt x="1187" y="148"/>
                  </a:lnTo>
                  <a:lnTo>
                    <a:pt x="1188" y="148"/>
                  </a:lnTo>
                  <a:lnTo>
                    <a:pt x="1190" y="148"/>
                  </a:lnTo>
                  <a:lnTo>
                    <a:pt x="1191" y="148"/>
                  </a:lnTo>
                  <a:lnTo>
                    <a:pt x="1192" y="147"/>
                  </a:lnTo>
                  <a:lnTo>
                    <a:pt x="1193" y="146"/>
                  </a:lnTo>
                  <a:lnTo>
                    <a:pt x="1195" y="146"/>
                  </a:lnTo>
                  <a:lnTo>
                    <a:pt x="1196" y="146"/>
                  </a:lnTo>
                  <a:lnTo>
                    <a:pt x="1197" y="145"/>
                  </a:lnTo>
                  <a:lnTo>
                    <a:pt x="1198" y="144"/>
                  </a:lnTo>
                  <a:lnTo>
                    <a:pt x="1199" y="144"/>
                  </a:lnTo>
                  <a:lnTo>
                    <a:pt x="1201" y="143"/>
                  </a:lnTo>
                  <a:lnTo>
                    <a:pt x="1202" y="143"/>
                  </a:lnTo>
                  <a:lnTo>
                    <a:pt x="1203" y="142"/>
                  </a:lnTo>
                  <a:lnTo>
                    <a:pt x="1204" y="141"/>
                  </a:lnTo>
                  <a:lnTo>
                    <a:pt x="1206" y="142"/>
                  </a:lnTo>
                  <a:lnTo>
                    <a:pt x="1207" y="141"/>
                  </a:lnTo>
                  <a:lnTo>
                    <a:pt x="1208" y="141"/>
                  </a:lnTo>
                  <a:lnTo>
                    <a:pt x="1209" y="141"/>
                  </a:lnTo>
                  <a:lnTo>
                    <a:pt x="1211" y="141"/>
                  </a:lnTo>
                  <a:lnTo>
                    <a:pt x="1212" y="142"/>
                  </a:lnTo>
                  <a:lnTo>
                    <a:pt x="1213" y="142"/>
                  </a:lnTo>
                  <a:lnTo>
                    <a:pt x="1214" y="143"/>
                  </a:lnTo>
                  <a:lnTo>
                    <a:pt x="1216" y="143"/>
                  </a:lnTo>
                  <a:lnTo>
                    <a:pt x="1217" y="144"/>
                  </a:lnTo>
                  <a:lnTo>
                    <a:pt x="1218" y="145"/>
                  </a:lnTo>
                  <a:lnTo>
                    <a:pt x="1219" y="145"/>
                  </a:lnTo>
                  <a:lnTo>
                    <a:pt x="1221" y="146"/>
                  </a:lnTo>
                  <a:lnTo>
                    <a:pt x="1222" y="146"/>
                  </a:lnTo>
                  <a:lnTo>
                    <a:pt x="1223" y="146"/>
                  </a:lnTo>
                  <a:lnTo>
                    <a:pt x="1224" y="146"/>
                  </a:lnTo>
                  <a:lnTo>
                    <a:pt x="1226" y="146"/>
                  </a:lnTo>
                  <a:lnTo>
                    <a:pt x="1227" y="146"/>
                  </a:lnTo>
                  <a:lnTo>
                    <a:pt x="1228" y="146"/>
                  </a:lnTo>
                  <a:lnTo>
                    <a:pt x="1229" y="146"/>
                  </a:lnTo>
                  <a:lnTo>
                    <a:pt x="1230" y="145"/>
                  </a:lnTo>
                  <a:lnTo>
                    <a:pt x="1232" y="146"/>
                  </a:lnTo>
                  <a:lnTo>
                    <a:pt x="1233" y="146"/>
                  </a:lnTo>
                  <a:lnTo>
                    <a:pt x="1234" y="146"/>
                  </a:lnTo>
                  <a:lnTo>
                    <a:pt x="1235" y="145"/>
                  </a:lnTo>
                  <a:lnTo>
                    <a:pt x="1237" y="146"/>
                  </a:lnTo>
                  <a:lnTo>
                    <a:pt x="1238" y="146"/>
                  </a:lnTo>
                  <a:lnTo>
                    <a:pt x="1239" y="147"/>
                  </a:lnTo>
                  <a:lnTo>
                    <a:pt x="1240" y="149"/>
                  </a:lnTo>
                  <a:lnTo>
                    <a:pt x="1242" y="147"/>
                  </a:lnTo>
                  <a:lnTo>
                    <a:pt x="1243" y="147"/>
                  </a:lnTo>
                  <a:lnTo>
                    <a:pt x="1244" y="146"/>
                  </a:lnTo>
                  <a:lnTo>
                    <a:pt x="1245" y="146"/>
                  </a:lnTo>
                  <a:lnTo>
                    <a:pt x="1246" y="146"/>
                  </a:lnTo>
                  <a:lnTo>
                    <a:pt x="1248" y="146"/>
                  </a:lnTo>
                  <a:lnTo>
                    <a:pt x="1249" y="146"/>
                  </a:lnTo>
                  <a:lnTo>
                    <a:pt x="1250" y="145"/>
                  </a:lnTo>
                  <a:lnTo>
                    <a:pt x="1252" y="145"/>
                  </a:lnTo>
                  <a:lnTo>
                    <a:pt x="1253" y="145"/>
                  </a:lnTo>
                  <a:lnTo>
                    <a:pt x="1254" y="144"/>
                  </a:lnTo>
                  <a:lnTo>
                    <a:pt x="1255" y="144"/>
                  </a:lnTo>
                  <a:lnTo>
                    <a:pt x="1256" y="144"/>
                  </a:lnTo>
                  <a:lnTo>
                    <a:pt x="1258" y="144"/>
                  </a:lnTo>
                  <a:lnTo>
                    <a:pt x="1259" y="143"/>
                  </a:lnTo>
                  <a:lnTo>
                    <a:pt x="1260" y="142"/>
                  </a:lnTo>
                  <a:lnTo>
                    <a:pt x="1261" y="142"/>
                  </a:lnTo>
                  <a:lnTo>
                    <a:pt x="1263" y="142"/>
                  </a:lnTo>
                  <a:lnTo>
                    <a:pt x="1264" y="142"/>
                  </a:lnTo>
                  <a:lnTo>
                    <a:pt x="1265" y="142"/>
                  </a:lnTo>
                  <a:lnTo>
                    <a:pt x="1266" y="142"/>
                  </a:lnTo>
                  <a:lnTo>
                    <a:pt x="1268" y="142"/>
                  </a:lnTo>
                  <a:lnTo>
                    <a:pt x="1269" y="141"/>
                  </a:lnTo>
                  <a:lnTo>
                    <a:pt x="1270" y="141"/>
                  </a:lnTo>
                  <a:lnTo>
                    <a:pt x="1271" y="141"/>
                  </a:lnTo>
                  <a:lnTo>
                    <a:pt x="1273" y="142"/>
                  </a:lnTo>
                  <a:lnTo>
                    <a:pt x="1274" y="142"/>
                  </a:lnTo>
                  <a:lnTo>
                    <a:pt x="1275" y="144"/>
                  </a:lnTo>
                  <a:lnTo>
                    <a:pt x="1276" y="145"/>
                  </a:lnTo>
                  <a:lnTo>
                    <a:pt x="1277" y="146"/>
                  </a:lnTo>
                  <a:lnTo>
                    <a:pt x="1279" y="146"/>
                  </a:lnTo>
                  <a:lnTo>
                    <a:pt x="1280" y="147"/>
                  </a:lnTo>
                  <a:lnTo>
                    <a:pt x="1281" y="148"/>
                  </a:lnTo>
                  <a:lnTo>
                    <a:pt x="1283" y="148"/>
                  </a:lnTo>
                  <a:lnTo>
                    <a:pt x="1284" y="148"/>
                  </a:lnTo>
                  <a:lnTo>
                    <a:pt x="1285" y="148"/>
                  </a:lnTo>
                  <a:lnTo>
                    <a:pt x="1286" y="147"/>
                  </a:lnTo>
                  <a:lnTo>
                    <a:pt x="1287" y="147"/>
                  </a:lnTo>
                  <a:lnTo>
                    <a:pt x="1289" y="147"/>
                  </a:lnTo>
                  <a:lnTo>
                    <a:pt x="1290" y="147"/>
                  </a:lnTo>
                  <a:lnTo>
                    <a:pt x="1291" y="147"/>
                  </a:lnTo>
                  <a:lnTo>
                    <a:pt x="1292" y="147"/>
                  </a:lnTo>
                  <a:lnTo>
                    <a:pt x="1293" y="147"/>
                  </a:lnTo>
                  <a:lnTo>
                    <a:pt x="1295" y="147"/>
                  </a:lnTo>
                  <a:lnTo>
                    <a:pt x="1296" y="147"/>
                  </a:lnTo>
                  <a:lnTo>
                    <a:pt x="1297" y="147"/>
                  </a:lnTo>
                  <a:lnTo>
                    <a:pt x="1299" y="148"/>
                  </a:lnTo>
                  <a:lnTo>
                    <a:pt x="1300" y="148"/>
                  </a:lnTo>
                  <a:lnTo>
                    <a:pt x="1301" y="146"/>
                  </a:lnTo>
                  <a:lnTo>
                    <a:pt x="1302" y="146"/>
                  </a:lnTo>
                  <a:lnTo>
                    <a:pt x="1303" y="146"/>
                  </a:lnTo>
                  <a:lnTo>
                    <a:pt x="1305" y="146"/>
                  </a:lnTo>
                  <a:lnTo>
                    <a:pt x="1306" y="146"/>
                  </a:lnTo>
                  <a:lnTo>
                    <a:pt x="1307" y="146"/>
                  </a:lnTo>
                  <a:lnTo>
                    <a:pt x="1308" y="146"/>
                  </a:lnTo>
                  <a:lnTo>
                    <a:pt x="1310" y="145"/>
                  </a:lnTo>
                  <a:lnTo>
                    <a:pt x="1311" y="144"/>
                  </a:lnTo>
                  <a:lnTo>
                    <a:pt x="1312" y="144"/>
                  </a:lnTo>
                  <a:lnTo>
                    <a:pt x="1313" y="144"/>
                  </a:lnTo>
                  <a:lnTo>
                    <a:pt x="1315" y="143"/>
                  </a:lnTo>
                  <a:lnTo>
                    <a:pt x="1316" y="143"/>
                  </a:lnTo>
                  <a:lnTo>
                    <a:pt x="1317" y="142"/>
                  </a:lnTo>
                  <a:lnTo>
                    <a:pt x="1318" y="141"/>
                  </a:lnTo>
                  <a:lnTo>
                    <a:pt x="1320" y="140"/>
                  </a:lnTo>
                  <a:lnTo>
                    <a:pt x="1321" y="139"/>
                  </a:lnTo>
                  <a:lnTo>
                    <a:pt x="1322" y="139"/>
                  </a:lnTo>
                  <a:lnTo>
                    <a:pt x="1323" y="139"/>
                  </a:lnTo>
                  <a:lnTo>
                    <a:pt x="1324" y="140"/>
                  </a:lnTo>
                  <a:lnTo>
                    <a:pt x="1326" y="140"/>
                  </a:lnTo>
                  <a:lnTo>
                    <a:pt x="1327" y="141"/>
                  </a:lnTo>
                  <a:lnTo>
                    <a:pt x="1328" y="141"/>
                  </a:lnTo>
                  <a:lnTo>
                    <a:pt x="1330" y="142"/>
                  </a:lnTo>
                  <a:lnTo>
                    <a:pt x="1331" y="142"/>
                  </a:lnTo>
                  <a:lnTo>
                    <a:pt x="1332" y="142"/>
                  </a:lnTo>
                  <a:lnTo>
                    <a:pt x="1333" y="142"/>
                  </a:lnTo>
                  <a:lnTo>
                    <a:pt x="1334" y="143"/>
                  </a:lnTo>
                  <a:lnTo>
                    <a:pt x="1336" y="143"/>
                  </a:lnTo>
                  <a:lnTo>
                    <a:pt x="1337" y="145"/>
                  </a:lnTo>
                  <a:lnTo>
                    <a:pt x="1338" y="146"/>
                  </a:lnTo>
                  <a:lnTo>
                    <a:pt x="1339" y="147"/>
                  </a:lnTo>
                  <a:lnTo>
                    <a:pt x="1340" y="148"/>
                  </a:lnTo>
                  <a:lnTo>
                    <a:pt x="1342" y="149"/>
                  </a:lnTo>
                  <a:lnTo>
                    <a:pt x="1343" y="149"/>
                  </a:lnTo>
                  <a:lnTo>
                    <a:pt x="1344" y="149"/>
                  </a:lnTo>
                  <a:lnTo>
                    <a:pt x="1346" y="150"/>
                  </a:lnTo>
                  <a:lnTo>
                    <a:pt x="1347" y="150"/>
                  </a:lnTo>
                  <a:lnTo>
                    <a:pt x="1348" y="150"/>
                  </a:lnTo>
                  <a:lnTo>
                    <a:pt x="1349" y="151"/>
                  </a:lnTo>
                  <a:lnTo>
                    <a:pt x="1350" y="151"/>
                  </a:lnTo>
                  <a:lnTo>
                    <a:pt x="1352" y="152"/>
                  </a:lnTo>
                  <a:lnTo>
                    <a:pt x="1353" y="152"/>
                  </a:lnTo>
                  <a:lnTo>
                    <a:pt x="1354" y="153"/>
                  </a:lnTo>
                  <a:lnTo>
                    <a:pt x="1355" y="154"/>
                  </a:lnTo>
                  <a:lnTo>
                    <a:pt x="1356" y="154"/>
                  </a:lnTo>
                  <a:lnTo>
                    <a:pt x="1358" y="154"/>
                  </a:lnTo>
                  <a:lnTo>
                    <a:pt x="1359" y="153"/>
                  </a:lnTo>
                  <a:lnTo>
                    <a:pt x="1360" y="154"/>
                  </a:lnTo>
                  <a:lnTo>
                    <a:pt x="1362" y="154"/>
                  </a:lnTo>
                  <a:lnTo>
                    <a:pt x="1363" y="154"/>
                  </a:lnTo>
                  <a:lnTo>
                    <a:pt x="1364" y="154"/>
                  </a:lnTo>
                  <a:lnTo>
                    <a:pt x="1365" y="154"/>
                  </a:lnTo>
                  <a:lnTo>
                    <a:pt x="1366" y="154"/>
                  </a:lnTo>
                  <a:lnTo>
                    <a:pt x="1368" y="155"/>
                  </a:lnTo>
                  <a:lnTo>
                    <a:pt x="1369" y="155"/>
                  </a:lnTo>
                  <a:lnTo>
                    <a:pt x="1370" y="155"/>
                  </a:lnTo>
                  <a:lnTo>
                    <a:pt x="1371" y="155"/>
                  </a:lnTo>
                  <a:lnTo>
                    <a:pt x="1373" y="155"/>
                  </a:lnTo>
                  <a:lnTo>
                    <a:pt x="1374" y="154"/>
                  </a:lnTo>
                  <a:lnTo>
                    <a:pt x="1375" y="154"/>
                  </a:lnTo>
                  <a:lnTo>
                    <a:pt x="1376" y="154"/>
                  </a:lnTo>
                  <a:lnTo>
                    <a:pt x="1378" y="153"/>
                  </a:lnTo>
                  <a:lnTo>
                    <a:pt x="1379" y="152"/>
                  </a:lnTo>
                  <a:lnTo>
                    <a:pt x="1380" y="151"/>
                  </a:lnTo>
                  <a:lnTo>
                    <a:pt x="1381" y="151"/>
                  </a:lnTo>
                  <a:lnTo>
                    <a:pt x="1383" y="151"/>
                  </a:lnTo>
                  <a:lnTo>
                    <a:pt x="1384" y="151"/>
                  </a:lnTo>
                  <a:lnTo>
                    <a:pt x="1385" y="151"/>
                  </a:lnTo>
                  <a:lnTo>
                    <a:pt x="1386" y="151"/>
                  </a:lnTo>
                  <a:lnTo>
                    <a:pt x="1387" y="151"/>
                  </a:lnTo>
                  <a:lnTo>
                    <a:pt x="1389" y="151"/>
                  </a:lnTo>
                  <a:lnTo>
                    <a:pt x="1390" y="151"/>
                  </a:lnTo>
                  <a:lnTo>
                    <a:pt x="1391" y="150"/>
                  </a:lnTo>
                  <a:lnTo>
                    <a:pt x="1393" y="151"/>
                  </a:lnTo>
                  <a:lnTo>
                    <a:pt x="1394" y="151"/>
                  </a:lnTo>
                  <a:lnTo>
                    <a:pt x="1395" y="151"/>
                  </a:lnTo>
                  <a:lnTo>
                    <a:pt x="1396" y="151"/>
                  </a:lnTo>
                  <a:lnTo>
                    <a:pt x="1397" y="152"/>
                  </a:lnTo>
                  <a:lnTo>
                    <a:pt x="1399" y="152"/>
                  </a:lnTo>
                  <a:lnTo>
                    <a:pt x="1400" y="153"/>
                  </a:lnTo>
                  <a:lnTo>
                    <a:pt x="1401" y="153"/>
                  </a:lnTo>
                  <a:lnTo>
                    <a:pt x="1402" y="154"/>
                  </a:lnTo>
                  <a:lnTo>
                    <a:pt x="1403" y="154"/>
                  </a:lnTo>
                  <a:lnTo>
                    <a:pt x="1405" y="154"/>
                  </a:lnTo>
                  <a:lnTo>
                    <a:pt x="1406" y="154"/>
                  </a:lnTo>
                  <a:lnTo>
                    <a:pt x="1407" y="155"/>
                  </a:lnTo>
                  <a:lnTo>
                    <a:pt x="1409" y="155"/>
                  </a:lnTo>
                  <a:lnTo>
                    <a:pt x="1410" y="155"/>
                  </a:lnTo>
                  <a:lnTo>
                    <a:pt x="1411" y="155"/>
                  </a:lnTo>
                  <a:lnTo>
                    <a:pt x="1412" y="155"/>
                  </a:lnTo>
                  <a:lnTo>
                    <a:pt x="1413" y="155"/>
                  </a:lnTo>
                  <a:lnTo>
                    <a:pt x="1415" y="155"/>
                  </a:lnTo>
                  <a:lnTo>
                    <a:pt x="1416" y="155"/>
                  </a:lnTo>
                  <a:lnTo>
                    <a:pt x="1417" y="154"/>
                  </a:lnTo>
                  <a:lnTo>
                    <a:pt x="1418" y="153"/>
                  </a:lnTo>
                  <a:lnTo>
                    <a:pt x="1420" y="153"/>
                  </a:lnTo>
                  <a:lnTo>
                    <a:pt x="1421" y="152"/>
                  </a:lnTo>
                  <a:lnTo>
                    <a:pt x="1422" y="152"/>
                  </a:lnTo>
                  <a:lnTo>
                    <a:pt x="1423" y="152"/>
                  </a:lnTo>
                  <a:lnTo>
                    <a:pt x="1425" y="154"/>
                  </a:lnTo>
                  <a:lnTo>
                    <a:pt x="1426" y="155"/>
                  </a:lnTo>
                  <a:lnTo>
                    <a:pt x="1427" y="155"/>
                  </a:lnTo>
                  <a:lnTo>
                    <a:pt x="1428" y="155"/>
                  </a:lnTo>
                  <a:lnTo>
                    <a:pt x="1430" y="155"/>
                  </a:lnTo>
                  <a:lnTo>
                    <a:pt x="1431" y="155"/>
                  </a:lnTo>
                  <a:lnTo>
                    <a:pt x="1432" y="155"/>
                  </a:lnTo>
                  <a:lnTo>
                    <a:pt x="1433" y="153"/>
                  </a:lnTo>
                  <a:lnTo>
                    <a:pt x="1434" y="151"/>
                  </a:lnTo>
                  <a:lnTo>
                    <a:pt x="1436" y="151"/>
                  </a:lnTo>
                  <a:lnTo>
                    <a:pt x="1437" y="150"/>
                  </a:lnTo>
                  <a:lnTo>
                    <a:pt x="1438" y="149"/>
                  </a:lnTo>
                  <a:lnTo>
                    <a:pt x="1440" y="148"/>
                  </a:lnTo>
                  <a:lnTo>
                    <a:pt x="1441" y="146"/>
                  </a:lnTo>
                  <a:lnTo>
                    <a:pt x="1442" y="145"/>
                  </a:lnTo>
                  <a:lnTo>
                    <a:pt x="1443" y="144"/>
                  </a:lnTo>
                  <a:lnTo>
                    <a:pt x="1444" y="144"/>
                  </a:lnTo>
                  <a:lnTo>
                    <a:pt x="1446" y="145"/>
                  </a:lnTo>
                  <a:lnTo>
                    <a:pt x="1447" y="145"/>
                  </a:lnTo>
                  <a:lnTo>
                    <a:pt x="1448" y="146"/>
                  </a:lnTo>
                  <a:lnTo>
                    <a:pt x="1449" y="146"/>
                  </a:lnTo>
                  <a:lnTo>
                    <a:pt x="1450" y="147"/>
                  </a:lnTo>
                  <a:lnTo>
                    <a:pt x="1452" y="148"/>
                  </a:lnTo>
                  <a:lnTo>
                    <a:pt x="1453" y="149"/>
                  </a:lnTo>
                  <a:lnTo>
                    <a:pt x="1454" y="149"/>
                  </a:lnTo>
                  <a:lnTo>
                    <a:pt x="1456" y="150"/>
                  </a:lnTo>
                  <a:lnTo>
                    <a:pt x="1457" y="151"/>
                  </a:lnTo>
                  <a:lnTo>
                    <a:pt x="1458" y="152"/>
                  </a:lnTo>
                  <a:lnTo>
                    <a:pt x="1459" y="152"/>
                  </a:lnTo>
                  <a:lnTo>
                    <a:pt x="1460" y="152"/>
                  </a:lnTo>
                  <a:lnTo>
                    <a:pt x="1462" y="152"/>
                  </a:lnTo>
                  <a:lnTo>
                    <a:pt x="1463" y="152"/>
                  </a:lnTo>
                  <a:lnTo>
                    <a:pt x="1464" y="153"/>
                  </a:lnTo>
                  <a:lnTo>
                    <a:pt x="1465" y="153"/>
                  </a:lnTo>
                  <a:lnTo>
                    <a:pt x="1467" y="154"/>
                  </a:lnTo>
                  <a:lnTo>
                    <a:pt x="1468" y="154"/>
                  </a:lnTo>
                  <a:lnTo>
                    <a:pt x="1469" y="154"/>
                  </a:lnTo>
                  <a:lnTo>
                    <a:pt x="1470" y="154"/>
                  </a:lnTo>
                  <a:lnTo>
                    <a:pt x="1472" y="155"/>
                  </a:lnTo>
                  <a:lnTo>
                    <a:pt x="1473" y="155"/>
                  </a:lnTo>
                  <a:lnTo>
                    <a:pt x="1474" y="154"/>
                  </a:lnTo>
                  <a:lnTo>
                    <a:pt x="1475" y="154"/>
                  </a:lnTo>
                  <a:lnTo>
                    <a:pt x="1477" y="154"/>
                  </a:lnTo>
                  <a:lnTo>
                    <a:pt x="1478" y="154"/>
                  </a:lnTo>
                  <a:lnTo>
                    <a:pt x="1479" y="154"/>
                  </a:lnTo>
                  <a:lnTo>
                    <a:pt x="1480" y="154"/>
                  </a:lnTo>
                  <a:lnTo>
                    <a:pt x="1481" y="154"/>
                  </a:lnTo>
                  <a:lnTo>
                    <a:pt x="1483" y="154"/>
                  </a:lnTo>
                  <a:lnTo>
                    <a:pt x="1484" y="154"/>
                  </a:lnTo>
                  <a:lnTo>
                    <a:pt x="1485" y="153"/>
                  </a:lnTo>
                  <a:lnTo>
                    <a:pt x="1487" y="153"/>
                  </a:lnTo>
                  <a:lnTo>
                    <a:pt x="1488" y="153"/>
                  </a:lnTo>
                  <a:lnTo>
                    <a:pt x="1489" y="152"/>
                  </a:lnTo>
                  <a:lnTo>
                    <a:pt x="1490" y="152"/>
                  </a:lnTo>
                  <a:lnTo>
                    <a:pt x="1491" y="152"/>
                  </a:lnTo>
                  <a:lnTo>
                    <a:pt x="1493" y="151"/>
                  </a:lnTo>
                  <a:lnTo>
                    <a:pt x="1494" y="151"/>
                  </a:lnTo>
                  <a:lnTo>
                    <a:pt x="1495" y="151"/>
                  </a:lnTo>
                  <a:lnTo>
                    <a:pt x="1496" y="151"/>
                  </a:lnTo>
                  <a:lnTo>
                    <a:pt x="1497" y="151"/>
                  </a:lnTo>
                  <a:lnTo>
                    <a:pt x="1499" y="151"/>
                  </a:lnTo>
                  <a:lnTo>
                    <a:pt x="1500" y="150"/>
                  </a:lnTo>
                  <a:lnTo>
                    <a:pt x="1501" y="149"/>
                  </a:lnTo>
                  <a:lnTo>
                    <a:pt x="1503" y="149"/>
                  </a:lnTo>
                  <a:lnTo>
                    <a:pt x="1504" y="148"/>
                  </a:lnTo>
                  <a:lnTo>
                    <a:pt x="1505" y="148"/>
                  </a:lnTo>
                  <a:lnTo>
                    <a:pt x="1506" y="149"/>
                  </a:lnTo>
                  <a:lnTo>
                    <a:pt x="1507" y="149"/>
                  </a:lnTo>
                  <a:lnTo>
                    <a:pt x="1509" y="149"/>
                  </a:lnTo>
                  <a:lnTo>
                    <a:pt x="1510" y="150"/>
                  </a:lnTo>
                  <a:lnTo>
                    <a:pt x="1511" y="150"/>
                  </a:lnTo>
                  <a:lnTo>
                    <a:pt x="1512" y="151"/>
                  </a:lnTo>
                  <a:lnTo>
                    <a:pt x="1513" y="151"/>
                  </a:lnTo>
                  <a:lnTo>
                    <a:pt x="1515" y="152"/>
                  </a:lnTo>
                  <a:lnTo>
                    <a:pt x="1516" y="152"/>
                  </a:lnTo>
                  <a:lnTo>
                    <a:pt x="1517" y="153"/>
                  </a:lnTo>
                  <a:lnTo>
                    <a:pt x="1519" y="153"/>
                  </a:lnTo>
                  <a:lnTo>
                    <a:pt x="1520" y="152"/>
                  </a:lnTo>
                  <a:lnTo>
                    <a:pt x="1521" y="151"/>
                  </a:lnTo>
                  <a:lnTo>
                    <a:pt x="1522" y="147"/>
                  </a:lnTo>
                  <a:lnTo>
                    <a:pt x="1524" y="147"/>
                  </a:lnTo>
                  <a:lnTo>
                    <a:pt x="1525" y="150"/>
                  </a:lnTo>
                  <a:lnTo>
                    <a:pt x="1526" y="151"/>
                  </a:lnTo>
                  <a:lnTo>
                    <a:pt x="1527" y="152"/>
                  </a:lnTo>
                  <a:lnTo>
                    <a:pt x="1528" y="153"/>
                  </a:lnTo>
                  <a:lnTo>
                    <a:pt x="1530" y="153"/>
                  </a:lnTo>
                  <a:lnTo>
                    <a:pt x="1531" y="153"/>
                  </a:lnTo>
                  <a:lnTo>
                    <a:pt x="1532" y="153"/>
                  </a:lnTo>
                  <a:lnTo>
                    <a:pt x="1534" y="153"/>
                  </a:lnTo>
                  <a:lnTo>
                    <a:pt x="1535" y="153"/>
                  </a:lnTo>
                  <a:lnTo>
                    <a:pt x="1536" y="153"/>
                  </a:lnTo>
                  <a:lnTo>
                    <a:pt x="1537" y="153"/>
                  </a:lnTo>
                  <a:lnTo>
                    <a:pt x="1538" y="153"/>
                  </a:lnTo>
                  <a:lnTo>
                    <a:pt x="1540" y="153"/>
                  </a:lnTo>
                  <a:lnTo>
                    <a:pt x="1541" y="154"/>
                  </a:lnTo>
                  <a:lnTo>
                    <a:pt x="1542" y="154"/>
                  </a:lnTo>
                  <a:lnTo>
                    <a:pt x="1543" y="154"/>
                  </a:lnTo>
                  <a:lnTo>
                    <a:pt x="1544" y="154"/>
                  </a:lnTo>
                  <a:lnTo>
                    <a:pt x="1546" y="154"/>
                  </a:lnTo>
                  <a:lnTo>
                    <a:pt x="1547" y="154"/>
                  </a:lnTo>
                  <a:lnTo>
                    <a:pt x="1548" y="153"/>
                  </a:lnTo>
                  <a:lnTo>
                    <a:pt x="1550" y="153"/>
                  </a:lnTo>
                  <a:lnTo>
                    <a:pt x="1551" y="152"/>
                  </a:lnTo>
                  <a:lnTo>
                    <a:pt x="1552" y="151"/>
                  </a:lnTo>
                  <a:lnTo>
                    <a:pt x="1553" y="150"/>
                  </a:lnTo>
                  <a:lnTo>
                    <a:pt x="1554" y="150"/>
                  </a:lnTo>
                  <a:lnTo>
                    <a:pt x="1556" y="149"/>
                  </a:lnTo>
                  <a:lnTo>
                    <a:pt x="1557" y="149"/>
                  </a:lnTo>
                  <a:lnTo>
                    <a:pt x="1558" y="149"/>
                  </a:lnTo>
                  <a:lnTo>
                    <a:pt x="1559" y="148"/>
                  </a:lnTo>
                  <a:lnTo>
                    <a:pt x="1561" y="148"/>
                  </a:lnTo>
                  <a:lnTo>
                    <a:pt x="1562" y="146"/>
                  </a:lnTo>
                  <a:lnTo>
                    <a:pt x="1563" y="146"/>
                  </a:lnTo>
                  <a:lnTo>
                    <a:pt x="1564" y="146"/>
                  </a:lnTo>
                  <a:lnTo>
                    <a:pt x="1566" y="146"/>
                  </a:lnTo>
                  <a:lnTo>
                    <a:pt x="1567" y="147"/>
                  </a:lnTo>
                  <a:lnTo>
                    <a:pt x="1568" y="147"/>
                  </a:lnTo>
                  <a:lnTo>
                    <a:pt x="1569" y="148"/>
                  </a:lnTo>
                  <a:lnTo>
                    <a:pt x="1570" y="149"/>
                  </a:lnTo>
                  <a:lnTo>
                    <a:pt x="1572" y="149"/>
                  </a:lnTo>
                  <a:lnTo>
                    <a:pt x="1573" y="150"/>
                  </a:lnTo>
                  <a:lnTo>
                    <a:pt x="1574" y="150"/>
                  </a:lnTo>
                  <a:lnTo>
                    <a:pt x="1575" y="151"/>
                  </a:lnTo>
                  <a:lnTo>
                    <a:pt x="1577" y="152"/>
                  </a:lnTo>
                  <a:lnTo>
                    <a:pt x="1578" y="153"/>
                  </a:lnTo>
                  <a:lnTo>
                    <a:pt x="1579" y="153"/>
                  </a:lnTo>
                  <a:lnTo>
                    <a:pt x="1580" y="153"/>
                  </a:lnTo>
                  <a:lnTo>
                    <a:pt x="1582" y="153"/>
                  </a:lnTo>
                  <a:lnTo>
                    <a:pt x="1583" y="152"/>
                  </a:lnTo>
                  <a:lnTo>
                    <a:pt x="1584" y="152"/>
                  </a:lnTo>
                  <a:lnTo>
                    <a:pt x="1585" y="152"/>
                  </a:lnTo>
                  <a:lnTo>
                    <a:pt x="1587" y="152"/>
                  </a:lnTo>
                  <a:lnTo>
                    <a:pt x="1588" y="151"/>
                  </a:lnTo>
                  <a:lnTo>
                    <a:pt x="1589" y="150"/>
                  </a:lnTo>
                  <a:lnTo>
                    <a:pt x="1590" y="150"/>
                  </a:lnTo>
                  <a:lnTo>
                    <a:pt x="1592" y="150"/>
                  </a:lnTo>
                  <a:lnTo>
                    <a:pt x="1593" y="149"/>
                  </a:lnTo>
                  <a:lnTo>
                    <a:pt x="1594" y="149"/>
                  </a:lnTo>
                  <a:lnTo>
                    <a:pt x="1595" y="148"/>
                  </a:lnTo>
                  <a:lnTo>
                    <a:pt x="1597" y="148"/>
                  </a:lnTo>
                  <a:lnTo>
                    <a:pt x="1598" y="148"/>
                  </a:lnTo>
                  <a:lnTo>
                    <a:pt x="1599" y="149"/>
                  </a:lnTo>
                  <a:lnTo>
                    <a:pt x="1600" y="149"/>
                  </a:lnTo>
                  <a:lnTo>
                    <a:pt x="1601" y="149"/>
                  </a:lnTo>
                  <a:lnTo>
                    <a:pt x="1603" y="151"/>
                  </a:lnTo>
                  <a:lnTo>
                    <a:pt x="1604" y="151"/>
                  </a:lnTo>
                  <a:lnTo>
                    <a:pt x="1605" y="151"/>
                  </a:lnTo>
                  <a:lnTo>
                    <a:pt x="1606" y="151"/>
                  </a:lnTo>
                  <a:lnTo>
                    <a:pt x="1608" y="151"/>
                  </a:lnTo>
                  <a:lnTo>
                    <a:pt x="1609" y="150"/>
                  </a:lnTo>
                  <a:lnTo>
                    <a:pt x="1610" y="150"/>
                  </a:lnTo>
                  <a:lnTo>
                    <a:pt x="1611" y="150"/>
                  </a:lnTo>
                  <a:lnTo>
                    <a:pt x="1613" y="150"/>
                  </a:lnTo>
                  <a:lnTo>
                    <a:pt x="1614" y="149"/>
                  </a:lnTo>
                  <a:lnTo>
                    <a:pt x="1615" y="149"/>
                  </a:lnTo>
                  <a:lnTo>
                    <a:pt x="1616" y="149"/>
                  </a:lnTo>
                  <a:lnTo>
                    <a:pt x="1617" y="148"/>
                  </a:lnTo>
                  <a:lnTo>
                    <a:pt x="1619" y="148"/>
                  </a:lnTo>
                  <a:lnTo>
                    <a:pt x="1620" y="147"/>
                  </a:lnTo>
                  <a:lnTo>
                    <a:pt x="1621" y="146"/>
                  </a:lnTo>
                  <a:lnTo>
                    <a:pt x="1623" y="145"/>
                  </a:lnTo>
                  <a:lnTo>
                    <a:pt x="1624" y="145"/>
                  </a:lnTo>
                  <a:lnTo>
                    <a:pt x="1625" y="145"/>
                  </a:lnTo>
                  <a:lnTo>
                    <a:pt x="1626" y="146"/>
                  </a:lnTo>
                  <a:lnTo>
                    <a:pt x="1627" y="146"/>
                  </a:lnTo>
                  <a:lnTo>
                    <a:pt x="1629" y="146"/>
                  </a:lnTo>
                  <a:lnTo>
                    <a:pt x="1630" y="147"/>
                  </a:lnTo>
                  <a:lnTo>
                    <a:pt x="1631" y="148"/>
                  </a:lnTo>
                  <a:lnTo>
                    <a:pt x="1632" y="148"/>
                  </a:lnTo>
                  <a:lnTo>
                    <a:pt x="1634" y="149"/>
                  </a:lnTo>
                  <a:lnTo>
                    <a:pt x="1635" y="149"/>
                  </a:lnTo>
                  <a:lnTo>
                    <a:pt x="1636" y="149"/>
                  </a:lnTo>
                  <a:lnTo>
                    <a:pt x="1637" y="150"/>
                  </a:lnTo>
                  <a:lnTo>
                    <a:pt x="1639" y="150"/>
                  </a:lnTo>
                  <a:lnTo>
                    <a:pt x="1640" y="150"/>
                  </a:lnTo>
                  <a:lnTo>
                    <a:pt x="1641" y="150"/>
                  </a:lnTo>
                  <a:lnTo>
                    <a:pt x="1642" y="150"/>
                  </a:lnTo>
                  <a:lnTo>
                    <a:pt x="1644" y="151"/>
                  </a:lnTo>
                  <a:lnTo>
                    <a:pt x="1645" y="151"/>
                  </a:lnTo>
                  <a:lnTo>
                    <a:pt x="1646" y="151"/>
                  </a:lnTo>
                  <a:lnTo>
                    <a:pt x="1647" y="151"/>
                  </a:lnTo>
                  <a:lnTo>
                    <a:pt x="1648" y="151"/>
                  </a:lnTo>
                  <a:lnTo>
                    <a:pt x="1650" y="151"/>
                  </a:lnTo>
                  <a:lnTo>
                    <a:pt x="1651" y="151"/>
                  </a:lnTo>
                  <a:lnTo>
                    <a:pt x="1652" y="152"/>
                  </a:lnTo>
                  <a:lnTo>
                    <a:pt x="1654" y="152"/>
                  </a:lnTo>
                  <a:lnTo>
                    <a:pt x="1655" y="151"/>
                  </a:lnTo>
                  <a:lnTo>
                    <a:pt x="1656" y="151"/>
                  </a:lnTo>
                  <a:lnTo>
                    <a:pt x="1657" y="151"/>
                  </a:lnTo>
                  <a:lnTo>
                    <a:pt x="1658" y="151"/>
                  </a:lnTo>
                  <a:lnTo>
                    <a:pt x="1660" y="152"/>
                  </a:lnTo>
                  <a:lnTo>
                    <a:pt x="1661" y="153"/>
                  </a:lnTo>
                  <a:lnTo>
                    <a:pt x="1662" y="153"/>
                  </a:lnTo>
                  <a:lnTo>
                    <a:pt x="1663" y="153"/>
                  </a:lnTo>
                  <a:lnTo>
                    <a:pt x="1664" y="152"/>
                  </a:lnTo>
                  <a:lnTo>
                    <a:pt x="1666" y="152"/>
                  </a:lnTo>
                  <a:lnTo>
                    <a:pt x="1667" y="151"/>
                  </a:lnTo>
                  <a:lnTo>
                    <a:pt x="1668" y="150"/>
                  </a:lnTo>
                  <a:lnTo>
                    <a:pt x="1670" y="150"/>
                  </a:lnTo>
                  <a:lnTo>
                    <a:pt x="1671" y="149"/>
                  </a:lnTo>
                  <a:lnTo>
                    <a:pt x="1672" y="148"/>
                  </a:lnTo>
                  <a:lnTo>
                    <a:pt x="1673" y="148"/>
                  </a:lnTo>
                  <a:lnTo>
                    <a:pt x="1674" y="148"/>
                  </a:lnTo>
                  <a:lnTo>
                    <a:pt x="1676" y="147"/>
                  </a:lnTo>
                  <a:lnTo>
                    <a:pt x="1677" y="147"/>
                  </a:lnTo>
                  <a:lnTo>
                    <a:pt x="1678" y="146"/>
                  </a:lnTo>
                  <a:lnTo>
                    <a:pt x="1679" y="147"/>
                  </a:lnTo>
                  <a:lnTo>
                    <a:pt x="1681" y="146"/>
                  </a:lnTo>
                  <a:lnTo>
                    <a:pt x="1682" y="146"/>
                  </a:lnTo>
                  <a:lnTo>
                    <a:pt x="1683" y="145"/>
                  </a:lnTo>
                  <a:lnTo>
                    <a:pt x="1684" y="143"/>
                  </a:lnTo>
                  <a:lnTo>
                    <a:pt x="1686" y="144"/>
                  </a:lnTo>
                  <a:lnTo>
                    <a:pt x="1687" y="144"/>
                  </a:lnTo>
                  <a:lnTo>
                    <a:pt x="1688" y="144"/>
                  </a:lnTo>
                  <a:lnTo>
                    <a:pt x="1689" y="144"/>
                  </a:lnTo>
                  <a:lnTo>
                    <a:pt x="1691" y="145"/>
                  </a:lnTo>
                  <a:lnTo>
                    <a:pt x="1692" y="146"/>
                  </a:lnTo>
                  <a:lnTo>
                    <a:pt x="1693" y="147"/>
                  </a:lnTo>
                  <a:lnTo>
                    <a:pt x="1694" y="148"/>
                  </a:lnTo>
                  <a:lnTo>
                    <a:pt x="1695" y="149"/>
                  </a:lnTo>
                  <a:lnTo>
                    <a:pt x="1697" y="149"/>
                  </a:lnTo>
                  <a:lnTo>
                    <a:pt x="1698" y="149"/>
                  </a:lnTo>
                  <a:lnTo>
                    <a:pt x="1699" y="149"/>
                  </a:lnTo>
                  <a:lnTo>
                    <a:pt x="1701" y="149"/>
                  </a:lnTo>
                  <a:lnTo>
                    <a:pt x="1702" y="150"/>
                  </a:lnTo>
                  <a:lnTo>
                    <a:pt x="1703" y="150"/>
                  </a:lnTo>
                  <a:lnTo>
                    <a:pt x="1704" y="150"/>
                  </a:lnTo>
                  <a:lnTo>
                    <a:pt x="1705" y="150"/>
                  </a:lnTo>
                  <a:lnTo>
                    <a:pt x="1707" y="151"/>
                  </a:lnTo>
                  <a:lnTo>
                    <a:pt x="1708" y="151"/>
                  </a:lnTo>
                  <a:lnTo>
                    <a:pt x="1709" y="151"/>
                  </a:lnTo>
                  <a:lnTo>
                    <a:pt x="1710" y="150"/>
                  </a:lnTo>
                  <a:lnTo>
                    <a:pt x="1711" y="150"/>
                  </a:lnTo>
                  <a:lnTo>
                    <a:pt x="1713" y="150"/>
                  </a:lnTo>
                  <a:lnTo>
                    <a:pt x="1714" y="149"/>
                  </a:lnTo>
                  <a:lnTo>
                    <a:pt x="1715" y="149"/>
                  </a:lnTo>
                  <a:lnTo>
                    <a:pt x="1717" y="148"/>
                  </a:lnTo>
                  <a:lnTo>
                    <a:pt x="1718" y="148"/>
                  </a:lnTo>
                  <a:lnTo>
                    <a:pt x="1719" y="148"/>
                  </a:lnTo>
                  <a:lnTo>
                    <a:pt x="1720" y="147"/>
                  </a:lnTo>
                  <a:lnTo>
                    <a:pt x="1721" y="148"/>
                  </a:lnTo>
                  <a:lnTo>
                    <a:pt x="1723" y="148"/>
                  </a:lnTo>
                  <a:lnTo>
                    <a:pt x="1724" y="147"/>
                  </a:lnTo>
                  <a:lnTo>
                    <a:pt x="1725" y="146"/>
                  </a:lnTo>
                  <a:lnTo>
                    <a:pt x="1726" y="145"/>
                  </a:lnTo>
                  <a:lnTo>
                    <a:pt x="1727" y="144"/>
                  </a:lnTo>
                  <a:lnTo>
                    <a:pt x="1729" y="143"/>
                  </a:lnTo>
                  <a:lnTo>
                    <a:pt x="1730" y="143"/>
                  </a:lnTo>
                  <a:lnTo>
                    <a:pt x="1731" y="143"/>
                  </a:lnTo>
                  <a:lnTo>
                    <a:pt x="1733" y="142"/>
                  </a:lnTo>
                  <a:lnTo>
                    <a:pt x="1734" y="140"/>
                  </a:lnTo>
                  <a:lnTo>
                    <a:pt x="1735" y="138"/>
                  </a:lnTo>
                  <a:lnTo>
                    <a:pt x="1736" y="137"/>
                  </a:lnTo>
                  <a:lnTo>
                    <a:pt x="1737" y="137"/>
                  </a:lnTo>
                  <a:lnTo>
                    <a:pt x="1739" y="137"/>
                  </a:lnTo>
                  <a:lnTo>
                    <a:pt x="1740" y="137"/>
                  </a:lnTo>
                  <a:lnTo>
                    <a:pt x="1741" y="137"/>
                  </a:lnTo>
                  <a:lnTo>
                    <a:pt x="1742" y="138"/>
                  </a:lnTo>
                  <a:lnTo>
                    <a:pt x="1744" y="138"/>
                  </a:lnTo>
                  <a:lnTo>
                    <a:pt x="1745" y="137"/>
                  </a:lnTo>
                  <a:lnTo>
                    <a:pt x="1746" y="135"/>
                  </a:lnTo>
                  <a:lnTo>
                    <a:pt x="1747" y="131"/>
                  </a:lnTo>
                  <a:lnTo>
                    <a:pt x="1749" y="126"/>
                  </a:lnTo>
                  <a:lnTo>
                    <a:pt x="1750" y="122"/>
                  </a:lnTo>
                  <a:lnTo>
                    <a:pt x="1751" y="117"/>
                  </a:lnTo>
                  <a:lnTo>
                    <a:pt x="1752" y="115"/>
                  </a:lnTo>
                  <a:lnTo>
                    <a:pt x="1754" y="114"/>
                  </a:lnTo>
                  <a:lnTo>
                    <a:pt x="1755" y="115"/>
                  </a:lnTo>
                  <a:lnTo>
                    <a:pt x="1756" y="116"/>
                  </a:lnTo>
                  <a:lnTo>
                    <a:pt x="1757" y="117"/>
                  </a:lnTo>
                  <a:lnTo>
                    <a:pt x="1758" y="118"/>
                  </a:lnTo>
                  <a:lnTo>
                    <a:pt x="1760" y="119"/>
                  </a:lnTo>
                  <a:lnTo>
                    <a:pt x="1761" y="119"/>
                  </a:lnTo>
                  <a:lnTo>
                    <a:pt x="1762" y="120"/>
                  </a:lnTo>
                  <a:lnTo>
                    <a:pt x="1764" y="119"/>
                  </a:lnTo>
                  <a:lnTo>
                    <a:pt x="1765" y="120"/>
                  </a:lnTo>
                  <a:lnTo>
                    <a:pt x="1766" y="120"/>
                  </a:lnTo>
                  <a:lnTo>
                    <a:pt x="1767" y="120"/>
                  </a:lnTo>
                  <a:lnTo>
                    <a:pt x="1768" y="118"/>
                  </a:lnTo>
                  <a:lnTo>
                    <a:pt x="1770" y="117"/>
                  </a:lnTo>
                  <a:lnTo>
                    <a:pt x="1771" y="117"/>
                  </a:lnTo>
                  <a:lnTo>
                    <a:pt x="1772" y="116"/>
                  </a:lnTo>
                  <a:lnTo>
                    <a:pt x="1773" y="115"/>
                  </a:lnTo>
                  <a:lnTo>
                    <a:pt x="1774" y="115"/>
                  </a:lnTo>
                  <a:lnTo>
                    <a:pt x="1776" y="115"/>
                  </a:lnTo>
                  <a:lnTo>
                    <a:pt x="1777" y="115"/>
                  </a:lnTo>
                  <a:lnTo>
                    <a:pt x="1778" y="115"/>
                  </a:lnTo>
                  <a:lnTo>
                    <a:pt x="1780" y="115"/>
                  </a:lnTo>
                  <a:lnTo>
                    <a:pt x="1781" y="114"/>
                  </a:lnTo>
                  <a:lnTo>
                    <a:pt x="1782" y="114"/>
                  </a:lnTo>
                  <a:lnTo>
                    <a:pt x="1783" y="113"/>
                  </a:lnTo>
                  <a:lnTo>
                    <a:pt x="1784" y="113"/>
                  </a:lnTo>
                  <a:lnTo>
                    <a:pt x="1786" y="113"/>
                  </a:lnTo>
                  <a:lnTo>
                    <a:pt x="1787" y="113"/>
                  </a:lnTo>
                  <a:lnTo>
                    <a:pt x="1788" y="113"/>
                  </a:lnTo>
                  <a:lnTo>
                    <a:pt x="1789" y="112"/>
                  </a:lnTo>
                  <a:lnTo>
                    <a:pt x="1791" y="112"/>
                  </a:lnTo>
                  <a:lnTo>
                    <a:pt x="1792" y="110"/>
                  </a:lnTo>
                  <a:lnTo>
                    <a:pt x="1793" y="109"/>
                  </a:lnTo>
                  <a:lnTo>
                    <a:pt x="1794" y="107"/>
                  </a:lnTo>
                  <a:lnTo>
                    <a:pt x="1796" y="106"/>
                  </a:lnTo>
                  <a:lnTo>
                    <a:pt x="1797" y="106"/>
                  </a:lnTo>
                  <a:lnTo>
                    <a:pt x="1798" y="106"/>
                  </a:lnTo>
                  <a:lnTo>
                    <a:pt x="1799" y="106"/>
                  </a:lnTo>
                  <a:lnTo>
                    <a:pt x="1801" y="106"/>
                  </a:lnTo>
                  <a:lnTo>
                    <a:pt x="1802" y="105"/>
                  </a:lnTo>
                  <a:lnTo>
                    <a:pt x="1803" y="104"/>
                  </a:lnTo>
                  <a:lnTo>
                    <a:pt x="1804" y="78"/>
                  </a:lnTo>
                  <a:lnTo>
                    <a:pt x="1805" y="70"/>
                  </a:lnTo>
                  <a:lnTo>
                    <a:pt x="1807" y="60"/>
                  </a:lnTo>
                  <a:lnTo>
                    <a:pt x="1808" y="53"/>
                  </a:lnTo>
                  <a:lnTo>
                    <a:pt x="1809" y="49"/>
                  </a:lnTo>
                  <a:lnTo>
                    <a:pt x="1811" y="47"/>
                  </a:lnTo>
                  <a:lnTo>
                    <a:pt x="1812" y="46"/>
                  </a:lnTo>
                  <a:lnTo>
                    <a:pt x="1813" y="49"/>
                  </a:lnTo>
                  <a:lnTo>
                    <a:pt x="1814" y="52"/>
                  </a:lnTo>
                  <a:lnTo>
                    <a:pt x="1815" y="55"/>
                  </a:lnTo>
                  <a:lnTo>
                    <a:pt x="1817" y="58"/>
                  </a:lnTo>
                  <a:lnTo>
                    <a:pt x="1818" y="61"/>
                  </a:lnTo>
                  <a:lnTo>
                    <a:pt x="1819" y="63"/>
                  </a:lnTo>
                  <a:lnTo>
                    <a:pt x="1820" y="65"/>
                  </a:lnTo>
                  <a:lnTo>
                    <a:pt x="1821" y="66"/>
                  </a:lnTo>
                  <a:lnTo>
                    <a:pt x="1823" y="67"/>
                  </a:lnTo>
                  <a:lnTo>
                    <a:pt x="1824" y="68"/>
                  </a:lnTo>
                  <a:lnTo>
                    <a:pt x="1825" y="68"/>
                  </a:lnTo>
                  <a:lnTo>
                    <a:pt x="1827" y="68"/>
                  </a:lnTo>
                  <a:lnTo>
                    <a:pt x="1828" y="68"/>
                  </a:lnTo>
                  <a:lnTo>
                    <a:pt x="1829" y="68"/>
                  </a:lnTo>
                  <a:lnTo>
                    <a:pt x="1830" y="68"/>
                  </a:lnTo>
                  <a:lnTo>
                    <a:pt x="1831" y="67"/>
                  </a:lnTo>
                  <a:lnTo>
                    <a:pt x="1833" y="66"/>
                  </a:lnTo>
                  <a:lnTo>
                    <a:pt x="1834" y="65"/>
                  </a:lnTo>
                  <a:lnTo>
                    <a:pt x="1835" y="64"/>
                  </a:lnTo>
                  <a:lnTo>
                    <a:pt x="1836" y="64"/>
                  </a:lnTo>
                  <a:lnTo>
                    <a:pt x="1838" y="63"/>
                  </a:lnTo>
                  <a:lnTo>
                    <a:pt x="1839" y="62"/>
                  </a:lnTo>
                  <a:lnTo>
                    <a:pt x="1840" y="61"/>
                  </a:lnTo>
                  <a:lnTo>
                    <a:pt x="1841" y="60"/>
                  </a:lnTo>
                  <a:lnTo>
                    <a:pt x="1843" y="60"/>
                  </a:lnTo>
                  <a:lnTo>
                    <a:pt x="1844" y="59"/>
                  </a:lnTo>
                  <a:lnTo>
                    <a:pt x="1845" y="59"/>
                  </a:lnTo>
                  <a:lnTo>
                    <a:pt x="1846" y="59"/>
                  </a:lnTo>
                  <a:lnTo>
                    <a:pt x="1848" y="61"/>
                  </a:lnTo>
                  <a:lnTo>
                    <a:pt x="1849" y="61"/>
                  </a:lnTo>
                  <a:lnTo>
                    <a:pt x="1850" y="64"/>
                  </a:lnTo>
                  <a:lnTo>
                    <a:pt x="1851" y="65"/>
                  </a:lnTo>
                  <a:lnTo>
                    <a:pt x="1852" y="65"/>
                  </a:lnTo>
                  <a:lnTo>
                    <a:pt x="1854" y="65"/>
                  </a:lnTo>
                  <a:lnTo>
                    <a:pt x="1855" y="64"/>
                  </a:lnTo>
                  <a:lnTo>
                    <a:pt x="1856" y="63"/>
                  </a:lnTo>
                  <a:lnTo>
                    <a:pt x="1858" y="61"/>
                  </a:lnTo>
                  <a:lnTo>
                    <a:pt x="1859" y="59"/>
                  </a:lnTo>
                  <a:lnTo>
                    <a:pt x="1860" y="58"/>
                  </a:lnTo>
                  <a:lnTo>
                    <a:pt x="1861" y="58"/>
                  </a:lnTo>
                  <a:lnTo>
                    <a:pt x="1862" y="59"/>
                  </a:lnTo>
                  <a:lnTo>
                    <a:pt x="1864" y="61"/>
                  </a:lnTo>
                  <a:lnTo>
                    <a:pt x="1865" y="64"/>
                  </a:lnTo>
                  <a:lnTo>
                    <a:pt x="1866" y="67"/>
                  </a:lnTo>
                  <a:lnTo>
                    <a:pt x="1867" y="69"/>
                  </a:lnTo>
                  <a:lnTo>
                    <a:pt x="1868" y="71"/>
                  </a:lnTo>
                  <a:lnTo>
                    <a:pt x="1870" y="73"/>
                  </a:lnTo>
                  <a:lnTo>
                    <a:pt x="1871" y="75"/>
                  </a:lnTo>
                  <a:lnTo>
                    <a:pt x="1872" y="78"/>
                  </a:lnTo>
                  <a:lnTo>
                    <a:pt x="1874" y="80"/>
                  </a:lnTo>
                  <a:lnTo>
                    <a:pt x="1875" y="81"/>
                  </a:lnTo>
                  <a:lnTo>
                    <a:pt x="1876" y="81"/>
                  </a:lnTo>
                  <a:lnTo>
                    <a:pt x="1877" y="82"/>
                  </a:lnTo>
                  <a:lnTo>
                    <a:pt x="1878" y="82"/>
                  </a:lnTo>
                  <a:lnTo>
                    <a:pt x="1880" y="83"/>
                  </a:lnTo>
                  <a:lnTo>
                    <a:pt x="1881" y="83"/>
                  </a:lnTo>
                  <a:lnTo>
                    <a:pt x="1882" y="83"/>
                  </a:lnTo>
                  <a:lnTo>
                    <a:pt x="1883" y="82"/>
                  </a:lnTo>
                  <a:lnTo>
                    <a:pt x="1884" y="82"/>
                  </a:lnTo>
                  <a:lnTo>
                    <a:pt x="1886" y="81"/>
                  </a:lnTo>
                  <a:lnTo>
                    <a:pt x="1887" y="80"/>
                  </a:lnTo>
                  <a:lnTo>
                    <a:pt x="1888" y="79"/>
                  </a:lnTo>
                  <a:lnTo>
                    <a:pt x="1890" y="78"/>
                  </a:lnTo>
                  <a:lnTo>
                    <a:pt x="1891" y="76"/>
                  </a:lnTo>
                  <a:lnTo>
                    <a:pt x="1892" y="75"/>
                  </a:lnTo>
                  <a:lnTo>
                    <a:pt x="1893" y="75"/>
                  </a:lnTo>
                  <a:lnTo>
                    <a:pt x="1894" y="73"/>
                  </a:lnTo>
                  <a:lnTo>
                    <a:pt x="1896" y="72"/>
                  </a:lnTo>
                  <a:lnTo>
                    <a:pt x="1897" y="71"/>
                  </a:lnTo>
                  <a:lnTo>
                    <a:pt x="1898" y="69"/>
                  </a:lnTo>
                  <a:lnTo>
                    <a:pt x="1899" y="68"/>
                  </a:lnTo>
                  <a:lnTo>
                    <a:pt x="1901" y="67"/>
                  </a:lnTo>
                  <a:lnTo>
                    <a:pt x="1902" y="65"/>
                  </a:lnTo>
                  <a:lnTo>
                    <a:pt x="1903" y="79"/>
                  </a:lnTo>
                  <a:lnTo>
                    <a:pt x="1904" y="107"/>
                  </a:lnTo>
                  <a:lnTo>
                    <a:pt x="1906" y="109"/>
                  </a:lnTo>
                  <a:lnTo>
                    <a:pt x="1907" y="113"/>
                  </a:lnTo>
                  <a:lnTo>
                    <a:pt x="1908" y="119"/>
                  </a:lnTo>
                  <a:lnTo>
                    <a:pt x="1909" y="125"/>
                  </a:lnTo>
                  <a:lnTo>
                    <a:pt x="1911" y="132"/>
                  </a:lnTo>
                  <a:lnTo>
                    <a:pt x="1912" y="133"/>
                  </a:lnTo>
                  <a:lnTo>
                    <a:pt x="1913" y="133"/>
                  </a:lnTo>
                  <a:lnTo>
                    <a:pt x="1914" y="133"/>
                  </a:lnTo>
                  <a:lnTo>
                    <a:pt x="1915" y="132"/>
                  </a:lnTo>
                  <a:lnTo>
                    <a:pt x="1917" y="132"/>
                  </a:lnTo>
                  <a:lnTo>
                    <a:pt x="1918" y="131"/>
                  </a:lnTo>
                  <a:lnTo>
                    <a:pt x="1919" y="130"/>
                  </a:lnTo>
                  <a:lnTo>
                    <a:pt x="1921" y="130"/>
                  </a:lnTo>
                  <a:lnTo>
                    <a:pt x="1922" y="130"/>
                  </a:lnTo>
                  <a:lnTo>
                    <a:pt x="1923" y="130"/>
                  </a:lnTo>
                  <a:lnTo>
                    <a:pt x="1924" y="131"/>
                  </a:lnTo>
                  <a:lnTo>
                    <a:pt x="1925" y="132"/>
                  </a:lnTo>
                  <a:lnTo>
                    <a:pt x="1927" y="133"/>
                  </a:lnTo>
                  <a:lnTo>
                    <a:pt x="1928" y="135"/>
                  </a:lnTo>
                  <a:lnTo>
                    <a:pt x="1929" y="136"/>
                  </a:lnTo>
                  <a:lnTo>
                    <a:pt x="1930" y="137"/>
                  </a:lnTo>
                  <a:lnTo>
                    <a:pt x="1932" y="139"/>
                  </a:lnTo>
                  <a:lnTo>
                    <a:pt x="1933" y="141"/>
                  </a:lnTo>
                  <a:lnTo>
                    <a:pt x="1934" y="142"/>
                  </a:lnTo>
                  <a:lnTo>
                    <a:pt x="1935" y="143"/>
                  </a:lnTo>
                  <a:lnTo>
                    <a:pt x="1937" y="144"/>
                  </a:lnTo>
                  <a:lnTo>
                    <a:pt x="1938" y="146"/>
                  </a:lnTo>
                  <a:lnTo>
                    <a:pt x="1939" y="147"/>
                  </a:lnTo>
                  <a:lnTo>
                    <a:pt x="1940" y="147"/>
                  </a:lnTo>
                  <a:lnTo>
                    <a:pt x="1941" y="147"/>
                  </a:lnTo>
                  <a:lnTo>
                    <a:pt x="1943" y="147"/>
                  </a:lnTo>
                  <a:lnTo>
                    <a:pt x="1944" y="147"/>
                  </a:lnTo>
                  <a:lnTo>
                    <a:pt x="1945" y="147"/>
                  </a:lnTo>
                  <a:lnTo>
                    <a:pt x="1946" y="146"/>
                  </a:lnTo>
                  <a:lnTo>
                    <a:pt x="1948" y="146"/>
                  </a:lnTo>
                  <a:lnTo>
                    <a:pt x="1949" y="146"/>
                  </a:lnTo>
                  <a:lnTo>
                    <a:pt x="1950" y="147"/>
                  </a:lnTo>
                  <a:lnTo>
                    <a:pt x="1951" y="147"/>
                  </a:lnTo>
                  <a:lnTo>
                    <a:pt x="1953" y="148"/>
                  </a:lnTo>
                  <a:lnTo>
                    <a:pt x="1954" y="147"/>
                  </a:lnTo>
                  <a:lnTo>
                    <a:pt x="1955" y="147"/>
                  </a:lnTo>
                  <a:lnTo>
                    <a:pt x="1956" y="149"/>
                  </a:lnTo>
                  <a:lnTo>
                    <a:pt x="1958" y="150"/>
                  </a:lnTo>
                  <a:lnTo>
                    <a:pt x="1959" y="150"/>
                  </a:lnTo>
                  <a:lnTo>
                    <a:pt x="1960" y="150"/>
                  </a:lnTo>
                  <a:lnTo>
                    <a:pt x="1961" y="150"/>
                  </a:lnTo>
                  <a:lnTo>
                    <a:pt x="1963" y="149"/>
                  </a:lnTo>
                  <a:lnTo>
                    <a:pt x="1964" y="149"/>
                  </a:lnTo>
                  <a:lnTo>
                    <a:pt x="1965" y="148"/>
                  </a:lnTo>
                  <a:lnTo>
                    <a:pt x="1966" y="148"/>
                  </a:lnTo>
                  <a:lnTo>
                    <a:pt x="1968" y="147"/>
                  </a:lnTo>
                  <a:lnTo>
                    <a:pt x="1969" y="147"/>
                  </a:lnTo>
                  <a:lnTo>
                    <a:pt x="1970" y="146"/>
                  </a:lnTo>
                  <a:lnTo>
                    <a:pt x="1971" y="146"/>
                  </a:lnTo>
                  <a:lnTo>
                    <a:pt x="1972" y="146"/>
                  </a:lnTo>
                  <a:lnTo>
                    <a:pt x="1974" y="145"/>
                  </a:lnTo>
                  <a:lnTo>
                    <a:pt x="1975" y="145"/>
                  </a:lnTo>
                  <a:lnTo>
                    <a:pt x="1976" y="146"/>
                  </a:lnTo>
                  <a:lnTo>
                    <a:pt x="1977" y="146"/>
                  </a:lnTo>
                  <a:lnTo>
                    <a:pt x="1979" y="146"/>
                  </a:lnTo>
                  <a:lnTo>
                    <a:pt x="1980" y="146"/>
                  </a:lnTo>
                  <a:lnTo>
                    <a:pt x="1981" y="146"/>
                  </a:lnTo>
                  <a:lnTo>
                    <a:pt x="1982" y="147"/>
                  </a:lnTo>
                  <a:lnTo>
                    <a:pt x="1984" y="147"/>
                  </a:lnTo>
                  <a:lnTo>
                    <a:pt x="1985" y="148"/>
                  </a:lnTo>
                  <a:lnTo>
                    <a:pt x="1986" y="149"/>
                  </a:lnTo>
                  <a:lnTo>
                    <a:pt x="1987" y="149"/>
                  </a:lnTo>
                  <a:lnTo>
                    <a:pt x="1988" y="150"/>
                  </a:lnTo>
                  <a:lnTo>
                    <a:pt x="1990" y="150"/>
                  </a:lnTo>
                  <a:lnTo>
                    <a:pt x="1991" y="151"/>
                  </a:lnTo>
                  <a:lnTo>
                    <a:pt x="1992" y="152"/>
                  </a:lnTo>
                  <a:lnTo>
                    <a:pt x="1994" y="153"/>
                  </a:lnTo>
                  <a:lnTo>
                    <a:pt x="1995" y="153"/>
                  </a:lnTo>
                  <a:lnTo>
                    <a:pt x="1996" y="153"/>
                  </a:lnTo>
                  <a:lnTo>
                    <a:pt x="1997" y="153"/>
                  </a:lnTo>
                  <a:lnTo>
                    <a:pt x="1998" y="152"/>
                  </a:lnTo>
                  <a:lnTo>
                    <a:pt x="2000" y="152"/>
                  </a:lnTo>
                  <a:lnTo>
                    <a:pt x="2001" y="152"/>
                  </a:lnTo>
                  <a:lnTo>
                    <a:pt x="2002" y="152"/>
                  </a:lnTo>
                  <a:lnTo>
                    <a:pt x="2003" y="151"/>
                  </a:lnTo>
                  <a:lnTo>
                    <a:pt x="2005" y="150"/>
                  </a:lnTo>
                  <a:lnTo>
                    <a:pt x="2006" y="150"/>
                  </a:lnTo>
                  <a:lnTo>
                    <a:pt x="2007" y="150"/>
                  </a:lnTo>
                  <a:lnTo>
                    <a:pt x="2008" y="149"/>
                  </a:lnTo>
                  <a:lnTo>
                    <a:pt x="2010" y="149"/>
                  </a:lnTo>
                  <a:lnTo>
                    <a:pt x="2011" y="148"/>
                  </a:lnTo>
                  <a:lnTo>
                    <a:pt x="2012" y="148"/>
                  </a:lnTo>
                  <a:lnTo>
                    <a:pt x="2013" y="148"/>
                  </a:lnTo>
                  <a:lnTo>
                    <a:pt x="2015" y="149"/>
                  </a:lnTo>
                  <a:lnTo>
                    <a:pt x="2016" y="149"/>
                  </a:lnTo>
                  <a:lnTo>
                    <a:pt x="2017" y="149"/>
                  </a:lnTo>
                  <a:lnTo>
                    <a:pt x="2018" y="150"/>
                  </a:lnTo>
                  <a:lnTo>
                    <a:pt x="2019" y="151"/>
                  </a:lnTo>
                  <a:lnTo>
                    <a:pt x="2021" y="152"/>
                  </a:lnTo>
                  <a:lnTo>
                    <a:pt x="2022" y="151"/>
                  </a:lnTo>
                  <a:lnTo>
                    <a:pt x="2023" y="150"/>
                  </a:lnTo>
                  <a:lnTo>
                    <a:pt x="2025" y="150"/>
                  </a:lnTo>
                  <a:lnTo>
                    <a:pt x="2026" y="150"/>
                  </a:lnTo>
                  <a:lnTo>
                    <a:pt x="2027" y="149"/>
                  </a:lnTo>
                  <a:lnTo>
                    <a:pt x="2028" y="147"/>
                  </a:lnTo>
                  <a:lnTo>
                    <a:pt x="2029" y="147"/>
                  </a:lnTo>
                  <a:lnTo>
                    <a:pt x="2031" y="146"/>
                  </a:lnTo>
                  <a:lnTo>
                    <a:pt x="2032" y="146"/>
                  </a:lnTo>
                  <a:lnTo>
                    <a:pt x="2033" y="145"/>
                  </a:lnTo>
                  <a:lnTo>
                    <a:pt x="2034" y="143"/>
                  </a:lnTo>
                  <a:lnTo>
                    <a:pt x="2035" y="142"/>
                  </a:lnTo>
                  <a:lnTo>
                    <a:pt x="2037" y="142"/>
                  </a:lnTo>
                  <a:lnTo>
                    <a:pt x="2038" y="142"/>
                  </a:lnTo>
                  <a:lnTo>
                    <a:pt x="2039" y="142"/>
                  </a:lnTo>
                  <a:lnTo>
                    <a:pt x="2041" y="142"/>
                  </a:lnTo>
                  <a:lnTo>
                    <a:pt x="2042" y="142"/>
                  </a:lnTo>
                  <a:lnTo>
                    <a:pt x="2043" y="143"/>
                  </a:lnTo>
                  <a:lnTo>
                    <a:pt x="2044" y="143"/>
                  </a:lnTo>
                  <a:lnTo>
                    <a:pt x="2045" y="144"/>
                  </a:lnTo>
                  <a:lnTo>
                    <a:pt x="2047" y="145"/>
                  </a:lnTo>
                  <a:lnTo>
                    <a:pt x="2048" y="145"/>
                  </a:lnTo>
                  <a:lnTo>
                    <a:pt x="2049" y="146"/>
                  </a:lnTo>
                  <a:lnTo>
                    <a:pt x="2050" y="146"/>
                  </a:lnTo>
                  <a:lnTo>
                    <a:pt x="2051" y="147"/>
                  </a:lnTo>
                  <a:lnTo>
                    <a:pt x="2053" y="148"/>
                  </a:lnTo>
                  <a:lnTo>
                    <a:pt x="2054" y="149"/>
                  </a:lnTo>
                  <a:lnTo>
                    <a:pt x="2055" y="150"/>
                  </a:lnTo>
                  <a:lnTo>
                    <a:pt x="2057" y="150"/>
                  </a:lnTo>
                  <a:lnTo>
                    <a:pt x="2058" y="151"/>
                  </a:lnTo>
                  <a:lnTo>
                    <a:pt x="2059" y="151"/>
                  </a:lnTo>
                  <a:lnTo>
                    <a:pt x="2060" y="151"/>
                  </a:lnTo>
                  <a:lnTo>
                    <a:pt x="2061" y="151"/>
                  </a:lnTo>
                  <a:lnTo>
                    <a:pt x="2063" y="150"/>
                  </a:lnTo>
                  <a:lnTo>
                    <a:pt x="2064" y="149"/>
                  </a:lnTo>
                  <a:lnTo>
                    <a:pt x="2065" y="149"/>
                  </a:lnTo>
                  <a:lnTo>
                    <a:pt x="2066" y="149"/>
                  </a:lnTo>
                  <a:lnTo>
                    <a:pt x="2068" y="149"/>
                  </a:lnTo>
                  <a:lnTo>
                    <a:pt x="2069" y="148"/>
                  </a:lnTo>
                  <a:lnTo>
                    <a:pt x="2070" y="148"/>
                  </a:lnTo>
                  <a:lnTo>
                    <a:pt x="2071" y="148"/>
                  </a:lnTo>
                  <a:lnTo>
                    <a:pt x="2073" y="147"/>
                  </a:lnTo>
                  <a:lnTo>
                    <a:pt x="2074" y="146"/>
                  </a:lnTo>
                  <a:lnTo>
                    <a:pt x="2075" y="146"/>
                  </a:lnTo>
                  <a:lnTo>
                    <a:pt x="2076" y="146"/>
                  </a:lnTo>
                  <a:lnTo>
                    <a:pt x="2078" y="146"/>
                  </a:lnTo>
                  <a:lnTo>
                    <a:pt x="2079" y="146"/>
                  </a:lnTo>
                  <a:lnTo>
                    <a:pt x="2080" y="146"/>
                  </a:lnTo>
                  <a:lnTo>
                    <a:pt x="2081" y="146"/>
                  </a:lnTo>
                  <a:lnTo>
                    <a:pt x="2082" y="145"/>
                  </a:lnTo>
                  <a:lnTo>
                    <a:pt x="2084" y="145"/>
                  </a:lnTo>
                  <a:lnTo>
                    <a:pt x="2085" y="145"/>
                  </a:lnTo>
                  <a:lnTo>
                    <a:pt x="2086" y="144"/>
                  </a:lnTo>
                  <a:lnTo>
                    <a:pt x="2088" y="144"/>
                  </a:lnTo>
                  <a:lnTo>
                    <a:pt x="2089" y="144"/>
                  </a:lnTo>
                  <a:lnTo>
                    <a:pt x="2090" y="143"/>
                  </a:lnTo>
                  <a:lnTo>
                    <a:pt x="2091" y="142"/>
                  </a:lnTo>
                  <a:lnTo>
                    <a:pt x="2092" y="142"/>
                  </a:lnTo>
                  <a:lnTo>
                    <a:pt x="2094" y="142"/>
                  </a:lnTo>
                  <a:lnTo>
                    <a:pt x="2095" y="142"/>
                  </a:lnTo>
                  <a:lnTo>
                    <a:pt x="2096" y="142"/>
                  </a:lnTo>
                  <a:lnTo>
                    <a:pt x="2097" y="142"/>
                  </a:lnTo>
                  <a:lnTo>
                    <a:pt x="2098" y="142"/>
                  </a:lnTo>
                  <a:lnTo>
                    <a:pt x="2100" y="141"/>
                  </a:lnTo>
                  <a:lnTo>
                    <a:pt x="2101" y="141"/>
                  </a:lnTo>
                  <a:lnTo>
                    <a:pt x="2102" y="141"/>
                  </a:lnTo>
                  <a:lnTo>
                    <a:pt x="2104" y="142"/>
                  </a:lnTo>
                  <a:lnTo>
                    <a:pt x="2105" y="143"/>
                  </a:lnTo>
                  <a:lnTo>
                    <a:pt x="2106" y="144"/>
                  </a:lnTo>
                  <a:lnTo>
                    <a:pt x="2107" y="144"/>
                  </a:lnTo>
                  <a:lnTo>
                    <a:pt x="2108" y="145"/>
                  </a:lnTo>
                  <a:lnTo>
                    <a:pt x="2110" y="146"/>
                  </a:lnTo>
                  <a:lnTo>
                    <a:pt x="2111" y="146"/>
                  </a:lnTo>
                  <a:lnTo>
                    <a:pt x="2112" y="146"/>
                  </a:lnTo>
                  <a:lnTo>
                    <a:pt x="2113" y="146"/>
                  </a:lnTo>
                  <a:lnTo>
                    <a:pt x="2115" y="146"/>
                  </a:lnTo>
                  <a:lnTo>
                    <a:pt x="2116" y="146"/>
                  </a:lnTo>
                  <a:lnTo>
                    <a:pt x="2117" y="146"/>
                  </a:lnTo>
                  <a:lnTo>
                    <a:pt x="2118" y="146"/>
                  </a:lnTo>
                  <a:lnTo>
                    <a:pt x="2120" y="147"/>
                  </a:lnTo>
                  <a:lnTo>
                    <a:pt x="2121" y="147"/>
                  </a:lnTo>
                  <a:lnTo>
                    <a:pt x="2122" y="147"/>
                  </a:lnTo>
                  <a:lnTo>
                    <a:pt x="2123" y="147"/>
                  </a:lnTo>
                  <a:lnTo>
                    <a:pt x="2125" y="147"/>
                  </a:lnTo>
                  <a:lnTo>
                    <a:pt x="2126" y="147"/>
                  </a:lnTo>
                  <a:lnTo>
                    <a:pt x="2127" y="147"/>
                  </a:lnTo>
                  <a:lnTo>
                    <a:pt x="2128" y="147"/>
                  </a:lnTo>
                  <a:lnTo>
                    <a:pt x="2129" y="148"/>
                  </a:lnTo>
                  <a:lnTo>
                    <a:pt x="2131" y="148"/>
                  </a:lnTo>
                  <a:lnTo>
                    <a:pt x="2132" y="146"/>
                  </a:lnTo>
                  <a:lnTo>
                    <a:pt x="2133" y="146"/>
                  </a:lnTo>
                  <a:lnTo>
                    <a:pt x="2135" y="146"/>
                  </a:lnTo>
                  <a:lnTo>
                    <a:pt x="2136" y="146"/>
                  </a:lnTo>
                  <a:lnTo>
                    <a:pt x="2137" y="146"/>
                  </a:lnTo>
                  <a:lnTo>
                    <a:pt x="2138" y="146"/>
                  </a:lnTo>
                  <a:lnTo>
                    <a:pt x="2139" y="146"/>
                  </a:lnTo>
                  <a:lnTo>
                    <a:pt x="2141" y="145"/>
                  </a:lnTo>
                  <a:lnTo>
                    <a:pt x="2142" y="144"/>
                  </a:lnTo>
                  <a:lnTo>
                    <a:pt x="2143" y="144"/>
                  </a:lnTo>
                  <a:lnTo>
                    <a:pt x="2144" y="144"/>
                  </a:lnTo>
                  <a:lnTo>
                    <a:pt x="2145" y="143"/>
                  </a:lnTo>
                  <a:lnTo>
                    <a:pt x="2147" y="143"/>
                  </a:lnTo>
                  <a:lnTo>
                    <a:pt x="2148" y="142"/>
                  </a:lnTo>
                  <a:lnTo>
                    <a:pt x="2149" y="141"/>
                  </a:lnTo>
                  <a:lnTo>
                    <a:pt x="2151" y="139"/>
                  </a:lnTo>
                  <a:lnTo>
                    <a:pt x="2152" y="138"/>
                  </a:lnTo>
                  <a:lnTo>
                    <a:pt x="2153" y="138"/>
                  </a:lnTo>
                  <a:lnTo>
                    <a:pt x="2154" y="138"/>
                  </a:lnTo>
                  <a:lnTo>
                    <a:pt x="2155" y="139"/>
                  </a:lnTo>
                  <a:lnTo>
                    <a:pt x="2157" y="139"/>
                  </a:lnTo>
                  <a:lnTo>
                    <a:pt x="2158" y="139"/>
                  </a:lnTo>
                  <a:lnTo>
                    <a:pt x="2159" y="140"/>
                  </a:lnTo>
                  <a:lnTo>
                    <a:pt x="2160" y="140"/>
                  </a:lnTo>
                  <a:lnTo>
                    <a:pt x="2162" y="141"/>
                  </a:lnTo>
                  <a:lnTo>
                    <a:pt x="2163" y="141"/>
                  </a:lnTo>
                  <a:lnTo>
                    <a:pt x="2164" y="142"/>
                  </a:lnTo>
                  <a:lnTo>
                    <a:pt x="2165" y="142"/>
                  </a:lnTo>
                  <a:lnTo>
                    <a:pt x="2167" y="143"/>
                  </a:lnTo>
                  <a:lnTo>
                    <a:pt x="2168" y="143"/>
                  </a:lnTo>
                  <a:lnTo>
                    <a:pt x="2169" y="143"/>
                  </a:lnTo>
                  <a:lnTo>
                    <a:pt x="2170" y="145"/>
                  </a:lnTo>
                  <a:lnTo>
                    <a:pt x="2172" y="145"/>
                  </a:lnTo>
                  <a:lnTo>
                    <a:pt x="2173" y="146"/>
                  </a:lnTo>
                  <a:lnTo>
                    <a:pt x="2174" y="147"/>
                  </a:lnTo>
                  <a:lnTo>
                    <a:pt x="2175" y="148"/>
                  </a:lnTo>
                  <a:lnTo>
                    <a:pt x="2176" y="148"/>
                  </a:lnTo>
                  <a:lnTo>
                    <a:pt x="2178" y="148"/>
                  </a:lnTo>
                  <a:lnTo>
                    <a:pt x="2179" y="148"/>
                  </a:lnTo>
                  <a:lnTo>
                    <a:pt x="2180" y="148"/>
                  </a:lnTo>
                  <a:lnTo>
                    <a:pt x="2182" y="148"/>
                  </a:lnTo>
                  <a:lnTo>
                    <a:pt x="2183" y="148"/>
                  </a:lnTo>
                  <a:lnTo>
                    <a:pt x="2184" y="148"/>
                  </a:lnTo>
                  <a:lnTo>
                    <a:pt x="2185" y="148"/>
                  </a:lnTo>
                  <a:lnTo>
                    <a:pt x="2186" y="147"/>
                  </a:lnTo>
                  <a:lnTo>
                    <a:pt x="2188" y="147"/>
                  </a:lnTo>
                  <a:lnTo>
                    <a:pt x="2189" y="147"/>
                  </a:lnTo>
                  <a:lnTo>
                    <a:pt x="2190" y="148"/>
                  </a:lnTo>
                  <a:lnTo>
                    <a:pt x="2191" y="147"/>
                  </a:lnTo>
                  <a:lnTo>
                    <a:pt x="2192" y="147"/>
                  </a:lnTo>
                  <a:lnTo>
                    <a:pt x="2194" y="147"/>
                  </a:lnTo>
                  <a:lnTo>
                    <a:pt x="2195" y="147"/>
                  </a:lnTo>
                  <a:lnTo>
                    <a:pt x="2196" y="147"/>
                  </a:lnTo>
                  <a:lnTo>
                    <a:pt x="2198" y="147"/>
                  </a:lnTo>
                  <a:lnTo>
                    <a:pt x="2199" y="147"/>
                  </a:lnTo>
                  <a:lnTo>
                    <a:pt x="2200" y="147"/>
                  </a:lnTo>
                  <a:lnTo>
                    <a:pt x="2201" y="148"/>
                  </a:lnTo>
                  <a:lnTo>
                    <a:pt x="2202" y="147"/>
                  </a:lnTo>
                  <a:lnTo>
                    <a:pt x="2204" y="147"/>
                  </a:lnTo>
                  <a:lnTo>
                    <a:pt x="2205" y="147"/>
                  </a:lnTo>
                  <a:lnTo>
                    <a:pt x="2206" y="146"/>
                  </a:lnTo>
                  <a:lnTo>
                    <a:pt x="2207" y="145"/>
                  </a:lnTo>
                  <a:lnTo>
                    <a:pt x="2208" y="144"/>
                  </a:lnTo>
                  <a:lnTo>
                    <a:pt x="2210" y="143"/>
                  </a:lnTo>
                  <a:lnTo>
                    <a:pt x="2211" y="143"/>
                  </a:lnTo>
                  <a:lnTo>
                    <a:pt x="2212" y="142"/>
                  </a:lnTo>
                  <a:lnTo>
                    <a:pt x="2214" y="142"/>
                  </a:lnTo>
                  <a:lnTo>
                    <a:pt x="2215" y="143"/>
                  </a:lnTo>
                  <a:lnTo>
                    <a:pt x="2216" y="143"/>
                  </a:lnTo>
                  <a:lnTo>
                    <a:pt x="2217" y="144"/>
                  </a:lnTo>
                  <a:lnTo>
                    <a:pt x="2218" y="145"/>
                  </a:lnTo>
                  <a:lnTo>
                    <a:pt x="2220" y="146"/>
                  </a:lnTo>
                  <a:lnTo>
                    <a:pt x="2221" y="146"/>
                  </a:lnTo>
                  <a:lnTo>
                    <a:pt x="2222" y="146"/>
                  </a:lnTo>
                  <a:lnTo>
                    <a:pt x="2223" y="146"/>
                  </a:lnTo>
                  <a:lnTo>
                    <a:pt x="2225" y="146"/>
                  </a:lnTo>
                  <a:lnTo>
                    <a:pt x="2226" y="146"/>
                  </a:lnTo>
                  <a:lnTo>
                    <a:pt x="2227" y="146"/>
                  </a:lnTo>
                  <a:lnTo>
                    <a:pt x="2228" y="147"/>
                  </a:lnTo>
                  <a:lnTo>
                    <a:pt x="2230" y="148"/>
                  </a:lnTo>
                  <a:lnTo>
                    <a:pt x="2231" y="149"/>
                  </a:lnTo>
                  <a:lnTo>
                    <a:pt x="2232" y="150"/>
                  </a:lnTo>
                  <a:lnTo>
                    <a:pt x="2233" y="151"/>
                  </a:lnTo>
                  <a:lnTo>
                    <a:pt x="2235" y="151"/>
                  </a:lnTo>
                  <a:lnTo>
                    <a:pt x="2236" y="152"/>
                  </a:lnTo>
                  <a:lnTo>
                    <a:pt x="2237" y="152"/>
                  </a:lnTo>
                  <a:lnTo>
                    <a:pt x="2238" y="152"/>
                  </a:lnTo>
                  <a:lnTo>
                    <a:pt x="2239" y="152"/>
                  </a:lnTo>
                  <a:lnTo>
                    <a:pt x="2241" y="153"/>
                  </a:lnTo>
                  <a:lnTo>
                    <a:pt x="2242" y="154"/>
                  </a:lnTo>
                  <a:lnTo>
                    <a:pt x="2243" y="155"/>
                  </a:lnTo>
                  <a:lnTo>
                    <a:pt x="2245" y="155"/>
                  </a:lnTo>
                  <a:lnTo>
                    <a:pt x="2246" y="155"/>
                  </a:lnTo>
                  <a:lnTo>
                    <a:pt x="2247" y="154"/>
                  </a:lnTo>
                  <a:lnTo>
                    <a:pt x="2248" y="154"/>
                  </a:lnTo>
                  <a:lnTo>
                    <a:pt x="2249" y="154"/>
                  </a:lnTo>
                  <a:lnTo>
                    <a:pt x="2251" y="154"/>
                  </a:lnTo>
                  <a:lnTo>
                    <a:pt x="2252" y="153"/>
                  </a:lnTo>
                  <a:lnTo>
                    <a:pt x="2253" y="153"/>
                  </a:lnTo>
                  <a:lnTo>
                    <a:pt x="2254" y="153"/>
                  </a:lnTo>
                  <a:lnTo>
                    <a:pt x="2255" y="153"/>
                  </a:lnTo>
                  <a:lnTo>
                    <a:pt x="2257" y="153"/>
                  </a:lnTo>
                  <a:lnTo>
                    <a:pt x="2258" y="153"/>
                  </a:lnTo>
                  <a:lnTo>
                    <a:pt x="2259" y="153"/>
                  </a:lnTo>
                  <a:lnTo>
                    <a:pt x="2261" y="153"/>
                  </a:lnTo>
                  <a:lnTo>
                    <a:pt x="2262" y="153"/>
                  </a:lnTo>
                  <a:lnTo>
                    <a:pt x="2263" y="153"/>
                  </a:lnTo>
                  <a:lnTo>
                    <a:pt x="2264" y="152"/>
                  </a:lnTo>
                  <a:lnTo>
                    <a:pt x="2265" y="153"/>
                  </a:lnTo>
                  <a:lnTo>
                    <a:pt x="2267" y="153"/>
                  </a:lnTo>
                  <a:lnTo>
                    <a:pt x="2268" y="152"/>
                  </a:lnTo>
                  <a:lnTo>
                    <a:pt x="2269" y="152"/>
                  </a:lnTo>
                  <a:lnTo>
                    <a:pt x="2270" y="151"/>
                  </a:lnTo>
                  <a:lnTo>
                    <a:pt x="2272" y="150"/>
                  </a:lnTo>
                  <a:lnTo>
                    <a:pt x="2273" y="150"/>
                  </a:lnTo>
                  <a:lnTo>
                    <a:pt x="2274" y="149"/>
                  </a:lnTo>
                  <a:lnTo>
                    <a:pt x="2275" y="148"/>
                  </a:lnTo>
                  <a:lnTo>
                    <a:pt x="2277" y="148"/>
                  </a:lnTo>
                  <a:lnTo>
                    <a:pt x="2278" y="148"/>
                  </a:lnTo>
                  <a:lnTo>
                    <a:pt x="2279" y="149"/>
                  </a:lnTo>
                  <a:lnTo>
                    <a:pt x="2280" y="149"/>
                  </a:lnTo>
                  <a:lnTo>
                    <a:pt x="2282" y="150"/>
                  </a:lnTo>
                  <a:lnTo>
                    <a:pt x="2283" y="151"/>
                  </a:lnTo>
                  <a:lnTo>
                    <a:pt x="2284" y="151"/>
                  </a:lnTo>
                  <a:lnTo>
                    <a:pt x="2285" y="152"/>
                  </a:lnTo>
                  <a:lnTo>
                    <a:pt x="2286" y="152"/>
                  </a:lnTo>
                  <a:lnTo>
                    <a:pt x="2288" y="152"/>
                  </a:lnTo>
                  <a:lnTo>
                    <a:pt x="2289" y="152"/>
                  </a:lnTo>
                  <a:lnTo>
                    <a:pt x="2290" y="153"/>
                  </a:lnTo>
                  <a:lnTo>
                    <a:pt x="2292" y="152"/>
                  </a:lnTo>
                  <a:lnTo>
                    <a:pt x="2293" y="152"/>
                  </a:lnTo>
                  <a:lnTo>
                    <a:pt x="2294" y="152"/>
                  </a:lnTo>
                  <a:lnTo>
                    <a:pt x="2295" y="153"/>
                  </a:lnTo>
                  <a:lnTo>
                    <a:pt x="2296" y="153"/>
                  </a:lnTo>
                  <a:lnTo>
                    <a:pt x="2298" y="154"/>
                  </a:lnTo>
                  <a:lnTo>
                    <a:pt x="2299" y="154"/>
                  </a:lnTo>
                  <a:lnTo>
                    <a:pt x="2300" y="154"/>
                  </a:lnTo>
                  <a:lnTo>
                    <a:pt x="2301" y="154"/>
                  </a:lnTo>
                  <a:lnTo>
                    <a:pt x="2303" y="155"/>
                  </a:lnTo>
                  <a:lnTo>
                    <a:pt x="2304" y="155"/>
                  </a:lnTo>
                  <a:lnTo>
                    <a:pt x="2305" y="154"/>
                  </a:lnTo>
                  <a:lnTo>
                    <a:pt x="2306" y="154"/>
                  </a:lnTo>
                  <a:lnTo>
                    <a:pt x="2308" y="154"/>
                  </a:lnTo>
                  <a:lnTo>
                    <a:pt x="2309" y="154"/>
                  </a:lnTo>
                  <a:lnTo>
                    <a:pt x="2310" y="154"/>
                  </a:lnTo>
                  <a:lnTo>
                    <a:pt x="2311" y="154"/>
                  </a:lnTo>
                  <a:lnTo>
                    <a:pt x="2312" y="154"/>
                  </a:lnTo>
                  <a:lnTo>
                    <a:pt x="2314" y="154"/>
                  </a:lnTo>
                  <a:lnTo>
                    <a:pt x="2315" y="154"/>
                  </a:lnTo>
                  <a:lnTo>
                    <a:pt x="2316" y="153"/>
                  </a:lnTo>
                  <a:lnTo>
                    <a:pt x="2317" y="153"/>
                  </a:lnTo>
                  <a:lnTo>
                    <a:pt x="2319" y="153"/>
                  </a:lnTo>
                  <a:lnTo>
                    <a:pt x="2320" y="152"/>
                  </a:lnTo>
                  <a:lnTo>
                    <a:pt x="2321" y="152"/>
                  </a:lnTo>
                  <a:lnTo>
                    <a:pt x="2322" y="152"/>
                  </a:lnTo>
                  <a:lnTo>
                    <a:pt x="2324" y="151"/>
                  </a:lnTo>
                  <a:lnTo>
                    <a:pt x="2325" y="151"/>
                  </a:lnTo>
                  <a:lnTo>
                    <a:pt x="2326" y="151"/>
                  </a:lnTo>
                  <a:lnTo>
                    <a:pt x="2327" y="151"/>
                  </a:lnTo>
                  <a:lnTo>
                    <a:pt x="2329" y="151"/>
                  </a:lnTo>
                  <a:lnTo>
                    <a:pt x="2330" y="151"/>
                  </a:lnTo>
                  <a:lnTo>
                    <a:pt x="2331" y="150"/>
                  </a:lnTo>
                  <a:lnTo>
                    <a:pt x="2332" y="149"/>
                  </a:lnTo>
                  <a:lnTo>
                    <a:pt x="2334" y="149"/>
                  </a:lnTo>
                  <a:lnTo>
                    <a:pt x="2335" y="148"/>
                  </a:lnTo>
                  <a:lnTo>
                    <a:pt x="2336" y="148"/>
                  </a:lnTo>
                  <a:lnTo>
                    <a:pt x="2337" y="149"/>
                  </a:lnTo>
                  <a:lnTo>
                    <a:pt x="2339" y="149"/>
                  </a:lnTo>
                  <a:lnTo>
                    <a:pt x="2340" y="149"/>
                  </a:lnTo>
                  <a:lnTo>
                    <a:pt x="2341" y="150"/>
                  </a:lnTo>
                  <a:lnTo>
                    <a:pt x="2342" y="150"/>
                  </a:lnTo>
                  <a:lnTo>
                    <a:pt x="2343" y="151"/>
                  </a:lnTo>
                  <a:lnTo>
                    <a:pt x="2345" y="151"/>
                  </a:lnTo>
                  <a:lnTo>
                    <a:pt x="2346" y="152"/>
                  </a:lnTo>
                  <a:lnTo>
                    <a:pt x="2347" y="152"/>
                  </a:lnTo>
                  <a:lnTo>
                    <a:pt x="2348" y="153"/>
                  </a:lnTo>
                  <a:lnTo>
                    <a:pt x="2350" y="153"/>
                  </a:lnTo>
                  <a:lnTo>
                    <a:pt x="2351" y="152"/>
                  </a:lnTo>
                  <a:lnTo>
                    <a:pt x="2352" y="151"/>
                  </a:lnTo>
                  <a:lnTo>
                    <a:pt x="2353" y="147"/>
                  </a:lnTo>
                  <a:lnTo>
                    <a:pt x="2355" y="145"/>
                  </a:lnTo>
                  <a:lnTo>
                    <a:pt x="2356" y="144"/>
                  </a:lnTo>
                  <a:lnTo>
                    <a:pt x="2357" y="143"/>
                  </a:lnTo>
                  <a:lnTo>
                    <a:pt x="2358" y="144"/>
                  </a:lnTo>
                  <a:lnTo>
                    <a:pt x="2359" y="144"/>
                  </a:lnTo>
                  <a:lnTo>
                    <a:pt x="2361" y="144"/>
                  </a:lnTo>
                  <a:lnTo>
                    <a:pt x="2362" y="143"/>
                  </a:lnTo>
                  <a:lnTo>
                    <a:pt x="2363" y="143"/>
                  </a:lnTo>
                  <a:lnTo>
                    <a:pt x="2365" y="143"/>
                  </a:lnTo>
                  <a:lnTo>
                    <a:pt x="2366" y="142"/>
                  </a:lnTo>
                  <a:lnTo>
                    <a:pt x="2367" y="142"/>
                  </a:lnTo>
                  <a:lnTo>
                    <a:pt x="2368" y="143"/>
                  </a:lnTo>
                  <a:lnTo>
                    <a:pt x="2369" y="143"/>
                  </a:lnTo>
                  <a:lnTo>
                    <a:pt x="2371" y="143"/>
                  </a:lnTo>
                  <a:lnTo>
                    <a:pt x="2372" y="142"/>
                  </a:lnTo>
                  <a:lnTo>
                    <a:pt x="2373" y="142"/>
                  </a:lnTo>
                  <a:lnTo>
                    <a:pt x="2374" y="142"/>
                  </a:lnTo>
                  <a:lnTo>
                    <a:pt x="2375" y="141"/>
                  </a:lnTo>
                  <a:lnTo>
                    <a:pt x="2377" y="141"/>
                  </a:lnTo>
                  <a:lnTo>
                    <a:pt x="2378" y="141"/>
                  </a:lnTo>
                  <a:lnTo>
                    <a:pt x="2379" y="140"/>
                  </a:lnTo>
                  <a:lnTo>
                    <a:pt x="2381" y="140"/>
                  </a:lnTo>
                  <a:lnTo>
                    <a:pt x="2382" y="139"/>
                  </a:lnTo>
                  <a:lnTo>
                    <a:pt x="2383" y="139"/>
                  </a:lnTo>
                  <a:lnTo>
                    <a:pt x="2384" y="138"/>
                  </a:lnTo>
                  <a:lnTo>
                    <a:pt x="2385" y="138"/>
                  </a:lnTo>
                  <a:lnTo>
                    <a:pt x="2387" y="137"/>
                  </a:lnTo>
                  <a:lnTo>
                    <a:pt x="2388" y="137"/>
                  </a:lnTo>
                  <a:lnTo>
                    <a:pt x="2389" y="136"/>
                  </a:lnTo>
                  <a:lnTo>
                    <a:pt x="2390" y="136"/>
                  </a:lnTo>
                  <a:lnTo>
                    <a:pt x="2392" y="136"/>
                  </a:lnTo>
                  <a:lnTo>
                    <a:pt x="2393" y="136"/>
                  </a:lnTo>
                  <a:lnTo>
                    <a:pt x="2394" y="136"/>
                  </a:lnTo>
                  <a:lnTo>
                    <a:pt x="2396" y="136"/>
                  </a:lnTo>
                  <a:lnTo>
                    <a:pt x="2397" y="136"/>
                  </a:lnTo>
                  <a:lnTo>
                    <a:pt x="2398" y="137"/>
                  </a:lnTo>
                  <a:lnTo>
                    <a:pt x="2399" y="137"/>
                  </a:lnTo>
                  <a:lnTo>
                    <a:pt x="2400" y="138"/>
                  </a:lnTo>
                  <a:lnTo>
                    <a:pt x="2402" y="139"/>
                  </a:lnTo>
                  <a:lnTo>
                    <a:pt x="2403" y="139"/>
                  </a:lnTo>
                  <a:lnTo>
                    <a:pt x="2404" y="140"/>
                  </a:lnTo>
                  <a:lnTo>
                    <a:pt x="2405" y="141"/>
                  </a:lnTo>
                  <a:lnTo>
                    <a:pt x="2406" y="141"/>
                  </a:lnTo>
                  <a:lnTo>
                    <a:pt x="2408" y="142"/>
                  </a:lnTo>
                  <a:lnTo>
                    <a:pt x="2409" y="142"/>
                  </a:lnTo>
                  <a:lnTo>
                    <a:pt x="2410" y="142"/>
                  </a:lnTo>
                  <a:lnTo>
                    <a:pt x="2412" y="142"/>
                  </a:lnTo>
                  <a:lnTo>
                    <a:pt x="2413" y="142"/>
                  </a:lnTo>
                  <a:lnTo>
                    <a:pt x="2414" y="142"/>
                  </a:lnTo>
                  <a:lnTo>
                    <a:pt x="2415" y="142"/>
                  </a:lnTo>
                  <a:lnTo>
                    <a:pt x="2416" y="143"/>
                  </a:lnTo>
                  <a:lnTo>
                    <a:pt x="2418" y="143"/>
                  </a:lnTo>
                  <a:lnTo>
                    <a:pt x="2419" y="142"/>
                  </a:lnTo>
                  <a:lnTo>
                    <a:pt x="2420" y="142"/>
                  </a:lnTo>
                  <a:lnTo>
                    <a:pt x="2421" y="142"/>
                  </a:lnTo>
                  <a:lnTo>
                    <a:pt x="2422" y="142"/>
                  </a:lnTo>
                  <a:lnTo>
                    <a:pt x="2424" y="142"/>
                  </a:lnTo>
                  <a:lnTo>
                    <a:pt x="2425" y="142"/>
                  </a:lnTo>
                  <a:lnTo>
                    <a:pt x="2426" y="142"/>
                  </a:lnTo>
                  <a:lnTo>
                    <a:pt x="2428" y="141"/>
                  </a:lnTo>
                  <a:lnTo>
                    <a:pt x="2429" y="142"/>
                  </a:lnTo>
                  <a:lnTo>
                    <a:pt x="2430" y="142"/>
                  </a:lnTo>
                  <a:lnTo>
                    <a:pt x="2431" y="142"/>
                  </a:lnTo>
                  <a:lnTo>
                    <a:pt x="2432" y="142"/>
                  </a:lnTo>
                  <a:lnTo>
                    <a:pt x="2434" y="142"/>
                  </a:lnTo>
                  <a:lnTo>
                    <a:pt x="2435" y="142"/>
                  </a:lnTo>
                  <a:lnTo>
                    <a:pt x="2436" y="142"/>
                  </a:lnTo>
                  <a:lnTo>
                    <a:pt x="2437" y="142"/>
                  </a:lnTo>
                  <a:lnTo>
                    <a:pt x="2439" y="142"/>
                  </a:lnTo>
                  <a:lnTo>
                    <a:pt x="2440" y="142"/>
                  </a:lnTo>
                  <a:lnTo>
                    <a:pt x="2441" y="142"/>
                  </a:lnTo>
                  <a:lnTo>
                    <a:pt x="2442" y="141"/>
                  </a:lnTo>
                  <a:lnTo>
                    <a:pt x="2444" y="140"/>
                  </a:lnTo>
                  <a:lnTo>
                    <a:pt x="2445" y="140"/>
                  </a:lnTo>
                  <a:lnTo>
                    <a:pt x="2446" y="139"/>
                  </a:lnTo>
                  <a:lnTo>
                    <a:pt x="2447" y="138"/>
                  </a:lnTo>
                  <a:lnTo>
                    <a:pt x="2449" y="138"/>
                  </a:lnTo>
                  <a:lnTo>
                    <a:pt x="2450" y="137"/>
                  </a:lnTo>
                  <a:lnTo>
                    <a:pt x="2451" y="139"/>
                  </a:lnTo>
                  <a:lnTo>
                    <a:pt x="2452" y="140"/>
                  </a:lnTo>
                  <a:lnTo>
                    <a:pt x="2453" y="141"/>
                  </a:lnTo>
                  <a:lnTo>
                    <a:pt x="2455" y="141"/>
                  </a:lnTo>
                  <a:lnTo>
                    <a:pt x="2456" y="141"/>
                  </a:lnTo>
                  <a:lnTo>
                    <a:pt x="2457" y="142"/>
                  </a:lnTo>
                  <a:lnTo>
                    <a:pt x="2459" y="142"/>
                  </a:lnTo>
                  <a:lnTo>
                    <a:pt x="2460" y="142"/>
                  </a:lnTo>
                  <a:lnTo>
                    <a:pt x="2461" y="143"/>
                  </a:lnTo>
                  <a:lnTo>
                    <a:pt x="2462" y="144"/>
                  </a:lnTo>
                  <a:lnTo>
                    <a:pt x="2463" y="144"/>
                  </a:lnTo>
                  <a:lnTo>
                    <a:pt x="2465" y="146"/>
                  </a:lnTo>
                  <a:lnTo>
                    <a:pt x="2466" y="146"/>
                  </a:lnTo>
                  <a:lnTo>
                    <a:pt x="2467" y="147"/>
                  </a:lnTo>
                  <a:lnTo>
                    <a:pt x="2468" y="148"/>
                  </a:lnTo>
                  <a:lnTo>
                    <a:pt x="2469" y="149"/>
                  </a:lnTo>
                  <a:lnTo>
                    <a:pt x="2471" y="150"/>
                  </a:lnTo>
                  <a:lnTo>
                    <a:pt x="2472" y="150"/>
                  </a:lnTo>
                  <a:lnTo>
                    <a:pt x="2473" y="151"/>
                  </a:lnTo>
                  <a:lnTo>
                    <a:pt x="2475" y="151"/>
                  </a:lnTo>
                  <a:lnTo>
                    <a:pt x="2476" y="151"/>
                  </a:lnTo>
                  <a:lnTo>
                    <a:pt x="2477" y="151"/>
                  </a:lnTo>
                  <a:lnTo>
                    <a:pt x="2478" y="150"/>
                  </a:lnTo>
                  <a:lnTo>
                    <a:pt x="2479" y="149"/>
                  </a:lnTo>
                  <a:lnTo>
                    <a:pt x="2481" y="149"/>
                  </a:lnTo>
                  <a:lnTo>
                    <a:pt x="2482" y="149"/>
                  </a:lnTo>
                  <a:lnTo>
                    <a:pt x="2483" y="149"/>
                  </a:lnTo>
                  <a:lnTo>
                    <a:pt x="2484" y="148"/>
                  </a:lnTo>
                  <a:lnTo>
                    <a:pt x="2486" y="148"/>
                  </a:lnTo>
                  <a:lnTo>
                    <a:pt x="2487" y="149"/>
                  </a:lnTo>
                  <a:lnTo>
                    <a:pt x="2488" y="147"/>
                  </a:lnTo>
                  <a:lnTo>
                    <a:pt x="2489" y="147"/>
                  </a:lnTo>
                  <a:lnTo>
                    <a:pt x="2491" y="146"/>
                  </a:lnTo>
                  <a:lnTo>
                    <a:pt x="2492" y="149"/>
                  </a:lnTo>
                  <a:lnTo>
                    <a:pt x="2493" y="151"/>
                  </a:lnTo>
                  <a:lnTo>
                    <a:pt x="2494" y="151"/>
                  </a:lnTo>
                  <a:lnTo>
                    <a:pt x="2496" y="151"/>
                  </a:lnTo>
                  <a:lnTo>
                    <a:pt x="2497" y="150"/>
                  </a:lnTo>
                  <a:lnTo>
                    <a:pt x="2498" y="149"/>
                  </a:lnTo>
                  <a:lnTo>
                    <a:pt x="2499" y="149"/>
                  </a:lnTo>
                  <a:lnTo>
                    <a:pt x="2500" y="148"/>
                  </a:lnTo>
                  <a:lnTo>
                    <a:pt x="2502" y="148"/>
                  </a:lnTo>
                  <a:lnTo>
                    <a:pt x="2503" y="148"/>
                  </a:lnTo>
                  <a:lnTo>
                    <a:pt x="2504" y="147"/>
                  </a:lnTo>
                  <a:lnTo>
                    <a:pt x="2506" y="146"/>
                  </a:lnTo>
                  <a:lnTo>
                    <a:pt x="2507" y="145"/>
                  </a:lnTo>
                  <a:lnTo>
                    <a:pt x="2508" y="145"/>
                  </a:lnTo>
                  <a:lnTo>
                    <a:pt x="2509" y="144"/>
                  </a:lnTo>
                  <a:lnTo>
                    <a:pt x="2510" y="144"/>
                  </a:lnTo>
                  <a:lnTo>
                    <a:pt x="2512" y="144"/>
                  </a:lnTo>
                  <a:lnTo>
                    <a:pt x="2513" y="144"/>
                  </a:lnTo>
                  <a:lnTo>
                    <a:pt x="2514" y="145"/>
                  </a:lnTo>
                  <a:lnTo>
                    <a:pt x="2515" y="145"/>
                  </a:lnTo>
                  <a:lnTo>
                    <a:pt x="2516" y="145"/>
                  </a:lnTo>
                  <a:lnTo>
                    <a:pt x="2518" y="146"/>
                  </a:lnTo>
                  <a:lnTo>
                    <a:pt x="2519" y="146"/>
                  </a:lnTo>
                  <a:lnTo>
                    <a:pt x="2520" y="146"/>
                  </a:lnTo>
                  <a:lnTo>
                    <a:pt x="2522" y="147"/>
                  </a:lnTo>
                  <a:lnTo>
                    <a:pt x="2523" y="148"/>
                  </a:lnTo>
                  <a:lnTo>
                    <a:pt x="2524" y="149"/>
                  </a:lnTo>
                  <a:lnTo>
                    <a:pt x="2525" y="150"/>
                  </a:lnTo>
                  <a:lnTo>
                    <a:pt x="2526" y="150"/>
                  </a:lnTo>
                  <a:lnTo>
                    <a:pt x="2528" y="150"/>
                  </a:lnTo>
                  <a:lnTo>
                    <a:pt x="2529" y="150"/>
                  </a:lnTo>
                  <a:lnTo>
                    <a:pt x="2530" y="150"/>
                  </a:lnTo>
                  <a:lnTo>
                    <a:pt x="2531" y="149"/>
                  </a:lnTo>
                  <a:lnTo>
                    <a:pt x="2532" y="149"/>
                  </a:lnTo>
                  <a:lnTo>
                    <a:pt x="2534" y="149"/>
                  </a:lnTo>
                  <a:lnTo>
                    <a:pt x="2535" y="149"/>
                  </a:lnTo>
                  <a:lnTo>
                    <a:pt x="2536" y="149"/>
                  </a:lnTo>
                  <a:lnTo>
                    <a:pt x="2538" y="149"/>
                  </a:lnTo>
                  <a:lnTo>
                    <a:pt x="2539" y="150"/>
                  </a:lnTo>
                  <a:lnTo>
                    <a:pt x="2540" y="149"/>
                  </a:lnTo>
                  <a:lnTo>
                    <a:pt x="2541" y="149"/>
                  </a:lnTo>
                  <a:lnTo>
                    <a:pt x="2543" y="149"/>
                  </a:lnTo>
                  <a:lnTo>
                    <a:pt x="2544" y="150"/>
                  </a:lnTo>
                  <a:lnTo>
                    <a:pt x="2545" y="150"/>
                  </a:lnTo>
                  <a:lnTo>
                    <a:pt x="2546" y="149"/>
                  </a:lnTo>
                  <a:lnTo>
                    <a:pt x="2547" y="149"/>
                  </a:lnTo>
                  <a:lnTo>
                    <a:pt x="2549" y="149"/>
                  </a:lnTo>
                  <a:lnTo>
                    <a:pt x="2550" y="149"/>
                  </a:lnTo>
                  <a:lnTo>
                    <a:pt x="2551" y="149"/>
                  </a:lnTo>
                  <a:lnTo>
                    <a:pt x="2553" y="149"/>
                  </a:lnTo>
                  <a:lnTo>
                    <a:pt x="2554" y="149"/>
                  </a:lnTo>
                  <a:lnTo>
                    <a:pt x="2555" y="149"/>
                  </a:lnTo>
                  <a:lnTo>
                    <a:pt x="2556" y="148"/>
                  </a:lnTo>
                  <a:lnTo>
                    <a:pt x="2557" y="146"/>
                  </a:lnTo>
                  <a:lnTo>
                    <a:pt x="2559" y="146"/>
                  </a:lnTo>
                  <a:lnTo>
                    <a:pt x="2560" y="145"/>
                  </a:lnTo>
                  <a:lnTo>
                    <a:pt x="2561" y="145"/>
                  </a:lnTo>
                  <a:lnTo>
                    <a:pt x="2562" y="144"/>
                  </a:lnTo>
                  <a:lnTo>
                    <a:pt x="2563" y="144"/>
                  </a:lnTo>
                  <a:lnTo>
                    <a:pt x="2565" y="143"/>
                  </a:lnTo>
                  <a:lnTo>
                    <a:pt x="2566" y="143"/>
                  </a:lnTo>
                  <a:lnTo>
                    <a:pt x="2567" y="142"/>
                  </a:lnTo>
                  <a:lnTo>
                    <a:pt x="2569" y="142"/>
                  </a:lnTo>
                  <a:lnTo>
                    <a:pt x="2570" y="142"/>
                  </a:lnTo>
                  <a:lnTo>
                    <a:pt x="2571" y="142"/>
                  </a:lnTo>
                  <a:lnTo>
                    <a:pt x="2572" y="142"/>
                  </a:lnTo>
                  <a:lnTo>
                    <a:pt x="2573" y="142"/>
                  </a:lnTo>
                  <a:lnTo>
                    <a:pt x="2575" y="142"/>
                  </a:lnTo>
                  <a:lnTo>
                    <a:pt x="2576" y="142"/>
                  </a:lnTo>
                  <a:lnTo>
                    <a:pt x="2577" y="142"/>
                  </a:lnTo>
                  <a:lnTo>
                    <a:pt x="2578" y="143"/>
                  </a:lnTo>
                  <a:lnTo>
                    <a:pt x="2579" y="143"/>
                  </a:lnTo>
                  <a:lnTo>
                    <a:pt x="2581" y="143"/>
                  </a:lnTo>
                  <a:lnTo>
                    <a:pt x="2582" y="143"/>
                  </a:lnTo>
                  <a:lnTo>
                    <a:pt x="2583" y="145"/>
                  </a:lnTo>
                  <a:lnTo>
                    <a:pt x="2585" y="146"/>
                  </a:lnTo>
                  <a:lnTo>
                    <a:pt x="2586" y="147"/>
                  </a:lnTo>
                  <a:lnTo>
                    <a:pt x="2587" y="148"/>
                  </a:lnTo>
                  <a:lnTo>
                    <a:pt x="2588" y="149"/>
                  </a:lnTo>
                  <a:lnTo>
                    <a:pt x="2589" y="149"/>
                  </a:lnTo>
                  <a:lnTo>
                    <a:pt x="2591" y="149"/>
                  </a:lnTo>
                  <a:lnTo>
                    <a:pt x="2592" y="150"/>
                  </a:lnTo>
                  <a:lnTo>
                    <a:pt x="2593" y="150"/>
                  </a:lnTo>
                  <a:lnTo>
                    <a:pt x="2594" y="150"/>
                  </a:lnTo>
                  <a:lnTo>
                    <a:pt x="2596" y="151"/>
                  </a:lnTo>
                  <a:lnTo>
                    <a:pt x="2597" y="151"/>
                  </a:lnTo>
                  <a:lnTo>
                    <a:pt x="2598" y="150"/>
                  </a:lnTo>
                  <a:lnTo>
                    <a:pt x="2599" y="150"/>
                  </a:lnTo>
                  <a:lnTo>
                    <a:pt x="2601" y="151"/>
                  </a:lnTo>
                  <a:lnTo>
                    <a:pt x="2602" y="150"/>
                  </a:lnTo>
                  <a:lnTo>
                    <a:pt x="2603" y="150"/>
                  </a:lnTo>
                  <a:lnTo>
                    <a:pt x="2604" y="150"/>
                  </a:lnTo>
                  <a:lnTo>
                    <a:pt x="2606" y="150"/>
                  </a:lnTo>
                  <a:lnTo>
                    <a:pt x="2607" y="149"/>
                  </a:lnTo>
                  <a:lnTo>
                    <a:pt x="2608" y="149"/>
                  </a:lnTo>
                  <a:lnTo>
                    <a:pt x="2609" y="148"/>
                  </a:lnTo>
                  <a:lnTo>
                    <a:pt x="2610" y="149"/>
                  </a:lnTo>
                  <a:lnTo>
                    <a:pt x="2612" y="152"/>
                  </a:lnTo>
                  <a:lnTo>
                    <a:pt x="2613" y="153"/>
                  </a:lnTo>
                  <a:lnTo>
                    <a:pt x="2614" y="152"/>
                  </a:lnTo>
                  <a:lnTo>
                    <a:pt x="2616" y="151"/>
                  </a:lnTo>
                  <a:lnTo>
                    <a:pt x="2617" y="151"/>
                  </a:lnTo>
                  <a:lnTo>
                    <a:pt x="2618" y="151"/>
                  </a:lnTo>
                  <a:lnTo>
                    <a:pt x="2619" y="151"/>
                  </a:lnTo>
                  <a:lnTo>
                    <a:pt x="2620" y="151"/>
                  </a:lnTo>
                  <a:lnTo>
                    <a:pt x="2622" y="151"/>
                  </a:lnTo>
                  <a:lnTo>
                    <a:pt x="2623" y="150"/>
                  </a:lnTo>
                  <a:lnTo>
                    <a:pt x="2624" y="149"/>
                  </a:lnTo>
                  <a:lnTo>
                    <a:pt x="2625" y="148"/>
                  </a:lnTo>
                  <a:lnTo>
                    <a:pt x="2626" y="147"/>
                  </a:lnTo>
                  <a:lnTo>
                    <a:pt x="2628" y="147"/>
                  </a:lnTo>
                  <a:lnTo>
                    <a:pt x="2629" y="147"/>
                  </a:lnTo>
                  <a:lnTo>
                    <a:pt x="2630" y="148"/>
                  </a:lnTo>
                  <a:lnTo>
                    <a:pt x="2632" y="148"/>
                  </a:lnTo>
                  <a:lnTo>
                    <a:pt x="2633" y="148"/>
                  </a:lnTo>
                  <a:lnTo>
                    <a:pt x="2634" y="148"/>
                  </a:lnTo>
                  <a:lnTo>
                    <a:pt x="2635" y="148"/>
                  </a:lnTo>
                  <a:lnTo>
                    <a:pt x="2636" y="148"/>
                  </a:lnTo>
                  <a:lnTo>
                    <a:pt x="2638" y="148"/>
                  </a:lnTo>
                  <a:lnTo>
                    <a:pt x="2639" y="148"/>
                  </a:lnTo>
                  <a:lnTo>
                    <a:pt x="2640" y="148"/>
                  </a:lnTo>
                  <a:lnTo>
                    <a:pt x="2641" y="148"/>
                  </a:lnTo>
                  <a:lnTo>
                    <a:pt x="2643" y="148"/>
                  </a:lnTo>
                  <a:lnTo>
                    <a:pt x="2644" y="149"/>
                  </a:lnTo>
                  <a:lnTo>
                    <a:pt x="2645" y="149"/>
                  </a:lnTo>
                  <a:lnTo>
                    <a:pt x="2646" y="150"/>
                  </a:lnTo>
                  <a:lnTo>
                    <a:pt x="2648" y="151"/>
                  </a:lnTo>
                  <a:lnTo>
                    <a:pt x="2649" y="151"/>
                  </a:lnTo>
                  <a:lnTo>
                    <a:pt x="2650" y="152"/>
                  </a:lnTo>
                  <a:lnTo>
                    <a:pt x="2651" y="152"/>
                  </a:lnTo>
                  <a:lnTo>
                    <a:pt x="2653" y="152"/>
                  </a:lnTo>
                  <a:lnTo>
                    <a:pt x="2654" y="152"/>
                  </a:lnTo>
                  <a:lnTo>
                    <a:pt x="2655" y="152"/>
                  </a:lnTo>
                  <a:lnTo>
                    <a:pt x="2656" y="153"/>
                  </a:lnTo>
                  <a:lnTo>
                    <a:pt x="2657" y="154"/>
                  </a:lnTo>
                  <a:lnTo>
                    <a:pt x="2659" y="155"/>
                  </a:lnTo>
                  <a:lnTo>
                    <a:pt x="2660" y="155"/>
                  </a:lnTo>
                  <a:lnTo>
                    <a:pt x="2661" y="155"/>
                  </a:lnTo>
                  <a:lnTo>
                    <a:pt x="2663" y="154"/>
                  </a:lnTo>
                  <a:lnTo>
                    <a:pt x="2664" y="154"/>
                  </a:lnTo>
                  <a:lnTo>
                    <a:pt x="2665" y="154"/>
                  </a:lnTo>
                  <a:lnTo>
                    <a:pt x="2666" y="154"/>
                  </a:lnTo>
                  <a:lnTo>
                    <a:pt x="2667" y="153"/>
                  </a:lnTo>
                  <a:lnTo>
                    <a:pt x="2669" y="153"/>
                  </a:lnTo>
                  <a:lnTo>
                    <a:pt x="2670" y="153"/>
                  </a:lnTo>
                  <a:lnTo>
                    <a:pt x="2671" y="153"/>
                  </a:lnTo>
                  <a:lnTo>
                    <a:pt x="2672" y="153"/>
                  </a:lnTo>
                  <a:lnTo>
                    <a:pt x="2674" y="153"/>
                  </a:lnTo>
                  <a:lnTo>
                    <a:pt x="2675" y="153"/>
                  </a:lnTo>
                  <a:lnTo>
                    <a:pt x="2676" y="153"/>
                  </a:lnTo>
                  <a:lnTo>
                    <a:pt x="2677" y="153"/>
                  </a:lnTo>
                  <a:lnTo>
                    <a:pt x="2679" y="153"/>
                  </a:lnTo>
                  <a:lnTo>
                    <a:pt x="2680" y="152"/>
                  </a:lnTo>
                  <a:lnTo>
                    <a:pt x="2681" y="153"/>
                  </a:lnTo>
                  <a:lnTo>
                    <a:pt x="2682" y="153"/>
                  </a:lnTo>
                  <a:lnTo>
                    <a:pt x="2683" y="152"/>
                  </a:lnTo>
                  <a:lnTo>
                    <a:pt x="2685" y="152"/>
                  </a:lnTo>
                  <a:lnTo>
                    <a:pt x="2686" y="151"/>
                  </a:lnTo>
                  <a:lnTo>
                    <a:pt x="2687" y="150"/>
                  </a:lnTo>
                  <a:lnTo>
                    <a:pt x="2688" y="150"/>
                  </a:lnTo>
                  <a:lnTo>
                    <a:pt x="2690" y="149"/>
                  </a:lnTo>
                  <a:lnTo>
                    <a:pt x="2691" y="148"/>
                  </a:lnTo>
                  <a:lnTo>
                    <a:pt x="2692" y="148"/>
                  </a:lnTo>
                  <a:lnTo>
                    <a:pt x="2693" y="148"/>
                  </a:lnTo>
                  <a:lnTo>
                    <a:pt x="2695" y="149"/>
                  </a:lnTo>
                  <a:lnTo>
                    <a:pt x="2696" y="149"/>
                  </a:lnTo>
                  <a:lnTo>
                    <a:pt x="2697" y="150"/>
                  </a:lnTo>
                  <a:lnTo>
                    <a:pt x="2698" y="151"/>
                  </a:lnTo>
                  <a:lnTo>
                    <a:pt x="2700" y="151"/>
                  </a:lnTo>
                  <a:lnTo>
                    <a:pt x="2701" y="152"/>
                  </a:lnTo>
                  <a:lnTo>
                    <a:pt x="2702" y="152"/>
                  </a:lnTo>
                  <a:lnTo>
                    <a:pt x="2703" y="152"/>
                  </a:lnTo>
                  <a:lnTo>
                    <a:pt x="2705" y="152"/>
                  </a:lnTo>
                  <a:lnTo>
                    <a:pt x="2706" y="153"/>
                  </a:lnTo>
                  <a:lnTo>
                    <a:pt x="2707" y="152"/>
                  </a:lnTo>
                  <a:lnTo>
                    <a:pt x="2708" y="152"/>
                  </a:lnTo>
                  <a:lnTo>
                    <a:pt x="2710" y="152"/>
                  </a:lnTo>
                  <a:lnTo>
                    <a:pt x="2711" y="152"/>
                  </a:lnTo>
                  <a:lnTo>
                    <a:pt x="2712" y="152"/>
                  </a:lnTo>
                  <a:lnTo>
                    <a:pt x="2713" y="151"/>
                  </a:lnTo>
                  <a:lnTo>
                    <a:pt x="2714" y="151"/>
                  </a:lnTo>
                  <a:lnTo>
                    <a:pt x="2716" y="151"/>
                  </a:lnTo>
                  <a:lnTo>
                    <a:pt x="2717" y="151"/>
                  </a:lnTo>
                  <a:lnTo>
                    <a:pt x="2718" y="150"/>
                  </a:lnTo>
                  <a:lnTo>
                    <a:pt x="2719" y="150"/>
                  </a:lnTo>
                  <a:lnTo>
                    <a:pt x="2721" y="149"/>
                  </a:lnTo>
                  <a:lnTo>
                    <a:pt x="2722" y="149"/>
                  </a:lnTo>
                  <a:lnTo>
                    <a:pt x="2723" y="149"/>
                  </a:lnTo>
                  <a:lnTo>
                    <a:pt x="2724" y="147"/>
                  </a:lnTo>
                  <a:lnTo>
                    <a:pt x="2726" y="146"/>
                  </a:lnTo>
                  <a:lnTo>
                    <a:pt x="2727" y="144"/>
                  </a:lnTo>
                  <a:lnTo>
                    <a:pt x="2728" y="144"/>
                  </a:lnTo>
                  <a:lnTo>
                    <a:pt x="2729" y="143"/>
                  </a:lnTo>
                  <a:lnTo>
                    <a:pt x="2730" y="141"/>
                  </a:lnTo>
                  <a:lnTo>
                    <a:pt x="2732" y="139"/>
                  </a:lnTo>
                  <a:lnTo>
                    <a:pt x="2733" y="139"/>
                  </a:lnTo>
                  <a:lnTo>
                    <a:pt x="2734" y="139"/>
                  </a:lnTo>
                  <a:lnTo>
                    <a:pt x="2736" y="140"/>
                  </a:lnTo>
                  <a:lnTo>
                    <a:pt x="2737" y="141"/>
                  </a:lnTo>
                  <a:lnTo>
                    <a:pt x="2738" y="141"/>
                  </a:lnTo>
                  <a:lnTo>
                    <a:pt x="2739" y="142"/>
                  </a:lnTo>
                  <a:lnTo>
                    <a:pt x="2740" y="143"/>
                  </a:lnTo>
                  <a:lnTo>
                    <a:pt x="2742" y="144"/>
                  </a:lnTo>
                  <a:lnTo>
                    <a:pt x="2743" y="144"/>
                  </a:lnTo>
                  <a:lnTo>
                    <a:pt x="2744" y="143"/>
                  </a:lnTo>
                  <a:lnTo>
                    <a:pt x="2745" y="142"/>
                  </a:lnTo>
                  <a:lnTo>
                    <a:pt x="2746" y="140"/>
                  </a:lnTo>
                  <a:lnTo>
                    <a:pt x="2748" y="138"/>
                  </a:lnTo>
                  <a:lnTo>
                    <a:pt x="2749" y="137"/>
                  </a:lnTo>
                  <a:lnTo>
                    <a:pt x="2750" y="136"/>
                  </a:lnTo>
                  <a:lnTo>
                    <a:pt x="2752" y="136"/>
                  </a:lnTo>
                  <a:lnTo>
                    <a:pt x="2753" y="136"/>
                  </a:lnTo>
                  <a:lnTo>
                    <a:pt x="2754" y="136"/>
                  </a:lnTo>
                  <a:lnTo>
                    <a:pt x="2755" y="136"/>
                  </a:lnTo>
                  <a:lnTo>
                    <a:pt x="2756" y="137"/>
                  </a:lnTo>
                  <a:lnTo>
                    <a:pt x="2758" y="137"/>
                  </a:lnTo>
                  <a:lnTo>
                    <a:pt x="2759" y="138"/>
                  </a:lnTo>
                  <a:lnTo>
                    <a:pt x="2760" y="139"/>
                  </a:lnTo>
                  <a:lnTo>
                    <a:pt x="2761" y="139"/>
                  </a:lnTo>
                  <a:lnTo>
                    <a:pt x="2763" y="139"/>
                  </a:lnTo>
                  <a:lnTo>
                    <a:pt x="2764" y="140"/>
                  </a:lnTo>
                  <a:lnTo>
                    <a:pt x="2765" y="140"/>
                  </a:lnTo>
                  <a:lnTo>
                    <a:pt x="2766" y="140"/>
                  </a:lnTo>
                  <a:lnTo>
                    <a:pt x="2768" y="140"/>
                  </a:lnTo>
                  <a:lnTo>
                    <a:pt x="2769" y="139"/>
                  </a:lnTo>
                  <a:lnTo>
                    <a:pt x="2770" y="139"/>
                  </a:lnTo>
                  <a:lnTo>
                    <a:pt x="2771" y="138"/>
                  </a:lnTo>
                  <a:lnTo>
                    <a:pt x="2773" y="138"/>
                  </a:lnTo>
                  <a:lnTo>
                    <a:pt x="2774" y="138"/>
                  </a:lnTo>
                  <a:lnTo>
                    <a:pt x="2775" y="138"/>
                  </a:lnTo>
                  <a:lnTo>
                    <a:pt x="2776" y="138"/>
                  </a:lnTo>
                  <a:lnTo>
                    <a:pt x="2777" y="138"/>
                  </a:lnTo>
                  <a:lnTo>
                    <a:pt x="2779" y="138"/>
                  </a:lnTo>
                  <a:lnTo>
                    <a:pt x="2780" y="138"/>
                  </a:lnTo>
                  <a:lnTo>
                    <a:pt x="2781" y="138"/>
                  </a:lnTo>
                  <a:lnTo>
                    <a:pt x="2783" y="139"/>
                  </a:lnTo>
                  <a:lnTo>
                    <a:pt x="2784" y="139"/>
                  </a:lnTo>
                  <a:lnTo>
                    <a:pt x="2785" y="139"/>
                  </a:lnTo>
                  <a:lnTo>
                    <a:pt x="2786" y="139"/>
                  </a:lnTo>
                  <a:lnTo>
                    <a:pt x="2787" y="139"/>
                  </a:lnTo>
                  <a:lnTo>
                    <a:pt x="2789" y="140"/>
                  </a:lnTo>
                  <a:lnTo>
                    <a:pt x="2790" y="141"/>
                  </a:lnTo>
                  <a:lnTo>
                    <a:pt x="2791" y="140"/>
                  </a:lnTo>
                  <a:lnTo>
                    <a:pt x="2792" y="139"/>
                  </a:lnTo>
                  <a:lnTo>
                    <a:pt x="2793" y="138"/>
                  </a:lnTo>
                  <a:lnTo>
                    <a:pt x="2795" y="136"/>
                  </a:lnTo>
                  <a:lnTo>
                    <a:pt x="2796" y="133"/>
                  </a:lnTo>
                  <a:lnTo>
                    <a:pt x="2797" y="132"/>
                  </a:lnTo>
                  <a:lnTo>
                    <a:pt x="2799" y="132"/>
                  </a:lnTo>
                  <a:lnTo>
                    <a:pt x="2800" y="131"/>
                  </a:lnTo>
                  <a:lnTo>
                    <a:pt x="2801" y="130"/>
                  </a:lnTo>
                  <a:lnTo>
                    <a:pt x="2802" y="128"/>
                  </a:lnTo>
                  <a:lnTo>
                    <a:pt x="2803" y="126"/>
                  </a:lnTo>
                  <a:lnTo>
                    <a:pt x="2805" y="126"/>
                  </a:lnTo>
                  <a:lnTo>
                    <a:pt x="2806" y="126"/>
                  </a:lnTo>
                  <a:lnTo>
                    <a:pt x="2807" y="125"/>
                  </a:lnTo>
                  <a:lnTo>
                    <a:pt x="2808" y="125"/>
                  </a:lnTo>
                  <a:lnTo>
                    <a:pt x="2810" y="125"/>
                  </a:lnTo>
                  <a:lnTo>
                    <a:pt x="2811" y="125"/>
                  </a:lnTo>
                  <a:lnTo>
                    <a:pt x="2812" y="125"/>
                  </a:lnTo>
                  <a:lnTo>
                    <a:pt x="2813" y="126"/>
                  </a:lnTo>
                  <a:lnTo>
                    <a:pt x="2815" y="127"/>
                  </a:lnTo>
                  <a:lnTo>
                    <a:pt x="2816" y="128"/>
                  </a:lnTo>
                  <a:lnTo>
                    <a:pt x="2817" y="129"/>
                  </a:lnTo>
                  <a:lnTo>
                    <a:pt x="2818" y="130"/>
                  </a:lnTo>
                  <a:lnTo>
                    <a:pt x="2820" y="131"/>
                  </a:lnTo>
                  <a:lnTo>
                    <a:pt x="2821" y="132"/>
                  </a:lnTo>
                  <a:lnTo>
                    <a:pt x="2822" y="133"/>
                  </a:lnTo>
                  <a:lnTo>
                    <a:pt x="2823" y="134"/>
                  </a:lnTo>
                  <a:lnTo>
                    <a:pt x="2824" y="135"/>
                  </a:lnTo>
                  <a:lnTo>
                    <a:pt x="2826" y="136"/>
                  </a:lnTo>
                  <a:lnTo>
                    <a:pt x="2827" y="137"/>
                  </a:lnTo>
                  <a:lnTo>
                    <a:pt x="2828" y="137"/>
                  </a:lnTo>
                  <a:lnTo>
                    <a:pt x="2830" y="138"/>
                  </a:lnTo>
                  <a:lnTo>
                    <a:pt x="2831" y="139"/>
                  </a:lnTo>
                  <a:lnTo>
                    <a:pt x="2832" y="139"/>
                  </a:lnTo>
                  <a:lnTo>
                    <a:pt x="2833" y="140"/>
                  </a:lnTo>
                  <a:lnTo>
                    <a:pt x="2834" y="141"/>
                  </a:lnTo>
                  <a:lnTo>
                    <a:pt x="2836" y="141"/>
                  </a:lnTo>
                  <a:lnTo>
                    <a:pt x="2837" y="142"/>
                  </a:lnTo>
                  <a:lnTo>
                    <a:pt x="2838" y="142"/>
                  </a:lnTo>
                  <a:lnTo>
                    <a:pt x="2839" y="143"/>
                  </a:lnTo>
                  <a:lnTo>
                    <a:pt x="2840" y="145"/>
                  </a:lnTo>
                  <a:lnTo>
                    <a:pt x="2842" y="147"/>
                  </a:lnTo>
                  <a:lnTo>
                    <a:pt x="2843" y="147"/>
                  </a:lnTo>
                  <a:lnTo>
                    <a:pt x="2844" y="148"/>
                  </a:lnTo>
                  <a:lnTo>
                    <a:pt x="2846" y="149"/>
                  </a:lnTo>
                  <a:lnTo>
                    <a:pt x="2847" y="148"/>
                  </a:lnTo>
                  <a:lnTo>
                    <a:pt x="2848" y="149"/>
                  </a:lnTo>
                  <a:lnTo>
                    <a:pt x="2849" y="148"/>
                  </a:lnTo>
                  <a:lnTo>
                    <a:pt x="2850" y="148"/>
                  </a:lnTo>
                  <a:lnTo>
                    <a:pt x="2852" y="148"/>
                  </a:lnTo>
                  <a:lnTo>
                    <a:pt x="2853" y="147"/>
                  </a:lnTo>
                  <a:lnTo>
                    <a:pt x="2854" y="146"/>
                  </a:lnTo>
                  <a:lnTo>
                    <a:pt x="2855" y="145"/>
                  </a:lnTo>
                  <a:lnTo>
                    <a:pt x="2857" y="145"/>
                  </a:lnTo>
                  <a:lnTo>
                    <a:pt x="2858" y="144"/>
                  </a:lnTo>
                  <a:lnTo>
                    <a:pt x="2859" y="143"/>
                  </a:lnTo>
                  <a:lnTo>
                    <a:pt x="2860" y="142"/>
                  </a:lnTo>
                  <a:lnTo>
                    <a:pt x="2862" y="141"/>
                  </a:lnTo>
                  <a:lnTo>
                    <a:pt x="2863" y="140"/>
                  </a:lnTo>
                  <a:lnTo>
                    <a:pt x="2864" y="139"/>
                  </a:lnTo>
                  <a:lnTo>
                    <a:pt x="2865" y="139"/>
                  </a:lnTo>
                  <a:lnTo>
                    <a:pt x="2867" y="138"/>
                  </a:lnTo>
                  <a:lnTo>
                    <a:pt x="2868" y="138"/>
                  </a:lnTo>
                  <a:lnTo>
                    <a:pt x="2869" y="138"/>
                  </a:lnTo>
                  <a:lnTo>
                    <a:pt x="2870" y="138"/>
                  </a:lnTo>
                  <a:lnTo>
                    <a:pt x="2871" y="139"/>
                  </a:lnTo>
                  <a:lnTo>
                    <a:pt x="2873" y="139"/>
                  </a:lnTo>
                  <a:lnTo>
                    <a:pt x="2874" y="140"/>
                  </a:lnTo>
                  <a:lnTo>
                    <a:pt x="2875" y="141"/>
                  </a:lnTo>
                  <a:lnTo>
                    <a:pt x="2877" y="142"/>
                  </a:lnTo>
                  <a:lnTo>
                    <a:pt x="2878" y="142"/>
                  </a:lnTo>
                  <a:lnTo>
                    <a:pt x="2879" y="143"/>
                  </a:lnTo>
                  <a:lnTo>
                    <a:pt x="2880" y="144"/>
                  </a:lnTo>
                  <a:lnTo>
                    <a:pt x="2881" y="144"/>
                  </a:lnTo>
                  <a:lnTo>
                    <a:pt x="2883" y="145"/>
                  </a:lnTo>
                  <a:lnTo>
                    <a:pt x="2884" y="146"/>
                  </a:lnTo>
                  <a:lnTo>
                    <a:pt x="2885" y="146"/>
                  </a:lnTo>
                  <a:lnTo>
                    <a:pt x="2886" y="146"/>
                  </a:lnTo>
                  <a:lnTo>
                    <a:pt x="2887" y="146"/>
                  </a:lnTo>
                  <a:lnTo>
                    <a:pt x="2889" y="146"/>
                  </a:lnTo>
                  <a:lnTo>
                    <a:pt x="2890" y="146"/>
                  </a:lnTo>
                  <a:lnTo>
                    <a:pt x="2891" y="146"/>
                  </a:lnTo>
                  <a:lnTo>
                    <a:pt x="2893" y="145"/>
                  </a:lnTo>
                  <a:lnTo>
                    <a:pt x="2894" y="145"/>
                  </a:lnTo>
                  <a:lnTo>
                    <a:pt x="2895" y="145"/>
                  </a:lnTo>
                  <a:lnTo>
                    <a:pt x="2896" y="145"/>
                  </a:lnTo>
                  <a:lnTo>
                    <a:pt x="2897" y="144"/>
                  </a:lnTo>
                  <a:lnTo>
                    <a:pt x="2899" y="143"/>
                  </a:lnTo>
                  <a:lnTo>
                    <a:pt x="2900" y="142"/>
                  </a:lnTo>
                  <a:lnTo>
                    <a:pt x="2901" y="142"/>
                  </a:lnTo>
                  <a:lnTo>
                    <a:pt x="2902" y="142"/>
                  </a:lnTo>
                  <a:lnTo>
                    <a:pt x="2903" y="142"/>
                  </a:lnTo>
                  <a:lnTo>
                    <a:pt x="2905" y="143"/>
                  </a:lnTo>
                  <a:lnTo>
                    <a:pt x="2906" y="145"/>
                  </a:lnTo>
                  <a:lnTo>
                    <a:pt x="2907" y="146"/>
                  </a:lnTo>
                  <a:lnTo>
                    <a:pt x="2909" y="149"/>
                  </a:lnTo>
                  <a:lnTo>
                    <a:pt x="2910" y="149"/>
                  </a:lnTo>
                  <a:lnTo>
                    <a:pt x="2911" y="147"/>
                  </a:lnTo>
                  <a:lnTo>
                    <a:pt x="2912" y="146"/>
                  </a:lnTo>
                  <a:lnTo>
                    <a:pt x="2913" y="145"/>
                  </a:lnTo>
                  <a:lnTo>
                    <a:pt x="2915" y="145"/>
                  </a:lnTo>
                  <a:lnTo>
                    <a:pt x="2916" y="145"/>
                  </a:lnTo>
                  <a:lnTo>
                    <a:pt x="2917" y="144"/>
                  </a:lnTo>
                  <a:lnTo>
                    <a:pt x="2918" y="144"/>
                  </a:lnTo>
                  <a:lnTo>
                    <a:pt x="2920" y="143"/>
                  </a:lnTo>
                  <a:lnTo>
                    <a:pt x="2921" y="143"/>
                  </a:lnTo>
                  <a:lnTo>
                    <a:pt x="2922" y="142"/>
                  </a:lnTo>
                  <a:lnTo>
                    <a:pt x="2923" y="141"/>
                  </a:lnTo>
                  <a:lnTo>
                    <a:pt x="2925" y="141"/>
                  </a:lnTo>
                  <a:lnTo>
                    <a:pt x="2926" y="141"/>
                  </a:lnTo>
                  <a:lnTo>
                    <a:pt x="2927" y="142"/>
                  </a:lnTo>
                  <a:lnTo>
                    <a:pt x="2928" y="142"/>
                  </a:lnTo>
                  <a:lnTo>
                    <a:pt x="2930" y="142"/>
                  </a:lnTo>
                  <a:lnTo>
                    <a:pt x="2931" y="141"/>
                  </a:lnTo>
                  <a:lnTo>
                    <a:pt x="2932" y="141"/>
                  </a:lnTo>
                  <a:lnTo>
                    <a:pt x="2933" y="142"/>
                  </a:lnTo>
                  <a:lnTo>
                    <a:pt x="2934" y="143"/>
                  </a:lnTo>
                  <a:lnTo>
                    <a:pt x="2936" y="144"/>
                  </a:lnTo>
                  <a:lnTo>
                    <a:pt x="2937" y="144"/>
                  </a:lnTo>
                  <a:lnTo>
                    <a:pt x="2938" y="145"/>
                  </a:lnTo>
                  <a:lnTo>
                    <a:pt x="2940" y="146"/>
                  </a:lnTo>
                  <a:lnTo>
                    <a:pt x="2941" y="147"/>
                  </a:lnTo>
                  <a:lnTo>
                    <a:pt x="2942" y="147"/>
                  </a:lnTo>
                  <a:lnTo>
                    <a:pt x="2943" y="148"/>
                  </a:lnTo>
                  <a:lnTo>
                    <a:pt x="2944" y="148"/>
                  </a:lnTo>
                  <a:lnTo>
                    <a:pt x="2946" y="148"/>
                  </a:lnTo>
                  <a:lnTo>
                    <a:pt x="2947" y="148"/>
                  </a:lnTo>
                  <a:lnTo>
                    <a:pt x="2948" y="148"/>
                  </a:lnTo>
                  <a:lnTo>
                    <a:pt x="2949" y="148"/>
                  </a:lnTo>
                  <a:lnTo>
                    <a:pt x="2950" y="148"/>
                  </a:lnTo>
                  <a:lnTo>
                    <a:pt x="2952" y="148"/>
                  </a:lnTo>
                  <a:lnTo>
                    <a:pt x="2953" y="148"/>
                  </a:lnTo>
                  <a:lnTo>
                    <a:pt x="2954" y="148"/>
                  </a:lnTo>
                  <a:lnTo>
                    <a:pt x="2956" y="148"/>
                  </a:lnTo>
                  <a:lnTo>
                    <a:pt x="2957" y="148"/>
                  </a:lnTo>
                  <a:lnTo>
                    <a:pt x="2958" y="147"/>
                  </a:lnTo>
                  <a:lnTo>
                    <a:pt x="2959" y="147"/>
                  </a:lnTo>
                  <a:lnTo>
                    <a:pt x="2960" y="147"/>
                  </a:lnTo>
                  <a:lnTo>
                    <a:pt x="2962" y="147"/>
                  </a:lnTo>
                  <a:lnTo>
                    <a:pt x="2963" y="146"/>
                  </a:lnTo>
                  <a:lnTo>
                    <a:pt x="2964" y="147"/>
                  </a:lnTo>
                  <a:lnTo>
                    <a:pt x="2965" y="146"/>
                  </a:lnTo>
                  <a:lnTo>
                    <a:pt x="2967" y="146"/>
                  </a:lnTo>
                  <a:lnTo>
                    <a:pt x="2968" y="146"/>
                  </a:lnTo>
                  <a:lnTo>
                    <a:pt x="2969" y="147"/>
                  </a:lnTo>
                  <a:lnTo>
                    <a:pt x="2970" y="147"/>
                  </a:lnTo>
                  <a:lnTo>
                    <a:pt x="2972" y="146"/>
                  </a:lnTo>
                  <a:lnTo>
                    <a:pt x="2973" y="146"/>
                  </a:lnTo>
                  <a:lnTo>
                    <a:pt x="2974" y="146"/>
                  </a:lnTo>
                  <a:lnTo>
                    <a:pt x="2975" y="145"/>
                  </a:lnTo>
                  <a:lnTo>
                    <a:pt x="2977" y="145"/>
                  </a:lnTo>
                  <a:lnTo>
                    <a:pt x="2978" y="144"/>
                  </a:lnTo>
                  <a:lnTo>
                    <a:pt x="2979" y="144"/>
                  </a:lnTo>
                  <a:lnTo>
                    <a:pt x="2980" y="143"/>
                  </a:lnTo>
                  <a:lnTo>
                    <a:pt x="2981" y="143"/>
                  </a:lnTo>
                  <a:lnTo>
                    <a:pt x="2983" y="142"/>
                  </a:lnTo>
                  <a:lnTo>
                    <a:pt x="2984" y="142"/>
                  </a:lnTo>
                  <a:lnTo>
                    <a:pt x="2985" y="142"/>
                  </a:lnTo>
                  <a:lnTo>
                    <a:pt x="2987" y="142"/>
                  </a:lnTo>
                  <a:lnTo>
                    <a:pt x="2988" y="142"/>
                  </a:lnTo>
                  <a:lnTo>
                    <a:pt x="2989" y="142"/>
                  </a:lnTo>
                  <a:lnTo>
                    <a:pt x="2990" y="142"/>
                  </a:lnTo>
                  <a:lnTo>
                    <a:pt x="2991" y="142"/>
                  </a:lnTo>
                  <a:lnTo>
                    <a:pt x="2993" y="142"/>
                  </a:lnTo>
                  <a:lnTo>
                    <a:pt x="2994" y="143"/>
                  </a:lnTo>
                  <a:lnTo>
                    <a:pt x="2995" y="143"/>
                  </a:lnTo>
                  <a:lnTo>
                    <a:pt x="2996" y="143"/>
                  </a:lnTo>
                  <a:lnTo>
                    <a:pt x="2997" y="143"/>
                  </a:lnTo>
                  <a:lnTo>
                    <a:pt x="2999" y="144"/>
                  </a:lnTo>
                  <a:lnTo>
                    <a:pt x="3000" y="144"/>
                  </a:lnTo>
                  <a:lnTo>
                    <a:pt x="3001" y="145"/>
                  </a:lnTo>
                  <a:lnTo>
                    <a:pt x="3003" y="146"/>
                  </a:lnTo>
                  <a:lnTo>
                    <a:pt x="3004" y="147"/>
                  </a:lnTo>
                  <a:lnTo>
                    <a:pt x="3005" y="148"/>
                  </a:lnTo>
                  <a:lnTo>
                    <a:pt x="3006" y="148"/>
                  </a:lnTo>
                  <a:lnTo>
                    <a:pt x="3007" y="149"/>
                  </a:lnTo>
                  <a:lnTo>
                    <a:pt x="3009" y="149"/>
                  </a:lnTo>
                  <a:lnTo>
                    <a:pt x="3010" y="149"/>
                  </a:lnTo>
                  <a:lnTo>
                    <a:pt x="3011" y="150"/>
                  </a:lnTo>
                  <a:lnTo>
                    <a:pt x="3012" y="150"/>
                  </a:lnTo>
                  <a:lnTo>
                    <a:pt x="3014" y="150"/>
                  </a:lnTo>
                  <a:lnTo>
                    <a:pt x="3015" y="149"/>
                  </a:lnTo>
                  <a:lnTo>
                    <a:pt x="3016" y="149"/>
                  </a:lnTo>
                  <a:lnTo>
                    <a:pt x="3017" y="149"/>
                  </a:lnTo>
                  <a:lnTo>
                    <a:pt x="3019" y="148"/>
                  </a:lnTo>
                  <a:lnTo>
                    <a:pt x="3020" y="148"/>
                  </a:lnTo>
                  <a:lnTo>
                    <a:pt x="3021" y="148"/>
                  </a:lnTo>
                  <a:lnTo>
                    <a:pt x="3022" y="149"/>
                  </a:lnTo>
                  <a:lnTo>
                    <a:pt x="3024" y="148"/>
                  </a:lnTo>
                  <a:lnTo>
                    <a:pt x="3025" y="148"/>
                  </a:lnTo>
                  <a:lnTo>
                    <a:pt x="3026" y="148"/>
                  </a:lnTo>
                  <a:lnTo>
                    <a:pt x="3027" y="148"/>
                  </a:lnTo>
                  <a:lnTo>
                    <a:pt x="3028" y="149"/>
                  </a:lnTo>
                  <a:lnTo>
                    <a:pt x="3030" y="150"/>
                  </a:lnTo>
                  <a:lnTo>
                    <a:pt x="3031" y="149"/>
                  </a:lnTo>
                  <a:lnTo>
                    <a:pt x="3032" y="149"/>
                  </a:lnTo>
                  <a:lnTo>
                    <a:pt x="3034" y="149"/>
                  </a:lnTo>
                  <a:lnTo>
                    <a:pt x="3035" y="149"/>
                  </a:lnTo>
                  <a:lnTo>
                    <a:pt x="3036" y="149"/>
                  </a:lnTo>
                  <a:lnTo>
                    <a:pt x="3037" y="149"/>
                  </a:lnTo>
                  <a:lnTo>
                    <a:pt x="3038" y="148"/>
                  </a:lnTo>
                  <a:lnTo>
                    <a:pt x="3040" y="147"/>
                  </a:lnTo>
                  <a:lnTo>
                    <a:pt x="3041" y="146"/>
                  </a:lnTo>
                  <a:lnTo>
                    <a:pt x="3042" y="145"/>
                  </a:lnTo>
                  <a:lnTo>
                    <a:pt x="3043" y="145"/>
                  </a:lnTo>
                  <a:lnTo>
                    <a:pt x="3045" y="144"/>
                  </a:lnTo>
                  <a:lnTo>
                    <a:pt x="3046" y="145"/>
                  </a:lnTo>
                  <a:lnTo>
                    <a:pt x="3047" y="145"/>
                  </a:lnTo>
                  <a:lnTo>
                    <a:pt x="3048" y="145"/>
                  </a:lnTo>
                  <a:lnTo>
                    <a:pt x="3050" y="145"/>
                  </a:lnTo>
                  <a:lnTo>
                    <a:pt x="3051" y="145"/>
                  </a:lnTo>
                  <a:lnTo>
                    <a:pt x="3052" y="145"/>
                  </a:lnTo>
                  <a:lnTo>
                    <a:pt x="3053" y="145"/>
                  </a:lnTo>
                  <a:lnTo>
                    <a:pt x="3054" y="146"/>
                  </a:lnTo>
                  <a:lnTo>
                    <a:pt x="3056" y="146"/>
                  </a:lnTo>
                  <a:lnTo>
                    <a:pt x="3057" y="146"/>
                  </a:lnTo>
                  <a:lnTo>
                    <a:pt x="3058" y="146"/>
                  </a:lnTo>
                  <a:lnTo>
                    <a:pt x="3059" y="147"/>
                  </a:lnTo>
                  <a:lnTo>
                    <a:pt x="3061" y="147"/>
                  </a:lnTo>
                  <a:lnTo>
                    <a:pt x="3062" y="149"/>
                  </a:lnTo>
                  <a:lnTo>
                    <a:pt x="3063" y="150"/>
                  </a:lnTo>
                  <a:lnTo>
                    <a:pt x="3064" y="151"/>
                  </a:lnTo>
                  <a:lnTo>
                    <a:pt x="3066" y="151"/>
                  </a:lnTo>
                  <a:lnTo>
                    <a:pt x="3067" y="151"/>
                  </a:lnTo>
                  <a:lnTo>
                    <a:pt x="3068" y="152"/>
                  </a:lnTo>
                  <a:lnTo>
                    <a:pt x="3069" y="151"/>
                  </a:lnTo>
                  <a:lnTo>
                    <a:pt x="3070" y="151"/>
                  </a:lnTo>
                  <a:lnTo>
                    <a:pt x="3072" y="151"/>
                  </a:lnTo>
                  <a:lnTo>
                    <a:pt x="3073" y="151"/>
                  </a:lnTo>
                  <a:lnTo>
                    <a:pt x="3074" y="151"/>
                  </a:lnTo>
                  <a:lnTo>
                    <a:pt x="3076" y="151"/>
                  </a:lnTo>
                  <a:lnTo>
                    <a:pt x="3077" y="150"/>
                  </a:lnTo>
                  <a:lnTo>
                    <a:pt x="3078" y="149"/>
                  </a:lnTo>
                  <a:lnTo>
                    <a:pt x="3079" y="148"/>
                  </a:lnTo>
                  <a:lnTo>
                    <a:pt x="3080" y="148"/>
                  </a:lnTo>
                  <a:lnTo>
                    <a:pt x="3082" y="147"/>
                  </a:lnTo>
                  <a:lnTo>
                    <a:pt x="3083" y="147"/>
                  </a:lnTo>
                  <a:lnTo>
                    <a:pt x="3084" y="147"/>
                  </a:lnTo>
                  <a:lnTo>
                    <a:pt x="3085" y="146"/>
                  </a:lnTo>
                  <a:lnTo>
                    <a:pt x="3087" y="146"/>
                  </a:lnTo>
                  <a:lnTo>
                    <a:pt x="3088" y="146"/>
                  </a:lnTo>
                  <a:lnTo>
                    <a:pt x="3089" y="146"/>
                  </a:lnTo>
                  <a:lnTo>
                    <a:pt x="3090" y="146"/>
                  </a:lnTo>
                  <a:lnTo>
                    <a:pt x="3092" y="146"/>
                  </a:lnTo>
                  <a:lnTo>
                    <a:pt x="3093" y="146"/>
                  </a:lnTo>
                  <a:lnTo>
                    <a:pt x="3094" y="146"/>
                  </a:lnTo>
                  <a:lnTo>
                    <a:pt x="3095" y="146"/>
                  </a:lnTo>
                  <a:lnTo>
                    <a:pt x="3097" y="145"/>
                  </a:lnTo>
                  <a:lnTo>
                    <a:pt x="3098" y="144"/>
                  </a:lnTo>
                  <a:lnTo>
                    <a:pt x="3099" y="143"/>
                  </a:lnTo>
                  <a:lnTo>
                    <a:pt x="3100" y="142"/>
                  </a:lnTo>
                  <a:lnTo>
                    <a:pt x="3101" y="141"/>
                  </a:lnTo>
                  <a:lnTo>
                    <a:pt x="3103" y="140"/>
                  </a:lnTo>
                  <a:lnTo>
                    <a:pt x="3104" y="139"/>
                  </a:lnTo>
                  <a:lnTo>
                    <a:pt x="3105" y="138"/>
                  </a:lnTo>
                  <a:lnTo>
                    <a:pt x="3107" y="138"/>
                  </a:lnTo>
                  <a:lnTo>
                    <a:pt x="3108" y="138"/>
                  </a:lnTo>
                  <a:lnTo>
                    <a:pt x="3109" y="138"/>
                  </a:lnTo>
                  <a:lnTo>
                    <a:pt x="3110" y="138"/>
                  </a:lnTo>
                  <a:lnTo>
                    <a:pt x="3111" y="139"/>
                  </a:lnTo>
                  <a:lnTo>
                    <a:pt x="3113" y="139"/>
                  </a:lnTo>
                  <a:lnTo>
                    <a:pt x="3114" y="140"/>
                  </a:lnTo>
                  <a:lnTo>
                    <a:pt x="3115" y="141"/>
                  </a:lnTo>
                  <a:lnTo>
                    <a:pt x="3116" y="142"/>
                  </a:lnTo>
                  <a:lnTo>
                    <a:pt x="3117" y="143"/>
                  </a:lnTo>
                  <a:lnTo>
                    <a:pt x="3119" y="144"/>
                  </a:lnTo>
                  <a:lnTo>
                    <a:pt x="3120" y="145"/>
                  </a:lnTo>
                  <a:lnTo>
                    <a:pt x="3121" y="145"/>
                  </a:lnTo>
                  <a:lnTo>
                    <a:pt x="3123" y="145"/>
                  </a:lnTo>
                  <a:lnTo>
                    <a:pt x="3124" y="146"/>
                  </a:lnTo>
                  <a:lnTo>
                    <a:pt x="3125" y="146"/>
                  </a:lnTo>
                  <a:lnTo>
                    <a:pt x="3126" y="146"/>
                  </a:lnTo>
                  <a:lnTo>
                    <a:pt x="3127" y="146"/>
                  </a:lnTo>
                  <a:lnTo>
                    <a:pt x="3129" y="146"/>
                  </a:lnTo>
                  <a:lnTo>
                    <a:pt x="3130" y="147"/>
                  </a:lnTo>
                  <a:lnTo>
                    <a:pt x="3131" y="147"/>
                  </a:lnTo>
                  <a:lnTo>
                    <a:pt x="3132" y="147"/>
                  </a:lnTo>
                  <a:lnTo>
                    <a:pt x="3134" y="146"/>
                  </a:lnTo>
                  <a:lnTo>
                    <a:pt x="3135" y="146"/>
                  </a:lnTo>
                  <a:lnTo>
                    <a:pt x="3136" y="145"/>
                  </a:lnTo>
                  <a:lnTo>
                    <a:pt x="3137" y="145"/>
                  </a:lnTo>
                  <a:lnTo>
                    <a:pt x="3139" y="145"/>
                  </a:lnTo>
                  <a:lnTo>
                    <a:pt x="3140" y="144"/>
                  </a:lnTo>
                  <a:lnTo>
                    <a:pt x="3141" y="144"/>
                  </a:lnTo>
                  <a:lnTo>
                    <a:pt x="3142" y="142"/>
                  </a:lnTo>
                  <a:lnTo>
                    <a:pt x="3144" y="142"/>
                  </a:lnTo>
                  <a:lnTo>
                    <a:pt x="3145" y="142"/>
                  </a:lnTo>
                  <a:lnTo>
                    <a:pt x="3146" y="141"/>
                  </a:lnTo>
                  <a:lnTo>
                    <a:pt x="3147" y="140"/>
                  </a:lnTo>
                  <a:lnTo>
                    <a:pt x="3148" y="139"/>
                  </a:lnTo>
                  <a:lnTo>
                    <a:pt x="3150" y="139"/>
                  </a:lnTo>
                  <a:lnTo>
                    <a:pt x="3151" y="139"/>
                  </a:lnTo>
                  <a:lnTo>
                    <a:pt x="3152" y="138"/>
                  </a:lnTo>
                  <a:lnTo>
                    <a:pt x="3154" y="139"/>
                  </a:lnTo>
                  <a:lnTo>
                    <a:pt x="3155" y="139"/>
                  </a:lnTo>
                  <a:lnTo>
                    <a:pt x="3156" y="140"/>
                  </a:lnTo>
                  <a:lnTo>
                    <a:pt x="3157" y="141"/>
                  </a:lnTo>
                  <a:lnTo>
                    <a:pt x="3158" y="140"/>
                  </a:lnTo>
                  <a:lnTo>
                    <a:pt x="3160" y="140"/>
                  </a:lnTo>
                  <a:lnTo>
                    <a:pt x="3161" y="139"/>
                  </a:lnTo>
                  <a:lnTo>
                    <a:pt x="3162" y="138"/>
                  </a:lnTo>
                  <a:lnTo>
                    <a:pt x="3163" y="138"/>
                  </a:lnTo>
                  <a:lnTo>
                    <a:pt x="3164" y="137"/>
                  </a:lnTo>
                  <a:lnTo>
                    <a:pt x="3166" y="136"/>
                  </a:lnTo>
                  <a:lnTo>
                    <a:pt x="3167" y="136"/>
                  </a:lnTo>
                  <a:lnTo>
                    <a:pt x="3168" y="137"/>
                  </a:lnTo>
                  <a:lnTo>
                    <a:pt x="3170" y="137"/>
                  </a:lnTo>
                  <a:lnTo>
                    <a:pt x="3171" y="139"/>
                  </a:lnTo>
                  <a:lnTo>
                    <a:pt x="3172" y="139"/>
                  </a:lnTo>
                  <a:lnTo>
                    <a:pt x="3173" y="140"/>
                  </a:lnTo>
                  <a:lnTo>
                    <a:pt x="3174" y="141"/>
                  </a:lnTo>
                  <a:lnTo>
                    <a:pt x="3176" y="142"/>
                  </a:lnTo>
                  <a:lnTo>
                    <a:pt x="3177" y="142"/>
                  </a:lnTo>
                  <a:lnTo>
                    <a:pt x="3178" y="142"/>
                  </a:lnTo>
                  <a:lnTo>
                    <a:pt x="3179" y="143"/>
                  </a:lnTo>
                  <a:lnTo>
                    <a:pt x="3181" y="143"/>
                  </a:lnTo>
                  <a:lnTo>
                    <a:pt x="3182" y="142"/>
                  </a:lnTo>
                  <a:lnTo>
                    <a:pt x="3183" y="141"/>
                  </a:lnTo>
                  <a:lnTo>
                    <a:pt x="3184" y="139"/>
                  </a:lnTo>
                  <a:lnTo>
                    <a:pt x="3186" y="139"/>
                  </a:lnTo>
                  <a:lnTo>
                    <a:pt x="3187" y="138"/>
                  </a:lnTo>
                  <a:lnTo>
                    <a:pt x="3188" y="138"/>
                  </a:lnTo>
                  <a:lnTo>
                    <a:pt x="3189" y="139"/>
                  </a:lnTo>
                  <a:lnTo>
                    <a:pt x="3191" y="140"/>
                  </a:lnTo>
                  <a:lnTo>
                    <a:pt x="3192" y="142"/>
                  </a:lnTo>
                  <a:lnTo>
                    <a:pt x="3193" y="144"/>
                  </a:lnTo>
                  <a:lnTo>
                    <a:pt x="3194" y="144"/>
                  </a:lnTo>
                  <a:lnTo>
                    <a:pt x="3195" y="144"/>
                  </a:lnTo>
                  <a:lnTo>
                    <a:pt x="3197" y="144"/>
                  </a:lnTo>
                  <a:lnTo>
                    <a:pt x="3198" y="144"/>
                  </a:lnTo>
                  <a:lnTo>
                    <a:pt x="3199" y="144"/>
                  </a:lnTo>
                  <a:lnTo>
                    <a:pt x="3201" y="145"/>
                  </a:lnTo>
                  <a:lnTo>
                    <a:pt x="3202" y="145"/>
                  </a:lnTo>
                  <a:lnTo>
                    <a:pt x="3203" y="145"/>
                  </a:lnTo>
                  <a:lnTo>
                    <a:pt x="3204" y="145"/>
                  </a:lnTo>
                  <a:lnTo>
                    <a:pt x="3205" y="144"/>
                  </a:lnTo>
                  <a:lnTo>
                    <a:pt x="3207" y="144"/>
                  </a:lnTo>
                  <a:lnTo>
                    <a:pt x="3208" y="144"/>
                  </a:lnTo>
                  <a:lnTo>
                    <a:pt x="3209" y="144"/>
                  </a:lnTo>
                  <a:lnTo>
                    <a:pt x="3210" y="143"/>
                  </a:lnTo>
                  <a:lnTo>
                    <a:pt x="3211" y="142"/>
                  </a:lnTo>
                  <a:lnTo>
                    <a:pt x="3213" y="141"/>
                  </a:lnTo>
                  <a:lnTo>
                    <a:pt x="3214" y="139"/>
                  </a:lnTo>
                  <a:lnTo>
                    <a:pt x="3215" y="139"/>
                  </a:lnTo>
                  <a:lnTo>
                    <a:pt x="3217" y="136"/>
                  </a:lnTo>
                  <a:lnTo>
                    <a:pt x="3218" y="135"/>
                  </a:lnTo>
                  <a:lnTo>
                    <a:pt x="3219" y="132"/>
                  </a:lnTo>
                  <a:lnTo>
                    <a:pt x="3220" y="130"/>
                  </a:lnTo>
                  <a:lnTo>
                    <a:pt x="3221" y="128"/>
                  </a:lnTo>
                  <a:lnTo>
                    <a:pt x="3223" y="128"/>
                  </a:lnTo>
                  <a:lnTo>
                    <a:pt x="3224" y="128"/>
                  </a:lnTo>
                  <a:lnTo>
                    <a:pt x="3225" y="127"/>
                  </a:lnTo>
                  <a:lnTo>
                    <a:pt x="3226" y="126"/>
                  </a:lnTo>
                  <a:lnTo>
                    <a:pt x="3227" y="125"/>
                  </a:lnTo>
                  <a:lnTo>
                    <a:pt x="3229" y="124"/>
                  </a:lnTo>
                  <a:lnTo>
                    <a:pt x="3230" y="125"/>
                  </a:lnTo>
                  <a:lnTo>
                    <a:pt x="3231" y="126"/>
                  </a:lnTo>
                  <a:lnTo>
                    <a:pt x="3233" y="127"/>
                  </a:lnTo>
                  <a:lnTo>
                    <a:pt x="3234" y="128"/>
                  </a:lnTo>
                  <a:lnTo>
                    <a:pt x="3235" y="130"/>
                  </a:lnTo>
                  <a:lnTo>
                    <a:pt x="3236" y="131"/>
                  </a:lnTo>
                  <a:lnTo>
                    <a:pt x="3237" y="132"/>
                  </a:lnTo>
                  <a:lnTo>
                    <a:pt x="3239" y="132"/>
                  </a:lnTo>
                  <a:lnTo>
                    <a:pt x="3240" y="133"/>
                  </a:lnTo>
                  <a:lnTo>
                    <a:pt x="3241" y="134"/>
                  </a:lnTo>
                  <a:lnTo>
                    <a:pt x="3242" y="134"/>
                  </a:lnTo>
                  <a:lnTo>
                    <a:pt x="3244" y="134"/>
                  </a:lnTo>
                  <a:lnTo>
                    <a:pt x="3245" y="134"/>
                  </a:lnTo>
                  <a:lnTo>
                    <a:pt x="3246" y="134"/>
                  </a:lnTo>
                  <a:lnTo>
                    <a:pt x="3247" y="134"/>
                  </a:lnTo>
                  <a:lnTo>
                    <a:pt x="3249" y="134"/>
                  </a:lnTo>
                  <a:lnTo>
                    <a:pt x="3250" y="134"/>
                  </a:lnTo>
                  <a:lnTo>
                    <a:pt x="3251" y="134"/>
                  </a:lnTo>
                  <a:lnTo>
                    <a:pt x="3252" y="131"/>
                  </a:lnTo>
                  <a:lnTo>
                    <a:pt x="3254" y="129"/>
                  </a:lnTo>
                  <a:lnTo>
                    <a:pt x="3255" y="127"/>
                  </a:lnTo>
                  <a:lnTo>
                    <a:pt x="3256" y="126"/>
                  </a:lnTo>
                  <a:lnTo>
                    <a:pt x="3257" y="125"/>
                  </a:lnTo>
                  <a:lnTo>
                    <a:pt x="3258" y="123"/>
                  </a:lnTo>
                  <a:lnTo>
                    <a:pt x="3260" y="123"/>
                  </a:lnTo>
                  <a:lnTo>
                    <a:pt x="3261" y="122"/>
                  </a:lnTo>
                  <a:lnTo>
                    <a:pt x="3262" y="122"/>
                  </a:lnTo>
                  <a:lnTo>
                    <a:pt x="3264" y="122"/>
                  </a:lnTo>
                  <a:lnTo>
                    <a:pt x="3265" y="123"/>
                  </a:lnTo>
                  <a:lnTo>
                    <a:pt x="3266" y="124"/>
                  </a:lnTo>
                  <a:lnTo>
                    <a:pt x="3267" y="123"/>
                  </a:lnTo>
                  <a:lnTo>
                    <a:pt x="3268" y="123"/>
                  </a:lnTo>
                  <a:lnTo>
                    <a:pt x="3270" y="122"/>
                  </a:lnTo>
                  <a:lnTo>
                    <a:pt x="3271" y="121"/>
                  </a:lnTo>
                  <a:lnTo>
                    <a:pt x="3272" y="121"/>
                  </a:lnTo>
                  <a:lnTo>
                    <a:pt x="3273" y="120"/>
                  </a:lnTo>
                  <a:lnTo>
                    <a:pt x="3274" y="119"/>
                  </a:lnTo>
                  <a:lnTo>
                    <a:pt x="3276" y="115"/>
                  </a:lnTo>
                  <a:lnTo>
                    <a:pt x="3277" y="111"/>
                  </a:lnTo>
                  <a:lnTo>
                    <a:pt x="3278" y="106"/>
                  </a:lnTo>
                  <a:lnTo>
                    <a:pt x="3280" y="104"/>
                  </a:lnTo>
                  <a:lnTo>
                    <a:pt x="3281" y="103"/>
                  </a:lnTo>
                  <a:lnTo>
                    <a:pt x="3282" y="102"/>
                  </a:lnTo>
                  <a:lnTo>
                    <a:pt x="3283" y="101"/>
                  </a:lnTo>
                  <a:lnTo>
                    <a:pt x="3284" y="99"/>
                  </a:lnTo>
                  <a:lnTo>
                    <a:pt x="3286" y="99"/>
                  </a:lnTo>
                  <a:lnTo>
                    <a:pt x="3287" y="99"/>
                  </a:lnTo>
                  <a:lnTo>
                    <a:pt x="3288" y="99"/>
                  </a:lnTo>
                  <a:lnTo>
                    <a:pt x="3289" y="100"/>
                  </a:lnTo>
                  <a:lnTo>
                    <a:pt x="3291" y="101"/>
                  </a:lnTo>
                  <a:lnTo>
                    <a:pt x="3292" y="102"/>
                  </a:lnTo>
                  <a:lnTo>
                    <a:pt x="3293" y="103"/>
                  </a:lnTo>
                  <a:lnTo>
                    <a:pt x="3294" y="104"/>
                  </a:lnTo>
                  <a:lnTo>
                    <a:pt x="3296" y="105"/>
                  </a:lnTo>
                  <a:lnTo>
                    <a:pt x="3297" y="107"/>
                  </a:lnTo>
                  <a:lnTo>
                    <a:pt x="3298" y="108"/>
                  </a:lnTo>
                  <a:lnTo>
                    <a:pt x="3299" y="107"/>
                  </a:lnTo>
                  <a:lnTo>
                    <a:pt x="3301" y="105"/>
                  </a:lnTo>
                  <a:lnTo>
                    <a:pt x="3302" y="99"/>
                  </a:lnTo>
                  <a:lnTo>
                    <a:pt x="3303" y="90"/>
                  </a:lnTo>
                  <a:lnTo>
                    <a:pt x="3304" y="83"/>
                  </a:lnTo>
                  <a:lnTo>
                    <a:pt x="3305" y="72"/>
                  </a:lnTo>
                  <a:lnTo>
                    <a:pt x="3307" y="60"/>
                  </a:lnTo>
                  <a:lnTo>
                    <a:pt x="3308" y="56"/>
                  </a:lnTo>
                  <a:lnTo>
                    <a:pt x="3309" y="53"/>
                  </a:lnTo>
                  <a:lnTo>
                    <a:pt x="3311" y="50"/>
                  </a:lnTo>
                  <a:lnTo>
                    <a:pt x="3312" y="48"/>
                  </a:lnTo>
                  <a:lnTo>
                    <a:pt x="3313" y="47"/>
                  </a:lnTo>
                  <a:lnTo>
                    <a:pt x="3314" y="46"/>
                  </a:lnTo>
                  <a:lnTo>
                    <a:pt x="3315" y="45"/>
                  </a:lnTo>
                  <a:lnTo>
                    <a:pt x="3317" y="44"/>
                  </a:lnTo>
                  <a:lnTo>
                    <a:pt x="3318" y="42"/>
                  </a:lnTo>
                  <a:lnTo>
                    <a:pt x="3319" y="41"/>
                  </a:lnTo>
                  <a:lnTo>
                    <a:pt x="3320" y="40"/>
                  </a:lnTo>
                  <a:lnTo>
                    <a:pt x="3321" y="39"/>
                  </a:lnTo>
                  <a:lnTo>
                    <a:pt x="3323" y="38"/>
                  </a:lnTo>
                  <a:lnTo>
                    <a:pt x="3324" y="38"/>
                  </a:lnTo>
                  <a:lnTo>
                    <a:pt x="3325" y="38"/>
                  </a:lnTo>
                  <a:lnTo>
                    <a:pt x="3327" y="38"/>
                  </a:lnTo>
                  <a:lnTo>
                    <a:pt x="3328" y="37"/>
                  </a:lnTo>
                  <a:lnTo>
                    <a:pt x="3329" y="36"/>
                  </a:lnTo>
                  <a:lnTo>
                    <a:pt x="3330" y="35"/>
                  </a:lnTo>
                  <a:lnTo>
                    <a:pt x="3331" y="33"/>
                  </a:lnTo>
                  <a:lnTo>
                    <a:pt x="3333" y="30"/>
                  </a:lnTo>
                  <a:lnTo>
                    <a:pt x="3334" y="27"/>
                  </a:lnTo>
                  <a:lnTo>
                    <a:pt x="3335" y="24"/>
                  </a:lnTo>
                  <a:lnTo>
                    <a:pt x="3336" y="20"/>
                  </a:lnTo>
                  <a:lnTo>
                    <a:pt x="3338" y="14"/>
                  </a:lnTo>
                  <a:lnTo>
                    <a:pt x="3339" y="9"/>
                  </a:lnTo>
                  <a:lnTo>
                    <a:pt x="3340" y="4"/>
                  </a:lnTo>
                  <a:lnTo>
                    <a:pt x="3341" y="2"/>
                  </a:lnTo>
                  <a:lnTo>
                    <a:pt x="3343" y="0"/>
                  </a:lnTo>
                  <a:lnTo>
                    <a:pt x="3344" y="1"/>
                  </a:lnTo>
                  <a:lnTo>
                    <a:pt x="3345" y="7"/>
                  </a:lnTo>
                  <a:lnTo>
                    <a:pt x="3346" y="15"/>
                  </a:lnTo>
                  <a:lnTo>
                    <a:pt x="3348" y="24"/>
                  </a:lnTo>
                  <a:lnTo>
                    <a:pt x="3349" y="33"/>
                  </a:lnTo>
                  <a:lnTo>
                    <a:pt x="3350" y="38"/>
                  </a:lnTo>
                  <a:lnTo>
                    <a:pt x="3351" y="43"/>
                  </a:lnTo>
                  <a:lnTo>
                    <a:pt x="3352" y="47"/>
                  </a:lnTo>
                  <a:lnTo>
                    <a:pt x="3354" y="51"/>
                  </a:lnTo>
                  <a:lnTo>
                    <a:pt x="3355" y="54"/>
                  </a:lnTo>
                  <a:lnTo>
                    <a:pt x="3356" y="58"/>
                  </a:lnTo>
                  <a:lnTo>
                    <a:pt x="3358" y="60"/>
                  </a:lnTo>
                  <a:lnTo>
                    <a:pt x="3359" y="61"/>
                  </a:lnTo>
                  <a:lnTo>
                    <a:pt x="3360" y="61"/>
                  </a:lnTo>
                  <a:lnTo>
                    <a:pt x="3361" y="58"/>
                  </a:lnTo>
                  <a:lnTo>
                    <a:pt x="3362" y="52"/>
                  </a:lnTo>
                  <a:lnTo>
                    <a:pt x="3364" y="53"/>
                  </a:lnTo>
                  <a:lnTo>
                    <a:pt x="3365" y="53"/>
                  </a:lnTo>
                  <a:lnTo>
                    <a:pt x="3366" y="53"/>
                  </a:lnTo>
                  <a:lnTo>
                    <a:pt x="3367" y="52"/>
                  </a:lnTo>
                  <a:lnTo>
                    <a:pt x="3368" y="51"/>
                  </a:lnTo>
                  <a:lnTo>
                    <a:pt x="3370" y="50"/>
                  </a:lnTo>
                  <a:lnTo>
                    <a:pt x="3371" y="54"/>
                  </a:lnTo>
                  <a:lnTo>
                    <a:pt x="3372" y="61"/>
                  </a:lnTo>
                  <a:lnTo>
                    <a:pt x="3374" y="64"/>
                  </a:lnTo>
                  <a:lnTo>
                    <a:pt x="3375" y="64"/>
                  </a:lnTo>
                  <a:lnTo>
                    <a:pt x="3376" y="61"/>
                  </a:lnTo>
                  <a:lnTo>
                    <a:pt x="3377" y="59"/>
                  </a:lnTo>
                  <a:lnTo>
                    <a:pt x="3378" y="57"/>
                  </a:lnTo>
                  <a:lnTo>
                    <a:pt x="3380" y="55"/>
                  </a:lnTo>
                  <a:lnTo>
                    <a:pt x="3381" y="52"/>
                  </a:lnTo>
                  <a:lnTo>
                    <a:pt x="3382" y="48"/>
                  </a:lnTo>
                  <a:lnTo>
                    <a:pt x="3383" y="48"/>
                  </a:lnTo>
                  <a:lnTo>
                    <a:pt x="3385" y="52"/>
                  </a:lnTo>
                  <a:lnTo>
                    <a:pt x="3386" y="57"/>
                  </a:lnTo>
                  <a:lnTo>
                    <a:pt x="3387" y="63"/>
                  </a:lnTo>
                  <a:lnTo>
                    <a:pt x="3388" y="68"/>
                  </a:lnTo>
                  <a:lnTo>
                    <a:pt x="3390" y="74"/>
                  </a:lnTo>
                  <a:lnTo>
                    <a:pt x="3391" y="78"/>
                  </a:lnTo>
                  <a:lnTo>
                    <a:pt x="3392" y="74"/>
                  </a:lnTo>
                  <a:lnTo>
                    <a:pt x="3393" y="74"/>
                  </a:lnTo>
                  <a:lnTo>
                    <a:pt x="3394" y="75"/>
                  </a:lnTo>
                  <a:lnTo>
                    <a:pt x="3396" y="74"/>
                  </a:lnTo>
                  <a:lnTo>
                    <a:pt x="3397" y="74"/>
                  </a:lnTo>
                  <a:lnTo>
                    <a:pt x="3398" y="73"/>
                  </a:lnTo>
                  <a:lnTo>
                    <a:pt x="3399" y="72"/>
                  </a:lnTo>
                  <a:lnTo>
                    <a:pt x="3401" y="72"/>
                  </a:lnTo>
                  <a:lnTo>
                    <a:pt x="3402" y="71"/>
                  </a:lnTo>
                  <a:lnTo>
                    <a:pt x="3403" y="69"/>
                  </a:lnTo>
                  <a:lnTo>
                    <a:pt x="3405" y="68"/>
                  </a:lnTo>
                  <a:lnTo>
                    <a:pt x="3406" y="68"/>
                  </a:lnTo>
                  <a:lnTo>
                    <a:pt x="3407" y="68"/>
                  </a:lnTo>
                  <a:lnTo>
                    <a:pt x="3408" y="67"/>
                  </a:lnTo>
                  <a:lnTo>
                    <a:pt x="3409" y="67"/>
                  </a:lnTo>
                  <a:lnTo>
                    <a:pt x="3411" y="67"/>
                  </a:lnTo>
                  <a:lnTo>
                    <a:pt x="3412" y="68"/>
                  </a:lnTo>
                  <a:lnTo>
                    <a:pt x="3413" y="68"/>
                  </a:lnTo>
                  <a:lnTo>
                    <a:pt x="3414" y="67"/>
                  </a:lnTo>
                  <a:lnTo>
                    <a:pt x="3416" y="68"/>
                  </a:lnTo>
                  <a:lnTo>
                    <a:pt x="3417" y="71"/>
                  </a:lnTo>
                  <a:lnTo>
                    <a:pt x="3418" y="73"/>
                  </a:lnTo>
                  <a:lnTo>
                    <a:pt x="3419" y="75"/>
                  </a:lnTo>
                  <a:lnTo>
                    <a:pt x="3421" y="77"/>
                  </a:lnTo>
                  <a:lnTo>
                    <a:pt x="3422" y="78"/>
                  </a:lnTo>
                  <a:lnTo>
                    <a:pt x="3423" y="79"/>
                  </a:lnTo>
                  <a:lnTo>
                    <a:pt x="3424" y="80"/>
                  </a:lnTo>
                  <a:lnTo>
                    <a:pt x="3425" y="81"/>
                  </a:lnTo>
                  <a:lnTo>
                    <a:pt x="3427" y="83"/>
                  </a:lnTo>
                  <a:lnTo>
                    <a:pt x="3428" y="85"/>
                  </a:lnTo>
                  <a:lnTo>
                    <a:pt x="3429" y="89"/>
                  </a:lnTo>
                  <a:lnTo>
                    <a:pt x="3430" y="94"/>
                  </a:lnTo>
                  <a:lnTo>
                    <a:pt x="3432" y="97"/>
                  </a:lnTo>
                  <a:lnTo>
                    <a:pt x="3433" y="98"/>
                  </a:lnTo>
                  <a:lnTo>
                    <a:pt x="3434" y="98"/>
                  </a:lnTo>
                  <a:lnTo>
                    <a:pt x="3435" y="98"/>
                  </a:lnTo>
                  <a:lnTo>
                    <a:pt x="3437" y="96"/>
                  </a:lnTo>
                  <a:lnTo>
                    <a:pt x="3438" y="96"/>
                  </a:lnTo>
                  <a:lnTo>
                    <a:pt x="3439" y="97"/>
                  </a:lnTo>
                  <a:lnTo>
                    <a:pt x="3440" y="97"/>
                  </a:lnTo>
                  <a:lnTo>
                    <a:pt x="3441" y="98"/>
                  </a:lnTo>
                  <a:lnTo>
                    <a:pt x="3443" y="96"/>
                  </a:lnTo>
                  <a:lnTo>
                    <a:pt x="3444" y="95"/>
                  </a:lnTo>
                  <a:lnTo>
                    <a:pt x="3445" y="97"/>
                  </a:lnTo>
                  <a:lnTo>
                    <a:pt x="3447" y="99"/>
                  </a:lnTo>
                  <a:lnTo>
                    <a:pt x="3448" y="99"/>
                  </a:lnTo>
                  <a:lnTo>
                    <a:pt x="3449" y="99"/>
                  </a:lnTo>
                  <a:lnTo>
                    <a:pt x="3450" y="96"/>
                  </a:lnTo>
                  <a:lnTo>
                    <a:pt x="3451" y="91"/>
                  </a:lnTo>
                  <a:lnTo>
                    <a:pt x="3453" y="84"/>
                  </a:lnTo>
                  <a:lnTo>
                    <a:pt x="3454" y="82"/>
                  </a:lnTo>
                  <a:lnTo>
                    <a:pt x="3455" y="79"/>
                  </a:lnTo>
                  <a:lnTo>
                    <a:pt x="3456" y="75"/>
                  </a:lnTo>
                  <a:lnTo>
                    <a:pt x="3458" y="74"/>
                  </a:lnTo>
                  <a:lnTo>
                    <a:pt x="3459" y="74"/>
                  </a:lnTo>
                  <a:lnTo>
                    <a:pt x="3460" y="73"/>
                  </a:lnTo>
                  <a:lnTo>
                    <a:pt x="3461" y="72"/>
                  </a:lnTo>
                  <a:lnTo>
                    <a:pt x="3463" y="72"/>
                  </a:lnTo>
                  <a:lnTo>
                    <a:pt x="3464" y="71"/>
                  </a:lnTo>
                  <a:lnTo>
                    <a:pt x="3465" y="69"/>
                  </a:lnTo>
                  <a:lnTo>
                    <a:pt x="3466" y="68"/>
                  </a:lnTo>
                  <a:lnTo>
                    <a:pt x="3468" y="68"/>
                  </a:lnTo>
                  <a:lnTo>
                    <a:pt x="3469" y="67"/>
                  </a:lnTo>
                  <a:lnTo>
                    <a:pt x="3470" y="67"/>
                  </a:lnTo>
                  <a:lnTo>
                    <a:pt x="3471" y="67"/>
                  </a:lnTo>
                  <a:lnTo>
                    <a:pt x="3472" y="68"/>
                  </a:lnTo>
                  <a:lnTo>
                    <a:pt x="3474" y="68"/>
                  </a:lnTo>
                  <a:lnTo>
                    <a:pt x="3475" y="67"/>
                  </a:lnTo>
                  <a:lnTo>
                    <a:pt x="3476" y="70"/>
                  </a:lnTo>
                  <a:lnTo>
                    <a:pt x="3478" y="73"/>
                  </a:lnTo>
                  <a:lnTo>
                    <a:pt x="3479" y="75"/>
                  </a:lnTo>
                  <a:lnTo>
                    <a:pt x="3480" y="77"/>
                  </a:lnTo>
                  <a:lnTo>
                    <a:pt x="3481" y="78"/>
                  </a:lnTo>
                  <a:lnTo>
                    <a:pt x="3482" y="81"/>
                  </a:lnTo>
                  <a:lnTo>
                    <a:pt x="3484" y="85"/>
                  </a:lnTo>
                  <a:lnTo>
                    <a:pt x="3485" y="90"/>
                  </a:lnTo>
                  <a:lnTo>
                    <a:pt x="3486" y="94"/>
                  </a:lnTo>
                  <a:lnTo>
                    <a:pt x="3487" y="96"/>
                  </a:lnTo>
                  <a:lnTo>
                    <a:pt x="3488" y="97"/>
                  </a:lnTo>
                  <a:lnTo>
                    <a:pt x="3490" y="96"/>
                  </a:lnTo>
                  <a:lnTo>
                    <a:pt x="3491" y="96"/>
                  </a:lnTo>
                  <a:lnTo>
                    <a:pt x="3492" y="97"/>
                  </a:lnTo>
                  <a:lnTo>
                    <a:pt x="3494" y="98"/>
                  </a:lnTo>
                  <a:lnTo>
                    <a:pt x="3495" y="98"/>
                  </a:lnTo>
                  <a:lnTo>
                    <a:pt x="3496" y="98"/>
                  </a:lnTo>
                  <a:lnTo>
                    <a:pt x="3497" y="97"/>
                  </a:lnTo>
                  <a:lnTo>
                    <a:pt x="3498" y="97"/>
                  </a:lnTo>
                  <a:lnTo>
                    <a:pt x="3500" y="97"/>
                  </a:lnTo>
                  <a:lnTo>
                    <a:pt x="3501" y="97"/>
                  </a:lnTo>
                  <a:lnTo>
                    <a:pt x="3502" y="98"/>
                  </a:lnTo>
                  <a:lnTo>
                    <a:pt x="3503" y="96"/>
                  </a:lnTo>
                  <a:lnTo>
                    <a:pt x="3505" y="97"/>
                  </a:lnTo>
                  <a:lnTo>
                    <a:pt x="3506" y="98"/>
                  </a:lnTo>
                  <a:lnTo>
                    <a:pt x="3507" y="101"/>
                  </a:lnTo>
                  <a:lnTo>
                    <a:pt x="3508" y="104"/>
                  </a:lnTo>
                  <a:lnTo>
                    <a:pt x="3510" y="106"/>
                  </a:lnTo>
                  <a:lnTo>
                    <a:pt x="3511" y="107"/>
                  </a:lnTo>
                  <a:lnTo>
                    <a:pt x="3512" y="107"/>
                  </a:lnTo>
                  <a:lnTo>
                    <a:pt x="3513" y="106"/>
                  </a:lnTo>
                  <a:lnTo>
                    <a:pt x="3515" y="105"/>
                  </a:lnTo>
                  <a:lnTo>
                    <a:pt x="3516" y="103"/>
                  </a:lnTo>
                  <a:lnTo>
                    <a:pt x="3517" y="101"/>
                  </a:lnTo>
                  <a:lnTo>
                    <a:pt x="3518" y="99"/>
                  </a:lnTo>
                  <a:lnTo>
                    <a:pt x="3519" y="97"/>
                  </a:lnTo>
                  <a:lnTo>
                    <a:pt x="3521" y="95"/>
                  </a:lnTo>
                  <a:lnTo>
                    <a:pt x="3522" y="95"/>
                  </a:lnTo>
                  <a:lnTo>
                    <a:pt x="3523" y="95"/>
                  </a:lnTo>
                  <a:lnTo>
                    <a:pt x="3525" y="99"/>
                  </a:lnTo>
                  <a:lnTo>
                    <a:pt x="3526" y="102"/>
                  </a:lnTo>
                  <a:lnTo>
                    <a:pt x="3527" y="106"/>
                  </a:lnTo>
                  <a:lnTo>
                    <a:pt x="3528" y="109"/>
                  </a:lnTo>
                  <a:lnTo>
                    <a:pt x="3529" y="111"/>
                  </a:lnTo>
                  <a:lnTo>
                    <a:pt x="3531" y="112"/>
                  </a:lnTo>
                  <a:lnTo>
                    <a:pt x="3532" y="114"/>
                  </a:lnTo>
                  <a:lnTo>
                    <a:pt x="3533" y="115"/>
                  </a:lnTo>
                  <a:lnTo>
                    <a:pt x="3534" y="116"/>
                  </a:lnTo>
                  <a:lnTo>
                    <a:pt x="3535" y="117"/>
                  </a:lnTo>
                  <a:lnTo>
                    <a:pt x="3537" y="117"/>
                  </a:lnTo>
                  <a:lnTo>
                    <a:pt x="3538" y="117"/>
                  </a:lnTo>
                  <a:lnTo>
                    <a:pt x="3539" y="117"/>
                  </a:lnTo>
                  <a:lnTo>
                    <a:pt x="3541" y="116"/>
                  </a:lnTo>
                  <a:lnTo>
                    <a:pt x="3542" y="115"/>
                  </a:lnTo>
                  <a:lnTo>
                    <a:pt x="3543" y="115"/>
                  </a:lnTo>
                  <a:lnTo>
                    <a:pt x="3544" y="117"/>
                  </a:lnTo>
                  <a:lnTo>
                    <a:pt x="3545" y="119"/>
                  </a:lnTo>
                  <a:lnTo>
                    <a:pt x="3547" y="120"/>
                  </a:lnTo>
                  <a:lnTo>
                    <a:pt x="3548" y="121"/>
                  </a:lnTo>
                  <a:lnTo>
                    <a:pt x="3549" y="121"/>
                  </a:lnTo>
                  <a:lnTo>
                    <a:pt x="3550" y="122"/>
                  </a:lnTo>
                  <a:lnTo>
                    <a:pt x="3552" y="123"/>
                  </a:lnTo>
                  <a:lnTo>
                    <a:pt x="3553" y="122"/>
                  </a:lnTo>
                  <a:lnTo>
                    <a:pt x="3554" y="122"/>
                  </a:lnTo>
                  <a:lnTo>
                    <a:pt x="3555" y="121"/>
                  </a:lnTo>
                  <a:lnTo>
                    <a:pt x="3557" y="120"/>
                  </a:lnTo>
                  <a:lnTo>
                    <a:pt x="3558" y="119"/>
                  </a:lnTo>
                  <a:lnTo>
                    <a:pt x="3559" y="118"/>
                  </a:lnTo>
                  <a:lnTo>
                    <a:pt x="3560" y="116"/>
                  </a:lnTo>
                  <a:lnTo>
                    <a:pt x="3562" y="114"/>
                  </a:lnTo>
                  <a:lnTo>
                    <a:pt x="3563" y="113"/>
                  </a:lnTo>
                  <a:lnTo>
                    <a:pt x="3564" y="113"/>
                  </a:lnTo>
                  <a:lnTo>
                    <a:pt x="3565" y="112"/>
                  </a:lnTo>
                  <a:lnTo>
                    <a:pt x="3566" y="115"/>
                  </a:lnTo>
                  <a:lnTo>
                    <a:pt x="3568" y="119"/>
                  </a:lnTo>
                  <a:lnTo>
                    <a:pt x="3569" y="123"/>
                  </a:lnTo>
                  <a:lnTo>
                    <a:pt x="3570" y="126"/>
                  </a:lnTo>
                  <a:lnTo>
                    <a:pt x="3572" y="129"/>
                  </a:lnTo>
                  <a:lnTo>
                    <a:pt x="3573" y="129"/>
                  </a:lnTo>
                  <a:lnTo>
                    <a:pt x="3574" y="129"/>
                  </a:lnTo>
                  <a:lnTo>
                    <a:pt x="3575" y="128"/>
                  </a:lnTo>
                  <a:lnTo>
                    <a:pt x="3576" y="128"/>
                  </a:lnTo>
                  <a:lnTo>
                    <a:pt x="3578" y="127"/>
                  </a:lnTo>
                  <a:lnTo>
                    <a:pt x="3579" y="126"/>
                  </a:lnTo>
                  <a:lnTo>
                    <a:pt x="3580" y="125"/>
                  </a:lnTo>
                  <a:lnTo>
                    <a:pt x="3581" y="125"/>
                  </a:lnTo>
                  <a:lnTo>
                    <a:pt x="3582" y="125"/>
                  </a:lnTo>
                  <a:lnTo>
                    <a:pt x="3584" y="125"/>
                  </a:lnTo>
                  <a:lnTo>
                    <a:pt x="3585" y="126"/>
                  </a:lnTo>
                  <a:lnTo>
                    <a:pt x="3586" y="128"/>
                  </a:lnTo>
                  <a:lnTo>
                    <a:pt x="3588" y="130"/>
                  </a:lnTo>
                  <a:lnTo>
                    <a:pt x="3589" y="132"/>
                  </a:lnTo>
                  <a:lnTo>
                    <a:pt x="3590" y="135"/>
                  </a:lnTo>
                  <a:lnTo>
                    <a:pt x="3591" y="137"/>
                  </a:lnTo>
                  <a:lnTo>
                    <a:pt x="3592" y="139"/>
                  </a:lnTo>
                  <a:lnTo>
                    <a:pt x="3594" y="140"/>
                  </a:lnTo>
                  <a:lnTo>
                    <a:pt x="3595" y="141"/>
                  </a:lnTo>
                  <a:lnTo>
                    <a:pt x="3596" y="142"/>
                  </a:lnTo>
                  <a:lnTo>
                    <a:pt x="3597" y="142"/>
                  </a:lnTo>
                  <a:lnTo>
                    <a:pt x="3598" y="141"/>
                  </a:lnTo>
                  <a:lnTo>
                    <a:pt x="3600" y="141"/>
                  </a:lnTo>
                  <a:lnTo>
                    <a:pt x="3601" y="140"/>
                  </a:lnTo>
                  <a:lnTo>
                    <a:pt x="3602" y="139"/>
                  </a:lnTo>
                  <a:lnTo>
                    <a:pt x="3604" y="138"/>
                  </a:lnTo>
                  <a:lnTo>
                    <a:pt x="3605" y="139"/>
                  </a:lnTo>
                  <a:lnTo>
                    <a:pt x="3606" y="140"/>
                  </a:lnTo>
                  <a:lnTo>
                    <a:pt x="3607" y="142"/>
                  </a:lnTo>
                  <a:lnTo>
                    <a:pt x="3608" y="144"/>
                  </a:lnTo>
                  <a:lnTo>
                    <a:pt x="3610" y="144"/>
                  </a:lnTo>
                  <a:lnTo>
                    <a:pt x="3611" y="144"/>
                  </a:lnTo>
                  <a:lnTo>
                    <a:pt x="3612" y="144"/>
                  </a:lnTo>
                  <a:lnTo>
                    <a:pt x="3613" y="144"/>
                  </a:lnTo>
                  <a:lnTo>
                    <a:pt x="3615" y="144"/>
                  </a:lnTo>
                  <a:lnTo>
                    <a:pt x="3616" y="145"/>
                  </a:lnTo>
                  <a:lnTo>
                    <a:pt x="3617" y="145"/>
                  </a:lnTo>
                  <a:lnTo>
                    <a:pt x="3618" y="145"/>
                  </a:lnTo>
                  <a:lnTo>
                    <a:pt x="3620" y="145"/>
                  </a:lnTo>
                  <a:lnTo>
                    <a:pt x="3621" y="144"/>
                  </a:lnTo>
                  <a:lnTo>
                    <a:pt x="3622" y="144"/>
                  </a:lnTo>
                  <a:lnTo>
                    <a:pt x="3623" y="144"/>
                  </a:lnTo>
                  <a:lnTo>
                    <a:pt x="3625" y="144"/>
                  </a:lnTo>
                  <a:lnTo>
                    <a:pt x="3626" y="143"/>
                  </a:lnTo>
                  <a:lnTo>
                    <a:pt x="3627" y="142"/>
                  </a:lnTo>
                  <a:lnTo>
                    <a:pt x="3628" y="141"/>
                  </a:lnTo>
                  <a:lnTo>
                    <a:pt x="3629" y="139"/>
                  </a:lnTo>
                  <a:lnTo>
                    <a:pt x="3631" y="139"/>
                  </a:lnTo>
                  <a:lnTo>
                    <a:pt x="3632" y="136"/>
                  </a:lnTo>
                  <a:lnTo>
                    <a:pt x="3633" y="134"/>
                  </a:lnTo>
                  <a:lnTo>
                    <a:pt x="3635" y="133"/>
                  </a:lnTo>
                  <a:lnTo>
                    <a:pt x="3636" y="132"/>
                  </a:lnTo>
                  <a:lnTo>
                    <a:pt x="3637" y="132"/>
                  </a:lnTo>
                  <a:lnTo>
                    <a:pt x="3638" y="133"/>
                  </a:lnTo>
                  <a:lnTo>
                    <a:pt x="3639" y="132"/>
                  </a:lnTo>
                  <a:lnTo>
                    <a:pt x="3641" y="133"/>
                  </a:lnTo>
                  <a:lnTo>
                    <a:pt x="3642" y="133"/>
                  </a:lnTo>
                  <a:lnTo>
                    <a:pt x="3643" y="133"/>
                  </a:lnTo>
                  <a:lnTo>
                    <a:pt x="3644" y="134"/>
                  </a:lnTo>
                  <a:lnTo>
                    <a:pt x="3645" y="135"/>
                  </a:lnTo>
                  <a:lnTo>
                    <a:pt x="3647" y="136"/>
                  </a:lnTo>
                  <a:lnTo>
                    <a:pt x="3648" y="137"/>
                  </a:lnTo>
                  <a:lnTo>
                    <a:pt x="3649" y="137"/>
                  </a:lnTo>
                  <a:lnTo>
                    <a:pt x="3651" y="138"/>
                  </a:lnTo>
                  <a:lnTo>
                    <a:pt x="3652" y="139"/>
                  </a:lnTo>
                  <a:lnTo>
                    <a:pt x="3653" y="140"/>
                  </a:lnTo>
                  <a:lnTo>
                    <a:pt x="3654" y="141"/>
                  </a:lnTo>
                  <a:lnTo>
                    <a:pt x="3655" y="141"/>
                  </a:lnTo>
                  <a:lnTo>
                    <a:pt x="3657" y="141"/>
                  </a:lnTo>
                  <a:lnTo>
                    <a:pt x="3658" y="142"/>
                  </a:lnTo>
                  <a:lnTo>
                    <a:pt x="3659" y="142"/>
                  </a:lnTo>
                  <a:lnTo>
                    <a:pt x="3660" y="142"/>
                  </a:lnTo>
                  <a:lnTo>
                    <a:pt x="3662" y="142"/>
                  </a:lnTo>
                  <a:lnTo>
                    <a:pt x="3663" y="142"/>
                  </a:lnTo>
                  <a:lnTo>
                    <a:pt x="3664" y="142"/>
                  </a:lnTo>
                  <a:lnTo>
                    <a:pt x="3665" y="142"/>
                  </a:lnTo>
                  <a:lnTo>
                    <a:pt x="3667" y="142"/>
                  </a:lnTo>
                  <a:lnTo>
                    <a:pt x="3668" y="142"/>
                  </a:lnTo>
                  <a:lnTo>
                    <a:pt x="3669" y="144"/>
                  </a:lnTo>
                  <a:lnTo>
                    <a:pt x="3670" y="144"/>
                  </a:lnTo>
                  <a:lnTo>
                    <a:pt x="3672" y="144"/>
                  </a:lnTo>
                  <a:lnTo>
                    <a:pt x="3673" y="145"/>
                  </a:lnTo>
                  <a:lnTo>
                    <a:pt x="3674" y="144"/>
                  </a:lnTo>
                  <a:lnTo>
                    <a:pt x="3675" y="145"/>
                  </a:lnTo>
                  <a:lnTo>
                    <a:pt x="3676" y="145"/>
                  </a:lnTo>
                  <a:lnTo>
                    <a:pt x="3678" y="146"/>
                  </a:lnTo>
                  <a:lnTo>
                    <a:pt x="3679" y="145"/>
                  </a:lnTo>
                  <a:lnTo>
                    <a:pt x="3680" y="144"/>
                  </a:lnTo>
                  <a:lnTo>
                    <a:pt x="3682" y="144"/>
                  </a:lnTo>
                  <a:lnTo>
                    <a:pt x="3683" y="143"/>
                  </a:lnTo>
                  <a:lnTo>
                    <a:pt x="3684" y="143"/>
                  </a:lnTo>
                  <a:lnTo>
                    <a:pt x="3685" y="142"/>
                  </a:lnTo>
                  <a:lnTo>
                    <a:pt x="3686" y="142"/>
                  </a:lnTo>
                  <a:lnTo>
                    <a:pt x="3688" y="141"/>
                  </a:lnTo>
                  <a:lnTo>
                    <a:pt x="3689" y="140"/>
                  </a:lnTo>
                  <a:lnTo>
                    <a:pt x="3690" y="139"/>
                  </a:lnTo>
                  <a:lnTo>
                    <a:pt x="3691" y="137"/>
                  </a:lnTo>
                  <a:lnTo>
                    <a:pt x="3692" y="136"/>
                  </a:lnTo>
                  <a:lnTo>
                    <a:pt x="3694" y="135"/>
                  </a:lnTo>
                  <a:lnTo>
                    <a:pt x="3695" y="134"/>
                  </a:lnTo>
                  <a:lnTo>
                    <a:pt x="3696" y="133"/>
                  </a:lnTo>
                  <a:lnTo>
                    <a:pt x="3698" y="133"/>
                  </a:lnTo>
                  <a:lnTo>
                    <a:pt x="3699" y="133"/>
                  </a:lnTo>
                  <a:lnTo>
                    <a:pt x="3700" y="133"/>
                  </a:lnTo>
                  <a:lnTo>
                    <a:pt x="3701" y="133"/>
                  </a:lnTo>
                  <a:lnTo>
                    <a:pt x="3702" y="133"/>
                  </a:lnTo>
                  <a:lnTo>
                    <a:pt x="3704" y="134"/>
                  </a:lnTo>
                  <a:lnTo>
                    <a:pt x="3705" y="134"/>
                  </a:lnTo>
                  <a:lnTo>
                    <a:pt x="3706" y="135"/>
                  </a:lnTo>
                  <a:lnTo>
                    <a:pt x="3707" y="136"/>
                  </a:lnTo>
                  <a:lnTo>
                    <a:pt x="3709" y="137"/>
                  </a:lnTo>
                  <a:lnTo>
                    <a:pt x="3710" y="137"/>
                  </a:lnTo>
                  <a:lnTo>
                    <a:pt x="3711" y="138"/>
                  </a:lnTo>
                  <a:lnTo>
                    <a:pt x="3712" y="140"/>
                  </a:lnTo>
                  <a:lnTo>
                    <a:pt x="3714" y="142"/>
                  </a:lnTo>
                  <a:lnTo>
                    <a:pt x="3715" y="144"/>
                  </a:lnTo>
                  <a:lnTo>
                    <a:pt x="3716" y="144"/>
                  </a:lnTo>
                  <a:lnTo>
                    <a:pt x="3717" y="145"/>
                  </a:lnTo>
                  <a:lnTo>
                    <a:pt x="3719" y="145"/>
                  </a:lnTo>
                  <a:lnTo>
                    <a:pt x="3720" y="144"/>
                  </a:lnTo>
                  <a:lnTo>
                    <a:pt x="3721" y="144"/>
                  </a:lnTo>
                  <a:lnTo>
                    <a:pt x="3722" y="143"/>
                  </a:lnTo>
                  <a:lnTo>
                    <a:pt x="3723" y="142"/>
                  </a:lnTo>
                  <a:lnTo>
                    <a:pt x="3725" y="142"/>
                  </a:lnTo>
                  <a:lnTo>
                    <a:pt x="3726" y="142"/>
                  </a:lnTo>
                  <a:lnTo>
                    <a:pt x="3727" y="142"/>
                  </a:lnTo>
                  <a:lnTo>
                    <a:pt x="3729" y="141"/>
                  </a:lnTo>
                  <a:lnTo>
                    <a:pt x="3730" y="141"/>
                  </a:lnTo>
                  <a:lnTo>
                    <a:pt x="3731" y="140"/>
                  </a:lnTo>
                  <a:lnTo>
                    <a:pt x="3732" y="140"/>
                  </a:lnTo>
                  <a:lnTo>
                    <a:pt x="3733" y="140"/>
                  </a:lnTo>
                  <a:lnTo>
                    <a:pt x="3735" y="140"/>
                  </a:lnTo>
                  <a:lnTo>
                    <a:pt x="3736" y="139"/>
                  </a:lnTo>
                  <a:lnTo>
                    <a:pt x="3737" y="139"/>
                  </a:lnTo>
                  <a:lnTo>
                    <a:pt x="3738" y="139"/>
                  </a:lnTo>
                  <a:lnTo>
                    <a:pt x="3739" y="139"/>
                  </a:lnTo>
                  <a:lnTo>
                    <a:pt x="3741" y="138"/>
                  </a:lnTo>
                  <a:lnTo>
                    <a:pt x="3742" y="137"/>
                  </a:lnTo>
                  <a:lnTo>
                    <a:pt x="3743" y="137"/>
                  </a:lnTo>
                  <a:lnTo>
                    <a:pt x="3745" y="136"/>
                  </a:lnTo>
                  <a:lnTo>
                    <a:pt x="3746" y="136"/>
                  </a:lnTo>
                  <a:lnTo>
                    <a:pt x="3747" y="136"/>
                  </a:lnTo>
                  <a:lnTo>
                    <a:pt x="3748" y="135"/>
                  </a:lnTo>
                  <a:lnTo>
                    <a:pt x="3749" y="135"/>
                  </a:lnTo>
                  <a:lnTo>
                    <a:pt x="3751" y="134"/>
                  </a:lnTo>
                  <a:lnTo>
                    <a:pt x="3752" y="133"/>
                  </a:lnTo>
                  <a:lnTo>
                    <a:pt x="3753" y="132"/>
                  </a:lnTo>
                  <a:lnTo>
                    <a:pt x="3754" y="131"/>
                  </a:lnTo>
                  <a:lnTo>
                    <a:pt x="3756" y="131"/>
                  </a:lnTo>
                  <a:lnTo>
                    <a:pt x="3757" y="131"/>
                  </a:lnTo>
                  <a:lnTo>
                    <a:pt x="3758" y="131"/>
                  </a:lnTo>
                  <a:lnTo>
                    <a:pt x="3759" y="131"/>
                  </a:lnTo>
                  <a:lnTo>
                    <a:pt x="3761" y="131"/>
                  </a:lnTo>
                  <a:lnTo>
                    <a:pt x="3762" y="129"/>
                  </a:lnTo>
                  <a:lnTo>
                    <a:pt x="3763" y="129"/>
                  </a:lnTo>
                  <a:lnTo>
                    <a:pt x="3764" y="130"/>
                  </a:lnTo>
                  <a:lnTo>
                    <a:pt x="3765" y="130"/>
                  </a:lnTo>
                  <a:lnTo>
                    <a:pt x="3767" y="131"/>
                  </a:lnTo>
                  <a:lnTo>
                    <a:pt x="3768" y="132"/>
                  </a:lnTo>
                  <a:lnTo>
                    <a:pt x="3769" y="133"/>
                  </a:lnTo>
                  <a:lnTo>
                    <a:pt x="3770" y="134"/>
                  </a:lnTo>
                  <a:lnTo>
                    <a:pt x="3772" y="135"/>
                  </a:lnTo>
                  <a:lnTo>
                    <a:pt x="3773" y="136"/>
                  </a:lnTo>
                  <a:lnTo>
                    <a:pt x="3774" y="137"/>
                  </a:lnTo>
                  <a:lnTo>
                    <a:pt x="3775" y="138"/>
                  </a:lnTo>
                  <a:lnTo>
                    <a:pt x="3777" y="138"/>
                  </a:lnTo>
                  <a:lnTo>
                    <a:pt x="3778" y="138"/>
                  </a:lnTo>
                  <a:lnTo>
                    <a:pt x="3779" y="138"/>
                  </a:lnTo>
                  <a:lnTo>
                    <a:pt x="3780" y="139"/>
                  </a:lnTo>
                  <a:lnTo>
                    <a:pt x="3782" y="139"/>
                  </a:lnTo>
                  <a:lnTo>
                    <a:pt x="3783" y="139"/>
                  </a:lnTo>
                  <a:lnTo>
                    <a:pt x="3784" y="139"/>
                  </a:lnTo>
                  <a:lnTo>
                    <a:pt x="3785" y="139"/>
                  </a:lnTo>
                  <a:lnTo>
                    <a:pt x="3787" y="139"/>
                  </a:lnTo>
                  <a:lnTo>
                    <a:pt x="3788" y="140"/>
                  </a:lnTo>
                  <a:lnTo>
                    <a:pt x="3789" y="140"/>
                  </a:lnTo>
                  <a:lnTo>
                    <a:pt x="3790" y="141"/>
                  </a:lnTo>
                  <a:lnTo>
                    <a:pt x="3792" y="142"/>
                  </a:lnTo>
                  <a:lnTo>
                    <a:pt x="3793" y="143"/>
                  </a:lnTo>
                  <a:lnTo>
                    <a:pt x="3794" y="144"/>
                  </a:lnTo>
                  <a:lnTo>
                    <a:pt x="3795" y="144"/>
                  </a:lnTo>
                  <a:lnTo>
                    <a:pt x="3796" y="144"/>
                  </a:lnTo>
                  <a:lnTo>
                    <a:pt x="3798" y="144"/>
                  </a:lnTo>
                  <a:lnTo>
                    <a:pt x="3799" y="143"/>
                  </a:lnTo>
                  <a:lnTo>
                    <a:pt x="3800" y="144"/>
                  </a:lnTo>
                  <a:lnTo>
                    <a:pt x="3801" y="144"/>
                  </a:lnTo>
                  <a:lnTo>
                    <a:pt x="3803" y="143"/>
                  </a:lnTo>
                  <a:lnTo>
                    <a:pt x="3804" y="142"/>
                  </a:lnTo>
                  <a:lnTo>
                    <a:pt x="3805" y="142"/>
                  </a:lnTo>
                  <a:lnTo>
                    <a:pt x="3806" y="141"/>
                  </a:lnTo>
                  <a:lnTo>
                    <a:pt x="3808" y="140"/>
                  </a:lnTo>
                  <a:lnTo>
                    <a:pt x="3809" y="140"/>
                  </a:lnTo>
                  <a:lnTo>
                    <a:pt x="3810" y="139"/>
                  </a:lnTo>
                  <a:lnTo>
                    <a:pt x="3811" y="139"/>
                  </a:lnTo>
                  <a:lnTo>
                    <a:pt x="3812" y="138"/>
                  </a:lnTo>
                  <a:lnTo>
                    <a:pt x="3814" y="137"/>
                  </a:lnTo>
                  <a:lnTo>
                    <a:pt x="3815" y="137"/>
                  </a:lnTo>
                  <a:lnTo>
                    <a:pt x="3816" y="137"/>
                  </a:lnTo>
                  <a:lnTo>
                    <a:pt x="3818" y="135"/>
                  </a:lnTo>
                  <a:lnTo>
                    <a:pt x="3819" y="133"/>
                  </a:lnTo>
                  <a:lnTo>
                    <a:pt x="3820" y="132"/>
                  </a:lnTo>
                  <a:lnTo>
                    <a:pt x="3821" y="132"/>
                  </a:lnTo>
                  <a:lnTo>
                    <a:pt x="3822" y="132"/>
                  </a:lnTo>
                  <a:lnTo>
                    <a:pt x="3824" y="132"/>
                  </a:lnTo>
                  <a:lnTo>
                    <a:pt x="3825" y="132"/>
                  </a:lnTo>
                  <a:lnTo>
                    <a:pt x="3826" y="132"/>
                  </a:lnTo>
                  <a:lnTo>
                    <a:pt x="3827" y="132"/>
                  </a:lnTo>
                  <a:lnTo>
                    <a:pt x="3829" y="131"/>
                  </a:lnTo>
                  <a:lnTo>
                    <a:pt x="3830" y="131"/>
                  </a:lnTo>
                  <a:lnTo>
                    <a:pt x="3831" y="132"/>
                  </a:lnTo>
                  <a:lnTo>
                    <a:pt x="3832" y="132"/>
                  </a:lnTo>
                  <a:lnTo>
                    <a:pt x="3834" y="133"/>
                  </a:lnTo>
                  <a:lnTo>
                    <a:pt x="3835" y="134"/>
                  </a:lnTo>
                  <a:lnTo>
                    <a:pt x="3836" y="135"/>
                  </a:lnTo>
                  <a:lnTo>
                    <a:pt x="3837" y="136"/>
                  </a:lnTo>
                  <a:lnTo>
                    <a:pt x="3839" y="136"/>
                  </a:lnTo>
                  <a:lnTo>
                    <a:pt x="3840" y="137"/>
                  </a:lnTo>
                  <a:lnTo>
                    <a:pt x="3841" y="137"/>
                  </a:lnTo>
                  <a:lnTo>
                    <a:pt x="3842" y="137"/>
                  </a:lnTo>
                  <a:lnTo>
                    <a:pt x="3843" y="137"/>
                  </a:lnTo>
                  <a:lnTo>
                    <a:pt x="3845" y="137"/>
                  </a:lnTo>
                  <a:lnTo>
                    <a:pt x="3846" y="137"/>
                  </a:lnTo>
                  <a:lnTo>
                    <a:pt x="3847" y="135"/>
                  </a:lnTo>
                  <a:lnTo>
                    <a:pt x="3849" y="132"/>
                  </a:lnTo>
                  <a:lnTo>
                    <a:pt x="3850" y="131"/>
                  </a:lnTo>
                  <a:lnTo>
                    <a:pt x="3851" y="132"/>
                  </a:lnTo>
                  <a:lnTo>
                    <a:pt x="3852" y="132"/>
                  </a:lnTo>
                  <a:lnTo>
                    <a:pt x="3853" y="131"/>
                  </a:lnTo>
                  <a:lnTo>
                    <a:pt x="3855" y="130"/>
                  </a:lnTo>
                  <a:lnTo>
                    <a:pt x="3856" y="130"/>
                  </a:lnTo>
                  <a:lnTo>
                    <a:pt x="3857" y="130"/>
                  </a:lnTo>
                  <a:lnTo>
                    <a:pt x="3858" y="130"/>
                  </a:lnTo>
                  <a:lnTo>
                    <a:pt x="3859" y="130"/>
                  </a:lnTo>
                  <a:lnTo>
                    <a:pt x="3861" y="130"/>
                  </a:lnTo>
                  <a:lnTo>
                    <a:pt x="3862" y="130"/>
                  </a:lnTo>
                  <a:lnTo>
                    <a:pt x="3863" y="130"/>
                  </a:lnTo>
                  <a:lnTo>
                    <a:pt x="3865" y="129"/>
                  </a:lnTo>
                  <a:lnTo>
                    <a:pt x="3866" y="129"/>
                  </a:lnTo>
                  <a:lnTo>
                    <a:pt x="3867" y="128"/>
                  </a:lnTo>
                  <a:lnTo>
                    <a:pt x="3868" y="127"/>
                  </a:lnTo>
                  <a:lnTo>
                    <a:pt x="3869" y="126"/>
                  </a:lnTo>
                  <a:lnTo>
                    <a:pt x="3871" y="125"/>
                  </a:lnTo>
                  <a:lnTo>
                    <a:pt x="3872" y="123"/>
                  </a:lnTo>
                  <a:lnTo>
                    <a:pt x="3873" y="122"/>
                  </a:lnTo>
                  <a:lnTo>
                    <a:pt x="3874" y="121"/>
                  </a:lnTo>
                  <a:lnTo>
                    <a:pt x="3876" y="121"/>
                  </a:lnTo>
                  <a:lnTo>
                    <a:pt x="3877" y="121"/>
                  </a:lnTo>
                  <a:lnTo>
                    <a:pt x="3878" y="121"/>
                  </a:lnTo>
                  <a:lnTo>
                    <a:pt x="3879" y="122"/>
                  </a:lnTo>
                  <a:lnTo>
                    <a:pt x="3881" y="122"/>
                  </a:lnTo>
                  <a:lnTo>
                    <a:pt x="3882" y="122"/>
                  </a:lnTo>
                  <a:lnTo>
                    <a:pt x="3883" y="122"/>
                  </a:lnTo>
                  <a:lnTo>
                    <a:pt x="3884" y="122"/>
                  </a:lnTo>
                  <a:lnTo>
                    <a:pt x="3886" y="122"/>
                  </a:lnTo>
                  <a:lnTo>
                    <a:pt x="3887" y="122"/>
                  </a:lnTo>
                  <a:lnTo>
                    <a:pt x="3888" y="122"/>
                  </a:lnTo>
                  <a:lnTo>
                    <a:pt x="3889" y="123"/>
                  </a:lnTo>
                  <a:lnTo>
                    <a:pt x="3890" y="124"/>
                  </a:lnTo>
                  <a:lnTo>
                    <a:pt x="3892" y="125"/>
                  </a:lnTo>
                  <a:lnTo>
                    <a:pt x="3893" y="127"/>
                  </a:lnTo>
                  <a:lnTo>
                    <a:pt x="3894" y="128"/>
                  </a:lnTo>
                  <a:lnTo>
                    <a:pt x="3896" y="129"/>
                  </a:lnTo>
                  <a:lnTo>
                    <a:pt x="3897" y="130"/>
                  </a:lnTo>
                  <a:lnTo>
                    <a:pt x="3898" y="131"/>
                  </a:lnTo>
                  <a:lnTo>
                    <a:pt x="3899" y="132"/>
                  </a:lnTo>
                  <a:lnTo>
                    <a:pt x="3900" y="132"/>
                  </a:lnTo>
                  <a:lnTo>
                    <a:pt x="3902" y="132"/>
                  </a:lnTo>
                  <a:lnTo>
                    <a:pt x="3903" y="132"/>
                  </a:lnTo>
                  <a:lnTo>
                    <a:pt x="3904" y="131"/>
                  </a:lnTo>
                  <a:lnTo>
                    <a:pt x="3905" y="131"/>
                  </a:lnTo>
                  <a:lnTo>
                    <a:pt x="3906" y="129"/>
                  </a:lnTo>
                  <a:lnTo>
                    <a:pt x="3908" y="128"/>
                  </a:lnTo>
                  <a:lnTo>
                    <a:pt x="3909" y="127"/>
                  </a:lnTo>
                  <a:lnTo>
                    <a:pt x="3910" y="127"/>
                  </a:lnTo>
                  <a:lnTo>
                    <a:pt x="3912" y="127"/>
                  </a:lnTo>
                  <a:lnTo>
                    <a:pt x="3913" y="127"/>
                  </a:lnTo>
                  <a:lnTo>
                    <a:pt x="3914" y="126"/>
                  </a:lnTo>
                  <a:lnTo>
                    <a:pt x="3915" y="126"/>
                  </a:lnTo>
                  <a:lnTo>
                    <a:pt x="3916" y="126"/>
                  </a:lnTo>
                  <a:lnTo>
                    <a:pt x="3918" y="127"/>
                  </a:lnTo>
                  <a:lnTo>
                    <a:pt x="3919" y="128"/>
                  </a:lnTo>
                  <a:lnTo>
                    <a:pt x="3920" y="129"/>
                  </a:lnTo>
                  <a:lnTo>
                    <a:pt x="3921" y="129"/>
                  </a:lnTo>
                  <a:lnTo>
                    <a:pt x="3922" y="130"/>
                  </a:lnTo>
                  <a:lnTo>
                    <a:pt x="3924" y="131"/>
                  </a:lnTo>
                  <a:lnTo>
                    <a:pt x="3925" y="131"/>
                  </a:lnTo>
                  <a:lnTo>
                    <a:pt x="3926" y="131"/>
                  </a:lnTo>
                  <a:lnTo>
                    <a:pt x="3928" y="131"/>
                  </a:lnTo>
                  <a:lnTo>
                    <a:pt x="3929" y="131"/>
                  </a:lnTo>
                  <a:lnTo>
                    <a:pt x="3930" y="131"/>
                  </a:lnTo>
                  <a:lnTo>
                    <a:pt x="3931" y="130"/>
                  </a:lnTo>
                  <a:lnTo>
                    <a:pt x="3932" y="129"/>
                  </a:lnTo>
                  <a:lnTo>
                    <a:pt x="3934" y="127"/>
                  </a:lnTo>
                  <a:lnTo>
                    <a:pt x="3935" y="126"/>
                  </a:lnTo>
                  <a:lnTo>
                    <a:pt x="3936" y="125"/>
                  </a:lnTo>
                  <a:lnTo>
                    <a:pt x="3937" y="125"/>
                  </a:lnTo>
                  <a:lnTo>
                    <a:pt x="3939" y="122"/>
                  </a:lnTo>
                  <a:lnTo>
                    <a:pt x="3940" y="123"/>
                  </a:lnTo>
                  <a:lnTo>
                    <a:pt x="3941" y="124"/>
                  </a:lnTo>
                  <a:lnTo>
                    <a:pt x="3942" y="126"/>
                  </a:lnTo>
                  <a:lnTo>
                    <a:pt x="3944" y="127"/>
                  </a:lnTo>
                  <a:lnTo>
                    <a:pt x="3945" y="129"/>
                  </a:lnTo>
                  <a:lnTo>
                    <a:pt x="3946" y="131"/>
                  </a:lnTo>
                  <a:lnTo>
                    <a:pt x="3947" y="134"/>
                  </a:lnTo>
                  <a:lnTo>
                    <a:pt x="3949" y="136"/>
                  </a:lnTo>
                  <a:lnTo>
                    <a:pt x="3950" y="137"/>
                  </a:lnTo>
                  <a:lnTo>
                    <a:pt x="3951" y="138"/>
                  </a:lnTo>
                  <a:lnTo>
                    <a:pt x="3952" y="139"/>
                  </a:lnTo>
                  <a:lnTo>
                    <a:pt x="3953" y="141"/>
                  </a:lnTo>
                  <a:lnTo>
                    <a:pt x="3955" y="142"/>
                  </a:lnTo>
                  <a:lnTo>
                    <a:pt x="3956" y="143"/>
                  </a:lnTo>
                  <a:lnTo>
                    <a:pt x="3957" y="144"/>
                  </a:lnTo>
                  <a:lnTo>
                    <a:pt x="3959" y="143"/>
                  </a:lnTo>
                  <a:lnTo>
                    <a:pt x="3960" y="143"/>
                  </a:lnTo>
                  <a:lnTo>
                    <a:pt x="3961" y="142"/>
                  </a:lnTo>
                  <a:lnTo>
                    <a:pt x="3962" y="142"/>
                  </a:lnTo>
                  <a:lnTo>
                    <a:pt x="3963" y="141"/>
                  </a:lnTo>
                  <a:lnTo>
                    <a:pt x="3965" y="141"/>
                  </a:lnTo>
                  <a:lnTo>
                    <a:pt x="3966" y="141"/>
                  </a:lnTo>
                  <a:lnTo>
                    <a:pt x="3967" y="142"/>
                  </a:lnTo>
                  <a:lnTo>
                    <a:pt x="3968" y="142"/>
                  </a:lnTo>
                  <a:lnTo>
                    <a:pt x="3969" y="141"/>
                  </a:lnTo>
                  <a:lnTo>
                    <a:pt x="3971" y="141"/>
                  </a:lnTo>
                  <a:lnTo>
                    <a:pt x="3972" y="141"/>
                  </a:lnTo>
                  <a:lnTo>
                    <a:pt x="3973" y="141"/>
                  </a:lnTo>
                  <a:lnTo>
                    <a:pt x="3975" y="142"/>
                  </a:lnTo>
                  <a:lnTo>
                    <a:pt x="3976" y="142"/>
                  </a:lnTo>
                  <a:lnTo>
                    <a:pt x="3977" y="142"/>
                  </a:lnTo>
                  <a:lnTo>
                    <a:pt x="3978" y="143"/>
                  </a:lnTo>
                  <a:lnTo>
                    <a:pt x="3979" y="142"/>
                  </a:lnTo>
                  <a:lnTo>
                    <a:pt x="3981" y="141"/>
                  </a:lnTo>
                  <a:lnTo>
                    <a:pt x="3982" y="141"/>
                  </a:lnTo>
                  <a:lnTo>
                    <a:pt x="3983" y="141"/>
                  </a:lnTo>
                  <a:lnTo>
                    <a:pt x="3984" y="141"/>
                  </a:lnTo>
                  <a:lnTo>
                    <a:pt x="3986" y="142"/>
                  </a:lnTo>
                  <a:lnTo>
                    <a:pt x="3987" y="143"/>
                  </a:lnTo>
                  <a:lnTo>
                    <a:pt x="3988" y="144"/>
                  </a:lnTo>
                  <a:lnTo>
                    <a:pt x="3989" y="144"/>
                  </a:lnTo>
                  <a:lnTo>
                    <a:pt x="3991" y="143"/>
                  </a:lnTo>
                  <a:lnTo>
                    <a:pt x="3992" y="142"/>
                  </a:lnTo>
                  <a:lnTo>
                    <a:pt x="3993" y="142"/>
                  </a:lnTo>
                  <a:lnTo>
                    <a:pt x="3994" y="141"/>
                  </a:lnTo>
                  <a:lnTo>
                    <a:pt x="3996" y="140"/>
                  </a:lnTo>
                  <a:lnTo>
                    <a:pt x="3997" y="139"/>
                  </a:lnTo>
                  <a:lnTo>
                    <a:pt x="3998" y="139"/>
                  </a:lnTo>
                  <a:lnTo>
                    <a:pt x="3999" y="139"/>
                  </a:lnTo>
                  <a:lnTo>
                    <a:pt x="4000" y="140"/>
                  </a:lnTo>
                  <a:lnTo>
                    <a:pt x="4002" y="141"/>
                  </a:lnTo>
                  <a:lnTo>
                    <a:pt x="4003" y="142"/>
                  </a:lnTo>
                  <a:lnTo>
                    <a:pt x="4004" y="142"/>
                  </a:lnTo>
                  <a:lnTo>
                    <a:pt x="4006" y="143"/>
                  </a:lnTo>
                  <a:lnTo>
                    <a:pt x="4007" y="144"/>
                  </a:lnTo>
                  <a:lnTo>
                    <a:pt x="4008" y="145"/>
                  </a:lnTo>
                  <a:lnTo>
                    <a:pt x="4009" y="145"/>
                  </a:lnTo>
                  <a:lnTo>
                    <a:pt x="4010" y="146"/>
                  </a:lnTo>
                  <a:lnTo>
                    <a:pt x="4012" y="146"/>
                  </a:lnTo>
                  <a:lnTo>
                    <a:pt x="4013" y="144"/>
                  </a:lnTo>
                  <a:lnTo>
                    <a:pt x="4014" y="140"/>
                  </a:lnTo>
                  <a:lnTo>
                    <a:pt x="4015" y="139"/>
                  </a:lnTo>
                  <a:lnTo>
                    <a:pt x="4016" y="139"/>
                  </a:lnTo>
                  <a:lnTo>
                    <a:pt x="4018" y="139"/>
                  </a:lnTo>
                  <a:lnTo>
                    <a:pt x="4019" y="139"/>
                  </a:lnTo>
                  <a:lnTo>
                    <a:pt x="4020" y="139"/>
                  </a:lnTo>
                  <a:lnTo>
                    <a:pt x="4022" y="139"/>
                  </a:lnTo>
                  <a:lnTo>
                    <a:pt x="4023" y="139"/>
                  </a:lnTo>
                  <a:lnTo>
                    <a:pt x="4024" y="139"/>
                  </a:lnTo>
                  <a:lnTo>
                    <a:pt x="4025" y="139"/>
                  </a:lnTo>
                  <a:lnTo>
                    <a:pt x="4026" y="139"/>
                  </a:lnTo>
                  <a:lnTo>
                    <a:pt x="4028" y="140"/>
                  </a:lnTo>
                  <a:lnTo>
                    <a:pt x="4029" y="141"/>
                  </a:lnTo>
                  <a:lnTo>
                    <a:pt x="4030" y="144"/>
                  </a:lnTo>
                  <a:lnTo>
                    <a:pt x="4031" y="146"/>
                  </a:lnTo>
                  <a:lnTo>
                    <a:pt x="4033" y="145"/>
                  </a:lnTo>
                  <a:lnTo>
                    <a:pt x="4034" y="144"/>
                  </a:lnTo>
                  <a:lnTo>
                    <a:pt x="4035" y="144"/>
                  </a:lnTo>
                  <a:lnTo>
                    <a:pt x="4036" y="142"/>
                  </a:lnTo>
                  <a:lnTo>
                    <a:pt x="4038" y="141"/>
                  </a:lnTo>
                  <a:lnTo>
                    <a:pt x="4039" y="140"/>
                  </a:lnTo>
                  <a:lnTo>
                    <a:pt x="4040" y="141"/>
                  </a:lnTo>
                  <a:lnTo>
                    <a:pt x="4041" y="141"/>
                  </a:lnTo>
                  <a:lnTo>
                    <a:pt x="4043" y="140"/>
                  </a:lnTo>
                  <a:lnTo>
                    <a:pt x="4044" y="140"/>
                  </a:lnTo>
                  <a:lnTo>
                    <a:pt x="4045" y="139"/>
                  </a:lnTo>
                  <a:lnTo>
                    <a:pt x="4046" y="139"/>
                  </a:lnTo>
                  <a:lnTo>
                    <a:pt x="4047" y="138"/>
                  </a:lnTo>
                  <a:lnTo>
                    <a:pt x="4049" y="137"/>
                  </a:lnTo>
                  <a:lnTo>
                    <a:pt x="4050" y="136"/>
                  </a:lnTo>
                  <a:lnTo>
                    <a:pt x="4051" y="136"/>
                  </a:lnTo>
                  <a:lnTo>
                    <a:pt x="4053" y="136"/>
                  </a:lnTo>
                  <a:lnTo>
                    <a:pt x="4054" y="136"/>
                  </a:lnTo>
                  <a:lnTo>
                    <a:pt x="4055" y="136"/>
                  </a:lnTo>
                  <a:lnTo>
                    <a:pt x="4056" y="136"/>
                  </a:lnTo>
                  <a:lnTo>
                    <a:pt x="4057" y="136"/>
                  </a:lnTo>
                  <a:lnTo>
                    <a:pt x="4059" y="136"/>
                  </a:lnTo>
                  <a:lnTo>
                    <a:pt x="4060" y="136"/>
                  </a:lnTo>
                  <a:lnTo>
                    <a:pt x="4061" y="137"/>
                  </a:lnTo>
                  <a:lnTo>
                    <a:pt x="4062" y="137"/>
                  </a:lnTo>
                  <a:lnTo>
                    <a:pt x="4063" y="139"/>
                  </a:lnTo>
                  <a:lnTo>
                    <a:pt x="4065" y="139"/>
                  </a:lnTo>
                  <a:lnTo>
                    <a:pt x="4066" y="140"/>
                  </a:lnTo>
                  <a:lnTo>
                    <a:pt x="4067" y="141"/>
                  </a:lnTo>
                  <a:lnTo>
                    <a:pt x="4069" y="142"/>
                  </a:lnTo>
                  <a:lnTo>
                    <a:pt x="4070" y="143"/>
                  </a:lnTo>
                  <a:lnTo>
                    <a:pt x="4071" y="144"/>
                  </a:lnTo>
                  <a:lnTo>
                    <a:pt x="4072" y="144"/>
                  </a:lnTo>
                  <a:lnTo>
                    <a:pt x="4073" y="144"/>
                  </a:lnTo>
                  <a:lnTo>
                    <a:pt x="4075" y="145"/>
                  </a:lnTo>
                  <a:lnTo>
                    <a:pt x="4076" y="145"/>
                  </a:lnTo>
                  <a:lnTo>
                    <a:pt x="4077" y="144"/>
                  </a:lnTo>
                  <a:lnTo>
                    <a:pt x="4078" y="142"/>
                  </a:lnTo>
                  <a:lnTo>
                    <a:pt x="4079" y="142"/>
                  </a:lnTo>
                  <a:lnTo>
                    <a:pt x="4081" y="142"/>
                  </a:lnTo>
                  <a:lnTo>
                    <a:pt x="4082" y="143"/>
                  </a:lnTo>
                  <a:lnTo>
                    <a:pt x="4083" y="143"/>
                  </a:lnTo>
                  <a:lnTo>
                    <a:pt x="4085" y="143"/>
                  </a:lnTo>
                  <a:lnTo>
                    <a:pt x="4086" y="143"/>
                  </a:lnTo>
                  <a:lnTo>
                    <a:pt x="4087" y="143"/>
                  </a:lnTo>
                  <a:lnTo>
                    <a:pt x="4088" y="143"/>
                  </a:lnTo>
                  <a:lnTo>
                    <a:pt x="4089" y="143"/>
                  </a:lnTo>
                  <a:lnTo>
                    <a:pt x="4091" y="142"/>
                  </a:lnTo>
                  <a:lnTo>
                    <a:pt x="4092" y="142"/>
                  </a:lnTo>
                  <a:lnTo>
                    <a:pt x="4093" y="142"/>
                  </a:lnTo>
                  <a:lnTo>
                    <a:pt x="4094" y="142"/>
                  </a:lnTo>
                  <a:lnTo>
                    <a:pt x="4096" y="142"/>
                  </a:lnTo>
                  <a:lnTo>
                    <a:pt x="4097" y="142"/>
                  </a:lnTo>
                  <a:lnTo>
                    <a:pt x="4098" y="142"/>
                  </a:lnTo>
                  <a:lnTo>
                    <a:pt x="4099" y="142"/>
                  </a:lnTo>
                  <a:lnTo>
                    <a:pt x="4101" y="142"/>
                  </a:lnTo>
                  <a:lnTo>
                    <a:pt x="4102" y="141"/>
                  </a:lnTo>
                  <a:lnTo>
                    <a:pt x="4103" y="139"/>
                  </a:lnTo>
                  <a:lnTo>
                    <a:pt x="4104" y="138"/>
                  </a:lnTo>
                  <a:lnTo>
                    <a:pt x="4106" y="137"/>
                  </a:lnTo>
                  <a:lnTo>
                    <a:pt x="4107" y="135"/>
                  </a:lnTo>
                  <a:lnTo>
                    <a:pt x="4108" y="135"/>
                  </a:lnTo>
                  <a:lnTo>
                    <a:pt x="4109" y="134"/>
                  </a:lnTo>
                  <a:lnTo>
                    <a:pt x="4110" y="133"/>
                  </a:lnTo>
                  <a:lnTo>
                    <a:pt x="4112" y="133"/>
                  </a:lnTo>
                  <a:lnTo>
                    <a:pt x="4113" y="134"/>
                  </a:lnTo>
                  <a:lnTo>
                    <a:pt x="4114" y="134"/>
                  </a:lnTo>
                  <a:lnTo>
                    <a:pt x="4116" y="134"/>
                  </a:lnTo>
                  <a:lnTo>
                    <a:pt x="4117" y="134"/>
                  </a:lnTo>
                  <a:lnTo>
                    <a:pt x="4118" y="135"/>
                  </a:lnTo>
                  <a:lnTo>
                    <a:pt x="4119" y="136"/>
                  </a:lnTo>
                  <a:lnTo>
                    <a:pt x="4120" y="136"/>
                  </a:lnTo>
                  <a:lnTo>
                    <a:pt x="4122" y="137"/>
                  </a:lnTo>
                  <a:lnTo>
                    <a:pt x="4123" y="139"/>
                  </a:lnTo>
                  <a:lnTo>
                    <a:pt x="4124" y="139"/>
                  </a:lnTo>
                  <a:lnTo>
                    <a:pt x="4125" y="140"/>
                  </a:lnTo>
                  <a:lnTo>
                    <a:pt x="4127" y="141"/>
                  </a:lnTo>
                  <a:lnTo>
                    <a:pt x="4128" y="142"/>
                  </a:lnTo>
                  <a:lnTo>
                    <a:pt x="4129" y="142"/>
                  </a:lnTo>
                  <a:lnTo>
                    <a:pt x="4130" y="143"/>
                  </a:lnTo>
                  <a:lnTo>
                    <a:pt x="4132" y="143"/>
                  </a:lnTo>
                  <a:lnTo>
                    <a:pt x="4133" y="142"/>
                  </a:lnTo>
                  <a:lnTo>
                    <a:pt x="4134" y="142"/>
                  </a:lnTo>
                  <a:lnTo>
                    <a:pt x="4135" y="142"/>
                  </a:lnTo>
                  <a:lnTo>
                    <a:pt x="4136" y="141"/>
                  </a:lnTo>
                  <a:lnTo>
                    <a:pt x="4138" y="139"/>
                  </a:lnTo>
                  <a:lnTo>
                    <a:pt x="4139" y="138"/>
                  </a:lnTo>
                  <a:lnTo>
                    <a:pt x="4140" y="137"/>
                  </a:lnTo>
                  <a:lnTo>
                    <a:pt x="4141" y="137"/>
                  </a:lnTo>
                  <a:lnTo>
                    <a:pt x="4143" y="137"/>
                  </a:lnTo>
                  <a:lnTo>
                    <a:pt x="4144" y="137"/>
                  </a:lnTo>
                  <a:lnTo>
                    <a:pt x="4145" y="137"/>
                  </a:lnTo>
                  <a:lnTo>
                    <a:pt x="4146" y="137"/>
                  </a:lnTo>
                  <a:lnTo>
                    <a:pt x="4148" y="137"/>
                  </a:lnTo>
                  <a:lnTo>
                    <a:pt x="4149" y="137"/>
                  </a:lnTo>
                  <a:lnTo>
                    <a:pt x="4150" y="137"/>
                  </a:lnTo>
                  <a:lnTo>
                    <a:pt x="4151" y="136"/>
                  </a:lnTo>
                  <a:lnTo>
                    <a:pt x="4153" y="136"/>
                  </a:lnTo>
                  <a:lnTo>
                    <a:pt x="4154" y="136"/>
                  </a:lnTo>
                  <a:lnTo>
                    <a:pt x="4155" y="137"/>
                  </a:lnTo>
                  <a:lnTo>
                    <a:pt x="4156" y="137"/>
                  </a:lnTo>
                  <a:lnTo>
                    <a:pt x="4158" y="137"/>
                  </a:lnTo>
                  <a:lnTo>
                    <a:pt x="4159" y="137"/>
                  </a:lnTo>
                  <a:lnTo>
                    <a:pt x="4160" y="136"/>
                  </a:lnTo>
                  <a:lnTo>
                    <a:pt x="4161" y="136"/>
                  </a:lnTo>
                  <a:lnTo>
                    <a:pt x="4163" y="136"/>
                  </a:lnTo>
                  <a:lnTo>
                    <a:pt x="4164" y="135"/>
                  </a:lnTo>
                  <a:lnTo>
                    <a:pt x="4165" y="135"/>
                  </a:lnTo>
                  <a:lnTo>
                    <a:pt x="4166" y="134"/>
                  </a:lnTo>
                  <a:lnTo>
                    <a:pt x="4167" y="133"/>
                  </a:lnTo>
                  <a:lnTo>
                    <a:pt x="4169" y="132"/>
                  </a:lnTo>
                  <a:lnTo>
                    <a:pt x="4170" y="131"/>
                  </a:lnTo>
                  <a:lnTo>
                    <a:pt x="4171" y="131"/>
                  </a:lnTo>
                  <a:lnTo>
                    <a:pt x="4172" y="131"/>
                  </a:lnTo>
                  <a:lnTo>
                    <a:pt x="4174" y="131"/>
                  </a:lnTo>
                  <a:lnTo>
                    <a:pt x="4175" y="131"/>
                  </a:lnTo>
                  <a:lnTo>
                    <a:pt x="4176" y="131"/>
                  </a:lnTo>
                  <a:lnTo>
                    <a:pt x="4177" y="128"/>
                  </a:lnTo>
                  <a:lnTo>
                    <a:pt x="4179" y="126"/>
                  </a:lnTo>
                  <a:lnTo>
                    <a:pt x="4180" y="125"/>
                  </a:lnTo>
                  <a:lnTo>
                    <a:pt x="4181" y="124"/>
                  </a:lnTo>
                  <a:lnTo>
                    <a:pt x="4182" y="125"/>
                  </a:lnTo>
                  <a:lnTo>
                    <a:pt x="4183" y="125"/>
                  </a:lnTo>
                  <a:lnTo>
                    <a:pt x="4185" y="126"/>
                  </a:lnTo>
                  <a:lnTo>
                    <a:pt x="4186" y="128"/>
                  </a:lnTo>
                  <a:lnTo>
                    <a:pt x="4187" y="129"/>
                  </a:lnTo>
                  <a:lnTo>
                    <a:pt x="4189" y="131"/>
                  </a:lnTo>
                  <a:lnTo>
                    <a:pt x="4190" y="132"/>
                  </a:lnTo>
                  <a:lnTo>
                    <a:pt x="4191" y="133"/>
                  </a:lnTo>
                  <a:lnTo>
                    <a:pt x="4192" y="133"/>
                  </a:lnTo>
                  <a:lnTo>
                    <a:pt x="4193" y="133"/>
                  </a:lnTo>
                  <a:lnTo>
                    <a:pt x="4195" y="133"/>
                  </a:lnTo>
                  <a:lnTo>
                    <a:pt x="4196" y="133"/>
                  </a:lnTo>
                  <a:lnTo>
                    <a:pt x="4197" y="134"/>
                  </a:lnTo>
                  <a:lnTo>
                    <a:pt x="4198" y="135"/>
                  </a:lnTo>
                  <a:lnTo>
                    <a:pt x="4200" y="135"/>
                  </a:lnTo>
                  <a:lnTo>
                    <a:pt x="4201" y="136"/>
                  </a:lnTo>
                  <a:lnTo>
                    <a:pt x="4202" y="136"/>
                  </a:lnTo>
                  <a:lnTo>
                    <a:pt x="4203" y="136"/>
                  </a:lnTo>
                  <a:lnTo>
                    <a:pt x="4205" y="136"/>
                  </a:lnTo>
                  <a:lnTo>
                    <a:pt x="4206" y="135"/>
                  </a:lnTo>
                  <a:lnTo>
                    <a:pt x="4207" y="135"/>
                  </a:lnTo>
                  <a:lnTo>
                    <a:pt x="4208" y="136"/>
                  </a:lnTo>
                  <a:lnTo>
                    <a:pt x="4210" y="136"/>
                  </a:lnTo>
                  <a:lnTo>
                    <a:pt x="4211" y="136"/>
                  </a:lnTo>
                  <a:lnTo>
                    <a:pt x="4212" y="136"/>
                  </a:lnTo>
                  <a:lnTo>
                    <a:pt x="4213" y="136"/>
                  </a:lnTo>
                  <a:lnTo>
                    <a:pt x="4214" y="136"/>
                  </a:lnTo>
                  <a:lnTo>
                    <a:pt x="4216" y="138"/>
                  </a:lnTo>
                  <a:lnTo>
                    <a:pt x="4217" y="138"/>
                  </a:lnTo>
                  <a:lnTo>
                    <a:pt x="4218" y="137"/>
                  </a:lnTo>
                  <a:lnTo>
                    <a:pt x="4220" y="137"/>
                  </a:lnTo>
                  <a:lnTo>
                    <a:pt x="4221" y="136"/>
                  </a:lnTo>
                  <a:lnTo>
                    <a:pt x="4222" y="135"/>
                  </a:lnTo>
                  <a:lnTo>
                    <a:pt x="4223" y="134"/>
                  </a:lnTo>
                  <a:lnTo>
                    <a:pt x="4224" y="133"/>
                  </a:lnTo>
                  <a:lnTo>
                    <a:pt x="4226" y="132"/>
                  </a:lnTo>
                  <a:lnTo>
                    <a:pt x="4227" y="132"/>
                  </a:lnTo>
                  <a:lnTo>
                    <a:pt x="4228" y="131"/>
                  </a:lnTo>
                  <a:lnTo>
                    <a:pt x="4229" y="131"/>
                  </a:lnTo>
                  <a:lnTo>
                    <a:pt x="4230" y="131"/>
                  </a:lnTo>
                  <a:lnTo>
                    <a:pt x="4232" y="131"/>
                  </a:lnTo>
                  <a:lnTo>
                    <a:pt x="4233" y="132"/>
                  </a:lnTo>
                  <a:lnTo>
                    <a:pt x="4234" y="132"/>
                  </a:lnTo>
                  <a:lnTo>
                    <a:pt x="4236" y="132"/>
                  </a:lnTo>
                  <a:lnTo>
                    <a:pt x="4237" y="133"/>
                  </a:lnTo>
                  <a:lnTo>
                    <a:pt x="4238" y="133"/>
                  </a:lnTo>
                  <a:lnTo>
                    <a:pt x="4239" y="134"/>
                  </a:lnTo>
                  <a:lnTo>
                    <a:pt x="4240" y="133"/>
                  </a:lnTo>
                  <a:lnTo>
                    <a:pt x="4242" y="134"/>
                  </a:lnTo>
                  <a:lnTo>
                    <a:pt x="4243" y="134"/>
                  </a:lnTo>
                  <a:lnTo>
                    <a:pt x="4244" y="134"/>
                  </a:lnTo>
                  <a:lnTo>
                    <a:pt x="4245" y="134"/>
                  </a:lnTo>
                  <a:lnTo>
                    <a:pt x="4246" y="135"/>
                  </a:lnTo>
                  <a:lnTo>
                    <a:pt x="4248" y="136"/>
                  </a:lnTo>
                  <a:lnTo>
                    <a:pt x="4249" y="137"/>
                  </a:lnTo>
                  <a:lnTo>
                    <a:pt x="4250" y="138"/>
                  </a:lnTo>
                  <a:lnTo>
                    <a:pt x="4252" y="139"/>
                  </a:lnTo>
                  <a:lnTo>
                    <a:pt x="4253" y="139"/>
                  </a:lnTo>
                  <a:lnTo>
                    <a:pt x="4254" y="140"/>
                  </a:lnTo>
                  <a:lnTo>
                    <a:pt x="4255" y="140"/>
                  </a:lnTo>
                  <a:lnTo>
                    <a:pt x="4256" y="140"/>
                  </a:lnTo>
                  <a:lnTo>
                    <a:pt x="4258" y="140"/>
                  </a:lnTo>
                  <a:lnTo>
                    <a:pt x="4259" y="140"/>
                  </a:lnTo>
                  <a:lnTo>
                    <a:pt x="4260" y="139"/>
                  </a:lnTo>
                  <a:lnTo>
                    <a:pt x="4261" y="138"/>
                  </a:lnTo>
                  <a:lnTo>
                    <a:pt x="4263" y="137"/>
                  </a:lnTo>
                  <a:lnTo>
                    <a:pt x="4264" y="137"/>
                  </a:lnTo>
                  <a:lnTo>
                    <a:pt x="4265" y="137"/>
                  </a:lnTo>
                  <a:lnTo>
                    <a:pt x="4266" y="137"/>
                  </a:lnTo>
                  <a:lnTo>
                    <a:pt x="4268" y="137"/>
                  </a:lnTo>
                  <a:lnTo>
                    <a:pt x="4269" y="136"/>
                  </a:lnTo>
                  <a:lnTo>
                    <a:pt x="4270" y="136"/>
                  </a:lnTo>
                  <a:lnTo>
                    <a:pt x="4271" y="136"/>
                  </a:lnTo>
                  <a:lnTo>
                    <a:pt x="4273" y="135"/>
                  </a:lnTo>
                  <a:lnTo>
                    <a:pt x="4274" y="134"/>
                  </a:lnTo>
                  <a:lnTo>
                    <a:pt x="4275" y="132"/>
                  </a:lnTo>
                  <a:lnTo>
                    <a:pt x="4276" y="132"/>
                  </a:lnTo>
                  <a:lnTo>
                    <a:pt x="4277" y="131"/>
                  </a:lnTo>
                  <a:lnTo>
                    <a:pt x="4279" y="129"/>
                  </a:lnTo>
                  <a:lnTo>
                    <a:pt x="4280" y="128"/>
                  </a:lnTo>
                  <a:lnTo>
                    <a:pt x="4281" y="125"/>
                  </a:lnTo>
                  <a:lnTo>
                    <a:pt x="4283" y="123"/>
                  </a:lnTo>
                  <a:lnTo>
                    <a:pt x="4284" y="123"/>
                  </a:lnTo>
                  <a:lnTo>
                    <a:pt x="4285" y="122"/>
                  </a:lnTo>
                  <a:lnTo>
                    <a:pt x="4286" y="120"/>
                  </a:lnTo>
                  <a:lnTo>
                    <a:pt x="4287" y="118"/>
                  </a:lnTo>
                  <a:lnTo>
                    <a:pt x="4289" y="116"/>
                  </a:lnTo>
                  <a:lnTo>
                    <a:pt x="4290" y="115"/>
                  </a:lnTo>
                  <a:lnTo>
                    <a:pt x="4291" y="115"/>
                  </a:lnTo>
                  <a:lnTo>
                    <a:pt x="4292" y="115"/>
                  </a:lnTo>
                  <a:lnTo>
                    <a:pt x="4293" y="116"/>
                  </a:lnTo>
                  <a:lnTo>
                    <a:pt x="4295" y="116"/>
                  </a:lnTo>
                  <a:lnTo>
                    <a:pt x="4296" y="117"/>
                  </a:lnTo>
                  <a:lnTo>
                    <a:pt x="4297" y="117"/>
                  </a:lnTo>
                  <a:lnTo>
                    <a:pt x="4299" y="117"/>
                  </a:lnTo>
                  <a:lnTo>
                    <a:pt x="4300" y="117"/>
                  </a:lnTo>
                  <a:lnTo>
                    <a:pt x="4301" y="117"/>
                  </a:lnTo>
                  <a:lnTo>
                    <a:pt x="4302" y="117"/>
                  </a:lnTo>
                  <a:lnTo>
                    <a:pt x="4303" y="117"/>
                  </a:lnTo>
                  <a:lnTo>
                    <a:pt x="4305" y="118"/>
                  </a:lnTo>
                  <a:lnTo>
                    <a:pt x="4306" y="119"/>
                  </a:lnTo>
                  <a:lnTo>
                    <a:pt x="4307" y="120"/>
                  </a:lnTo>
                  <a:lnTo>
                    <a:pt x="4308" y="122"/>
                  </a:lnTo>
                  <a:lnTo>
                    <a:pt x="4310" y="123"/>
                  </a:lnTo>
                  <a:lnTo>
                    <a:pt x="4311" y="125"/>
                  </a:lnTo>
                  <a:lnTo>
                    <a:pt x="4312" y="125"/>
                  </a:lnTo>
                  <a:lnTo>
                    <a:pt x="4313" y="126"/>
                  </a:lnTo>
                  <a:lnTo>
                    <a:pt x="4315" y="127"/>
                  </a:lnTo>
                  <a:lnTo>
                    <a:pt x="4316" y="127"/>
                  </a:lnTo>
                  <a:lnTo>
                    <a:pt x="4317" y="127"/>
                  </a:lnTo>
                  <a:lnTo>
                    <a:pt x="4318" y="128"/>
                  </a:lnTo>
                  <a:lnTo>
                    <a:pt x="4320" y="128"/>
                  </a:lnTo>
                  <a:lnTo>
                    <a:pt x="4321" y="128"/>
                  </a:lnTo>
                  <a:lnTo>
                    <a:pt x="4322" y="127"/>
                  </a:lnTo>
                  <a:lnTo>
                    <a:pt x="4323" y="127"/>
                  </a:lnTo>
                  <a:lnTo>
                    <a:pt x="4324" y="127"/>
                  </a:lnTo>
                  <a:lnTo>
                    <a:pt x="4326" y="127"/>
                  </a:lnTo>
                  <a:lnTo>
                    <a:pt x="4327" y="127"/>
                  </a:lnTo>
                  <a:lnTo>
                    <a:pt x="4328" y="127"/>
                  </a:lnTo>
                  <a:lnTo>
                    <a:pt x="4330" y="126"/>
                  </a:lnTo>
                  <a:lnTo>
                    <a:pt x="4331" y="126"/>
                  </a:lnTo>
                  <a:lnTo>
                    <a:pt x="4332" y="126"/>
                  </a:lnTo>
                  <a:lnTo>
                    <a:pt x="4333" y="127"/>
                  </a:lnTo>
                  <a:lnTo>
                    <a:pt x="4334" y="127"/>
                  </a:lnTo>
                  <a:lnTo>
                    <a:pt x="4336" y="128"/>
                  </a:lnTo>
                  <a:lnTo>
                    <a:pt x="4337" y="129"/>
                  </a:lnTo>
                  <a:lnTo>
                    <a:pt x="4338" y="129"/>
                  </a:lnTo>
                  <a:lnTo>
                    <a:pt x="4339" y="130"/>
                  </a:lnTo>
                  <a:lnTo>
                    <a:pt x="4340" y="130"/>
                  </a:lnTo>
                  <a:lnTo>
                    <a:pt x="4342" y="131"/>
                  </a:lnTo>
                  <a:lnTo>
                    <a:pt x="4343" y="131"/>
                  </a:lnTo>
                  <a:lnTo>
                    <a:pt x="4344" y="131"/>
                  </a:lnTo>
                  <a:lnTo>
                    <a:pt x="4346" y="131"/>
                  </a:lnTo>
                  <a:lnTo>
                    <a:pt x="4347" y="130"/>
                  </a:lnTo>
                  <a:lnTo>
                    <a:pt x="4348" y="129"/>
                  </a:lnTo>
                  <a:lnTo>
                    <a:pt x="4349" y="127"/>
                  </a:lnTo>
                  <a:lnTo>
                    <a:pt x="4350" y="126"/>
                  </a:lnTo>
                  <a:lnTo>
                    <a:pt x="4352" y="125"/>
                  </a:lnTo>
                  <a:lnTo>
                    <a:pt x="4353" y="125"/>
                  </a:lnTo>
                </a:path>
              </a:pathLst>
            </a:custGeom>
            <a:noFill/>
            <a:ln w="4763" cap="flat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82" name="TextBox 181"/>
          <p:cNvSpPr txBox="1"/>
          <p:nvPr/>
        </p:nvSpPr>
        <p:spPr>
          <a:xfrm>
            <a:off x="96655" y="-6984"/>
            <a:ext cx="24965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Taxi Example: Part III</a:t>
            </a:r>
          </a:p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 </a:t>
            </a:r>
          </a:p>
          <a:p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1" name="TextBox 2190"/>
          <p:cNvSpPr txBox="1"/>
          <p:nvPr/>
        </p:nvSpPr>
        <p:spPr>
          <a:xfrm>
            <a:off x="92977" y="893264"/>
            <a:ext cx="8887238" cy="931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What about the lowest values? </a:t>
            </a:r>
            <a:r>
              <a:rPr lang="en-US" sz="1650" dirty="0">
                <a:solidFill>
                  <a:prstClr val="white">
                    <a:lumMod val="65000"/>
                  </a:prstClr>
                </a:solidFill>
                <a:latin typeface="Calibri" panose="020F0502020204030204"/>
              </a:rPr>
              <a:t>(the best motifs)</a:t>
            </a:r>
          </a:p>
          <a:p>
            <a:pPr marL="257175" indent="-257175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They are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exactly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seven days apart, suggesting that in this dataset, there might be a periodicity of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seven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days, in addition to the more obvious periodicity of </a:t>
            </a:r>
            <a:r>
              <a:rPr lang="en-US" sz="1650" i="1" dirty="0">
                <a:solidFill>
                  <a:prstClr val="black"/>
                </a:solidFill>
                <a:latin typeface="Calibri" panose="020F0502020204030204"/>
              </a:rPr>
              <a:t>one</a:t>
            </a:r>
            <a:r>
              <a:rPr lang="en-US" sz="1650" dirty="0">
                <a:solidFill>
                  <a:prstClr val="black"/>
                </a:solidFill>
                <a:latin typeface="Calibri" panose="020F0502020204030204"/>
              </a:rPr>
              <a:t> day.</a:t>
            </a:r>
          </a:p>
        </p:txBody>
      </p:sp>
      <p:cxnSp>
        <p:nvCxnSpPr>
          <p:cNvPr id="2197" name="Straight Connector 2196"/>
          <p:cNvCxnSpPr>
            <a:cxnSpLocks/>
          </p:cNvCxnSpPr>
          <p:nvPr/>
        </p:nvCxnSpPr>
        <p:spPr>
          <a:xfrm>
            <a:off x="657308" y="2982086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cxnSpLocks/>
          </p:cNvCxnSpPr>
          <p:nvPr/>
        </p:nvCxnSpPr>
        <p:spPr>
          <a:xfrm>
            <a:off x="1410371" y="3030131"/>
            <a:ext cx="0" cy="183737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row: Down 52"/>
          <p:cNvSpPr/>
          <p:nvPr/>
        </p:nvSpPr>
        <p:spPr>
          <a:xfrm rot="13395309" flipV="1">
            <a:off x="716077" y="4238627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4" name="Arrow: Down 53"/>
          <p:cNvSpPr/>
          <p:nvPr/>
        </p:nvSpPr>
        <p:spPr>
          <a:xfrm rot="13395309" flipV="1">
            <a:off x="1450164" y="4254397"/>
            <a:ext cx="257175" cy="409145"/>
          </a:xfrm>
          <a:prstGeom prst="downArrow">
            <a:avLst/>
          </a:prstGeom>
          <a:solidFill>
            <a:srgbClr val="FF65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9" name="Picture 58"/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549" y="0"/>
            <a:ext cx="1248119" cy="71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8361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70260" y="3089841"/>
            <a:ext cx="8797529" cy="415529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70260" y="3505369"/>
            <a:ext cx="879752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 flipV="1">
            <a:off x="1639491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 flipV="1">
            <a:off x="3109913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4579144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V="1">
            <a:off x="6049566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V="1">
            <a:off x="7518797" y="3418454"/>
            <a:ext cx="0" cy="869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 flipV="1">
            <a:off x="170260" y="3089841"/>
            <a:ext cx="0" cy="415529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170260" y="3108891"/>
            <a:ext cx="8797529" cy="378619"/>
          </a:xfrm>
          <a:custGeom>
            <a:avLst/>
            <a:gdLst>
              <a:gd name="T0" fmla="*/ 117 w 7389"/>
              <a:gd name="T1" fmla="*/ 30 h 318"/>
              <a:gd name="T2" fmla="*/ 236 w 7389"/>
              <a:gd name="T3" fmla="*/ 80 h 318"/>
              <a:gd name="T4" fmla="*/ 353 w 7389"/>
              <a:gd name="T5" fmla="*/ 110 h 318"/>
              <a:gd name="T6" fmla="*/ 467 w 7389"/>
              <a:gd name="T7" fmla="*/ 83 h 318"/>
              <a:gd name="T8" fmla="*/ 580 w 7389"/>
              <a:gd name="T9" fmla="*/ 192 h 318"/>
              <a:gd name="T10" fmla="*/ 697 w 7389"/>
              <a:gd name="T11" fmla="*/ 104 h 318"/>
              <a:gd name="T12" fmla="*/ 811 w 7389"/>
              <a:gd name="T13" fmla="*/ 132 h 318"/>
              <a:gd name="T14" fmla="*/ 925 w 7389"/>
              <a:gd name="T15" fmla="*/ 255 h 318"/>
              <a:gd name="T16" fmla="*/ 1038 w 7389"/>
              <a:gd name="T17" fmla="*/ 292 h 318"/>
              <a:gd name="T18" fmla="*/ 1151 w 7389"/>
              <a:gd name="T19" fmla="*/ 244 h 318"/>
              <a:gd name="T20" fmla="*/ 1263 w 7389"/>
              <a:gd name="T21" fmla="*/ 255 h 318"/>
              <a:gd name="T22" fmla="*/ 1370 w 7389"/>
              <a:gd name="T23" fmla="*/ 309 h 318"/>
              <a:gd name="T24" fmla="*/ 1485 w 7389"/>
              <a:gd name="T25" fmla="*/ 144 h 318"/>
              <a:gd name="T26" fmla="*/ 1598 w 7389"/>
              <a:gd name="T27" fmla="*/ 79 h 318"/>
              <a:gd name="T28" fmla="*/ 1712 w 7389"/>
              <a:gd name="T29" fmla="*/ 176 h 318"/>
              <a:gd name="T30" fmla="*/ 1832 w 7389"/>
              <a:gd name="T31" fmla="*/ 141 h 318"/>
              <a:gd name="T32" fmla="*/ 1952 w 7389"/>
              <a:gd name="T33" fmla="*/ 196 h 318"/>
              <a:gd name="T34" fmla="*/ 2069 w 7389"/>
              <a:gd name="T35" fmla="*/ 224 h 318"/>
              <a:gd name="T36" fmla="*/ 2190 w 7389"/>
              <a:gd name="T37" fmla="*/ 99 h 318"/>
              <a:gd name="T38" fmla="*/ 2311 w 7389"/>
              <a:gd name="T39" fmla="*/ 162 h 318"/>
              <a:gd name="T40" fmla="*/ 2431 w 7389"/>
              <a:gd name="T41" fmla="*/ 194 h 318"/>
              <a:gd name="T42" fmla="*/ 2549 w 7389"/>
              <a:gd name="T43" fmla="*/ 235 h 318"/>
              <a:gd name="T44" fmla="*/ 2662 w 7389"/>
              <a:gd name="T45" fmla="*/ 223 h 318"/>
              <a:gd name="T46" fmla="*/ 2779 w 7389"/>
              <a:gd name="T47" fmla="*/ 202 h 318"/>
              <a:gd name="T48" fmla="*/ 2892 w 7389"/>
              <a:gd name="T49" fmla="*/ 230 h 318"/>
              <a:gd name="T50" fmla="*/ 3004 w 7389"/>
              <a:gd name="T51" fmla="*/ 181 h 318"/>
              <a:gd name="T52" fmla="*/ 3118 w 7389"/>
              <a:gd name="T53" fmla="*/ 249 h 318"/>
              <a:gd name="T54" fmla="*/ 3230 w 7389"/>
              <a:gd name="T55" fmla="*/ 235 h 318"/>
              <a:gd name="T56" fmla="*/ 3343 w 7389"/>
              <a:gd name="T57" fmla="*/ 232 h 318"/>
              <a:gd name="T58" fmla="*/ 3456 w 7389"/>
              <a:gd name="T59" fmla="*/ 263 h 318"/>
              <a:gd name="T60" fmla="*/ 3569 w 7389"/>
              <a:gd name="T61" fmla="*/ 282 h 318"/>
              <a:gd name="T62" fmla="*/ 3681 w 7389"/>
              <a:gd name="T63" fmla="*/ 254 h 318"/>
              <a:gd name="T64" fmla="*/ 3793 w 7389"/>
              <a:gd name="T65" fmla="*/ 252 h 318"/>
              <a:gd name="T66" fmla="*/ 3908 w 7389"/>
              <a:gd name="T67" fmla="*/ 122 h 318"/>
              <a:gd name="T68" fmla="*/ 4026 w 7389"/>
              <a:gd name="T69" fmla="*/ 192 h 318"/>
              <a:gd name="T70" fmla="*/ 4147 w 7389"/>
              <a:gd name="T71" fmla="*/ 110 h 318"/>
              <a:gd name="T72" fmla="*/ 4267 w 7389"/>
              <a:gd name="T73" fmla="*/ 236 h 318"/>
              <a:gd name="T74" fmla="*/ 4386 w 7389"/>
              <a:gd name="T75" fmla="*/ 233 h 318"/>
              <a:gd name="T76" fmla="*/ 4503 w 7389"/>
              <a:gd name="T77" fmla="*/ 156 h 318"/>
              <a:gd name="T78" fmla="*/ 4621 w 7389"/>
              <a:gd name="T79" fmla="*/ 39 h 318"/>
              <a:gd name="T80" fmla="*/ 4736 w 7389"/>
              <a:gd name="T81" fmla="*/ 251 h 318"/>
              <a:gd name="T82" fmla="*/ 4850 w 7389"/>
              <a:gd name="T83" fmla="*/ 187 h 318"/>
              <a:gd name="T84" fmla="*/ 4965 w 7389"/>
              <a:gd name="T85" fmla="*/ 113 h 318"/>
              <a:gd name="T86" fmla="*/ 5080 w 7389"/>
              <a:gd name="T87" fmla="*/ 255 h 318"/>
              <a:gd name="T88" fmla="*/ 5193 w 7389"/>
              <a:gd name="T89" fmla="*/ 206 h 318"/>
              <a:gd name="T90" fmla="*/ 5304 w 7389"/>
              <a:gd name="T91" fmla="*/ 233 h 318"/>
              <a:gd name="T92" fmla="*/ 5418 w 7389"/>
              <a:gd name="T93" fmla="*/ 205 h 318"/>
              <a:gd name="T94" fmla="*/ 5532 w 7389"/>
              <a:gd name="T95" fmla="*/ 120 h 318"/>
              <a:gd name="T96" fmla="*/ 5646 w 7389"/>
              <a:gd name="T97" fmla="*/ 282 h 318"/>
              <a:gd name="T98" fmla="*/ 5757 w 7389"/>
              <a:gd name="T99" fmla="*/ 176 h 318"/>
              <a:gd name="T100" fmla="*/ 5870 w 7389"/>
              <a:gd name="T101" fmla="*/ 135 h 318"/>
              <a:gd name="T102" fmla="*/ 5981 w 7389"/>
              <a:gd name="T103" fmla="*/ 95 h 318"/>
              <a:gd name="T104" fmla="*/ 6095 w 7389"/>
              <a:gd name="T105" fmla="*/ 163 h 318"/>
              <a:gd name="T106" fmla="*/ 6214 w 7389"/>
              <a:gd name="T107" fmla="*/ 108 h 318"/>
              <a:gd name="T108" fmla="*/ 6335 w 7389"/>
              <a:gd name="T109" fmla="*/ 230 h 318"/>
              <a:gd name="T110" fmla="*/ 6454 w 7389"/>
              <a:gd name="T111" fmla="*/ 254 h 318"/>
              <a:gd name="T112" fmla="*/ 6575 w 7389"/>
              <a:gd name="T113" fmla="*/ 1 h 318"/>
              <a:gd name="T114" fmla="*/ 6696 w 7389"/>
              <a:gd name="T115" fmla="*/ 136 h 318"/>
              <a:gd name="T116" fmla="*/ 6815 w 7389"/>
              <a:gd name="T117" fmla="*/ 129 h 318"/>
              <a:gd name="T118" fmla="*/ 6932 w 7389"/>
              <a:gd name="T119" fmla="*/ 232 h 318"/>
              <a:gd name="T120" fmla="*/ 7047 w 7389"/>
              <a:gd name="T121" fmla="*/ 245 h 318"/>
              <a:gd name="T122" fmla="*/ 7162 w 7389"/>
              <a:gd name="T123" fmla="*/ 111 h 318"/>
              <a:gd name="T124" fmla="*/ 7279 w 7389"/>
              <a:gd name="T125" fmla="*/ 199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89" h="318">
                <a:moveTo>
                  <a:pt x="0" y="228"/>
                </a:moveTo>
                <a:lnTo>
                  <a:pt x="0" y="237"/>
                </a:lnTo>
                <a:lnTo>
                  <a:pt x="1" y="254"/>
                </a:lnTo>
                <a:lnTo>
                  <a:pt x="1" y="246"/>
                </a:lnTo>
                <a:lnTo>
                  <a:pt x="1" y="235"/>
                </a:lnTo>
                <a:lnTo>
                  <a:pt x="2" y="236"/>
                </a:lnTo>
                <a:lnTo>
                  <a:pt x="2" y="227"/>
                </a:lnTo>
                <a:lnTo>
                  <a:pt x="2" y="218"/>
                </a:lnTo>
                <a:lnTo>
                  <a:pt x="3" y="242"/>
                </a:lnTo>
                <a:lnTo>
                  <a:pt x="3" y="237"/>
                </a:lnTo>
                <a:lnTo>
                  <a:pt x="4" y="239"/>
                </a:lnTo>
                <a:lnTo>
                  <a:pt x="5" y="165"/>
                </a:lnTo>
                <a:lnTo>
                  <a:pt x="5" y="163"/>
                </a:lnTo>
                <a:lnTo>
                  <a:pt x="6" y="240"/>
                </a:lnTo>
                <a:lnTo>
                  <a:pt x="6" y="251"/>
                </a:lnTo>
                <a:lnTo>
                  <a:pt x="6" y="257"/>
                </a:lnTo>
                <a:lnTo>
                  <a:pt x="7" y="220"/>
                </a:lnTo>
                <a:lnTo>
                  <a:pt x="7" y="176"/>
                </a:lnTo>
                <a:lnTo>
                  <a:pt x="8" y="92"/>
                </a:lnTo>
                <a:lnTo>
                  <a:pt x="8" y="95"/>
                </a:lnTo>
                <a:lnTo>
                  <a:pt x="8" y="128"/>
                </a:lnTo>
                <a:lnTo>
                  <a:pt x="9" y="120"/>
                </a:lnTo>
                <a:lnTo>
                  <a:pt x="10" y="105"/>
                </a:lnTo>
                <a:lnTo>
                  <a:pt x="10" y="68"/>
                </a:lnTo>
                <a:lnTo>
                  <a:pt x="11" y="120"/>
                </a:lnTo>
                <a:lnTo>
                  <a:pt x="11" y="148"/>
                </a:lnTo>
                <a:lnTo>
                  <a:pt x="12" y="223"/>
                </a:lnTo>
                <a:lnTo>
                  <a:pt x="12" y="237"/>
                </a:lnTo>
                <a:lnTo>
                  <a:pt x="12" y="239"/>
                </a:lnTo>
                <a:lnTo>
                  <a:pt x="13" y="162"/>
                </a:lnTo>
                <a:lnTo>
                  <a:pt x="13" y="107"/>
                </a:lnTo>
                <a:lnTo>
                  <a:pt x="14" y="64"/>
                </a:lnTo>
                <a:lnTo>
                  <a:pt x="14" y="88"/>
                </a:lnTo>
                <a:lnTo>
                  <a:pt x="15" y="117"/>
                </a:lnTo>
                <a:lnTo>
                  <a:pt x="15" y="120"/>
                </a:lnTo>
                <a:lnTo>
                  <a:pt x="16" y="77"/>
                </a:lnTo>
                <a:lnTo>
                  <a:pt x="16" y="55"/>
                </a:lnTo>
                <a:lnTo>
                  <a:pt x="17" y="141"/>
                </a:lnTo>
                <a:lnTo>
                  <a:pt x="17" y="151"/>
                </a:lnTo>
                <a:lnTo>
                  <a:pt x="18" y="223"/>
                </a:lnTo>
                <a:lnTo>
                  <a:pt x="18" y="233"/>
                </a:lnTo>
                <a:lnTo>
                  <a:pt x="19" y="95"/>
                </a:lnTo>
                <a:lnTo>
                  <a:pt x="20" y="68"/>
                </a:lnTo>
                <a:lnTo>
                  <a:pt x="20" y="49"/>
                </a:lnTo>
                <a:lnTo>
                  <a:pt x="20" y="114"/>
                </a:lnTo>
                <a:lnTo>
                  <a:pt x="21" y="110"/>
                </a:lnTo>
                <a:lnTo>
                  <a:pt x="22" y="53"/>
                </a:lnTo>
                <a:lnTo>
                  <a:pt x="22" y="56"/>
                </a:lnTo>
                <a:lnTo>
                  <a:pt x="23" y="153"/>
                </a:lnTo>
                <a:lnTo>
                  <a:pt x="23" y="178"/>
                </a:lnTo>
                <a:lnTo>
                  <a:pt x="24" y="226"/>
                </a:lnTo>
                <a:lnTo>
                  <a:pt x="24" y="212"/>
                </a:lnTo>
                <a:lnTo>
                  <a:pt x="24" y="214"/>
                </a:lnTo>
                <a:lnTo>
                  <a:pt x="25" y="64"/>
                </a:lnTo>
                <a:lnTo>
                  <a:pt x="26" y="50"/>
                </a:lnTo>
                <a:lnTo>
                  <a:pt x="27" y="108"/>
                </a:lnTo>
                <a:lnTo>
                  <a:pt x="27" y="98"/>
                </a:lnTo>
                <a:lnTo>
                  <a:pt x="27" y="101"/>
                </a:lnTo>
                <a:lnTo>
                  <a:pt x="28" y="53"/>
                </a:lnTo>
                <a:lnTo>
                  <a:pt x="28" y="68"/>
                </a:lnTo>
                <a:lnTo>
                  <a:pt x="28" y="90"/>
                </a:lnTo>
                <a:lnTo>
                  <a:pt x="29" y="185"/>
                </a:lnTo>
                <a:lnTo>
                  <a:pt x="29" y="212"/>
                </a:lnTo>
                <a:lnTo>
                  <a:pt x="30" y="244"/>
                </a:lnTo>
                <a:lnTo>
                  <a:pt x="30" y="239"/>
                </a:lnTo>
                <a:lnTo>
                  <a:pt x="31" y="230"/>
                </a:lnTo>
                <a:lnTo>
                  <a:pt x="32" y="184"/>
                </a:lnTo>
                <a:lnTo>
                  <a:pt x="32" y="171"/>
                </a:lnTo>
                <a:lnTo>
                  <a:pt x="32" y="206"/>
                </a:lnTo>
                <a:lnTo>
                  <a:pt x="33" y="202"/>
                </a:lnTo>
                <a:lnTo>
                  <a:pt x="33" y="203"/>
                </a:lnTo>
                <a:lnTo>
                  <a:pt x="34" y="142"/>
                </a:lnTo>
                <a:lnTo>
                  <a:pt x="34" y="144"/>
                </a:lnTo>
                <a:lnTo>
                  <a:pt x="34" y="151"/>
                </a:lnTo>
                <a:lnTo>
                  <a:pt x="35" y="228"/>
                </a:lnTo>
                <a:lnTo>
                  <a:pt x="36" y="245"/>
                </a:lnTo>
                <a:lnTo>
                  <a:pt x="36" y="252"/>
                </a:lnTo>
                <a:lnTo>
                  <a:pt x="36" y="232"/>
                </a:lnTo>
                <a:lnTo>
                  <a:pt x="37" y="203"/>
                </a:lnTo>
                <a:lnTo>
                  <a:pt x="37" y="142"/>
                </a:lnTo>
                <a:lnTo>
                  <a:pt x="38" y="151"/>
                </a:lnTo>
                <a:lnTo>
                  <a:pt x="38" y="148"/>
                </a:lnTo>
                <a:lnTo>
                  <a:pt x="39" y="196"/>
                </a:lnTo>
                <a:lnTo>
                  <a:pt x="39" y="183"/>
                </a:lnTo>
                <a:lnTo>
                  <a:pt x="39" y="168"/>
                </a:lnTo>
                <a:lnTo>
                  <a:pt x="40" y="110"/>
                </a:lnTo>
                <a:lnTo>
                  <a:pt x="40" y="145"/>
                </a:lnTo>
                <a:lnTo>
                  <a:pt x="40" y="163"/>
                </a:lnTo>
                <a:lnTo>
                  <a:pt x="41" y="236"/>
                </a:lnTo>
                <a:lnTo>
                  <a:pt x="42" y="248"/>
                </a:lnTo>
                <a:lnTo>
                  <a:pt x="42" y="252"/>
                </a:lnTo>
                <a:lnTo>
                  <a:pt x="43" y="223"/>
                </a:lnTo>
                <a:lnTo>
                  <a:pt x="43" y="217"/>
                </a:lnTo>
                <a:lnTo>
                  <a:pt x="44" y="169"/>
                </a:lnTo>
                <a:lnTo>
                  <a:pt x="44" y="196"/>
                </a:lnTo>
                <a:lnTo>
                  <a:pt x="45" y="205"/>
                </a:lnTo>
                <a:lnTo>
                  <a:pt x="45" y="184"/>
                </a:lnTo>
                <a:lnTo>
                  <a:pt x="45" y="140"/>
                </a:lnTo>
                <a:lnTo>
                  <a:pt x="46" y="117"/>
                </a:lnTo>
                <a:lnTo>
                  <a:pt x="46" y="156"/>
                </a:lnTo>
                <a:lnTo>
                  <a:pt x="47" y="175"/>
                </a:lnTo>
                <a:lnTo>
                  <a:pt x="48" y="245"/>
                </a:lnTo>
                <a:lnTo>
                  <a:pt x="48" y="245"/>
                </a:lnTo>
                <a:lnTo>
                  <a:pt x="49" y="49"/>
                </a:lnTo>
                <a:lnTo>
                  <a:pt x="49" y="28"/>
                </a:lnTo>
                <a:lnTo>
                  <a:pt x="50" y="80"/>
                </a:lnTo>
                <a:lnTo>
                  <a:pt x="50" y="79"/>
                </a:lnTo>
                <a:lnTo>
                  <a:pt x="51" y="22"/>
                </a:lnTo>
                <a:lnTo>
                  <a:pt x="52" y="34"/>
                </a:lnTo>
                <a:lnTo>
                  <a:pt x="52" y="140"/>
                </a:lnTo>
                <a:lnTo>
                  <a:pt x="53" y="151"/>
                </a:lnTo>
                <a:lnTo>
                  <a:pt x="54" y="227"/>
                </a:lnTo>
                <a:lnTo>
                  <a:pt x="54" y="212"/>
                </a:lnTo>
                <a:lnTo>
                  <a:pt x="54" y="215"/>
                </a:lnTo>
                <a:lnTo>
                  <a:pt x="55" y="24"/>
                </a:lnTo>
                <a:lnTo>
                  <a:pt x="55" y="27"/>
                </a:lnTo>
                <a:lnTo>
                  <a:pt x="56" y="79"/>
                </a:lnTo>
                <a:lnTo>
                  <a:pt x="56" y="88"/>
                </a:lnTo>
                <a:lnTo>
                  <a:pt x="57" y="22"/>
                </a:lnTo>
                <a:lnTo>
                  <a:pt x="57" y="37"/>
                </a:lnTo>
                <a:lnTo>
                  <a:pt x="59" y="157"/>
                </a:lnTo>
                <a:lnTo>
                  <a:pt x="59" y="168"/>
                </a:lnTo>
                <a:lnTo>
                  <a:pt x="60" y="224"/>
                </a:lnTo>
                <a:lnTo>
                  <a:pt x="60" y="217"/>
                </a:lnTo>
                <a:lnTo>
                  <a:pt x="60" y="223"/>
                </a:lnTo>
                <a:lnTo>
                  <a:pt x="61" y="40"/>
                </a:lnTo>
                <a:lnTo>
                  <a:pt x="61" y="48"/>
                </a:lnTo>
                <a:lnTo>
                  <a:pt x="62" y="108"/>
                </a:lnTo>
                <a:lnTo>
                  <a:pt x="63" y="89"/>
                </a:lnTo>
                <a:lnTo>
                  <a:pt x="63" y="32"/>
                </a:lnTo>
                <a:lnTo>
                  <a:pt x="64" y="41"/>
                </a:lnTo>
                <a:lnTo>
                  <a:pt x="64" y="73"/>
                </a:lnTo>
                <a:lnTo>
                  <a:pt x="65" y="185"/>
                </a:lnTo>
                <a:lnTo>
                  <a:pt x="65" y="205"/>
                </a:lnTo>
                <a:lnTo>
                  <a:pt x="66" y="232"/>
                </a:lnTo>
                <a:lnTo>
                  <a:pt x="66" y="227"/>
                </a:lnTo>
                <a:lnTo>
                  <a:pt x="66" y="202"/>
                </a:lnTo>
                <a:lnTo>
                  <a:pt x="67" y="36"/>
                </a:lnTo>
                <a:lnTo>
                  <a:pt x="67" y="39"/>
                </a:lnTo>
                <a:lnTo>
                  <a:pt x="67" y="48"/>
                </a:lnTo>
                <a:lnTo>
                  <a:pt x="68" y="96"/>
                </a:lnTo>
                <a:lnTo>
                  <a:pt x="68" y="84"/>
                </a:lnTo>
                <a:lnTo>
                  <a:pt x="69" y="76"/>
                </a:lnTo>
                <a:lnTo>
                  <a:pt x="69" y="28"/>
                </a:lnTo>
                <a:lnTo>
                  <a:pt x="70" y="55"/>
                </a:lnTo>
                <a:lnTo>
                  <a:pt x="70" y="93"/>
                </a:lnTo>
                <a:lnTo>
                  <a:pt x="71" y="208"/>
                </a:lnTo>
                <a:lnTo>
                  <a:pt x="71" y="217"/>
                </a:lnTo>
                <a:lnTo>
                  <a:pt x="71" y="226"/>
                </a:lnTo>
                <a:lnTo>
                  <a:pt x="72" y="203"/>
                </a:lnTo>
                <a:lnTo>
                  <a:pt x="72" y="126"/>
                </a:lnTo>
                <a:lnTo>
                  <a:pt x="73" y="32"/>
                </a:lnTo>
                <a:lnTo>
                  <a:pt x="73" y="37"/>
                </a:lnTo>
                <a:lnTo>
                  <a:pt x="74" y="58"/>
                </a:lnTo>
                <a:lnTo>
                  <a:pt x="74" y="90"/>
                </a:lnTo>
                <a:lnTo>
                  <a:pt x="75" y="77"/>
                </a:lnTo>
                <a:lnTo>
                  <a:pt x="75" y="80"/>
                </a:lnTo>
                <a:lnTo>
                  <a:pt x="75" y="34"/>
                </a:lnTo>
                <a:lnTo>
                  <a:pt x="76" y="89"/>
                </a:lnTo>
                <a:lnTo>
                  <a:pt x="76" y="129"/>
                </a:lnTo>
                <a:lnTo>
                  <a:pt x="77" y="206"/>
                </a:lnTo>
                <a:lnTo>
                  <a:pt x="77" y="224"/>
                </a:lnTo>
                <a:lnTo>
                  <a:pt x="78" y="230"/>
                </a:lnTo>
                <a:lnTo>
                  <a:pt x="78" y="163"/>
                </a:lnTo>
                <a:lnTo>
                  <a:pt x="79" y="132"/>
                </a:lnTo>
                <a:lnTo>
                  <a:pt x="79" y="86"/>
                </a:lnTo>
                <a:lnTo>
                  <a:pt x="79" y="117"/>
                </a:lnTo>
                <a:lnTo>
                  <a:pt x="80" y="144"/>
                </a:lnTo>
                <a:lnTo>
                  <a:pt x="80" y="171"/>
                </a:lnTo>
                <a:lnTo>
                  <a:pt x="81" y="159"/>
                </a:lnTo>
                <a:lnTo>
                  <a:pt x="81" y="101"/>
                </a:lnTo>
                <a:lnTo>
                  <a:pt x="81" y="90"/>
                </a:lnTo>
                <a:lnTo>
                  <a:pt x="82" y="160"/>
                </a:lnTo>
                <a:lnTo>
                  <a:pt x="82" y="178"/>
                </a:lnTo>
                <a:lnTo>
                  <a:pt x="83" y="242"/>
                </a:lnTo>
                <a:lnTo>
                  <a:pt x="83" y="249"/>
                </a:lnTo>
                <a:lnTo>
                  <a:pt x="84" y="220"/>
                </a:lnTo>
                <a:lnTo>
                  <a:pt x="84" y="221"/>
                </a:lnTo>
                <a:lnTo>
                  <a:pt x="85" y="196"/>
                </a:lnTo>
                <a:lnTo>
                  <a:pt x="85" y="160"/>
                </a:lnTo>
                <a:lnTo>
                  <a:pt x="86" y="174"/>
                </a:lnTo>
                <a:lnTo>
                  <a:pt x="86" y="199"/>
                </a:lnTo>
                <a:lnTo>
                  <a:pt x="86" y="206"/>
                </a:lnTo>
                <a:lnTo>
                  <a:pt x="87" y="142"/>
                </a:lnTo>
                <a:lnTo>
                  <a:pt x="87" y="123"/>
                </a:lnTo>
                <a:lnTo>
                  <a:pt x="88" y="172"/>
                </a:lnTo>
                <a:lnTo>
                  <a:pt x="88" y="199"/>
                </a:lnTo>
                <a:lnTo>
                  <a:pt x="89" y="196"/>
                </a:lnTo>
                <a:lnTo>
                  <a:pt x="89" y="242"/>
                </a:lnTo>
                <a:lnTo>
                  <a:pt x="90" y="228"/>
                </a:lnTo>
                <a:lnTo>
                  <a:pt x="91" y="25"/>
                </a:lnTo>
                <a:lnTo>
                  <a:pt x="91" y="28"/>
                </a:lnTo>
                <a:lnTo>
                  <a:pt x="91" y="27"/>
                </a:lnTo>
                <a:lnTo>
                  <a:pt x="92" y="82"/>
                </a:lnTo>
                <a:lnTo>
                  <a:pt x="92" y="74"/>
                </a:lnTo>
                <a:lnTo>
                  <a:pt x="93" y="18"/>
                </a:lnTo>
                <a:lnTo>
                  <a:pt x="93" y="21"/>
                </a:lnTo>
                <a:lnTo>
                  <a:pt x="93" y="65"/>
                </a:lnTo>
                <a:lnTo>
                  <a:pt x="94" y="194"/>
                </a:lnTo>
                <a:lnTo>
                  <a:pt x="95" y="188"/>
                </a:lnTo>
                <a:lnTo>
                  <a:pt x="95" y="215"/>
                </a:lnTo>
                <a:lnTo>
                  <a:pt x="95" y="199"/>
                </a:lnTo>
                <a:lnTo>
                  <a:pt x="96" y="187"/>
                </a:lnTo>
                <a:lnTo>
                  <a:pt x="96" y="30"/>
                </a:lnTo>
                <a:lnTo>
                  <a:pt x="97" y="34"/>
                </a:lnTo>
                <a:lnTo>
                  <a:pt x="97" y="41"/>
                </a:lnTo>
                <a:lnTo>
                  <a:pt x="98" y="92"/>
                </a:lnTo>
                <a:lnTo>
                  <a:pt x="98" y="80"/>
                </a:lnTo>
                <a:lnTo>
                  <a:pt x="98" y="74"/>
                </a:lnTo>
                <a:lnTo>
                  <a:pt x="99" y="77"/>
                </a:lnTo>
                <a:lnTo>
                  <a:pt x="99" y="32"/>
                </a:lnTo>
                <a:lnTo>
                  <a:pt x="99" y="74"/>
                </a:lnTo>
                <a:lnTo>
                  <a:pt x="99" y="89"/>
                </a:lnTo>
                <a:lnTo>
                  <a:pt x="100" y="199"/>
                </a:lnTo>
                <a:lnTo>
                  <a:pt x="101" y="214"/>
                </a:lnTo>
                <a:lnTo>
                  <a:pt x="101" y="230"/>
                </a:lnTo>
                <a:lnTo>
                  <a:pt x="102" y="203"/>
                </a:lnTo>
                <a:lnTo>
                  <a:pt x="102" y="126"/>
                </a:lnTo>
                <a:lnTo>
                  <a:pt x="103" y="16"/>
                </a:lnTo>
                <a:lnTo>
                  <a:pt x="103" y="41"/>
                </a:lnTo>
                <a:lnTo>
                  <a:pt x="103" y="77"/>
                </a:lnTo>
                <a:lnTo>
                  <a:pt x="104" y="59"/>
                </a:lnTo>
                <a:lnTo>
                  <a:pt x="104" y="46"/>
                </a:lnTo>
                <a:lnTo>
                  <a:pt x="105" y="22"/>
                </a:lnTo>
                <a:lnTo>
                  <a:pt x="105" y="83"/>
                </a:lnTo>
                <a:lnTo>
                  <a:pt x="106" y="122"/>
                </a:lnTo>
                <a:lnTo>
                  <a:pt x="107" y="224"/>
                </a:lnTo>
                <a:lnTo>
                  <a:pt x="107" y="232"/>
                </a:lnTo>
                <a:lnTo>
                  <a:pt x="108" y="131"/>
                </a:lnTo>
                <a:lnTo>
                  <a:pt x="108" y="53"/>
                </a:lnTo>
                <a:lnTo>
                  <a:pt x="109" y="37"/>
                </a:lnTo>
                <a:lnTo>
                  <a:pt x="109" y="52"/>
                </a:lnTo>
                <a:lnTo>
                  <a:pt x="109" y="77"/>
                </a:lnTo>
                <a:lnTo>
                  <a:pt x="110" y="93"/>
                </a:lnTo>
                <a:lnTo>
                  <a:pt x="110" y="77"/>
                </a:lnTo>
                <a:lnTo>
                  <a:pt x="111" y="28"/>
                </a:lnTo>
                <a:lnTo>
                  <a:pt x="111" y="131"/>
                </a:lnTo>
                <a:lnTo>
                  <a:pt x="112" y="157"/>
                </a:lnTo>
                <a:lnTo>
                  <a:pt x="113" y="220"/>
                </a:lnTo>
                <a:lnTo>
                  <a:pt x="113" y="220"/>
                </a:lnTo>
                <a:lnTo>
                  <a:pt x="114" y="129"/>
                </a:lnTo>
                <a:lnTo>
                  <a:pt x="114" y="62"/>
                </a:lnTo>
                <a:lnTo>
                  <a:pt x="114" y="19"/>
                </a:lnTo>
                <a:lnTo>
                  <a:pt x="115" y="50"/>
                </a:lnTo>
                <a:lnTo>
                  <a:pt x="115" y="71"/>
                </a:lnTo>
                <a:lnTo>
                  <a:pt x="116" y="68"/>
                </a:lnTo>
                <a:lnTo>
                  <a:pt x="116" y="68"/>
                </a:lnTo>
                <a:lnTo>
                  <a:pt x="117" y="30"/>
                </a:lnTo>
                <a:lnTo>
                  <a:pt x="118" y="128"/>
                </a:lnTo>
                <a:lnTo>
                  <a:pt x="118" y="144"/>
                </a:lnTo>
                <a:lnTo>
                  <a:pt x="119" y="233"/>
                </a:lnTo>
                <a:lnTo>
                  <a:pt x="119" y="233"/>
                </a:lnTo>
                <a:lnTo>
                  <a:pt x="120" y="131"/>
                </a:lnTo>
                <a:lnTo>
                  <a:pt x="120" y="102"/>
                </a:lnTo>
                <a:lnTo>
                  <a:pt x="120" y="90"/>
                </a:lnTo>
                <a:lnTo>
                  <a:pt x="121" y="148"/>
                </a:lnTo>
                <a:lnTo>
                  <a:pt x="122" y="166"/>
                </a:lnTo>
                <a:lnTo>
                  <a:pt x="122" y="172"/>
                </a:lnTo>
                <a:lnTo>
                  <a:pt x="123" y="99"/>
                </a:lnTo>
                <a:lnTo>
                  <a:pt x="123" y="90"/>
                </a:lnTo>
                <a:lnTo>
                  <a:pt x="124" y="184"/>
                </a:lnTo>
                <a:lnTo>
                  <a:pt x="124" y="206"/>
                </a:lnTo>
                <a:lnTo>
                  <a:pt x="125" y="257"/>
                </a:lnTo>
                <a:lnTo>
                  <a:pt x="125" y="249"/>
                </a:lnTo>
                <a:lnTo>
                  <a:pt x="126" y="199"/>
                </a:lnTo>
                <a:lnTo>
                  <a:pt x="127" y="176"/>
                </a:lnTo>
                <a:lnTo>
                  <a:pt x="127" y="150"/>
                </a:lnTo>
                <a:lnTo>
                  <a:pt x="127" y="183"/>
                </a:lnTo>
                <a:lnTo>
                  <a:pt x="128" y="197"/>
                </a:lnTo>
                <a:lnTo>
                  <a:pt x="128" y="200"/>
                </a:lnTo>
                <a:lnTo>
                  <a:pt x="129" y="129"/>
                </a:lnTo>
                <a:lnTo>
                  <a:pt x="129" y="126"/>
                </a:lnTo>
                <a:lnTo>
                  <a:pt x="130" y="212"/>
                </a:lnTo>
                <a:lnTo>
                  <a:pt x="130" y="236"/>
                </a:lnTo>
                <a:lnTo>
                  <a:pt x="131" y="251"/>
                </a:lnTo>
                <a:lnTo>
                  <a:pt x="131" y="235"/>
                </a:lnTo>
                <a:lnTo>
                  <a:pt x="131" y="202"/>
                </a:lnTo>
                <a:lnTo>
                  <a:pt x="132" y="30"/>
                </a:lnTo>
                <a:lnTo>
                  <a:pt x="132" y="31"/>
                </a:lnTo>
                <a:lnTo>
                  <a:pt x="133" y="36"/>
                </a:lnTo>
                <a:lnTo>
                  <a:pt x="133" y="89"/>
                </a:lnTo>
                <a:lnTo>
                  <a:pt x="134" y="79"/>
                </a:lnTo>
                <a:lnTo>
                  <a:pt x="134" y="73"/>
                </a:lnTo>
                <a:lnTo>
                  <a:pt x="134" y="36"/>
                </a:lnTo>
                <a:lnTo>
                  <a:pt x="135" y="76"/>
                </a:lnTo>
                <a:lnTo>
                  <a:pt x="135" y="95"/>
                </a:lnTo>
                <a:lnTo>
                  <a:pt x="136" y="211"/>
                </a:lnTo>
                <a:lnTo>
                  <a:pt x="136" y="223"/>
                </a:lnTo>
                <a:lnTo>
                  <a:pt x="137" y="232"/>
                </a:lnTo>
                <a:lnTo>
                  <a:pt x="137" y="190"/>
                </a:lnTo>
                <a:lnTo>
                  <a:pt x="138" y="133"/>
                </a:lnTo>
                <a:lnTo>
                  <a:pt x="138" y="41"/>
                </a:lnTo>
                <a:lnTo>
                  <a:pt x="138" y="52"/>
                </a:lnTo>
                <a:lnTo>
                  <a:pt x="139" y="67"/>
                </a:lnTo>
                <a:lnTo>
                  <a:pt x="139" y="98"/>
                </a:lnTo>
                <a:lnTo>
                  <a:pt x="140" y="88"/>
                </a:lnTo>
                <a:lnTo>
                  <a:pt x="140" y="82"/>
                </a:lnTo>
                <a:lnTo>
                  <a:pt x="140" y="27"/>
                </a:lnTo>
                <a:lnTo>
                  <a:pt x="141" y="96"/>
                </a:lnTo>
                <a:lnTo>
                  <a:pt x="141" y="124"/>
                </a:lnTo>
                <a:lnTo>
                  <a:pt x="142" y="223"/>
                </a:lnTo>
                <a:lnTo>
                  <a:pt x="142" y="221"/>
                </a:lnTo>
                <a:lnTo>
                  <a:pt x="143" y="224"/>
                </a:lnTo>
                <a:lnTo>
                  <a:pt x="143" y="135"/>
                </a:lnTo>
                <a:lnTo>
                  <a:pt x="144" y="65"/>
                </a:lnTo>
                <a:lnTo>
                  <a:pt x="144" y="39"/>
                </a:lnTo>
                <a:lnTo>
                  <a:pt x="145" y="77"/>
                </a:lnTo>
                <a:lnTo>
                  <a:pt x="145" y="90"/>
                </a:lnTo>
                <a:lnTo>
                  <a:pt x="146" y="93"/>
                </a:lnTo>
                <a:lnTo>
                  <a:pt x="146" y="89"/>
                </a:lnTo>
                <a:lnTo>
                  <a:pt x="146" y="43"/>
                </a:lnTo>
                <a:lnTo>
                  <a:pt x="146" y="32"/>
                </a:lnTo>
                <a:lnTo>
                  <a:pt x="147" y="135"/>
                </a:lnTo>
                <a:lnTo>
                  <a:pt x="147" y="156"/>
                </a:lnTo>
                <a:lnTo>
                  <a:pt x="148" y="233"/>
                </a:lnTo>
                <a:lnTo>
                  <a:pt x="149" y="236"/>
                </a:lnTo>
                <a:lnTo>
                  <a:pt x="150" y="50"/>
                </a:lnTo>
                <a:lnTo>
                  <a:pt x="150" y="34"/>
                </a:lnTo>
                <a:lnTo>
                  <a:pt x="150" y="32"/>
                </a:lnTo>
                <a:lnTo>
                  <a:pt x="151" y="82"/>
                </a:lnTo>
                <a:lnTo>
                  <a:pt x="151" y="70"/>
                </a:lnTo>
                <a:lnTo>
                  <a:pt x="152" y="28"/>
                </a:lnTo>
                <a:lnTo>
                  <a:pt x="152" y="44"/>
                </a:lnTo>
                <a:lnTo>
                  <a:pt x="153" y="150"/>
                </a:lnTo>
                <a:lnTo>
                  <a:pt x="154" y="175"/>
                </a:lnTo>
                <a:lnTo>
                  <a:pt x="154" y="237"/>
                </a:lnTo>
                <a:lnTo>
                  <a:pt x="154" y="230"/>
                </a:lnTo>
                <a:lnTo>
                  <a:pt x="155" y="227"/>
                </a:lnTo>
                <a:lnTo>
                  <a:pt x="156" y="43"/>
                </a:lnTo>
                <a:lnTo>
                  <a:pt x="156" y="55"/>
                </a:lnTo>
                <a:lnTo>
                  <a:pt x="157" y="107"/>
                </a:lnTo>
                <a:lnTo>
                  <a:pt x="157" y="101"/>
                </a:lnTo>
                <a:lnTo>
                  <a:pt x="158" y="39"/>
                </a:lnTo>
                <a:lnTo>
                  <a:pt x="158" y="73"/>
                </a:lnTo>
                <a:lnTo>
                  <a:pt x="159" y="193"/>
                </a:lnTo>
                <a:lnTo>
                  <a:pt x="160" y="209"/>
                </a:lnTo>
                <a:lnTo>
                  <a:pt x="160" y="235"/>
                </a:lnTo>
                <a:lnTo>
                  <a:pt x="161" y="228"/>
                </a:lnTo>
                <a:lnTo>
                  <a:pt x="161" y="223"/>
                </a:lnTo>
                <a:lnTo>
                  <a:pt x="162" y="98"/>
                </a:lnTo>
                <a:lnTo>
                  <a:pt x="162" y="116"/>
                </a:lnTo>
                <a:lnTo>
                  <a:pt x="163" y="175"/>
                </a:lnTo>
                <a:lnTo>
                  <a:pt x="163" y="174"/>
                </a:lnTo>
                <a:lnTo>
                  <a:pt x="163" y="175"/>
                </a:lnTo>
                <a:lnTo>
                  <a:pt x="164" y="102"/>
                </a:lnTo>
                <a:lnTo>
                  <a:pt x="164" y="111"/>
                </a:lnTo>
                <a:lnTo>
                  <a:pt x="165" y="136"/>
                </a:lnTo>
                <a:lnTo>
                  <a:pt x="166" y="227"/>
                </a:lnTo>
                <a:lnTo>
                  <a:pt x="166" y="236"/>
                </a:lnTo>
                <a:lnTo>
                  <a:pt x="166" y="255"/>
                </a:lnTo>
                <a:lnTo>
                  <a:pt x="167" y="246"/>
                </a:lnTo>
                <a:lnTo>
                  <a:pt x="167" y="233"/>
                </a:lnTo>
                <a:lnTo>
                  <a:pt x="167" y="240"/>
                </a:lnTo>
                <a:lnTo>
                  <a:pt x="168" y="178"/>
                </a:lnTo>
                <a:lnTo>
                  <a:pt x="168" y="185"/>
                </a:lnTo>
                <a:lnTo>
                  <a:pt x="169" y="217"/>
                </a:lnTo>
                <a:lnTo>
                  <a:pt x="169" y="217"/>
                </a:lnTo>
                <a:lnTo>
                  <a:pt x="170" y="133"/>
                </a:lnTo>
                <a:lnTo>
                  <a:pt x="170" y="138"/>
                </a:lnTo>
                <a:lnTo>
                  <a:pt x="170" y="150"/>
                </a:lnTo>
                <a:lnTo>
                  <a:pt x="172" y="236"/>
                </a:lnTo>
                <a:lnTo>
                  <a:pt x="172" y="248"/>
                </a:lnTo>
                <a:lnTo>
                  <a:pt x="173" y="212"/>
                </a:lnTo>
                <a:lnTo>
                  <a:pt x="173" y="135"/>
                </a:lnTo>
                <a:lnTo>
                  <a:pt x="174" y="49"/>
                </a:lnTo>
                <a:lnTo>
                  <a:pt x="174" y="58"/>
                </a:lnTo>
                <a:lnTo>
                  <a:pt x="174" y="71"/>
                </a:lnTo>
                <a:lnTo>
                  <a:pt x="175" y="99"/>
                </a:lnTo>
                <a:lnTo>
                  <a:pt x="175" y="95"/>
                </a:lnTo>
                <a:lnTo>
                  <a:pt x="176" y="99"/>
                </a:lnTo>
                <a:lnTo>
                  <a:pt x="176" y="39"/>
                </a:lnTo>
                <a:lnTo>
                  <a:pt x="177" y="101"/>
                </a:lnTo>
                <a:lnTo>
                  <a:pt x="177" y="132"/>
                </a:lnTo>
                <a:lnTo>
                  <a:pt x="178" y="232"/>
                </a:lnTo>
                <a:lnTo>
                  <a:pt x="178" y="233"/>
                </a:lnTo>
                <a:lnTo>
                  <a:pt x="178" y="237"/>
                </a:lnTo>
                <a:lnTo>
                  <a:pt x="179" y="133"/>
                </a:lnTo>
                <a:lnTo>
                  <a:pt x="179" y="74"/>
                </a:lnTo>
                <a:lnTo>
                  <a:pt x="180" y="41"/>
                </a:lnTo>
                <a:lnTo>
                  <a:pt x="180" y="76"/>
                </a:lnTo>
                <a:lnTo>
                  <a:pt x="181" y="108"/>
                </a:lnTo>
                <a:lnTo>
                  <a:pt x="181" y="96"/>
                </a:lnTo>
                <a:lnTo>
                  <a:pt x="182" y="111"/>
                </a:lnTo>
                <a:lnTo>
                  <a:pt x="182" y="40"/>
                </a:lnTo>
                <a:lnTo>
                  <a:pt x="183" y="132"/>
                </a:lnTo>
                <a:lnTo>
                  <a:pt x="183" y="145"/>
                </a:lnTo>
                <a:lnTo>
                  <a:pt x="184" y="224"/>
                </a:lnTo>
                <a:lnTo>
                  <a:pt x="184" y="224"/>
                </a:lnTo>
                <a:lnTo>
                  <a:pt x="184" y="228"/>
                </a:lnTo>
                <a:lnTo>
                  <a:pt x="185" y="70"/>
                </a:lnTo>
                <a:lnTo>
                  <a:pt x="186" y="49"/>
                </a:lnTo>
                <a:lnTo>
                  <a:pt x="186" y="101"/>
                </a:lnTo>
                <a:lnTo>
                  <a:pt x="187" y="102"/>
                </a:lnTo>
                <a:lnTo>
                  <a:pt x="188" y="48"/>
                </a:lnTo>
                <a:lnTo>
                  <a:pt x="188" y="48"/>
                </a:lnTo>
                <a:lnTo>
                  <a:pt x="189" y="144"/>
                </a:lnTo>
                <a:lnTo>
                  <a:pt x="189" y="187"/>
                </a:lnTo>
                <a:lnTo>
                  <a:pt x="190" y="230"/>
                </a:lnTo>
                <a:lnTo>
                  <a:pt x="190" y="220"/>
                </a:lnTo>
                <a:lnTo>
                  <a:pt x="190" y="217"/>
                </a:lnTo>
                <a:lnTo>
                  <a:pt x="191" y="22"/>
                </a:lnTo>
                <a:lnTo>
                  <a:pt x="192" y="30"/>
                </a:lnTo>
                <a:lnTo>
                  <a:pt x="192" y="96"/>
                </a:lnTo>
                <a:lnTo>
                  <a:pt x="193" y="90"/>
                </a:lnTo>
                <a:lnTo>
                  <a:pt x="193" y="84"/>
                </a:lnTo>
                <a:lnTo>
                  <a:pt x="193" y="93"/>
                </a:lnTo>
                <a:lnTo>
                  <a:pt x="194" y="40"/>
                </a:lnTo>
                <a:lnTo>
                  <a:pt x="194" y="77"/>
                </a:lnTo>
                <a:lnTo>
                  <a:pt x="195" y="185"/>
                </a:lnTo>
                <a:lnTo>
                  <a:pt x="195" y="199"/>
                </a:lnTo>
                <a:lnTo>
                  <a:pt x="196" y="232"/>
                </a:lnTo>
                <a:lnTo>
                  <a:pt x="196" y="220"/>
                </a:lnTo>
                <a:lnTo>
                  <a:pt x="197" y="205"/>
                </a:lnTo>
                <a:lnTo>
                  <a:pt x="197" y="44"/>
                </a:lnTo>
                <a:lnTo>
                  <a:pt x="198" y="46"/>
                </a:lnTo>
                <a:lnTo>
                  <a:pt x="198" y="101"/>
                </a:lnTo>
                <a:lnTo>
                  <a:pt x="199" y="93"/>
                </a:lnTo>
                <a:lnTo>
                  <a:pt x="199" y="89"/>
                </a:lnTo>
                <a:lnTo>
                  <a:pt x="199" y="95"/>
                </a:lnTo>
                <a:lnTo>
                  <a:pt x="200" y="41"/>
                </a:lnTo>
                <a:lnTo>
                  <a:pt x="200" y="74"/>
                </a:lnTo>
                <a:lnTo>
                  <a:pt x="200" y="105"/>
                </a:lnTo>
                <a:lnTo>
                  <a:pt x="201" y="217"/>
                </a:lnTo>
                <a:lnTo>
                  <a:pt x="201" y="228"/>
                </a:lnTo>
                <a:lnTo>
                  <a:pt x="202" y="235"/>
                </a:lnTo>
                <a:lnTo>
                  <a:pt x="202" y="211"/>
                </a:lnTo>
                <a:lnTo>
                  <a:pt x="203" y="145"/>
                </a:lnTo>
                <a:lnTo>
                  <a:pt x="203" y="92"/>
                </a:lnTo>
                <a:lnTo>
                  <a:pt x="204" y="104"/>
                </a:lnTo>
                <a:lnTo>
                  <a:pt x="204" y="124"/>
                </a:lnTo>
                <a:lnTo>
                  <a:pt x="205" y="174"/>
                </a:lnTo>
                <a:lnTo>
                  <a:pt x="205" y="172"/>
                </a:lnTo>
                <a:lnTo>
                  <a:pt x="205" y="171"/>
                </a:lnTo>
                <a:lnTo>
                  <a:pt x="205" y="107"/>
                </a:lnTo>
                <a:lnTo>
                  <a:pt x="206" y="141"/>
                </a:lnTo>
                <a:lnTo>
                  <a:pt x="206" y="163"/>
                </a:lnTo>
                <a:lnTo>
                  <a:pt x="207" y="246"/>
                </a:lnTo>
                <a:lnTo>
                  <a:pt x="208" y="252"/>
                </a:lnTo>
                <a:lnTo>
                  <a:pt x="208" y="255"/>
                </a:lnTo>
                <a:lnTo>
                  <a:pt x="209" y="230"/>
                </a:lnTo>
                <a:lnTo>
                  <a:pt x="209" y="233"/>
                </a:lnTo>
                <a:lnTo>
                  <a:pt x="209" y="171"/>
                </a:lnTo>
                <a:lnTo>
                  <a:pt x="210" y="171"/>
                </a:lnTo>
                <a:lnTo>
                  <a:pt x="210" y="205"/>
                </a:lnTo>
                <a:lnTo>
                  <a:pt x="211" y="223"/>
                </a:lnTo>
                <a:lnTo>
                  <a:pt x="211" y="217"/>
                </a:lnTo>
                <a:lnTo>
                  <a:pt x="211" y="168"/>
                </a:lnTo>
                <a:lnTo>
                  <a:pt x="212" y="142"/>
                </a:lnTo>
                <a:lnTo>
                  <a:pt x="212" y="169"/>
                </a:lnTo>
                <a:lnTo>
                  <a:pt x="213" y="190"/>
                </a:lnTo>
                <a:lnTo>
                  <a:pt x="213" y="252"/>
                </a:lnTo>
                <a:lnTo>
                  <a:pt x="214" y="252"/>
                </a:lnTo>
                <a:lnTo>
                  <a:pt x="215" y="79"/>
                </a:lnTo>
                <a:lnTo>
                  <a:pt x="215" y="50"/>
                </a:lnTo>
                <a:lnTo>
                  <a:pt x="215" y="44"/>
                </a:lnTo>
                <a:lnTo>
                  <a:pt x="216" y="96"/>
                </a:lnTo>
                <a:lnTo>
                  <a:pt x="216" y="98"/>
                </a:lnTo>
                <a:lnTo>
                  <a:pt x="217" y="101"/>
                </a:lnTo>
                <a:lnTo>
                  <a:pt x="217" y="44"/>
                </a:lnTo>
                <a:lnTo>
                  <a:pt x="217" y="49"/>
                </a:lnTo>
                <a:lnTo>
                  <a:pt x="218" y="160"/>
                </a:lnTo>
                <a:lnTo>
                  <a:pt x="219" y="190"/>
                </a:lnTo>
                <a:lnTo>
                  <a:pt x="220" y="237"/>
                </a:lnTo>
                <a:lnTo>
                  <a:pt x="220" y="235"/>
                </a:lnTo>
                <a:lnTo>
                  <a:pt x="220" y="215"/>
                </a:lnTo>
                <a:lnTo>
                  <a:pt x="221" y="52"/>
                </a:lnTo>
                <a:lnTo>
                  <a:pt x="221" y="53"/>
                </a:lnTo>
                <a:lnTo>
                  <a:pt x="222" y="105"/>
                </a:lnTo>
                <a:lnTo>
                  <a:pt x="222" y="93"/>
                </a:lnTo>
                <a:lnTo>
                  <a:pt x="222" y="99"/>
                </a:lnTo>
                <a:lnTo>
                  <a:pt x="223" y="101"/>
                </a:lnTo>
                <a:lnTo>
                  <a:pt x="223" y="37"/>
                </a:lnTo>
                <a:lnTo>
                  <a:pt x="223" y="44"/>
                </a:lnTo>
                <a:lnTo>
                  <a:pt x="224" y="77"/>
                </a:lnTo>
                <a:lnTo>
                  <a:pt x="225" y="180"/>
                </a:lnTo>
                <a:lnTo>
                  <a:pt x="225" y="211"/>
                </a:lnTo>
                <a:lnTo>
                  <a:pt x="226" y="230"/>
                </a:lnTo>
                <a:lnTo>
                  <a:pt x="226" y="226"/>
                </a:lnTo>
                <a:lnTo>
                  <a:pt x="227" y="36"/>
                </a:lnTo>
                <a:lnTo>
                  <a:pt x="227" y="31"/>
                </a:lnTo>
                <a:lnTo>
                  <a:pt x="228" y="88"/>
                </a:lnTo>
                <a:lnTo>
                  <a:pt x="229" y="84"/>
                </a:lnTo>
                <a:lnTo>
                  <a:pt x="229" y="39"/>
                </a:lnTo>
                <a:lnTo>
                  <a:pt x="230" y="65"/>
                </a:lnTo>
                <a:lnTo>
                  <a:pt x="231" y="190"/>
                </a:lnTo>
                <a:lnTo>
                  <a:pt x="231" y="220"/>
                </a:lnTo>
                <a:lnTo>
                  <a:pt x="232" y="237"/>
                </a:lnTo>
                <a:lnTo>
                  <a:pt x="232" y="220"/>
                </a:lnTo>
                <a:lnTo>
                  <a:pt x="232" y="208"/>
                </a:lnTo>
                <a:lnTo>
                  <a:pt x="233" y="28"/>
                </a:lnTo>
                <a:lnTo>
                  <a:pt x="233" y="49"/>
                </a:lnTo>
                <a:lnTo>
                  <a:pt x="234" y="101"/>
                </a:lnTo>
                <a:lnTo>
                  <a:pt x="235" y="89"/>
                </a:lnTo>
                <a:lnTo>
                  <a:pt x="235" y="98"/>
                </a:lnTo>
                <a:lnTo>
                  <a:pt x="235" y="52"/>
                </a:lnTo>
                <a:lnTo>
                  <a:pt x="236" y="80"/>
                </a:lnTo>
                <a:lnTo>
                  <a:pt x="236" y="96"/>
                </a:lnTo>
                <a:lnTo>
                  <a:pt x="237" y="214"/>
                </a:lnTo>
                <a:lnTo>
                  <a:pt x="237" y="230"/>
                </a:lnTo>
                <a:lnTo>
                  <a:pt x="238" y="203"/>
                </a:lnTo>
                <a:lnTo>
                  <a:pt x="238" y="132"/>
                </a:lnTo>
                <a:lnTo>
                  <a:pt x="239" y="30"/>
                </a:lnTo>
                <a:lnTo>
                  <a:pt x="239" y="43"/>
                </a:lnTo>
                <a:lnTo>
                  <a:pt x="240" y="62"/>
                </a:lnTo>
                <a:lnTo>
                  <a:pt x="240" y="99"/>
                </a:lnTo>
                <a:lnTo>
                  <a:pt x="241" y="93"/>
                </a:lnTo>
                <a:lnTo>
                  <a:pt x="241" y="95"/>
                </a:lnTo>
                <a:lnTo>
                  <a:pt x="241" y="36"/>
                </a:lnTo>
                <a:lnTo>
                  <a:pt x="242" y="102"/>
                </a:lnTo>
                <a:lnTo>
                  <a:pt x="242" y="131"/>
                </a:lnTo>
                <a:lnTo>
                  <a:pt x="243" y="223"/>
                </a:lnTo>
                <a:lnTo>
                  <a:pt x="243" y="244"/>
                </a:lnTo>
                <a:lnTo>
                  <a:pt x="244" y="175"/>
                </a:lnTo>
                <a:lnTo>
                  <a:pt x="245" y="135"/>
                </a:lnTo>
                <a:lnTo>
                  <a:pt x="245" y="101"/>
                </a:lnTo>
                <a:lnTo>
                  <a:pt x="245" y="116"/>
                </a:lnTo>
                <a:lnTo>
                  <a:pt x="246" y="145"/>
                </a:lnTo>
                <a:lnTo>
                  <a:pt x="246" y="169"/>
                </a:lnTo>
                <a:lnTo>
                  <a:pt x="247" y="160"/>
                </a:lnTo>
                <a:lnTo>
                  <a:pt x="247" y="99"/>
                </a:lnTo>
                <a:lnTo>
                  <a:pt x="248" y="162"/>
                </a:lnTo>
                <a:lnTo>
                  <a:pt x="248" y="184"/>
                </a:lnTo>
                <a:lnTo>
                  <a:pt x="249" y="257"/>
                </a:lnTo>
                <a:lnTo>
                  <a:pt x="249" y="258"/>
                </a:lnTo>
                <a:lnTo>
                  <a:pt x="250" y="227"/>
                </a:lnTo>
                <a:lnTo>
                  <a:pt x="250" y="239"/>
                </a:lnTo>
                <a:lnTo>
                  <a:pt x="251" y="205"/>
                </a:lnTo>
                <a:lnTo>
                  <a:pt x="251" y="174"/>
                </a:lnTo>
                <a:lnTo>
                  <a:pt x="252" y="193"/>
                </a:lnTo>
                <a:lnTo>
                  <a:pt x="252" y="208"/>
                </a:lnTo>
                <a:lnTo>
                  <a:pt x="252" y="220"/>
                </a:lnTo>
                <a:lnTo>
                  <a:pt x="253" y="174"/>
                </a:lnTo>
                <a:lnTo>
                  <a:pt x="253" y="135"/>
                </a:lnTo>
                <a:lnTo>
                  <a:pt x="254" y="181"/>
                </a:lnTo>
                <a:lnTo>
                  <a:pt x="254" y="203"/>
                </a:lnTo>
                <a:lnTo>
                  <a:pt x="255" y="254"/>
                </a:lnTo>
                <a:lnTo>
                  <a:pt x="255" y="254"/>
                </a:lnTo>
                <a:lnTo>
                  <a:pt x="256" y="240"/>
                </a:lnTo>
                <a:lnTo>
                  <a:pt x="256" y="44"/>
                </a:lnTo>
                <a:lnTo>
                  <a:pt x="257" y="41"/>
                </a:lnTo>
                <a:lnTo>
                  <a:pt x="258" y="71"/>
                </a:lnTo>
                <a:lnTo>
                  <a:pt x="258" y="61"/>
                </a:lnTo>
                <a:lnTo>
                  <a:pt x="259" y="65"/>
                </a:lnTo>
                <a:lnTo>
                  <a:pt x="259" y="43"/>
                </a:lnTo>
                <a:lnTo>
                  <a:pt x="259" y="49"/>
                </a:lnTo>
                <a:lnTo>
                  <a:pt x="259" y="74"/>
                </a:lnTo>
                <a:lnTo>
                  <a:pt x="260" y="190"/>
                </a:lnTo>
                <a:lnTo>
                  <a:pt x="260" y="218"/>
                </a:lnTo>
                <a:lnTo>
                  <a:pt x="261" y="244"/>
                </a:lnTo>
                <a:lnTo>
                  <a:pt x="261" y="218"/>
                </a:lnTo>
                <a:lnTo>
                  <a:pt x="262" y="203"/>
                </a:lnTo>
                <a:lnTo>
                  <a:pt x="262" y="41"/>
                </a:lnTo>
                <a:lnTo>
                  <a:pt x="263" y="48"/>
                </a:lnTo>
                <a:lnTo>
                  <a:pt x="263" y="58"/>
                </a:lnTo>
                <a:lnTo>
                  <a:pt x="264" y="101"/>
                </a:lnTo>
                <a:lnTo>
                  <a:pt x="264" y="96"/>
                </a:lnTo>
                <a:lnTo>
                  <a:pt x="264" y="96"/>
                </a:lnTo>
                <a:lnTo>
                  <a:pt x="264" y="101"/>
                </a:lnTo>
                <a:lnTo>
                  <a:pt x="265" y="44"/>
                </a:lnTo>
                <a:lnTo>
                  <a:pt x="265" y="79"/>
                </a:lnTo>
                <a:lnTo>
                  <a:pt x="265" y="99"/>
                </a:lnTo>
                <a:lnTo>
                  <a:pt x="266" y="212"/>
                </a:lnTo>
                <a:lnTo>
                  <a:pt x="267" y="228"/>
                </a:lnTo>
                <a:lnTo>
                  <a:pt x="268" y="200"/>
                </a:lnTo>
                <a:lnTo>
                  <a:pt x="268" y="138"/>
                </a:lnTo>
                <a:lnTo>
                  <a:pt x="269" y="53"/>
                </a:lnTo>
                <a:lnTo>
                  <a:pt x="269" y="71"/>
                </a:lnTo>
                <a:lnTo>
                  <a:pt x="269" y="99"/>
                </a:lnTo>
                <a:lnTo>
                  <a:pt x="270" y="93"/>
                </a:lnTo>
                <a:lnTo>
                  <a:pt x="270" y="104"/>
                </a:lnTo>
                <a:lnTo>
                  <a:pt x="271" y="48"/>
                </a:lnTo>
                <a:lnTo>
                  <a:pt x="271" y="105"/>
                </a:lnTo>
                <a:lnTo>
                  <a:pt x="272" y="138"/>
                </a:lnTo>
                <a:lnTo>
                  <a:pt x="272" y="224"/>
                </a:lnTo>
                <a:lnTo>
                  <a:pt x="273" y="230"/>
                </a:lnTo>
                <a:lnTo>
                  <a:pt x="273" y="235"/>
                </a:lnTo>
                <a:lnTo>
                  <a:pt x="274" y="117"/>
                </a:lnTo>
                <a:lnTo>
                  <a:pt x="274" y="83"/>
                </a:lnTo>
                <a:lnTo>
                  <a:pt x="274" y="46"/>
                </a:lnTo>
                <a:lnTo>
                  <a:pt x="275" y="71"/>
                </a:lnTo>
                <a:lnTo>
                  <a:pt x="275" y="102"/>
                </a:lnTo>
                <a:lnTo>
                  <a:pt x="276" y="108"/>
                </a:lnTo>
                <a:lnTo>
                  <a:pt x="276" y="99"/>
                </a:lnTo>
                <a:lnTo>
                  <a:pt x="276" y="102"/>
                </a:lnTo>
                <a:lnTo>
                  <a:pt x="276" y="88"/>
                </a:lnTo>
                <a:lnTo>
                  <a:pt x="277" y="50"/>
                </a:lnTo>
                <a:lnTo>
                  <a:pt x="277" y="138"/>
                </a:lnTo>
                <a:lnTo>
                  <a:pt x="278" y="150"/>
                </a:lnTo>
                <a:lnTo>
                  <a:pt x="279" y="237"/>
                </a:lnTo>
                <a:lnTo>
                  <a:pt x="279" y="233"/>
                </a:lnTo>
                <a:lnTo>
                  <a:pt x="280" y="96"/>
                </a:lnTo>
                <a:lnTo>
                  <a:pt x="280" y="64"/>
                </a:lnTo>
                <a:lnTo>
                  <a:pt x="281" y="108"/>
                </a:lnTo>
                <a:lnTo>
                  <a:pt x="281" y="111"/>
                </a:lnTo>
                <a:lnTo>
                  <a:pt x="282" y="98"/>
                </a:lnTo>
                <a:lnTo>
                  <a:pt x="282" y="88"/>
                </a:lnTo>
                <a:lnTo>
                  <a:pt x="283" y="55"/>
                </a:lnTo>
                <a:lnTo>
                  <a:pt x="284" y="133"/>
                </a:lnTo>
                <a:lnTo>
                  <a:pt x="284" y="147"/>
                </a:lnTo>
                <a:lnTo>
                  <a:pt x="285" y="236"/>
                </a:lnTo>
                <a:lnTo>
                  <a:pt x="285" y="242"/>
                </a:lnTo>
                <a:lnTo>
                  <a:pt x="286" y="142"/>
                </a:lnTo>
                <a:lnTo>
                  <a:pt x="286" y="128"/>
                </a:lnTo>
                <a:lnTo>
                  <a:pt x="286" y="119"/>
                </a:lnTo>
                <a:lnTo>
                  <a:pt x="287" y="171"/>
                </a:lnTo>
                <a:lnTo>
                  <a:pt x="288" y="180"/>
                </a:lnTo>
                <a:lnTo>
                  <a:pt x="288" y="184"/>
                </a:lnTo>
                <a:lnTo>
                  <a:pt x="288" y="150"/>
                </a:lnTo>
                <a:lnTo>
                  <a:pt x="289" y="107"/>
                </a:lnTo>
                <a:lnTo>
                  <a:pt x="290" y="188"/>
                </a:lnTo>
                <a:lnTo>
                  <a:pt x="290" y="211"/>
                </a:lnTo>
                <a:lnTo>
                  <a:pt x="291" y="260"/>
                </a:lnTo>
                <a:lnTo>
                  <a:pt x="291" y="246"/>
                </a:lnTo>
                <a:lnTo>
                  <a:pt x="292" y="228"/>
                </a:lnTo>
                <a:lnTo>
                  <a:pt x="292" y="232"/>
                </a:lnTo>
                <a:lnTo>
                  <a:pt x="292" y="206"/>
                </a:lnTo>
                <a:lnTo>
                  <a:pt x="292" y="172"/>
                </a:lnTo>
                <a:lnTo>
                  <a:pt x="293" y="212"/>
                </a:lnTo>
                <a:lnTo>
                  <a:pt x="294" y="217"/>
                </a:lnTo>
                <a:lnTo>
                  <a:pt x="294" y="228"/>
                </a:lnTo>
                <a:lnTo>
                  <a:pt x="295" y="151"/>
                </a:lnTo>
                <a:lnTo>
                  <a:pt x="295" y="145"/>
                </a:lnTo>
                <a:lnTo>
                  <a:pt x="296" y="215"/>
                </a:lnTo>
                <a:lnTo>
                  <a:pt x="296" y="239"/>
                </a:lnTo>
                <a:lnTo>
                  <a:pt x="296" y="255"/>
                </a:lnTo>
                <a:lnTo>
                  <a:pt x="297" y="246"/>
                </a:lnTo>
                <a:lnTo>
                  <a:pt x="297" y="208"/>
                </a:lnTo>
                <a:lnTo>
                  <a:pt x="298" y="64"/>
                </a:lnTo>
                <a:lnTo>
                  <a:pt x="298" y="64"/>
                </a:lnTo>
                <a:lnTo>
                  <a:pt x="299" y="68"/>
                </a:lnTo>
                <a:lnTo>
                  <a:pt x="299" y="117"/>
                </a:lnTo>
                <a:lnTo>
                  <a:pt x="300" y="96"/>
                </a:lnTo>
                <a:lnTo>
                  <a:pt x="300" y="102"/>
                </a:lnTo>
                <a:lnTo>
                  <a:pt x="300" y="113"/>
                </a:lnTo>
                <a:lnTo>
                  <a:pt x="300" y="68"/>
                </a:lnTo>
                <a:lnTo>
                  <a:pt x="301" y="80"/>
                </a:lnTo>
                <a:lnTo>
                  <a:pt x="301" y="104"/>
                </a:lnTo>
                <a:lnTo>
                  <a:pt x="302" y="227"/>
                </a:lnTo>
                <a:lnTo>
                  <a:pt x="302" y="237"/>
                </a:lnTo>
                <a:lnTo>
                  <a:pt x="303" y="206"/>
                </a:lnTo>
                <a:lnTo>
                  <a:pt x="304" y="138"/>
                </a:lnTo>
                <a:lnTo>
                  <a:pt x="304" y="52"/>
                </a:lnTo>
                <a:lnTo>
                  <a:pt x="304" y="64"/>
                </a:lnTo>
                <a:lnTo>
                  <a:pt x="305" y="86"/>
                </a:lnTo>
                <a:lnTo>
                  <a:pt x="305" y="110"/>
                </a:lnTo>
                <a:lnTo>
                  <a:pt x="306" y="92"/>
                </a:lnTo>
                <a:lnTo>
                  <a:pt x="306" y="101"/>
                </a:lnTo>
                <a:lnTo>
                  <a:pt x="306" y="48"/>
                </a:lnTo>
                <a:lnTo>
                  <a:pt x="307" y="104"/>
                </a:lnTo>
                <a:lnTo>
                  <a:pt x="307" y="135"/>
                </a:lnTo>
                <a:lnTo>
                  <a:pt x="308" y="227"/>
                </a:lnTo>
                <a:lnTo>
                  <a:pt x="308" y="240"/>
                </a:lnTo>
                <a:lnTo>
                  <a:pt x="309" y="124"/>
                </a:lnTo>
                <a:lnTo>
                  <a:pt x="310" y="82"/>
                </a:lnTo>
                <a:lnTo>
                  <a:pt x="310" y="43"/>
                </a:lnTo>
                <a:lnTo>
                  <a:pt x="311" y="70"/>
                </a:lnTo>
                <a:lnTo>
                  <a:pt x="311" y="89"/>
                </a:lnTo>
                <a:lnTo>
                  <a:pt x="311" y="56"/>
                </a:lnTo>
                <a:lnTo>
                  <a:pt x="312" y="74"/>
                </a:lnTo>
                <a:lnTo>
                  <a:pt x="312" y="43"/>
                </a:lnTo>
                <a:lnTo>
                  <a:pt x="313" y="119"/>
                </a:lnTo>
                <a:lnTo>
                  <a:pt x="313" y="153"/>
                </a:lnTo>
                <a:lnTo>
                  <a:pt x="314" y="232"/>
                </a:lnTo>
                <a:lnTo>
                  <a:pt x="315" y="224"/>
                </a:lnTo>
                <a:lnTo>
                  <a:pt x="315" y="82"/>
                </a:lnTo>
                <a:lnTo>
                  <a:pt x="316" y="37"/>
                </a:lnTo>
                <a:lnTo>
                  <a:pt x="316" y="28"/>
                </a:lnTo>
                <a:lnTo>
                  <a:pt x="317" y="98"/>
                </a:lnTo>
                <a:lnTo>
                  <a:pt x="317" y="99"/>
                </a:lnTo>
                <a:lnTo>
                  <a:pt x="318" y="88"/>
                </a:lnTo>
                <a:lnTo>
                  <a:pt x="318" y="88"/>
                </a:lnTo>
                <a:lnTo>
                  <a:pt x="318" y="44"/>
                </a:lnTo>
                <a:lnTo>
                  <a:pt x="319" y="157"/>
                </a:lnTo>
                <a:lnTo>
                  <a:pt x="319" y="185"/>
                </a:lnTo>
                <a:lnTo>
                  <a:pt x="320" y="230"/>
                </a:lnTo>
                <a:lnTo>
                  <a:pt x="320" y="227"/>
                </a:lnTo>
                <a:lnTo>
                  <a:pt x="321" y="215"/>
                </a:lnTo>
                <a:lnTo>
                  <a:pt x="322" y="48"/>
                </a:lnTo>
                <a:lnTo>
                  <a:pt x="322" y="50"/>
                </a:lnTo>
                <a:lnTo>
                  <a:pt x="323" y="82"/>
                </a:lnTo>
                <a:lnTo>
                  <a:pt x="323" y="79"/>
                </a:lnTo>
                <a:lnTo>
                  <a:pt x="323" y="80"/>
                </a:lnTo>
                <a:lnTo>
                  <a:pt x="324" y="53"/>
                </a:lnTo>
                <a:lnTo>
                  <a:pt x="324" y="108"/>
                </a:lnTo>
                <a:lnTo>
                  <a:pt x="325" y="174"/>
                </a:lnTo>
                <a:lnTo>
                  <a:pt x="326" y="197"/>
                </a:lnTo>
                <a:lnTo>
                  <a:pt x="327" y="223"/>
                </a:lnTo>
                <a:lnTo>
                  <a:pt x="327" y="221"/>
                </a:lnTo>
                <a:lnTo>
                  <a:pt x="327" y="218"/>
                </a:lnTo>
                <a:lnTo>
                  <a:pt x="328" y="110"/>
                </a:lnTo>
                <a:lnTo>
                  <a:pt x="328" y="116"/>
                </a:lnTo>
                <a:lnTo>
                  <a:pt x="329" y="184"/>
                </a:lnTo>
                <a:lnTo>
                  <a:pt x="329" y="168"/>
                </a:lnTo>
                <a:lnTo>
                  <a:pt x="329" y="168"/>
                </a:lnTo>
                <a:lnTo>
                  <a:pt x="330" y="172"/>
                </a:lnTo>
                <a:lnTo>
                  <a:pt x="330" y="104"/>
                </a:lnTo>
                <a:lnTo>
                  <a:pt x="330" y="128"/>
                </a:lnTo>
                <a:lnTo>
                  <a:pt x="331" y="133"/>
                </a:lnTo>
                <a:lnTo>
                  <a:pt x="331" y="221"/>
                </a:lnTo>
                <a:lnTo>
                  <a:pt x="332" y="242"/>
                </a:lnTo>
                <a:lnTo>
                  <a:pt x="332" y="255"/>
                </a:lnTo>
                <a:lnTo>
                  <a:pt x="333" y="235"/>
                </a:lnTo>
                <a:lnTo>
                  <a:pt x="333" y="230"/>
                </a:lnTo>
                <a:lnTo>
                  <a:pt x="334" y="165"/>
                </a:lnTo>
                <a:lnTo>
                  <a:pt x="334" y="162"/>
                </a:lnTo>
                <a:lnTo>
                  <a:pt x="335" y="199"/>
                </a:lnTo>
                <a:lnTo>
                  <a:pt x="335" y="199"/>
                </a:lnTo>
                <a:lnTo>
                  <a:pt x="335" y="205"/>
                </a:lnTo>
                <a:lnTo>
                  <a:pt x="336" y="140"/>
                </a:lnTo>
                <a:lnTo>
                  <a:pt x="336" y="148"/>
                </a:lnTo>
                <a:lnTo>
                  <a:pt x="337" y="156"/>
                </a:lnTo>
                <a:lnTo>
                  <a:pt x="338" y="248"/>
                </a:lnTo>
                <a:lnTo>
                  <a:pt x="338" y="252"/>
                </a:lnTo>
                <a:lnTo>
                  <a:pt x="339" y="209"/>
                </a:lnTo>
                <a:lnTo>
                  <a:pt x="339" y="150"/>
                </a:lnTo>
                <a:lnTo>
                  <a:pt x="340" y="65"/>
                </a:lnTo>
                <a:lnTo>
                  <a:pt x="340" y="93"/>
                </a:lnTo>
                <a:lnTo>
                  <a:pt x="341" y="111"/>
                </a:lnTo>
                <a:lnTo>
                  <a:pt x="341" y="104"/>
                </a:lnTo>
                <a:lnTo>
                  <a:pt x="342" y="99"/>
                </a:lnTo>
                <a:lnTo>
                  <a:pt x="342" y="108"/>
                </a:lnTo>
                <a:lnTo>
                  <a:pt x="342" y="59"/>
                </a:lnTo>
                <a:lnTo>
                  <a:pt x="343" y="95"/>
                </a:lnTo>
                <a:lnTo>
                  <a:pt x="343" y="135"/>
                </a:lnTo>
                <a:lnTo>
                  <a:pt x="344" y="230"/>
                </a:lnTo>
                <a:lnTo>
                  <a:pt x="344" y="240"/>
                </a:lnTo>
                <a:lnTo>
                  <a:pt x="345" y="147"/>
                </a:lnTo>
                <a:lnTo>
                  <a:pt x="345" y="101"/>
                </a:lnTo>
                <a:lnTo>
                  <a:pt x="346" y="62"/>
                </a:lnTo>
                <a:lnTo>
                  <a:pt x="346" y="90"/>
                </a:lnTo>
                <a:lnTo>
                  <a:pt x="347" y="117"/>
                </a:lnTo>
                <a:lnTo>
                  <a:pt x="347" y="105"/>
                </a:lnTo>
                <a:lnTo>
                  <a:pt x="347" y="116"/>
                </a:lnTo>
                <a:lnTo>
                  <a:pt x="348" y="99"/>
                </a:lnTo>
                <a:lnTo>
                  <a:pt x="348" y="56"/>
                </a:lnTo>
                <a:lnTo>
                  <a:pt x="349" y="135"/>
                </a:lnTo>
                <a:lnTo>
                  <a:pt x="349" y="151"/>
                </a:lnTo>
                <a:lnTo>
                  <a:pt x="350" y="232"/>
                </a:lnTo>
                <a:lnTo>
                  <a:pt x="350" y="224"/>
                </a:lnTo>
                <a:lnTo>
                  <a:pt x="350" y="233"/>
                </a:lnTo>
                <a:lnTo>
                  <a:pt x="351" y="88"/>
                </a:lnTo>
                <a:lnTo>
                  <a:pt x="351" y="61"/>
                </a:lnTo>
                <a:lnTo>
                  <a:pt x="352" y="107"/>
                </a:lnTo>
                <a:lnTo>
                  <a:pt x="353" y="110"/>
                </a:lnTo>
                <a:lnTo>
                  <a:pt x="353" y="95"/>
                </a:lnTo>
                <a:lnTo>
                  <a:pt x="354" y="96"/>
                </a:lnTo>
                <a:lnTo>
                  <a:pt x="354" y="52"/>
                </a:lnTo>
                <a:lnTo>
                  <a:pt x="355" y="135"/>
                </a:lnTo>
                <a:lnTo>
                  <a:pt x="355" y="176"/>
                </a:lnTo>
                <a:lnTo>
                  <a:pt x="356" y="236"/>
                </a:lnTo>
                <a:lnTo>
                  <a:pt x="356" y="215"/>
                </a:lnTo>
                <a:lnTo>
                  <a:pt x="357" y="49"/>
                </a:lnTo>
                <a:lnTo>
                  <a:pt x="358" y="56"/>
                </a:lnTo>
                <a:lnTo>
                  <a:pt x="359" y="105"/>
                </a:lnTo>
                <a:lnTo>
                  <a:pt x="359" y="101"/>
                </a:lnTo>
                <a:lnTo>
                  <a:pt x="359" y="110"/>
                </a:lnTo>
                <a:lnTo>
                  <a:pt x="360" y="43"/>
                </a:lnTo>
                <a:lnTo>
                  <a:pt x="360" y="79"/>
                </a:lnTo>
                <a:lnTo>
                  <a:pt x="361" y="175"/>
                </a:lnTo>
                <a:lnTo>
                  <a:pt x="361" y="202"/>
                </a:lnTo>
                <a:lnTo>
                  <a:pt x="362" y="235"/>
                </a:lnTo>
                <a:lnTo>
                  <a:pt x="362" y="212"/>
                </a:lnTo>
                <a:lnTo>
                  <a:pt x="363" y="214"/>
                </a:lnTo>
                <a:lnTo>
                  <a:pt x="363" y="55"/>
                </a:lnTo>
                <a:lnTo>
                  <a:pt x="363" y="58"/>
                </a:lnTo>
                <a:lnTo>
                  <a:pt x="364" y="71"/>
                </a:lnTo>
                <a:lnTo>
                  <a:pt x="364" y="101"/>
                </a:lnTo>
                <a:lnTo>
                  <a:pt x="365" y="99"/>
                </a:lnTo>
                <a:lnTo>
                  <a:pt x="365" y="102"/>
                </a:lnTo>
                <a:lnTo>
                  <a:pt x="366" y="49"/>
                </a:lnTo>
                <a:lnTo>
                  <a:pt x="366" y="79"/>
                </a:lnTo>
                <a:lnTo>
                  <a:pt x="366" y="107"/>
                </a:lnTo>
                <a:lnTo>
                  <a:pt x="367" y="200"/>
                </a:lnTo>
                <a:lnTo>
                  <a:pt x="367" y="215"/>
                </a:lnTo>
                <a:lnTo>
                  <a:pt x="368" y="227"/>
                </a:lnTo>
                <a:lnTo>
                  <a:pt x="368" y="212"/>
                </a:lnTo>
                <a:lnTo>
                  <a:pt x="369" y="168"/>
                </a:lnTo>
                <a:lnTo>
                  <a:pt x="369" y="104"/>
                </a:lnTo>
                <a:lnTo>
                  <a:pt x="370" y="116"/>
                </a:lnTo>
                <a:lnTo>
                  <a:pt x="370" y="128"/>
                </a:lnTo>
                <a:lnTo>
                  <a:pt x="370" y="183"/>
                </a:lnTo>
                <a:lnTo>
                  <a:pt x="371" y="169"/>
                </a:lnTo>
                <a:lnTo>
                  <a:pt x="371" y="169"/>
                </a:lnTo>
                <a:lnTo>
                  <a:pt x="372" y="107"/>
                </a:lnTo>
                <a:lnTo>
                  <a:pt x="372" y="151"/>
                </a:lnTo>
                <a:lnTo>
                  <a:pt x="372" y="169"/>
                </a:lnTo>
                <a:lnTo>
                  <a:pt x="373" y="242"/>
                </a:lnTo>
                <a:lnTo>
                  <a:pt x="374" y="249"/>
                </a:lnTo>
                <a:lnTo>
                  <a:pt x="374" y="261"/>
                </a:lnTo>
                <a:lnTo>
                  <a:pt x="374" y="239"/>
                </a:lnTo>
                <a:lnTo>
                  <a:pt x="374" y="240"/>
                </a:lnTo>
                <a:lnTo>
                  <a:pt x="375" y="236"/>
                </a:lnTo>
                <a:lnTo>
                  <a:pt x="375" y="178"/>
                </a:lnTo>
                <a:lnTo>
                  <a:pt x="376" y="181"/>
                </a:lnTo>
                <a:lnTo>
                  <a:pt x="376" y="194"/>
                </a:lnTo>
                <a:lnTo>
                  <a:pt x="377" y="220"/>
                </a:lnTo>
                <a:lnTo>
                  <a:pt x="377" y="202"/>
                </a:lnTo>
                <a:lnTo>
                  <a:pt x="378" y="142"/>
                </a:lnTo>
                <a:lnTo>
                  <a:pt x="378" y="165"/>
                </a:lnTo>
                <a:lnTo>
                  <a:pt x="378" y="181"/>
                </a:lnTo>
                <a:lnTo>
                  <a:pt x="379" y="254"/>
                </a:lnTo>
                <a:lnTo>
                  <a:pt x="380" y="251"/>
                </a:lnTo>
                <a:lnTo>
                  <a:pt x="381" y="99"/>
                </a:lnTo>
                <a:lnTo>
                  <a:pt x="381" y="65"/>
                </a:lnTo>
                <a:lnTo>
                  <a:pt x="381" y="62"/>
                </a:lnTo>
                <a:lnTo>
                  <a:pt x="382" y="107"/>
                </a:lnTo>
                <a:lnTo>
                  <a:pt x="382" y="110"/>
                </a:lnTo>
                <a:lnTo>
                  <a:pt x="383" y="101"/>
                </a:lnTo>
                <a:lnTo>
                  <a:pt x="383" y="110"/>
                </a:lnTo>
                <a:lnTo>
                  <a:pt x="383" y="50"/>
                </a:lnTo>
                <a:lnTo>
                  <a:pt x="384" y="124"/>
                </a:lnTo>
                <a:lnTo>
                  <a:pt x="384" y="124"/>
                </a:lnTo>
                <a:lnTo>
                  <a:pt x="385" y="193"/>
                </a:lnTo>
                <a:lnTo>
                  <a:pt x="386" y="233"/>
                </a:lnTo>
                <a:lnTo>
                  <a:pt x="386" y="224"/>
                </a:lnTo>
                <a:lnTo>
                  <a:pt x="387" y="52"/>
                </a:lnTo>
                <a:lnTo>
                  <a:pt x="387" y="64"/>
                </a:lnTo>
                <a:lnTo>
                  <a:pt x="388" y="113"/>
                </a:lnTo>
                <a:lnTo>
                  <a:pt x="388" y="105"/>
                </a:lnTo>
                <a:lnTo>
                  <a:pt x="389" y="122"/>
                </a:lnTo>
                <a:lnTo>
                  <a:pt x="389" y="53"/>
                </a:lnTo>
                <a:lnTo>
                  <a:pt x="390" y="80"/>
                </a:lnTo>
                <a:lnTo>
                  <a:pt x="390" y="185"/>
                </a:lnTo>
                <a:lnTo>
                  <a:pt x="391" y="208"/>
                </a:lnTo>
                <a:lnTo>
                  <a:pt x="391" y="233"/>
                </a:lnTo>
                <a:lnTo>
                  <a:pt x="392" y="221"/>
                </a:lnTo>
                <a:lnTo>
                  <a:pt x="392" y="203"/>
                </a:lnTo>
                <a:lnTo>
                  <a:pt x="393" y="52"/>
                </a:lnTo>
                <a:lnTo>
                  <a:pt x="393" y="44"/>
                </a:lnTo>
                <a:lnTo>
                  <a:pt x="394" y="79"/>
                </a:lnTo>
                <a:lnTo>
                  <a:pt x="394" y="73"/>
                </a:lnTo>
                <a:lnTo>
                  <a:pt x="394" y="71"/>
                </a:lnTo>
                <a:lnTo>
                  <a:pt x="395" y="77"/>
                </a:lnTo>
                <a:lnTo>
                  <a:pt x="395" y="43"/>
                </a:lnTo>
                <a:lnTo>
                  <a:pt x="395" y="80"/>
                </a:lnTo>
                <a:lnTo>
                  <a:pt x="397" y="194"/>
                </a:lnTo>
                <a:lnTo>
                  <a:pt x="397" y="208"/>
                </a:lnTo>
                <a:lnTo>
                  <a:pt x="397" y="224"/>
                </a:lnTo>
                <a:lnTo>
                  <a:pt x="398" y="206"/>
                </a:lnTo>
                <a:lnTo>
                  <a:pt x="398" y="208"/>
                </a:lnTo>
                <a:lnTo>
                  <a:pt x="399" y="50"/>
                </a:lnTo>
                <a:lnTo>
                  <a:pt x="399" y="58"/>
                </a:lnTo>
                <a:lnTo>
                  <a:pt x="399" y="58"/>
                </a:lnTo>
                <a:lnTo>
                  <a:pt x="400" y="111"/>
                </a:lnTo>
                <a:lnTo>
                  <a:pt x="400" y="110"/>
                </a:lnTo>
                <a:lnTo>
                  <a:pt x="401" y="101"/>
                </a:lnTo>
                <a:lnTo>
                  <a:pt x="401" y="110"/>
                </a:lnTo>
                <a:lnTo>
                  <a:pt x="401" y="56"/>
                </a:lnTo>
                <a:lnTo>
                  <a:pt x="402" y="82"/>
                </a:lnTo>
                <a:lnTo>
                  <a:pt x="402" y="107"/>
                </a:lnTo>
                <a:lnTo>
                  <a:pt x="403" y="212"/>
                </a:lnTo>
                <a:lnTo>
                  <a:pt x="403" y="223"/>
                </a:lnTo>
                <a:lnTo>
                  <a:pt x="403" y="230"/>
                </a:lnTo>
                <a:lnTo>
                  <a:pt x="404" y="190"/>
                </a:lnTo>
                <a:lnTo>
                  <a:pt x="404" y="141"/>
                </a:lnTo>
                <a:lnTo>
                  <a:pt x="405" y="53"/>
                </a:lnTo>
                <a:lnTo>
                  <a:pt x="405" y="67"/>
                </a:lnTo>
                <a:lnTo>
                  <a:pt x="406" y="80"/>
                </a:lnTo>
                <a:lnTo>
                  <a:pt x="406" y="102"/>
                </a:lnTo>
                <a:lnTo>
                  <a:pt x="406" y="93"/>
                </a:lnTo>
                <a:lnTo>
                  <a:pt x="407" y="90"/>
                </a:lnTo>
                <a:lnTo>
                  <a:pt x="407" y="53"/>
                </a:lnTo>
                <a:lnTo>
                  <a:pt x="408" y="101"/>
                </a:lnTo>
                <a:lnTo>
                  <a:pt x="408" y="138"/>
                </a:lnTo>
                <a:lnTo>
                  <a:pt x="409" y="214"/>
                </a:lnTo>
                <a:lnTo>
                  <a:pt x="409" y="227"/>
                </a:lnTo>
                <a:lnTo>
                  <a:pt x="409" y="242"/>
                </a:lnTo>
                <a:lnTo>
                  <a:pt x="410" y="203"/>
                </a:lnTo>
                <a:lnTo>
                  <a:pt x="410" y="153"/>
                </a:lnTo>
                <a:lnTo>
                  <a:pt x="411" y="113"/>
                </a:lnTo>
                <a:lnTo>
                  <a:pt x="411" y="148"/>
                </a:lnTo>
                <a:lnTo>
                  <a:pt x="412" y="171"/>
                </a:lnTo>
                <a:lnTo>
                  <a:pt x="412" y="193"/>
                </a:lnTo>
                <a:lnTo>
                  <a:pt x="413" y="188"/>
                </a:lnTo>
                <a:lnTo>
                  <a:pt x="413" y="174"/>
                </a:lnTo>
                <a:lnTo>
                  <a:pt x="413" y="108"/>
                </a:lnTo>
                <a:lnTo>
                  <a:pt x="414" y="166"/>
                </a:lnTo>
                <a:lnTo>
                  <a:pt x="414" y="196"/>
                </a:lnTo>
                <a:lnTo>
                  <a:pt x="415" y="254"/>
                </a:lnTo>
                <a:lnTo>
                  <a:pt x="415" y="258"/>
                </a:lnTo>
                <a:lnTo>
                  <a:pt x="416" y="228"/>
                </a:lnTo>
                <a:lnTo>
                  <a:pt x="417" y="206"/>
                </a:lnTo>
                <a:lnTo>
                  <a:pt x="417" y="181"/>
                </a:lnTo>
                <a:lnTo>
                  <a:pt x="418" y="206"/>
                </a:lnTo>
                <a:lnTo>
                  <a:pt x="418" y="220"/>
                </a:lnTo>
                <a:lnTo>
                  <a:pt x="418" y="233"/>
                </a:lnTo>
                <a:lnTo>
                  <a:pt x="419" y="217"/>
                </a:lnTo>
                <a:lnTo>
                  <a:pt x="419" y="154"/>
                </a:lnTo>
                <a:lnTo>
                  <a:pt x="419" y="141"/>
                </a:lnTo>
                <a:lnTo>
                  <a:pt x="420" y="193"/>
                </a:lnTo>
                <a:lnTo>
                  <a:pt x="420" y="220"/>
                </a:lnTo>
                <a:lnTo>
                  <a:pt x="421" y="258"/>
                </a:lnTo>
                <a:lnTo>
                  <a:pt x="421" y="251"/>
                </a:lnTo>
                <a:lnTo>
                  <a:pt x="422" y="244"/>
                </a:lnTo>
                <a:lnTo>
                  <a:pt x="422" y="64"/>
                </a:lnTo>
                <a:lnTo>
                  <a:pt x="423" y="52"/>
                </a:lnTo>
                <a:lnTo>
                  <a:pt x="423" y="101"/>
                </a:lnTo>
                <a:lnTo>
                  <a:pt x="424" y="86"/>
                </a:lnTo>
                <a:lnTo>
                  <a:pt x="424" y="95"/>
                </a:lnTo>
                <a:lnTo>
                  <a:pt x="425" y="96"/>
                </a:lnTo>
                <a:lnTo>
                  <a:pt x="425" y="43"/>
                </a:lnTo>
                <a:lnTo>
                  <a:pt x="425" y="77"/>
                </a:lnTo>
                <a:lnTo>
                  <a:pt x="426" y="193"/>
                </a:lnTo>
                <a:lnTo>
                  <a:pt x="426" y="208"/>
                </a:lnTo>
                <a:lnTo>
                  <a:pt x="427" y="228"/>
                </a:lnTo>
                <a:lnTo>
                  <a:pt x="427" y="223"/>
                </a:lnTo>
                <a:lnTo>
                  <a:pt x="428" y="200"/>
                </a:lnTo>
                <a:lnTo>
                  <a:pt x="428" y="64"/>
                </a:lnTo>
                <a:lnTo>
                  <a:pt x="429" y="65"/>
                </a:lnTo>
                <a:lnTo>
                  <a:pt x="429" y="74"/>
                </a:lnTo>
                <a:lnTo>
                  <a:pt x="429" y="119"/>
                </a:lnTo>
                <a:lnTo>
                  <a:pt x="430" y="104"/>
                </a:lnTo>
                <a:lnTo>
                  <a:pt x="430" y="104"/>
                </a:lnTo>
                <a:lnTo>
                  <a:pt x="431" y="108"/>
                </a:lnTo>
                <a:lnTo>
                  <a:pt x="431" y="52"/>
                </a:lnTo>
                <a:lnTo>
                  <a:pt x="431" y="71"/>
                </a:lnTo>
                <a:lnTo>
                  <a:pt x="431" y="88"/>
                </a:lnTo>
                <a:lnTo>
                  <a:pt x="432" y="218"/>
                </a:lnTo>
                <a:lnTo>
                  <a:pt x="433" y="233"/>
                </a:lnTo>
                <a:lnTo>
                  <a:pt x="433" y="202"/>
                </a:lnTo>
                <a:lnTo>
                  <a:pt x="434" y="165"/>
                </a:lnTo>
                <a:lnTo>
                  <a:pt x="435" y="56"/>
                </a:lnTo>
                <a:lnTo>
                  <a:pt x="435" y="79"/>
                </a:lnTo>
                <a:lnTo>
                  <a:pt x="435" y="74"/>
                </a:lnTo>
                <a:lnTo>
                  <a:pt x="436" y="104"/>
                </a:lnTo>
                <a:lnTo>
                  <a:pt x="436" y="92"/>
                </a:lnTo>
                <a:lnTo>
                  <a:pt x="436" y="95"/>
                </a:lnTo>
                <a:lnTo>
                  <a:pt x="437" y="52"/>
                </a:lnTo>
                <a:lnTo>
                  <a:pt x="437" y="107"/>
                </a:lnTo>
                <a:lnTo>
                  <a:pt x="437" y="147"/>
                </a:lnTo>
                <a:lnTo>
                  <a:pt x="438" y="236"/>
                </a:lnTo>
                <a:lnTo>
                  <a:pt x="439" y="235"/>
                </a:lnTo>
                <a:lnTo>
                  <a:pt x="439" y="239"/>
                </a:lnTo>
                <a:lnTo>
                  <a:pt x="440" y="165"/>
                </a:lnTo>
                <a:lnTo>
                  <a:pt x="440" y="93"/>
                </a:lnTo>
                <a:lnTo>
                  <a:pt x="440" y="64"/>
                </a:lnTo>
                <a:lnTo>
                  <a:pt x="441" y="86"/>
                </a:lnTo>
                <a:lnTo>
                  <a:pt x="441" y="111"/>
                </a:lnTo>
                <a:lnTo>
                  <a:pt x="441" y="107"/>
                </a:lnTo>
                <a:lnTo>
                  <a:pt x="442" y="119"/>
                </a:lnTo>
                <a:lnTo>
                  <a:pt x="442" y="122"/>
                </a:lnTo>
                <a:lnTo>
                  <a:pt x="443" y="58"/>
                </a:lnTo>
                <a:lnTo>
                  <a:pt x="443" y="140"/>
                </a:lnTo>
                <a:lnTo>
                  <a:pt x="444" y="151"/>
                </a:lnTo>
                <a:lnTo>
                  <a:pt x="445" y="242"/>
                </a:lnTo>
                <a:lnTo>
                  <a:pt x="445" y="232"/>
                </a:lnTo>
                <a:lnTo>
                  <a:pt x="446" y="93"/>
                </a:lnTo>
                <a:lnTo>
                  <a:pt x="446" y="58"/>
                </a:lnTo>
                <a:lnTo>
                  <a:pt x="447" y="107"/>
                </a:lnTo>
                <a:lnTo>
                  <a:pt x="447" y="119"/>
                </a:lnTo>
                <a:lnTo>
                  <a:pt x="448" y="99"/>
                </a:lnTo>
                <a:lnTo>
                  <a:pt x="448" y="105"/>
                </a:lnTo>
                <a:lnTo>
                  <a:pt x="449" y="53"/>
                </a:lnTo>
                <a:lnTo>
                  <a:pt x="449" y="159"/>
                </a:lnTo>
                <a:lnTo>
                  <a:pt x="450" y="193"/>
                </a:lnTo>
                <a:lnTo>
                  <a:pt x="451" y="232"/>
                </a:lnTo>
                <a:lnTo>
                  <a:pt x="451" y="227"/>
                </a:lnTo>
                <a:lnTo>
                  <a:pt x="452" y="141"/>
                </a:lnTo>
                <a:lnTo>
                  <a:pt x="452" y="111"/>
                </a:lnTo>
                <a:lnTo>
                  <a:pt x="453" y="165"/>
                </a:lnTo>
                <a:lnTo>
                  <a:pt x="453" y="187"/>
                </a:lnTo>
                <a:lnTo>
                  <a:pt x="453" y="194"/>
                </a:lnTo>
                <a:lnTo>
                  <a:pt x="454" y="180"/>
                </a:lnTo>
                <a:lnTo>
                  <a:pt x="455" y="119"/>
                </a:lnTo>
                <a:lnTo>
                  <a:pt x="456" y="194"/>
                </a:lnTo>
                <a:lnTo>
                  <a:pt x="456" y="205"/>
                </a:lnTo>
                <a:lnTo>
                  <a:pt x="457" y="257"/>
                </a:lnTo>
                <a:lnTo>
                  <a:pt x="457" y="251"/>
                </a:lnTo>
                <a:lnTo>
                  <a:pt x="457" y="257"/>
                </a:lnTo>
                <a:lnTo>
                  <a:pt x="457" y="258"/>
                </a:lnTo>
                <a:lnTo>
                  <a:pt x="458" y="206"/>
                </a:lnTo>
                <a:lnTo>
                  <a:pt x="458" y="194"/>
                </a:lnTo>
                <a:lnTo>
                  <a:pt x="458" y="187"/>
                </a:lnTo>
                <a:lnTo>
                  <a:pt x="459" y="230"/>
                </a:lnTo>
                <a:lnTo>
                  <a:pt x="460" y="232"/>
                </a:lnTo>
                <a:lnTo>
                  <a:pt x="460" y="233"/>
                </a:lnTo>
                <a:lnTo>
                  <a:pt x="461" y="159"/>
                </a:lnTo>
                <a:lnTo>
                  <a:pt x="461" y="154"/>
                </a:lnTo>
                <a:lnTo>
                  <a:pt x="462" y="224"/>
                </a:lnTo>
                <a:lnTo>
                  <a:pt x="462" y="240"/>
                </a:lnTo>
                <a:lnTo>
                  <a:pt x="462" y="257"/>
                </a:lnTo>
                <a:lnTo>
                  <a:pt x="463" y="244"/>
                </a:lnTo>
                <a:lnTo>
                  <a:pt x="463" y="217"/>
                </a:lnTo>
                <a:lnTo>
                  <a:pt x="464" y="82"/>
                </a:lnTo>
                <a:lnTo>
                  <a:pt x="464" y="82"/>
                </a:lnTo>
                <a:lnTo>
                  <a:pt x="465" y="74"/>
                </a:lnTo>
                <a:lnTo>
                  <a:pt x="465" y="119"/>
                </a:lnTo>
                <a:lnTo>
                  <a:pt x="465" y="107"/>
                </a:lnTo>
                <a:lnTo>
                  <a:pt x="466" y="111"/>
                </a:lnTo>
                <a:lnTo>
                  <a:pt x="466" y="124"/>
                </a:lnTo>
                <a:lnTo>
                  <a:pt x="466" y="65"/>
                </a:lnTo>
                <a:lnTo>
                  <a:pt x="467" y="83"/>
                </a:lnTo>
                <a:lnTo>
                  <a:pt x="467" y="110"/>
                </a:lnTo>
                <a:lnTo>
                  <a:pt x="468" y="224"/>
                </a:lnTo>
                <a:lnTo>
                  <a:pt x="468" y="232"/>
                </a:lnTo>
                <a:lnTo>
                  <a:pt x="469" y="237"/>
                </a:lnTo>
                <a:lnTo>
                  <a:pt x="469" y="203"/>
                </a:lnTo>
                <a:lnTo>
                  <a:pt x="469" y="174"/>
                </a:lnTo>
                <a:lnTo>
                  <a:pt x="470" y="73"/>
                </a:lnTo>
                <a:lnTo>
                  <a:pt x="470" y="98"/>
                </a:lnTo>
                <a:lnTo>
                  <a:pt x="471" y="89"/>
                </a:lnTo>
                <a:lnTo>
                  <a:pt x="471" y="117"/>
                </a:lnTo>
                <a:lnTo>
                  <a:pt x="472" y="105"/>
                </a:lnTo>
                <a:lnTo>
                  <a:pt x="472" y="120"/>
                </a:lnTo>
                <a:lnTo>
                  <a:pt x="472" y="123"/>
                </a:lnTo>
                <a:lnTo>
                  <a:pt x="472" y="64"/>
                </a:lnTo>
                <a:lnTo>
                  <a:pt x="473" y="102"/>
                </a:lnTo>
                <a:lnTo>
                  <a:pt x="473" y="141"/>
                </a:lnTo>
                <a:lnTo>
                  <a:pt x="474" y="237"/>
                </a:lnTo>
                <a:lnTo>
                  <a:pt x="474" y="235"/>
                </a:lnTo>
                <a:lnTo>
                  <a:pt x="475" y="236"/>
                </a:lnTo>
                <a:lnTo>
                  <a:pt x="475" y="174"/>
                </a:lnTo>
                <a:lnTo>
                  <a:pt x="476" y="98"/>
                </a:lnTo>
                <a:lnTo>
                  <a:pt x="476" y="68"/>
                </a:lnTo>
                <a:lnTo>
                  <a:pt x="477" y="92"/>
                </a:lnTo>
                <a:lnTo>
                  <a:pt x="477" y="110"/>
                </a:lnTo>
                <a:lnTo>
                  <a:pt x="477" y="107"/>
                </a:lnTo>
                <a:lnTo>
                  <a:pt x="478" y="120"/>
                </a:lnTo>
                <a:lnTo>
                  <a:pt x="478" y="119"/>
                </a:lnTo>
                <a:lnTo>
                  <a:pt x="478" y="70"/>
                </a:lnTo>
                <a:lnTo>
                  <a:pt x="479" y="132"/>
                </a:lnTo>
                <a:lnTo>
                  <a:pt x="479" y="156"/>
                </a:lnTo>
                <a:lnTo>
                  <a:pt x="480" y="242"/>
                </a:lnTo>
                <a:lnTo>
                  <a:pt x="481" y="242"/>
                </a:lnTo>
                <a:lnTo>
                  <a:pt x="481" y="126"/>
                </a:lnTo>
                <a:lnTo>
                  <a:pt x="482" y="73"/>
                </a:lnTo>
                <a:lnTo>
                  <a:pt x="483" y="120"/>
                </a:lnTo>
                <a:lnTo>
                  <a:pt x="483" y="124"/>
                </a:lnTo>
                <a:lnTo>
                  <a:pt x="483" y="116"/>
                </a:lnTo>
                <a:lnTo>
                  <a:pt x="484" y="131"/>
                </a:lnTo>
                <a:lnTo>
                  <a:pt x="484" y="74"/>
                </a:lnTo>
                <a:lnTo>
                  <a:pt x="485" y="162"/>
                </a:lnTo>
                <a:lnTo>
                  <a:pt x="485" y="193"/>
                </a:lnTo>
                <a:lnTo>
                  <a:pt x="486" y="240"/>
                </a:lnTo>
                <a:lnTo>
                  <a:pt x="486" y="240"/>
                </a:lnTo>
                <a:lnTo>
                  <a:pt x="487" y="215"/>
                </a:lnTo>
                <a:lnTo>
                  <a:pt x="488" y="79"/>
                </a:lnTo>
                <a:lnTo>
                  <a:pt x="488" y="77"/>
                </a:lnTo>
                <a:lnTo>
                  <a:pt x="489" y="117"/>
                </a:lnTo>
                <a:lnTo>
                  <a:pt x="489" y="117"/>
                </a:lnTo>
                <a:lnTo>
                  <a:pt x="490" y="129"/>
                </a:lnTo>
                <a:lnTo>
                  <a:pt x="490" y="77"/>
                </a:lnTo>
                <a:lnTo>
                  <a:pt x="490" y="90"/>
                </a:lnTo>
                <a:lnTo>
                  <a:pt x="491" y="199"/>
                </a:lnTo>
                <a:lnTo>
                  <a:pt x="492" y="212"/>
                </a:lnTo>
                <a:lnTo>
                  <a:pt x="492" y="244"/>
                </a:lnTo>
                <a:lnTo>
                  <a:pt x="492" y="233"/>
                </a:lnTo>
                <a:lnTo>
                  <a:pt x="493" y="221"/>
                </a:lnTo>
                <a:lnTo>
                  <a:pt x="493" y="124"/>
                </a:lnTo>
                <a:lnTo>
                  <a:pt x="494" y="131"/>
                </a:lnTo>
                <a:lnTo>
                  <a:pt x="494" y="138"/>
                </a:lnTo>
                <a:lnTo>
                  <a:pt x="495" y="193"/>
                </a:lnTo>
                <a:lnTo>
                  <a:pt x="495" y="193"/>
                </a:lnTo>
                <a:lnTo>
                  <a:pt x="495" y="192"/>
                </a:lnTo>
                <a:lnTo>
                  <a:pt x="496" y="193"/>
                </a:lnTo>
                <a:lnTo>
                  <a:pt x="496" y="122"/>
                </a:lnTo>
                <a:lnTo>
                  <a:pt x="496" y="126"/>
                </a:lnTo>
                <a:lnTo>
                  <a:pt x="496" y="150"/>
                </a:lnTo>
                <a:lnTo>
                  <a:pt x="497" y="232"/>
                </a:lnTo>
                <a:lnTo>
                  <a:pt x="498" y="254"/>
                </a:lnTo>
                <a:lnTo>
                  <a:pt x="498" y="261"/>
                </a:lnTo>
                <a:lnTo>
                  <a:pt x="499" y="248"/>
                </a:lnTo>
                <a:lnTo>
                  <a:pt x="499" y="240"/>
                </a:lnTo>
                <a:lnTo>
                  <a:pt x="499" y="252"/>
                </a:lnTo>
                <a:lnTo>
                  <a:pt x="500" y="194"/>
                </a:lnTo>
                <a:lnTo>
                  <a:pt x="500" y="196"/>
                </a:lnTo>
                <a:lnTo>
                  <a:pt x="501" y="237"/>
                </a:lnTo>
                <a:lnTo>
                  <a:pt x="501" y="239"/>
                </a:lnTo>
                <a:lnTo>
                  <a:pt x="502" y="240"/>
                </a:lnTo>
                <a:lnTo>
                  <a:pt x="502" y="160"/>
                </a:lnTo>
                <a:lnTo>
                  <a:pt x="503" y="171"/>
                </a:lnTo>
                <a:lnTo>
                  <a:pt x="504" y="248"/>
                </a:lnTo>
                <a:lnTo>
                  <a:pt x="504" y="255"/>
                </a:lnTo>
                <a:lnTo>
                  <a:pt x="504" y="260"/>
                </a:lnTo>
                <a:lnTo>
                  <a:pt x="505" y="160"/>
                </a:lnTo>
                <a:lnTo>
                  <a:pt x="505" y="124"/>
                </a:lnTo>
                <a:lnTo>
                  <a:pt x="505" y="71"/>
                </a:lnTo>
                <a:lnTo>
                  <a:pt x="506" y="98"/>
                </a:lnTo>
                <a:lnTo>
                  <a:pt x="506" y="123"/>
                </a:lnTo>
                <a:lnTo>
                  <a:pt x="507" y="114"/>
                </a:lnTo>
                <a:lnTo>
                  <a:pt x="507" y="131"/>
                </a:lnTo>
                <a:lnTo>
                  <a:pt x="508" y="147"/>
                </a:lnTo>
                <a:lnTo>
                  <a:pt x="508" y="111"/>
                </a:lnTo>
                <a:lnTo>
                  <a:pt x="508" y="111"/>
                </a:lnTo>
                <a:lnTo>
                  <a:pt x="508" y="151"/>
                </a:lnTo>
                <a:lnTo>
                  <a:pt x="510" y="239"/>
                </a:lnTo>
                <a:lnTo>
                  <a:pt x="510" y="242"/>
                </a:lnTo>
                <a:lnTo>
                  <a:pt x="511" y="148"/>
                </a:lnTo>
                <a:lnTo>
                  <a:pt x="511" y="107"/>
                </a:lnTo>
                <a:lnTo>
                  <a:pt x="512" y="70"/>
                </a:lnTo>
                <a:lnTo>
                  <a:pt x="512" y="93"/>
                </a:lnTo>
                <a:lnTo>
                  <a:pt x="512" y="113"/>
                </a:lnTo>
                <a:lnTo>
                  <a:pt x="513" y="110"/>
                </a:lnTo>
                <a:lnTo>
                  <a:pt x="513" y="122"/>
                </a:lnTo>
                <a:lnTo>
                  <a:pt x="514" y="133"/>
                </a:lnTo>
                <a:lnTo>
                  <a:pt x="514" y="95"/>
                </a:lnTo>
                <a:lnTo>
                  <a:pt x="515" y="138"/>
                </a:lnTo>
                <a:lnTo>
                  <a:pt x="515" y="150"/>
                </a:lnTo>
                <a:lnTo>
                  <a:pt x="516" y="227"/>
                </a:lnTo>
                <a:lnTo>
                  <a:pt x="516" y="227"/>
                </a:lnTo>
                <a:lnTo>
                  <a:pt x="516" y="226"/>
                </a:lnTo>
                <a:lnTo>
                  <a:pt x="517" y="113"/>
                </a:lnTo>
                <a:lnTo>
                  <a:pt x="517" y="80"/>
                </a:lnTo>
                <a:lnTo>
                  <a:pt x="518" y="114"/>
                </a:lnTo>
                <a:lnTo>
                  <a:pt x="519" y="117"/>
                </a:lnTo>
                <a:lnTo>
                  <a:pt x="519" y="116"/>
                </a:lnTo>
                <a:lnTo>
                  <a:pt x="520" y="136"/>
                </a:lnTo>
                <a:lnTo>
                  <a:pt x="520" y="133"/>
                </a:lnTo>
                <a:lnTo>
                  <a:pt x="520" y="111"/>
                </a:lnTo>
                <a:lnTo>
                  <a:pt x="521" y="147"/>
                </a:lnTo>
                <a:lnTo>
                  <a:pt x="521" y="185"/>
                </a:lnTo>
                <a:lnTo>
                  <a:pt x="522" y="237"/>
                </a:lnTo>
                <a:lnTo>
                  <a:pt x="522" y="224"/>
                </a:lnTo>
                <a:lnTo>
                  <a:pt x="522" y="220"/>
                </a:lnTo>
                <a:lnTo>
                  <a:pt x="523" y="77"/>
                </a:lnTo>
                <a:lnTo>
                  <a:pt x="524" y="70"/>
                </a:lnTo>
                <a:lnTo>
                  <a:pt x="524" y="116"/>
                </a:lnTo>
                <a:lnTo>
                  <a:pt x="524" y="107"/>
                </a:lnTo>
                <a:lnTo>
                  <a:pt x="525" y="108"/>
                </a:lnTo>
                <a:lnTo>
                  <a:pt x="525" y="105"/>
                </a:lnTo>
                <a:lnTo>
                  <a:pt x="525" y="136"/>
                </a:lnTo>
                <a:lnTo>
                  <a:pt x="526" y="129"/>
                </a:lnTo>
                <a:lnTo>
                  <a:pt x="526" y="116"/>
                </a:lnTo>
                <a:lnTo>
                  <a:pt x="526" y="104"/>
                </a:lnTo>
                <a:lnTo>
                  <a:pt x="527" y="187"/>
                </a:lnTo>
                <a:lnTo>
                  <a:pt x="527" y="205"/>
                </a:lnTo>
                <a:lnTo>
                  <a:pt x="528" y="236"/>
                </a:lnTo>
                <a:lnTo>
                  <a:pt x="528" y="226"/>
                </a:lnTo>
                <a:lnTo>
                  <a:pt x="528" y="202"/>
                </a:lnTo>
                <a:lnTo>
                  <a:pt x="529" y="67"/>
                </a:lnTo>
                <a:lnTo>
                  <a:pt x="530" y="74"/>
                </a:lnTo>
                <a:lnTo>
                  <a:pt x="530" y="117"/>
                </a:lnTo>
                <a:lnTo>
                  <a:pt x="531" y="101"/>
                </a:lnTo>
                <a:lnTo>
                  <a:pt x="531" y="107"/>
                </a:lnTo>
                <a:lnTo>
                  <a:pt x="532" y="138"/>
                </a:lnTo>
                <a:lnTo>
                  <a:pt x="532" y="122"/>
                </a:lnTo>
                <a:lnTo>
                  <a:pt x="532" y="107"/>
                </a:lnTo>
                <a:lnTo>
                  <a:pt x="533" y="214"/>
                </a:lnTo>
                <a:lnTo>
                  <a:pt x="533" y="230"/>
                </a:lnTo>
                <a:lnTo>
                  <a:pt x="534" y="240"/>
                </a:lnTo>
                <a:lnTo>
                  <a:pt x="534" y="226"/>
                </a:lnTo>
                <a:lnTo>
                  <a:pt x="535" y="184"/>
                </a:lnTo>
                <a:lnTo>
                  <a:pt x="535" y="126"/>
                </a:lnTo>
                <a:lnTo>
                  <a:pt x="536" y="140"/>
                </a:lnTo>
                <a:lnTo>
                  <a:pt x="536" y="156"/>
                </a:lnTo>
                <a:lnTo>
                  <a:pt x="536" y="209"/>
                </a:lnTo>
                <a:lnTo>
                  <a:pt x="537" y="192"/>
                </a:lnTo>
                <a:lnTo>
                  <a:pt x="537" y="194"/>
                </a:lnTo>
                <a:lnTo>
                  <a:pt x="537" y="199"/>
                </a:lnTo>
                <a:lnTo>
                  <a:pt x="538" y="154"/>
                </a:lnTo>
                <a:lnTo>
                  <a:pt x="538" y="175"/>
                </a:lnTo>
                <a:lnTo>
                  <a:pt x="539" y="244"/>
                </a:lnTo>
                <a:lnTo>
                  <a:pt x="540" y="254"/>
                </a:lnTo>
                <a:lnTo>
                  <a:pt x="540" y="258"/>
                </a:lnTo>
                <a:lnTo>
                  <a:pt x="540" y="235"/>
                </a:lnTo>
                <a:lnTo>
                  <a:pt x="541" y="237"/>
                </a:lnTo>
                <a:lnTo>
                  <a:pt x="541" y="185"/>
                </a:lnTo>
                <a:lnTo>
                  <a:pt x="542" y="187"/>
                </a:lnTo>
                <a:lnTo>
                  <a:pt x="542" y="200"/>
                </a:lnTo>
                <a:lnTo>
                  <a:pt x="543" y="244"/>
                </a:lnTo>
                <a:lnTo>
                  <a:pt x="543" y="240"/>
                </a:lnTo>
                <a:lnTo>
                  <a:pt x="544" y="162"/>
                </a:lnTo>
                <a:lnTo>
                  <a:pt x="544" y="175"/>
                </a:lnTo>
                <a:lnTo>
                  <a:pt x="544" y="196"/>
                </a:lnTo>
                <a:lnTo>
                  <a:pt x="545" y="257"/>
                </a:lnTo>
                <a:lnTo>
                  <a:pt x="546" y="260"/>
                </a:lnTo>
                <a:lnTo>
                  <a:pt x="547" y="110"/>
                </a:lnTo>
                <a:lnTo>
                  <a:pt x="547" y="84"/>
                </a:lnTo>
                <a:lnTo>
                  <a:pt x="548" y="110"/>
                </a:lnTo>
                <a:lnTo>
                  <a:pt x="548" y="107"/>
                </a:lnTo>
                <a:lnTo>
                  <a:pt x="549" y="104"/>
                </a:lnTo>
                <a:lnTo>
                  <a:pt x="549" y="132"/>
                </a:lnTo>
                <a:lnTo>
                  <a:pt x="549" y="123"/>
                </a:lnTo>
                <a:lnTo>
                  <a:pt x="550" y="99"/>
                </a:lnTo>
                <a:lnTo>
                  <a:pt x="550" y="160"/>
                </a:lnTo>
                <a:lnTo>
                  <a:pt x="551" y="194"/>
                </a:lnTo>
                <a:lnTo>
                  <a:pt x="551" y="244"/>
                </a:lnTo>
                <a:lnTo>
                  <a:pt x="551" y="236"/>
                </a:lnTo>
                <a:lnTo>
                  <a:pt x="552" y="235"/>
                </a:lnTo>
                <a:lnTo>
                  <a:pt x="553" y="76"/>
                </a:lnTo>
                <a:lnTo>
                  <a:pt x="553" y="67"/>
                </a:lnTo>
                <a:lnTo>
                  <a:pt x="554" y="123"/>
                </a:lnTo>
                <a:lnTo>
                  <a:pt x="554" y="114"/>
                </a:lnTo>
                <a:lnTo>
                  <a:pt x="555" y="142"/>
                </a:lnTo>
                <a:lnTo>
                  <a:pt x="555" y="136"/>
                </a:lnTo>
                <a:lnTo>
                  <a:pt x="555" y="138"/>
                </a:lnTo>
                <a:lnTo>
                  <a:pt x="556" y="110"/>
                </a:lnTo>
                <a:lnTo>
                  <a:pt x="556" y="188"/>
                </a:lnTo>
                <a:lnTo>
                  <a:pt x="557" y="227"/>
                </a:lnTo>
                <a:lnTo>
                  <a:pt x="557" y="236"/>
                </a:lnTo>
                <a:lnTo>
                  <a:pt x="558" y="233"/>
                </a:lnTo>
                <a:lnTo>
                  <a:pt x="558" y="217"/>
                </a:lnTo>
                <a:lnTo>
                  <a:pt x="559" y="80"/>
                </a:lnTo>
                <a:lnTo>
                  <a:pt x="559" y="90"/>
                </a:lnTo>
                <a:lnTo>
                  <a:pt x="560" y="124"/>
                </a:lnTo>
                <a:lnTo>
                  <a:pt x="560" y="124"/>
                </a:lnTo>
                <a:lnTo>
                  <a:pt x="560" y="120"/>
                </a:lnTo>
                <a:lnTo>
                  <a:pt x="561" y="142"/>
                </a:lnTo>
                <a:lnTo>
                  <a:pt x="561" y="132"/>
                </a:lnTo>
                <a:lnTo>
                  <a:pt x="562" y="104"/>
                </a:lnTo>
                <a:lnTo>
                  <a:pt x="563" y="209"/>
                </a:lnTo>
                <a:lnTo>
                  <a:pt x="563" y="228"/>
                </a:lnTo>
                <a:lnTo>
                  <a:pt x="563" y="237"/>
                </a:lnTo>
                <a:lnTo>
                  <a:pt x="564" y="226"/>
                </a:lnTo>
                <a:lnTo>
                  <a:pt x="564" y="208"/>
                </a:lnTo>
                <a:lnTo>
                  <a:pt x="565" y="80"/>
                </a:lnTo>
                <a:lnTo>
                  <a:pt x="565" y="89"/>
                </a:lnTo>
                <a:lnTo>
                  <a:pt x="566" y="135"/>
                </a:lnTo>
                <a:lnTo>
                  <a:pt x="566" y="116"/>
                </a:lnTo>
                <a:lnTo>
                  <a:pt x="567" y="113"/>
                </a:lnTo>
                <a:lnTo>
                  <a:pt x="567" y="145"/>
                </a:lnTo>
                <a:lnTo>
                  <a:pt x="567" y="133"/>
                </a:lnTo>
                <a:lnTo>
                  <a:pt x="568" y="104"/>
                </a:lnTo>
                <a:lnTo>
                  <a:pt x="569" y="209"/>
                </a:lnTo>
                <a:lnTo>
                  <a:pt x="569" y="235"/>
                </a:lnTo>
                <a:lnTo>
                  <a:pt x="569" y="242"/>
                </a:lnTo>
                <a:lnTo>
                  <a:pt x="570" y="223"/>
                </a:lnTo>
                <a:lnTo>
                  <a:pt x="570" y="174"/>
                </a:lnTo>
                <a:lnTo>
                  <a:pt x="571" y="86"/>
                </a:lnTo>
                <a:lnTo>
                  <a:pt x="571" y="88"/>
                </a:lnTo>
                <a:lnTo>
                  <a:pt x="571" y="104"/>
                </a:lnTo>
                <a:lnTo>
                  <a:pt x="571" y="126"/>
                </a:lnTo>
                <a:lnTo>
                  <a:pt x="572" y="123"/>
                </a:lnTo>
                <a:lnTo>
                  <a:pt x="573" y="129"/>
                </a:lnTo>
                <a:lnTo>
                  <a:pt x="573" y="136"/>
                </a:lnTo>
                <a:lnTo>
                  <a:pt x="574" y="108"/>
                </a:lnTo>
                <a:lnTo>
                  <a:pt x="574" y="142"/>
                </a:lnTo>
                <a:lnTo>
                  <a:pt x="575" y="220"/>
                </a:lnTo>
                <a:lnTo>
                  <a:pt x="575" y="239"/>
                </a:lnTo>
                <a:lnTo>
                  <a:pt x="575" y="242"/>
                </a:lnTo>
                <a:lnTo>
                  <a:pt x="576" y="199"/>
                </a:lnTo>
                <a:lnTo>
                  <a:pt x="576" y="169"/>
                </a:lnTo>
                <a:lnTo>
                  <a:pt x="577" y="135"/>
                </a:lnTo>
                <a:lnTo>
                  <a:pt x="577" y="156"/>
                </a:lnTo>
                <a:lnTo>
                  <a:pt x="578" y="180"/>
                </a:lnTo>
                <a:lnTo>
                  <a:pt x="579" y="202"/>
                </a:lnTo>
                <a:lnTo>
                  <a:pt x="579" y="206"/>
                </a:lnTo>
                <a:lnTo>
                  <a:pt x="579" y="154"/>
                </a:lnTo>
                <a:lnTo>
                  <a:pt x="580" y="174"/>
                </a:lnTo>
                <a:lnTo>
                  <a:pt x="580" y="192"/>
                </a:lnTo>
                <a:lnTo>
                  <a:pt x="581" y="258"/>
                </a:lnTo>
                <a:lnTo>
                  <a:pt x="581" y="263"/>
                </a:lnTo>
                <a:lnTo>
                  <a:pt x="582" y="232"/>
                </a:lnTo>
                <a:lnTo>
                  <a:pt x="583" y="223"/>
                </a:lnTo>
                <a:lnTo>
                  <a:pt x="583" y="214"/>
                </a:lnTo>
                <a:lnTo>
                  <a:pt x="583" y="232"/>
                </a:lnTo>
                <a:lnTo>
                  <a:pt x="584" y="237"/>
                </a:lnTo>
                <a:lnTo>
                  <a:pt x="584" y="249"/>
                </a:lnTo>
                <a:lnTo>
                  <a:pt x="585" y="240"/>
                </a:lnTo>
                <a:lnTo>
                  <a:pt x="585" y="236"/>
                </a:lnTo>
                <a:lnTo>
                  <a:pt x="585" y="171"/>
                </a:lnTo>
                <a:lnTo>
                  <a:pt x="586" y="194"/>
                </a:lnTo>
                <a:lnTo>
                  <a:pt x="586" y="228"/>
                </a:lnTo>
                <a:lnTo>
                  <a:pt x="587" y="264"/>
                </a:lnTo>
                <a:lnTo>
                  <a:pt x="587" y="252"/>
                </a:lnTo>
                <a:lnTo>
                  <a:pt x="588" y="80"/>
                </a:lnTo>
                <a:lnTo>
                  <a:pt x="589" y="86"/>
                </a:lnTo>
                <a:lnTo>
                  <a:pt x="589" y="119"/>
                </a:lnTo>
                <a:lnTo>
                  <a:pt x="590" y="116"/>
                </a:lnTo>
                <a:lnTo>
                  <a:pt x="590" y="120"/>
                </a:lnTo>
                <a:lnTo>
                  <a:pt x="590" y="113"/>
                </a:lnTo>
                <a:lnTo>
                  <a:pt x="591" y="142"/>
                </a:lnTo>
                <a:lnTo>
                  <a:pt x="591" y="135"/>
                </a:lnTo>
                <a:lnTo>
                  <a:pt x="591" y="114"/>
                </a:lnTo>
                <a:lnTo>
                  <a:pt x="592" y="202"/>
                </a:lnTo>
                <a:lnTo>
                  <a:pt x="592" y="220"/>
                </a:lnTo>
                <a:lnTo>
                  <a:pt x="593" y="246"/>
                </a:lnTo>
                <a:lnTo>
                  <a:pt x="593" y="233"/>
                </a:lnTo>
                <a:lnTo>
                  <a:pt x="594" y="214"/>
                </a:lnTo>
                <a:lnTo>
                  <a:pt x="595" y="80"/>
                </a:lnTo>
                <a:lnTo>
                  <a:pt x="595" y="90"/>
                </a:lnTo>
                <a:lnTo>
                  <a:pt x="595" y="133"/>
                </a:lnTo>
                <a:lnTo>
                  <a:pt x="596" y="117"/>
                </a:lnTo>
                <a:lnTo>
                  <a:pt x="596" y="119"/>
                </a:lnTo>
                <a:lnTo>
                  <a:pt x="597" y="142"/>
                </a:lnTo>
                <a:lnTo>
                  <a:pt x="597" y="136"/>
                </a:lnTo>
                <a:lnTo>
                  <a:pt x="597" y="111"/>
                </a:lnTo>
                <a:lnTo>
                  <a:pt x="598" y="209"/>
                </a:lnTo>
                <a:lnTo>
                  <a:pt x="599" y="235"/>
                </a:lnTo>
                <a:lnTo>
                  <a:pt x="599" y="237"/>
                </a:lnTo>
                <a:lnTo>
                  <a:pt x="599" y="217"/>
                </a:lnTo>
                <a:lnTo>
                  <a:pt x="600" y="178"/>
                </a:lnTo>
                <a:lnTo>
                  <a:pt x="600" y="77"/>
                </a:lnTo>
                <a:lnTo>
                  <a:pt x="601" y="93"/>
                </a:lnTo>
                <a:lnTo>
                  <a:pt x="601" y="104"/>
                </a:lnTo>
                <a:lnTo>
                  <a:pt x="601" y="132"/>
                </a:lnTo>
                <a:lnTo>
                  <a:pt x="602" y="119"/>
                </a:lnTo>
                <a:lnTo>
                  <a:pt x="602" y="135"/>
                </a:lnTo>
                <a:lnTo>
                  <a:pt x="603" y="156"/>
                </a:lnTo>
                <a:lnTo>
                  <a:pt x="603" y="119"/>
                </a:lnTo>
                <a:lnTo>
                  <a:pt x="603" y="141"/>
                </a:lnTo>
                <a:lnTo>
                  <a:pt x="604" y="237"/>
                </a:lnTo>
                <a:lnTo>
                  <a:pt x="605" y="240"/>
                </a:lnTo>
                <a:lnTo>
                  <a:pt x="605" y="242"/>
                </a:lnTo>
                <a:lnTo>
                  <a:pt x="606" y="165"/>
                </a:lnTo>
                <a:lnTo>
                  <a:pt x="606" y="123"/>
                </a:lnTo>
                <a:lnTo>
                  <a:pt x="606" y="74"/>
                </a:lnTo>
                <a:lnTo>
                  <a:pt x="607" y="102"/>
                </a:lnTo>
                <a:lnTo>
                  <a:pt x="607" y="126"/>
                </a:lnTo>
                <a:lnTo>
                  <a:pt x="607" y="132"/>
                </a:lnTo>
                <a:lnTo>
                  <a:pt x="608" y="124"/>
                </a:lnTo>
                <a:lnTo>
                  <a:pt x="608" y="132"/>
                </a:lnTo>
                <a:lnTo>
                  <a:pt x="608" y="176"/>
                </a:lnTo>
                <a:lnTo>
                  <a:pt x="609" y="129"/>
                </a:lnTo>
                <a:lnTo>
                  <a:pt x="609" y="159"/>
                </a:lnTo>
                <a:lnTo>
                  <a:pt x="610" y="165"/>
                </a:lnTo>
                <a:lnTo>
                  <a:pt x="610" y="245"/>
                </a:lnTo>
                <a:lnTo>
                  <a:pt x="611" y="239"/>
                </a:lnTo>
                <a:lnTo>
                  <a:pt x="612" y="132"/>
                </a:lnTo>
                <a:lnTo>
                  <a:pt x="612" y="79"/>
                </a:lnTo>
                <a:lnTo>
                  <a:pt x="613" y="124"/>
                </a:lnTo>
                <a:lnTo>
                  <a:pt x="613" y="123"/>
                </a:lnTo>
                <a:lnTo>
                  <a:pt x="614" y="114"/>
                </a:lnTo>
                <a:lnTo>
                  <a:pt x="614" y="153"/>
                </a:lnTo>
                <a:lnTo>
                  <a:pt x="614" y="156"/>
                </a:lnTo>
                <a:lnTo>
                  <a:pt x="615" y="140"/>
                </a:lnTo>
                <a:lnTo>
                  <a:pt x="615" y="175"/>
                </a:lnTo>
                <a:lnTo>
                  <a:pt x="616" y="203"/>
                </a:lnTo>
                <a:lnTo>
                  <a:pt x="617" y="252"/>
                </a:lnTo>
                <a:lnTo>
                  <a:pt x="617" y="244"/>
                </a:lnTo>
                <a:lnTo>
                  <a:pt x="618" y="172"/>
                </a:lnTo>
                <a:lnTo>
                  <a:pt x="618" y="166"/>
                </a:lnTo>
                <a:lnTo>
                  <a:pt x="619" y="228"/>
                </a:lnTo>
                <a:lnTo>
                  <a:pt x="619" y="223"/>
                </a:lnTo>
                <a:lnTo>
                  <a:pt x="620" y="227"/>
                </a:lnTo>
                <a:lnTo>
                  <a:pt x="620" y="226"/>
                </a:lnTo>
                <a:lnTo>
                  <a:pt x="620" y="215"/>
                </a:lnTo>
                <a:lnTo>
                  <a:pt x="621" y="183"/>
                </a:lnTo>
                <a:lnTo>
                  <a:pt x="622" y="215"/>
                </a:lnTo>
                <a:lnTo>
                  <a:pt x="622" y="235"/>
                </a:lnTo>
                <a:lnTo>
                  <a:pt x="622" y="267"/>
                </a:lnTo>
                <a:lnTo>
                  <a:pt x="623" y="266"/>
                </a:lnTo>
                <a:lnTo>
                  <a:pt x="623" y="264"/>
                </a:lnTo>
                <a:lnTo>
                  <a:pt x="624" y="309"/>
                </a:lnTo>
                <a:lnTo>
                  <a:pt x="624" y="236"/>
                </a:lnTo>
                <a:lnTo>
                  <a:pt x="624" y="224"/>
                </a:lnTo>
                <a:lnTo>
                  <a:pt x="625" y="264"/>
                </a:lnTo>
                <a:lnTo>
                  <a:pt x="626" y="269"/>
                </a:lnTo>
                <a:lnTo>
                  <a:pt x="626" y="272"/>
                </a:lnTo>
                <a:lnTo>
                  <a:pt x="626" y="260"/>
                </a:lnTo>
                <a:lnTo>
                  <a:pt x="627" y="246"/>
                </a:lnTo>
                <a:lnTo>
                  <a:pt x="627" y="206"/>
                </a:lnTo>
                <a:lnTo>
                  <a:pt x="628" y="244"/>
                </a:lnTo>
                <a:lnTo>
                  <a:pt x="628" y="257"/>
                </a:lnTo>
                <a:lnTo>
                  <a:pt x="629" y="275"/>
                </a:lnTo>
                <a:lnTo>
                  <a:pt x="629" y="269"/>
                </a:lnTo>
                <a:lnTo>
                  <a:pt x="629" y="261"/>
                </a:lnTo>
                <a:lnTo>
                  <a:pt x="629" y="272"/>
                </a:lnTo>
                <a:lnTo>
                  <a:pt x="630" y="230"/>
                </a:lnTo>
                <a:lnTo>
                  <a:pt x="630" y="230"/>
                </a:lnTo>
                <a:lnTo>
                  <a:pt x="631" y="267"/>
                </a:lnTo>
                <a:lnTo>
                  <a:pt x="632" y="270"/>
                </a:lnTo>
                <a:lnTo>
                  <a:pt x="633" y="228"/>
                </a:lnTo>
                <a:lnTo>
                  <a:pt x="633" y="192"/>
                </a:lnTo>
                <a:lnTo>
                  <a:pt x="634" y="251"/>
                </a:lnTo>
                <a:lnTo>
                  <a:pt x="634" y="258"/>
                </a:lnTo>
                <a:lnTo>
                  <a:pt x="634" y="264"/>
                </a:lnTo>
                <a:lnTo>
                  <a:pt x="635" y="232"/>
                </a:lnTo>
                <a:lnTo>
                  <a:pt x="635" y="200"/>
                </a:lnTo>
                <a:lnTo>
                  <a:pt x="636" y="95"/>
                </a:lnTo>
                <a:lnTo>
                  <a:pt x="636" y="95"/>
                </a:lnTo>
                <a:lnTo>
                  <a:pt x="637" y="111"/>
                </a:lnTo>
                <a:lnTo>
                  <a:pt x="637" y="145"/>
                </a:lnTo>
                <a:lnTo>
                  <a:pt x="638" y="128"/>
                </a:lnTo>
                <a:lnTo>
                  <a:pt x="638" y="142"/>
                </a:lnTo>
                <a:lnTo>
                  <a:pt x="638" y="165"/>
                </a:lnTo>
                <a:lnTo>
                  <a:pt x="639" y="133"/>
                </a:lnTo>
                <a:lnTo>
                  <a:pt x="639" y="151"/>
                </a:lnTo>
                <a:lnTo>
                  <a:pt x="640" y="245"/>
                </a:lnTo>
                <a:lnTo>
                  <a:pt x="640" y="246"/>
                </a:lnTo>
                <a:lnTo>
                  <a:pt x="641" y="254"/>
                </a:lnTo>
                <a:lnTo>
                  <a:pt x="641" y="180"/>
                </a:lnTo>
                <a:lnTo>
                  <a:pt x="642" y="114"/>
                </a:lnTo>
                <a:lnTo>
                  <a:pt x="642" y="82"/>
                </a:lnTo>
                <a:lnTo>
                  <a:pt x="642" y="108"/>
                </a:lnTo>
                <a:lnTo>
                  <a:pt x="643" y="132"/>
                </a:lnTo>
                <a:lnTo>
                  <a:pt x="644" y="104"/>
                </a:lnTo>
                <a:lnTo>
                  <a:pt x="644" y="114"/>
                </a:lnTo>
                <a:lnTo>
                  <a:pt x="645" y="156"/>
                </a:lnTo>
                <a:lnTo>
                  <a:pt x="645" y="183"/>
                </a:lnTo>
                <a:lnTo>
                  <a:pt x="646" y="245"/>
                </a:lnTo>
                <a:lnTo>
                  <a:pt x="646" y="245"/>
                </a:lnTo>
                <a:lnTo>
                  <a:pt x="646" y="246"/>
                </a:lnTo>
                <a:lnTo>
                  <a:pt x="647" y="122"/>
                </a:lnTo>
                <a:lnTo>
                  <a:pt x="648" y="95"/>
                </a:lnTo>
                <a:lnTo>
                  <a:pt x="648" y="84"/>
                </a:lnTo>
                <a:lnTo>
                  <a:pt x="649" y="132"/>
                </a:lnTo>
                <a:lnTo>
                  <a:pt x="649" y="128"/>
                </a:lnTo>
                <a:lnTo>
                  <a:pt x="649" y="101"/>
                </a:lnTo>
                <a:lnTo>
                  <a:pt x="650" y="117"/>
                </a:lnTo>
                <a:lnTo>
                  <a:pt x="650" y="116"/>
                </a:lnTo>
                <a:lnTo>
                  <a:pt x="651" y="166"/>
                </a:lnTo>
                <a:lnTo>
                  <a:pt x="651" y="194"/>
                </a:lnTo>
                <a:lnTo>
                  <a:pt x="652" y="249"/>
                </a:lnTo>
                <a:lnTo>
                  <a:pt x="653" y="245"/>
                </a:lnTo>
                <a:lnTo>
                  <a:pt x="654" y="62"/>
                </a:lnTo>
                <a:lnTo>
                  <a:pt x="654" y="68"/>
                </a:lnTo>
                <a:lnTo>
                  <a:pt x="654" y="58"/>
                </a:lnTo>
                <a:lnTo>
                  <a:pt x="655" y="104"/>
                </a:lnTo>
                <a:lnTo>
                  <a:pt x="655" y="93"/>
                </a:lnTo>
                <a:lnTo>
                  <a:pt x="656" y="116"/>
                </a:lnTo>
                <a:lnTo>
                  <a:pt x="656" y="116"/>
                </a:lnTo>
                <a:lnTo>
                  <a:pt x="656" y="104"/>
                </a:lnTo>
                <a:lnTo>
                  <a:pt x="657" y="199"/>
                </a:lnTo>
                <a:lnTo>
                  <a:pt x="658" y="217"/>
                </a:lnTo>
                <a:lnTo>
                  <a:pt x="658" y="245"/>
                </a:lnTo>
                <a:lnTo>
                  <a:pt x="658" y="239"/>
                </a:lnTo>
                <a:lnTo>
                  <a:pt x="659" y="227"/>
                </a:lnTo>
                <a:lnTo>
                  <a:pt x="660" y="105"/>
                </a:lnTo>
                <a:lnTo>
                  <a:pt x="660" y="122"/>
                </a:lnTo>
                <a:lnTo>
                  <a:pt x="661" y="180"/>
                </a:lnTo>
                <a:lnTo>
                  <a:pt x="661" y="180"/>
                </a:lnTo>
                <a:lnTo>
                  <a:pt x="662" y="151"/>
                </a:lnTo>
                <a:lnTo>
                  <a:pt x="662" y="150"/>
                </a:lnTo>
                <a:lnTo>
                  <a:pt x="663" y="233"/>
                </a:lnTo>
                <a:lnTo>
                  <a:pt x="664" y="245"/>
                </a:lnTo>
                <a:lnTo>
                  <a:pt x="664" y="260"/>
                </a:lnTo>
                <a:lnTo>
                  <a:pt x="665" y="251"/>
                </a:lnTo>
                <a:lnTo>
                  <a:pt x="665" y="258"/>
                </a:lnTo>
                <a:lnTo>
                  <a:pt x="666" y="194"/>
                </a:lnTo>
                <a:lnTo>
                  <a:pt x="666" y="202"/>
                </a:lnTo>
                <a:lnTo>
                  <a:pt x="667" y="228"/>
                </a:lnTo>
                <a:lnTo>
                  <a:pt x="667" y="226"/>
                </a:lnTo>
                <a:lnTo>
                  <a:pt x="667" y="221"/>
                </a:lnTo>
                <a:lnTo>
                  <a:pt x="668" y="163"/>
                </a:lnTo>
                <a:lnTo>
                  <a:pt x="669" y="187"/>
                </a:lnTo>
                <a:lnTo>
                  <a:pt x="669" y="255"/>
                </a:lnTo>
                <a:lnTo>
                  <a:pt x="670" y="266"/>
                </a:lnTo>
                <a:lnTo>
                  <a:pt x="670" y="267"/>
                </a:lnTo>
                <a:lnTo>
                  <a:pt x="671" y="212"/>
                </a:lnTo>
                <a:lnTo>
                  <a:pt x="671" y="150"/>
                </a:lnTo>
                <a:lnTo>
                  <a:pt x="672" y="98"/>
                </a:lnTo>
                <a:lnTo>
                  <a:pt x="672" y="110"/>
                </a:lnTo>
                <a:lnTo>
                  <a:pt x="672" y="135"/>
                </a:lnTo>
                <a:lnTo>
                  <a:pt x="673" y="145"/>
                </a:lnTo>
                <a:lnTo>
                  <a:pt x="673" y="129"/>
                </a:lnTo>
                <a:lnTo>
                  <a:pt x="673" y="144"/>
                </a:lnTo>
                <a:lnTo>
                  <a:pt x="673" y="148"/>
                </a:lnTo>
                <a:lnTo>
                  <a:pt x="674" y="141"/>
                </a:lnTo>
                <a:lnTo>
                  <a:pt x="674" y="165"/>
                </a:lnTo>
                <a:lnTo>
                  <a:pt x="675" y="192"/>
                </a:lnTo>
                <a:lnTo>
                  <a:pt x="676" y="261"/>
                </a:lnTo>
                <a:lnTo>
                  <a:pt x="676" y="260"/>
                </a:lnTo>
                <a:lnTo>
                  <a:pt x="677" y="257"/>
                </a:lnTo>
                <a:lnTo>
                  <a:pt x="677" y="272"/>
                </a:lnTo>
                <a:lnTo>
                  <a:pt x="677" y="245"/>
                </a:lnTo>
                <a:lnTo>
                  <a:pt x="678" y="185"/>
                </a:lnTo>
                <a:lnTo>
                  <a:pt x="678" y="190"/>
                </a:lnTo>
                <a:lnTo>
                  <a:pt x="678" y="196"/>
                </a:lnTo>
                <a:lnTo>
                  <a:pt x="679" y="232"/>
                </a:lnTo>
                <a:lnTo>
                  <a:pt x="679" y="232"/>
                </a:lnTo>
                <a:lnTo>
                  <a:pt x="680" y="230"/>
                </a:lnTo>
                <a:lnTo>
                  <a:pt x="680" y="156"/>
                </a:lnTo>
                <a:lnTo>
                  <a:pt x="681" y="174"/>
                </a:lnTo>
                <a:lnTo>
                  <a:pt x="681" y="196"/>
                </a:lnTo>
                <a:lnTo>
                  <a:pt x="682" y="261"/>
                </a:lnTo>
                <a:lnTo>
                  <a:pt x="682" y="263"/>
                </a:lnTo>
                <a:lnTo>
                  <a:pt x="683" y="101"/>
                </a:lnTo>
                <a:lnTo>
                  <a:pt x="683" y="65"/>
                </a:lnTo>
                <a:lnTo>
                  <a:pt x="683" y="56"/>
                </a:lnTo>
                <a:lnTo>
                  <a:pt x="684" y="108"/>
                </a:lnTo>
                <a:lnTo>
                  <a:pt x="685" y="102"/>
                </a:lnTo>
                <a:lnTo>
                  <a:pt x="685" y="95"/>
                </a:lnTo>
                <a:lnTo>
                  <a:pt x="685" y="133"/>
                </a:lnTo>
                <a:lnTo>
                  <a:pt x="686" y="133"/>
                </a:lnTo>
                <a:lnTo>
                  <a:pt x="686" y="113"/>
                </a:lnTo>
                <a:lnTo>
                  <a:pt x="687" y="159"/>
                </a:lnTo>
                <a:lnTo>
                  <a:pt x="687" y="197"/>
                </a:lnTo>
                <a:lnTo>
                  <a:pt x="688" y="237"/>
                </a:lnTo>
                <a:lnTo>
                  <a:pt x="688" y="232"/>
                </a:lnTo>
                <a:lnTo>
                  <a:pt x="689" y="76"/>
                </a:lnTo>
                <a:lnTo>
                  <a:pt x="689" y="74"/>
                </a:lnTo>
                <a:lnTo>
                  <a:pt x="690" y="117"/>
                </a:lnTo>
                <a:lnTo>
                  <a:pt x="690" y="113"/>
                </a:lnTo>
                <a:lnTo>
                  <a:pt x="691" y="108"/>
                </a:lnTo>
                <a:lnTo>
                  <a:pt x="691" y="131"/>
                </a:lnTo>
                <a:lnTo>
                  <a:pt x="692" y="120"/>
                </a:lnTo>
                <a:lnTo>
                  <a:pt x="692" y="138"/>
                </a:lnTo>
                <a:lnTo>
                  <a:pt x="692" y="122"/>
                </a:lnTo>
                <a:lnTo>
                  <a:pt x="693" y="193"/>
                </a:lnTo>
                <a:lnTo>
                  <a:pt x="693" y="214"/>
                </a:lnTo>
                <a:lnTo>
                  <a:pt x="693" y="246"/>
                </a:lnTo>
                <a:lnTo>
                  <a:pt x="694" y="227"/>
                </a:lnTo>
                <a:lnTo>
                  <a:pt x="694" y="221"/>
                </a:lnTo>
                <a:lnTo>
                  <a:pt x="695" y="71"/>
                </a:lnTo>
                <a:lnTo>
                  <a:pt x="696" y="86"/>
                </a:lnTo>
                <a:lnTo>
                  <a:pt x="696" y="128"/>
                </a:lnTo>
                <a:lnTo>
                  <a:pt x="697" y="104"/>
                </a:lnTo>
                <a:lnTo>
                  <a:pt x="697" y="113"/>
                </a:lnTo>
                <a:lnTo>
                  <a:pt x="698" y="156"/>
                </a:lnTo>
                <a:lnTo>
                  <a:pt x="698" y="122"/>
                </a:lnTo>
                <a:lnTo>
                  <a:pt x="699" y="215"/>
                </a:lnTo>
                <a:lnTo>
                  <a:pt x="699" y="235"/>
                </a:lnTo>
                <a:lnTo>
                  <a:pt x="700" y="251"/>
                </a:lnTo>
                <a:lnTo>
                  <a:pt x="700" y="228"/>
                </a:lnTo>
                <a:lnTo>
                  <a:pt x="701" y="188"/>
                </a:lnTo>
                <a:lnTo>
                  <a:pt x="701" y="140"/>
                </a:lnTo>
                <a:lnTo>
                  <a:pt x="701" y="148"/>
                </a:lnTo>
                <a:lnTo>
                  <a:pt x="702" y="168"/>
                </a:lnTo>
                <a:lnTo>
                  <a:pt x="703" y="208"/>
                </a:lnTo>
                <a:lnTo>
                  <a:pt x="703" y="211"/>
                </a:lnTo>
                <a:lnTo>
                  <a:pt x="703" y="214"/>
                </a:lnTo>
                <a:lnTo>
                  <a:pt x="704" y="163"/>
                </a:lnTo>
                <a:lnTo>
                  <a:pt x="704" y="165"/>
                </a:lnTo>
                <a:lnTo>
                  <a:pt x="704" y="190"/>
                </a:lnTo>
                <a:lnTo>
                  <a:pt x="705" y="257"/>
                </a:lnTo>
                <a:lnTo>
                  <a:pt x="705" y="255"/>
                </a:lnTo>
                <a:lnTo>
                  <a:pt x="706" y="252"/>
                </a:lnTo>
                <a:lnTo>
                  <a:pt x="706" y="269"/>
                </a:lnTo>
                <a:lnTo>
                  <a:pt x="707" y="263"/>
                </a:lnTo>
                <a:lnTo>
                  <a:pt x="707" y="208"/>
                </a:lnTo>
                <a:lnTo>
                  <a:pt x="708" y="211"/>
                </a:lnTo>
                <a:lnTo>
                  <a:pt x="708" y="223"/>
                </a:lnTo>
                <a:lnTo>
                  <a:pt x="709" y="220"/>
                </a:lnTo>
                <a:lnTo>
                  <a:pt x="709" y="252"/>
                </a:lnTo>
                <a:lnTo>
                  <a:pt x="709" y="249"/>
                </a:lnTo>
                <a:lnTo>
                  <a:pt x="710" y="187"/>
                </a:lnTo>
                <a:lnTo>
                  <a:pt x="710" y="196"/>
                </a:lnTo>
                <a:lnTo>
                  <a:pt x="710" y="206"/>
                </a:lnTo>
                <a:lnTo>
                  <a:pt x="711" y="261"/>
                </a:lnTo>
                <a:lnTo>
                  <a:pt x="712" y="263"/>
                </a:lnTo>
                <a:lnTo>
                  <a:pt x="712" y="272"/>
                </a:lnTo>
                <a:lnTo>
                  <a:pt x="713" y="257"/>
                </a:lnTo>
                <a:lnTo>
                  <a:pt x="713" y="230"/>
                </a:lnTo>
                <a:lnTo>
                  <a:pt x="713" y="211"/>
                </a:lnTo>
                <a:lnTo>
                  <a:pt x="714" y="232"/>
                </a:lnTo>
                <a:lnTo>
                  <a:pt x="714" y="236"/>
                </a:lnTo>
                <a:lnTo>
                  <a:pt x="715" y="257"/>
                </a:lnTo>
                <a:lnTo>
                  <a:pt x="715" y="257"/>
                </a:lnTo>
                <a:lnTo>
                  <a:pt x="715" y="240"/>
                </a:lnTo>
                <a:lnTo>
                  <a:pt x="716" y="184"/>
                </a:lnTo>
                <a:lnTo>
                  <a:pt x="716" y="208"/>
                </a:lnTo>
                <a:lnTo>
                  <a:pt x="717" y="230"/>
                </a:lnTo>
                <a:lnTo>
                  <a:pt x="717" y="270"/>
                </a:lnTo>
                <a:lnTo>
                  <a:pt x="718" y="257"/>
                </a:lnTo>
                <a:lnTo>
                  <a:pt x="719" y="102"/>
                </a:lnTo>
                <a:lnTo>
                  <a:pt x="719" y="86"/>
                </a:lnTo>
                <a:lnTo>
                  <a:pt x="720" y="135"/>
                </a:lnTo>
                <a:lnTo>
                  <a:pt x="720" y="126"/>
                </a:lnTo>
                <a:lnTo>
                  <a:pt x="720" y="122"/>
                </a:lnTo>
                <a:lnTo>
                  <a:pt x="721" y="154"/>
                </a:lnTo>
                <a:lnTo>
                  <a:pt x="721" y="153"/>
                </a:lnTo>
                <a:lnTo>
                  <a:pt x="721" y="165"/>
                </a:lnTo>
                <a:lnTo>
                  <a:pt x="722" y="120"/>
                </a:lnTo>
                <a:lnTo>
                  <a:pt x="722" y="196"/>
                </a:lnTo>
                <a:lnTo>
                  <a:pt x="723" y="206"/>
                </a:lnTo>
                <a:lnTo>
                  <a:pt x="724" y="240"/>
                </a:lnTo>
                <a:lnTo>
                  <a:pt x="724" y="224"/>
                </a:lnTo>
                <a:lnTo>
                  <a:pt x="725" y="95"/>
                </a:lnTo>
                <a:lnTo>
                  <a:pt x="725" y="99"/>
                </a:lnTo>
                <a:lnTo>
                  <a:pt x="726" y="141"/>
                </a:lnTo>
                <a:lnTo>
                  <a:pt x="726" y="135"/>
                </a:lnTo>
                <a:lnTo>
                  <a:pt x="726" y="123"/>
                </a:lnTo>
                <a:lnTo>
                  <a:pt x="727" y="166"/>
                </a:lnTo>
                <a:lnTo>
                  <a:pt x="728" y="129"/>
                </a:lnTo>
                <a:lnTo>
                  <a:pt x="728" y="221"/>
                </a:lnTo>
                <a:lnTo>
                  <a:pt x="729" y="239"/>
                </a:lnTo>
                <a:lnTo>
                  <a:pt x="729" y="248"/>
                </a:lnTo>
                <a:lnTo>
                  <a:pt x="730" y="224"/>
                </a:lnTo>
                <a:lnTo>
                  <a:pt x="730" y="200"/>
                </a:lnTo>
                <a:lnTo>
                  <a:pt x="731" y="95"/>
                </a:lnTo>
                <a:lnTo>
                  <a:pt x="731" y="105"/>
                </a:lnTo>
                <a:lnTo>
                  <a:pt x="731" y="116"/>
                </a:lnTo>
                <a:lnTo>
                  <a:pt x="732" y="141"/>
                </a:lnTo>
                <a:lnTo>
                  <a:pt x="732" y="135"/>
                </a:lnTo>
                <a:lnTo>
                  <a:pt x="732" y="141"/>
                </a:lnTo>
                <a:lnTo>
                  <a:pt x="733" y="171"/>
                </a:lnTo>
                <a:lnTo>
                  <a:pt x="733" y="131"/>
                </a:lnTo>
                <a:lnTo>
                  <a:pt x="735" y="220"/>
                </a:lnTo>
                <a:lnTo>
                  <a:pt x="735" y="233"/>
                </a:lnTo>
                <a:lnTo>
                  <a:pt x="735" y="249"/>
                </a:lnTo>
                <a:lnTo>
                  <a:pt x="736" y="227"/>
                </a:lnTo>
                <a:lnTo>
                  <a:pt x="736" y="203"/>
                </a:lnTo>
                <a:lnTo>
                  <a:pt x="737" y="99"/>
                </a:lnTo>
                <a:lnTo>
                  <a:pt x="737" y="104"/>
                </a:lnTo>
                <a:lnTo>
                  <a:pt x="737" y="120"/>
                </a:lnTo>
                <a:lnTo>
                  <a:pt x="737" y="140"/>
                </a:lnTo>
                <a:lnTo>
                  <a:pt x="738" y="124"/>
                </a:lnTo>
                <a:lnTo>
                  <a:pt x="739" y="131"/>
                </a:lnTo>
                <a:lnTo>
                  <a:pt x="739" y="174"/>
                </a:lnTo>
                <a:lnTo>
                  <a:pt x="740" y="142"/>
                </a:lnTo>
                <a:lnTo>
                  <a:pt x="740" y="165"/>
                </a:lnTo>
                <a:lnTo>
                  <a:pt x="741" y="240"/>
                </a:lnTo>
                <a:lnTo>
                  <a:pt x="741" y="246"/>
                </a:lnTo>
                <a:lnTo>
                  <a:pt x="741" y="236"/>
                </a:lnTo>
                <a:lnTo>
                  <a:pt x="741" y="254"/>
                </a:lnTo>
                <a:lnTo>
                  <a:pt x="742" y="239"/>
                </a:lnTo>
                <a:lnTo>
                  <a:pt x="742" y="181"/>
                </a:lnTo>
                <a:lnTo>
                  <a:pt x="743" y="150"/>
                </a:lnTo>
                <a:lnTo>
                  <a:pt x="743" y="176"/>
                </a:lnTo>
                <a:lnTo>
                  <a:pt x="744" y="196"/>
                </a:lnTo>
                <a:lnTo>
                  <a:pt x="744" y="212"/>
                </a:lnTo>
                <a:lnTo>
                  <a:pt x="744" y="212"/>
                </a:lnTo>
                <a:lnTo>
                  <a:pt x="745" y="209"/>
                </a:lnTo>
                <a:lnTo>
                  <a:pt x="746" y="188"/>
                </a:lnTo>
                <a:lnTo>
                  <a:pt x="746" y="199"/>
                </a:lnTo>
                <a:lnTo>
                  <a:pt x="747" y="260"/>
                </a:lnTo>
                <a:lnTo>
                  <a:pt x="747" y="266"/>
                </a:lnTo>
                <a:lnTo>
                  <a:pt x="748" y="257"/>
                </a:lnTo>
                <a:lnTo>
                  <a:pt x="748" y="285"/>
                </a:lnTo>
                <a:lnTo>
                  <a:pt x="748" y="260"/>
                </a:lnTo>
                <a:lnTo>
                  <a:pt x="748" y="233"/>
                </a:lnTo>
                <a:lnTo>
                  <a:pt x="749" y="217"/>
                </a:lnTo>
                <a:lnTo>
                  <a:pt x="749" y="227"/>
                </a:lnTo>
                <a:lnTo>
                  <a:pt x="750" y="239"/>
                </a:lnTo>
                <a:lnTo>
                  <a:pt x="750" y="249"/>
                </a:lnTo>
                <a:lnTo>
                  <a:pt x="751" y="249"/>
                </a:lnTo>
                <a:lnTo>
                  <a:pt x="751" y="244"/>
                </a:lnTo>
                <a:lnTo>
                  <a:pt x="751" y="172"/>
                </a:lnTo>
                <a:lnTo>
                  <a:pt x="752" y="197"/>
                </a:lnTo>
                <a:lnTo>
                  <a:pt x="752" y="214"/>
                </a:lnTo>
                <a:lnTo>
                  <a:pt x="753" y="269"/>
                </a:lnTo>
                <a:lnTo>
                  <a:pt x="753" y="264"/>
                </a:lnTo>
                <a:lnTo>
                  <a:pt x="753" y="257"/>
                </a:lnTo>
                <a:lnTo>
                  <a:pt x="754" y="107"/>
                </a:lnTo>
                <a:lnTo>
                  <a:pt x="755" y="108"/>
                </a:lnTo>
                <a:lnTo>
                  <a:pt x="755" y="140"/>
                </a:lnTo>
                <a:lnTo>
                  <a:pt x="756" y="132"/>
                </a:lnTo>
                <a:lnTo>
                  <a:pt x="756" y="132"/>
                </a:lnTo>
                <a:lnTo>
                  <a:pt x="756" y="124"/>
                </a:lnTo>
                <a:lnTo>
                  <a:pt x="757" y="162"/>
                </a:lnTo>
                <a:lnTo>
                  <a:pt x="757" y="168"/>
                </a:lnTo>
                <a:lnTo>
                  <a:pt x="757" y="128"/>
                </a:lnTo>
                <a:lnTo>
                  <a:pt x="758" y="194"/>
                </a:lnTo>
                <a:lnTo>
                  <a:pt x="758" y="223"/>
                </a:lnTo>
                <a:lnTo>
                  <a:pt x="759" y="245"/>
                </a:lnTo>
                <a:lnTo>
                  <a:pt x="759" y="242"/>
                </a:lnTo>
                <a:lnTo>
                  <a:pt x="760" y="227"/>
                </a:lnTo>
                <a:lnTo>
                  <a:pt x="760" y="95"/>
                </a:lnTo>
                <a:lnTo>
                  <a:pt x="761" y="90"/>
                </a:lnTo>
                <a:lnTo>
                  <a:pt x="761" y="138"/>
                </a:lnTo>
                <a:lnTo>
                  <a:pt x="762" y="116"/>
                </a:lnTo>
                <a:lnTo>
                  <a:pt x="762" y="123"/>
                </a:lnTo>
                <a:lnTo>
                  <a:pt x="763" y="166"/>
                </a:lnTo>
                <a:lnTo>
                  <a:pt x="763" y="132"/>
                </a:lnTo>
                <a:lnTo>
                  <a:pt x="764" y="218"/>
                </a:lnTo>
                <a:lnTo>
                  <a:pt x="764" y="232"/>
                </a:lnTo>
                <a:lnTo>
                  <a:pt x="765" y="239"/>
                </a:lnTo>
                <a:lnTo>
                  <a:pt x="765" y="224"/>
                </a:lnTo>
                <a:lnTo>
                  <a:pt x="766" y="205"/>
                </a:lnTo>
                <a:lnTo>
                  <a:pt x="767" y="84"/>
                </a:lnTo>
                <a:lnTo>
                  <a:pt x="767" y="101"/>
                </a:lnTo>
                <a:lnTo>
                  <a:pt x="767" y="128"/>
                </a:lnTo>
                <a:lnTo>
                  <a:pt x="768" y="122"/>
                </a:lnTo>
                <a:lnTo>
                  <a:pt x="768" y="138"/>
                </a:lnTo>
                <a:lnTo>
                  <a:pt x="769" y="162"/>
                </a:lnTo>
                <a:lnTo>
                  <a:pt x="769" y="126"/>
                </a:lnTo>
                <a:lnTo>
                  <a:pt x="769" y="145"/>
                </a:lnTo>
                <a:lnTo>
                  <a:pt x="770" y="240"/>
                </a:lnTo>
                <a:lnTo>
                  <a:pt x="771" y="239"/>
                </a:lnTo>
                <a:lnTo>
                  <a:pt x="771" y="242"/>
                </a:lnTo>
                <a:lnTo>
                  <a:pt x="772" y="200"/>
                </a:lnTo>
                <a:lnTo>
                  <a:pt x="772" y="133"/>
                </a:lnTo>
                <a:lnTo>
                  <a:pt x="772" y="88"/>
                </a:lnTo>
                <a:lnTo>
                  <a:pt x="773" y="98"/>
                </a:lnTo>
                <a:lnTo>
                  <a:pt x="773" y="114"/>
                </a:lnTo>
                <a:lnTo>
                  <a:pt x="774" y="99"/>
                </a:lnTo>
                <a:lnTo>
                  <a:pt x="774" y="124"/>
                </a:lnTo>
                <a:lnTo>
                  <a:pt x="774" y="128"/>
                </a:lnTo>
                <a:lnTo>
                  <a:pt x="775" y="159"/>
                </a:lnTo>
                <a:lnTo>
                  <a:pt x="776" y="166"/>
                </a:lnTo>
                <a:lnTo>
                  <a:pt x="776" y="254"/>
                </a:lnTo>
                <a:lnTo>
                  <a:pt x="777" y="246"/>
                </a:lnTo>
                <a:lnTo>
                  <a:pt x="778" y="123"/>
                </a:lnTo>
                <a:lnTo>
                  <a:pt x="778" y="86"/>
                </a:lnTo>
                <a:lnTo>
                  <a:pt x="778" y="80"/>
                </a:lnTo>
                <a:lnTo>
                  <a:pt x="779" y="113"/>
                </a:lnTo>
                <a:lnTo>
                  <a:pt x="779" y="110"/>
                </a:lnTo>
                <a:lnTo>
                  <a:pt x="780" y="140"/>
                </a:lnTo>
                <a:lnTo>
                  <a:pt x="780" y="142"/>
                </a:lnTo>
                <a:lnTo>
                  <a:pt x="781" y="135"/>
                </a:lnTo>
                <a:lnTo>
                  <a:pt x="781" y="166"/>
                </a:lnTo>
                <a:lnTo>
                  <a:pt x="782" y="194"/>
                </a:lnTo>
                <a:lnTo>
                  <a:pt x="783" y="252"/>
                </a:lnTo>
                <a:lnTo>
                  <a:pt x="783" y="252"/>
                </a:lnTo>
                <a:lnTo>
                  <a:pt x="784" y="153"/>
                </a:lnTo>
                <a:lnTo>
                  <a:pt x="784" y="138"/>
                </a:lnTo>
                <a:lnTo>
                  <a:pt x="785" y="200"/>
                </a:lnTo>
                <a:lnTo>
                  <a:pt x="785" y="206"/>
                </a:lnTo>
                <a:lnTo>
                  <a:pt x="786" y="214"/>
                </a:lnTo>
                <a:lnTo>
                  <a:pt x="786" y="197"/>
                </a:lnTo>
                <a:lnTo>
                  <a:pt x="787" y="200"/>
                </a:lnTo>
                <a:lnTo>
                  <a:pt x="787" y="176"/>
                </a:lnTo>
                <a:lnTo>
                  <a:pt x="787" y="227"/>
                </a:lnTo>
                <a:lnTo>
                  <a:pt x="788" y="245"/>
                </a:lnTo>
                <a:lnTo>
                  <a:pt x="789" y="272"/>
                </a:lnTo>
                <a:lnTo>
                  <a:pt x="789" y="266"/>
                </a:lnTo>
                <a:lnTo>
                  <a:pt x="789" y="279"/>
                </a:lnTo>
                <a:lnTo>
                  <a:pt x="790" y="235"/>
                </a:lnTo>
                <a:lnTo>
                  <a:pt x="790" y="221"/>
                </a:lnTo>
                <a:lnTo>
                  <a:pt x="791" y="209"/>
                </a:lnTo>
                <a:lnTo>
                  <a:pt x="791" y="244"/>
                </a:lnTo>
                <a:lnTo>
                  <a:pt x="791" y="242"/>
                </a:lnTo>
                <a:lnTo>
                  <a:pt x="791" y="240"/>
                </a:lnTo>
                <a:lnTo>
                  <a:pt x="792" y="258"/>
                </a:lnTo>
                <a:lnTo>
                  <a:pt x="792" y="251"/>
                </a:lnTo>
                <a:lnTo>
                  <a:pt x="793" y="232"/>
                </a:lnTo>
                <a:lnTo>
                  <a:pt x="793" y="190"/>
                </a:lnTo>
                <a:lnTo>
                  <a:pt x="794" y="221"/>
                </a:lnTo>
                <a:lnTo>
                  <a:pt x="794" y="242"/>
                </a:lnTo>
                <a:lnTo>
                  <a:pt x="795" y="270"/>
                </a:lnTo>
                <a:lnTo>
                  <a:pt x="795" y="264"/>
                </a:lnTo>
                <a:lnTo>
                  <a:pt x="795" y="254"/>
                </a:lnTo>
                <a:lnTo>
                  <a:pt x="796" y="80"/>
                </a:lnTo>
                <a:lnTo>
                  <a:pt x="796" y="93"/>
                </a:lnTo>
                <a:lnTo>
                  <a:pt x="797" y="120"/>
                </a:lnTo>
                <a:lnTo>
                  <a:pt x="798" y="117"/>
                </a:lnTo>
                <a:lnTo>
                  <a:pt x="798" y="114"/>
                </a:lnTo>
                <a:lnTo>
                  <a:pt x="799" y="132"/>
                </a:lnTo>
                <a:lnTo>
                  <a:pt x="799" y="120"/>
                </a:lnTo>
                <a:lnTo>
                  <a:pt x="800" y="208"/>
                </a:lnTo>
                <a:lnTo>
                  <a:pt x="800" y="232"/>
                </a:lnTo>
                <a:lnTo>
                  <a:pt x="800" y="245"/>
                </a:lnTo>
                <a:lnTo>
                  <a:pt x="801" y="226"/>
                </a:lnTo>
                <a:lnTo>
                  <a:pt x="801" y="185"/>
                </a:lnTo>
                <a:lnTo>
                  <a:pt x="802" y="59"/>
                </a:lnTo>
                <a:lnTo>
                  <a:pt x="802" y="79"/>
                </a:lnTo>
                <a:lnTo>
                  <a:pt x="803" y="92"/>
                </a:lnTo>
                <a:lnTo>
                  <a:pt x="803" y="131"/>
                </a:lnTo>
                <a:lnTo>
                  <a:pt x="804" y="101"/>
                </a:lnTo>
                <a:lnTo>
                  <a:pt x="804" y="124"/>
                </a:lnTo>
                <a:lnTo>
                  <a:pt x="805" y="117"/>
                </a:lnTo>
                <a:lnTo>
                  <a:pt x="805" y="140"/>
                </a:lnTo>
                <a:lnTo>
                  <a:pt x="806" y="242"/>
                </a:lnTo>
                <a:lnTo>
                  <a:pt x="806" y="232"/>
                </a:lnTo>
                <a:lnTo>
                  <a:pt x="807" y="244"/>
                </a:lnTo>
                <a:lnTo>
                  <a:pt x="807" y="192"/>
                </a:lnTo>
                <a:lnTo>
                  <a:pt x="807" y="108"/>
                </a:lnTo>
                <a:lnTo>
                  <a:pt x="808" y="77"/>
                </a:lnTo>
                <a:lnTo>
                  <a:pt x="808" y="111"/>
                </a:lnTo>
                <a:lnTo>
                  <a:pt x="809" y="120"/>
                </a:lnTo>
                <a:lnTo>
                  <a:pt x="809" y="114"/>
                </a:lnTo>
                <a:lnTo>
                  <a:pt x="810" y="138"/>
                </a:lnTo>
                <a:lnTo>
                  <a:pt x="810" y="151"/>
                </a:lnTo>
                <a:lnTo>
                  <a:pt x="810" y="162"/>
                </a:lnTo>
                <a:lnTo>
                  <a:pt x="811" y="132"/>
                </a:lnTo>
                <a:lnTo>
                  <a:pt x="811" y="151"/>
                </a:lnTo>
                <a:lnTo>
                  <a:pt x="811" y="156"/>
                </a:lnTo>
                <a:lnTo>
                  <a:pt x="812" y="230"/>
                </a:lnTo>
                <a:lnTo>
                  <a:pt x="812" y="230"/>
                </a:lnTo>
                <a:lnTo>
                  <a:pt x="812" y="233"/>
                </a:lnTo>
                <a:lnTo>
                  <a:pt x="813" y="129"/>
                </a:lnTo>
                <a:lnTo>
                  <a:pt x="814" y="88"/>
                </a:lnTo>
                <a:lnTo>
                  <a:pt x="814" y="76"/>
                </a:lnTo>
                <a:lnTo>
                  <a:pt x="815" y="108"/>
                </a:lnTo>
                <a:lnTo>
                  <a:pt x="815" y="105"/>
                </a:lnTo>
                <a:lnTo>
                  <a:pt x="815" y="68"/>
                </a:lnTo>
                <a:lnTo>
                  <a:pt x="816" y="113"/>
                </a:lnTo>
                <a:lnTo>
                  <a:pt x="816" y="126"/>
                </a:lnTo>
                <a:lnTo>
                  <a:pt x="817" y="154"/>
                </a:lnTo>
                <a:lnTo>
                  <a:pt x="817" y="193"/>
                </a:lnTo>
                <a:lnTo>
                  <a:pt x="818" y="246"/>
                </a:lnTo>
                <a:lnTo>
                  <a:pt x="819" y="251"/>
                </a:lnTo>
                <a:lnTo>
                  <a:pt x="819" y="76"/>
                </a:lnTo>
                <a:lnTo>
                  <a:pt x="820" y="79"/>
                </a:lnTo>
                <a:lnTo>
                  <a:pt x="820" y="123"/>
                </a:lnTo>
                <a:lnTo>
                  <a:pt x="821" y="114"/>
                </a:lnTo>
                <a:lnTo>
                  <a:pt x="821" y="117"/>
                </a:lnTo>
                <a:lnTo>
                  <a:pt x="822" y="147"/>
                </a:lnTo>
                <a:lnTo>
                  <a:pt x="822" y="166"/>
                </a:lnTo>
                <a:lnTo>
                  <a:pt x="823" y="145"/>
                </a:lnTo>
                <a:lnTo>
                  <a:pt x="823" y="185"/>
                </a:lnTo>
                <a:lnTo>
                  <a:pt x="823" y="209"/>
                </a:lnTo>
                <a:lnTo>
                  <a:pt x="824" y="244"/>
                </a:lnTo>
                <a:lnTo>
                  <a:pt x="824" y="236"/>
                </a:lnTo>
                <a:lnTo>
                  <a:pt x="825" y="245"/>
                </a:lnTo>
                <a:lnTo>
                  <a:pt x="825" y="138"/>
                </a:lnTo>
                <a:lnTo>
                  <a:pt x="826" y="142"/>
                </a:lnTo>
                <a:lnTo>
                  <a:pt x="826" y="150"/>
                </a:lnTo>
                <a:lnTo>
                  <a:pt x="827" y="203"/>
                </a:lnTo>
                <a:lnTo>
                  <a:pt x="827" y="199"/>
                </a:lnTo>
                <a:lnTo>
                  <a:pt x="827" y="212"/>
                </a:lnTo>
                <a:lnTo>
                  <a:pt x="828" y="206"/>
                </a:lnTo>
                <a:lnTo>
                  <a:pt x="828" y="196"/>
                </a:lnTo>
                <a:lnTo>
                  <a:pt x="829" y="183"/>
                </a:lnTo>
                <a:lnTo>
                  <a:pt x="829" y="239"/>
                </a:lnTo>
                <a:lnTo>
                  <a:pt x="830" y="266"/>
                </a:lnTo>
                <a:lnTo>
                  <a:pt x="830" y="264"/>
                </a:lnTo>
                <a:lnTo>
                  <a:pt x="831" y="279"/>
                </a:lnTo>
                <a:lnTo>
                  <a:pt x="831" y="285"/>
                </a:lnTo>
                <a:lnTo>
                  <a:pt x="831" y="215"/>
                </a:lnTo>
                <a:lnTo>
                  <a:pt x="832" y="217"/>
                </a:lnTo>
                <a:lnTo>
                  <a:pt x="832" y="220"/>
                </a:lnTo>
                <a:lnTo>
                  <a:pt x="833" y="246"/>
                </a:lnTo>
                <a:lnTo>
                  <a:pt x="833" y="244"/>
                </a:lnTo>
                <a:lnTo>
                  <a:pt x="833" y="251"/>
                </a:lnTo>
                <a:lnTo>
                  <a:pt x="834" y="252"/>
                </a:lnTo>
                <a:lnTo>
                  <a:pt x="834" y="215"/>
                </a:lnTo>
                <a:lnTo>
                  <a:pt x="835" y="184"/>
                </a:lnTo>
                <a:lnTo>
                  <a:pt x="835" y="263"/>
                </a:lnTo>
                <a:lnTo>
                  <a:pt x="836" y="263"/>
                </a:lnTo>
                <a:lnTo>
                  <a:pt x="836" y="264"/>
                </a:lnTo>
                <a:lnTo>
                  <a:pt x="837" y="203"/>
                </a:lnTo>
                <a:lnTo>
                  <a:pt x="837" y="133"/>
                </a:lnTo>
                <a:lnTo>
                  <a:pt x="838" y="99"/>
                </a:lnTo>
                <a:lnTo>
                  <a:pt x="838" y="113"/>
                </a:lnTo>
                <a:lnTo>
                  <a:pt x="838" y="132"/>
                </a:lnTo>
                <a:lnTo>
                  <a:pt x="839" y="126"/>
                </a:lnTo>
                <a:lnTo>
                  <a:pt x="839" y="145"/>
                </a:lnTo>
                <a:lnTo>
                  <a:pt x="839" y="154"/>
                </a:lnTo>
                <a:lnTo>
                  <a:pt x="840" y="171"/>
                </a:lnTo>
                <a:lnTo>
                  <a:pt x="840" y="157"/>
                </a:lnTo>
                <a:lnTo>
                  <a:pt x="841" y="171"/>
                </a:lnTo>
                <a:lnTo>
                  <a:pt x="842" y="251"/>
                </a:lnTo>
                <a:lnTo>
                  <a:pt x="842" y="249"/>
                </a:lnTo>
                <a:lnTo>
                  <a:pt x="843" y="251"/>
                </a:lnTo>
                <a:lnTo>
                  <a:pt x="843" y="129"/>
                </a:lnTo>
                <a:lnTo>
                  <a:pt x="843" y="110"/>
                </a:lnTo>
                <a:lnTo>
                  <a:pt x="843" y="96"/>
                </a:lnTo>
                <a:lnTo>
                  <a:pt x="844" y="132"/>
                </a:lnTo>
                <a:lnTo>
                  <a:pt x="844" y="120"/>
                </a:lnTo>
                <a:lnTo>
                  <a:pt x="845" y="117"/>
                </a:lnTo>
                <a:lnTo>
                  <a:pt x="845" y="145"/>
                </a:lnTo>
                <a:lnTo>
                  <a:pt x="846" y="144"/>
                </a:lnTo>
                <a:lnTo>
                  <a:pt x="846" y="160"/>
                </a:lnTo>
                <a:lnTo>
                  <a:pt x="846" y="136"/>
                </a:lnTo>
                <a:lnTo>
                  <a:pt x="846" y="153"/>
                </a:lnTo>
                <a:lnTo>
                  <a:pt x="846" y="176"/>
                </a:lnTo>
                <a:lnTo>
                  <a:pt x="848" y="232"/>
                </a:lnTo>
                <a:lnTo>
                  <a:pt x="848" y="235"/>
                </a:lnTo>
                <a:lnTo>
                  <a:pt x="848" y="242"/>
                </a:lnTo>
                <a:lnTo>
                  <a:pt x="849" y="128"/>
                </a:lnTo>
                <a:lnTo>
                  <a:pt x="849" y="102"/>
                </a:lnTo>
                <a:lnTo>
                  <a:pt x="849" y="92"/>
                </a:lnTo>
                <a:lnTo>
                  <a:pt x="850" y="128"/>
                </a:lnTo>
                <a:lnTo>
                  <a:pt x="850" y="124"/>
                </a:lnTo>
                <a:lnTo>
                  <a:pt x="851" y="120"/>
                </a:lnTo>
                <a:lnTo>
                  <a:pt x="851" y="150"/>
                </a:lnTo>
                <a:lnTo>
                  <a:pt x="852" y="147"/>
                </a:lnTo>
                <a:lnTo>
                  <a:pt x="853" y="171"/>
                </a:lnTo>
                <a:lnTo>
                  <a:pt x="853" y="208"/>
                </a:lnTo>
                <a:lnTo>
                  <a:pt x="854" y="244"/>
                </a:lnTo>
                <a:lnTo>
                  <a:pt x="854" y="240"/>
                </a:lnTo>
                <a:lnTo>
                  <a:pt x="854" y="244"/>
                </a:lnTo>
                <a:lnTo>
                  <a:pt x="855" y="95"/>
                </a:lnTo>
                <a:lnTo>
                  <a:pt x="855" y="95"/>
                </a:lnTo>
                <a:lnTo>
                  <a:pt x="856" y="132"/>
                </a:lnTo>
                <a:lnTo>
                  <a:pt x="857" y="120"/>
                </a:lnTo>
                <a:lnTo>
                  <a:pt x="857" y="108"/>
                </a:lnTo>
                <a:lnTo>
                  <a:pt x="858" y="140"/>
                </a:lnTo>
                <a:lnTo>
                  <a:pt x="858" y="156"/>
                </a:lnTo>
                <a:lnTo>
                  <a:pt x="858" y="150"/>
                </a:lnTo>
                <a:lnTo>
                  <a:pt x="859" y="188"/>
                </a:lnTo>
                <a:lnTo>
                  <a:pt x="859" y="223"/>
                </a:lnTo>
                <a:lnTo>
                  <a:pt x="860" y="249"/>
                </a:lnTo>
                <a:lnTo>
                  <a:pt x="860" y="242"/>
                </a:lnTo>
                <a:lnTo>
                  <a:pt x="860" y="221"/>
                </a:lnTo>
                <a:lnTo>
                  <a:pt x="861" y="59"/>
                </a:lnTo>
                <a:lnTo>
                  <a:pt x="862" y="68"/>
                </a:lnTo>
                <a:lnTo>
                  <a:pt x="862" y="104"/>
                </a:lnTo>
                <a:lnTo>
                  <a:pt x="863" y="117"/>
                </a:lnTo>
                <a:lnTo>
                  <a:pt x="864" y="148"/>
                </a:lnTo>
                <a:lnTo>
                  <a:pt x="864" y="122"/>
                </a:lnTo>
                <a:lnTo>
                  <a:pt x="865" y="214"/>
                </a:lnTo>
                <a:lnTo>
                  <a:pt x="865" y="230"/>
                </a:lnTo>
                <a:lnTo>
                  <a:pt x="866" y="261"/>
                </a:lnTo>
                <a:lnTo>
                  <a:pt x="866" y="232"/>
                </a:lnTo>
                <a:lnTo>
                  <a:pt x="867" y="135"/>
                </a:lnTo>
                <a:lnTo>
                  <a:pt x="867" y="144"/>
                </a:lnTo>
                <a:lnTo>
                  <a:pt x="868" y="157"/>
                </a:lnTo>
                <a:lnTo>
                  <a:pt x="868" y="208"/>
                </a:lnTo>
                <a:lnTo>
                  <a:pt x="869" y="200"/>
                </a:lnTo>
                <a:lnTo>
                  <a:pt x="869" y="193"/>
                </a:lnTo>
                <a:lnTo>
                  <a:pt x="869" y="208"/>
                </a:lnTo>
                <a:lnTo>
                  <a:pt x="870" y="197"/>
                </a:lnTo>
                <a:lnTo>
                  <a:pt x="870" y="183"/>
                </a:lnTo>
                <a:lnTo>
                  <a:pt x="871" y="249"/>
                </a:lnTo>
                <a:lnTo>
                  <a:pt x="871" y="255"/>
                </a:lnTo>
                <a:lnTo>
                  <a:pt x="872" y="282"/>
                </a:lnTo>
                <a:lnTo>
                  <a:pt x="873" y="254"/>
                </a:lnTo>
                <a:lnTo>
                  <a:pt x="873" y="208"/>
                </a:lnTo>
                <a:lnTo>
                  <a:pt x="874" y="214"/>
                </a:lnTo>
                <a:lnTo>
                  <a:pt x="874" y="227"/>
                </a:lnTo>
                <a:lnTo>
                  <a:pt x="874" y="226"/>
                </a:lnTo>
                <a:lnTo>
                  <a:pt x="875" y="248"/>
                </a:lnTo>
                <a:lnTo>
                  <a:pt x="875" y="251"/>
                </a:lnTo>
                <a:lnTo>
                  <a:pt x="876" y="187"/>
                </a:lnTo>
                <a:lnTo>
                  <a:pt x="876" y="190"/>
                </a:lnTo>
                <a:lnTo>
                  <a:pt x="877" y="258"/>
                </a:lnTo>
                <a:lnTo>
                  <a:pt x="877" y="257"/>
                </a:lnTo>
                <a:lnTo>
                  <a:pt x="878" y="261"/>
                </a:lnTo>
                <a:lnTo>
                  <a:pt x="878" y="148"/>
                </a:lnTo>
                <a:lnTo>
                  <a:pt x="879" y="93"/>
                </a:lnTo>
                <a:lnTo>
                  <a:pt x="880" y="135"/>
                </a:lnTo>
                <a:lnTo>
                  <a:pt x="880" y="123"/>
                </a:lnTo>
                <a:lnTo>
                  <a:pt x="881" y="117"/>
                </a:lnTo>
                <a:lnTo>
                  <a:pt x="881" y="138"/>
                </a:lnTo>
                <a:lnTo>
                  <a:pt x="881" y="135"/>
                </a:lnTo>
                <a:lnTo>
                  <a:pt x="882" y="132"/>
                </a:lnTo>
                <a:lnTo>
                  <a:pt x="882" y="157"/>
                </a:lnTo>
                <a:lnTo>
                  <a:pt x="882" y="200"/>
                </a:lnTo>
                <a:lnTo>
                  <a:pt x="883" y="246"/>
                </a:lnTo>
                <a:lnTo>
                  <a:pt x="884" y="240"/>
                </a:lnTo>
                <a:lnTo>
                  <a:pt x="884" y="242"/>
                </a:lnTo>
                <a:lnTo>
                  <a:pt x="885" y="105"/>
                </a:lnTo>
                <a:lnTo>
                  <a:pt x="885" y="101"/>
                </a:lnTo>
                <a:lnTo>
                  <a:pt x="886" y="135"/>
                </a:lnTo>
                <a:lnTo>
                  <a:pt x="886" y="111"/>
                </a:lnTo>
                <a:lnTo>
                  <a:pt x="886" y="110"/>
                </a:lnTo>
                <a:lnTo>
                  <a:pt x="886" y="95"/>
                </a:lnTo>
                <a:lnTo>
                  <a:pt x="887" y="141"/>
                </a:lnTo>
                <a:lnTo>
                  <a:pt x="887" y="142"/>
                </a:lnTo>
                <a:lnTo>
                  <a:pt x="888" y="126"/>
                </a:lnTo>
                <a:lnTo>
                  <a:pt x="888" y="181"/>
                </a:lnTo>
                <a:lnTo>
                  <a:pt x="889" y="220"/>
                </a:lnTo>
                <a:lnTo>
                  <a:pt x="889" y="244"/>
                </a:lnTo>
                <a:lnTo>
                  <a:pt x="890" y="233"/>
                </a:lnTo>
                <a:lnTo>
                  <a:pt x="890" y="224"/>
                </a:lnTo>
                <a:lnTo>
                  <a:pt x="891" y="67"/>
                </a:lnTo>
                <a:lnTo>
                  <a:pt x="891" y="73"/>
                </a:lnTo>
                <a:lnTo>
                  <a:pt x="892" y="108"/>
                </a:lnTo>
                <a:lnTo>
                  <a:pt x="892" y="102"/>
                </a:lnTo>
                <a:lnTo>
                  <a:pt x="892" y="98"/>
                </a:lnTo>
                <a:lnTo>
                  <a:pt x="893" y="136"/>
                </a:lnTo>
                <a:lnTo>
                  <a:pt x="894" y="129"/>
                </a:lnTo>
                <a:lnTo>
                  <a:pt x="894" y="202"/>
                </a:lnTo>
                <a:lnTo>
                  <a:pt x="895" y="230"/>
                </a:lnTo>
                <a:lnTo>
                  <a:pt x="895" y="242"/>
                </a:lnTo>
                <a:lnTo>
                  <a:pt x="896" y="240"/>
                </a:lnTo>
                <a:lnTo>
                  <a:pt x="896" y="187"/>
                </a:lnTo>
                <a:lnTo>
                  <a:pt x="897" y="83"/>
                </a:lnTo>
                <a:lnTo>
                  <a:pt x="897" y="116"/>
                </a:lnTo>
                <a:lnTo>
                  <a:pt x="898" y="122"/>
                </a:lnTo>
                <a:lnTo>
                  <a:pt x="898" y="108"/>
                </a:lnTo>
                <a:lnTo>
                  <a:pt x="898" y="128"/>
                </a:lnTo>
                <a:lnTo>
                  <a:pt x="899" y="162"/>
                </a:lnTo>
                <a:lnTo>
                  <a:pt x="900" y="145"/>
                </a:lnTo>
                <a:lnTo>
                  <a:pt x="901" y="226"/>
                </a:lnTo>
                <a:lnTo>
                  <a:pt x="901" y="240"/>
                </a:lnTo>
                <a:lnTo>
                  <a:pt x="902" y="242"/>
                </a:lnTo>
                <a:lnTo>
                  <a:pt x="902" y="200"/>
                </a:lnTo>
                <a:lnTo>
                  <a:pt x="902" y="133"/>
                </a:lnTo>
                <a:lnTo>
                  <a:pt x="902" y="88"/>
                </a:lnTo>
                <a:lnTo>
                  <a:pt x="903" y="102"/>
                </a:lnTo>
                <a:lnTo>
                  <a:pt x="903" y="102"/>
                </a:lnTo>
                <a:lnTo>
                  <a:pt x="903" y="126"/>
                </a:lnTo>
                <a:lnTo>
                  <a:pt x="904" y="122"/>
                </a:lnTo>
                <a:lnTo>
                  <a:pt x="904" y="141"/>
                </a:lnTo>
                <a:lnTo>
                  <a:pt x="905" y="176"/>
                </a:lnTo>
                <a:lnTo>
                  <a:pt x="906" y="162"/>
                </a:lnTo>
                <a:lnTo>
                  <a:pt x="907" y="239"/>
                </a:lnTo>
                <a:lnTo>
                  <a:pt x="907" y="244"/>
                </a:lnTo>
                <a:lnTo>
                  <a:pt x="908" y="260"/>
                </a:lnTo>
                <a:lnTo>
                  <a:pt x="908" y="240"/>
                </a:lnTo>
                <a:lnTo>
                  <a:pt x="908" y="194"/>
                </a:lnTo>
                <a:lnTo>
                  <a:pt x="909" y="153"/>
                </a:lnTo>
                <a:lnTo>
                  <a:pt x="909" y="180"/>
                </a:lnTo>
                <a:lnTo>
                  <a:pt x="909" y="193"/>
                </a:lnTo>
                <a:lnTo>
                  <a:pt x="910" y="209"/>
                </a:lnTo>
                <a:lnTo>
                  <a:pt x="910" y="209"/>
                </a:lnTo>
                <a:lnTo>
                  <a:pt x="911" y="206"/>
                </a:lnTo>
                <a:lnTo>
                  <a:pt x="912" y="184"/>
                </a:lnTo>
                <a:lnTo>
                  <a:pt x="912" y="206"/>
                </a:lnTo>
                <a:lnTo>
                  <a:pt x="913" y="261"/>
                </a:lnTo>
                <a:lnTo>
                  <a:pt x="913" y="264"/>
                </a:lnTo>
                <a:lnTo>
                  <a:pt x="913" y="263"/>
                </a:lnTo>
                <a:lnTo>
                  <a:pt x="913" y="288"/>
                </a:lnTo>
                <a:lnTo>
                  <a:pt x="914" y="263"/>
                </a:lnTo>
                <a:lnTo>
                  <a:pt x="914" y="240"/>
                </a:lnTo>
                <a:lnTo>
                  <a:pt x="915" y="214"/>
                </a:lnTo>
                <a:lnTo>
                  <a:pt x="915" y="227"/>
                </a:lnTo>
                <a:lnTo>
                  <a:pt x="916" y="242"/>
                </a:lnTo>
                <a:lnTo>
                  <a:pt x="917" y="255"/>
                </a:lnTo>
                <a:lnTo>
                  <a:pt x="917" y="233"/>
                </a:lnTo>
                <a:lnTo>
                  <a:pt x="918" y="199"/>
                </a:lnTo>
                <a:lnTo>
                  <a:pt x="918" y="223"/>
                </a:lnTo>
                <a:lnTo>
                  <a:pt x="919" y="263"/>
                </a:lnTo>
                <a:lnTo>
                  <a:pt x="919" y="261"/>
                </a:lnTo>
                <a:lnTo>
                  <a:pt x="919" y="257"/>
                </a:lnTo>
                <a:lnTo>
                  <a:pt x="920" y="261"/>
                </a:lnTo>
                <a:lnTo>
                  <a:pt x="920" y="96"/>
                </a:lnTo>
                <a:lnTo>
                  <a:pt x="921" y="98"/>
                </a:lnTo>
                <a:lnTo>
                  <a:pt x="921" y="123"/>
                </a:lnTo>
                <a:lnTo>
                  <a:pt x="921" y="111"/>
                </a:lnTo>
                <a:lnTo>
                  <a:pt x="922" y="122"/>
                </a:lnTo>
                <a:lnTo>
                  <a:pt x="922" y="154"/>
                </a:lnTo>
                <a:lnTo>
                  <a:pt x="923" y="153"/>
                </a:lnTo>
                <a:lnTo>
                  <a:pt x="923" y="172"/>
                </a:lnTo>
                <a:lnTo>
                  <a:pt x="923" y="157"/>
                </a:lnTo>
                <a:lnTo>
                  <a:pt x="924" y="202"/>
                </a:lnTo>
                <a:lnTo>
                  <a:pt x="924" y="227"/>
                </a:lnTo>
                <a:lnTo>
                  <a:pt x="925" y="240"/>
                </a:lnTo>
                <a:lnTo>
                  <a:pt x="925" y="239"/>
                </a:lnTo>
                <a:lnTo>
                  <a:pt x="925" y="255"/>
                </a:lnTo>
                <a:lnTo>
                  <a:pt x="926" y="99"/>
                </a:lnTo>
                <a:lnTo>
                  <a:pt x="927" y="102"/>
                </a:lnTo>
                <a:lnTo>
                  <a:pt x="927" y="135"/>
                </a:lnTo>
                <a:lnTo>
                  <a:pt x="928" y="132"/>
                </a:lnTo>
                <a:lnTo>
                  <a:pt x="928" y="120"/>
                </a:lnTo>
                <a:lnTo>
                  <a:pt x="929" y="176"/>
                </a:lnTo>
                <a:lnTo>
                  <a:pt x="929" y="174"/>
                </a:lnTo>
                <a:lnTo>
                  <a:pt x="929" y="151"/>
                </a:lnTo>
                <a:lnTo>
                  <a:pt x="930" y="221"/>
                </a:lnTo>
                <a:lnTo>
                  <a:pt x="930" y="236"/>
                </a:lnTo>
                <a:lnTo>
                  <a:pt x="931" y="251"/>
                </a:lnTo>
                <a:lnTo>
                  <a:pt x="932" y="197"/>
                </a:lnTo>
                <a:lnTo>
                  <a:pt x="932" y="101"/>
                </a:lnTo>
                <a:lnTo>
                  <a:pt x="933" y="102"/>
                </a:lnTo>
                <a:lnTo>
                  <a:pt x="933" y="111"/>
                </a:lnTo>
                <a:lnTo>
                  <a:pt x="933" y="132"/>
                </a:lnTo>
                <a:lnTo>
                  <a:pt x="934" y="128"/>
                </a:lnTo>
                <a:lnTo>
                  <a:pt x="934" y="140"/>
                </a:lnTo>
                <a:lnTo>
                  <a:pt x="935" y="175"/>
                </a:lnTo>
                <a:lnTo>
                  <a:pt x="935" y="174"/>
                </a:lnTo>
                <a:lnTo>
                  <a:pt x="935" y="159"/>
                </a:lnTo>
                <a:lnTo>
                  <a:pt x="936" y="239"/>
                </a:lnTo>
                <a:lnTo>
                  <a:pt x="937" y="245"/>
                </a:lnTo>
                <a:lnTo>
                  <a:pt x="937" y="251"/>
                </a:lnTo>
                <a:lnTo>
                  <a:pt x="937" y="196"/>
                </a:lnTo>
                <a:lnTo>
                  <a:pt x="938" y="131"/>
                </a:lnTo>
                <a:lnTo>
                  <a:pt x="938" y="89"/>
                </a:lnTo>
                <a:lnTo>
                  <a:pt x="939" y="101"/>
                </a:lnTo>
                <a:lnTo>
                  <a:pt x="939" y="128"/>
                </a:lnTo>
                <a:lnTo>
                  <a:pt x="939" y="133"/>
                </a:lnTo>
                <a:lnTo>
                  <a:pt x="940" y="123"/>
                </a:lnTo>
                <a:lnTo>
                  <a:pt x="940" y="133"/>
                </a:lnTo>
                <a:lnTo>
                  <a:pt x="940" y="141"/>
                </a:lnTo>
                <a:lnTo>
                  <a:pt x="941" y="135"/>
                </a:lnTo>
                <a:lnTo>
                  <a:pt x="941" y="150"/>
                </a:lnTo>
                <a:lnTo>
                  <a:pt x="941" y="165"/>
                </a:lnTo>
                <a:lnTo>
                  <a:pt x="942" y="242"/>
                </a:lnTo>
                <a:lnTo>
                  <a:pt x="943" y="236"/>
                </a:lnTo>
                <a:lnTo>
                  <a:pt x="943" y="252"/>
                </a:lnTo>
                <a:lnTo>
                  <a:pt x="944" y="145"/>
                </a:lnTo>
                <a:lnTo>
                  <a:pt x="944" y="101"/>
                </a:lnTo>
                <a:lnTo>
                  <a:pt x="944" y="99"/>
                </a:lnTo>
                <a:lnTo>
                  <a:pt x="945" y="126"/>
                </a:lnTo>
                <a:lnTo>
                  <a:pt x="945" y="120"/>
                </a:lnTo>
                <a:lnTo>
                  <a:pt x="946" y="117"/>
                </a:lnTo>
                <a:lnTo>
                  <a:pt x="946" y="147"/>
                </a:lnTo>
                <a:lnTo>
                  <a:pt x="946" y="159"/>
                </a:lnTo>
                <a:lnTo>
                  <a:pt x="947" y="166"/>
                </a:lnTo>
                <a:lnTo>
                  <a:pt x="947" y="145"/>
                </a:lnTo>
                <a:lnTo>
                  <a:pt x="947" y="166"/>
                </a:lnTo>
                <a:lnTo>
                  <a:pt x="948" y="188"/>
                </a:lnTo>
                <a:lnTo>
                  <a:pt x="949" y="242"/>
                </a:lnTo>
                <a:lnTo>
                  <a:pt x="949" y="251"/>
                </a:lnTo>
                <a:lnTo>
                  <a:pt x="949" y="255"/>
                </a:lnTo>
                <a:lnTo>
                  <a:pt x="950" y="157"/>
                </a:lnTo>
                <a:lnTo>
                  <a:pt x="950" y="154"/>
                </a:lnTo>
                <a:lnTo>
                  <a:pt x="950" y="153"/>
                </a:lnTo>
                <a:lnTo>
                  <a:pt x="951" y="197"/>
                </a:lnTo>
                <a:lnTo>
                  <a:pt x="951" y="205"/>
                </a:lnTo>
                <a:lnTo>
                  <a:pt x="952" y="211"/>
                </a:lnTo>
                <a:lnTo>
                  <a:pt x="952" y="197"/>
                </a:lnTo>
                <a:lnTo>
                  <a:pt x="953" y="185"/>
                </a:lnTo>
                <a:lnTo>
                  <a:pt x="953" y="175"/>
                </a:lnTo>
                <a:lnTo>
                  <a:pt x="953" y="218"/>
                </a:lnTo>
                <a:lnTo>
                  <a:pt x="954" y="237"/>
                </a:lnTo>
                <a:lnTo>
                  <a:pt x="955" y="264"/>
                </a:lnTo>
                <a:lnTo>
                  <a:pt x="955" y="282"/>
                </a:lnTo>
                <a:lnTo>
                  <a:pt x="955" y="285"/>
                </a:lnTo>
                <a:lnTo>
                  <a:pt x="956" y="223"/>
                </a:lnTo>
                <a:lnTo>
                  <a:pt x="956" y="217"/>
                </a:lnTo>
                <a:lnTo>
                  <a:pt x="957" y="244"/>
                </a:lnTo>
                <a:lnTo>
                  <a:pt x="957" y="242"/>
                </a:lnTo>
                <a:lnTo>
                  <a:pt x="958" y="223"/>
                </a:lnTo>
                <a:lnTo>
                  <a:pt x="959" y="220"/>
                </a:lnTo>
                <a:lnTo>
                  <a:pt x="959" y="185"/>
                </a:lnTo>
                <a:lnTo>
                  <a:pt x="960" y="221"/>
                </a:lnTo>
                <a:lnTo>
                  <a:pt x="960" y="244"/>
                </a:lnTo>
                <a:lnTo>
                  <a:pt x="961" y="261"/>
                </a:lnTo>
                <a:lnTo>
                  <a:pt x="961" y="260"/>
                </a:lnTo>
                <a:lnTo>
                  <a:pt x="961" y="263"/>
                </a:lnTo>
                <a:lnTo>
                  <a:pt x="962" y="107"/>
                </a:lnTo>
                <a:lnTo>
                  <a:pt x="962" y="102"/>
                </a:lnTo>
                <a:lnTo>
                  <a:pt x="963" y="142"/>
                </a:lnTo>
                <a:lnTo>
                  <a:pt x="963" y="129"/>
                </a:lnTo>
                <a:lnTo>
                  <a:pt x="964" y="124"/>
                </a:lnTo>
                <a:lnTo>
                  <a:pt x="965" y="175"/>
                </a:lnTo>
                <a:lnTo>
                  <a:pt x="965" y="169"/>
                </a:lnTo>
                <a:lnTo>
                  <a:pt x="965" y="162"/>
                </a:lnTo>
                <a:lnTo>
                  <a:pt x="966" y="232"/>
                </a:lnTo>
                <a:lnTo>
                  <a:pt x="966" y="244"/>
                </a:lnTo>
                <a:lnTo>
                  <a:pt x="967" y="260"/>
                </a:lnTo>
                <a:lnTo>
                  <a:pt x="967" y="192"/>
                </a:lnTo>
                <a:lnTo>
                  <a:pt x="968" y="95"/>
                </a:lnTo>
                <a:lnTo>
                  <a:pt x="968" y="95"/>
                </a:lnTo>
                <a:lnTo>
                  <a:pt x="968" y="114"/>
                </a:lnTo>
                <a:lnTo>
                  <a:pt x="969" y="141"/>
                </a:lnTo>
                <a:lnTo>
                  <a:pt x="969" y="128"/>
                </a:lnTo>
                <a:lnTo>
                  <a:pt x="970" y="141"/>
                </a:lnTo>
                <a:lnTo>
                  <a:pt x="971" y="171"/>
                </a:lnTo>
                <a:lnTo>
                  <a:pt x="971" y="156"/>
                </a:lnTo>
                <a:lnTo>
                  <a:pt x="972" y="237"/>
                </a:lnTo>
                <a:lnTo>
                  <a:pt x="972" y="249"/>
                </a:lnTo>
                <a:lnTo>
                  <a:pt x="973" y="251"/>
                </a:lnTo>
                <a:lnTo>
                  <a:pt x="973" y="214"/>
                </a:lnTo>
                <a:lnTo>
                  <a:pt x="973" y="138"/>
                </a:lnTo>
                <a:lnTo>
                  <a:pt x="974" y="102"/>
                </a:lnTo>
                <a:lnTo>
                  <a:pt x="974" y="120"/>
                </a:lnTo>
                <a:lnTo>
                  <a:pt x="975" y="141"/>
                </a:lnTo>
                <a:lnTo>
                  <a:pt x="975" y="123"/>
                </a:lnTo>
                <a:lnTo>
                  <a:pt x="976" y="141"/>
                </a:lnTo>
                <a:lnTo>
                  <a:pt x="976" y="160"/>
                </a:lnTo>
                <a:lnTo>
                  <a:pt x="976" y="178"/>
                </a:lnTo>
                <a:lnTo>
                  <a:pt x="977" y="150"/>
                </a:lnTo>
                <a:lnTo>
                  <a:pt x="977" y="178"/>
                </a:lnTo>
                <a:lnTo>
                  <a:pt x="978" y="251"/>
                </a:lnTo>
                <a:lnTo>
                  <a:pt x="978" y="252"/>
                </a:lnTo>
                <a:lnTo>
                  <a:pt x="979" y="142"/>
                </a:lnTo>
                <a:lnTo>
                  <a:pt x="980" y="98"/>
                </a:lnTo>
                <a:lnTo>
                  <a:pt x="980" y="84"/>
                </a:lnTo>
                <a:lnTo>
                  <a:pt x="980" y="124"/>
                </a:lnTo>
                <a:lnTo>
                  <a:pt x="981" y="117"/>
                </a:lnTo>
                <a:lnTo>
                  <a:pt x="982" y="147"/>
                </a:lnTo>
                <a:lnTo>
                  <a:pt x="982" y="165"/>
                </a:lnTo>
                <a:lnTo>
                  <a:pt x="982" y="183"/>
                </a:lnTo>
                <a:lnTo>
                  <a:pt x="983" y="163"/>
                </a:lnTo>
                <a:lnTo>
                  <a:pt x="983" y="175"/>
                </a:lnTo>
                <a:lnTo>
                  <a:pt x="983" y="190"/>
                </a:lnTo>
                <a:lnTo>
                  <a:pt x="984" y="242"/>
                </a:lnTo>
                <a:lnTo>
                  <a:pt x="984" y="239"/>
                </a:lnTo>
                <a:lnTo>
                  <a:pt x="984" y="237"/>
                </a:lnTo>
                <a:lnTo>
                  <a:pt x="985" y="255"/>
                </a:lnTo>
                <a:lnTo>
                  <a:pt x="985" y="102"/>
                </a:lnTo>
                <a:lnTo>
                  <a:pt x="986" y="96"/>
                </a:lnTo>
                <a:lnTo>
                  <a:pt x="986" y="141"/>
                </a:lnTo>
                <a:lnTo>
                  <a:pt x="987" y="129"/>
                </a:lnTo>
                <a:lnTo>
                  <a:pt x="987" y="126"/>
                </a:lnTo>
                <a:lnTo>
                  <a:pt x="987" y="122"/>
                </a:lnTo>
                <a:lnTo>
                  <a:pt x="988" y="162"/>
                </a:lnTo>
                <a:lnTo>
                  <a:pt x="988" y="180"/>
                </a:lnTo>
                <a:lnTo>
                  <a:pt x="988" y="188"/>
                </a:lnTo>
                <a:lnTo>
                  <a:pt x="988" y="166"/>
                </a:lnTo>
                <a:lnTo>
                  <a:pt x="989" y="185"/>
                </a:lnTo>
                <a:lnTo>
                  <a:pt x="989" y="217"/>
                </a:lnTo>
                <a:lnTo>
                  <a:pt x="990" y="251"/>
                </a:lnTo>
                <a:lnTo>
                  <a:pt x="990" y="235"/>
                </a:lnTo>
                <a:lnTo>
                  <a:pt x="991" y="267"/>
                </a:lnTo>
                <a:lnTo>
                  <a:pt x="992" y="163"/>
                </a:lnTo>
                <a:lnTo>
                  <a:pt x="992" y="160"/>
                </a:lnTo>
                <a:lnTo>
                  <a:pt x="993" y="209"/>
                </a:lnTo>
                <a:lnTo>
                  <a:pt x="993" y="212"/>
                </a:lnTo>
                <a:lnTo>
                  <a:pt x="993" y="218"/>
                </a:lnTo>
                <a:lnTo>
                  <a:pt x="994" y="217"/>
                </a:lnTo>
                <a:lnTo>
                  <a:pt x="994" y="217"/>
                </a:lnTo>
                <a:lnTo>
                  <a:pt x="995" y="192"/>
                </a:lnTo>
                <a:lnTo>
                  <a:pt x="995" y="239"/>
                </a:lnTo>
                <a:lnTo>
                  <a:pt x="996" y="257"/>
                </a:lnTo>
                <a:lnTo>
                  <a:pt x="996" y="288"/>
                </a:lnTo>
                <a:lnTo>
                  <a:pt x="997" y="284"/>
                </a:lnTo>
                <a:lnTo>
                  <a:pt x="998" y="224"/>
                </a:lnTo>
                <a:lnTo>
                  <a:pt x="998" y="224"/>
                </a:lnTo>
                <a:lnTo>
                  <a:pt x="999" y="257"/>
                </a:lnTo>
                <a:lnTo>
                  <a:pt x="999" y="260"/>
                </a:lnTo>
                <a:lnTo>
                  <a:pt x="1000" y="224"/>
                </a:lnTo>
                <a:lnTo>
                  <a:pt x="1000" y="194"/>
                </a:lnTo>
                <a:lnTo>
                  <a:pt x="1001" y="246"/>
                </a:lnTo>
                <a:lnTo>
                  <a:pt x="1002" y="254"/>
                </a:lnTo>
                <a:lnTo>
                  <a:pt x="1002" y="260"/>
                </a:lnTo>
                <a:lnTo>
                  <a:pt x="1003" y="221"/>
                </a:lnTo>
                <a:lnTo>
                  <a:pt x="1003" y="147"/>
                </a:lnTo>
                <a:lnTo>
                  <a:pt x="1004" y="105"/>
                </a:lnTo>
                <a:lnTo>
                  <a:pt x="1004" y="123"/>
                </a:lnTo>
                <a:lnTo>
                  <a:pt x="1004" y="135"/>
                </a:lnTo>
                <a:lnTo>
                  <a:pt x="1005" y="120"/>
                </a:lnTo>
                <a:lnTo>
                  <a:pt x="1005" y="135"/>
                </a:lnTo>
                <a:lnTo>
                  <a:pt x="1005" y="163"/>
                </a:lnTo>
                <a:lnTo>
                  <a:pt x="1006" y="174"/>
                </a:lnTo>
                <a:lnTo>
                  <a:pt x="1006" y="154"/>
                </a:lnTo>
                <a:lnTo>
                  <a:pt x="1007" y="169"/>
                </a:lnTo>
                <a:lnTo>
                  <a:pt x="1008" y="227"/>
                </a:lnTo>
                <a:lnTo>
                  <a:pt x="1008" y="237"/>
                </a:lnTo>
                <a:lnTo>
                  <a:pt x="1008" y="249"/>
                </a:lnTo>
                <a:lnTo>
                  <a:pt x="1009" y="141"/>
                </a:lnTo>
                <a:lnTo>
                  <a:pt x="1009" y="102"/>
                </a:lnTo>
                <a:lnTo>
                  <a:pt x="1009" y="95"/>
                </a:lnTo>
                <a:lnTo>
                  <a:pt x="1010" y="124"/>
                </a:lnTo>
                <a:lnTo>
                  <a:pt x="1010" y="122"/>
                </a:lnTo>
                <a:lnTo>
                  <a:pt x="1011" y="105"/>
                </a:lnTo>
                <a:lnTo>
                  <a:pt x="1011" y="138"/>
                </a:lnTo>
                <a:lnTo>
                  <a:pt x="1012" y="151"/>
                </a:lnTo>
                <a:lnTo>
                  <a:pt x="1012" y="169"/>
                </a:lnTo>
                <a:lnTo>
                  <a:pt x="1012" y="150"/>
                </a:lnTo>
                <a:lnTo>
                  <a:pt x="1012" y="159"/>
                </a:lnTo>
                <a:lnTo>
                  <a:pt x="1013" y="183"/>
                </a:lnTo>
                <a:lnTo>
                  <a:pt x="1014" y="237"/>
                </a:lnTo>
                <a:lnTo>
                  <a:pt x="1014" y="237"/>
                </a:lnTo>
                <a:lnTo>
                  <a:pt x="1014" y="239"/>
                </a:lnTo>
                <a:lnTo>
                  <a:pt x="1014" y="240"/>
                </a:lnTo>
                <a:lnTo>
                  <a:pt x="1015" y="82"/>
                </a:lnTo>
                <a:lnTo>
                  <a:pt x="1015" y="83"/>
                </a:lnTo>
                <a:lnTo>
                  <a:pt x="1016" y="108"/>
                </a:lnTo>
                <a:lnTo>
                  <a:pt x="1016" y="111"/>
                </a:lnTo>
                <a:lnTo>
                  <a:pt x="1017" y="101"/>
                </a:lnTo>
                <a:lnTo>
                  <a:pt x="1017" y="131"/>
                </a:lnTo>
                <a:lnTo>
                  <a:pt x="1018" y="141"/>
                </a:lnTo>
                <a:lnTo>
                  <a:pt x="1018" y="180"/>
                </a:lnTo>
                <a:lnTo>
                  <a:pt x="1019" y="168"/>
                </a:lnTo>
                <a:lnTo>
                  <a:pt x="1019" y="193"/>
                </a:lnTo>
                <a:lnTo>
                  <a:pt x="1020" y="235"/>
                </a:lnTo>
                <a:lnTo>
                  <a:pt x="1020" y="236"/>
                </a:lnTo>
                <a:lnTo>
                  <a:pt x="1020" y="245"/>
                </a:lnTo>
                <a:lnTo>
                  <a:pt x="1021" y="84"/>
                </a:lnTo>
                <a:lnTo>
                  <a:pt x="1021" y="88"/>
                </a:lnTo>
                <a:lnTo>
                  <a:pt x="1021" y="86"/>
                </a:lnTo>
                <a:lnTo>
                  <a:pt x="1022" y="116"/>
                </a:lnTo>
                <a:lnTo>
                  <a:pt x="1022" y="114"/>
                </a:lnTo>
                <a:lnTo>
                  <a:pt x="1023" y="102"/>
                </a:lnTo>
                <a:lnTo>
                  <a:pt x="1024" y="148"/>
                </a:lnTo>
                <a:lnTo>
                  <a:pt x="1024" y="157"/>
                </a:lnTo>
                <a:lnTo>
                  <a:pt x="1024" y="145"/>
                </a:lnTo>
                <a:lnTo>
                  <a:pt x="1025" y="188"/>
                </a:lnTo>
                <a:lnTo>
                  <a:pt x="1025" y="217"/>
                </a:lnTo>
                <a:lnTo>
                  <a:pt x="1026" y="245"/>
                </a:lnTo>
                <a:lnTo>
                  <a:pt x="1026" y="239"/>
                </a:lnTo>
                <a:lnTo>
                  <a:pt x="1026" y="246"/>
                </a:lnTo>
                <a:lnTo>
                  <a:pt x="1027" y="90"/>
                </a:lnTo>
                <a:lnTo>
                  <a:pt x="1027" y="76"/>
                </a:lnTo>
                <a:lnTo>
                  <a:pt x="1028" y="123"/>
                </a:lnTo>
                <a:lnTo>
                  <a:pt x="1028" y="116"/>
                </a:lnTo>
                <a:lnTo>
                  <a:pt x="1029" y="131"/>
                </a:lnTo>
                <a:lnTo>
                  <a:pt x="1030" y="185"/>
                </a:lnTo>
                <a:lnTo>
                  <a:pt x="1030" y="187"/>
                </a:lnTo>
                <a:lnTo>
                  <a:pt x="1030" y="166"/>
                </a:lnTo>
                <a:lnTo>
                  <a:pt x="1031" y="218"/>
                </a:lnTo>
                <a:lnTo>
                  <a:pt x="1031" y="254"/>
                </a:lnTo>
                <a:lnTo>
                  <a:pt x="1032" y="273"/>
                </a:lnTo>
                <a:lnTo>
                  <a:pt x="1032" y="258"/>
                </a:lnTo>
                <a:lnTo>
                  <a:pt x="1033" y="193"/>
                </a:lnTo>
                <a:lnTo>
                  <a:pt x="1033" y="199"/>
                </a:lnTo>
                <a:lnTo>
                  <a:pt x="1034" y="199"/>
                </a:lnTo>
                <a:lnTo>
                  <a:pt x="1034" y="232"/>
                </a:lnTo>
                <a:lnTo>
                  <a:pt x="1035" y="232"/>
                </a:lnTo>
                <a:lnTo>
                  <a:pt x="1035" y="239"/>
                </a:lnTo>
                <a:lnTo>
                  <a:pt x="1036" y="233"/>
                </a:lnTo>
                <a:lnTo>
                  <a:pt x="1036" y="208"/>
                </a:lnTo>
                <a:lnTo>
                  <a:pt x="1037" y="255"/>
                </a:lnTo>
                <a:lnTo>
                  <a:pt x="1037" y="266"/>
                </a:lnTo>
                <a:lnTo>
                  <a:pt x="1038" y="295"/>
                </a:lnTo>
                <a:lnTo>
                  <a:pt x="1038" y="292"/>
                </a:lnTo>
                <a:lnTo>
                  <a:pt x="1039" y="272"/>
                </a:lnTo>
                <a:lnTo>
                  <a:pt x="1039" y="236"/>
                </a:lnTo>
                <a:lnTo>
                  <a:pt x="1039" y="246"/>
                </a:lnTo>
                <a:lnTo>
                  <a:pt x="1040" y="257"/>
                </a:lnTo>
                <a:lnTo>
                  <a:pt x="1041" y="273"/>
                </a:lnTo>
                <a:lnTo>
                  <a:pt x="1041" y="264"/>
                </a:lnTo>
                <a:lnTo>
                  <a:pt x="1042" y="200"/>
                </a:lnTo>
                <a:lnTo>
                  <a:pt x="1042" y="202"/>
                </a:lnTo>
                <a:lnTo>
                  <a:pt x="1043" y="267"/>
                </a:lnTo>
                <a:lnTo>
                  <a:pt x="1043" y="267"/>
                </a:lnTo>
                <a:lnTo>
                  <a:pt x="1044" y="157"/>
                </a:lnTo>
                <a:lnTo>
                  <a:pt x="1045" y="114"/>
                </a:lnTo>
                <a:lnTo>
                  <a:pt x="1045" y="107"/>
                </a:lnTo>
                <a:lnTo>
                  <a:pt x="1046" y="133"/>
                </a:lnTo>
                <a:lnTo>
                  <a:pt x="1046" y="124"/>
                </a:lnTo>
                <a:lnTo>
                  <a:pt x="1047" y="114"/>
                </a:lnTo>
                <a:lnTo>
                  <a:pt x="1047" y="151"/>
                </a:lnTo>
                <a:lnTo>
                  <a:pt x="1047" y="162"/>
                </a:lnTo>
                <a:lnTo>
                  <a:pt x="1047" y="180"/>
                </a:lnTo>
                <a:lnTo>
                  <a:pt x="1048" y="145"/>
                </a:lnTo>
                <a:lnTo>
                  <a:pt x="1048" y="159"/>
                </a:lnTo>
                <a:lnTo>
                  <a:pt x="1048" y="185"/>
                </a:lnTo>
                <a:lnTo>
                  <a:pt x="1049" y="235"/>
                </a:lnTo>
                <a:lnTo>
                  <a:pt x="1049" y="235"/>
                </a:lnTo>
                <a:lnTo>
                  <a:pt x="1050" y="235"/>
                </a:lnTo>
                <a:lnTo>
                  <a:pt x="1050" y="246"/>
                </a:lnTo>
                <a:lnTo>
                  <a:pt x="1051" y="93"/>
                </a:lnTo>
                <a:lnTo>
                  <a:pt x="1051" y="93"/>
                </a:lnTo>
                <a:lnTo>
                  <a:pt x="1051" y="86"/>
                </a:lnTo>
                <a:lnTo>
                  <a:pt x="1051" y="120"/>
                </a:lnTo>
                <a:lnTo>
                  <a:pt x="1052" y="117"/>
                </a:lnTo>
                <a:lnTo>
                  <a:pt x="1052" y="108"/>
                </a:lnTo>
                <a:lnTo>
                  <a:pt x="1053" y="145"/>
                </a:lnTo>
                <a:lnTo>
                  <a:pt x="1053" y="157"/>
                </a:lnTo>
                <a:lnTo>
                  <a:pt x="1054" y="154"/>
                </a:lnTo>
                <a:lnTo>
                  <a:pt x="1054" y="184"/>
                </a:lnTo>
                <a:lnTo>
                  <a:pt x="1055" y="211"/>
                </a:lnTo>
                <a:lnTo>
                  <a:pt x="1055" y="236"/>
                </a:lnTo>
                <a:lnTo>
                  <a:pt x="1056" y="244"/>
                </a:lnTo>
                <a:lnTo>
                  <a:pt x="1057" y="93"/>
                </a:lnTo>
                <a:lnTo>
                  <a:pt x="1057" y="88"/>
                </a:lnTo>
                <a:lnTo>
                  <a:pt x="1058" y="128"/>
                </a:lnTo>
                <a:lnTo>
                  <a:pt x="1058" y="113"/>
                </a:lnTo>
                <a:lnTo>
                  <a:pt x="1058" y="114"/>
                </a:lnTo>
                <a:lnTo>
                  <a:pt x="1059" y="174"/>
                </a:lnTo>
                <a:lnTo>
                  <a:pt x="1059" y="171"/>
                </a:lnTo>
                <a:lnTo>
                  <a:pt x="1060" y="151"/>
                </a:lnTo>
                <a:lnTo>
                  <a:pt x="1060" y="215"/>
                </a:lnTo>
                <a:lnTo>
                  <a:pt x="1061" y="233"/>
                </a:lnTo>
                <a:lnTo>
                  <a:pt x="1062" y="248"/>
                </a:lnTo>
                <a:lnTo>
                  <a:pt x="1062" y="200"/>
                </a:lnTo>
                <a:lnTo>
                  <a:pt x="1063" y="82"/>
                </a:lnTo>
                <a:lnTo>
                  <a:pt x="1063" y="88"/>
                </a:lnTo>
                <a:lnTo>
                  <a:pt x="1063" y="98"/>
                </a:lnTo>
                <a:lnTo>
                  <a:pt x="1063" y="111"/>
                </a:lnTo>
                <a:lnTo>
                  <a:pt x="1064" y="95"/>
                </a:lnTo>
                <a:lnTo>
                  <a:pt x="1064" y="110"/>
                </a:lnTo>
                <a:lnTo>
                  <a:pt x="1065" y="171"/>
                </a:lnTo>
                <a:lnTo>
                  <a:pt x="1065" y="168"/>
                </a:lnTo>
                <a:lnTo>
                  <a:pt x="1066" y="150"/>
                </a:lnTo>
                <a:lnTo>
                  <a:pt x="1067" y="217"/>
                </a:lnTo>
                <a:lnTo>
                  <a:pt x="1067" y="233"/>
                </a:lnTo>
                <a:lnTo>
                  <a:pt x="1067" y="244"/>
                </a:lnTo>
                <a:lnTo>
                  <a:pt x="1068" y="211"/>
                </a:lnTo>
                <a:lnTo>
                  <a:pt x="1068" y="116"/>
                </a:lnTo>
                <a:lnTo>
                  <a:pt x="1069" y="82"/>
                </a:lnTo>
                <a:lnTo>
                  <a:pt x="1069" y="83"/>
                </a:lnTo>
                <a:lnTo>
                  <a:pt x="1069" y="116"/>
                </a:lnTo>
                <a:lnTo>
                  <a:pt x="1070" y="101"/>
                </a:lnTo>
                <a:lnTo>
                  <a:pt x="1070" y="120"/>
                </a:lnTo>
                <a:lnTo>
                  <a:pt x="1071" y="129"/>
                </a:lnTo>
                <a:lnTo>
                  <a:pt x="1071" y="171"/>
                </a:lnTo>
                <a:lnTo>
                  <a:pt x="1071" y="159"/>
                </a:lnTo>
                <a:lnTo>
                  <a:pt x="1073" y="223"/>
                </a:lnTo>
                <a:lnTo>
                  <a:pt x="1073" y="235"/>
                </a:lnTo>
                <a:lnTo>
                  <a:pt x="1073" y="230"/>
                </a:lnTo>
                <a:lnTo>
                  <a:pt x="1074" y="249"/>
                </a:lnTo>
                <a:lnTo>
                  <a:pt x="1074" y="235"/>
                </a:lnTo>
                <a:lnTo>
                  <a:pt x="1074" y="188"/>
                </a:lnTo>
                <a:lnTo>
                  <a:pt x="1075" y="142"/>
                </a:lnTo>
                <a:lnTo>
                  <a:pt x="1075" y="171"/>
                </a:lnTo>
                <a:lnTo>
                  <a:pt x="1075" y="176"/>
                </a:lnTo>
                <a:lnTo>
                  <a:pt x="1075" y="202"/>
                </a:lnTo>
                <a:lnTo>
                  <a:pt x="1076" y="200"/>
                </a:lnTo>
                <a:lnTo>
                  <a:pt x="1077" y="206"/>
                </a:lnTo>
                <a:lnTo>
                  <a:pt x="1077" y="223"/>
                </a:lnTo>
                <a:lnTo>
                  <a:pt x="1078" y="193"/>
                </a:lnTo>
                <a:lnTo>
                  <a:pt x="1078" y="200"/>
                </a:lnTo>
                <a:lnTo>
                  <a:pt x="1079" y="251"/>
                </a:lnTo>
                <a:lnTo>
                  <a:pt x="1079" y="255"/>
                </a:lnTo>
                <a:lnTo>
                  <a:pt x="1080" y="280"/>
                </a:lnTo>
                <a:lnTo>
                  <a:pt x="1080" y="266"/>
                </a:lnTo>
                <a:lnTo>
                  <a:pt x="1080" y="246"/>
                </a:lnTo>
                <a:lnTo>
                  <a:pt x="1080" y="227"/>
                </a:lnTo>
                <a:lnTo>
                  <a:pt x="1081" y="237"/>
                </a:lnTo>
                <a:lnTo>
                  <a:pt x="1082" y="244"/>
                </a:lnTo>
                <a:lnTo>
                  <a:pt x="1082" y="252"/>
                </a:lnTo>
                <a:lnTo>
                  <a:pt x="1083" y="246"/>
                </a:lnTo>
                <a:lnTo>
                  <a:pt x="1083" y="239"/>
                </a:lnTo>
                <a:lnTo>
                  <a:pt x="1083" y="193"/>
                </a:lnTo>
                <a:lnTo>
                  <a:pt x="1084" y="196"/>
                </a:lnTo>
                <a:lnTo>
                  <a:pt x="1084" y="218"/>
                </a:lnTo>
                <a:lnTo>
                  <a:pt x="1085" y="252"/>
                </a:lnTo>
                <a:lnTo>
                  <a:pt x="1085" y="245"/>
                </a:lnTo>
                <a:lnTo>
                  <a:pt x="1085" y="251"/>
                </a:lnTo>
                <a:lnTo>
                  <a:pt x="1085" y="254"/>
                </a:lnTo>
                <a:lnTo>
                  <a:pt x="1086" y="102"/>
                </a:lnTo>
                <a:lnTo>
                  <a:pt x="1086" y="102"/>
                </a:lnTo>
                <a:lnTo>
                  <a:pt x="1087" y="124"/>
                </a:lnTo>
                <a:lnTo>
                  <a:pt x="1088" y="114"/>
                </a:lnTo>
                <a:lnTo>
                  <a:pt x="1088" y="113"/>
                </a:lnTo>
                <a:lnTo>
                  <a:pt x="1089" y="169"/>
                </a:lnTo>
                <a:lnTo>
                  <a:pt x="1089" y="184"/>
                </a:lnTo>
                <a:lnTo>
                  <a:pt x="1089" y="162"/>
                </a:lnTo>
                <a:lnTo>
                  <a:pt x="1090" y="205"/>
                </a:lnTo>
                <a:lnTo>
                  <a:pt x="1090" y="230"/>
                </a:lnTo>
                <a:lnTo>
                  <a:pt x="1091" y="246"/>
                </a:lnTo>
                <a:lnTo>
                  <a:pt x="1091" y="242"/>
                </a:lnTo>
                <a:lnTo>
                  <a:pt x="1091" y="252"/>
                </a:lnTo>
                <a:lnTo>
                  <a:pt x="1092" y="98"/>
                </a:lnTo>
                <a:lnTo>
                  <a:pt x="1093" y="98"/>
                </a:lnTo>
                <a:lnTo>
                  <a:pt x="1093" y="120"/>
                </a:lnTo>
                <a:lnTo>
                  <a:pt x="1094" y="114"/>
                </a:lnTo>
                <a:lnTo>
                  <a:pt x="1094" y="101"/>
                </a:lnTo>
                <a:lnTo>
                  <a:pt x="1095" y="174"/>
                </a:lnTo>
                <a:lnTo>
                  <a:pt x="1095" y="176"/>
                </a:lnTo>
                <a:lnTo>
                  <a:pt x="1095" y="156"/>
                </a:lnTo>
                <a:lnTo>
                  <a:pt x="1096" y="215"/>
                </a:lnTo>
                <a:lnTo>
                  <a:pt x="1096" y="233"/>
                </a:lnTo>
                <a:lnTo>
                  <a:pt x="1097" y="249"/>
                </a:lnTo>
                <a:lnTo>
                  <a:pt x="1098" y="205"/>
                </a:lnTo>
                <a:lnTo>
                  <a:pt x="1098" y="73"/>
                </a:lnTo>
                <a:lnTo>
                  <a:pt x="1098" y="96"/>
                </a:lnTo>
                <a:lnTo>
                  <a:pt x="1099" y="105"/>
                </a:lnTo>
                <a:lnTo>
                  <a:pt x="1099" y="132"/>
                </a:lnTo>
                <a:lnTo>
                  <a:pt x="1100" y="114"/>
                </a:lnTo>
                <a:lnTo>
                  <a:pt x="1100" y="129"/>
                </a:lnTo>
                <a:lnTo>
                  <a:pt x="1101" y="184"/>
                </a:lnTo>
                <a:lnTo>
                  <a:pt x="1101" y="172"/>
                </a:lnTo>
                <a:lnTo>
                  <a:pt x="1102" y="232"/>
                </a:lnTo>
                <a:lnTo>
                  <a:pt x="1102" y="236"/>
                </a:lnTo>
                <a:lnTo>
                  <a:pt x="1103" y="242"/>
                </a:lnTo>
                <a:lnTo>
                  <a:pt x="1103" y="199"/>
                </a:lnTo>
                <a:lnTo>
                  <a:pt x="1104" y="135"/>
                </a:lnTo>
                <a:lnTo>
                  <a:pt x="1104" y="90"/>
                </a:lnTo>
                <a:lnTo>
                  <a:pt x="1105" y="113"/>
                </a:lnTo>
                <a:lnTo>
                  <a:pt x="1105" y="119"/>
                </a:lnTo>
                <a:lnTo>
                  <a:pt x="1106" y="133"/>
                </a:lnTo>
                <a:lnTo>
                  <a:pt x="1106" y="111"/>
                </a:lnTo>
                <a:lnTo>
                  <a:pt x="1106" y="131"/>
                </a:lnTo>
                <a:lnTo>
                  <a:pt x="1106" y="142"/>
                </a:lnTo>
                <a:lnTo>
                  <a:pt x="1106" y="232"/>
                </a:lnTo>
                <a:lnTo>
                  <a:pt x="1107" y="163"/>
                </a:lnTo>
                <a:lnTo>
                  <a:pt x="1107" y="163"/>
                </a:lnTo>
                <a:lnTo>
                  <a:pt x="1108" y="244"/>
                </a:lnTo>
                <a:lnTo>
                  <a:pt x="1109" y="239"/>
                </a:lnTo>
                <a:lnTo>
                  <a:pt x="1109" y="244"/>
                </a:lnTo>
                <a:lnTo>
                  <a:pt x="1110" y="147"/>
                </a:lnTo>
                <a:lnTo>
                  <a:pt x="1110" y="102"/>
                </a:lnTo>
                <a:lnTo>
                  <a:pt x="1111" y="133"/>
                </a:lnTo>
                <a:lnTo>
                  <a:pt x="1111" y="129"/>
                </a:lnTo>
                <a:lnTo>
                  <a:pt x="1111" y="117"/>
                </a:lnTo>
                <a:lnTo>
                  <a:pt x="1112" y="150"/>
                </a:lnTo>
                <a:lnTo>
                  <a:pt x="1112" y="159"/>
                </a:lnTo>
                <a:lnTo>
                  <a:pt x="1113" y="187"/>
                </a:lnTo>
                <a:lnTo>
                  <a:pt x="1113" y="165"/>
                </a:lnTo>
                <a:lnTo>
                  <a:pt x="1114" y="202"/>
                </a:lnTo>
                <a:lnTo>
                  <a:pt x="1114" y="242"/>
                </a:lnTo>
                <a:lnTo>
                  <a:pt x="1115" y="240"/>
                </a:lnTo>
                <a:lnTo>
                  <a:pt x="1115" y="263"/>
                </a:lnTo>
                <a:lnTo>
                  <a:pt x="1116" y="168"/>
                </a:lnTo>
                <a:lnTo>
                  <a:pt x="1116" y="160"/>
                </a:lnTo>
                <a:lnTo>
                  <a:pt x="1117" y="212"/>
                </a:lnTo>
                <a:lnTo>
                  <a:pt x="1117" y="218"/>
                </a:lnTo>
                <a:lnTo>
                  <a:pt x="1118" y="205"/>
                </a:lnTo>
                <a:lnTo>
                  <a:pt x="1118" y="211"/>
                </a:lnTo>
                <a:lnTo>
                  <a:pt x="1118" y="217"/>
                </a:lnTo>
                <a:lnTo>
                  <a:pt x="1119" y="200"/>
                </a:lnTo>
                <a:lnTo>
                  <a:pt x="1119" y="227"/>
                </a:lnTo>
                <a:lnTo>
                  <a:pt x="1120" y="233"/>
                </a:lnTo>
                <a:lnTo>
                  <a:pt x="1121" y="258"/>
                </a:lnTo>
                <a:lnTo>
                  <a:pt x="1121" y="257"/>
                </a:lnTo>
                <a:lnTo>
                  <a:pt x="1121" y="278"/>
                </a:lnTo>
                <a:lnTo>
                  <a:pt x="1121" y="280"/>
                </a:lnTo>
                <a:lnTo>
                  <a:pt x="1122" y="239"/>
                </a:lnTo>
                <a:lnTo>
                  <a:pt x="1122" y="232"/>
                </a:lnTo>
                <a:lnTo>
                  <a:pt x="1123" y="255"/>
                </a:lnTo>
                <a:lnTo>
                  <a:pt x="1123" y="254"/>
                </a:lnTo>
                <a:lnTo>
                  <a:pt x="1124" y="236"/>
                </a:lnTo>
                <a:lnTo>
                  <a:pt x="1125" y="235"/>
                </a:lnTo>
                <a:lnTo>
                  <a:pt x="1125" y="197"/>
                </a:lnTo>
                <a:lnTo>
                  <a:pt x="1126" y="233"/>
                </a:lnTo>
                <a:lnTo>
                  <a:pt x="1126" y="248"/>
                </a:lnTo>
                <a:lnTo>
                  <a:pt x="1127" y="254"/>
                </a:lnTo>
                <a:lnTo>
                  <a:pt x="1127" y="194"/>
                </a:lnTo>
                <a:lnTo>
                  <a:pt x="1128" y="105"/>
                </a:lnTo>
                <a:lnTo>
                  <a:pt x="1128" y="108"/>
                </a:lnTo>
                <a:lnTo>
                  <a:pt x="1128" y="98"/>
                </a:lnTo>
                <a:lnTo>
                  <a:pt x="1129" y="116"/>
                </a:lnTo>
                <a:lnTo>
                  <a:pt x="1129" y="102"/>
                </a:lnTo>
                <a:lnTo>
                  <a:pt x="1129" y="108"/>
                </a:lnTo>
                <a:lnTo>
                  <a:pt x="1130" y="169"/>
                </a:lnTo>
                <a:lnTo>
                  <a:pt x="1131" y="172"/>
                </a:lnTo>
                <a:lnTo>
                  <a:pt x="1131" y="160"/>
                </a:lnTo>
                <a:lnTo>
                  <a:pt x="1132" y="214"/>
                </a:lnTo>
                <a:lnTo>
                  <a:pt x="1132" y="228"/>
                </a:lnTo>
                <a:lnTo>
                  <a:pt x="1133" y="227"/>
                </a:lnTo>
                <a:lnTo>
                  <a:pt x="1133" y="246"/>
                </a:lnTo>
                <a:lnTo>
                  <a:pt x="1133" y="194"/>
                </a:lnTo>
                <a:lnTo>
                  <a:pt x="1134" y="82"/>
                </a:lnTo>
                <a:lnTo>
                  <a:pt x="1134" y="90"/>
                </a:lnTo>
                <a:lnTo>
                  <a:pt x="1134" y="117"/>
                </a:lnTo>
                <a:lnTo>
                  <a:pt x="1135" y="95"/>
                </a:lnTo>
                <a:lnTo>
                  <a:pt x="1136" y="111"/>
                </a:lnTo>
                <a:lnTo>
                  <a:pt x="1137" y="174"/>
                </a:lnTo>
                <a:lnTo>
                  <a:pt x="1137" y="157"/>
                </a:lnTo>
                <a:lnTo>
                  <a:pt x="1138" y="235"/>
                </a:lnTo>
                <a:lnTo>
                  <a:pt x="1138" y="232"/>
                </a:lnTo>
                <a:lnTo>
                  <a:pt x="1138" y="242"/>
                </a:lnTo>
                <a:lnTo>
                  <a:pt x="1139" y="202"/>
                </a:lnTo>
                <a:lnTo>
                  <a:pt x="1139" y="135"/>
                </a:lnTo>
                <a:lnTo>
                  <a:pt x="1140" y="89"/>
                </a:lnTo>
                <a:lnTo>
                  <a:pt x="1140" y="104"/>
                </a:lnTo>
                <a:lnTo>
                  <a:pt x="1141" y="124"/>
                </a:lnTo>
                <a:lnTo>
                  <a:pt x="1141" y="111"/>
                </a:lnTo>
                <a:lnTo>
                  <a:pt x="1142" y="123"/>
                </a:lnTo>
                <a:lnTo>
                  <a:pt x="1142" y="140"/>
                </a:lnTo>
                <a:lnTo>
                  <a:pt x="1142" y="185"/>
                </a:lnTo>
                <a:lnTo>
                  <a:pt x="1143" y="160"/>
                </a:lnTo>
                <a:lnTo>
                  <a:pt x="1143" y="159"/>
                </a:lnTo>
                <a:lnTo>
                  <a:pt x="1144" y="240"/>
                </a:lnTo>
                <a:lnTo>
                  <a:pt x="1144" y="230"/>
                </a:lnTo>
                <a:lnTo>
                  <a:pt x="1145" y="236"/>
                </a:lnTo>
                <a:lnTo>
                  <a:pt x="1145" y="136"/>
                </a:lnTo>
                <a:lnTo>
                  <a:pt x="1145" y="99"/>
                </a:lnTo>
                <a:lnTo>
                  <a:pt x="1146" y="83"/>
                </a:lnTo>
                <a:lnTo>
                  <a:pt x="1146" y="111"/>
                </a:lnTo>
                <a:lnTo>
                  <a:pt x="1147" y="116"/>
                </a:lnTo>
                <a:lnTo>
                  <a:pt x="1147" y="95"/>
                </a:lnTo>
                <a:lnTo>
                  <a:pt x="1148" y="136"/>
                </a:lnTo>
                <a:lnTo>
                  <a:pt x="1148" y="147"/>
                </a:lnTo>
                <a:lnTo>
                  <a:pt x="1148" y="176"/>
                </a:lnTo>
                <a:lnTo>
                  <a:pt x="1149" y="156"/>
                </a:lnTo>
                <a:lnTo>
                  <a:pt x="1149" y="181"/>
                </a:lnTo>
                <a:lnTo>
                  <a:pt x="1150" y="242"/>
                </a:lnTo>
                <a:lnTo>
                  <a:pt x="1150" y="236"/>
                </a:lnTo>
                <a:lnTo>
                  <a:pt x="1150" y="237"/>
                </a:lnTo>
                <a:lnTo>
                  <a:pt x="1151" y="244"/>
                </a:lnTo>
                <a:lnTo>
                  <a:pt x="1151" y="92"/>
                </a:lnTo>
                <a:lnTo>
                  <a:pt x="1152" y="76"/>
                </a:lnTo>
                <a:lnTo>
                  <a:pt x="1152" y="108"/>
                </a:lnTo>
                <a:lnTo>
                  <a:pt x="1153" y="105"/>
                </a:lnTo>
                <a:lnTo>
                  <a:pt x="1153" y="99"/>
                </a:lnTo>
                <a:lnTo>
                  <a:pt x="1154" y="150"/>
                </a:lnTo>
                <a:lnTo>
                  <a:pt x="1154" y="172"/>
                </a:lnTo>
                <a:lnTo>
                  <a:pt x="1154" y="163"/>
                </a:lnTo>
                <a:lnTo>
                  <a:pt x="1155" y="193"/>
                </a:lnTo>
                <a:lnTo>
                  <a:pt x="1155" y="224"/>
                </a:lnTo>
                <a:lnTo>
                  <a:pt x="1156" y="249"/>
                </a:lnTo>
                <a:lnTo>
                  <a:pt x="1157" y="263"/>
                </a:lnTo>
                <a:lnTo>
                  <a:pt x="1157" y="168"/>
                </a:lnTo>
                <a:lnTo>
                  <a:pt x="1158" y="162"/>
                </a:lnTo>
                <a:lnTo>
                  <a:pt x="1159" y="214"/>
                </a:lnTo>
                <a:lnTo>
                  <a:pt x="1159" y="209"/>
                </a:lnTo>
                <a:lnTo>
                  <a:pt x="1160" y="224"/>
                </a:lnTo>
                <a:lnTo>
                  <a:pt x="1160" y="226"/>
                </a:lnTo>
                <a:lnTo>
                  <a:pt x="1161" y="199"/>
                </a:lnTo>
                <a:lnTo>
                  <a:pt x="1161" y="239"/>
                </a:lnTo>
                <a:lnTo>
                  <a:pt x="1161" y="252"/>
                </a:lnTo>
                <a:lnTo>
                  <a:pt x="1162" y="285"/>
                </a:lnTo>
                <a:lnTo>
                  <a:pt x="1163" y="279"/>
                </a:lnTo>
                <a:lnTo>
                  <a:pt x="1164" y="240"/>
                </a:lnTo>
                <a:lnTo>
                  <a:pt x="1164" y="236"/>
                </a:lnTo>
                <a:lnTo>
                  <a:pt x="1165" y="257"/>
                </a:lnTo>
                <a:lnTo>
                  <a:pt x="1165" y="252"/>
                </a:lnTo>
                <a:lnTo>
                  <a:pt x="1165" y="254"/>
                </a:lnTo>
                <a:lnTo>
                  <a:pt x="1166" y="236"/>
                </a:lnTo>
                <a:lnTo>
                  <a:pt x="1166" y="203"/>
                </a:lnTo>
                <a:lnTo>
                  <a:pt x="1167" y="197"/>
                </a:lnTo>
                <a:lnTo>
                  <a:pt x="1167" y="246"/>
                </a:lnTo>
                <a:lnTo>
                  <a:pt x="1168" y="258"/>
                </a:lnTo>
                <a:lnTo>
                  <a:pt x="1169" y="215"/>
                </a:lnTo>
                <a:lnTo>
                  <a:pt x="1169" y="150"/>
                </a:lnTo>
                <a:lnTo>
                  <a:pt x="1169" y="105"/>
                </a:lnTo>
                <a:lnTo>
                  <a:pt x="1170" y="107"/>
                </a:lnTo>
                <a:lnTo>
                  <a:pt x="1170" y="128"/>
                </a:lnTo>
                <a:lnTo>
                  <a:pt x="1171" y="113"/>
                </a:lnTo>
                <a:lnTo>
                  <a:pt x="1171" y="123"/>
                </a:lnTo>
                <a:lnTo>
                  <a:pt x="1171" y="144"/>
                </a:lnTo>
                <a:lnTo>
                  <a:pt x="1172" y="181"/>
                </a:lnTo>
                <a:lnTo>
                  <a:pt x="1172" y="168"/>
                </a:lnTo>
                <a:lnTo>
                  <a:pt x="1173" y="178"/>
                </a:lnTo>
                <a:lnTo>
                  <a:pt x="1173" y="218"/>
                </a:lnTo>
                <a:lnTo>
                  <a:pt x="1174" y="232"/>
                </a:lnTo>
                <a:lnTo>
                  <a:pt x="1174" y="242"/>
                </a:lnTo>
                <a:lnTo>
                  <a:pt x="1175" y="141"/>
                </a:lnTo>
                <a:lnTo>
                  <a:pt x="1175" y="98"/>
                </a:lnTo>
                <a:lnTo>
                  <a:pt x="1175" y="92"/>
                </a:lnTo>
                <a:lnTo>
                  <a:pt x="1176" y="123"/>
                </a:lnTo>
                <a:lnTo>
                  <a:pt x="1176" y="120"/>
                </a:lnTo>
                <a:lnTo>
                  <a:pt x="1177" y="105"/>
                </a:lnTo>
                <a:lnTo>
                  <a:pt x="1177" y="141"/>
                </a:lnTo>
                <a:lnTo>
                  <a:pt x="1177" y="154"/>
                </a:lnTo>
                <a:lnTo>
                  <a:pt x="1178" y="180"/>
                </a:lnTo>
                <a:lnTo>
                  <a:pt x="1178" y="163"/>
                </a:lnTo>
                <a:lnTo>
                  <a:pt x="1179" y="197"/>
                </a:lnTo>
                <a:lnTo>
                  <a:pt x="1180" y="230"/>
                </a:lnTo>
                <a:lnTo>
                  <a:pt x="1180" y="228"/>
                </a:lnTo>
                <a:lnTo>
                  <a:pt x="1180" y="232"/>
                </a:lnTo>
                <a:lnTo>
                  <a:pt x="1180" y="237"/>
                </a:lnTo>
                <a:lnTo>
                  <a:pt x="1181" y="96"/>
                </a:lnTo>
                <a:lnTo>
                  <a:pt x="1181" y="92"/>
                </a:lnTo>
                <a:lnTo>
                  <a:pt x="1181" y="89"/>
                </a:lnTo>
                <a:lnTo>
                  <a:pt x="1182" y="116"/>
                </a:lnTo>
                <a:lnTo>
                  <a:pt x="1182" y="114"/>
                </a:lnTo>
                <a:lnTo>
                  <a:pt x="1182" y="108"/>
                </a:lnTo>
                <a:lnTo>
                  <a:pt x="1183" y="107"/>
                </a:lnTo>
                <a:lnTo>
                  <a:pt x="1183" y="156"/>
                </a:lnTo>
                <a:lnTo>
                  <a:pt x="1184" y="175"/>
                </a:lnTo>
                <a:lnTo>
                  <a:pt x="1184" y="154"/>
                </a:lnTo>
                <a:lnTo>
                  <a:pt x="1185" y="154"/>
                </a:lnTo>
                <a:lnTo>
                  <a:pt x="1185" y="178"/>
                </a:lnTo>
                <a:lnTo>
                  <a:pt x="1185" y="233"/>
                </a:lnTo>
                <a:lnTo>
                  <a:pt x="1186" y="227"/>
                </a:lnTo>
                <a:lnTo>
                  <a:pt x="1186" y="220"/>
                </a:lnTo>
                <a:lnTo>
                  <a:pt x="1186" y="242"/>
                </a:lnTo>
                <a:lnTo>
                  <a:pt x="1187" y="99"/>
                </a:lnTo>
                <a:lnTo>
                  <a:pt x="1187" y="84"/>
                </a:lnTo>
                <a:lnTo>
                  <a:pt x="1187" y="80"/>
                </a:lnTo>
                <a:lnTo>
                  <a:pt x="1188" y="119"/>
                </a:lnTo>
                <a:lnTo>
                  <a:pt x="1188" y="110"/>
                </a:lnTo>
                <a:lnTo>
                  <a:pt x="1189" y="105"/>
                </a:lnTo>
                <a:lnTo>
                  <a:pt x="1189" y="102"/>
                </a:lnTo>
                <a:lnTo>
                  <a:pt x="1189" y="147"/>
                </a:lnTo>
                <a:lnTo>
                  <a:pt x="1190" y="162"/>
                </a:lnTo>
                <a:lnTo>
                  <a:pt x="1191" y="188"/>
                </a:lnTo>
                <a:lnTo>
                  <a:pt x="1191" y="208"/>
                </a:lnTo>
                <a:lnTo>
                  <a:pt x="1191" y="227"/>
                </a:lnTo>
                <a:lnTo>
                  <a:pt x="1192" y="227"/>
                </a:lnTo>
                <a:lnTo>
                  <a:pt x="1192" y="221"/>
                </a:lnTo>
                <a:lnTo>
                  <a:pt x="1193" y="93"/>
                </a:lnTo>
                <a:lnTo>
                  <a:pt x="1193" y="98"/>
                </a:lnTo>
                <a:lnTo>
                  <a:pt x="1194" y="116"/>
                </a:lnTo>
                <a:lnTo>
                  <a:pt x="1194" y="111"/>
                </a:lnTo>
                <a:lnTo>
                  <a:pt x="1195" y="113"/>
                </a:lnTo>
                <a:lnTo>
                  <a:pt x="1196" y="171"/>
                </a:lnTo>
                <a:lnTo>
                  <a:pt x="1196" y="174"/>
                </a:lnTo>
                <a:lnTo>
                  <a:pt x="1196" y="166"/>
                </a:lnTo>
                <a:lnTo>
                  <a:pt x="1197" y="202"/>
                </a:lnTo>
                <a:lnTo>
                  <a:pt x="1197" y="223"/>
                </a:lnTo>
                <a:lnTo>
                  <a:pt x="1198" y="244"/>
                </a:lnTo>
                <a:lnTo>
                  <a:pt x="1198" y="227"/>
                </a:lnTo>
                <a:lnTo>
                  <a:pt x="1199" y="151"/>
                </a:lnTo>
                <a:lnTo>
                  <a:pt x="1199" y="153"/>
                </a:lnTo>
                <a:lnTo>
                  <a:pt x="1200" y="169"/>
                </a:lnTo>
                <a:lnTo>
                  <a:pt x="1200" y="202"/>
                </a:lnTo>
                <a:lnTo>
                  <a:pt x="1201" y="196"/>
                </a:lnTo>
                <a:lnTo>
                  <a:pt x="1201" y="199"/>
                </a:lnTo>
                <a:lnTo>
                  <a:pt x="1201" y="217"/>
                </a:lnTo>
                <a:lnTo>
                  <a:pt x="1202" y="215"/>
                </a:lnTo>
                <a:lnTo>
                  <a:pt x="1202" y="199"/>
                </a:lnTo>
                <a:lnTo>
                  <a:pt x="1203" y="236"/>
                </a:lnTo>
                <a:lnTo>
                  <a:pt x="1203" y="249"/>
                </a:lnTo>
                <a:lnTo>
                  <a:pt x="1204" y="245"/>
                </a:lnTo>
                <a:lnTo>
                  <a:pt x="1204" y="276"/>
                </a:lnTo>
                <a:lnTo>
                  <a:pt x="1205" y="261"/>
                </a:lnTo>
                <a:lnTo>
                  <a:pt x="1205" y="228"/>
                </a:lnTo>
                <a:lnTo>
                  <a:pt x="1206" y="242"/>
                </a:lnTo>
                <a:lnTo>
                  <a:pt x="1206" y="255"/>
                </a:lnTo>
                <a:lnTo>
                  <a:pt x="1207" y="251"/>
                </a:lnTo>
                <a:lnTo>
                  <a:pt x="1207" y="246"/>
                </a:lnTo>
                <a:lnTo>
                  <a:pt x="1208" y="200"/>
                </a:lnTo>
                <a:lnTo>
                  <a:pt x="1208" y="196"/>
                </a:lnTo>
                <a:lnTo>
                  <a:pt x="1209" y="240"/>
                </a:lnTo>
                <a:lnTo>
                  <a:pt x="1209" y="240"/>
                </a:lnTo>
                <a:lnTo>
                  <a:pt x="1209" y="245"/>
                </a:lnTo>
                <a:lnTo>
                  <a:pt x="1210" y="248"/>
                </a:lnTo>
                <a:lnTo>
                  <a:pt x="1210" y="145"/>
                </a:lnTo>
                <a:lnTo>
                  <a:pt x="1211" y="96"/>
                </a:lnTo>
                <a:lnTo>
                  <a:pt x="1211" y="84"/>
                </a:lnTo>
                <a:lnTo>
                  <a:pt x="1212" y="117"/>
                </a:lnTo>
                <a:lnTo>
                  <a:pt x="1212" y="104"/>
                </a:lnTo>
                <a:lnTo>
                  <a:pt x="1212" y="98"/>
                </a:lnTo>
                <a:lnTo>
                  <a:pt x="1213" y="136"/>
                </a:lnTo>
                <a:lnTo>
                  <a:pt x="1213" y="145"/>
                </a:lnTo>
                <a:lnTo>
                  <a:pt x="1213" y="172"/>
                </a:lnTo>
                <a:lnTo>
                  <a:pt x="1214" y="159"/>
                </a:lnTo>
                <a:lnTo>
                  <a:pt x="1214" y="184"/>
                </a:lnTo>
                <a:lnTo>
                  <a:pt x="1215" y="217"/>
                </a:lnTo>
                <a:lnTo>
                  <a:pt x="1215" y="217"/>
                </a:lnTo>
                <a:lnTo>
                  <a:pt x="1216" y="224"/>
                </a:lnTo>
                <a:lnTo>
                  <a:pt x="1216" y="86"/>
                </a:lnTo>
                <a:lnTo>
                  <a:pt x="1217" y="74"/>
                </a:lnTo>
                <a:lnTo>
                  <a:pt x="1217" y="108"/>
                </a:lnTo>
                <a:lnTo>
                  <a:pt x="1218" y="107"/>
                </a:lnTo>
                <a:lnTo>
                  <a:pt x="1218" y="96"/>
                </a:lnTo>
                <a:lnTo>
                  <a:pt x="1219" y="93"/>
                </a:lnTo>
                <a:lnTo>
                  <a:pt x="1219" y="131"/>
                </a:lnTo>
                <a:lnTo>
                  <a:pt x="1219" y="168"/>
                </a:lnTo>
                <a:lnTo>
                  <a:pt x="1220" y="163"/>
                </a:lnTo>
                <a:lnTo>
                  <a:pt x="1220" y="205"/>
                </a:lnTo>
                <a:lnTo>
                  <a:pt x="1220" y="203"/>
                </a:lnTo>
                <a:lnTo>
                  <a:pt x="1221" y="236"/>
                </a:lnTo>
                <a:lnTo>
                  <a:pt x="1221" y="232"/>
                </a:lnTo>
                <a:lnTo>
                  <a:pt x="1222" y="220"/>
                </a:lnTo>
                <a:lnTo>
                  <a:pt x="1223" y="90"/>
                </a:lnTo>
                <a:lnTo>
                  <a:pt x="1223" y="83"/>
                </a:lnTo>
                <a:lnTo>
                  <a:pt x="1224" y="114"/>
                </a:lnTo>
                <a:lnTo>
                  <a:pt x="1224" y="110"/>
                </a:lnTo>
                <a:lnTo>
                  <a:pt x="1224" y="108"/>
                </a:lnTo>
                <a:lnTo>
                  <a:pt x="1225" y="169"/>
                </a:lnTo>
                <a:lnTo>
                  <a:pt x="1225" y="171"/>
                </a:lnTo>
                <a:lnTo>
                  <a:pt x="1226" y="156"/>
                </a:lnTo>
                <a:lnTo>
                  <a:pt x="1226" y="209"/>
                </a:lnTo>
                <a:lnTo>
                  <a:pt x="1227" y="221"/>
                </a:lnTo>
                <a:lnTo>
                  <a:pt x="1227" y="228"/>
                </a:lnTo>
                <a:lnTo>
                  <a:pt x="1228" y="203"/>
                </a:lnTo>
                <a:lnTo>
                  <a:pt x="1228" y="187"/>
                </a:lnTo>
                <a:lnTo>
                  <a:pt x="1229" y="84"/>
                </a:lnTo>
                <a:lnTo>
                  <a:pt x="1229" y="89"/>
                </a:lnTo>
                <a:lnTo>
                  <a:pt x="1230" y="114"/>
                </a:lnTo>
                <a:lnTo>
                  <a:pt x="1230" y="105"/>
                </a:lnTo>
                <a:lnTo>
                  <a:pt x="1230" y="120"/>
                </a:lnTo>
                <a:lnTo>
                  <a:pt x="1231" y="169"/>
                </a:lnTo>
                <a:lnTo>
                  <a:pt x="1232" y="162"/>
                </a:lnTo>
                <a:lnTo>
                  <a:pt x="1232" y="217"/>
                </a:lnTo>
                <a:lnTo>
                  <a:pt x="1233" y="221"/>
                </a:lnTo>
                <a:lnTo>
                  <a:pt x="1233" y="228"/>
                </a:lnTo>
                <a:lnTo>
                  <a:pt x="1234" y="188"/>
                </a:lnTo>
                <a:lnTo>
                  <a:pt x="1234" y="142"/>
                </a:lnTo>
                <a:lnTo>
                  <a:pt x="1235" y="99"/>
                </a:lnTo>
                <a:lnTo>
                  <a:pt x="1235" y="122"/>
                </a:lnTo>
                <a:lnTo>
                  <a:pt x="1235" y="128"/>
                </a:lnTo>
                <a:lnTo>
                  <a:pt x="1236" y="122"/>
                </a:lnTo>
                <a:lnTo>
                  <a:pt x="1236" y="133"/>
                </a:lnTo>
                <a:lnTo>
                  <a:pt x="1236" y="148"/>
                </a:lnTo>
                <a:lnTo>
                  <a:pt x="1237" y="192"/>
                </a:lnTo>
                <a:lnTo>
                  <a:pt x="1237" y="172"/>
                </a:lnTo>
                <a:lnTo>
                  <a:pt x="1238" y="172"/>
                </a:lnTo>
                <a:lnTo>
                  <a:pt x="1239" y="239"/>
                </a:lnTo>
                <a:lnTo>
                  <a:pt x="1239" y="244"/>
                </a:lnTo>
                <a:lnTo>
                  <a:pt x="1240" y="246"/>
                </a:lnTo>
                <a:lnTo>
                  <a:pt x="1240" y="211"/>
                </a:lnTo>
                <a:lnTo>
                  <a:pt x="1240" y="190"/>
                </a:lnTo>
                <a:lnTo>
                  <a:pt x="1240" y="183"/>
                </a:lnTo>
                <a:lnTo>
                  <a:pt x="1241" y="193"/>
                </a:lnTo>
                <a:lnTo>
                  <a:pt x="1241" y="202"/>
                </a:lnTo>
                <a:lnTo>
                  <a:pt x="1242" y="224"/>
                </a:lnTo>
                <a:lnTo>
                  <a:pt x="1242" y="220"/>
                </a:lnTo>
                <a:lnTo>
                  <a:pt x="1242" y="220"/>
                </a:lnTo>
                <a:lnTo>
                  <a:pt x="1243" y="237"/>
                </a:lnTo>
                <a:lnTo>
                  <a:pt x="1244" y="211"/>
                </a:lnTo>
                <a:lnTo>
                  <a:pt x="1244" y="221"/>
                </a:lnTo>
                <a:lnTo>
                  <a:pt x="1245" y="258"/>
                </a:lnTo>
                <a:lnTo>
                  <a:pt x="1245" y="263"/>
                </a:lnTo>
                <a:lnTo>
                  <a:pt x="1245" y="260"/>
                </a:lnTo>
                <a:lnTo>
                  <a:pt x="1246" y="284"/>
                </a:lnTo>
                <a:lnTo>
                  <a:pt x="1246" y="273"/>
                </a:lnTo>
                <a:lnTo>
                  <a:pt x="1246" y="264"/>
                </a:lnTo>
                <a:lnTo>
                  <a:pt x="1247" y="251"/>
                </a:lnTo>
                <a:lnTo>
                  <a:pt x="1247" y="257"/>
                </a:lnTo>
                <a:lnTo>
                  <a:pt x="1248" y="270"/>
                </a:lnTo>
                <a:lnTo>
                  <a:pt x="1248" y="263"/>
                </a:lnTo>
                <a:lnTo>
                  <a:pt x="1248" y="275"/>
                </a:lnTo>
                <a:lnTo>
                  <a:pt x="1248" y="270"/>
                </a:lnTo>
                <a:lnTo>
                  <a:pt x="1249" y="261"/>
                </a:lnTo>
                <a:lnTo>
                  <a:pt x="1249" y="217"/>
                </a:lnTo>
                <a:lnTo>
                  <a:pt x="1250" y="218"/>
                </a:lnTo>
                <a:lnTo>
                  <a:pt x="1250" y="235"/>
                </a:lnTo>
                <a:lnTo>
                  <a:pt x="1251" y="261"/>
                </a:lnTo>
                <a:lnTo>
                  <a:pt x="1251" y="261"/>
                </a:lnTo>
                <a:lnTo>
                  <a:pt x="1251" y="263"/>
                </a:lnTo>
                <a:lnTo>
                  <a:pt x="1252" y="162"/>
                </a:lnTo>
                <a:lnTo>
                  <a:pt x="1252" y="157"/>
                </a:lnTo>
                <a:lnTo>
                  <a:pt x="1253" y="168"/>
                </a:lnTo>
                <a:lnTo>
                  <a:pt x="1254" y="168"/>
                </a:lnTo>
                <a:lnTo>
                  <a:pt x="1254" y="166"/>
                </a:lnTo>
                <a:lnTo>
                  <a:pt x="1255" y="203"/>
                </a:lnTo>
                <a:lnTo>
                  <a:pt x="1255" y="217"/>
                </a:lnTo>
                <a:lnTo>
                  <a:pt x="1255" y="193"/>
                </a:lnTo>
                <a:lnTo>
                  <a:pt x="1256" y="227"/>
                </a:lnTo>
                <a:lnTo>
                  <a:pt x="1256" y="244"/>
                </a:lnTo>
                <a:lnTo>
                  <a:pt x="1257" y="255"/>
                </a:lnTo>
                <a:lnTo>
                  <a:pt x="1257" y="254"/>
                </a:lnTo>
                <a:lnTo>
                  <a:pt x="1257" y="240"/>
                </a:lnTo>
                <a:lnTo>
                  <a:pt x="1258" y="160"/>
                </a:lnTo>
                <a:lnTo>
                  <a:pt x="1259" y="147"/>
                </a:lnTo>
                <a:lnTo>
                  <a:pt x="1259" y="174"/>
                </a:lnTo>
                <a:lnTo>
                  <a:pt x="1260" y="171"/>
                </a:lnTo>
                <a:lnTo>
                  <a:pt x="1260" y="166"/>
                </a:lnTo>
                <a:lnTo>
                  <a:pt x="1261" y="215"/>
                </a:lnTo>
                <a:lnTo>
                  <a:pt x="1261" y="221"/>
                </a:lnTo>
                <a:lnTo>
                  <a:pt x="1261" y="190"/>
                </a:lnTo>
                <a:lnTo>
                  <a:pt x="1262" y="236"/>
                </a:lnTo>
                <a:lnTo>
                  <a:pt x="1262" y="248"/>
                </a:lnTo>
                <a:lnTo>
                  <a:pt x="1263" y="255"/>
                </a:lnTo>
                <a:lnTo>
                  <a:pt x="1263" y="240"/>
                </a:lnTo>
                <a:lnTo>
                  <a:pt x="1264" y="236"/>
                </a:lnTo>
                <a:lnTo>
                  <a:pt x="1264" y="145"/>
                </a:lnTo>
                <a:lnTo>
                  <a:pt x="1264" y="154"/>
                </a:lnTo>
                <a:lnTo>
                  <a:pt x="1265" y="159"/>
                </a:lnTo>
                <a:lnTo>
                  <a:pt x="1265" y="174"/>
                </a:lnTo>
                <a:lnTo>
                  <a:pt x="1266" y="168"/>
                </a:lnTo>
                <a:lnTo>
                  <a:pt x="1266" y="183"/>
                </a:lnTo>
                <a:lnTo>
                  <a:pt x="1267" y="221"/>
                </a:lnTo>
                <a:lnTo>
                  <a:pt x="1267" y="212"/>
                </a:lnTo>
                <a:lnTo>
                  <a:pt x="1267" y="193"/>
                </a:lnTo>
                <a:lnTo>
                  <a:pt x="1267" y="192"/>
                </a:lnTo>
                <a:lnTo>
                  <a:pt x="1268" y="251"/>
                </a:lnTo>
                <a:lnTo>
                  <a:pt x="1268" y="252"/>
                </a:lnTo>
                <a:lnTo>
                  <a:pt x="1269" y="254"/>
                </a:lnTo>
                <a:lnTo>
                  <a:pt x="1269" y="233"/>
                </a:lnTo>
                <a:lnTo>
                  <a:pt x="1270" y="196"/>
                </a:lnTo>
                <a:lnTo>
                  <a:pt x="1270" y="156"/>
                </a:lnTo>
                <a:lnTo>
                  <a:pt x="1271" y="156"/>
                </a:lnTo>
                <a:lnTo>
                  <a:pt x="1271" y="174"/>
                </a:lnTo>
                <a:lnTo>
                  <a:pt x="1271" y="165"/>
                </a:lnTo>
                <a:lnTo>
                  <a:pt x="1272" y="184"/>
                </a:lnTo>
                <a:lnTo>
                  <a:pt x="1272" y="184"/>
                </a:lnTo>
                <a:lnTo>
                  <a:pt x="1273" y="217"/>
                </a:lnTo>
                <a:lnTo>
                  <a:pt x="1273" y="190"/>
                </a:lnTo>
                <a:lnTo>
                  <a:pt x="1273" y="203"/>
                </a:lnTo>
                <a:lnTo>
                  <a:pt x="1274" y="248"/>
                </a:lnTo>
                <a:lnTo>
                  <a:pt x="1275" y="249"/>
                </a:lnTo>
                <a:lnTo>
                  <a:pt x="1275" y="202"/>
                </a:lnTo>
                <a:lnTo>
                  <a:pt x="1276" y="172"/>
                </a:lnTo>
                <a:lnTo>
                  <a:pt x="1276" y="159"/>
                </a:lnTo>
                <a:lnTo>
                  <a:pt x="1277" y="183"/>
                </a:lnTo>
                <a:lnTo>
                  <a:pt x="1277" y="192"/>
                </a:lnTo>
                <a:lnTo>
                  <a:pt x="1278" y="185"/>
                </a:lnTo>
                <a:lnTo>
                  <a:pt x="1278" y="206"/>
                </a:lnTo>
                <a:lnTo>
                  <a:pt x="1278" y="215"/>
                </a:lnTo>
                <a:lnTo>
                  <a:pt x="1279" y="233"/>
                </a:lnTo>
                <a:lnTo>
                  <a:pt x="1279" y="208"/>
                </a:lnTo>
                <a:lnTo>
                  <a:pt x="1279" y="227"/>
                </a:lnTo>
                <a:lnTo>
                  <a:pt x="1279" y="236"/>
                </a:lnTo>
                <a:lnTo>
                  <a:pt x="1280" y="258"/>
                </a:lnTo>
                <a:lnTo>
                  <a:pt x="1281" y="264"/>
                </a:lnTo>
                <a:lnTo>
                  <a:pt x="1281" y="270"/>
                </a:lnTo>
                <a:lnTo>
                  <a:pt x="1282" y="227"/>
                </a:lnTo>
                <a:lnTo>
                  <a:pt x="1282" y="221"/>
                </a:lnTo>
                <a:lnTo>
                  <a:pt x="1282" y="220"/>
                </a:lnTo>
                <a:lnTo>
                  <a:pt x="1283" y="248"/>
                </a:lnTo>
                <a:lnTo>
                  <a:pt x="1283" y="249"/>
                </a:lnTo>
                <a:lnTo>
                  <a:pt x="1283" y="236"/>
                </a:lnTo>
                <a:lnTo>
                  <a:pt x="1284" y="254"/>
                </a:lnTo>
                <a:lnTo>
                  <a:pt x="1284" y="251"/>
                </a:lnTo>
                <a:lnTo>
                  <a:pt x="1285" y="232"/>
                </a:lnTo>
                <a:lnTo>
                  <a:pt x="1285" y="254"/>
                </a:lnTo>
                <a:lnTo>
                  <a:pt x="1286" y="261"/>
                </a:lnTo>
                <a:lnTo>
                  <a:pt x="1287" y="278"/>
                </a:lnTo>
                <a:lnTo>
                  <a:pt x="1287" y="276"/>
                </a:lnTo>
                <a:lnTo>
                  <a:pt x="1287" y="273"/>
                </a:lnTo>
                <a:lnTo>
                  <a:pt x="1287" y="298"/>
                </a:lnTo>
                <a:lnTo>
                  <a:pt x="1288" y="267"/>
                </a:lnTo>
                <a:lnTo>
                  <a:pt x="1288" y="272"/>
                </a:lnTo>
                <a:lnTo>
                  <a:pt x="1289" y="280"/>
                </a:lnTo>
                <a:lnTo>
                  <a:pt x="1289" y="280"/>
                </a:lnTo>
                <a:lnTo>
                  <a:pt x="1289" y="280"/>
                </a:lnTo>
                <a:lnTo>
                  <a:pt x="1290" y="269"/>
                </a:lnTo>
                <a:lnTo>
                  <a:pt x="1291" y="246"/>
                </a:lnTo>
                <a:lnTo>
                  <a:pt x="1291" y="236"/>
                </a:lnTo>
                <a:lnTo>
                  <a:pt x="1291" y="263"/>
                </a:lnTo>
                <a:lnTo>
                  <a:pt x="1292" y="272"/>
                </a:lnTo>
                <a:lnTo>
                  <a:pt x="1292" y="273"/>
                </a:lnTo>
                <a:lnTo>
                  <a:pt x="1293" y="260"/>
                </a:lnTo>
                <a:lnTo>
                  <a:pt x="1293" y="269"/>
                </a:lnTo>
                <a:lnTo>
                  <a:pt x="1294" y="214"/>
                </a:lnTo>
                <a:lnTo>
                  <a:pt x="1294" y="214"/>
                </a:lnTo>
                <a:lnTo>
                  <a:pt x="1294" y="211"/>
                </a:lnTo>
                <a:lnTo>
                  <a:pt x="1295" y="223"/>
                </a:lnTo>
                <a:lnTo>
                  <a:pt x="1295" y="221"/>
                </a:lnTo>
                <a:lnTo>
                  <a:pt x="1295" y="237"/>
                </a:lnTo>
                <a:lnTo>
                  <a:pt x="1296" y="257"/>
                </a:lnTo>
                <a:lnTo>
                  <a:pt x="1296" y="246"/>
                </a:lnTo>
                <a:lnTo>
                  <a:pt x="1297" y="236"/>
                </a:lnTo>
                <a:lnTo>
                  <a:pt x="1298" y="263"/>
                </a:lnTo>
                <a:lnTo>
                  <a:pt x="1298" y="272"/>
                </a:lnTo>
                <a:lnTo>
                  <a:pt x="1298" y="276"/>
                </a:lnTo>
                <a:lnTo>
                  <a:pt x="1299" y="263"/>
                </a:lnTo>
                <a:lnTo>
                  <a:pt x="1299" y="273"/>
                </a:lnTo>
                <a:lnTo>
                  <a:pt x="1300" y="215"/>
                </a:lnTo>
                <a:lnTo>
                  <a:pt x="1300" y="218"/>
                </a:lnTo>
                <a:lnTo>
                  <a:pt x="1301" y="239"/>
                </a:lnTo>
                <a:lnTo>
                  <a:pt x="1301" y="230"/>
                </a:lnTo>
                <a:lnTo>
                  <a:pt x="1302" y="233"/>
                </a:lnTo>
                <a:lnTo>
                  <a:pt x="1302" y="228"/>
                </a:lnTo>
                <a:lnTo>
                  <a:pt x="1302" y="246"/>
                </a:lnTo>
                <a:lnTo>
                  <a:pt x="1303" y="230"/>
                </a:lnTo>
                <a:lnTo>
                  <a:pt x="1303" y="236"/>
                </a:lnTo>
                <a:lnTo>
                  <a:pt x="1304" y="276"/>
                </a:lnTo>
                <a:lnTo>
                  <a:pt x="1304" y="282"/>
                </a:lnTo>
                <a:lnTo>
                  <a:pt x="1305" y="267"/>
                </a:lnTo>
                <a:lnTo>
                  <a:pt x="1305" y="275"/>
                </a:lnTo>
                <a:lnTo>
                  <a:pt x="1305" y="252"/>
                </a:lnTo>
                <a:lnTo>
                  <a:pt x="1306" y="223"/>
                </a:lnTo>
                <a:lnTo>
                  <a:pt x="1306" y="226"/>
                </a:lnTo>
                <a:lnTo>
                  <a:pt x="1307" y="230"/>
                </a:lnTo>
                <a:lnTo>
                  <a:pt x="1307" y="242"/>
                </a:lnTo>
                <a:lnTo>
                  <a:pt x="1308" y="248"/>
                </a:lnTo>
                <a:lnTo>
                  <a:pt x="1308" y="261"/>
                </a:lnTo>
                <a:lnTo>
                  <a:pt x="1309" y="235"/>
                </a:lnTo>
                <a:lnTo>
                  <a:pt x="1309" y="245"/>
                </a:lnTo>
                <a:lnTo>
                  <a:pt x="1310" y="275"/>
                </a:lnTo>
                <a:lnTo>
                  <a:pt x="1310" y="270"/>
                </a:lnTo>
                <a:lnTo>
                  <a:pt x="1310" y="276"/>
                </a:lnTo>
                <a:lnTo>
                  <a:pt x="1311" y="246"/>
                </a:lnTo>
                <a:lnTo>
                  <a:pt x="1311" y="230"/>
                </a:lnTo>
                <a:lnTo>
                  <a:pt x="1312" y="223"/>
                </a:lnTo>
                <a:lnTo>
                  <a:pt x="1312" y="228"/>
                </a:lnTo>
                <a:lnTo>
                  <a:pt x="1313" y="244"/>
                </a:lnTo>
                <a:lnTo>
                  <a:pt x="1313" y="230"/>
                </a:lnTo>
                <a:lnTo>
                  <a:pt x="1314" y="246"/>
                </a:lnTo>
                <a:lnTo>
                  <a:pt x="1314" y="248"/>
                </a:lnTo>
                <a:lnTo>
                  <a:pt x="1314" y="258"/>
                </a:lnTo>
                <a:lnTo>
                  <a:pt x="1315" y="227"/>
                </a:lnTo>
                <a:lnTo>
                  <a:pt x="1315" y="239"/>
                </a:lnTo>
                <a:lnTo>
                  <a:pt x="1315" y="257"/>
                </a:lnTo>
                <a:lnTo>
                  <a:pt x="1316" y="272"/>
                </a:lnTo>
                <a:lnTo>
                  <a:pt x="1316" y="269"/>
                </a:lnTo>
                <a:lnTo>
                  <a:pt x="1317" y="214"/>
                </a:lnTo>
                <a:lnTo>
                  <a:pt x="1318" y="215"/>
                </a:lnTo>
                <a:lnTo>
                  <a:pt x="1319" y="236"/>
                </a:lnTo>
                <a:lnTo>
                  <a:pt x="1319" y="237"/>
                </a:lnTo>
                <a:lnTo>
                  <a:pt x="1320" y="252"/>
                </a:lnTo>
                <a:lnTo>
                  <a:pt x="1320" y="263"/>
                </a:lnTo>
                <a:lnTo>
                  <a:pt x="1320" y="239"/>
                </a:lnTo>
                <a:lnTo>
                  <a:pt x="1321" y="257"/>
                </a:lnTo>
                <a:lnTo>
                  <a:pt x="1321" y="270"/>
                </a:lnTo>
                <a:lnTo>
                  <a:pt x="1322" y="282"/>
                </a:lnTo>
                <a:lnTo>
                  <a:pt x="1322" y="279"/>
                </a:lnTo>
                <a:lnTo>
                  <a:pt x="1323" y="276"/>
                </a:lnTo>
                <a:lnTo>
                  <a:pt x="1323" y="285"/>
                </a:lnTo>
                <a:lnTo>
                  <a:pt x="1323" y="251"/>
                </a:lnTo>
                <a:lnTo>
                  <a:pt x="1324" y="251"/>
                </a:lnTo>
                <a:lnTo>
                  <a:pt x="1325" y="288"/>
                </a:lnTo>
                <a:lnTo>
                  <a:pt x="1325" y="275"/>
                </a:lnTo>
                <a:lnTo>
                  <a:pt x="1325" y="279"/>
                </a:lnTo>
                <a:lnTo>
                  <a:pt x="1326" y="278"/>
                </a:lnTo>
                <a:lnTo>
                  <a:pt x="1326" y="248"/>
                </a:lnTo>
                <a:lnTo>
                  <a:pt x="1327" y="282"/>
                </a:lnTo>
                <a:lnTo>
                  <a:pt x="1327" y="284"/>
                </a:lnTo>
                <a:lnTo>
                  <a:pt x="1328" y="292"/>
                </a:lnTo>
                <a:lnTo>
                  <a:pt x="1328" y="288"/>
                </a:lnTo>
                <a:lnTo>
                  <a:pt x="1329" y="315"/>
                </a:lnTo>
                <a:lnTo>
                  <a:pt x="1330" y="292"/>
                </a:lnTo>
                <a:lnTo>
                  <a:pt x="1330" y="301"/>
                </a:lnTo>
                <a:lnTo>
                  <a:pt x="1330" y="300"/>
                </a:lnTo>
                <a:lnTo>
                  <a:pt x="1331" y="304"/>
                </a:lnTo>
                <a:lnTo>
                  <a:pt x="1331" y="300"/>
                </a:lnTo>
                <a:lnTo>
                  <a:pt x="1332" y="304"/>
                </a:lnTo>
                <a:lnTo>
                  <a:pt x="1332" y="255"/>
                </a:lnTo>
                <a:lnTo>
                  <a:pt x="1332" y="260"/>
                </a:lnTo>
                <a:lnTo>
                  <a:pt x="1333" y="280"/>
                </a:lnTo>
                <a:lnTo>
                  <a:pt x="1334" y="288"/>
                </a:lnTo>
                <a:lnTo>
                  <a:pt x="1334" y="278"/>
                </a:lnTo>
                <a:lnTo>
                  <a:pt x="1334" y="291"/>
                </a:lnTo>
                <a:lnTo>
                  <a:pt x="1335" y="275"/>
                </a:lnTo>
                <a:lnTo>
                  <a:pt x="1335" y="252"/>
                </a:lnTo>
                <a:lnTo>
                  <a:pt x="1336" y="257"/>
                </a:lnTo>
                <a:lnTo>
                  <a:pt x="1336" y="257"/>
                </a:lnTo>
                <a:lnTo>
                  <a:pt x="1337" y="270"/>
                </a:lnTo>
                <a:lnTo>
                  <a:pt x="1337" y="266"/>
                </a:lnTo>
                <a:lnTo>
                  <a:pt x="1338" y="267"/>
                </a:lnTo>
                <a:lnTo>
                  <a:pt x="1338" y="248"/>
                </a:lnTo>
                <a:lnTo>
                  <a:pt x="1338" y="254"/>
                </a:lnTo>
                <a:lnTo>
                  <a:pt x="1338" y="261"/>
                </a:lnTo>
                <a:lnTo>
                  <a:pt x="1339" y="288"/>
                </a:lnTo>
                <a:lnTo>
                  <a:pt x="1340" y="288"/>
                </a:lnTo>
                <a:lnTo>
                  <a:pt x="1340" y="284"/>
                </a:lnTo>
                <a:lnTo>
                  <a:pt x="1340" y="312"/>
                </a:lnTo>
                <a:lnTo>
                  <a:pt x="1341" y="301"/>
                </a:lnTo>
                <a:lnTo>
                  <a:pt x="1341" y="292"/>
                </a:lnTo>
                <a:lnTo>
                  <a:pt x="1342" y="285"/>
                </a:lnTo>
                <a:lnTo>
                  <a:pt x="1342" y="297"/>
                </a:lnTo>
                <a:lnTo>
                  <a:pt x="1342" y="300"/>
                </a:lnTo>
                <a:lnTo>
                  <a:pt x="1342" y="303"/>
                </a:lnTo>
                <a:lnTo>
                  <a:pt x="1343" y="289"/>
                </a:lnTo>
                <a:lnTo>
                  <a:pt x="1343" y="294"/>
                </a:lnTo>
                <a:lnTo>
                  <a:pt x="1343" y="291"/>
                </a:lnTo>
                <a:lnTo>
                  <a:pt x="1344" y="239"/>
                </a:lnTo>
                <a:lnTo>
                  <a:pt x="1344" y="257"/>
                </a:lnTo>
                <a:lnTo>
                  <a:pt x="1345" y="255"/>
                </a:lnTo>
                <a:lnTo>
                  <a:pt x="1346" y="285"/>
                </a:lnTo>
                <a:lnTo>
                  <a:pt x="1346" y="279"/>
                </a:lnTo>
                <a:lnTo>
                  <a:pt x="1346" y="291"/>
                </a:lnTo>
                <a:lnTo>
                  <a:pt x="1347" y="246"/>
                </a:lnTo>
                <a:lnTo>
                  <a:pt x="1347" y="235"/>
                </a:lnTo>
                <a:lnTo>
                  <a:pt x="1348" y="226"/>
                </a:lnTo>
                <a:lnTo>
                  <a:pt x="1348" y="246"/>
                </a:lnTo>
                <a:lnTo>
                  <a:pt x="1348" y="240"/>
                </a:lnTo>
                <a:lnTo>
                  <a:pt x="1348" y="244"/>
                </a:lnTo>
                <a:lnTo>
                  <a:pt x="1349" y="264"/>
                </a:lnTo>
                <a:lnTo>
                  <a:pt x="1349" y="260"/>
                </a:lnTo>
                <a:lnTo>
                  <a:pt x="1350" y="266"/>
                </a:lnTo>
                <a:lnTo>
                  <a:pt x="1350" y="232"/>
                </a:lnTo>
                <a:lnTo>
                  <a:pt x="1350" y="261"/>
                </a:lnTo>
                <a:lnTo>
                  <a:pt x="1351" y="275"/>
                </a:lnTo>
                <a:lnTo>
                  <a:pt x="1351" y="279"/>
                </a:lnTo>
                <a:lnTo>
                  <a:pt x="1352" y="276"/>
                </a:lnTo>
                <a:lnTo>
                  <a:pt x="1352" y="284"/>
                </a:lnTo>
                <a:lnTo>
                  <a:pt x="1353" y="240"/>
                </a:lnTo>
                <a:lnTo>
                  <a:pt x="1353" y="242"/>
                </a:lnTo>
                <a:lnTo>
                  <a:pt x="1353" y="242"/>
                </a:lnTo>
                <a:lnTo>
                  <a:pt x="1354" y="228"/>
                </a:lnTo>
                <a:lnTo>
                  <a:pt x="1354" y="257"/>
                </a:lnTo>
                <a:lnTo>
                  <a:pt x="1354" y="261"/>
                </a:lnTo>
                <a:lnTo>
                  <a:pt x="1354" y="255"/>
                </a:lnTo>
                <a:lnTo>
                  <a:pt x="1355" y="270"/>
                </a:lnTo>
                <a:lnTo>
                  <a:pt x="1355" y="276"/>
                </a:lnTo>
                <a:lnTo>
                  <a:pt x="1356" y="239"/>
                </a:lnTo>
                <a:lnTo>
                  <a:pt x="1357" y="264"/>
                </a:lnTo>
                <a:lnTo>
                  <a:pt x="1357" y="275"/>
                </a:lnTo>
                <a:lnTo>
                  <a:pt x="1358" y="288"/>
                </a:lnTo>
                <a:lnTo>
                  <a:pt x="1358" y="282"/>
                </a:lnTo>
                <a:lnTo>
                  <a:pt x="1358" y="278"/>
                </a:lnTo>
                <a:lnTo>
                  <a:pt x="1358" y="279"/>
                </a:lnTo>
                <a:lnTo>
                  <a:pt x="1359" y="235"/>
                </a:lnTo>
                <a:lnTo>
                  <a:pt x="1359" y="230"/>
                </a:lnTo>
                <a:lnTo>
                  <a:pt x="1360" y="257"/>
                </a:lnTo>
                <a:lnTo>
                  <a:pt x="1360" y="257"/>
                </a:lnTo>
                <a:lnTo>
                  <a:pt x="1361" y="258"/>
                </a:lnTo>
                <a:lnTo>
                  <a:pt x="1361" y="255"/>
                </a:lnTo>
                <a:lnTo>
                  <a:pt x="1362" y="276"/>
                </a:lnTo>
                <a:lnTo>
                  <a:pt x="1362" y="244"/>
                </a:lnTo>
                <a:lnTo>
                  <a:pt x="1363" y="275"/>
                </a:lnTo>
                <a:lnTo>
                  <a:pt x="1363" y="282"/>
                </a:lnTo>
                <a:lnTo>
                  <a:pt x="1363" y="288"/>
                </a:lnTo>
                <a:lnTo>
                  <a:pt x="1364" y="280"/>
                </a:lnTo>
                <a:lnTo>
                  <a:pt x="1364" y="280"/>
                </a:lnTo>
                <a:lnTo>
                  <a:pt x="1364" y="292"/>
                </a:lnTo>
                <a:lnTo>
                  <a:pt x="1365" y="263"/>
                </a:lnTo>
                <a:lnTo>
                  <a:pt x="1365" y="269"/>
                </a:lnTo>
                <a:lnTo>
                  <a:pt x="1366" y="269"/>
                </a:lnTo>
                <a:lnTo>
                  <a:pt x="1366" y="284"/>
                </a:lnTo>
                <a:lnTo>
                  <a:pt x="1366" y="278"/>
                </a:lnTo>
                <a:lnTo>
                  <a:pt x="1367" y="280"/>
                </a:lnTo>
                <a:lnTo>
                  <a:pt x="1368" y="239"/>
                </a:lnTo>
                <a:lnTo>
                  <a:pt x="1368" y="242"/>
                </a:lnTo>
                <a:lnTo>
                  <a:pt x="1369" y="279"/>
                </a:lnTo>
                <a:lnTo>
                  <a:pt x="1369" y="286"/>
                </a:lnTo>
                <a:lnTo>
                  <a:pt x="1370" y="280"/>
                </a:lnTo>
                <a:lnTo>
                  <a:pt x="1370" y="310"/>
                </a:lnTo>
                <a:lnTo>
                  <a:pt x="1370" y="309"/>
                </a:lnTo>
                <a:lnTo>
                  <a:pt x="1371" y="276"/>
                </a:lnTo>
                <a:lnTo>
                  <a:pt x="1371" y="284"/>
                </a:lnTo>
                <a:lnTo>
                  <a:pt x="1372" y="289"/>
                </a:lnTo>
                <a:lnTo>
                  <a:pt x="1373" y="295"/>
                </a:lnTo>
                <a:lnTo>
                  <a:pt x="1373" y="289"/>
                </a:lnTo>
                <a:lnTo>
                  <a:pt x="1374" y="239"/>
                </a:lnTo>
                <a:lnTo>
                  <a:pt x="1374" y="244"/>
                </a:lnTo>
                <a:lnTo>
                  <a:pt x="1374" y="248"/>
                </a:lnTo>
                <a:lnTo>
                  <a:pt x="1375" y="284"/>
                </a:lnTo>
                <a:lnTo>
                  <a:pt x="1375" y="282"/>
                </a:lnTo>
                <a:lnTo>
                  <a:pt x="1376" y="235"/>
                </a:lnTo>
                <a:lnTo>
                  <a:pt x="1377" y="211"/>
                </a:lnTo>
                <a:lnTo>
                  <a:pt x="1377" y="196"/>
                </a:lnTo>
                <a:lnTo>
                  <a:pt x="1378" y="209"/>
                </a:lnTo>
                <a:lnTo>
                  <a:pt x="1378" y="205"/>
                </a:lnTo>
                <a:lnTo>
                  <a:pt x="1379" y="227"/>
                </a:lnTo>
                <a:lnTo>
                  <a:pt x="1379" y="233"/>
                </a:lnTo>
                <a:lnTo>
                  <a:pt x="1379" y="217"/>
                </a:lnTo>
                <a:lnTo>
                  <a:pt x="1380" y="236"/>
                </a:lnTo>
                <a:lnTo>
                  <a:pt x="1380" y="249"/>
                </a:lnTo>
                <a:lnTo>
                  <a:pt x="1381" y="275"/>
                </a:lnTo>
                <a:lnTo>
                  <a:pt x="1382" y="267"/>
                </a:lnTo>
                <a:lnTo>
                  <a:pt x="1382" y="200"/>
                </a:lnTo>
                <a:lnTo>
                  <a:pt x="1383" y="197"/>
                </a:lnTo>
                <a:lnTo>
                  <a:pt x="1384" y="215"/>
                </a:lnTo>
                <a:lnTo>
                  <a:pt x="1384" y="211"/>
                </a:lnTo>
                <a:lnTo>
                  <a:pt x="1385" y="235"/>
                </a:lnTo>
                <a:lnTo>
                  <a:pt x="1385" y="228"/>
                </a:lnTo>
                <a:lnTo>
                  <a:pt x="1385" y="240"/>
                </a:lnTo>
                <a:lnTo>
                  <a:pt x="1385" y="206"/>
                </a:lnTo>
                <a:lnTo>
                  <a:pt x="1386" y="245"/>
                </a:lnTo>
                <a:lnTo>
                  <a:pt x="1386" y="258"/>
                </a:lnTo>
                <a:lnTo>
                  <a:pt x="1387" y="270"/>
                </a:lnTo>
                <a:lnTo>
                  <a:pt x="1387" y="266"/>
                </a:lnTo>
                <a:lnTo>
                  <a:pt x="1388" y="254"/>
                </a:lnTo>
                <a:lnTo>
                  <a:pt x="1388" y="257"/>
                </a:lnTo>
                <a:lnTo>
                  <a:pt x="1389" y="193"/>
                </a:lnTo>
                <a:lnTo>
                  <a:pt x="1389" y="192"/>
                </a:lnTo>
                <a:lnTo>
                  <a:pt x="1389" y="208"/>
                </a:lnTo>
                <a:lnTo>
                  <a:pt x="1390" y="200"/>
                </a:lnTo>
                <a:lnTo>
                  <a:pt x="1390" y="209"/>
                </a:lnTo>
                <a:lnTo>
                  <a:pt x="1391" y="235"/>
                </a:lnTo>
                <a:lnTo>
                  <a:pt x="1391" y="200"/>
                </a:lnTo>
                <a:lnTo>
                  <a:pt x="1392" y="254"/>
                </a:lnTo>
                <a:lnTo>
                  <a:pt x="1393" y="264"/>
                </a:lnTo>
                <a:lnTo>
                  <a:pt x="1393" y="269"/>
                </a:lnTo>
                <a:lnTo>
                  <a:pt x="1393" y="245"/>
                </a:lnTo>
                <a:lnTo>
                  <a:pt x="1394" y="248"/>
                </a:lnTo>
                <a:lnTo>
                  <a:pt x="1395" y="185"/>
                </a:lnTo>
                <a:lnTo>
                  <a:pt x="1395" y="187"/>
                </a:lnTo>
                <a:lnTo>
                  <a:pt x="1396" y="202"/>
                </a:lnTo>
                <a:lnTo>
                  <a:pt x="1396" y="218"/>
                </a:lnTo>
                <a:lnTo>
                  <a:pt x="1397" y="226"/>
                </a:lnTo>
                <a:lnTo>
                  <a:pt x="1397" y="197"/>
                </a:lnTo>
                <a:lnTo>
                  <a:pt x="1397" y="211"/>
                </a:lnTo>
                <a:lnTo>
                  <a:pt x="1398" y="260"/>
                </a:lnTo>
                <a:lnTo>
                  <a:pt x="1399" y="269"/>
                </a:lnTo>
                <a:lnTo>
                  <a:pt x="1400" y="273"/>
                </a:lnTo>
                <a:lnTo>
                  <a:pt x="1400" y="242"/>
                </a:lnTo>
                <a:lnTo>
                  <a:pt x="1400" y="215"/>
                </a:lnTo>
                <a:lnTo>
                  <a:pt x="1401" y="187"/>
                </a:lnTo>
                <a:lnTo>
                  <a:pt x="1401" y="197"/>
                </a:lnTo>
                <a:lnTo>
                  <a:pt x="1401" y="196"/>
                </a:lnTo>
                <a:lnTo>
                  <a:pt x="1402" y="214"/>
                </a:lnTo>
                <a:lnTo>
                  <a:pt x="1402" y="223"/>
                </a:lnTo>
                <a:lnTo>
                  <a:pt x="1403" y="236"/>
                </a:lnTo>
                <a:lnTo>
                  <a:pt x="1403" y="202"/>
                </a:lnTo>
                <a:lnTo>
                  <a:pt x="1403" y="220"/>
                </a:lnTo>
                <a:lnTo>
                  <a:pt x="1404" y="235"/>
                </a:lnTo>
                <a:lnTo>
                  <a:pt x="1405" y="273"/>
                </a:lnTo>
                <a:lnTo>
                  <a:pt x="1405" y="275"/>
                </a:lnTo>
                <a:lnTo>
                  <a:pt x="1406" y="278"/>
                </a:lnTo>
                <a:lnTo>
                  <a:pt x="1406" y="254"/>
                </a:lnTo>
                <a:lnTo>
                  <a:pt x="1406" y="233"/>
                </a:lnTo>
                <a:lnTo>
                  <a:pt x="1406" y="223"/>
                </a:lnTo>
                <a:lnTo>
                  <a:pt x="1407" y="248"/>
                </a:lnTo>
                <a:lnTo>
                  <a:pt x="1407" y="251"/>
                </a:lnTo>
                <a:lnTo>
                  <a:pt x="1408" y="254"/>
                </a:lnTo>
                <a:lnTo>
                  <a:pt x="1408" y="251"/>
                </a:lnTo>
                <a:lnTo>
                  <a:pt x="1409" y="249"/>
                </a:lnTo>
                <a:lnTo>
                  <a:pt x="1409" y="211"/>
                </a:lnTo>
                <a:lnTo>
                  <a:pt x="1409" y="237"/>
                </a:lnTo>
                <a:lnTo>
                  <a:pt x="1410" y="245"/>
                </a:lnTo>
                <a:lnTo>
                  <a:pt x="1411" y="275"/>
                </a:lnTo>
                <a:lnTo>
                  <a:pt x="1411" y="279"/>
                </a:lnTo>
                <a:lnTo>
                  <a:pt x="1411" y="275"/>
                </a:lnTo>
                <a:lnTo>
                  <a:pt x="1412" y="295"/>
                </a:lnTo>
                <a:lnTo>
                  <a:pt x="1412" y="289"/>
                </a:lnTo>
                <a:lnTo>
                  <a:pt x="1412" y="275"/>
                </a:lnTo>
                <a:lnTo>
                  <a:pt x="1413" y="251"/>
                </a:lnTo>
                <a:lnTo>
                  <a:pt x="1413" y="264"/>
                </a:lnTo>
                <a:lnTo>
                  <a:pt x="1413" y="270"/>
                </a:lnTo>
                <a:lnTo>
                  <a:pt x="1414" y="275"/>
                </a:lnTo>
                <a:lnTo>
                  <a:pt x="1415" y="267"/>
                </a:lnTo>
                <a:lnTo>
                  <a:pt x="1415" y="218"/>
                </a:lnTo>
                <a:lnTo>
                  <a:pt x="1416" y="228"/>
                </a:lnTo>
                <a:lnTo>
                  <a:pt x="1416" y="240"/>
                </a:lnTo>
                <a:lnTo>
                  <a:pt x="1417" y="269"/>
                </a:lnTo>
                <a:lnTo>
                  <a:pt x="1417" y="267"/>
                </a:lnTo>
                <a:lnTo>
                  <a:pt x="1417" y="269"/>
                </a:lnTo>
                <a:lnTo>
                  <a:pt x="1418" y="153"/>
                </a:lnTo>
                <a:lnTo>
                  <a:pt x="1418" y="147"/>
                </a:lnTo>
                <a:lnTo>
                  <a:pt x="1419" y="174"/>
                </a:lnTo>
                <a:lnTo>
                  <a:pt x="1419" y="169"/>
                </a:lnTo>
                <a:lnTo>
                  <a:pt x="1420" y="162"/>
                </a:lnTo>
                <a:lnTo>
                  <a:pt x="1420" y="160"/>
                </a:lnTo>
                <a:lnTo>
                  <a:pt x="1421" y="202"/>
                </a:lnTo>
                <a:lnTo>
                  <a:pt x="1421" y="196"/>
                </a:lnTo>
                <a:lnTo>
                  <a:pt x="1421" y="162"/>
                </a:lnTo>
                <a:lnTo>
                  <a:pt x="1422" y="227"/>
                </a:lnTo>
                <a:lnTo>
                  <a:pt x="1422" y="246"/>
                </a:lnTo>
                <a:lnTo>
                  <a:pt x="1423" y="260"/>
                </a:lnTo>
                <a:lnTo>
                  <a:pt x="1423" y="251"/>
                </a:lnTo>
                <a:lnTo>
                  <a:pt x="1423" y="239"/>
                </a:lnTo>
                <a:lnTo>
                  <a:pt x="1424" y="140"/>
                </a:lnTo>
                <a:lnTo>
                  <a:pt x="1425" y="138"/>
                </a:lnTo>
                <a:lnTo>
                  <a:pt x="1425" y="165"/>
                </a:lnTo>
                <a:lnTo>
                  <a:pt x="1425" y="165"/>
                </a:lnTo>
                <a:lnTo>
                  <a:pt x="1426" y="156"/>
                </a:lnTo>
                <a:lnTo>
                  <a:pt x="1427" y="192"/>
                </a:lnTo>
                <a:lnTo>
                  <a:pt x="1427" y="162"/>
                </a:lnTo>
                <a:lnTo>
                  <a:pt x="1428" y="232"/>
                </a:lnTo>
                <a:lnTo>
                  <a:pt x="1428" y="249"/>
                </a:lnTo>
                <a:lnTo>
                  <a:pt x="1429" y="257"/>
                </a:lnTo>
                <a:lnTo>
                  <a:pt x="1429" y="228"/>
                </a:lnTo>
                <a:lnTo>
                  <a:pt x="1429" y="220"/>
                </a:lnTo>
                <a:lnTo>
                  <a:pt x="1430" y="133"/>
                </a:lnTo>
                <a:lnTo>
                  <a:pt x="1431" y="141"/>
                </a:lnTo>
                <a:lnTo>
                  <a:pt x="1431" y="162"/>
                </a:lnTo>
                <a:lnTo>
                  <a:pt x="1432" y="157"/>
                </a:lnTo>
                <a:lnTo>
                  <a:pt x="1432" y="166"/>
                </a:lnTo>
                <a:lnTo>
                  <a:pt x="1433" y="193"/>
                </a:lnTo>
                <a:lnTo>
                  <a:pt x="1433" y="160"/>
                </a:lnTo>
                <a:lnTo>
                  <a:pt x="1433" y="183"/>
                </a:lnTo>
                <a:lnTo>
                  <a:pt x="1434" y="249"/>
                </a:lnTo>
                <a:lnTo>
                  <a:pt x="1434" y="245"/>
                </a:lnTo>
                <a:lnTo>
                  <a:pt x="1435" y="246"/>
                </a:lnTo>
                <a:lnTo>
                  <a:pt x="1435" y="197"/>
                </a:lnTo>
                <a:lnTo>
                  <a:pt x="1436" y="178"/>
                </a:lnTo>
                <a:lnTo>
                  <a:pt x="1436" y="129"/>
                </a:lnTo>
                <a:lnTo>
                  <a:pt x="1437" y="145"/>
                </a:lnTo>
                <a:lnTo>
                  <a:pt x="1437" y="163"/>
                </a:lnTo>
                <a:lnTo>
                  <a:pt x="1437" y="154"/>
                </a:lnTo>
                <a:lnTo>
                  <a:pt x="1438" y="169"/>
                </a:lnTo>
                <a:lnTo>
                  <a:pt x="1438" y="181"/>
                </a:lnTo>
                <a:lnTo>
                  <a:pt x="1438" y="193"/>
                </a:lnTo>
                <a:lnTo>
                  <a:pt x="1439" y="162"/>
                </a:lnTo>
                <a:lnTo>
                  <a:pt x="1439" y="187"/>
                </a:lnTo>
                <a:lnTo>
                  <a:pt x="1439" y="197"/>
                </a:lnTo>
                <a:lnTo>
                  <a:pt x="1440" y="257"/>
                </a:lnTo>
                <a:lnTo>
                  <a:pt x="1441" y="263"/>
                </a:lnTo>
                <a:lnTo>
                  <a:pt x="1441" y="176"/>
                </a:lnTo>
                <a:lnTo>
                  <a:pt x="1442" y="141"/>
                </a:lnTo>
                <a:lnTo>
                  <a:pt x="1442" y="129"/>
                </a:lnTo>
                <a:lnTo>
                  <a:pt x="1443" y="163"/>
                </a:lnTo>
                <a:lnTo>
                  <a:pt x="1443" y="165"/>
                </a:lnTo>
                <a:lnTo>
                  <a:pt x="1444" y="159"/>
                </a:lnTo>
                <a:lnTo>
                  <a:pt x="1444" y="180"/>
                </a:lnTo>
                <a:lnTo>
                  <a:pt x="1444" y="193"/>
                </a:lnTo>
                <a:lnTo>
                  <a:pt x="1445" y="157"/>
                </a:lnTo>
                <a:lnTo>
                  <a:pt x="1445" y="200"/>
                </a:lnTo>
                <a:lnTo>
                  <a:pt x="1445" y="226"/>
                </a:lnTo>
                <a:lnTo>
                  <a:pt x="1446" y="261"/>
                </a:lnTo>
                <a:lnTo>
                  <a:pt x="1447" y="260"/>
                </a:lnTo>
                <a:lnTo>
                  <a:pt x="1448" y="200"/>
                </a:lnTo>
                <a:lnTo>
                  <a:pt x="1448" y="188"/>
                </a:lnTo>
                <a:lnTo>
                  <a:pt x="1449" y="235"/>
                </a:lnTo>
                <a:lnTo>
                  <a:pt x="1449" y="227"/>
                </a:lnTo>
                <a:lnTo>
                  <a:pt x="1450" y="233"/>
                </a:lnTo>
                <a:lnTo>
                  <a:pt x="1450" y="220"/>
                </a:lnTo>
                <a:lnTo>
                  <a:pt x="1450" y="217"/>
                </a:lnTo>
                <a:lnTo>
                  <a:pt x="1451" y="190"/>
                </a:lnTo>
                <a:lnTo>
                  <a:pt x="1451" y="232"/>
                </a:lnTo>
                <a:lnTo>
                  <a:pt x="1452" y="244"/>
                </a:lnTo>
                <a:lnTo>
                  <a:pt x="1452" y="273"/>
                </a:lnTo>
                <a:lnTo>
                  <a:pt x="1453" y="260"/>
                </a:lnTo>
                <a:lnTo>
                  <a:pt x="1453" y="286"/>
                </a:lnTo>
                <a:lnTo>
                  <a:pt x="1454" y="248"/>
                </a:lnTo>
                <a:lnTo>
                  <a:pt x="1454" y="239"/>
                </a:lnTo>
                <a:lnTo>
                  <a:pt x="1455" y="257"/>
                </a:lnTo>
                <a:lnTo>
                  <a:pt x="1455" y="257"/>
                </a:lnTo>
                <a:lnTo>
                  <a:pt x="1455" y="261"/>
                </a:lnTo>
                <a:lnTo>
                  <a:pt x="1456" y="264"/>
                </a:lnTo>
                <a:lnTo>
                  <a:pt x="1456" y="236"/>
                </a:lnTo>
                <a:lnTo>
                  <a:pt x="1456" y="199"/>
                </a:lnTo>
                <a:lnTo>
                  <a:pt x="1457" y="252"/>
                </a:lnTo>
                <a:lnTo>
                  <a:pt x="1458" y="264"/>
                </a:lnTo>
                <a:lnTo>
                  <a:pt x="1458" y="273"/>
                </a:lnTo>
                <a:lnTo>
                  <a:pt x="1459" y="237"/>
                </a:lnTo>
                <a:lnTo>
                  <a:pt x="1459" y="226"/>
                </a:lnTo>
                <a:lnTo>
                  <a:pt x="1460" y="123"/>
                </a:lnTo>
                <a:lnTo>
                  <a:pt x="1460" y="124"/>
                </a:lnTo>
                <a:lnTo>
                  <a:pt x="1460" y="141"/>
                </a:lnTo>
                <a:lnTo>
                  <a:pt x="1460" y="171"/>
                </a:lnTo>
                <a:lnTo>
                  <a:pt x="1461" y="138"/>
                </a:lnTo>
                <a:lnTo>
                  <a:pt x="1461" y="144"/>
                </a:lnTo>
                <a:lnTo>
                  <a:pt x="1461" y="159"/>
                </a:lnTo>
                <a:lnTo>
                  <a:pt x="1462" y="176"/>
                </a:lnTo>
                <a:lnTo>
                  <a:pt x="1462" y="147"/>
                </a:lnTo>
                <a:lnTo>
                  <a:pt x="1463" y="172"/>
                </a:lnTo>
                <a:lnTo>
                  <a:pt x="1464" y="246"/>
                </a:lnTo>
                <a:lnTo>
                  <a:pt x="1464" y="248"/>
                </a:lnTo>
                <a:lnTo>
                  <a:pt x="1464" y="258"/>
                </a:lnTo>
                <a:lnTo>
                  <a:pt x="1465" y="214"/>
                </a:lnTo>
                <a:lnTo>
                  <a:pt x="1465" y="156"/>
                </a:lnTo>
                <a:lnTo>
                  <a:pt x="1466" y="99"/>
                </a:lnTo>
                <a:lnTo>
                  <a:pt x="1466" y="123"/>
                </a:lnTo>
                <a:lnTo>
                  <a:pt x="1466" y="150"/>
                </a:lnTo>
                <a:lnTo>
                  <a:pt x="1467" y="132"/>
                </a:lnTo>
                <a:lnTo>
                  <a:pt x="1467" y="150"/>
                </a:lnTo>
                <a:lnTo>
                  <a:pt x="1468" y="171"/>
                </a:lnTo>
                <a:lnTo>
                  <a:pt x="1468" y="133"/>
                </a:lnTo>
                <a:lnTo>
                  <a:pt x="1469" y="171"/>
                </a:lnTo>
                <a:lnTo>
                  <a:pt x="1470" y="254"/>
                </a:lnTo>
                <a:lnTo>
                  <a:pt x="1470" y="249"/>
                </a:lnTo>
                <a:lnTo>
                  <a:pt x="1470" y="251"/>
                </a:lnTo>
                <a:lnTo>
                  <a:pt x="1471" y="212"/>
                </a:lnTo>
                <a:lnTo>
                  <a:pt x="1471" y="151"/>
                </a:lnTo>
                <a:lnTo>
                  <a:pt x="1471" y="111"/>
                </a:lnTo>
                <a:lnTo>
                  <a:pt x="1472" y="132"/>
                </a:lnTo>
                <a:lnTo>
                  <a:pt x="1472" y="159"/>
                </a:lnTo>
                <a:lnTo>
                  <a:pt x="1473" y="136"/>
                </a:lnTo>
                <a:lnTo>
                  <a:pt x="1473" y="145"/>
                </a:lnTo>
                <a:lnTo>
                  <a:pt x="1474" y="162"/>
                </a:lnTo>
                <a:lnTo>
                  <a:pt x="1474" y="148"/>
                </a:lnTo>
                <a:lnTo>
                  <a:pt x="1475" y="169"/>
                </a:lnTo>
                <a:lnTo>
                  <a:pt x="1475" y="181"/>
                </a:lnTo>
                <a:lnTo>
                  <a:pt x="1476" y="258"/>
                </a:lnTo>
                <a:lnTo>
                  <a:pt x="1476" y="251"/>
                </a:lnTo>
                <a:lnTo>
                  <a:pt x="1477" y="145"/>
                </a:lnTo>
                <a:lnTo>
                  <a:pt x="1477" y="107"/>
                </a:lnTo>
                <a:lnTo>
                  <a:pt x="1478" y="98"/>
                </a:lnTo>
                <a:lnTo>
                  <a:pt x="1478" y="135"/>
                </a:lnTo>
                <a:lnTo>
                  <a:pt x="1479" y="133"/>
                </a:lnTo>
                <a:lnTo>
                  <a:pt x="1479" y="113"/>
                </a:lnTo>
                <a:lnTo>
                  <a:pt x="1480" y="145"/>
                </a:lnTo>
                <a:lnTo>
                  <a:pt x="1480" y="147"/>
                </a:lnTo>
                <a:lnTo>
                  <a:pt x="1480" y="133"/>
                </a:lnTo>
                <a:lnTo>
                  <a:pt x="1481" y="172"/>
                </a:lnTo>
                <a:lnTo>
                  <a:pt x="1481" y="205"/>
                </a:lnTo>
                <a:lnTo>
                  <a:pt x="1482" y="251"/>
                </a:lnTo>
                <a:lnTo>
                  <a:pt x="1482" y="251"/>
                </a:lnTo>
                <a:lnTo>
                  <a:pt x="1482" y="249"/>
                </a:lnTo>
                <a:lnTo>
                  <a:pt x="1483" y="104"/>
                </a:lnTo>
                <a:lnTo>
                  <a:pt x="1484" y="107"/>
                </a:lnTo>
                <a:lnTo>
                  <a:pt x="1484" y="151"/>
                </a:lnTo>
                <a:lnTo>
                  <a:pt x="1484" y="144"/>
                </a:lnTo>
                <a:lnTo>
                  <a:pt x="1485" y="144"/>
                </a:lnTo>
                <a:lnTo>
                  <a:pt x="1485" y="136"/>
                </a:lnTo>
                <a:lnTo>
                  <a:pt x="1486" y="172"/>
                </a:lnTo>
                <a:lnTo>
                  <a:pt x="1486" y="162"/>
                </a:lnTo>
                <a:lnTo>
                  <a:pt x="1486" y="147"/>
                </a:lnTo>
                <a:lnTo>
                  <a:pt x="1487" y="208"/>
                </a:lnTo>
                <a:lnTo>
                  <a:pt x="1487" y="221"/>
                </a:lnTo>
                <a:lnTo>
                  <a:pt x="1488" y="248"/>
                </a:lnTo>
                <a:lnTo>
                  <a:pt x="1488" y="235"/>
                </a:lnTo>
                <a:lnTo>
                  <a:pt x="1488" y="240"/>
                </a:lnTo>
                <a:lnTo>
                  <a:pt x="1489" y="172"/>
                </a:lnTo>
                <a:lnTo>
                  <a:pt x="1490" y="171"/>
                </a:lnTo>
                <a:lnTo>
                  <a:pt x="1491" y="223"/>
                </a:lnTo>
                <a:lnTo>
                  <a:pt x="1491" y="224"/>
                </a:lnTo>
                <a:lnTo>
                  <a:pt x="1491" y="227"/>
                </a:lnTo>
                <a:lnTo>
                  <a:pt x="1492" y="205"/>
                </a:lnTo>
                <a:lnTo>
                  <a:pt x="1492" y="185"/>
                </a:lnTo>
                <a:lnTo>
                  <a:pt x="1493" y="245"/>
                </a:lnTo>
                <a:lnTo>
                  <a:pt x="1493" y="255"/>
                </a:lnTo>
                <a:lnTo>
                  <a:pt x="1494" y="272"/>
                </a:lnTo>
                <a:lnTo>
                  <a:pt x="1494" y="267"/>
                </a:lnTo>
                <a:lnTo>
                  <a:pt x="1495" y="280"/>
                </a:lnTo>
                <a:lnTo>
                  <a:pt x="1495" y="237"/>
                </a:lnTo>
                <a:lnTo>
                  <a:pt x="1496" y="239"/>
                </a:lnTo>
                <a:lnTo>
                  <a:pt x="1496" y="230"/>
                </a:lnTo>
                <a:lnTo>
                  <a:pt x="1497" y="260"/>
                </a:lnTo>
                <a:lnTo>
                  <a:pt x="1497" y="264"/>
                </a:lnTo>
                <a:lnTo>
                  <a:pt x="1498" y="193"/>
                </a:lnTo>
                <a:lnTo>
                  <a:pt x="1498" y="196"/>
                </a:lnTo>
                <a:lnTo>
                  <a:pt x="1498" y="202"/>
                </a:lnTo>
                <a:lnTo>
                  <a:pt x="1499" y="254"/>
                </a:lnTo>
                <a:lnTo>
                  <a:pt x="1500" y="263"/>
                </a:lnTo>
                <a:lnTo>
                  <a:pt x="1500" y="181"/>
                </a:lnTo>
                <a:lnTo>
                  <a:pt x="1501" y="153"/>
                </a:lnTo>
                <a:lnTo>
                  <a:pt x="1501" y="93"/>
                </a:lnTo>
                <a:lnTo>
                  <a:pt x="1502" y="114"/>
                </a:lnTo>
                <a:lnTo>
                  <a:pt x="1502" y="132"/>
                </a:lnTo>
                <a:lnTo>
                  <a:pt x="1503" y="124"/>
                </a:lnTo>
                <a:lnTo>
                  <a:pt x="1503" y="136"/>
                </a:lnTo>
                <a:lnTo>
                  <a:pt x="1503" y="157"/>
                </a:lnTo>
                <a:lnTo>
                  <a:pt x="1504" y="124"/>
                </a:lnTo>
                <a:lnTo>
                  <a:pt x="1504" y="165"/>
                </a:lnTo>
                <a:lnTo>
                  <a:pt x="1504" y="178"/>
                </a:lnTo>
                <a:lnTo>
                  <a:pt x="1505" y="244"/>
                </a:lnTo>
                <a:lnTo>
                  <a:pt x="1506" y="246"/>
                </a:lnTo>
                <a:lnTo>
                  <a:pt x="1507" y="136"/>
                </a:lnTo>
                <a:lnTo>
                  <a:pt x="1507" y="95"/>
                </a:lnTo>
                <a:lnTo>
                  <a:pt x="1507" y="92"/>
                </a:lnTo>
                <a:lnTo>
                  <a:pt x="1508" y="135"/>
                </a:lnTo>
                <a:lnTo>
                  <a:pt x="1508" y="132"/>
                </a:lnTo>
                <a:lnTo>
                  <a:pt x="1509" y="113"/>
                </a:lnTo>
                <a:lnTo>
                  <a:pt x="1509" y="126"/>
                </a:lnTo>
                <a:lnTo>
                  <a:pt x="1509" y="140"/>
                </a:lnTo>
                <a:lnTo>
                  <a:pt x="1510" y="123"/>
                </a:lnTo>
                <a:lnTo>
                  <a:pt x="1510" y="166"/>
                </a:lnTo>
                <a:lnTo>
                  <a:pt x="1511" y="193"/>
                </a:lnTo>
                <a:lnTo>
                  <a:pt x="1511" y="246"/>
                </a:lnTo>
                <a:lnTo>
                  <a:pt x="1512" y="239"/>
                </a:lnTo>
                <a:lnTo>
                  <a:pt x="1513" y="80"/>
                </a:lnTo>
                <a:lnTo>
                  <a:pt x="1513" y="74"/>
                </a:lnTo>
                <a:lnTo>
                  <a:pt x="1514" y="128"/>
                </a:lnTo>
                <a:lnTo>
                  <a:pt x="1514" y="114"/>
                </a:lnTo>
                <a:lnTo>
                  <a:pt x="1515" y="153"/>
                </a:lnTo>
                <a:lnTo>
                  <a:pt x="1515" y="117"/>
                </a:lnTo>
                <a:lnTo>
                  <a:pt x="1516" y="196"/>
                </a:lnTo>
                <a:lnTo>
                  <a:pt x="1517" y="228"/>
                </a:lnTo>
                <a:lnTo>
                  <a:pt x="1517" y="245"/>
                </a:lnTo>
                <a:lnTo>
                  <a:pt x="1518" y="244"/>
                </a:lnTo>
                <a:lnTo>
                  <a:pt x="1518" y="228"/>
                </a:lnTo>
                <a:lnTo>
                  <a:pt x="1519" y="95"/>
                </a:lnTo>
                <a:lnTo>
                  <a:pt x="1519" y="101"/>
                </a:lnTo>
                <a:lnTo>
                  <a:pt x="1519" y="105"/>
                </a:lnTo>
                <a:lnTo>
                  <a:pt x="1520" y="136"/>
                </a:lnTo>
                <a:lnTo>
                  <a:pt x="1520" y="131"/>
                </a:lnTo>
                <a:lnTo>
                  <a:pt x="1520" y="123"/>
                </a:lnTo>
                <a:lnTo>
                  <a:pt x="1521" y="166"/>
                </a:lnTo>
                <a:lnTo>
                  <a:pt x="1521" y="119"/>
                </a:lnTo>
                <a:lnTo>
                  <a:pt x="1522" y="135"/>
                </a:lnTo>
                <a:lnTo>
                  <a:pt x="1523" y="233"/>
                </a:lnTo>
                <a:lnTo>
                  <a:pt x="1523" y="240"/>
                </a:lnTo>
                <a:lnTo>
                  <a:pt x="1524" y="248"/>
                </a:lnTo>
                <a:lnTo>
                  <a:pt x="1524" y="224"/>
                </a:lnTo>
                <a:lnTo>
                  <a:pt x="1525" y="107"/>
                </a:lnTo>
                <a:lnTo>
                  <a:pt x="1525" y="116"/>
                </a:lnTo>
                <a:lnTo>
                  <a:pt x="1525" y="113"/>
                </a:lnTo>
                <a:lnTo>
                  <a:pt x="1526" y="142"/>
                </a:lnTo>
                <a:lnTo>
                  <a:pt x="1526" y="136"/>
                </a:lnTo>
                <a:lnTo>
                  <a:pt x="1527" y="133"/>
                </a:lnTo>
                <a:lnTo>
                  <a:pt x="1527" y="162"/>
                </a:lnTo>
                <a:lnTo>
                  <a:pt x="1527" y="123"/>
                </a:lnTo>
                <a:lnTo>
                  <a:pt x="1528" y="136"/>
                </a:lnTo>
                <a:lnTo>
                  <a:pt x="1529" y="212"/>
                </a:lnTo>
                <a:lnTo>
                  <a:pt x="1529" y="233"/>
                </a:lnTo>
                <a:lnTo>
                  <a:pt x="1530" y="248"/>
                </a:lnTo>
                <a:lnTo>
                  <a:pt x="1530" y="242"/>
                </a:lnTo>
                <a:lnTo>
                  <a:pt x="1530" y="206"/>
                </a:lnTo>
                <a:lnTo>
                  <a:pt x="1531" y="157"/>
                </a:lnTo>
                <a:lnTo>
                  <a:pt x="1531" y="162"/>
                </a:lnTo>
                <a:lnTo>
                  <a:pt x="1531" y="174"/>
                </a:lnTo>
                <a:lnTo>
                  <a:pt x="1532" y="218"/>
                </a:lnTo>
                <a:lnTo>
                  <a:pt x="1532" y="218"/>
                </a:lnTo>
                <a:lnTo>
                  <a:pt x="1533" y="224"/>
                </a:lnTo>
                <a:lnTo>
                  <a:pt x="1533" y="166"/>
                </a:lnTo>
                <a:lnTo>
                  <a:pt x="1534" y="180"/>
                </a:lnTo>
                <a:lnTo>
                  <a:pt x="1534" y="197"/>
                </a:lnTo>
                <a:lnTo>
                  <a:pt x="1535" y="258"/>
                </a:lnTo>
                <a:lnTo>
                  <a:pt x="1535" y="266"/>
                </a:lnTo>
                <a:lnTo>
                  <a:pt x="1535" y="272"/>
                </a:lnTo>
                <a:lnTo>
                  <a:pt x="1536" y="255"/>
                </a:lnTo>
                <a:lnTo>
                  <a:pt x="1536" y="273"/>
                </a:lnTo>
                <a:lnTo>
                  <a:pt x="1537" y="220"/>
                </a:lnTo>
                <a:lnTo>
                  <a:pt x="1537" y="226"/>
                </a:lnTo>
                <a:lnTo>
                  <a:pt x="1538" y="237"/>
                </a:lnTo>
                <a:lnTo>
                  <a:pt x="1539" y="258"/>
                </a:lnTo>
                <a:lnTo>
                  <a:pt x="1539" y="255"/>
                </a:lnTo>
                <a:lnTo>
                  <a:pt x="1539" y="184"/>
                </a:lnTo>
                <a:lnTo>
                  <a:pt x="1540" y="196"/>
                </a:lnTo>
                <a:lnTo>
                  <a:pt x="1540" y="209"/>
                </a:lnTo>
                <a:lnTo>
                  <a:pt x="1541" y="266"/>
                </a:lnTo>
                <a:lnTo>
                  <a:pt x="1541" y="264"/>
                </a:lnTo>
                <a:lnTo>
                  <a:pt x="1542" y="140"/>
                </a:lnTo>
                <a:lnTo>
                  <a:pt x="1543" y="108"/>
                </a:lnTo>
                <a:lnTo>
                  <a:pt x="1543" y="99"/>
                </a:lnTo>
                <a:lnTo>
                  <a:pt x="1543" y="138"/>
                </a:lnTo>
                <a:lnTo>
                  <a:pt x="1544" y="128"/>
                </a:lnTo>
                <a:lnTo>
                  <a:pt x="1544" y="122"/>
                </a:lnTo>
                <a:lnTo>
                  <a:pt x="1545" y="142"/>
                </a:lnTo>
                <a:lnTo>
                  <a:pt x="1545" y="140"/>
                </a:lnTo>
                <a:lnTo>
                  <a:pt x="1545" y="110"/>
                </a:lnTo>
                <a:lnTo>
                  <a:pt x="1546" y="171"/>
                </a:lnTo>
                <a:lnTo>
                  <a:pt x="1546" y="190"/>
                </a:lnTo>
                <a:lnTo>
                  <a:pt x="1547" y="246"/>
                </a:lnTo>
                <a:lnTo>
                  <a:pt x="1547" y="233"/>
                </a:lnTo>
                <a:lnTo>
                  <a:pt x="1548" y="88"/>
                </a:lnTo>
                <a:lnTo>
                  <a:pt x="1549" y="79"/>
                </a:lnTo>
                <a:lnTo>
                  <a:pt x="1549" y="71"/>
                </a:lnTo>
                <a:lnTo>
                  <a:pt x="1549" y="113"/>
                </a:lnTo>
                <a:lnTo>
                  <a:pt x="1550" y="105"/>
                </a:lnTo>
                <a:lnTo>
                  <a:pt x="1550" y="105"/>
                </a:lnTo>
                <a:lnTo>
                  <a:pt x="1550" y="102"/>
                </a:lnTo>
                <a:lnTo>
                  <a:pt x="1551" y="126"/>
                </a:lnTo>
                <a:lnTo>
                  <a:pt x="1551" y="122"/>
                </a:lnTo>
                <a:lnTo>
                  <a:pt x="1551" y="108"/>
                </a:lnTo>
                <a:lnTo>
                  <a:pt x="1552" y="208"/>
                </a:lnTo>
                <a:lnTo>
                  <a:pt x="1552" y="217"/>
                </a:lnTo>
                <a:lnTo>
                  <a:pt x="1553" y="246"/>
                </a:lnTo>
                <a:lnTo>
                  <a:pt x="1553" y="245"/>
                </a:lnTo>
                <a:lnTo>
                  <a:pt x="1554" y="227"/>
                </a:lnTo>
                <a:lnTo>
                  <a:pt x="1554" y="83"/>
                </a:lnTo>
                <a:lnTo>
                  <a:pt x="1555" y="83"/>
                </a:lnTo>
                <a:lnTo>
                  <a:pt x="1555" y="95"/>
                </a:lnTo>
                <a:lnTo>
                  <a:pt x="1556" y="131"/>
                </a:lnTo>
                <a:lnTo>
                  <a:pt x="1556" y="128"/>
                </a:lnTo>
                <a:lnTo>
                  <a:pt x="1557" y="150"/>
                </a:lnTo>
                <a:lnTo>
                  <a:pt x="1557" y="120"/>
                </a:lnTo>
                <a:lnTo>
                  <a:pt x="1557" y="129"/>
                </a:lnTo>
                <a:lnTo>
                  <a:pt x="1558" y="218"/>
                </a:lnTo>
                <a:lnTo>
                  <a:pt x="1559" y="237"/>
                </a:lnTo>
                <a:lnTo>
                  <a:pt x="1559" y="249"/>
                </a:lnTo>
                <a:lnTo>
                  <a:pt x="1559" y="227"/>
                </a:lnTo>
                <a:lnTo>
                  <a:pt x="1560" y="166"/>
                </a:lnTo>
                <a:lnTo>
                  <a:pt x="1560" y="92"/>
                </a:lnTo>
                <a:lnTo>
                  <a:pt x="1561" y="95"/>
                </a:lnTo>
                <a:lnTo>
                  <a:pt x="1561" y="113"/>
                </a:lnTo>
                <a:lnTo>
                  <a:pt x="1561" y="138"/>
                </a:lnTo>
                <a:lnTo>
                  <a:pt x="1562" y="126"/>
                </a:lnTo>
                <a:lnTo>
                  <a:pt x="1562" y="141"/>
                </a:lnTo>
                <a:lnTo>
                  <a:pt x="1563" y="153"/>
                </a:lnTo>
                <a:lnTo>
                  <a:pt x="1563" y="108"/>
                </a:lnTo>
                <a:lnTo>
                  <a:pt x="1563" y="126"/>
                </a:lnTo>
                <a:lnTo>
                  <a:pt x="1563" y="157"/>
                </a:lnTo>
                <a:lnTo>
                  <a:pt x="1564" y="226"/>
                </a:lnTo>
                <a:lnTo>
                  <a:pt x="1565" y="236"/>
                </a:lnTo>
                <a:lnTo>
                  <a:pt x="1565" y="255"/>
                </a:lnTo>
                <a:lnTo>
                  <a:pt x="1566" y="172"/>
                </a:lnTo>
                <a:lnTo>
                  <a:pt x="1566" y="131"/>
                </a:lnTo>
                <a:lnTo>
                  <a:pt x="1566" y="77"/>
                </a:lnTo>
                <a:lnTo>
                  <a:pt x="1567" y="99"/>
                </a:lnTo>
                <a:lnTo>
                  <a:pt x="1567" y="126"/>
                </a:lnTo>
                <a:lnTo>
                  <a:pt x="1567" y="123"/>
                </a:lnTo>
                <a:lnTo>
                  <a:pt x="1568" y="142"/>
                </a:lnTo>
                <a:lnTo>
                  <a:pt x="1568" y="147"/>
                </a:lnTo>
                <a:lnTo>
                  <a:pt x="1569" y="107"/>
                </a:lnTo>
                <a:lnTo>
                  <a:pt x="1569" y="156"/>
                </a:lnTo>
                <a:lnTo>
                  <a:pt x="1570" y="172"/>
                </a:lnTo>
                <a:lnTo>
                  <a:pt x="1570" y="242"/>
                </a:lnTo>
                <a:lnTo>
                  <a:pt x="1571" y="245"/>
                </a:lnTo>
                <a:lnTo>
                  <a:pt x="1572" y="183"/>
                </a:lnTo>
                <a:lnTo>
                  <a:pt x="1572" y="156"/>
                </a:lnTo>
                <a:lnTo>
                  <a:pt x="1572" y="145"/>
                </a:lnTo>
                <a:lnTo>
                  <a:pt x="1573" y="192"/>
                </a:lnTo>
                <a:lnTo>
                  <a:pt x="1573" y="203"/>
                </a:lnTo>
                <a:lnTo>
                  <a:pt x="1574" y="212"/>
                </a:lnTo>
                <a:lnTo>
                  <a:pt x="1574" y="212"/>
                </a:lnTo>
                <a:lnTo>
                  <a:pt x="1574" y="185"/>
                </a:lnTo>
                <a:lnTo>
                  <a:pt x="1575" y="142"/>
                </a:lnTo>
                <a:lnTo>
                  <a:pt x="1575" y="200"/>
                </a:lnTo>
                <a:lnTo>
                  <a:pt x="1576" y="220"/>
                </a:lnTo>
                <a:lnTo>
                  <a:pt x="1577" y="267"/>
                </a:lnTo>
                <a:lnTo>
                  <a:pt x="1577" y="264"/>
                </a:lnTo>
                <a:lnTo>
                  <a:pt x="1578" y="270"/>
                </a:lnTo>
                <a:lnTo>
                  <a:pt x="1578" y="226"/>
                </a:lnTo>
                <a:lnTo>
                  <a:pt x="1578" y="220"/>
                </a:lnTo>
                <a:lnTo>
                  <a:pt x="1578" y="209"/>
                </a:lnTo>
                <a:lnTo>
                  <a:pt x="1579" y="235"/>
                </a:lnTo>
                <a:lnTo>
                  <a:pt x="1579" y="246"/>
                </a:lnTo>
                <a:lnTo>
                  <a:pt x="1580" y="228"/>
                </a:lnTo>
                <a:lnTo>
                  <a:pt x="1580" y="180"/>
                </a:lnTo>
                <a:lnTo>
                  <a:pt x="1581" y="171"/>
                </a:lnTo>
                <a:lnTo>
                  <a:pt x="1582" y="214"/>
                </a:lnTo>
                <a:lnTo>
                  <a:pt x="1582" y="239"/>
                </a:lnTo>
                <a:lnTo>
                  <a:pt x="1582" y="270"/>
                </a:lnTo>
                <a:lnTo>
                  <a:pt x="1583" y="266"/>
                </a:lnTo>
                <a:lnTo>
                  <a:pt x="1583" y="258"/>
                </a:lnTo>
                <a:lnTo>
                  <a:pt x="1584" y="93"/>
                </a:lnTo>
                <a:lnTo>
                  <a:pt x="1584" y="74"/>
                </a:lnTo>
                <a:lnTo>
                  <a:pt x="1584" y="70"/>
                </a:lnTo>
                <a:lnTo>
                  <a:pt x="1585" y="116"/>
                </a:lnTo>
                <a:lnTo>
                  <a:pt x="1586" y="101"/>
                </a:lnTo>
                <a:lnTo>
                  <a:pt x="1586" y="110"/>
                </a:lnTo>
                <a:lnTo>
                  <a:pt x="1586" y="76"/>
                </a:lnTo>
                <a:lnTo>
                  <a:pt x="1587" y="98"/>
                </a:lnTo>
                <a:lnTo>
                  <a:pt x="1588" y="185"/>
                </a:lnTo>
                <a:lnTo>
                  <a:pt x="1588" y="232"/>
                </a:lnTo>
                <a:lnTo>
                  <a:pt x="1588" y="228"/>
                </a:lnTo>
                <a:lnTo>
                  <a:pt x="1589" y="239"/>
                </a:lnTo>
                <a:lnTo>
                  <a:pt x="1589" y="232"/>
                </a:lnTo>
                <a:lnTo>
                  <a:pt x="1590" y="89"/>
                </a:lnTo>
                <a:lnTo>
                  <a:pt x="1590" y="93"/>
                </a:lnTo>
                <a:lnTo>
                  <a:pt x="1591" y="128"/>
                </a:lnTo>
                <a:lnTo>
                  <a:pt x="1591" y="124"/>
                </a:lnTo>
                <a:lnTo>
                  <a:pt x="1592" y="122"/>
                </a:lnTo>
                <a:lnTo>
                  <a:pt x="1592" y="133"/>
                </a:lnTo>
                <a:lnTo>
                  <a:pt x="1592" y="79"/>
                </a:lnTo>
                <a:lnTo>
                  <a:pt x="1593" y="93"/>
                </a:lnTo>
                <a:lnTo>
                  <a:pt x="1593" y="116"/>
                </a:lnTo>
                <a:lnTo>
                  <a:pt x="1594" y="239"/>
                </a:lnTo>
                <a:lnTo>
                  <a:pt x="1594" y="244"/>
                </a:lnTo>
                <a:lnTo>
                  <a:pt x="1594" y="249"/>
                </a:lnTo>
                <a:lnTo>
                  <a:pt x="1595" y="224"/>
                </a:lnTo>
                <a:lnTo>
                  <a:pt x="1595" y="197"/>
                </a:lnTo>
                <a:lnTo>
                  <a:pt x="1596" y="80"/>
                </a:lnTo>
                <a:lnTo>
                  <a:pt x="1596" y="98"/>
                </a:lnTo>
                <a:lnTo>
                  <a:pt x="1597" y="110"/>
                </a:lnTo>
                <a:lnTo>
                  <a:pt x="1597" y="147"/>
                </a:lnTo>
                <a:lnTo>
                  <a:pt x="1598" y="129"/>
                </a:lnTo>
                <a:lnTo>
                  <a:pt x="1598" y="142"/>
                </a:lnTo>
                <a:lnTo>
                  <a:pt x="1598" y="147"/>
                </a:lnTo>
                <a:lnTo>
                  <a:pt x="1598" y="79"/>
                </a:lnTo>
                <a:lnTo>
                  <a:pt x="1599" y="135"/>
                </a:lnTo>
                <a:lnTo>
                  <a:pt x="1599" y="160"/>
                </a:lnTo>
                <a:lnTo>
                  <a:pt x="1600" y="245"/>
                </a:lnTo>
                <a:lnTo>
                  <a:pt x="1600" y="248"/>
                </a:lnTo>
                <a:lnTo>
                  <a:pt x="1601" y="254"/>
                </a:lnTo>
                <a:lnTo>
                  <a:pt x="1601" y="197"/>
                </a:lnTo>
                <a:lnTo>
                  <a:pt x="1602" y="123"/>
                </a:lnTo>
                <a:lnTo>
                  <a:pt x="1602" y="95"/>
                </a:lnTo>
                <a:lnTo>
                  <a:pt x="1602" y="126"/>
                </a:lnTo>
                <a:lnTo>
                  <a:pt x="1603" y="140"/>
                </a:lnTo>
                <a:lnTo>
                  <a:pt x="1603" y="132"/>
                </a:lnTo>
                <a:lnTo>
                  <a:pt x="1604" y="148"/>
                </a:lnTo>
                <a:lnTo>
                  <a:pt x="1604" y="144"/>
                </a:lnTo>
                <a:lnTo>
                  <a:pt x="1604" y="102"/>
                </a:lnTo>
                <a:lnTo>
                  <a:pt x="1605" y="160"/>
                </a:lnTo>
                <a:lnTo>
                  <a:pt x="1605" y="168"/>
                </a:lnTo>
                <a:lnTo>
                  <a:pt x="1606" y="246"/>
                </a:lnTo>
                <a:lnTo>
                  <a:pt x="1606" y="242"/>
                </a:lnTo>
                <a:lnTo>
                  <a:pt x="1606" y="240"/>
                </a:lnTo>
                <a:lnTo>
                  <a:pt x="1607" y="245"/>
                </a:lnTo>
                <a:lnTo>
                  <a:pt x="1607" y="131"/>
                </a:lnTo>
                <a:lnTo>
                  <a:pt x="1608" y="98"/>
                </a:lnTo>
                <a:lnTo>
                  <a:pt x="1608" y="96"/>
                </a:lnTo>
                <a:lnTo>
                  <a:pt x="1609" y="136"/>
                </a:lnTo>
                <a:lnTo>
                  <a:pt x="1609" y="138"/>
                </a:lnTo>
                <a:lnTo>
                  <a:pt x="1609" y="133"/>
                </a:lnTo>
                <a:lnTo>
                  <a:pt x="1610" y="141"/>
                </a:lnTo>
                <a:lnTo>
                  <a:pt x="1610" y="135"/>
                </a:lnTo>
                <a:lnTo>
                  <a:pt x="1610" y="83"/>
                </a:lnTo>
                <a:lnTo>
                  <a:pt x="1611" y="183"/>
                </a:lnTo>
                <a:lnTo>
                  <a:pt x="1611" y="199"/>
                </a:lnTo>
                <a:lnTo>
                  <a:pt x="1612" y="244"/>
                </a:lnTo>
                <a:lnTo>
                  <a:pt x="1612" y="244"/>
                </a:lnTo>
                <a:lnTo>
                  <a:pt x="1613" y="251"/>
                </a:lnTo>
                <a:lnTo>
                  <a:pt x="1614" y="157"/>
                </a:lnTo>
                <a:lnTo>
                  <a:pt x="1614" y="150"/>
                </a:lnTo>
                <a:lnTo>
                  <a:pt x="1615" y="212"/>
                </a:lnTo>
                <a:lnTo>
                  <a:pt x="1615" y="214"/>
                </a:lnTo>
                <a:lnTo>
                  <a:pt x="1616" y="215"/>
                </a:lnTo>
                <a:lnTo>
                  <a:pt x="1616" y="135"/>
                </a:lnTo>
                <a:lnTo>
                  <a:pt x="1616" y="147"/>
                </a:lnTo>
                <a:lnTo>
                  <a:pt x="1617" y="227"/>
                </a:lnTo>
                <a:lnTo>
                  <a:pt x="1618" y="257"/>
                </a:lnTo>
                <a:lnTo>
                  <a:pt x="1618" y="270"/>
                </a:lnTo>
                <a:lnTo>
                  <a:pt x="1619" y="269"/>
                </a:lnTo>
                <a:lnTo>
                  <a:pt x="1619" y="284"/>
                </a:lnTo>
                <a:lnTo>
                  <a:pt x="1620" y="220"/>
                </a:lnTo>
                <a:lnTo>
                  <a:pt x="1620" y="221"/>
                </a:lnTo>
                <a:lnTo>
                  <a:pt x="1620" y="212"/>
                </a:lnTo>
                <a:lnTo>
                  <a:pt x="1621" y="244"/>
                </a:lnTo>
                <a:lnTo>
                  <a:pt x="1621" y="251"/>
                </a:lnTo>
                <a:lnTo>
                  <a:pt x="1622" y="252"/>
                </a:lnTo>
                <a:lnTo>
                  <a:pt x="1622" y="168"/>
                </a:lnTo>
                <a:lnTo>
                  <a:pt x="1622" y="168"/>
                </a:lnTo>
                <a:lnTo>
                  <a:pt x="1622" y="166"/>
                </a:lnTo>
                <a:lnTo>
                  <a:pt x="1623" y="255"/>
                </a:lnTo>
                <a:lnTo>
                  <a:pt x="1624" y="261"/>
                </a:lnTo>
                <a:lnTo>
                  <a:pt x="1624" y="264"/>
                </a:lnTo>
                <a:lnTo>
                  <a:pt x="1625" y="239"/>
                </a:lnTo>
                <a:lnTo>
                  <a:pt x="1625" y="200"/>
                </a:lnTo>
                <a:lnTo>
                  <a:pt x="1626" y="95"/>
                </a:lnTo>
                <a:lnTo>
                  <a:pt x="1626" y="107"/>
                </a:lnTo>
                <a:lnTo>
                  <a:pt x="1626" y="116"/>
                </a:lnTo>
                <a:lnTo>
                  <a:pt x="1626" y="131"/>
                </a:lnTo>
                <a:lnTo>
                  <a:pt x="1627" y="111"/>
                </a:lnTo>
                <a:lnTo>
                  <a:pt x="1627" y="114"/>
                </a:lnTo>
                <a:lnTo>
                  <a:pt x="1627" y="117"/>
                </a:lnTo>
                <a:lnTo>
                  <a:pt x="1628" y="73"/>
                </a:lnTo>
                <a:lnTo>
                  <a:pt x="1628" y="116"/>
                </a:lnTo>
                <a:lnTo>
                  <a:pt x="1629" y="145"/>
                </a:lnTo>
                <a:lnTo>
                  <a:pt x="1629" y="244"/>
                </a:lnTo>
                <a:lnTo>
                  <a:pt x="1630" y="246"/>
                </a:lnTo>
                <a:lnTo>
                  <a:pt x="1631" y="199"/>
                </a:lnTo>
                <a:lnTo>
                  <a:pt x="1631" y="123"/>
                </a:lnTo>
                <a:lnTo>
                  <a:pt x="1631" y="96"/>
                </a:lnTo>
                <a:lnTo>
                  <a:pt x="1632" y="99"/>
                </a:lnTo>
                <a:lnTo>
                  <a:pt x="1632" y="136"/>
                </a:lnTo>
                <a:lnTo>
                  <a:pt x="1633" y="89"/>
                </a:lnTo>
                <a:lnTo>
                  <a:pt x="1633" y="89"/>
                </a:lnTo>
                <a:lnTo>
                  <a:pt x="1633" y="76"/>
                </a:lnTo>
                <a:lnTo>
                  <a:pt x="1634" y="62"/>
                </a:lnTo>
                <a:lnTo>
                  <a:pt x="1634" y="153"/>
                </a:lnTo>
                <a:lnTo>
                  <a:pt x="1635" y="166"/>
                </a:lnTo>
                <a:lnTo>
                  <a:pt x="1636" y="240"/>
                </a:lnTo>
                <a:lnTo>
                  <a:pt x="1636" y="244"/>
                </a:lnTo>
                <a:lnTo>
                  <a:pt x="1636" y="249"/>
                </a:lnTo>
                <a:lnTo>
                  <a:pt x="1637" y="190"/>
                </a:lnTo>
                <a:lnTo>
                  <a:pt x="1637" y="131"/>
                </a:lnTo>
                <a:lnTo>
                  <a:pt x="1638" y="68"/>
                </a:lnTo>
                <a:lnTo>
                  <a:pt x="1638" y="80"/>
                </a:lnTo>
                <a:lnTo>
                  <a:pt x="1638" y="107"/>
                </a:lnTo>
                <a:lnTo>
                  <a:pt x="1638" y="113"/>
                </a:lnTo>
                <a:lnTo>
                  <a:pt x="1639" y="95"/>
                </a:lnTo>
                <a:lnTo>
                  <a:pt x="1639" y="98"/>
                </a:lnTo>
                <a:lnTo>
                  <a:pt x="1640" y="74"/>
                </a:lnTo>
                <a:lnTo>
                  <a:pt x="1640" y="64"/>
                </a:lnTo>
                <a:lnTo>
                  <a:pt x="1641" y="151"/>
                </a:lnTo>
                <a:lnTo>
                  <a:pt x="1641" y="172"/>
                </a:lnTo>
                <a:lnTo>
                  <a:pt x="1642" y="244"/>
                </a:lnTo>
                <a:lnTo>
                  <a:pt x="1642" y="246"/>
                </a:lnTo>
                <a:lnTo>
                  <a:pt x="1643" y="120"/>
                </a:lnTo>
                <a:lnTo>
                  <a:pt x="1643" y="73"/>
                </a:lnTo>
                <a:lnTo>
                  <a:pt x="1643" y="67"/>
                </a:lnTo>
                <a:lnTo>
                  <a:pt x="1644" y="120"/>
                </a:lnTo>
                <a:lnTo>
                  <a:pt x="1645" y="113"/>
                </a:lnTo>
                <a:lnTo>
                  <a:pt x="1645" y="84"/>
                </a:lnTo>
                <a:lnTo>
                  <a:pt x="1646" y="67"/>
                </a:lnTo>
                <a:lnTo>
                  <a:pt x="1647" y="169"/>
                </a:lnTo>
                <a:lnTo>
                  <a:pt x="1647" y="199"/>
                </a:lnTo>
                <a:lnTo>
                  <a:pt x="1648" y="251"/>
                </a:lnTo>
                <a:lnTo>
                  <a:pt x="1648" y="242"/>
                </a:lnTo>
                <a:lnTo>
                  <a:pt x="1648" y="240"/>
                </a:lnTo>
                <a:lnTo>
                  <a:pt x="1649" y="71"/>
                </a:lnTo>
                <a:lnTo>
                  <a:pt x="1649" y="88"/>
                </a:lnTo>
                <a:lnTo>
                  <a:pt x="1649" y="84"/>
                </a:lnTo>
                <a:lnTo>
                  <a:pt x="1650" y="122"/>
                </a:lnTo>
                <a:lnTo>
                  <a:pt x="1650" y="119"/>
                </a:lnTo>
                <a:lnTo>
                  <a:pt x="1651" y="116"/>
                </a:lnTo>
                <a:lnTo>
                  <a:pt x="1651" y="122"/>
                </a:lnTo>
                <a:lnTo>
                  <a:pt x="1652" y="71"/>
                </a:lnTo>
                <a:lnTo>
                  <a:pt x="1652" y="104"/>
                </a:lnTo>
                <a:lnTo>
                  <a:pt x="1653" y="202"/>
                </a:lnTo>
                <a:lnTo>
                  <a:pt x="1653" y="232"/>
                </a:lnTo>
                <a:lnTo>
                  <a:pt x="1654" y="251"/>
                </a:lnTo>
                <a:lnTo>
                  <a:pt x="1654" y="248"/>
                </a:lnTo>
                <a:lnTo>
                  <a:pt x="1654" y="233"/>
                </a:lnTo>
                <a:lnTo>
                  <a:pt x="1655" y="148"/>
                </a:lnTo>
                <a:lnTo>
                  <a:pt x="1656" y="148"/>
                </a:lnTo>
                <a:lnTo>
                  <a:pt x="1656" y="203"/>
                </a:lnTo>
                <a:lnTo>
                  <a:pt x="1657" y="202"/>
                </a:lnTo>
                <a:lnTo>
                  <a:pt x="1657" y="205"/>
                </a:lnTo>
                <a:lnTo>
                  <a:pt x="1657" y="206"/>
                </a:lnTo>
                <a:lnTo>
                  <a:pt x="1657" y="124"/>
                </a:lnTo>
                <a:lnTo>
                  <a:pt x="1658" y="145"/>
                </a:lnTo>
                <a:lnTo>
                  <a:pt x="1658" y="163"/>
                </a:lnTo>
                <a:lnTo>
                  <a:pt x="1659" y="240"/>
                </a:lnTo>
                <a:lnTo>
                  <a:pt x="1659" y="254"/>
                </a:lnTo>
                <a:lnTo>
                  <a:pt x="1660" y="269"/>
                </a:lnTo>
                <a:lnTo>
                  <a:pt x="1660" y="255"/>
                </a:lnTo>
                <a:lnTo>
                  <a:pt x="1661" y="272"/>
                </a:lnTo>
                <a:lnTo>
                  <a:pt x="1661" y="206"/>
                </a:lnTo>
                <a:lnTo>
                  <a:pt x="1662" y="212"/>
                </a:lnTo>
                <a:lnTo>
                  <a:pt x="1663" y="246"/>
                </a:lnTo>
                <a:lnTo>
                  <a:pt x="1663" y="245"/>
                </a:lnTo>
                <a:lnTo>
                  <a:pt x="1664" y="163"/>
                </a:lnTo>
                <a:lnTo>
                  <a:pt x="1664" y="172"/>
                </a:lnTo>
                <a:lnTo>
                  <a:pt x="1664" y="184"/>
                </a:lnTo>
                <a:lnTo>
                  <a:pt x="1665" y="258"/>
                </a:lnTo>
                <a:lnTo>
                  <a:pt x="1665" y="263"/>
                </a:lnTo>
                <a:lnTo>
                  <a:pt x="1666" y="193"/>
                </a:lnTo>
                <a:lnTo>
                  <a:pt x="1667" y="141"/>
                </a:lnTo>
                <a:lnTo>
                  <a:pt x="1667" y="104"/>
                </a:lnTo>
                <a:lnTo>
                  <a:pt x="1668" y="119"/>
                </a:lnTo>
                <a:lnTo>
                  <a:pt x="1668" y="144"/>
                </a:lnTo>
                <a:lnTo>
                  <a:pt x="1669" y="129"/>
                </a:lnTo>
                <a:lnTo>
                  <a:pt x="1669" y="142"/>
                </a:lnTo>
                <a:lnTo>
                  <a:pt x="1669" y="113"/>
                </a:lnTo>
                <a:lnTo>
                  <a:pt x="1669" y="82"/>
                </a:lnTo>
                <a:lnTo>
                  <a:pt x="1670" y="176"/>
                </a:lnTo>
                <a:lnTo>
                  <a:pt x="1670" y="176"/>
                </a:lnTo>
                <a:lnTo>
                  <a:pt x="1671" y="252"/>
                </a:lnTo>
                <a:lnTo>
                  <a:pt x="1672" y="244"/>
                </a:lnTo>
                <a:lnTo>
                  <a:pt x="1673" y="126"/>
                </a:lnTo>
                <a:lnTo>
                  <a:pt x="1673" y="92"/>
                </a:lnTo>
                <a:lnTo>
                  <a:pt x="1673" y="89"/>
                </a:lnTo>
                <a:lnTo>
                  <a:pt x="1674" y="131"/>
                </a:lnTo>
                <a:lnTo>
                  <a:pt x="1674" y="122"/>
                </a:lnTo>
                <a:lnTo>
                  <a:pt x="1674" y="123"/>
                </a:lnTo>
                <a:lnTo>
                  <a:pt x="1675" y="107"/>
                </a:lnTo>
                <a:lnTo>
                  <a:pt x="1675" y="68"/>
                </a:lnTo>
                <a:lnTo>
                  <a:pt x="1676" y="166"/>
                </a:lnTo>
                <a:lnTo>
                  <a:pt x="1677" y="214"/>
                </a:lnTo>
                <a:lnTo>
                  <a:pt x="1677" y="212"/>
                </a:lnTo>
                <a:lnTo>
                  <a:pt x="1677" y="242"/>
                </a:lnTo>
                <a:lnTo>
                  <a:pt x="1678" y="236"/>
                </a:lnTo>
                <a:lnTo>
                  <a:pt x="1679" y="92"/>
                </a:lnTo>
                <a:lnTo>
                  <a:pt x="1679" y="95"/>
                </a:lnTo>
                <a:lnTo>
                  <a:pt x="1680" y="124"/>
                </a:lnTo>
                <a:lnTo>
                  <a:pt x="1680" y="124"/>
                </a:lnTo>
                <a:lnTo>
                  <a:pt x="1680" y="122"/>
                </a:lnTo>
                <a:lnTo>
                  <a:pt x="1681" y="124"/>
                </a:lnTo>
                <a:lnTo>
                  <a:pt x="1681" y="74"/>
                </a:lnTo>
                <a:lnTo>
                  <a:pt x="1681" y="98"/>
                </a:lnTo>
                <a:lnTo>
                  <a:pt x="1682" y="196"/>
                </a:lnTo>
                <a:lnTo>
                  <a:pt x="1683" y="224"/>
                </a:lnTo>
                <a:lnTo>
                  <a:pt x="1684" y="240"/>
                </a:lnTo>
                <a:lnTo>
                  <a:pt x="1684" y="224"/>
                </a:lnTo>
                <a:lnTo>
                  <a:pt x="1685" y="96"/>
                </a:lnTo>
                <a:lnTo>
                  <a:pt x="1685" y="105"/>
                </a:lnTo>
                <a:lnTo>
                  <a:pt x="1686" y="136"/>
                </a:lnTo>
                <a:lnTo>
                  <a:pt x="1686" y="122"/>
                </a:lnTo>
                <a:lnTo>
                  <a:pt x="1686" y="116"/>
                </a:lnTo>
                <a:lnTo>
                  <a:pt x="1687" y="128"/>
                </a:lnTo>
                <a:lnTo>
                  <a:pt x="1687" y="70"/>
                </a:lnTo>
                <a:lnTo>
                  <a:pt x="1687" y="102"/>
                </a:lnTo>
                <a:lnTo>
                  <a:pt x="1688" y="116"/>
                </a:lnTo>
                <a:lnTo>
                  <a:pt x="1688" y="228"/>
                </a:lnTo>
                <a:lnTo>
                  <a:pt x="1689" y="235"/>
                </a:lnTo>
                <a:lnTo>
                  <a:pt x="1689" y="246"/>
                </a:lnTo>
                <a:lnTo>
                  <a:pt x="1690" y="228"/>
                </a:lnTo>
                <a:lnTo>
                  <a:pt x="1690" y="188"/>
                </a:lnTo>
                <a:lnTo>
                  <a:pt x="1691" y="98"/>
                </a:lnTo>
                <a:lnTo>
                  <a:pt x="1691" y="99"/>
                </a:lnTo>
                <a:lnTo>
                  <a:pt x="1691" y="116"/>
                </a:lnTo>
                <a:lnTo>
                  <a:pt x="1692" y="138"/>
                </a:lnTo>
                <a:lnTo>
                  <a:pt x="1692" y="113"/>
                </a:lnTo>
                <a:lnTo>
                  <a:pt x="1692" y="126"/>
                </a:lnTo>
                <a:lnTo>
                  <a:pt x="1692" y="133"/>
                </a:lnTo>
                <a:lnTo>
                  <a:pt x="1693" y="80"/>
                </a:lnTo>
                <a:lnTo>
                  <a:pt x="1693" y="88"/>
                </a:lnTo>
                <a:lnTo>
                  <a:pt x="1693" y="129"/>
                </a:lnTo>
                <a:lnTo>
                  <a:pt x="1695" y="217"/>
                </a:lnTo>
                <a:lnTo>
                  <a:pt x="1695" y="248"/>
                </a:lnTo>
                <a:lnTo>
                  <a:pt x="1696" y="249"/>
                </a:lnTo>
                <a:lnTo>
                  <a:pt x="1696" y="239"/>
                </a:lnTo>
                <a:lnTo>
                  <a:pt x="1696" y="226"/>
                </a:lnTo>
                <a:lnTo>
                  <a:pt x="1696" y="142"/>
                </a:lnTo>
                <a:lnTo>
                  <a:pt x="1697" y="159"/>
                </a:lnTo>
                <a:lnTo>
                  <a:pt x="1697" y="168"/>
                </a:lnTo>
                <a:lnTo>
                  <a:pt x="1698" y="203"/>
                </a:lnTo>
                <a:lnTo>
                  <a:pt x="1698" y="202"/>
                </a:lnTo>
                <a:lnTo>
                  <a:pt x="1699" y="202"/>
                </a:lnTo>
                <a:lnTo>
                  <a:pt x="1699" y="129"/>
                </a:lnTo>
                <a:lnTo>
                  <a:pt x="1700" y="165"/>
                </a:lnTo>
                <a:lnTo>
                  <a:pt x="1700" y="183"/>
                </a:lnTo>
                <a:lnTo>
                  <a:pt x="1701" y="257"/>
                </a:lnTo>
                <a:lnTo>
                  <a:pt x="1701" y="263"/>
                </a:lnTo>
                <a:lnTo>
                  <a:pt x="1702" y="257"/>
                </a:lnTo>
                <a:lnTo>
                  <a:pt x="1702" y="276"/>
                </a:lnTo>
                <a:lnTo>
                  <a:pt x="1702" y="263"/>
                </a:lnTo>
                <a:lnTo>
                  <a:pt x="1703" y="211"/>
                </a:lnTo>
                <a:lnTo>
                  <a:pt x="1703" y="214"/>
                </a:lnTo>
                <a:lnTo>
                  <a:pt x="1704" y="228"/>
                </a:lnTo>
                <a:lnTo>
                  <a:pt x="1704" y="251"/>
                </a:lnTo>
                <a:lnTo>
                  <a:pt x="1705" y="181"/>
                </a:lnTo>
                <a:lnTo>
                  <a:pt x="1705" y="163"/>
                </a:lnTo>
                <a:lnTo>
                  <a:pt x="1706" y="187"/>
                </a:lnTo>
                <a:lnTo>
                  <a:pt x="1706" y="206"/>
                </a:lnTo>
                <a:lnTo>
                  <a:pt x="1707" y="263"/>
                </a:lnTo>
                <a:lnTo>
                  <a:pt x="1707" y="260"/>
                </a:lnTo>
                <a:lnTo>
                  <a:pt x="1707" y="261"/>
                </a:lnTo>
                <a:lnTo>
                  <a:pt x="1708" y="138"/>
                </a:lnTo>
                <a:lnTo>
                  <a:pt x="1708" y="65"/>
                </a:lnTo>
                <a:lnTo>
                  <a:pt x="1709" y="141"/>
                </a:lnTo>
                <a:lnTo>
                  <a:pt x="1710" y="138"/>
                </a:lnTo>
                <a:lnTo>
                  <a:pt x="1711" y="86"/>
                </a:lnTo>
                <a:lnTo>
                  <a:pt x="1711" y="88"/>
                </a:lnTo>
                <a:lnTo>
                  <a:pt x="1712" y="176"/>
                </a:lnTo>
                <a:lnTo>
                  <a:pt x="1712" y="200"/>
                </a:lnTo>
                <a:lnTo>
                  <a:pt x="1713" y="246"/>
                </a:lnTo>
                <a:lnTo>
                  <a:pt x="1713" y="246"/>
                </a:lnTo>
                <a:lnTo>
                  <a:pt x="1713" y="245"/>
                </a:lnTo>
                <a:lnTo>
                  <a:pt x="1714" y="92"/>
                </a:lnTo>
                <a:lnTo>
                  <a:pt x="1715" y="96"/>
                </a:lnTo>
                <a:lnTo>
                  <a:pt x="1715" y="142"/>
                </a:lnTo>
                <a:lnTo>
                  <a:pt x="1716" y="117"/>
                </a:lnTo>
                <a:lnTo>
                  <a:pt x="1716" y="122"/>
                </a:lnTo>
                <a:lnTo>
                  <a:pt x="1716" y="128"/>
                </a:lnTo>
                <a:lnTo>
                  <a:pt x="1717" y="70"/>
                </a:lnTo>
                <a:lnTo>
                  <a:pt x="1717" y="102"/>
                </a:lnTo>
                <a:lnTo>
                  <a:pt x="1718" y="200"/>
                </a:lnTo>
                <a:lnTo>
                  <a:pt x="1718" y="224"/>
                </a:lnTo>
                <a:lnTo>
                  <a:pt x="1719" y="255"/>
                </a:lnTo>
                <a:lnTo>
                  <a:pt x="1719" y="249"/>
                </a:lnTo>
                <a:lnTo>
                  <a:pt x="1720" y="230"/>
                </a:lnTo>
                <a:lnTo>
                  <a:pt x="1720" y="83"/>
                </a:lnTo>
                <a:lnTo>
                  <a:pt x="1720" y="83"/>
                </a:lnTo>
                <a:lnTo>
                  <a:pt x="1721" y="86"/>
                </a:lnTo>
                <a:lnTo>
                  <a:pt x="1721" y="126"/>
                </a:lnTo>
                <a:lnTo>
                  <a:pt x="1722" y="123"/>
                </a:lnTo>
                <a:lnTo>
                  <a:pt x="1722" y="119"/>
                </a:lnTo>
                <a:lnTo>
                  <a:pt x="1722" y="129"/>
                </a:lnTo>
                <a:lnTo>
                  <a:pt x="1723" y="73"/>
                </a:lnTo>
                <a:lnTo>
                  <a:pt x="1723" y="99"/>
                </a:lnTo>
                <a:lnTo>
                  <a:pt x="1723" y="116"/>
                </a:lnTo>
                <a:lnTo>
                  <a:pt x="1724" y="218"/>
                </a:lnTo>
                <a:lnTo>
                  <a:pt x="1724" y="226"/>
                </a:lnTo>
                <a:lnTo>
                  <a:pt x="1725" y="251"/>
                </a:lnTo>
                <a:lnTo>
                  <a:pt x="1725" y="217"/>
                </a:lnTo>
                <a:lnTo>
                  <a:pt x="1726" y="197"/>
                </a:lnTo>
                <a:lnTo>
                  <a:pt x="1726" y="70"/>
                </a:lnTo>
                <a:lnTo>
                  <a:pt x="1727" y="76"/>
                </a:lnTo>
                <a:lnTo>
                  <a:pt x="1727" y="96"/>
                </a:lnTo>
                <a:lnTo>
                  <a:pt x="1727" y="126"/>
                </a:lnTo>
                <a:lnTo>
                  <a:pt x="1728" y="114"/>
                </a:lnTo>
                <a:lnTo>
                  <a:pt x="1728" y="119"/>
                </a:lnTo>
                <a:lnTo>
                  <a:pt x="1729" y="62"/>
                </a:lnTo>
                <a:lnTo>
                  <a:pt x="1729" y="114"/>
                </a:lnTo>
                <a:lnTo>
                  <a:pt x="1729" y="148"/>
                </a:lnTo>
                <a:lnTo>
                  <a:pt x="1730" y="235"/>
                </a:lnTo>
                <a:lnTo>
                  <a:pt x="1731" y="230"/>
                </a:lnTo>
                <a:lnTo>
                  <a:pt x="1731" y="240"/>
                </a:lnTo>
                <a:lnTo>
                  <a:pt x="1732" y="171"/>
                </a:lnTo>
                <a:lnTo>
                  <a:pt x="1732" y="117"/>
                </a:lnTo>
                <a:lnTo>
                  <a:pt x="1732" y="82"/>
                </a:lnTo>
                <a:lnTo>
                  <a:pt x="1733" y="111"/>
                </a:lnTo>
                <a:lnTo>
                  <a:pt x="1733" y="122"/>
                </a:lnTo>
                <a:lnTo>
                  <a:pt x="1733" y="124"/>
                </a:lnTo>
                <a:lnTo>
                  <a:pt x="1734" y="119"/>
                </a:lnTo>
                <a:lnTo>
                  <a:pt x="1734" y="123"/>
                </a:lnTo>
                <a:lnTo>
                  <a:pt x="1734" y="65"/>
                </a:lnTo>
                <a:lnTo>
                  <a:pt x="1735" y="157"/>
                </a:lnTo>
                <a:lnTo>
                  <a:pt x="1736" y="171"/>
                </a:lnTo>
                <a:lnTo>
                  <a:pt x="1736" y="246"/>
                </a:lnTo>
                <a:lnTo>
                  <a:pt x="1737" y="254"/>
                </a:lnTo>
                <a:lnTo>
                  <a:pt x="1738" y="171"/>
                </a:lnTo>
                <a:lnTo>
                  <a:pt x="1738" y="141"/>
                </a:lnTo>
                <a:lnTo>
                  <a:pt x="1738" y="136"/>
                </a:lnTo>
                <a:lnTo>
                  <a:pt x="1739" y="184"/>
                </a:lnTo>
                <a:lnTo>
                  <a:pt x="1739" y="199"/>
                </a:lnTo>
                <a:lnTo>
                  <a:pt x="1740" y="140"/>
                </a:lnTo>
                <a:lnTo>
                  <a:pt x="1740" y="128"/>
                </a:lnTo>
                <a:lnTo>
                  <a:pt x="1741" y="202"/>
                </a:lnTo>
                <a:lnTo>
                  <a:pt x="1742" y="230"/>
                </a:lnTo>
                <a:lnTo>
                  <a:pt x="1743" y="267"/>
                </a:lnTo>
                <a:lnTo>
                  <a:pt x="1743" y="267"/>
                </a:lnTo>
                <a:lnTo>
                  <a:pt x="1743" y="272"/>
                </a:lnTo>
                <a:lnTo>
                  <a:pt x="1744" y="223"/>
                </a:lnTo>
                <a:lnTo>
                  <a:pt x="1744" y="211"/>
                </a:lnTo>
                <a:lnTo>
                  <a:pt x="1745" y="206"/>
                </a:lnTo>
                <a:lnTo>
                  <a:pt x="1745" y="236"/>
                </a:lnTo>
                <a:lnTo>
                  <a:pt x="1745" y="242"/>
                </a:lnTo>
                <a:lnTo>
                  <a:pt x="1746" y="159"/>
                </a:lnTo>
                <a:lnTo>
                  <a:pt x="1747" y="159"/>
                </a:lnTo>
                <a:lnTo>
                  <a:pt x="1747" y="232"/>
                </a:lnTo>
                <a:lnTo>
                  <a:pt x="1748" y="251"/>
                </a:lnTo>
                <a:lnTo>
                  <a:pt x="1749" y="264"/>
                </a:lnTo>
                <a:lnTo>
                  <a:pt x="1749" y="257"/>
                </a:lnTo>
                <a:lnTo>
                  <a:pt x="1750" y="71"/>
                </a:lnTo>
                <a:lnTo>
                  <a:pt x="1750" y="71"/>
                </a:lnTo>
                <a:lnTo>
                  <a:pt x="1750" y="62"/>
                </a:lnTo>
                <a:lnTo>
                  <a:pt x="1751" y="111"/>
                </a:lnTo>
                <a:lnTo>
                  <a:pt x="1751" y="102"/>
                </a:lnTo>
                <a:lnTo>
                  <a:pt x="1751" y="105"/>
                </a:lnTo>
                <a:lnTo>
                  <a:pt x="1752" y="56"/>
                </a:lnTo>
                <a:lnTo>
                  <a:pt x="1752" y="67"/>
                </a:lnTo>
                <a:lnTo>
                  <a:pt x="1753" y="98"/>
                </a:lnTo>
                <a:lnTo>
                  <a:pt x="1754" y="196"/>
                </a:lnTo>
                <a:lnTo>
                  <a:pt x="1754" y="220"/>
                </a:lnTo>
                <a:lnTo>
                  <a:pt x="1754" y="242"/>
                </a:lnTo>
                <a:lnTo>
                  <a:pt x="1755" y="235"/>
                </a:lnTo>
                <a:lnTo>
                  <a:pt x="1755" y="212"/>
                </a:lnTo>
                <a:lnTo>
                  <a:pt x="1756" y="83"/>
                </a:lnTo>
                <a:lnTo>
                  <a:pt x="1756" y="84"/>
                </a:lnTo>
                <a:lnTo>
                  <a:pt x="1756" y="89"/>
                </a:lnTo>
                <a:lnTo>
                  <a:pt x="1757" y="124"/>
                </a:lnTo>
                <a:lnTo>
                  <a:pt x="1758" y="107"/>
                </a:lnTo>
                <a:lnTo>
                  <a:pt x="1758" y="111"/>
                </a:lnTo>
                <a:lnTo>
                  <a:pt x="1758" y="56"/>
                </a:lnTo>
                <a:lnTo>
                  <a:pt x="1759" y="86"/>
                </a:lnTo>
                <a:lnTo>
                  <a:pt x="1759" y="110"/>
                </a:lnTo>
                <a:lnTo>
                  <a:pt x="1760" y="217"/>
                </a:lnTo>
                <a:lnTo>
                  <a:pt x="1760" y="227"/>
                </a:lnTo>
                <a:lnTo>
                  <a:pt x="1760" y="249"/>
                </a:lnTo>
                <a:lnTo>
                  <a:pt x="1761" y="211"/>
                </a:lnTo>
                <a:lnTo>
                  <a:pt x="1761" y="174"/>
                </a:lnTo>
                <a:lnTo>
                  <a:pt x="1762" y="73"/>
                </a:lnTo>
                <a:lnTo>
                  <a:pt x="1762" y="88"/>
                </a:lnTo>
                <a:lnTo>
                  <a:pt x="1763" y="108"/>
                </a:lnTo>
                <a:lnTo>
                  <a:pt x="1763" y="123"/>
                </a:lnTo>
                <a:lnTo>
                  <a:pt x="1763" y="114"/>
                </a:lnTo>
                <a:lnTo>
                  <a:pt x="1764" y="108"/>
                </a:lnTo>
                <a:lnTo>
                  <a:pt x="1764" y="55"/>
                </a:lnTo>
                <a:lnTo>
                  <a:pt x="1765" y="113"/>
                </a:lnTo>
                <a:lnTo>
                  <a:pt x="1765" y="144"/>
                </a:lnTo>
                <a:lnTo>
                  <a:pt x="1766" y="235"/>
                </a:lnTo>
                <a:lnTo>
                  <a:pt x="1766" y="244"/>
                </a:lnTo>
                <a:lnTo>
                  <a:pt x="1767" y="157"/>
                </a:lnTo>
                <a:lnTo>
                  <a:pt x="1767" y="108"/>
                </a:lnTo>
                <a:lnTo>
                  <a:pt x="1768" y="70"/>
                </a:lnTo>
                <a:lnTo>
                  <a:pt x="1768" y="95"/>
                </a:lnTo>
                <a:lnTo>
                  <a:pt x="1769" y="123"/>
                </a:lnTo>
                <a:lnTo>
                  <a:pt x="1769" y="113"/>
                </a:lnTo>
                <a:lnTo>
                  <a:pt x="1770" y="114"/>
                </a:lnTo>
                <a:lnTo>
                  <a:pt x="1770" y="52"/>
                </a:lnTo>
                <a:lnTo>
                  <a:pt x="1771" y="142"/>
                </a:lnTo>
                <a:lnTo>
                  <a:pt x="1771" y="160"/>
                </a:lnTo>
                <a:lnTo>
                  <a:pt x="1772" y="246"/>
                </a:lnTo>
                <a:lnTo>
                  <a:pt x="1772" y="245"/>
                </a:lnTo>
                <a:lnTo>
                  <a:pt x="1773" y="116"/>
                </a:lnTo>
                <a:lnTo>
                  <a:pt x="1774" y="68"/>
                </a:lnTo>
                <a:lnTo>
                  <a:pt x="1775" y="135"/>
                </a:lnTo>
                <a:lnTo>
                  <a:pt x="1775" y="113"/>
                </a:lnTo>
                <a:lnTo>
                  <a:pt x="1776" y="50"/>
                </a:lnTo>
                <a:lnTo>
                  <a:pt x="1776" y="58"/>
                </a:lnTo>
                <a:lnTo>
                  <a:pt x="1777" y="165"/>
                </a:lnTo>
                <a:lnTo>
                  <a:pt x="1777" y="193"/>
                </a:lnTo>
                <a:lnTo>
                  <a:pt x="1778" y="245"/>
                </a:lnTo>
                <a:lnTo>
                  <a:pt x="1779" y="233"/>
                </a:lnTo>
                <a:lnTo>
                  <a:pt x="1779" y="128"/>
                </a:lnTo>
                <a:lnTo>
                  <a:pt x="1780" y="131"/>
                </a:lnTo>
                <a:lnTo>
                  <a:pt x="1781" y="197"/>
                </a:lnTo>
                <a:lnTo>
                  <a:pt x="1781" y="200"/>
                </a:lnTo>
                <a:lnTo>
                  <a:pt x="1782" y="116"/>
                </a:lnTo>
                <a:lnTo>
                  <a:pt x="1782" y="133"/>
                </a:lnTo>
                <a:lnTo>
                  <a:pt x="1783" y="223"/>
                </a:lnTo>
                <a:lnTo>
                  <a:pt x="1783" y="240"/>
                </a:lnTo>
                <a:lnTo>
                  <a:pt x="1784" y="266"/>
                </a:lnTo>
                <a:lnTo>
                  <a:pt x="1785" y="252"/>
                </a:lnTo>
                <a:lnTo>
                  <a:pt x="1786" y="200"/>
                </a:lnTo>
                <a:lnTo>
                  <a:pt x="1786" y="193"/>
                </a:lnTo>
                <a:lnTo>
                  <a:pt x="1787" y="226"/>
                </a:lnTo>
                <a:lnTo>
                  <a:pt x="1787" y="223"/>
                </a:lnTo>
                <a:lnTo>
                  <a:pt x="1787" y="235"/>
                </a:lnTo>
                <a:lnTo>
                  <a:pt x="1788" y="153"/>
                </a:lnTo>
                <a:lnTo>
                  <a:pt x="1788" y="159"/>
                </a:lnTo>
                <a:lnTo>
                  <a:pt x="1788" y="160"/>
                </a:lnTo>
                <a:lnTo>
                  <a:pt x="1789" y="251"/>
                </a:lnTo>
                <a:lnTo>
                  <a:pt x="1790" y="258"/>
                </a:lnTo>
                <a:lnTo>
                  <a:pt x="1790" y="267"/>
                </a:lnTo>
                <a:lnTo>
                  <a:pt x="1791" y="223"/>
                </a:lnTo>
                <a:lnTo>
                  <a:pt x="1791" y="153"/>
                </a:lnTo>
                <a:lnTo>
                  <a:pt x="1791" y="79"/>
                </a:lnTo>
                <a:lnTo>
                  <a:pt x="1792" y="89"/>
                </a:lnTo>
                <a:lnTo>
                  <a:pt x="1792" y="102"/>
                </a:lnTo>
                <a:lnTo>
                  <a:pt x="1793" y="128"/>
                </a:lnTo>
                <a:lnTo>
                  <a:pt x="1793" y="114"/>
                </a:lnTo>
                <a:lnTo>
                  <a:pt x="1793" y="108"/>
                </a:lnTo>
                <a:lnTo>
                  <a:pt x="1794" y="59"/>
                </a:lnTo>
                <a:lnTo>
                  <a:pt x="1794" y="114"/>
                </a:lnTo>
                <a:lnTo>
                  <a:pt x="1795" y="156"/>
                </a:lnTo>
                <a:lnTo>
                  <a:pt x="1795" y="235"/>
                </a:lnTo>
                <a:lnTo>
                  <a:pt x="1796" y="244"/>
                </a:lnTo>
                <a:lnTo>
                  <a:pt x="1797" y="150"/>
                </a:lnTo>
                <a:lnTo>
                  <a:pt x="1797" y="84"/>
                </a:lnTo>
                <a:lnTo>
                  <a:pt x="1797" y="71"/>
                </a:lnTo>
                <a:lnTo>
                  <a:pt x="1798" y="92"/>
                </a:lnTo>
                <a:lnTo>
                  <a:pt x="1798" y="122"/>
                </a:lnTo>
                <a:lnTo>
                  <a:pt x="1799" y="123"/>
                </a:lnTo>
                <a:lnTo>
                  <a:pt x="1799" y="110"/>
                </a:lnTo>
                <a:lnTo>
                  <a:pt x="1799" y="61"/>
                </a:lnTo>
                <a:lnTo>
                  <a:pt x="1800" y="147"/>
                </a:lnTo>
                <a:lnTo>
                  <a:pt x="1801" y="172"/>
                </a:lnTo>
                <a:lnTo>
                  <a:pt x="1802" y="249"/>
                </a:lnTo>
                <a:lnTo>
                  <a:pt x="1802" y="245"/>
                </a:lnTo>
                <a:lnTo>
                  <a:pt x="1802" y="249"/>
                </a:lnTo>
                <a:lnTo>
                  <a:pt x="1803" y="240"/>
                </a:lnTo>
                <a:lnTo>
                  <a:pt x="1803" y="215"/>
                </a:lnTo>
                <a:lnTo>
                  <a:pt x="1803" y="192"/>
                </a:lnTo>
                <a:lnTo>
                  <a:pt x="1804" y="217"/>
                </a:lnTo>
                <a:lnTo>
                  <a:pt x="1804" y="230"/>
                </a:lnTo>
                <a:lnTo>
                  <a:pt x="1805" y="236"/>
                </a:lnTo>
                <a:lnTo>
                  <a:pt x="1805" y="224"/>
                </a:lnTo>
                <a:lnTo>
                  <a:pt x="1805" y="131"/>
                </a:lnTo>
                <a:lnTo>
                  <a:pt x="1806" y="180"/>
                </a:lnTo>
                <a:lnTo>
                  <a:pt x="1806" y="197"/>
                </a:lnTo>
                <a:lnTo>
                  <a:pt x="1808" y="258"/>
                </a:lnTo>
                <a:lnTo>
                  <a:pt x="1808" y="260"/>
                </a:lnTo>
                <a:lnTo>
                  <a:pt x="1809" y="110"/>
                </a:lnTo>
                <a:lnTo>
                  <a:pt x="1809" y="65"/>
                </a:lnTo>
                <a:lnTo>
                  <a:pt x="1810" y="124"/>
                </a:lnTo>
                <a:lnTo>
                  <a:pt x="1810" y="117"/>
                </a:lnTo>
                <a:lnTo>
                  <a:pt x="1811" y="52"/>
                </a:lnTo>
                <a:lnTo>
                  <a:pt x="1812" y="62"/>
                </a:lnTo>
                <a:lnTo>
                  <a:pt x="1813" y="168"/>
                </a:lnTo>
                <a:lnTo>
                  <a:pt x="1813" y="190"/>
                </a:lnTo>
                <a:lnTo>
                  <a:pt x="1814" y="246"/>
                </a:lnTo>
                <a:lnTo>
                  <a:pt x="1814" y="244"/>
                </a:lnTo>
                <a:lnTo>
                  <a:pt x="1814" y="228"/>
                </a:lnTo>
                <a:lnTo>
                  <a:pt x="1815" y="70"/>
                </a:lnTo>
                <a:lnTo>
                  <a:pt x="1815" y="74"/>
                </a:lnTo>
                <a:lnTo>
                  <a:pt x="1816" y="124"/>
                </a:lnTo>
                <a:lnTo>
                  <a:pt x="1816" y="116"/>
                </a:lnTo>
                <a:lnTo>
                  <a:pt x="1817" y="116"/>
                </a:lnTo>
                <a:lnTo>
                  <a:pt x="1817" y="56"/>
                </a:lnTo>
                <a:lnTo>
                  <a:pt x="1818" y="59"/>
                </a:lnTo>
                <a:lnTo>
                  <a:pt x="1818" y="93"/>
                </a:lnTo>
                <a:lnTo>
                  <a:pt x="1819" y="199"/>
                </a:lnTo>
                <a:lnTo>
                  <a:pt x="1819" y="217"/>
                </a:lnTo>
                <a:lnTo>
                  <a:pt x="1820" y="248"/>
                </a:lnTo>
                <a:lnTo>
                  <a:pt x="1820" y="245"/>
                </a:lnTo>
                <a:lnTo>
                  <a:pt x="1820" y="236"/>
                </a:lnTo>
                <a:lnTo>
                  <a:pt x="1821" y="132"/>
                </a:lnTo>
                <a:lnTo>
                  <a:pt x="1822" y="140"/>
                </a:lnTo>
                <a:lnTo>
                  <a:pt x="1822" y="196"/>
                </a:lnTo>
                <a:lnTo>
                  <a:pt x="1822" y="193"/>
                </a:lnTo>
                <a:lnTo>
                  <a:pt x="1823" y="197"/>
                </a:lnTo>
                <a:lnTo>
                  <a:pt x="1823" y="113"/>
                </a:lnTo>
                <a:lnTo>
                  <a:pt x="1824" y="128"/>
                </a:lnTo>
                <a:lnTo>
                  <a:pt x="1824" y="160"/>
                </a:lnTo>
                <a:lnTo>
                  <a:pt x="1825" y="240"/>
                </a:lnTo>
                <a:lnTo>
                  <a:pt x="1825" y="249"/>
                </a:lnTo>
                <a:lnTo>
                  <a:pt x="1826" y="264"/>
                </a:lnTo>
                <a:lnTo>
                  <a:pt x="1826" y="254"/>
                </a:lnTo>
                <a:lnTo>
                  <a:pt x="1826" y="240"/>
                </a:lnTo>
                <a:lnTo>
                  <a:pt x="1827" y="249"/>
                </a:lnTo>
                <a:lnTo>
                  <a:pt x="1827" y="193"/>
                </a:lnTo>
                <a:lnTo>
                  <a:pt x="1828" y="196"/>
                </a:lnTo>
                <a:lnTo>
                  <a:pt x="1829" y="233"/>
                </a:lnTo>
                <a:lnTo>
                  <a:pt x="1829" y="217"/>
                </a:lnTo>
                <a:lnTo>
                  <a:pt x="1830" y="140"/>
                </a:lnTo>
                <a:lnTo>
                  <a:pt x="1830" y="154"/>
                </a:lnTo>
                <a:lnTo>
                  <a:pt x="1830" y="172"/>
                </a:lnTo>
                <a:lnTo>
                  <a:pt x="1831" y="254"/>
                </a:lnTo>
                <a:lnTo>
                  <a:pt x="1831" y="254"/>
                </a:lnTo>
                <a:lnTo>
                  <a:pt x="1832" y="141"/>
                </a:lnTo>
                <a:lnTo>
                  <a:pt x="1833" y="102"/>
                </a:lnTo>
                <a:lnTo>
                  <a:pt x="1833" y="56"/>
                </a:lnTo>
                <a:lnTo>
                  <a:pt x="1834" y="89"/>
                </a:lnTo>
                <a:lnTo>
                  <a:pt x="1834" y="107"/>
                </a:lnTo>
                <a:lnTo>
                  <a:pt x="1835" y="89"/>
                </a:lnTo>
                <a:lnTo>
                  <a:pt x="1835" y="41"/>
                </a:lnTo>
                <a:lnTo>
                  <a:pt x="1836" y="141"/>
                </a:lnTo>
                <a:lnTo>
                  <a:pt x="1836" y="153"/>
                </a:lnTo>
                <a:lnTo>
                  <a:pt x="1837" y="239"/>
                </a:lnTo>
                <a:lnTo>
                  <a:pt x="1838" y="233"/>
                </a:lnTo>
                <a:lnTo>
                  <a:pt x="1838" y="95"/>
                </a:lnTo>
                <a:lnTo>
                  <a:pt x="1839" y="61"/>
                </a:lnTo>
                <a:lnTo>
                  <a:pt x="1840" y="114"/>
                </a:lnTo>
                <a:lnTo>
                  <a:pt x="1840" y="111"/>
                </a:lnTo>
                <a:lnTo>
                  <a:pt x="1841" y="49"/>
                </a:lnTo>
                <a:lnTo>
                  <a:pt x="1841" y="46"/>
                </a:lnTo>
                <a:lnTo>
                  <a:pt x="1842" y="153"/>
                </a:lnTo>
                <a:lnTo>
                  <a:pt x="1842" y="200"/>
                </a:lnTo>
                <a:lnTo>
                  <a:pt x="1843" y="242"/>
                </a:lnTo>
                <a:lnTo>
                  <a:pt x="1843" y="236"/>
                </a:lnTo>
                <a:lnTo>
                  <a:pt x="1844" y="228"/>
                </a:lnTo>
                <a:lnTo>
                  <a:pt x="1845" y="65"/>
                </a:lnTo>
                <a:lnTo>
                  <a:pt x="1845" y="71"/>
                </a:lnTo>
                <a:lnTo>
                  <a:pt x="1846" y="114"/>
                </a:lnTo>
                <a:lnTo>
                  <a:pt x="1846" y="113"/>
                </a:lnTo>
                <a:lnTo>
                  <a:pt x="1846" y="110"/>
                </a:lnTo>
                <a:lnTo>
                  <a:pt x="1847" y="39"/>
                </a:lnTo>
                <a:lnTo>
                  <a:pt x="1847" y="59"/>
                </a:lnTo>
                <a:lnTo>
                  <a:pt x="1847" y="79"/>
                </a:lnTo>
                <a:lnTo>
                  <a:pt x="1848" y="183"/>
                </a:lnTo>
                <a:lnTo>
                  <a:pt x="1849" y="217"/>
                </a:lnTo>
                <a:lnTo>
                  <a:pt x="1849" y="242"/>
                </a:lnTo>
                <a:lnTo>
                  <a:pt x="1850" y="232"/>
                </a:lnTo>
                <a:lnTo>
                  <a:pt x="1850" y="203"/>
                </a:lnTo>
                <a:lnTo>
                  <a:pt x="1851" y="39"/>
                </a:lnTo>
                <a:lnTo>
                  <a:pt x="1851" y="40"/>
                </a:lnTo>
                <a:lnTo>
                  <a:pt x="1851" y="49"/>
                </a:lnTo>
                <a:lnTo>
                  <a:pt x="1852" y="101"/>
                </a:lnTo>
                <a:lnTo>
                  <a:pt x="1852" y="93"/>
                </a:lnTo>
                <a:lnTo>
                  <a:pt x="1852" y="84"/>
                </a:lnTo>
                <a:lnTo>
                  <a:pt x="1853" y="46"/>
                </a:lnTo>
                <a:lnTo>
                  <a:pt x="1853" y="83"/>
                </a:lnTo>
                <a:lnTo>
                  <a:pt x="1854" y="108"/>
                </a:lnTo>
                <a:lnTo>
                  <a:pt x="1854" y="223"/>
                </a:lnTo>
                <a:lnTo>
                  <a:pt x="1855" y="227"/>
                </a:lnTo>
                <a:lnTo>
                  <a:pt x="1855" y="237"/>
                </a:lnTo>
                <a:lnTo>
                  <a:pt x="1856" y="208"/>
                </a:lnTo>
                <a:lnTo>
                  <a:pt x="1856" y="142"/>
                </a:lnTo>
                <a:lnTo>
                  <a:pt x="1857" y="49"/>
                </a:lnTo>
                <a:lnTo>
                  <a:pt x="1857" y="58"/>
                </a:lnTo>
                <a:lnTo>
                  <a:pt x="1857" y="70"/>
                </a:lnTo>
                <a:lnTo>
                  <a:pt x="1858" y="102"/>
                </a:lnTo>
                <a:lnTo>
                  <a:pt x="1858" y="70"/>
                </a:lnTo>
                <a:lnTo>
                  <a:pt x="1858" y="39"/>
                </a:lnTo>
                <a:lnTo>
                  <a:pt x="1859" y="114"/>
                </a:lnTo>
                <a:lnTo>
                  <a:pt x="1860" y="144"/>
                </a:lnTo>
                <a:lnTo>
                  <a:pt x="1861" y="233"/>
                </a:lnTo>
                <a:lnTo>
                  <a:pt x="1861" y="233"/>
                </a:lnTo>
                <a:lnTo>
                  <a:pt x="1862" y="245"/>
                </a:lnTo>
                <a:lnTo>
                  <a:pt x="1862" y="224"/>
                </a:lnTo>
                <a:lnTo>
                  <a:pt x="1862" y="176"/>
                </a:lnTo>
                <a:lnTo>
                  <a:pt x="1863" y="92"/>
                </a:lnTo>
                <a:lnTo>
                  <a:pt x="1863" y="104"/>
                </a:lnTo>
                <a:lnTo>
                  <a:pt x="1863" y="128"/>
                </a:lnTo>
                <a:lnTo>
                  <a:pt x="1864" y="169"/>
                </a:lnTo>
                <a:lnTo>
                  <a:pt x="1864" y="165"/>
                </a:lnTo>
                <a:lnTo>
                  <a:pt x="1865" y="145"/>
                </a:lnTo>
                <a:lnTo>
                  <a:pt x="1865" y="110"/>
                </a:lnTo>
                <a:lnTo>
                  <a:pt x="1865" y="150"/>
                </a:lnTo>
                <a:lnTo>
                  <a:pt x="1866" y="174"/>
                </a:lnTo>
                <a:lnTo>
                  <a:pt x="1867" y="249"/>
                </a:lnTo>
                <a:lnTo>
                  <a:pt x="1867" y="260"/>
                </a:lnTo>
                <a:lnTo>
                  <a:pt x="1867" y="263"/>
                </a:lnTo>
                <a:lnTo>
                  <a:pt x="1868" y="236"/>
                </a:lnTo>
                <a:lnTo>
                  <a:pt x="1868" y="244"/>
                </a:lnTo>
                <a:lnTo>
                  <a:pt x="1869" y="169"/>
                </a:lnTo>
                <a:lnTo>
                  <a:pt x="1869" y="192"/>
                </a:lnTo>
                <a:lnTo>
                  <a:pt x="1870" y="211"/>
                </a:lnTo>
                <a:lnTo>
                  <a:pt x="1870" y="174"/>
                </a:lnTo>
                <a:lnTo>
                  <a:pt x="1871" y="154"/>
                </a:lnTo>
                <a:lnTo>
                  <a:pt x="1871" y="145"/>
                </a:lnTo>
                <a:lnTo>
                  <a:pt x="1872" y="180"/>
                </a:lnTo>
                <a:lnTo>
                  <a:pt x="1872" y="197"/>
                </a:lnTo>
                <a:lnTo>
                  <a:pt x="1873" y="260"/>
                </a:lnTo>
                <a:lnTo>
                  <a:pt x="1873" y="260"/>
                </a:lnTo>
                <a:lnTo>
                  <a:pt x="1874" y="99"/>
                </a:lnTo>
                <a:lnTo>
                  <a:pt x="1874" y="48"/>
                </a:lnTo>
                <a:lnTo>
                  <a:pt x="1875" y="39"/>
                </a:lnTo>
                <a:lnTo>
                  <a:pt x="1875" y="79"/>
                </a:lnTo>
                <a:lnTo>
                  <a:pt x="1876" y="79"/>
                </a:lnTo>
                <a:lnTo>
                  <a:pt x="1877" y="41"/>
                </a:lnTo>
                <a:lnTo>
                  <a:pt x="1877" y="56"/>
                </a:lnTo>
                <a:lnTo>
                  <a:pt x="1878" y="168"/>
                </a:lnTo>
                <a:lnTo>
                  <a:pt x="1878" y="187"/>
                </a:lnTo>
                <a:lnTo>
                  <a:pt x="1878" y="237"/>
                </a:lnTo>
                <a:lnTo>
                  <a:pt x="1879" y="233"/>
                </a:lnTo>
                <a:lnTo>
                  <a:pt x="1879" y="232"/>
                </a:lnTo>
                <a:lnTo>
                  <a:pt x="1880" y="52"/>
                </a:lnTo>
                <a:lnTo>
                  <a:pt x="1881" y="53"/>
                </a:lnTo>
                <a:lnTo>
                  <a:pt x="1881" y="113"/>
                </a:lnTo>
                <a:lnTo>
                  <a:pt x="1881" y="105"/>
                </a:lnTo>
                <a:lnTo>
                  <a:pt x="1882" y="102"/>
                </a:lnTo>
                <a:lnTo>
                  <a:pt x="1882" y="52"/>
                </a:lnTo>
                <a:lnTo>
                  <a:pt x="1883" y="56"/>
                </a:lnTo>
                <a:lnTo>
                  <a:pt x="1883" y="84"/>
                </a:lnTo>
                <a:lnTo>
                  <a:pt x="1884" y="199"/>
                </a:lnTo>
                <a:lnTo>
                  <a:pt x="1884" y="218"/>
                </a:lnTo>
                <a:lnTo>
                  <a:pt x="1885" y="233"/>
                </a:lnTo>
                <a:lnTo>
                  <a:pt x="1885" y="233"/>
                </a:lnTo>
                <a:lnTo>
                  <a:pt x="1885" y="221"/>
                </a:lnTo>
                <a:lnTo>
                  <a:pt x="1886" y="59"/>
                </a:lnTo>
                <a:lnTo>
                  <a:pt x="1887" y="71"/>
                </a:lnTo>
                <a:lnTo>
                  <a:pt x="1887" y="116"/>
                </a:lnTo>
                <a:lnTo>
                  <a:pt x="1888" y="102"/>
                </a:lnTo>
                <a:lnTo>
                  <a:pt x="1888" y="88"/>
                </a:lnTo>
                <a:lnTo>
                  <a:pt x="1888" y="43"/>
                </a:lnTo>
                <a:lnTo>
                  <a:pt x="1889" y="84"/>
                </a:lnTo>
                <a:lnTo>
                  <a:pt x="1889" y="102"/>
                </a:lnTo>
                <a:lnTo>
                  <a:pt x="1890" y="214"/>
                </a:lnTo>
                <a:lnTo>
                  <a:pt x="1890" y="239"/>
                </a:lnTo>
                <a:lnTo>
                  <a:pt x="1891" y="215"/>
                </a:lnTo>
                <a:lnTo>
                  <a:pt x="1892" y="144"/>
                </a:lnTo>
                <a:lnTo>
                  <a:pt x="1892" y="41"/>
                </a:lnTo>
                <a:lnTo>
                  <a:pt x="1893" y="48"/>
                </a:lnTo>
                <a:lnTo>
                  <a:pt x="1893" y="62"/>
                </a:lnTo>
                <a:lnTo>
                  <a:pt x="1893" y="88"/>
                </a:lnTo>
                <a:lnTo>
                  <a:pt x="1894" y="71"/>
                </a:lnTo>
                <a:lnTo>
                  <a:pt x="1894" y="65"/>
                </a:lnTo>
                <a:lnTo>
                  <a:pt x="1894" y="37"/>
                </a:lnTo>
                <a:lnTo>
                  <a:pt x="1895" y="107"/>
                </a:lnTo>
                <a:lnTo>
                  <a:pt x="1895" y="133"/>
                </a:lnTo>
                <a:lnTo>
                  <a:pt x="1896" y="235"/>
                </a:lnTo>
                <a:lnTo>
                  <a:pt x="1897" y="235"/>
                </a:lnTo>
                <a:lnTo>
                  <a:pt x="1897" y="138"/>
                </a:lnTo>
                <a:lnTo>
                  <a:pt x="1898" y="89"/>
                </a:lnTo>
                <a:lnTo>
                  <a:pt x="1898" y="56"/>
                </a:lnTo>
                <a:lnTo>
                  <a:pt x="1899" y="89"/>
                </a:lnTo>
                <a:lnTo>
                  <a:pt x="1899" y="108"/>
                </a:lnTo>
                <a:lnTo>
                  <a:pt x="1899" y="113"/>
                </a:lnTo>
                <a:lnTo>
                  <a:pt x="1900" y="86"/>
                </a:lnTo>
                <a:lnTo>
                  <a:pt x="1900" y="49"/>
                </a:lnTo>
                <a:lnTo>
                  <a:pt x="1901" y="136"/>
                </a:lnTo>
                <a:lnTo>
                  <a:pt x="1901" y="166"/>
                </a:lnTo>
                <a:lnTo>
                  <a:pt x="1902" y="230"/>
                </a:lnTo>
                <a:lnTo>
                  <a:pt x="1902" y="228"/>
                </a:lnTo>
                <a:lnTo>
                  <a:pt x="1903" y="237"/>
                </a:lnTo>
                <a:lnTo>
                  <a:pt x="1904" y="163"/>
                </a:lnTo>
                <a:lnTo>
                  <a:pt x="1904" y="126"/>
                </a:lnTo>
                <a:lnTo>
                  <a:pt x="1904" y="122"/>
                </a:lnTo>
                <a:lnTo>
                  <a:pt x="1905" y="168"/>
                </a:lnTo>
                <a:lnTo>
                  <a:pt x="1905" y="183"/>
                </a:lnTo>
                <a:lnTo>
                  <a:pt x="1905" y="185"/>
                </a:lnTo>
                <a:lnTo>
                  <a:pt x="1906" y="108"/>
                </a:lnTo>
                <a:lnTo>
                  <a:pt x="1906" y="105"/>
                </a:lnTo>
                <a:lnTo>
                  <a:pt x="1907" y="190"/>
                </a:lnTo>
                <a:lnTo>
                  <a:pt x="1908" y="211"/>
                </a:lnTo>
                <a:lnTo>
                  <a:pt x="1909" y="258"/>
                </a:lnTo>
                <a:lnTo>
                  <a:pt x="1909" y="257"/>
                </a:lnTo>
                <a:lnTo>
                  <a:pt x="1909" y="255"/>
                </a:lnTo>
                <a:lnTo>
                  <a:pt x="1910" y="212"/>
                </a:lnTo>
                <a:lnTo>
                  <a:pt x="1910" y="183"/>
                </a:lnTo>
                <a:lnTo>
                  <a:pt x="1910" y="176"/>
                </a:lnTo>
                <a:lnTo>
                  <a:pt x="1911" y="211"/>
                </a:lnTo>
                <a:lnTo>
                  <a:pt x="1911" y="208"/>
                </a:lnTo>
                <a:lnTo>
                  <a:pt x="1912" y="223"/>
                </a:lnTo>
                <a:lnTo>
                  <a:pt x="1912" y="142"/>
                </a:lnTo>
                <a:lnTo>
                  <a:pt x="1913" y="135"/>
                </a:lnTo>
                <a:lnTo>
                  <a:pt x="1913" y="220"/>
                </a:lnTo>
                <a:lnTo>
                  <a:pt x="1914" y="239"/>
                </a:lnTo>
                <a:lnTo>
                  <a:pt x="1915" y="257"/>
                </a:lnTo>
                <a:lnTo>
                  <a:pt x="1915" y="246"/>
                </a:lnTo>
                <a:lnTo>
                  <a:pt x="1915" y="217"/>
                </a:lnTo>
                <a:lnTo>
                  <a:pt x="1916" y="58"/>
                </a:lnTo>
                <a:lnTo>
                  <a:pt x="1916" y="59"/>
                </a:lnTo>
                <a:lnTo>
                  <a:pt x="1916" y="68"/>
                </a:lnTo>
                <a:lnTo>
                  <a:pt x="1917" y="102"/>
                </a:lnTo>
                <a:lnTo>
                  <a:pt x="1917" y="98"/>
                </a:lnTo>
                <a:lnTo>
                  <a:pt x="1917" y="88"/>
                </a:lnTo>
                <a:lnTo>
                  <a:pt x="1918" y="44"/>
                </a:lnTo>
                <a:lnTo>
                  <a:pt x="1918" y="46"/>
                </a:lnTo>
                <a:lnTo>
                  <a:pt x="1918" y="82"/>
                </a:lnTo>
                <a:lnTo>
                  <a:pt x="1919" y="176"/>
                </a:lnTo>
                <a:lnTo>
                  <a:pt x="1920" y="174"/>
                </a:lnTo>
                <a:lnTo>
                  <a:pt x="1920" y="202"/>
                </a:lnTo>
                <a:lnTo>
                  <a:pt x="1921" y="237"/>
                </a:lnTo>
                <a:lnTo>
                  <a:pt x="1921" y="224"/>
                </a:lnTo>
                <a:lnTo>
                  <a:pt x="1921" y="199"/>
                </a:lnTo>
                <a:lnTo>
                  <a:pt x="1922" y="28"/>
                </a:lnTo>
                <a:lnTo>
                  <a:pt x="1922" y="39"/>
                </a:lnTo>
                <a:lnTo>
                  <a:pt x="1923" y="95"/>
                </a:lnTo>
                <a:lnTo>
                  <a:pt x="1923" y="86"/>
                </a:lnTo>
                <a:lnTo>
                  <a:pt x="1924" y="76"/>
                </a:lnTo>
                <a:lnTo>
                  <a:pt x="1924" y="25"/>
                </a:lnTo>
                <a:lnTo>
                  <a:pt x="1924" y="64"/>
                </a:lnTo>
                <a:lnTo>
                  <a:pt x="1925" y="98"/>
                </a:lnTo>
                <a:lnTo>
                  <a:pt x="1926" y="203"/>
                </a:lnTo>
                <a:lnTo>
                  <a:pt x="1926" y="226"/>
                </a:lnTo>
                <a:lnTo>
                  <a:pt x="1926" y="240"/>
                </a:lnTo>
                <a:lnTo>
                  <a:pt x="1927" y="202"/>
                </a:lnTo>
                <a:lnTo>
                  <a:pt x="1927" y="132"/>
                </a:lnTo>
                <a:lnTo>
                  <a:pt x="1928" y="37"/>
                </a:lnTo>
                <a:lnTo>
                  <a:pt x="1928" y="56"/>
                </a:lnTo>
                <a:lnTo>
                  <a:pt x="1928" y="64"/>
                </a:lnTo>
                <a:lnTo>
                  <a:pt x="1928" y="90"/>
                </a:lnTo>
                <a:lnTo>
                  <a:pt x="1929" y="65"/>
                </a:lnTo>
                <a:lnTo>
                  <a:pt x="1930" y="37"/>
                </a:lnTo>
                <a:lnTo>
                  <a:pt x="1930" y="25"/>
                </a:lnTo>
                <a:lnTo>
                  <a:pt x="1931" y="93"/>
                </a:lnTo>
                <a:lnTo>
                  <a:pt x="1931" y="133"/>
                </a:lnTo>
                <a:lnTo>
                  <a:pt x="1932" y="227"/>
                </a:lnTo>
                <a:lnTo>
                  <a:pt x="1932" y="232"/>
                </a:lnTo>
                <a:lnTo>
                  <a:pt x="1933" y="133"/>
                </a:lnTo>
                <a:lnTo>
                  <a:pt x="1933" y="73"/>
                </a:lnTo>
                <a:lnTo>
                  <a:pt x="1933" y="31"/>
                </a:lnTo>
                <a:lnTo>
                  <a:pt x="1934" y="55"/>
                </a:lnTo>
                <a:lnTo>
                  <a:pt x="1935" y="79"/>
                </a:lnTo>
                <a:lnTo>
                  <a:pt x="1935" y="90"/>
                </a:lnTo>
                <a:lnTo>
                  <a:pt x="1936" y="64"/>
                </a:lnTo>
                <a:lnTo>
                  <a:pt x="1936" y="24"/>
                </a:lnTo>
                <a:lnTo>
                  <a:pt x="1937" y="133"/>
                </a:lnTo>
                <a:lnTo>
                  <a:pt x="1937" y="145"/>
                </a:lnTo>
                <a:lnTo>
                  <a:pt x="1938" y="228"/>
                </a:lnTo>
                <a:lnTo>
                  <a:pt x="1938" y="228"/>
                </a:lnTo>
                <a:lnTo>
                  <a:pt x="1939" y="74"/>
                </a:lnTo>
                <a:lnTo>
                  <a:pt x="1940" y="37"/>
                </a:lnTo>
                <a:lnTo>
                  <a:pt x="1940" y="90"/>
                </a:lnTo>
                <a:lnTo>
                  <a:pt x="1941" y="82"/>
                </a:lnTo>
                <a:lnTo>
                  <a:pt x="1941" y="84"/>
                </a:lnTo>
                <a:lnTo>
                  <a:pt x="1942" y="31"/>
                </a:lnTo>
                <a:lnTo>
                  <a:pt x="1942" y="39"/>
                </a:lnTo>
                <a:lnTo>
                  <a:pt x="1943" y="153"/>
                </a:lnTo>
                <a:lnTo>
                  <a:pt x="1943" y="187"/>
                </a:lnTo>
                <a:lnTo>
                  <a:pt x="1944" y="226"/>
                </a:lnTo>
                <a:lnTo>
                  <a:pt x="1944" y="217"/>
                </a:lnTo>
                <a:lnTo>
                  <a:pt x="1944" y="232"/>
                </a:lnTo>
                <a:lnTo>
                  <a:pt x="1945" y="102"/>
                </a:lnTo>
                <a:lnTo>
                  <a:pt x="1946" y="96"/>
                </a:lnTo>
                <a:lnTo>
                  <a:pt x="1947" y="168"/>
                </a:lnTo>
                <a:lnTo>
                  <a:pt x="1947" y="162"/>
                </a:lnTo>
                <a:lnTo>
                  <a:pt x="1948" y="86"/>
                </a:lnTo>
                <a:lnTo>
                  <a:pt x="1948" y="119"/>
                </a:lnTo>
                <a:lnTo>
                  <a:pt x="1949" y="206"/>
                </a:lnTo>
                <a:lnTo>
                  <a:pt x="1949" y="228"/>
                </a:lnTo>
                <a:lnTo>
                  <a:pt x="1950" y="252"/>
                </a:lnTo>
                <a:lnTo>
                  <a:pt x="1951" y="239"/>
                </a:lnTo>
                <a:lnTo>
                  <a:pt x="1952" y="171"/>
                </a:lnTo>
                <a:lnTo>
                  <a:pt x="1952" y="157"/>
                </a:lnTo>
                <a:lnTo>
                  <a:pt x="1952" y="196"/>
                </a:lnTo>
                <a:lnTo>
                  <a:pt x="1953" y="193"/>
                </a:lnTo>
                <a:lnTo>
                  <a:pt x="1953" y="194"/>
                </a:lnTo>
                <a:lnTo>
                  <a:pt x="1954" y="135"/>
                </a:lnTo>
                <a:lnTo>
                  <a:pt x="1954" y="138"/>
                </a:lnTo>
                <a:lnTo>
                  <a:pt x="1954" y="153"/>
                </a:lnTo>
                <a:lnTo>
                  <a:pt x="1955" y="237"/>
                </a:lnTo>
                <a:lnTo>
                  <a:pt x="1956" y="248"/>
                </a:lnTo>
                <a:lnTo>
                  <a:pt x="1956" y="252"/>
                </a:lnTo>
                <a:lnTo>
                  <a:pt x="1956" y="214"/>
                </a:lnTo>
                <a:lnTo>
                  <a:pt x="1957" y="148"/>
                </a:lnTo>
                <a:lnTo>
                  <a:pt x="1957" y="16"/>
                </a:lnTo>
                <a:lnTo>
                  <a:pt x="1958" y="25"/>
                </a:lnTo>
                <a:lnTo>
                  <a:pt x="1958" y="44"/>
                </a:lnTo>
                <a:lnTo>
                  <a:pt x="1959" y="68"/>
                </a:lnTo>
                <a:lnTo>
                  <a:pt x="1959" y="52"/>
                </a:lnTo>
                <a:lnTo>
                  <a:pt x="1959" y="36"/>
                </a:lnTo>
                <a:lnTo>
                  <a:pt x="1960" y="105"/>
                </a:lnTo>
                <a:lnTo>
                  <a:pt x="1960" y="135"/>
                </a:lnTo>
                <a:lnTo>
                  <a:pt x="1961" y="227"/>
                </a:lnTo>
                <a:lnTo>
                  <a:pt x="1962" y="237"/>
                </a:lnTo>
                <a:lnTo>
                  <a:pt x="1963" y="133"/>
                </a:lnTo>
                <a:lnTo>
                  <a:pt x="1963" y="73"/>
                </a:lnTo>
                <a:lnTo>
                  <a:pt x="1964" y="25"/>
                </a:lnTo>
                <a:lnTo>
                  <a:pt x="1964" y="50"/>
                </a:lnTo>
                <a:lnTo>
                  <a:pt x="1964" y="74"/>
                </a:lnTo>
                <a:lnTo>
                  <a:pt x="1964" y="80"/>
                </a:lnTo>
                <a:lnTo>
                  <a:pt x="1965" y="46"/>
                </a:lnTo>
                <a:lnTo>
                  <a:pt x="1965" y="37"/>
                </a:lnTo>
                <a:lnTo>
                  <a:pt x="1966" y="131"/>
                </a:lnTo>
                <a:lnTo>
                  <a:pt x="1967" y="160"/>
                </a:lnTo>
                <a:lnTo>
                  <a:pt x="1968" y="232"/>
                </a:lnTo>
                <a:lnTo>
                  <a:pt x="1968" y="228"/>
                </a:lnTo>
                <a:lnTo>
                  <a:pt x="1969" y="65"/>
                </a:lnTo>
                <a:lnTo>
                  <a:pt x="1969" y="41"/>
                </a:lnTo>
                <a:lnTo>
                  <a:pt x="1970" y="93"/>
                </a:lnTo>
                <a:lnTo>
                  <a:pt x="1970" y="96"/>
                </a:lnTo>
                <a:lnTo>
                  <a:pt x="1971" y="32"/>
                </a:lnTo>
                <a:lnTo>
                  <a:pt x="1972" y="41"/>
                </a:lnTo>
                <a:lnTo>
                  <a:pt x="1972" y="142"/>
                </a:lnTo>
                <a:lnTo>
                  <a:pt x="1973" y="185"/>
                </a:lnTo>
                <a:lnTo>
                  <a:pt x="1974" y="228"/>
                </a:lnTo>
                <a:lnTo>
                  <a:pt x="1974" y="215"/>
                </a:lnTo>
                <a:lnTo>
                  <a:pt x="1975" y="71"/>
                </a:lnTo>
                <a:lnTo>
                  <a:pt x="1975" y="36"/>
                </a:lnTo>
                <a:lnTo>
                  <a:pt x="1975" y="24"/>
                </a:lnTo>
                <a:lnTo>
                  <a:pt x="1976" y="86"/>
                </a:lnTo>
                <a:lnTo>
                  <a:pt x="1976" y="86"/>
                </a:lnTo>
                <a:lnTo>
                  <a:pt x="1977" y="32"/>
                </a:lnTo>
                <a:lnTo>
                  <a:pt x="1978" y="46"/>
                </a:lnTo>
                <a:lnTo>
                  <a:pt x="1979" y="156"/>
                </a:lnTo>
                <a:lnTo>
                  <a:pt x="1979" y="184"/>
                </a:lnTo>
                <a:lnTo>
                  <a:pt x="1980" y="228"/>
                </a:lnTo>
                <a:lnTo>
                  <a:pt x="1980" y="224"/>
                </a:lnTo>
                <a:lnTo>
                  <a:pt x="1980" y="212"/>
                </a:lnTo>
                <a:lnTo>
                  <a:pt x="1981" y="31"/>
                </a:lnTo>
                <a:lnTo>
                  <a:pt x="1981" y="44"/>
                </a:lnTo>
                <a:lnTo>
                  <a:pt x="1981" y="25"/>
                </a:lnTo>
                <a:lnTo>
                  <a:pt x="1982" y="83"/>
                </a:lnTo>
                <a:lnTo>
                  <a:pt x="1983" y="74"/>
                </a:lnTo>
                <a:lnTo>
                  <a:pt x="1983" y="31"/>
                </a:lnTo>
                <a:lnTo>
                  <a:pt x="1984" y="50"/>
                </a:lnTo>
                <a:lnTo>
                  <a:pt x="1984" y="74"/>
                </a:lnTo>
                <a:lnTo>
                  <a:pt x="1985" y="185"/>
                </a:lnTo>
                <a:lnTo>
                  <a:pt x="1985" y="214"/>
                </a:lnTo>
                <a:lnTo>
                  <a:pt x="1986" y="235"/>
                </a:lnTo>
                <a:lnTo>
                  <a:pt x="1986" y="228"/>
                </a:lnTo>
                <a:lnTo>
                  <a:pt x="1986" y="218"/>
                </a:lnTo>
                <a:lnTo>
                  <a:pt x="1987" y="99"/>
                </a:lnTo>
                <a:lnTo>
                  <a:pt x="1987" y="108"/>
                </a:lnTo>
                <a:lnTo>
                  <a:pt x="1988" y="174"/>
                </a:lnTo>
                <a:lnTo>
                  <a:pt x="1989" y="169"/>
                </a:lnTo>
                <a:lnTo>
                  <a:pt x="1989" y="93"/>
                </a:lnTo>
                <a:lnTo>
                  <a:pt x="1990" y="108"/>
                </a:lnTo>
                <a:lnTo>
                  <a:pt x="1990" y="144"/>
                </a:lnTo>
                <a:lnTo>
                  <a:pt x="1991" y="226"/>
                </a:lnTo>
                <a:lnTo>
                  <a:pt x="1991" y="235"/>
                </a:lnTo>
                <a:lnTo>
                  <a:pt x="1991" y="255"/>
                </a:lnTo>
                <a:lnTo>
                  <a:pt x="1992" y="242"/>
                </a:lnTo>
                <a:lnTo>
                  <a:pt x="1992" y="227"/>
                </a:lnTo>
                <a:lnTo>
                  <a:pt x="1993" y="232"/>
                </a:lnTo>
                <a:lnTo>
                  <a:pt x="1993" y="160"/>
                </a:lnTo>
                <a:lnTo>
                  <a:pt x="1994" y="160"/>
                </a:lnTo>
                <a:lnTo>
                  <a:pt x="1994" y="203"/>
                </a:lnTo>
                <a:lnTo>
                  <a:pt x="1995" y="203"/>
                </a:lnTo>
                <a:lnTo>
                  <a:pt x="1995" y="153"/>
                </a:lnTo>
                <a:lnTo>
                  <a:pt x="1995" y="122"/>
                </a:lnTo>
                <a:lnTo>
                  <a:pt x="1996" y="141"/>
                </a:lnTo>
                <a:lnTo>
                  <a:pt x="1996" y="154"/>
                </a:lnTo>
                <a:lnTo>
                  <a:pt x="1997" y="246"/>
                </a:lnTo>
                <a:lnTo>
                  <a:pt x="1997" y="240"/>
                </a:lnTo>
                <a:lnTo>
                  <a:pt x="1997" y="244"/>
                </a:lnTo>
                <a:lnTo>
                  <a:pt x="1998" y="249"/>
                </a:lnTo>
                <a:lnTo>
                  <a:pt x="1998" y="135"/>
                </a:lnTo>
                <a:lnTo>
                  <a:pt x="1999" y="52"/>
                </a:lnTo>
                <a:lnTo>
                  <a:pt x="1999" y="24"/>
                </a:lnTo>
                <a:lnTo>
                  <a:pt x="1999" y="46"/>
                </a:lnTo>
                <a:lnTo>
                  <a:pt x="2000" y="77"/>
                </a:lnTo>
                <a:lnTo>
                  <a:pt x="2000" y="82"/>
                </a:lnTo>
                <a:lnTo>
                  <a:pt x="2001" y="41"/>
                </a:lnTo>
                <a:lnTo>
                  <a:pt x="2001" y="46"/>
                </a:lnTo>
                <a:lnTo>
                  <a:pt x="2001" y="39"/>
                </a:lnTo>
                <a:lnTo>
                  <a:pt x="2002" y="122"/>
                </a:lnTo>
                <a:lnTo>
                  <a:pt x="2002" y="148"/>
                </a:lnTo>
                <a:lnTo>
                  <a:pt x="2003" y="236"/>
                </a:lnTo>
                <a:lnTo>
                  <a:pt x="2003" y="232"/>
                </a:lnTo>
                <a:lnTo>
                  <a:pt x="2004" y="67"/>
                </a:lnTo>
                <a:lnTo>
                  <a:pt x="2005" y="36"/>
                </a:lnTo>
                <a:lnTo>
                  <a:pt x="2006" y="92"/>
                </a:lnTo>
                <a:lnTo>
                  <a:pt x="2006" y="79"/>
                </a:lnTo>
                <a:lnTo>
                  <a:pt x="2006" y="80"/>
                </a:lnTo>
                <a:lnTo>
                  <a:pt x="2007" y="27"/>
                </a:lnTo>
                <a:lnTo>
                  <a:pt x="2007" y="30"/>
                </a:lnTo>
                <a:lnTo>
                  <a:pt x="2007" y="44"/>
                </a:lnTo>
                <a:lnTo>
                  <a:pt x="2008" y="159"/>
                </a:lnTo>
                <a:lnTo>
                  <a:pt x="2008" y="168"/>
                </a:lnTo>
                <a:lnTo>
                  <a:pt x="2009" y="228"/>
                </a:lnTo>
                <a:lnTo>
                  <a:pt x="2009" y="226"/>
                </a:lnTo>
                <a:lnTo>
                  <a:pt x="2010" y="215"/>
                </a:lnTo>
                <a:lnTo>
                  <a:pt x="2011" y="21"/>
                </a:lnTo>
                <a:lnTo>
                  <a:pt x="2011" y="24"/>
                </a:lnTo>
                <a:lnTo>
                  <a:pt x="2011" y="86"/>
                </a:lnTo>
                <a:lnTo>
                  <a:pt x="2012" y="73"/>
                </a:lnTo>
                <a:lnTo>
                  <a:pt x="2012" y="74"/>
                </a:lnTo>
                <a:lnTo>
                  <a:pt x="2013" y="13"/>
                </a:lnTo>
                <a:lnTo>
                  <a:pt x="2013" y="37"/>
                </a:lnTo>
                <a:lnTo>
                  <a:pt x="2013" y="64"/>
                </a:lnTo>
                <a:lnTo>
                  <a:pt x="2014" y="174"/>
                </a:lnTo>
                <a:lnTo>
                  <a:pt x="2015" y="203"/>
                </a:lnTo>
                <a:lnTo>
                  <a:pt x="2015" y="227"/>
                </a:lnTo>
                <a:lnTo>
                  <a:pt x="2015" y="212"/>
                </a:lnTo>
                <a:lnTo>
                  <a:pt x="2016" y="192"/>
                </a:lnTo>
                <a:lnTo>
                  <a:pt x="2016" y="16"/>
                </a:lnTo>
                <a:lnTo>
                  <a:pt x="2017" y="24"/>
                </a:lnTo>
                <a:lnTo>
                  <a:pt x="2017" y="31"/>
                </a:lnTo>
                <a:lnTo>
                  <a:pt x="2018" y="73"/>
                </a:lnTo>
                <a:lnTo>
                  <a:pt x="2018" y="62"/>
                </a:lnTo>
                <a:lnTo>
                  <a:pt x="2018" y="64"/>
                </a:lnTo>
                <a:lnTo>
                  <a:pt x="2019" y="15"/>
                </a:lnTo>
                <a:lnTo>
                  <a:pt x="2019" y="70"/>
                </a:lnTo>
                <a:lnTo>
                  <a:pt x="2019" y="95"/>
                </a:lnTo>
                <a:lnTo>
                  <a:pt x="2020" y="205"/>
                </a:lnTo>
                <a:lnTo>
                  <a:pt x="2021" y="226"/>
                </a:lnTo>
                <a:lnTo>
                  <a:pt x="2021" y="242"/>
                </a:lnTo>
                <a:lnTo>
                  <a:pt x="2022" y="223"/>
                </a:lnTo>
                <a:lnTo>
                  <a:pt x="2022" y="208"/>
                </a:lnTo>
                <a:lnTo>
                  <a:pt x="2023" y="126"/>
                </a:lnTo>
                <a:lnTo>
                  <a:pt x="2023" y="147"/>
                </a:lnTo>
                <a:lnTo>
                  <a:pt x="2024" y="185"/>
                </a:lnTo>
                <a:lnTo>
                  <a:pt x="2024" y="176"/>
                </a:lnTo>
                <a:lnTo>
                  <a:pt x="2024" y="141"/>
                </a:lnTo>
                <a:lnTo>
                  <a:pt x="2025" y="122"/>
                </a:lnTo>
                <a:lnTo>
                  <a:pt x="2025" y="141"/>
                </a:lnTo>
                <a:lnTo>
                  <a:pt x="2026" y="160"/>
                </a:lnTo>
                <a:lnTo>
                  <a:pt x="2027" y="239"/>
                </a:lnTo>
                <a:lnTo>
                  <a:pt x="2027" y="246"/>
                </a:lnTo>
                <a:lnTo>
                  <a:pt x="2027" y="252"/>
                </a:lnTo>
                <a:lnTo>
                  <a:pt x="2028" y="193"/>
                </a:lnTo>
                <a:lnTo>
                  <a:pt x="2028" y="169"/>
                </a:lnTo>
                <a:lnTo>
                  <a:pt x="2029" y="131"/>
                </a:lnTo>
                <a:lnTo>
                  <a:pt x="2029" y="154"/>
                </a:lnTo>
                <a:lnTo>
                  <a:pt x="2029" y="172"/>
                </a:lnTo>
                <a:lnTo>
                  <a:pt x="2030" y="185"/>
                </a:lnTo>
                <a:lnTo>
                  <a:pt x="2030" y="133"/>
                </a:lnTo>
                <a:lnTo>
                  <a:pt x="2031" y="110"/>
                </a:lnTo>
                <a:lnTo>
                  <a:pt x="2031" y="101"/>
                </a:lnTo>
                <a:lnTo>
                  <a:pt x="2031" y="142"/>
                </a:lnTo>
                <a:lnTo>
                  <a:pt x="2031" y="172"/>
                </a:lnTo>
                <a:lnTo>
                  <a:pt x="2033" y="244"/>
                </a:lnTo>
                <a:lnTo>
                  <a:pt x="2033" y="252"/>
                </a:lnTo>
                <a:lnTo>
                  <a:pt x="2033" y="261"/>
                </a:lnTo>
                <a:lnTo>
                  <a:pt x="2034" y="220"/>
                </a:lnTo>
                <a:lnTo>
                  <a:pt x="2034" y="223"/>
                </a:lnTo>
                <a:lnTo>
                  <a:pt x="2035" y="160"/>
                </a:lnTo>
                <a:lnTo>
                  <a:pt x="2035" y="162"/>
                </a:lnTo>
                <a:lnTo>
                  <a:pt x="2035" y="175"/>
                </a:lnTo>
                <a:lnTo>
                  <a:pt x="2035" y="199"/>
                </a:lnTo>
                <a:lnTo>
                  <a:pt x="2036" y="168"/>
                </a:lnTo>
                <a:lnTo>
                  <a:pt x="2037" y="128"/>
                </a:lnTo>
                <a:lnTo>
                  <a:pt x="2037" y="120"/>
                </a:lnTo>
                <a:lnTo>
                  <a:pt x="2038" y="160"/>
                </a:lnTo>
                <a:lnTo>
                  <a:pt x="2038" y="183"/>
                </a:lnTo>
                <a:lnTo>
                  <a:pt x="2039" y="244"/>
                </a:lnTo>
                <a:lnTo>
                  <a:pt x="2039" y="244"/>
                </a:lnTo>
                <a:lnTo>
                  <a:pt x="2039" y="244"/>
                </a:lnTo>
                <a:lnTo>
                  <a:pt x="2040" y="71"/>
                </a:lnTo>
                <a:lnTo>
                  <a:pt x="2040" y="34"/>
                </a:lnTo>
                <a:lnTo>
                  <a:pt x="2041" y="74"/>
                </a:lnTo>
                <a:lnTo>
                  <a:pt x="2042" y="74"/>
                </a:lnTo>
                <a:lnTo>
                  <a:pt x="2042" y="82"/>
                </a:lnTo>
                <a:lnTo>
                  <a:pt x="2043" y="30"/>
                </a:lnTo>
                <a:lnTo>
                  <a:pt x="2043" y="39"/>
                </a:lnTo>
                <a:lnTo>
                  <a:pt x="2044" y="147"/>
                </a:lnTo>
                <a:lnTo>
                  <a:pt x="2044" y="190"/>
                </a:lnTo>
                <a:lnTo>
                  <a:pt x="2044" y="226"/>
                </a:lnTo>
                <a:lnTo>
                  <a:pt x="2045" y="214"/>
                </a:lnTo>
                <a:lnTo>
                  <a:pt x="2045" y="218"/>
                </a:lnTo>
                <a:lnTo>
                  <a:pt x="2046" y="32"/>
                </a:lnTo>
                <a:lnTo>
                  <a:pt x="2046" y="30"/>
                </a:lnTo>
                <a:lnTo>
                  <a:pt x="2047" y="76"/>
                </a:lnTo>
                <a:lnTo>
                  <a:pt x="2047" y="70"/>
                </a:lnTo>
                <a:lnTo>
                  <a:pt x="2048" y="48"/>
                </a:lnTo>
                <a:lnTo>
                  <a:pt x="2048" y="1"/>
                </a:lnTo>
                <a:lnTo>
                  <a:pt x="2049" y="18"/>
                </a:lnTo>
                <a:lnTo>
                  <a:pt x="2049" y="44"/>
                </a:lnTo>
                <a:lnTo>
                  <a:pt x="2050" y="169"/>
                </a:lnTo>
                <a:lnTo>
                  <a:pt x="2050" y="199"/>
                </a:lnTo>
                <a:lnTo>
                  <a:pt x="2051" y="226"/>
                </a:lnTo>
                <a:lnTo>
                  <a:pt x="2051" y="218"/>
                </a:lnTo>
                <a:lnTo>
                  <a:pt x="2051" y="202"/>
                </a:lnTo>
                <a:lnTo>
                  <a:pt x="2052" y="9"/>
                </a:lnTo>
                <a:lnTo>
                  <a:pt x="2052" y="25"/>
                </a:lnTo>
                <a:lnTo>
                  <a:pt x="2053" y="37"/>
                </a:lnTo>
                <a:lnTo>
                  <a:pt x="2053" y="76"/>
                </a:lnTo>
                <a:lnTo>
                  <a:pt x="2054" y="58"/>
                </a:lnTo>
                <a:lnTo>
                  <a:pt x="2054" y="37"/>
                </a:lnTo>
                <a:lnTo>
                  <a:pt x="2054" y="12"/>
                </a:lnTo>
                <a:lnTo>
                  <a:pt x="2055" y="61"/>
                </a:lnTo>
                <a:lnTo>
                  <a:pt x="2055" y="77"/>
                </a:lnTo>
                <a:lnTo>
                  <a:pt x="2056" y="202"/>
                </a:lnTo>
                <a:lnTo>
                  <a:pt x="2056" y="211"/>
                </a:lnTo>
                <a:lnTo>
                  <a:pt x="2057" y="226"/>
                </a:lnTo>
                <a:lnTo>
                  <a:pt x="2057" y="192"/>
                </a:lnTo>
                <a:lnTo>
                  <a:pt x="2058" y="113"/>
                </a:lnTo>
                <a:lnTo>
                  <a:pt x="2058" y="7"/>
                </a:lnTo>
                <a:lnTo>
                  <a:pt x="2058" y="13"/>
                </a:lnTo>
                <a:lnTo>
                  <a:pt x="2059" y="27"/>
                </a:lnTo>
                <a:lnTo>
                  <a:pt x="2059" y="58"/>
                </a:lnTo>
                <a:lnTo>
                  <a:pt x="2060" y="28"/>
                </a:lnTo>
                <a:lnTo>
                  <a:pt x="2060" y="15"/>
                </a:lnTo>
                <a:lnTo>
                  <a:pt x="2060" y="4"/>
                </a:lnTo>
                <a:lnTo>
                  <a:pt x="2061" y="84"/>
                </a:lnTo>
                <a:lnTo>
                  <a:pt x="2061" y="128"/>
                </a:lnTo>
                <a:lnTo>
                  <a:pt x="2062" y="220"/>
                </a:lnTo>
                <a:lnTo>
                  <a:pt x="2062" y="228"/>
                </a:lnTo>
                <a:lnTo>
                  <a:pt x="2063" y="230"/>
                </a:lnTo>
                <a:lnTo>
                  <a:pt x="2063" y="128"/>
                </a:lnTo>
                <a:lnTo>
                  <a:pt x="2064" y="27"/>
                </a:lnTo>
                <a:lnTo>
                  <a:pt x="2064" y="18"/>
                </a:lnTo>
                <a:lnTo>
                  <a:pt x="2065" y="40"/>
                </a:lnTo>
                <a:lnTo>
                  <a:pt x="2065" y="67"/>
                </a:lnTo>
                <a:lnTo>
                  <a:pt x="2065" y="70"/>
                </a:lnTo>
                <a:lnTo>
                  <a:pt x="2066" y="30"/>
                </a:lnTo>
                <a:lnTo>
                  <a:pt x="2066" y="27"/>
                </a:lnTo>
                <a:lnTo>
                  <a:pt x="2067" y="128"/>
                </a:lnTo>
                <a:lnTo>
                  <a:pt x="2067" y="148"/>
                </a:lnTo>
                <a:lnTo>
                  <a:pt x="2068" y="220"/>
                </a:lnTo>
                <a:lnTo>
                  <a:pt x="2068" y="218"/>
                </a:lnTo>
                <a:lnTo>
                  <a:pt x="2069" y="224"/>
                </a:lnTo>
                <a:lnTo>
                  <a:pt x="2070" y="116"/>
                </a:lnTo>
                <a:lnTo>
                  <a:pt x="2070" y="92"/>
                </a:lnTo>
                <a:lnTo>
                  <a:pt x="2070" y="83"/>
                </a:lnTo>
                <a:lnTo>
                  <a:pt x="2071" y="126"/>
                </a:lnTo>
                <a:lnTo>
                  <a:pt x="2071" y="144"/>
                </a:lnTo>
                <a:lnTo>
                  <a:pt x="2072" y="92"/>
                </a:lnTo>
                <a:lnTo>
                  <a:pt x="2072" y="84"/>
                </a:lnTo>
                <a:lnTo>
                  <a:pt x="2073" y="176"/>
                </a:lnTo>
                <a:lnTo>
                  <a:pt x="2074" y="196"/>
                </a:lnTo>
                <a:lnTo>
                  <a:pt x="2074" y="255"/>
                </a:lnTo>
                <a:lnTo>
                  <a:pt x="2075" y="245"/>
                </a:lnTo>
                <a:lnTo>
                  <a:pt x="2076" y="187"/>
                </a:lnTo>
                <a:lnTo>
                  <a:pt x="2076" y="151"/>
                </a:lnTo>
                <a:lnTo>
                  <a:pt x="2076" y="145"/>
                </a:lnTo>
                <a:lnTo>
                  <a:pt x="2077" y="187"/>
                </a:lnTo>
                <a:lnTo>
                  <a:pt x="2077" y="184"/>
                </a:lnTo>
                <a:lnTo>
                  <a:pt x="2078" y="111"/>
                </a:lnTo>
                <a:lnTo>
                  <a:pt x="2078" y="120"/>
                </a:lnTo>
                <a:lnTo>
                  <a:pt x="2079" y="205"/>
                </a:lnTo>
                <a:lnTo>
                  <a:pt x="2080" y="226"/>
                </a:lnTo>
                <a:lnTo>
                  <a:pt x="2080" y="245"/>
                </a:lnTo>
                <a:lnTo>
                  <a:pt x="2081" y="226"/>
                </a:lnTo>
                <a:lnTo>
                  <a:pt x="2081" y="209"/>
                </a:lnTo>
                <a:lnTo>
                  <a:pt x="2082" y="36"/>
                </a:lnTo>
                <a:lnTo>
                  <a:pt x="2082" y="39"/>
                </a:lnTo>
                <a:lnTo>
                  <a:pt x="2082" y="49"/>
                </a:lnTo>
                <a:lnTo>
                  <a:pt x="2083" y="90"/>
                </a:lnTo>
                <a:lnTo>
                  <a:pt x="2083" y="88"/>
                </a:lnTo>
                <a:lnTo>
                  <a:pt x="2083" y="76"/>
                </a:lnTo>
                <a:lnTo>
                  <a:pt x="2084" y="32"/>
                </a:lnTo>
                <a:lnTo>
                  <a:pt x="2084" y="65"/>
                </a:lnTo>
                <a:lnTo>
                  <a:pt x="2085" y="98"/>
                </a:lnTo>
                <a:lnTo>
                  <a:pt x="2086" y="212"/>
                </a:lnTo>
                <a:lnTo>
                  <a:pt x="2086" y="221"/>
                </a:lnTo>
                <a:lnTo>
                  <a:pt x="2086" y="228"/>
                </a:lnTo>
                <a:lnTo>
                  <a:pt x="2087" y="196"/>
                </a:lnTo>
                <a:lnTo>
                  <a:pt x="2087" y="128"/>
                </a:lnTo>
                <a:lnTo>
                  <a:pt x="2088" y="27"/>
                </a:lnTo>
                <a:lnTo>
                  <a:pt x="2088" y="37"/>
                </a:lnTo>
                <a:lnTo>
                  <a:pt x="2088" y="48"/>
                </a:lnTo>
                <a:lnTo>
                  <a:pt x="2089" y="88"/>
                </a:lnTo>
                <a:lnTo>
                  <a:pt x="2089" y="82"/>
                </a:lnTo>
                <a:lnTo>
                  <a:pt x="2090" y="73"/>
                </a:lnTo>
                <a:lnTo>
                  <a:pt x="2090" y="25"/>
                </a:lnTo>
                <a:lnTo>
                  <a:pt x="2090" y="62"/>
                </a:lnTo>
                <a:lnTo>
                  <a:pt x="2091" y="93"/>
                </a:lnTo>
                <a:lnTo>
                  <a:pt x="2092" y="208"/>
                </a:lnTo>
                <a:lnTo>
                  <a:pt x="2092" y="227"/>
                </a:lnTo>
                <a:lnTo>
                  <a:pt x="2092" y="228"/>
                </a:lnTo>
                <a:lnTo>
                  <a:pt x="2093" y="197"/>
                </a:lnTo>
                <a:lnTo>
                  <a:pt x="2093" y="124"/>
                </a:lnTo>
                <a:lnTo>
                  <a:pt x="2094" y="36"/>
                </a:lnTo>
                <a:lnTo>
                  <a:pt x="2094" y="53"/>
                </a:lnTo>
                <a:lnTo>
                  <a:pt x="2094" y="61"/>
                </a:lnTo>
                <a:lnTo>
                  <a:pt x="2094" y="89"/>
                </a:lnTo>
                <a:lnTo>
                  <a:pt x="2095" y="74"/>
                </a:lnTo>
                <a:lnTo>
                  <a:pt x="2096" y="55"/>
                </a:lnTo>
                <a:lnTo>
                  <a:pt x="2096" y="30"/>
                </a:lnTo>
                <a:lnTo>
                  <a:pt x="2097" y="92"/>
                </a:lnTo>
                <a:lnTo>
                  <a:pt x="2097" y="123"/>
                </a:lnTo>
                <a:lnTo>
                  <a:pt x="2098" y="212"/>
                </a:lnTo>
                <a:lnTo>
                  <a:pt x="2098" y="224"/>
                </a:lnTo>
                <a:lnTo>
                  <a:pt x="2098" y="232"/>
                </a:lnTo>
                <a:lnTo>
                  <a:pt x="2099" y="116"/>
                </a:lnTo>
                <a:lnTo>
                  <a:pt x="2099" y="62"/>
                </a:lnTo>
                <a:lnTo>
                  <a:pt x="2100" y="34"/>
                </a:lnTo>
                <a:lnTo>
                  <a:pt x="2100" y="59"/>
                </a:lnTo>
                <a:lnTo>
                  <a:pt x="2101" y="80"/>
                </a:lnTo>
                <a:lnTo>
                  <a:pt x="2102" y="25"/>
                </a:lnTo>
                <a:lnTo>
                  <a:pt x="2102" y="30"/>
                </a:lnTo>
                <a:lnTo>
                  <a:pt x="2103" y="122"/>
                </a:lnTo>
                <a:lnTo>
                  <a:pt x="2103" y="142"/>
                </a:lnTo>
                <a:lnTo>
                  <a:pt x="2104" y="226"/>
                </a:lnTo>
                <a:lnTo>
                  <a:pt x="2104" y="224"/>
                </a:lnTo>
                <a:lnTo>
                  <a:pt x="2105" y="46"/>
                </a:lnTo>
                <a:lnTo>
                  <a:pt x="2105" y="34"/>
                </a:lnTo>
                <a:lnTo>
                  <a:pt x="2106" y="28"/>
                </a:lnTo>
                <a:lnTo>
                  <a:pt x="2106" y="82"/>
                </a:lnTo>
                <a:lnTo>
                  <a:pt x="2107" y="93"/>
                </a:lnTo>
                <a:lnTo>
                  <a:pt x="2107" y="49"/>
                </a:lnTo>
                <a:lnTo>
                  <a:pt x="2108" y="62"/>
                </a:lnTo>
                <a:lnTo>
                  <a:pt x="2108" y="68"/>
                </a:lnTo>
                <a:lnTo>
                  <a:pt x="2109" y="153"/>
                </a:lnTo>
                <a:lnTo>
                  <a:pt x="2109" y="178"/>
                </a:lnTo>
                <a:lnTo>
                  <a:pt x="2110" y="242"/>
                </a:lnTo>
                <a:lnTo>
                  <a:pt x="2110" y="233"/>
                </a:lnTo>
                <a:lnTo>
                  <a:pt x="2111" y="136"/>
                </a:lnTo>
                <a:lnTo>
                  <a:pt x="2112" y="128"/>
                </a:lnTo>
                <a:lnTo>
                  <a:pt x="2113" y="176"/>
                </a:lnTo>
                <a:lnTo>
                  <a:pt x="2113" y="175"/>
                </a:lnTo>
                <a:lnTo>
                  <a:pt x="2114" y="111"/>
                </a:lnTo>
                <a:lnTo>
                  <a:pt x="2114" y="129"/>
                </a:lnTo>
                <a:lnTo>
                  <a:pt x="2115" y="203"/>
                </a:lnTo>
                <a:lnTo>
                  <a:pt x="2115" y="230"/>
                </a:lnTo>
                <a:lnTo>
                  <a:pt x="2116" y="260"/>
                </a:lnTo>
                <a:lnTo>
                  <a:pt x="2116" y="252"/>
                </a:lnTo>
                <a:lnTo>
                  <a:pt x="2117" y="237"/>
                </a:lnTo>
                <a:lnTo>
                  <a:pt x="2117" y="162"/>
                </a:lnTo>
                <a:lnTo>
                  <a:pt x="2118" y="165"/>
                </a:lnTo>
                <a:lnTo>
                  <a:pt x="2118" y="196"/>
                </a:lnTo>
                <a:lnTo>
                  <a:pt x="2119" y="188"/>
                </a:lnTo>
                <a:lnTo>
                  <a:pt x="2119" y="187"/>
                </a:lnTo>
                <a:lnTo>
                  <a:pt x="2120" y="122"/>
                </a:lnTo>
                <a:lnTo>
                  <a:pt x="2120" y="132"/>
                </a:lnTo>
                <a:lnTo>
                  <a:pt x="2120" y="159"/>
                </a:lnTo>
                <a:lnTo>
                  <a:pt x="2121" y="228"/>
                </a:lnTo>
                <a:lnTo>
                  <a:pt x="2121" y="236"/>
                </a:lnTo>
                <a:lnTo>
                  <a:pt x="2122" y="254"/>
                </a:lnTo>
                <a:lnTo>
                  <a:pt x="2122" y="242"/>
                </a:lnTo>
                <a:lnTo>
                  <a:pt x="2123" y="235"/>
                </a:lnTo>
                <a:lnTo>
                  <a:pt x="2124" y="192"/>
                </a:lnTo>
                <a:lnTo>
                  <a:pt x="2124" y="202"/>
                </a:lnTo>
                <a:lnTo>
                  <a:pt x="2125" y="249"/>
                </a:lnTo>
                <a:lnTo>
                  <a:pt x="2125" y="240"/>
                </a:lnTo>
                <a:lnTo>
                  <a:pt x="2125" y="217"/>
                </a:lnTo>
                <a:lnTo>
                  <a:pt x="2126" y="172"/>
                </a:lnTo>
                <a:lnTo>
                  <a:pt x="2126" y="181"/>
                </a:lnTo>
                <a:lnTo>
                  <a:pt x="2126" y="194"/>
                </a:lnTo>
                <a:lnTo>
                  <a:pt x="2127" y="257"/>
                </a:lnTo>
                <a:lnTo>
                  <a:pt x="2128" y="261"/>
                </a:lnTo>
                <a:lnTo>
                  <a:pt x="2128" y="267"/>
                </a:lnTo>
                <a:lnTo>
                  <a:pt x="2129" y="235"/>
                </a:lnTo>
                <a:lnTo>
                  <a:pt x="2129" y="220"/>
                </a:lnTo>
                <a:lnTo>
                  <a:pt x="2129" y="230"/>
                </a:lnTo>
                <a:lnTo>
                  <a:pt x="2130" y="180"/>
                </a:lnTo>
                <a:lnTo>
                  <a:pt x="2130" y="200"/>
                </a:lnTo>
                <a:lnTo>
                  <a:pt x="2131" y="221"/>
                </a:lnTo>
                <a:lnTo>
                  <a:pt x="2131" y="193"/>
                </a:lnTo>
                <a:lnTo>
                  <a:pt x="2131" y="166"/>
                </a:lnTo>
                <a:lnTo>
                  <a:pt x="2132" y="160"/>
                </a:lnTo>
                <a:lnTo>
                  <a:pt x="2132" y="178"/>
                </a:lnTo>
                <a:lnTo>
                  <a:pt x="2133" y="203"/>
                </a:lnTo>
                <a:lnTo>
                  <a:pt x="2133" y="257"/>
                </a:lnTo>
                <a:lnTo>
                  <a:pt x="2134" y="263"/>
                </a:lnTo>
                <a:lnTo>
                  <a:pt x="2135" y="128"/>
                </a:lnTo>
                <a:lnTo>
                  <a:pt x="2135" y="108"/>
                </a:lnTo>
                <a:lnTo>
                  <a:pt x="2135" y="95"/>
                </a:lnTo>
                <a:lnTo>
                  <a:pt x="2136" y="142"/>
                </a:lnTo>
                <a:lnTo>
                  <a:pt x="2136" y="150"/>
                </a:lnTo>
                <a:lnTo>
                  <a:pt x="2137" y="83"/>
                </a:lnTo>
                <a:lnTo>
                  <a:pt x="2137" y="92"/>
                </a:lnTo>
                <a:lnTo>
                  <a:pt x="2138" y="185"/>
                </a:lnTo>
                <a:lnTo>
                  <a:pt x="2139" y="217"/>
                </a:lnTo>
                <a:lnTo>
                  <a:pt x="2140" y="257"/>
                </a:lnTo>
                <a:lnTo>
                  <a:pt x="2140" y="246"/>
                </a:lnTo>
                <a:lnTo>
                  <a:pt x="2141" y="111"/>
                </a:lnTo>
                <a:lnTo>
                  <a:pt x="2141" y="99"/>
                </a:lnTo>
                <a:lnTo>
                  <a:pt x="2142" y="145"/>
                </a:lnTo>
                <a:lnTo>
                  <a:pt x="2142" y="129"/>
                </a:lnTo>
                <a:lnTo>
                  <a:pt x="2143" y="140"/>
                </a:lnTo>
                <a:lnTo>
                  <a:pt x="2143" y="88"/>
                </a:lnTo>
                <a:lnTo>
                  <a:pt x="2143" y="93"/>
                </a:lnTo>
                <a:lnTo>
                  <a:pt x="2145" y="187"/>
                </a:lnTo>
                <a:lnTo>
                  <a:pt x="2145" y="208"/>
                </a:lnTo>
                <a:lnTo>
                  <a:pt x="2146" y="255"/>
                </a:lnTo>
                <a:lnTo>
                  <a:pt x="2146" y="252"/>
                </a:lnTo>
                <a:lnTo>
                  <a:pt x="2147" y="124"/>
                </a:lnTo>
                <a:lnTo>
                  <a:pt x="2147" y="107"/>
                </a:lnTo>
                <a:lnTo>
                  <a:pt x="2148" y="154"/>
                </a:lnTo>
                <a:lnTo>
                  <a:pt x="2149" y="148"/>
                </a:lnTo>
                <a:lnTo>
                  <a:pt x="2149" y="89"/>
                </a:lnTo>
                <a:lnTo>
                  <a:pt x="2149" y="96"/>
                </a:lnTo>
                <a:lnTo>
                  <a:pt x="2150" y="119"/>
                </a:lnTo>
                <a:lnTo>
                  <a:pt x="2151" y="214"/>
                </a:lnTo>
                <a:lnTo>
                  <a:pt x="2151" y="232"/>
                </a:lnTo>
                <a:lnTo>
                  <a:pt x="2151" y="257"/>
                </a:lnTo>
                <a:lnTo>
                  <a:pt x="2152" y="251"/>
                </a:lnTo>
                <a:lnTo>
                  <a:pt x="2152" y="227"/>
                </a:lnTo>
                <a:lnTo>
                  <a:pt x="2153" y="141"/>
                </a:lnTo>
                <a:lnTo>
                  <a:pt x="2153" y="141"/>
                </a:lnTo>
                <a:lnTo>
                  <a:pt x="2154" y="183"/>
                </a:lnTo>
                <a:lnTo>
                  <a:pt x="2154" y="183"/>
                </a:lnTo>
                <a:lnTo>
                  <a:pt x="2155" y="180"/>
                </a:lnTo>
                <a:lnTo>
                  <a:pt x="2155" y="124"/>
                </a:lnTo>
                <a:lnTo>
                  <a:pt x="2156" y="144"/>
                </a:lnTo>
                <a:lnTo>
                  <a:pt x="2156" y="159"/>
                </a:lnTo>
                <a:lnTo>
                  <a:pt x="2157" y="235"/>
                </a:lnTo>
                <a:lnTo>
                  <a:pt x="2157" y="246"/>
                </a:lnTo>
                <a:lnTo>
                  <a:pt x="2157" y="261"/>
                </a:lnTo>
                <a:lnTo>
                  <a:pt x="2158" y="244"/>
                </a:lnTo>
                <a:lnTo>
                  <a:pt x="2158" y="235"/>
                </a:lnTo>
                <a:lnTo>
                  <a:pt x="2159" y="184"/>
                </a:lnTo>
                <a:lnTo>
                  <a:pt x="2160" y="183"/>
                </a:lnTo>
                <a:lnTo>
                  <a:pt x="2160" y="215"/>
                </a:lnTo>
                <a:lnTo>
                  <a:pt x="2161" y="215"/>
                </a:lnTo>
                <a:lnTo>
                  <a:pt x="2161" y="193"/>
                </a:lnTo>
                <a:lnTo>
                  <a:pt x="2161" y="144"/>
                </a:lnTo>
                <a:lnTo>
                  <a:pt x="2162" y="181"/>
                </a:lnTo>
                <a:lnTo>
                  <a:pt x="2162" y="199"/>
                </a:lnTo>
                <a:lnTo>
                  <a:pt x="2162" y="1"/>
                </a:lnTo>
                <a:lnTo>
                  <a:pt x="2163" y="227"/>
                </a:lnTo>
                <a:lnTo>
                  <a:pt x="2163" y="236"/>
                </a:lnTo>
                <a:lnTo>
                  <a:pt x="2164" y="254"/>
                </a:lnTo>
                <a:lnTo>
                  <a:pt x="2164" y="244"/>
                </a:lnTo>
                <a:lnTo>
                  <a:pt x="2164" y="233"/>
                </a:lnTo>
                <a:lnTo>
                  <a:pt x="2165" y="245"/>
                </a:lnTo>
                <a:lnTo>
                  <a:pt x="2165" y="226"/>
                </a:lnTo>
                <a:lnTo>
                  <a:pt x="2166" y="212"/>
                </a:lnTo>
                <a:lnTo>
                  <a:pt x="2166" y="244"/>
                </a:lnTo>
                <a:lnTo>
                  <a:pt x="2167" y="233"/>
                </a:lnTo>
                <a:lnTo>
                  <a:pt x="2167" y="221"/>
                </a:lnTo>
                <a:lnTo>
                  <a:pt x="2167" y="163"/>
                </a:lnTo>
                <a:lnTo>
                  <a:pt x="2168" y="169"/>
                </a:lnTo>
                <a:lnTo>
                  <a:pt x="2168" y="185"/>
                </a:lnTo>
                <a:lnTo>
                  <a:pt x="2169" y="244"/>
                </a:lnTo>
                <a:lnTo>
                  <a:pt x="2169" y="244"/>
                </a:lnTo>
                <a:lnTo>
                  <a:pt x="2169" y="257"/>
                </a:lnTo>
                <a:lnTo>
                  <a:pt x="2170" y="178"/>
                </a:lnTo>
                <a:lnTo>
                  <a:pt x="2171" y="107"/>
                </a:lnTo>
                <a:lnTo>
                  <a:pt x="2171" y="68"/>
                </a:lnTo>
                <a:lnTo>
                  <a:pt x="2172" y="68"/>
                </a:lnTo>
                <a:lnTo>
                  <a:pt x="2172" y="108"/>
                </a:lnTo>
                <a:lnTo>
                  <a:pt x="2172" y="110"/>
                </a:lnTo>
                <a:lnTo>
                  <a:pt x="2172" y="99"/>
                </a:lnTo>
                <a:lnTo>
                  <a:pt x="2173" y="99"/>
                </a:lnTo>
                <a:lnTo>
                  <a:pt x="2173" y="68"/>
                </a:lnTo>
                <a:lnTo>
                  <a:pt x="2174" y="156"/>
                </a:lnTo>
                <a:lnTo>
                  <a:pt x="2174" y="183"/>
                </a:lnTo>
                <a:lnTo>
                  <a:pt x="2175" y="244"/>
                </a:lnTo>
                <a:lnTo>
                  <a:pt x="2176" y="245"/>
                </a:lnTo>
                <a:lnTo>
                  <a:pt x="2176" y="99"/>
                </a:lnTo>
                <a:lnTo>
                  <a:pt x="2177" y="76"/>
                </a:lnTo>
                <a:lnTo>
                  <a:pt x="2177" y="64"/>
                </a:lnTo>
                <a:lnTo>
                  <a:pt x="2178" y="111"/>
                </a:lnTo>
                <a:lnTo>
                  <a:pt x="2178" y="116"/>
                </a:lnTo>
                <a:lnTo>
                  <a:pt x="2179" y="59"/>
                </a:lnTo>
                <a:lnTo>
                  <a:pt x="2179" y="67"/>
                </a:lnTo>
                <a:lnTo>
                  <a:pt x="2180" y="168"/>
                </a:lnTo>
                <a:lnTo>
                  <a:pt x="2180" y="203"/>
                </a:lnTo>
                <a:lnTo>
                  <a:pt x="2181" y="249"/>
                </a:lnTo>
                <a:lnTo>
                  <a:pt x="2181" y="246"/>
                </a:lnTo>
                <a:lnTo>
                  <a:pt x="2182" y="236"/>
                </a:lnTo>
                <a:lnTo>
                  <a:pt x="2183" y="71"/>
                </a:lnTo>
                <a:lnTo>
                  <a:pt x="2183" y="73"/>
                </a:lnTo>
                <a:lnTo>
                  <a:pt x="2183" y="71"/>
                </a:lnTo>
                <a:lnTo>
                  <a:pt x="2184" y="113"/>
                </a:lnTo>
                <a:lnTo>
                  <a:pt x="2184" y="86"/>
                </a:lnTo>
                <a:lnTo>
                  <a:pt x="2185" y="46"/>
                </a:lnTo>
                <a:lnTo>
                  <a:pt x="2185" y="62"/>
                </a:lnTo>
                <a:lnTo>
                  <a:pt x="2185" y="102"/>
                </a:lnTo>
                <a:lnTo>
                  <a:pt x="2186" y="197"/>
                </a:lnTo>
                <a:lnTo>
                  <a:pt x="2187" y="217"/>
                </a:lnTo>
                <a:lnTo>
                  <a:pt x="2187" y="237"/>
                </a:lnTo>
                <a:lnTo>
                  <a:pt x="2188" y="235"/>
                </a:lnTo>
                <a:lnTo>
                  <a:pt x="2188" y="217"/>
                </a:lnTo>
                <a:lnTo>
                  <a:pt x="2189" y="55"/>
                </a:lnTo>
                <a:lnTo>
                  <a:pt x="2189" y="64"/>
                </a:lnTo>
                <a:lnTo>
                  <a:pt x="2190" y="99"/>
                </a:lnTo>
                <a:lnTo>
                  <a:pt x="2190" y="90"/>
                </a:lnTo>
                <a:lnTo>
                  <a:pt x="2190" y="80"/>
                </a:lnTo>
                <a:lnTo>
                  <a:pt x="2191" y="61"/>
                </a:lnTo>
                <a:lnTo>
                  <a:pt x="2191" y="101"/>
                </a:lnTo>
                <a:lnTo>
                  <a:pt x="2192" y="119"/>
                </a:lnTo>
                <a:lnTo>
                  <a:pt x="2192" y="209"/>
                </a:lnTo>
                <a:lnTo>
                  <a:pt x="2193" y="232"/>
                </a:lnTo>
                <a:lnTo>
                  <a:pt x="2193" y="237"/>
                </a:lnTo>
                <a:lnTo>
                  <a:pt x="2194" y="235"/>
                </a:lnTo>
                <a:lnTo>
                  <a:pt x="2194" y="227"/>
                </a:lnTo>
                <a:lnTo>
                  <a:pt x="2195" y="166"/>
                </a:lnTo>
                <a:lnTo>
                  <a:pt x="2195" y="174"/>
                </a:lnTo>
                <a:lnTo>
                  <a:pt x="2196" y="209"/>
                </a:lnTo>
                <a:lnTo>
                  <a:pt x="2196" y="181"/>
                </a:lnTo>
                <a:lnTo>
                  <a:pt x="2197" y="144"/>
                </a:lnTo>
                <a:lnTo>
                  <a:pt x="2197" y="151"/>
                </a:lnTo>
                <a:lnTo>
                  <a:pt x="2198" y="180"/>
                </a:lnTo>
                <a:lnTo>
                  <a:pt x="2199" y="240"/>
                </a:lnTo>
                <a:lnTo>
                  <a:pt x="2199" y="255"/>
                </a:lnTo>
                <a:lnTo>
                  <a:pt x="2200" y="240"/>
                </a:lnTo>
                <a:lnTo>
                  <a:pt x="2200" y="228"/>
                </a:lnTo>
                <a:lnTo>
                  <a:pt x="2201" y="176"/>
                </a:lnTo>
                <a:lnTo>
                  <a:pt x="2201" y="166"/>
                </a:lnTo>
                <a:lnTo>
                  <a:pt x="2202" y="194"/>
                </a:lnTo>
                <a:lnTo>
                  <a:pt x="2202" y="193"/>
                </a:lnTo>
                <a:lnTo>
                  <a:pt x="2203" y="150"/>
                </a:lnTo>
                <a:lnTo>
                  <a:pt x="2203" y="131"/>
                </a:lnTo>
                <a:lnTo>
                  <a:pt x="2204" y="142"/>
                </a:lnTo>
                <a:lnTo>
                  <a:pt x="2204" y="162"/>
                </a:lnTo>
                <a:lnTo>
                  <a:pt x="2205" y="246"/>
                </a:lnTo>
                <a:lnTo>
                  <a:pt x="2205" y="254"/>
                </a:lnTo>
                <a:lnTo>
                  <a:pt x="2206" y="141"/>
                </a:lnTo>
                <a:lnTo>
                  <a:pt x="2206" y="59"/>
                </a:lnTo>
                <a:lnTo>
                  <a:pt x="2206" y="43"/>
                </a:lnTo>
                <a:lnTo>
                  <a:pt x="2207" y="79"/>
                </a:lnTo>
                <a:lnTo>
                  <a:pt x="2208" y="98"/>
                </a:lnTo>
                <a:lnTo>
                  <a:pt x="2208" y="74"/>
                </a:lnTo>
                <a:lnTo>
                  <a:pt x="2209" y="31"/>
                </a:lnTo>
                <a:lnTo>
                  <a:pt x="2210" y="132"/>
                </a:lnTo>
                <a:lnTo>
                  <a:pt x="2210" y="163"/>
                </a:lnTo>
                <a:lnTo>
                  <a:pt x="2211" y="224"/>
                </a:lnTo>
                <a:lnTo>
                  <a:pt x="2211" y="226"/>
                </a:lnTo>
                <a:lnTo>
                  <a:pt x="2212" y="52"/>
                </a:lnTo>
                <a:lnTo>
                  <a:pt x="2212" y="36"/>
                </a:lnTo>
                <a:lnTo>
                  <a:pt x="2212" y="34"/>
                </a:lnTo>
                <a:lnTo>
                  <a:pt x="2213" y="79"/>
                </a:lnTo>
                <a:lnTo>
                  <a:pt x="2214" y="83"/>
                </a:lnTo>
                <a:lnTo>
                  <a:pt x="2214" y="28"/>
                </a:lnTo>
                <a:lnTo>
                  <a:pt x="2215" y="28"/>
                </a:lnTo>
                <a:lnTo>
                  <a:pt x="2215" y="40"/>
                </a:lnTo>
                <a:lnTo>
                  <a:pt x="2216" y="150"/>
                </a:lnTo>
                <a:lnTo>
                  <a:pt x="2216" y="193"/>
                </a:lnTo>
                <a:lnTo>
                  <a:pt x="2217" y="240"/>
                </a:lnTo>
                <a:lnTo>
                  <a:pt x="2217" y="237"/>
                </a:lnTo>
                <a:lnTo>
                  <a:pt x="2217" y="227"/>
                </a:lnTo>
                <a:lnTo>
                  <a:pt x="2218" y="24"/>
                </a:lnTo>
                <a:lnTo>
                  <a:pt x="2219" y="18"/>
                </a:lnTo>
                <a:lnTo>
                  <a:pt x="2219" y="65"/>
                </a:lnTo>
                <a:lnTo>
                  <a:pt x="2220" y="64"/>
                </a:lnTo>
                <a:lnTo>
                  <a:pt x="2220" y="55"/>
                </a:lnTo>
                <a:lnTo>
                  <a:pt x="2220" y="27"/>
                </a:lnTo>
                <a:lnTo>
                  <a:pt x="2221" y="46"/>
                </a:lnTo>
                <a:lnTo>
                  <a:pt x="2221" y="79"/>
                </a:lnTo>
                <a:lnTo>
                  <a:pt x="2222" y="190"/>
                </a:lnTo>
                <a:lnTo>
                  <a:pt x="2222" y="209"/>
                </a:lnTo>
                <a:lnTo>
                  <a:pt x="2223" y="233"/>
                </a:lnTo>
                <a:lnTo>
                  <a:pt x="2223" y="223"/>
                </a:lnTo>
                <a:lnTo>
                  <a:pt x="2223" y="194"/>
                </a:lnTo>
                <a:lnTo>
                  <a:pt x="2224" y="22"/>
                </a:lnTo>
                <a:lnTo>
                  <a:pt x="2225" y="30"/>
                </a:lnTo>
                <a:lnTo>
                  <a:pt x="2225" y="71"/>
                </a:lnTo>
                <a:lnTo>
                  <a:pt x="2226" y="67"/>
                </a:lnTo>
                <a:lnTo>
                  <a:pt x="2226" y="53"/>
                </a:lnTo>
                <a:lnTo>
                  <a:pt x="2226" y="28"/>
                </a:lnTo>
                <a:lnTo>
                  <a:pt x="2227" y="77"/>
                </a:lnTo>
                <a:lnTo>
                  <a:pt x="2227" y="96"/>
                </a:lnTo>
                <a:lnTo>
                  <a:pt x="2228" y="208"/>
                </a:lnTo>
                <a:lnTo>
                  <a:pt x="2228" y="221"/>
                </a:lnTo>
                <a:lnTo>
                  <a:pt x="2229" y="235"/>
                </a:lnTo>
                <a:lnTo>
                  <a:pt x="2229" y="200"/>
                </a:lnTo>
                <a:lnTo>
                  <a:pt x="2230" y="140"/>
                </a:lnTo>
                <a:lnTo>
                  <a:pt x="2230" y="18"/>
                </a:lnTo>
                <a:lnTo>
                  <a:pt x="2231" y="25"/>
                </a:lnTo>
                <a:lnTo>
                  <a:pt x="2231" y="44"/>
                </a:lnTo>
                <a:lnTo>
                  <a:pt x="2231" y="71"/>
                </a:lnTo>
                <a:lnTo>
                  <a:pt x="2232" y="56"/>
                </a:lnTo>
                <a:lnTo>
                  <a:pt x="2232" y="34"/>
                </a:lnTo>
                <a:lnTo>
                  <a:pt x="2233" y="98"/>
                </a:lnTo>
                <a:lnTo>
                  <a:pt x="2233" y="126"/>
                </a:lnTo>
                <a:lnTo>
                  <a:pt x="2234" y="221"/>
                </a:lnTo>
                <a:lnTo>
                  <a:pt x="2235" y="235"/>
                </a:lnTo>
                <a:lnTo>
                  <a:pt x="2235" y="244"/>
                </a:lnTo>
                <a:lnTo>
                  <a:pt x="2235" y="174"/>
                </a:lnTo>
                <a:lnTo>
                  <a:pt x="2236" y="113"/>
                </a:lnTo>
                <a:lnTo>
                  <a:pt x="2236" y="96"/>
                </a:lnTo>
                <a:lnTo>
                  <a:pt x="2237" y="116"/>
                </a:lnTo>
                <a:lnTo>
                  <a:pt x="2237" y="141"/>
                </a:lnTo>
                <a:lnTo>
                  <a:pt x="2237" y="156"/>
                </a:lnTo>
                <a:lnTo>
                  <a:pt x="2238" y="135"/>
                </a:lnTo>
                <a:lnTo>
                  <a:pt x="2238" y="95"/>
                </a:lnTo>
                <a:lnTo>
                  <a:pt x="2239" y="156"/>
                </a:lnTo>
                <a:lnTo>
                  <a:pt x="2239" y="185"/>
                </a:lnTo>
                <a:lnTo>
                  <a:pt x="2240" y="249"/>
                </a:lnTo>
                <a:lnTo>
                  <a:pt x="2241" y="248"/>
                </a:lnTo>
                <a:lnTo>
                  <a:pt x="2242" y="208"/>
                </a:lnTo>
                <a:lnTo>
                  <a:pt x="2242" y="212"/>
                </a:lnTo>
                <a:lnTo>
                  <a:pt x="2243" y="168"/>
                </a:lnTo>
                <a:lnTo>
                  <a:pt x="2243" y="184"/>
                </a:lnTo>
                <a:lnTo>
                  <a:pt x="2243" y="197"/>
                </a:lnTo>
                <a:lnTo>
                  <a:pt x="2244" y="208"/>
                </a:lnTo>
                <a:lnTo>
                  <a:pt x="2244" y="142"/>
                </a:lnTo>
                <a:lnTo>
                  <a:pt x="2244" y="124"/>
                </a:lnTo>
                <a:lnTo>
                  <a:pt x="2245" y="183"/>
                </a:lnTo>
                <a:lnTo>
                  <a:pt x="2246" y="208"/>
                </a:lnTo>
                <a:lnTo>
                  <a:pt x="2247" y="251"/>
                </a:lnTo>
                <a:lnTo>
                  <a:pt x="2247" y="235"/>
                </a:lnTo>
                <a:lnTo>
                  <a:pt x="2248" y="28"/>
                </a:lnTo>
                <a:lnTo>
                  <a:pt x="2248" y="36"/>
                </a:lnTo>
                <a:lnTo>
                  <a:pt x="2249" y="77"/>
                </a:lnTo>
                <a:lnTo>
                  <a:pt x="2249" y="70"/>
                </a:lnTo>
                <a:lnTo>
                  <a:pt x="2249" y="62"/>
                </a:lnTo>
                <a:lnTo>
                  <a:pt x="2250" y="36"/>
                </a:lnTo>
                <a:lnTo>
                  <a:pt x="2250" y="48"/>
                </a:lnTo>
                <a:lnTo>
                  <a:pt x="2251" y="80"/>
                </a:lnTo>
                <a:lnTo>
                  <a:pt x="2251" y="187"/>
                </a:lnTo>
                <a:lnTo>
                  <a:pt x="2252" y="209"/>
                </a:lnTo>
                <a:lnTo>
                  <a:pt x="2253" y="235"/>
                </a:lnTo>
                <a:lnTo>
                  <a:pt x="2253" y="230"/>
                </a:lnTo>
                <a:lnTo>
                  <a:pt x="2253" y="200"/>
                </a:lnTo>
                <a:lnTo>
                  <a:pt x="2254" y="39"/>
                </a:lnTo>
                <a:lnTo>
                  <a:pt x="2254" y="50"/>
                </a:lnTo>
                <a:lnTo>
                  <a:pt x="2255" y="90"/>
                </a:lnTo>
                <a:lnTo>
                  <a:pt x="2255" y="82"/>
                </a:lnTo>
                <a:lnTo>
                  <a:pt x="2255" y="76"/>
                </a:lnTo>
                <a:lnTo>
                  <a:pt x="2256" y="83"/>
                </a:lnTo>
                <a:lnTo>
                  <a:pt x="2256" y="32"/>
                </a:lnTo>
                <a:lnTo>
                  <a:pt x="2256" y="43"/>
                </a:lnTo>
                <a:lnTo>
                  <a:pt x="2256" y="76"/>
                </a:lnTo>
                <a:lnTo>
                  <a:pt x="2258" y="184"/>
                </a:lnTo>
                <a:lnTo>
                  <a:pt x="2258" y="206"/>
                </a:lnTo>
                <a:lnTo>
                  <a:pt x="2258" y="230"/>
                </a:lnTo>
                <a:lnTo>
                  <a:pt x="2259" y="226"/>
                </a:lnTo>
                <a:lnTo>
                  <a:pt x="2259" y="199"/>
                </a:lnTo>
                <a:lnTo>
                  <a:pt x="2260" y="22"/>
                </a:lnTo>
                <a:lnTo>
                  <a:pt x="2260" y="39"/>
                </a:lnTo>
                <a:lnTo>
                  <a:pt x="2261" y="88"/>
                </a:lnTo>
                <a:lnTo>
                  <a:pt x="2261" y="83"/>
                </a:lnTo>
                <a:lnTo>
                  <a:pt x="2262" y="83"/>
                </a:lnTo>
                <a:lnTo>
                  <a:pt x="2262" y="31"/>
                </a:lnTo>
                <a:lnTo>
                  <a:pt x="2263" y="70"/>
                </a:lnTo>
                <a:lnTo>
                  <a:pt x="2263" y="90"/>
                </a:lnTo>
                <a:lnTo>
                  <a:pt x="2264" y="214"/>
                </a:lnTo>
                <a:lnTo>
                  <a:pt x="2264" y="226"/>
                </a:lnTo>
                <a:lnTo>
                  <a:pt x="2264" y="233"/>
                </a:lnTo>
                <a:lnTo>
                  <a:pt x="2265" y="200"/>
                </a:lnTo>
                <a:lnTo>
                  <a:pt x="2265" y="126"/>
                </a:lnTo>
                <a:lnTo>
                  <a:pt x="2266" y="37"/>
                </a:lnTo>
                <a:lnTo>
                  <a:pt x="2266" y="46"/>
                </a:lnTo>
                <a:lnTo>
                  <a:pt x="2267" y="56"/>
                </a:lnTo>
                <a:lnTo>
                  <a:pt x="2267" y="82"/>
                </a:lnTo>
                <a:lnTo>
                  <a:pt x="2267" y="77"/>
                </a:lnTo>
                <a:lnTo>
                  <a:pt x="2268" y="68"/>
                </a:lnTo>
                <a:lnTo>
                  <a:pt x="2268" y="24"/>
                </a:lnTo>
                <a:lnTo>
                  <a:pt x="2269" y="89"/>
                </a:lnTo>
                <a:lnTo>
                  <a:pt x="2269" y="129"/>
                </a:lnTo>
                <a:lnTo>
                  <a:pt x="2270" y="214"/>
                </a:lnTo>
                <a:lnTo>
                  <a:pt x="2270" y="232"/>
                </a:lnTo>
                <a:lnTo>
                  <a:pt x="2270" y="236"/>
                </a:lnTo>
                <a:lnTo>
                  <a:pt x="2271" y="132"/>
                </a:lnTo>
                <a:lnTo>
                  <a:pt x="2271" y="39"/>
                </a:lnTo>
                <a:lnTo>
                  <a:pt x="2271" y="22"/>
                </a:lnTo>
                <a:lnTo>
                  <a:pt x="2272" y="55"/>
                </a:lnTo>
                <a:lnTo>
                  <a:pt x="2273" y="80"/>
                </a:lnTo>
                <a:lnTo>
                  <a:pt x="2273" y="84"/>
                </a:lnTo>
                <a:lnTo>
                  <a:pt x="2274" y="68"/>
                </a:lnTo>
                <a:lnTo>
                  <a:pt x="2274" y="30"/>
                </a:lnTo>
                <a:lnTo>
                  <a:pt x="2275" y="131"/>
                </a:lnTo>
                <a:lnTo>
                  <a:pt x="2275" y="156"/>
                </a:lnTo>
                <a:lnTo>
                  <a:pt x="2276" y="235"/>
                </a:lnTo>
                <a:lnTo>
                  <a:pt x="2276" y="227"/>
                </a:lnTo>
                <a:lnTo>
                  <a:pt x="2277" y="119"/>
                </a:lnTo>
                <a:lnTo>
                  <a:pt x="2278" y="92"/>
                </a:lnTo>
                <a:lnTo>
                  <a:pt x="2278" y="90"/>
                </a:lnTo>
                <a:lnTo>
                  <a:pt x="2279" y="148"/>
                </a:lnTo>
                <a:lnTo>
                  <a:pt x="2279" y="165"/>
                </a:lnTo>
                <a:lnTo>
                  <a:pt x="2279" y="168"/>
                </a:lnTo>
                <a:lnTo>
                  <a:pt x="2280" y="99"/>
                </a:lnTo>
                <a:lnTo>
                  <a:pt x="2280" y="92"/>
                </a:lnTo>
                <a:lnTo>
                  <a:pt x="2281" y="180"/>
                </a:lnTo>
                <a:lnTo>
                  <a:pt x="2281" y="209"/>
                </a:lnTo>
                <a:lnTo>
                  <a:pt x="2282" y="252"/>
                </a:lnTo>
                <a:lnTo>
                  <a:pt x="2283" y="249"/>
                </a:lnTo>
                <a:lnTo>
                  <a:pt x="2283" y="181"/>
                </a:lnTo>
                <a:lnTo>
                  <a:pt x="2284" y="176"/>
                </a:lnTo>
                <a:lnTo>
                  <a:pt x="2284" y="163"/>
                </a:lnTo>
                <a:lnTo>
                  <a:pt x="2285" y="203"/>
                </a:lnTo>
                <a:lnTo>
                  <a:pt x="2285" y="200"/>
                </a:lnTo>
                <a:lnTo>
                  <a:pt x="2285" y="205"/>
                </a:lnTo>
                <a:lnTo>
                  <a:pt x="2286" y="129"/>
                </a:lnTo>
                <a:lnTo>
                  <a:pt x="2286" y="131"/>
                </a:lnTo>
                <a:lnTo>
                  <a:pt x="2287" y="211"/>
                </a:lnTo>
                <a:lnTo>
                  <a:pt x="2287" y="232"/>
                </a:lnTo>
                <a:lnTo>
                  <a:pt x="2288" y="246"/>
                </a:lnTo>
                <a:lnTo>
                  <a:pt x="2288" y="235"/>
                </a:lnTo>
                <a:lnTo>
                  <a:pt x="2289" y="209"/>
                </a:lnTo>
                <a:lnTo>
                  <a:pt x="2290" y="25"/>
                </a:lnTo>
                <a:lnTo>
                  <a:pt x="2290" y="27"/>
                </a:lnTo>
                <a:lnTo>
                  <a:pt x="2290" y="68"/>
                </a:lnTo>
                <a:lnTo>
                  <a:pt x="2291" y="50"/>
                </a:lnTo>
                <a:lnTo>
                  <a:pt x="2291" y="40"/>
                </a:lnTo>
                <a:lnTo>
                  <a:pt x="2292" y="25"/>
                </a:lnTo>
                <a:lnTo>
                  <a:pt x="2292" y="68"/>
                </a:lnTo>
                <a:lnTo>
                  <a:pt x="2292" y="96"/>
                </a:lnTo>
                <a:lnTo>
                  <a:pt x="2293" y="214"/>
                </a:lnTo>
                <a:lnTo>
                  <a:pt x="2294" y="220"/>
                </a:lnTo>
                <a:lnTo>
                  <a:pt x="2294" y="228"/>
                </a:lnTo>
                <a:lnTo>
                  <a:pt x="2294" y="196"/>
                </a:lnTo>
                <a:lnTo>
                  <a:pt x="2295" y="126"/>
                </a:lnTo>
                <a:lnTo>
                  <a:pt x="2295" y="9"/>
                </a:lnTo>
                <a:lnTo>
                  <a:pt x="2296" y="9"/>
                </a:lnTo>
                <a:lnTo>
                  <a:pt x="2296" y="31"/>
                </a:lnTo>
                <a:lnTo>
                  <a:pt x="2296" y="65"/>
                </a:lnTo>
                <a:lnTo>
                  <a:pt x="2297" y="59"/>
                </a:lnTo>
                <a:lnTo>
                  <a:pt x="2297" y="43"/>
                </a:lnTo>
                <a:lnTo>
                  <a:pt x="2298" y="21"/>
                </a:lnTo>
                <a:lnTo>
                  <a:pt x="2298" y="89"/>
                </a:lnTo>
                <a:lnTo>
                  <a:pt x="2298" y="122"/>
                </a:lnTo>
                <a:lnTo>
                  <a:pt x="2299" y="228"/>
                </a:lnTo>
                <a:lnTo>
                  <a:pt x="2300" y="233"/>
                </a:lnTo>
                <a:lnTo>
                  <a:pt x="2301" y="126"/>
                </a:lnTo>
                <a:lnTo>
                  <a:pt x="2301" y="58"/>
                </a:lnTo>
                <a:lnTo>
                  <a:pt x="2302" y="19"/>
                </a:lnTo>
                <a:lnTo>
                  <a:pt x="2302" y="40"/>
                </a:lnTo>
                <a:lnTo>
                  <a:pt x="2302" y="77"/>
                </a:lnTo>
                <a:lnTo>
                  <a:pt x="2303" y="52"/>
                </a:lnTo>
                <a:lnTo>
                  <a:pt x="2303" y="19"/>
                </a:lnTo>
                <a:lnTo>
                  <a:pt x="2304" y="126"/>
                </a:lnTo>
                <a:lnTo>
                  <a:pt x="2305" y="135"/>
                </a:lnTo>
                <a:lnTo>
                  <a:pt x="2306" y="230"/>
                </a:lnTo>
                <a:lnTo>
                  <a:pt x="2306" y="235"/>
                </a:lnTo>
                <a:lnTo>
                  <a:pt x="2307" y="50"/>
                </a:lnTo>
                <a:lnTo>
                  <a:pt x="2307" y="24"/>
                </a:lnTo>
                <a:lnTo>
                  <a:pt x="2308" y="62"/>
                </a:lnTo>
                <a:lnTo>
                  <a:pt x="2308" y="70"/>
                </a:lnTo>
                <a:lnTo>
                  <a:pt x="2309" y="28"/>
                </a:lnTo>
                <a:lnTo>
                  <a:pt x="2310" y="36"/>
                </a:lnTo>
                <a:lnTo>
                  <a:pt x="2310" y="145"/>
                </a:lnTo>
                <a:lnTo>
                  <a:pt x="2311" y="162"/>
                </a:lnTo>
                <a:lnTo>
                  <a:pt x="2312" y="236"/>
                </a:lnTo>
                <a:lnTo>
                  <a:pt x="2312" y="224"/>
                </a:lnTo>
                <a:lnTo>
                  <a:pt x="2313" y="58"/>
                </a:lnTo>
                <a:lnTo>
                  <a:pt x="2313" y="24"/>
                </a:lnTo>
                <a:lnTo>
                  <a:pt x="2314" y="79"/>
                </a:lnTo>
                <a:lnTo>
                  <a:pt x="2314" y="73"/>
                </a:lnTo>
                <a:lnTo>
                  <a:pt x="2315" y="43"/>
                </a:lnTo>
                <a:lnTo>
                  <a:pt x="2316" y="40"/>
                </a:lnTo>
                <a:lnTo>
                  <a:pt x="2317" y="147"/>
                </a:lnTo>
                <a:lnTo>
                  <a:pt x="2317" y="178"/>
                </a:lnTo>
                <a:lnTo>
                  <a:pt x="2318" y="236"/>
                </a:lnTo>
                <a:lnTo>
                  <a:pt x="2318" y="232"/>
                </a:lnTo>
                <a:lnTo>
                  <a:pt x="2319" y="108"/>
                </a:lnTo>
                <a:lnTo>
                  <a:pt x="2319" y="95"/>
                </a:lnTo>
                <a:lnTo>
                  <a:pt x="2320" y="171"/>
                </a:lnTo>
                <a:lnTo>
                  <a:pt x="2321" y="174"/>
                </a:lnTo>
                <a:lnTo>
                  <a:pt x="2322" y="95"/>
                </a:lnTo>
                <a:lnTo>
                  <a:pt x="2322" y="105"/>
                </a:lnTo>
                <a:lnTo>
                  <a:pt x="2323" y="208"/>
                </a:lnTo>
                <a:lnTo>
                  <a:pt x="2323" y="224"/>
                </a:lnTo>
                <a:lnTo>
                  <a:pt x="2324" y="257"/>
                </a:lnTo>
                <a:lnTo>
                  <a:pt x="2324" y="248"/>
                </a:lnTo>
                <a:lnTo>
                  <a:pt x="2324" y="237"/>
                </a:lnTo>
                <a:lnTo>
                  <a:pt x="2325" y="181"/>
                </a:lnTo>
                <a:lnTo>
                  <a:pt x="2326" y="166"/>
                </a:lnTo>
                <a:lnTo>
                  <a:pt x="2326" y="165"/>
                </a:lnTo>
                <a:lnTo>
                  <a:pt x="2326" y="200"/>
                </a:lnTo>
                <a:lnTo>
                  <a:pt x="2327" y="205"/>
                </a:lnTo>
                <a:lnTo>
                  <a:pt x="2327" y="131"/>
                </a:lnTo>
                <a:lnTo>
                  <a:pt x="2328" y="132"/>
                </a:lnTo>
                <a:lnTo>
                  <a:pt x="2328" y="142"/>
                </a:lnTo>
                <a:lnTo>
                  <a:pt x="2329" y="232"/>
                </a:lnTo>
                <a:lnTo>
                  <a:pt x="2329" y="248"/>
                </a:lnTo>
                <a:lnTo>
                  <a:pt x="2330" y="249"/>
                </a:lnTo>
                <a:lnTo>
                  <a:pt x="2330" y="209"/>
                </a:lnTo>
                <a:lnTo>
                  <a:pt x="2330" y="140"/>
                </a:lnTo>
                <a:lnTo>
                  <a:pt x="2331" y="34"/>
                </a:lnTo>
                <a:lnTo>
                  <a:pt x="2331" y="39"/>
                </a:lnTo>
                <a:lnTo>
                  <a:pt x="2332" y="55"/>
                </a:lnTo>
                <a:lnTo>
                  <a:pt x="2332" y="70"/>
                </a:lnTo>
                <a:lnTo>
                  <a:pt x="2333" y="65"/>
                </a:lnTo>
                <a:lnTo>
                  <a:pt x="2333" y="62"/>
                </a:lnTo>
                <a:lnTo>
                  <a:pt x="2333" y="28"/>
                </a:lnTo>
                <a:lnTo>
                  <a:pt x="2334" y="96"/>
                </a:lnTo>
                <a:lnTo>
                  <a:pt x="2334" y="123"/>
                </a:lnTo>
                <a:lnTo>
                  <a:pt x="2335" y="230"/>
                </a:lnTo>
                <a:lnTo>
                  <a:pt x="2335" y="223"/>
                </a:lnTo>
                <a:lnTo>
                  <a:pt x="2336" y="236"/>
                </a:lnTo>
                <a:lnTo>
                  <a:pt x="2336" y="140"/>
                </a:lnTo>
                <a:lnTo>
                  <a:pt x="2337" y="76"/>
                </a:lnTo>
                <a:lnTo>
                  <a:pt x="2337" y="31"/>
                </a:lnTo>
                <a:lnTo>
                  <a:pt x="2338" y="67"/>
                </a:lnTo>
                <a:lnTo>
                  <a:pt x="2338" y="84"/>
                </a:lnTo>
                <a:lnTo>
                  <a:pt x="2338" y="89"/>
                </a:lnTo>
                <a:lnTo>
                  <a:pt x="2339" y="50"/>
                </a:lnTo>
                <a:lnTo>
                  <a:pt x="2339" y="22"/>
                </a:lnTo>
                <a:lnTo>
                  <a:pt x="2340" y="129"/>
                </a:lnTo>
                <a:lnTo>
                  <a:pt x="2340" y="156"/>
                </a:lnTo>
                <a:lnTo>
                  <a:pt x="2341" y="233"/>
                </a:lnTo>
                <a:lnTo>
                  <a:pt x="2342" y="237"/>
                </a:lnTo>
                <a:lnTo>
                  <a:pt x="2342" y="62"/>
                </a:lnTo>
                <a:lnTo>
                  <a:pt x="2343" y="27"/>
                </a:lnTo>
                <a:lnTo>
                  <a:pt x="2343" y="25"/>
                </a:lnTo>
                <a:lnTo>
                  <a:pt x="2344" y="90"/>
                </a:lnTo>
                <a:lnTo>
                  <a:pt x="2344" y="84"/>
                </a:lnTo>
                <a:lnTo>
                  <a:pt x="2345" y="30"/>
                </a:lnTo>
                <a:lnTo>
                  <a:pt x="2345" y="39"/>
                </a:lnTo>
                <a:lnTo>
                  <a:pt x="2346" y="157"/>
                </a:lnTo>
                <a:lnTo>
                  <a:pt x="2346" y="175"/>
                </a:lnTo>
                <a:lnTo>
                  <a:pt x="2347" y="228"/>
                </a:lnTo>
                <a:lnTo>
                  <a:pt x="2348" y="224"/>
                </a:lnTo>
                <a:lnTo>
                  <a:pt x="2349" y="16"/>
                </a:lnTo>
                <a:lnTo>
                  <a:pt x="2349" y="21"/>
                </a:lnTo>
                <a:lnTo>
                  <a:pt x="2349" y="70"/>
                </a:lnTo>
                <a:lnTo>
                  <a:pt x="2350" y="70"/>
                </a:lnTo>
                <a:lnTo>
                  <a:pt x="2350" y="62"/>
                </a:lnTo>
                <a:lnTo>
                  <a:pt x="2351" y="19"/>
                </a:lnTo>
                <a:lnTo>
                  <a:pt x="2351" y="39"/>
                </a:lnTo>
                <a:lnTo>
                  <a:pt x="2351" y="70"/>
                </a:lnTo>
                <a:lnTo>
                  <a:pt x="2352" y="190"/>
                </a:lnTo>
                <a:lnTo>
                  <a:pt x="2353" y="214"/>
                </a:lnTo>
                <a:lnTo>
                  <a:pt x="2353" y="237"/>
                </a:lnTo>
                <a:lnTo>
                  <a:pt x="2353" y="228"/>
                </a:lnTo>
                <a:lnTo>
                  <a:pt x="2354" y="199"/>
                </a:lnTo>
                <a:lnTo>
                  <a:pt x="2355" y="21"/>
                </a:lnTo>
                <a:lnTo>
                  <a:pt x="2355" y="18"/>
                </a:lnTo>
                <a:lnTo>
                  <a:pt x="2356" y="73"/>
                </a:lnTo>
                <a:lnTo>
                  <a:pt x="2356" y="67"/>
                </a:lnTo>
                <a:lnTo>
                  <a:pt x="2357" y="32"/>
                </a:lnTo>
                <a:lnTo>
                  <a:pt x="2357" y="68"/>
                </a:lnTo>
                <a:lnTo>
                  <a:pt x="2357" y="95"/>
                </a:lnTo>
                <a:lnTo>
                  <a:pt x="2358" y="208"/>
                </a:lnTo>
                <a:lnTo>
                  <a:pt x="2359" y="224"/>
                </a:lnTo>
                <a:lnTo>
                  <a:pt x="2359" y="236"/>
                </a:lnTo>
                <a:lnTo>
                  <a:pt x="2360" y="217"/>
                </a:lnTo>
                <a:lnTo>
                  <a:pt x="2360" y="169"/>
                </a:lnTo>
                <a:lnTo>
                  <a:pt x="2361" y="102"/>
                </a:lnTo>
                <a:lnTo>
                  <a:pt x="2361" y="108"/>
                </a:lnTo>
                <a:lnTo>
                  <a:pt x="2361" y="123"/>
                </a:lnTo>
                <a:lnTo>
                  <a:pt x="2362" y="175"/>
                </a:lnTo>
                <a:lnTo>
                  <a:pt x="2362" y="172"/>
                </a:lnTo>
                <a:lnTo>
                  <a:pt x="2362" y="172"/>
                </a:lnTo>
                <a:lnTo>
                  <a:pt x="2363" y="89"/>
                </a:lnTo>
                <a:lnTo>
                  <a:pt x="2363" y="129"/>
                </a:lnTo>
                <a:lnTo>
                  <a:pt x="2364" y="154"/>
                </a:lnTo>
                <a:lnTo>
                  <a:pt x="2365" y="239"/>
                </a:lnTo>
                <a:lnTo>
                  <a:pt x="2365" y="246"/>
                </a:lnTo>
                <a:lnTo>
                  <a:pt x="2365" y="260"/>
                </a:lnTo>
                <a:lnTo>
                  <a:pt x="2366" y="223"/>
                </a:lnTo>
                <a:lnTo>
                  <a:pt x="2366" y="230"/>
                </a:lnTo>
                <a:lnTo>
                  <a:pt x="2367" y="165"/>
                </a:lnTo>
                <a:lnTo>
                  <a:pt x="2367" y="180"/>
                </a:lnTo>
                <a:lnTo>
                  <a:pt x="2368" y="206"/>
                </a:lnTo>
                <a:lnTo>
                  <a:pt x="2368" y="190"/>
                </a:lnTo>
                <a:lnTo>
                  <a:pt x="2369" y="145"/>
                </a:lnTo>
                <a:lnTo>
                  <a:pt x="2369" y="132"/>
                </a:lnTo>
                <a:lnTo>
                  <a:pt x="2369" y="138"/>
                </a:lnTo>
                <a:lnTo>
                  <a:pt x="2369" y="156"/>
                </a:lnTo>
                <a:lnTo>
                  <a:pt x="2371" y="244"/>
                </a:lnTo>
                <a:lnTo>
                  <a:pt x="2371" y="246"/>
                </a:lnTo>
                <a:lnTo>
                  <a:pt x="2372" y="136"/>
                </a:lnTo>
                <a:lnTo>
                  <a:pt x="2372" y="74"/>
                </a:lnTo>
                <a:lnTo>
                  <a:pt x="2373" y="19"/>
                </a:lnTo>
                <a:lnTo>
                  <a:pt x="2373" y="31"/>
                </a:lnTo>
                <a:lnTo>
                  <a:pt x="2373" y="67"/>
                </a:lnTo>
                <a:lnTo>
                  <a:pt x="2374" y="53"/>
                </a:lnTo>
                <a:lnTo>
                  <a:pt x="2374" y="58"/>
                </a:lnTo>
                <a:lnTo>
                  <a:pt x="2375" y="36"/>
                </a:lnTo>
                <a:lnTo>
                  <a:pt x="2376" y="138"/>
                </a:lnTo>
                <a:lnTo>
                  <a:pt x="2376" y="150"/>
                </a:lnTo>
                <a:lnTo>
                  <a:pt x="2377" y="236"/>
                </a:lnTo>
                <a:lnTo>
                  <a:pt x="2377" y="230"/>
                </a:lnTo>
                <a:lnTo>
                  <a:pt x="2378" y="67"/>
                </a:lnTo>
                <a:lnTo>
                  <a:pt x="2378" y="18"/>
                </a:lnTo>
                <a:lnTo>
                  <a:pt x="2378" y="4"/>
                </a:lnTo>
                <a:lnTo>
                  <a:pt x="2379" y="68"/>
                </a:lnTo>
                <a:lnTo>
                  <a:pt x="2380" y="70"/>
                </a:lnTo>
                <a:lnTo>
                  <a:pt x="2381" y="25"/>
                </a:lnTo>
                <a:lnTo>
                  <a:pt x="2381" y="30"/>
                </a:lnTo>
                <a:lnTo>
                  <a:pt x="2382" y="147"/>
                </a:lnTo>
                <a:lnTo>
                  <a:pt x="2382" y="183"/>
                </a:lnTo>
                <a:lnTo>
                  <a:pt x="2383" y="239"/>
                </a:lnTo>
                <a:lnTo>
                  <a:pt x="2383" y="230"/>
                </a:lnTo>
                <a:lnTo>
                  <a:pt x="2383" y="217"/>
                </a:lnTo>
                <a:lnTo>
                  <a:pt x="2384" y="12"/>
                </a:lnTo>
                <a:lnTo>
                  <a:pt x="2385" y="6"/>
                </a:lnTo>
                <a:lnTo>
                  <a:pt x="2385" y="58"/>
                </a:lnTo>
                <a:lnTo>
                  <a:pt x="2386" y="52"/>
                </a:lnTo>
                <a:lnTo>
                  <a:pt x="2386" y="25"/>
                </a:lnTo>
                <a:lnTo>
                  <a:pt x="2387" y="39"/>
                </a:lnTo>
                <a:lnTo>
                  <a:pt x="2387" y="62"/>
                </a:lnTo>
                <a:lnTo>
                  <a:pt x="2388" y="180"/>
                </a:lnTo>
                <a:lnTo>
                  <a:pt x="2388" y="211"/>
                </a:lnTo>
                <a:lnTo>
                  <a:pt x="2389" y="240"/>
                </a:lnTo>
                <a:lnTo>
                  <a:pt x="2389" y="221"/>
                </a:lnTo>
                <a:lnTo>
                  <a:pt x="2389" y="197"/>
                </a:lnTo>
                <a:lnTo>
                  <a:pt x="2390" y="39"/>
                </a:lnTo>
                <a:lnTo>
                  <a:pt x="2390" y="41"/>
                </a:lnTo>
                <a:lnTo>
                  <a:pt x="2391" y="49"/>
                </a:lnTo>
                <a:lnTo>
                  <a:pt x="2391" y="90"/>
                </a:lnTo>
                <a:lnTo>
                  <a:pt x="2392" y="82"/>
                </a:lnTo>
                <a:lnTo>
                  <a:pt x="2392" y="82"/>
                </a:lnTo>
                <a:lnTo>
                  <a:pt x="2393" y="34"/>
                </a:lnTo>
                <a:lnTo>
                  <a:pt x="2393" y="59"/>
                </a:lnTo>
                <a:lnTo>
                  <a:pt x="2393" y="86"/>
                </a:lnTo>
                <a:lnTo>
                  <a:pt x="2394" y="208"/>
                </a:lnTo>
                <a:lnTo>
                  <a:pt x="2394" y="221"/>
                </a:lnTo>
                <a:lnTo>
                  <a:pt x="2395" y="227"/>
                </a:lnTo>
                <a:lnTo>
                  <a:pt x="2395" y="197"/>
                </a:lnTo>
                <a:lnTo>
                  <a:pt x="2396" y="129"/>
                </a:lnTo>
                <a:lnTo>
                  <a:pt x="2396" y="31"/>
                </a:lnTo>
                <a:lnTo>
                  <a:pt x="2397" y="44"/>
                </a:lnTo>
                <a:lnTo>
                  <a:pt x="2397" y="62"/>
                </a:lnTo>
                <a:lnTo>
                  <a:pt x="2397" y="88"/>
                </a:lnTo>
                <a:lnTo>
                  <a:pt x="2398" y="84"/>
                </a:lnTo>
                <a:lnTo>
                  <a:pt x="2398" y="86"/>
                </a:lnTo>
                <a:lnTo>
                  <a:pt x="2398" y="27"/>
                </a:lnTo>
                <a:lnTo>
                  <a:pt x="2399" y="93"/>
                </a:lnTo>
                <a:lnTo>
                  <a:pt x="2399" y="126"/>
                </a:lnTo>
                <a:lnTo>
                  <a:pt x="2400" y="223"/>
                </a:lnTo>
                <a:lnTo>
                  <a:pt x="2401" y="230"/>
                </a:lnTo>
                <a:lnTo>
                  <a:pt x="2401" y="233"/>
                </a:lnTo>
                <a:lnTo>
                  <a:pt x="2401" y="171"/>
                </a:lnTo>
                <a:lnTo>
                  <a:pt x="2402" y="138"/>
                </a:lnTo>
                <a:lnTo>
                  <a:pt x="2402" y="95"/>
                </a:lnTo>
                <a:lnTo>
                  <a:pt x="2403" y="122"/>
                </a:lnTo>
                <a:lnTo>
                  <a:pt x="2403" y="150"/>
                </a:lnTo>
                <a:lnTo>
                  <a:pt x="2403" y="172"/>
                </a:lnTo>
                <a:lnTo>
                  <a:pt x="2404" y="171"/>
                </a:lnTo>
                <a:lnTo>
                  <a:pt x="2404" y="126"/>
                </a:lnTo>
                <a:lnTo>
                  <a:pt x="2404" y="90"/>
                </a:lnTo>
                <a:lnTo>
                  <a:pt x="2405" y="160"/>
                </a:lnTo>
                <a:lnTo>
                  <a:pt x="2405" y="184"/>
                </a:lnTo>
                <a:lnTo>
                  <a:pt x="2406" y="248"/>
                </a:lnTo>
                <a:lnTo>
                  <a:pt x="2407" y="251"/>
                </a:lnTo>
                <a:lnTo>
                  <a:pt x="2408" y="235"/>
                </a:lnTo>
                <a:lnTo>
                  <a:pt x="2408" y="205"/>
                </a:lnTo>
                <a:lnTo>
                  <a:pt x="2408" y="166"/>
                </a:lnTo>
                <a:lnTo>
                  <a:pt x="2409" y="187"/>
                </a:lnTo>
                <a:lnTo>
                  <a:pt x="2409" y="200"/>
                </a:lnTo>
                <a:lnTo>
                  <a:pt x="2410" y="209"/>
                </a:lnTo>
                <a:lnTo>
                  <a:pt x="2410" y="147"/>
                </a:lnTo>
                <a:lnTo>
                  <a:pt x="2410" y="131"/>
                </a:lnTo>
                <a:lnTo>
                  <a:pt x="2411" y="176"/>
                </a:lnTo>
                <a:lnTo>
                  <a:pt x="2412" y="205"/>
                </a:lnTo>
                <a:lnTo>
                  <a:pt x="2412" y="249"/>
                </a:lnTo>
                <a:lnTo>
                  <a:pt x="2412" y="249"/>
                </a:lnTo>
                <a:lnTo>
                  <a:pt x="2413" y="249"/>
                </a:lnTo>
                <a:lnTo>
                  <a:pt x="2414" y="24"/>
                </a:lnTo>
                <a:lnTo>
                  <a:pt x="2414" y="28"/>
                </a:lnTo>
                <a:lnTo>
                  <a:pt x="2414" y="25"/>
                </a:lnTo>
                <a:lnTo>
                  <a:pt x="2415" y="76"/>
                </a:lnTo>
                <a:lnTo>
                  <a:pt x="2415" y="65"/>
                </a:lnTo>
                <a:lnTo>
                  <a:pt x="2415" y="56"/>
                </a:lnTo>
                <a:lnTo>
                  <a:pt x="2416" y="30"/>
                </a:lnTo>
                <a:lnTo>
                  <a:pt x="2416" y="37"/>
                </a:lnTo>
                <a:lnTo>
                  <a:pt x="2416" y="68"/>
                </a:lnTo>
                <a:lnTo>
                  <a:pt x="2417" y="184"/>
                </a:lnTo>
                <a:lnTo>
                  <a:pt x="2418" y="212"/>
                </a:lnTo>
                <a:lnTo>
                  <a:pt x="2419" y="236"/>
                </a:lnTo>
                <a:lnTo>
                  <a:pt x="2419" y="221"/>
                </a:lnTo>
                <a:lnTo>
                  <a:pt x="2419" y="196"/>
                </a:lnTo>
                <a:lnTo>
                  <a:pt x="2420" y="36"/>
                </a:lnTo>
                <a:lnTo>
                  <a:pt x="2420" y="39"/>
                </a:lnTo>
                <a:lnTo>
                  <a:pt x="2421" y="83"/>
                </a:lnTo>
                <a:lnTo>
                  <a:pt x="2421" y="79"/>
                </a:lnTo>
                <a:lnTo>
                  <a:pt x="2421" y="79"/>
                </a:lnTo>
                <a:lnTo>
                  <a:pt x="2422" y="83"/>
                </a:lnTo>
                <a:lnTo>
                  <a:pt x="2422" y="34"/>
                </a:lnTo>
                <a:lnTo>
                  <a:pt x="2422" y="65"/>
                </a:lnTo>
                <a:lnTo>
                  <a:pt x="2423" y="83"/>
                </a:lnTo>
                <a:lnTo>
                  <a:pt x="2424" y="212"/>
                </a:lnTo>
                <a:lnTo>
                  <a:pt x="2424" y="227"/>
                </a:lnTo>
                <a:lnTo>
                  <a:pt x="2424" y="233"/>
                </a:lnTo>
                <a:lnTo>
                  <a:pt x="2425" y="200"/>
                </a:lnTo>
                <a:lnTo>
                  <a:pt x="2425" y="135"/>
                </a:lnTo>
                <a:lnTo>
                  <a:pt x="2426" y="31"/>
                </a:lnTo>
                <a:lnTo>
                  <a:pt x="2426" y="32"/>
                </a:lnTo>
                <a:lnTo>
                  <a:pt x="2427" y="83"/>
                </a:lnTo>
                <a:lnTo>
                  <a:pt x="2427" y="84"/>
                </a:lnTo>
                <a:lnTo>
                  <a:pt x="2428" y="90"/>
                </a:lnTo>
                <a:lnTo>
                  <a:pt x="2428" y="40"/>
                </a:lnTo>
                <a:lnTo>
                  <a:pt x="2428" y="71"/>
                </a:lnTo>
                <a:lnTo>
                  <a:pt x="2429" y="93"/>
                </a:lnTo>
                <a:lnTo>
                  <a:pt x="2430" y="200"/>
                </a:lnTo>
                <a:lnTo>
                  <a:pt x="2430" y="211"/>
                </a:lnTo>
                <a:lnTo>
                  <a:pt x="2430" y="228"/>
                </a:lnTo>
                <a:lnTo>
                  <a:pt x="2431" y="194"/>
                </a:lnTo>
                <a:lnTo>
                  <a:pt x="2431" y="124"/>
                </a:lnTo>
                <a:lnTo>
                  <a:pt x="2432" y="46"/>
                </a:lnTo>
                <a:lnTo>
                  <a:pt x="2432" y="48"/>
                </a:lnTo>
                <a:lnTo>
                  <a:pt x="2432" y="67"/>
                </a:lnTo>
                <a:lnTo>
                  <a:pt x="2432" y="93"/>
                </a:lnTo>
                <a:lnTo>
                  <a:pt x="2433" y="83"/>
                </a:lnTo>
                <a:lnTo>
                  <a:pt x="2434" y="95"/>
                </a:lnTo>
                <a:lnTo>
                  <a:pt x="2434" y="40"/>
                </a:lnTo>
                <a:lnTo>
                  <a:pt x="2435" y="95"/>
                </a:lnTo>
                <a:lnTo>
                  <a:pt x="2435" y="123"/>
                </a:lnTo>
                <a:lnTo>
                  <a:pt x="2436" y="224"/>
                </a:lnTo>
                <a:lnTo>
                  <a:pt x="2436" y="230"/>
                </a:lnTo>
                <a:lnTo>
                  <a:pt x="2437" y="129"/>
                </a:lnTo>
                <a:lnTo>
                  <a:pt x="2437" y="89"/>
                </a:lnTo>
                <a:lnTo>
                  <a:pt x="2438" y="41"/>
                </a:lnTo>
                <a:lnTo>
                  <a:pt x="2438" y="65"/>
                </a:lnTo>
                <a:lnTo>
                  <a:pt x="2439" y="92"/>
                </a:lnTo>
                <a:lnTo>
                  <a:pt x="2439" y="89"/>
                </a:lnTo>
                <a:lnTo>
                  <a:pt x="2440" y="99"/>
                </a:lnTo>
                <a:lnTo>
                  <a:pt x="2440" y="80"/>
                </a:lnTo>
                <a:lnTo>
                  <a:pt x="2440" y="41"/>
                </a:lnTo>
                <a:lnTo>
                  <a:pt x="2441" y="131"/>
                </a:lnTo>
                <a:lnTo>
                  <a:pt x="2441" y="150"/>
                </a:lnTo>
                <a:lnTo>
                  <a:pt x="2442" y="226"/>
                </a:lnTo>
                <a:lnTo>
                  <a:pt x="2442" y="223"/>
                </a:lnTo>
                <a:lnTo>
                  <a:pt x="2442" y="227"/>
                </a:lnTo>
                <a:lnTo>
                  <a:pt x="2443" y="147"/>
                </a:lnTo>
                <a:lnTo>
                  <a:pt x="2444" y="111"/>
                </a:lnTo>
                <a:lnTo>
                  <a:pt x="2444" y="165"/>
                </a:lnTo>
                <a:lnTo>
                  <a:pt x="2445" y="174"/>
                </a:lnTo>
                <a:lnTo>
                  <a:pt x="2445" y="181"/>
                </a:lnTo>
                <a:lnTo>
                  <a:pt x="2446" y="150"/>
                </a:lnTo>
                <a:lnTo>
                  <a:pt x="2446" y="102"/>
                </a:lnTo>
                <a:lnTo>
                  <a:pt x="2447" y="187"/>
                </a:lnTo>
                <a:lnTo>
                  <a:pt x="2447" y="206"/>
                </a:lnTo>
                <a:lnTo>
                  <a:pt x="2448" y="254"/>
                </a:lnTo>
                <a:lnTo>
                  <a:pt x="2448" y="254"/>
                </a:lnTo>
                <a:lnTo>
                  <a:pt x="2449" y="202"/>
                </a:lnTo>
                <a:lnTo>
                  <a:pt x="2450" y="180"/>
                </a:lnTo>
                <a:lnTo>
                  <a:pt x="2450" y="174"/>
                </a:lnTo>
                <a:lnTo>
                  <a:pt x="2451" y="217"/>
                </a:lnTo>
                <a:lnTo>
                  <a:pt x="2451" y="218"/>
                </a:lnTo>
                <a:lnTo>
                  <a:pt x="2451" y="223"/>
                </a:lnTo>
                <a:lnTo>
                  <a:pt x="2452" y="144"/>
                </a:lnTo>
                <a:lnTo>
                  <a:pt x="2452" y="141"/>
                </a:lnTo>
                <a:lnTo>
                  <a:pt x="2453" y="212"/>
                </a:lnTo>
                <a:lnTo>
                  <a:pt x="2453" y="232"/>
                </a:lnTo>
                <a:lnTo>
                  <a:pt x="2454" y="254"/>
                </a:lnTo>
                <a:lnTo>
                  <a:pt x="2454" y="242"/>
                </a:lnTo>
                <a:lnTo>
                  <a:pt x="2455" y="214"/>
                </a:lnTo>
                <a:lnTo>
                  <a:pt x="2455" y="50"/>
                </a:lnTo>
                <a:lnTo>
                  <a:pt x="2456" y="50"/>
                </a:lnTo>
                <a:lnTo>
                  <a:pt x="2456" y="56"/>
                </a:lnTo>
                <a:lnTo>
                  <a:pt x="2456" y="101"/>
                </a:lnTo>
                <a:lnTo>
                  <a:pt x="2457" y="93"/>
                </a:lnTo>
                <a:lnTo>
                  <a:pt x="2457" y="92"/>
                </a:lnTo>
                <a:lnTo>
                  <a:pt x="2457" y="93"/>
                </a:lnTo>
                <a:lnTo>
                  <a:pt x="2458" y="43"/>
                </a:lnTo>
                <a:lnTo>
                  <a:pt x="2458" y="80"/>
                </a:lnTo>
                <a:lnTo>
                  <a:pt x="2458" y="108"/>
                </a:lnTo>
                <a:lnTo>
                  <a:pt x="2459" y="208"/>
                </a:lnTo>
                <a:lnTo>
                  <a:pt x="2460" y="224"/>
                </a:lnTo>
                <a:lnTo>
                  <a:pt x="2460" y="239"/>
                </a:lnTo>
                <a:lnTo>
                  <a:pt x="2460" y="205"/>
                </a:lnTo>
                <a:lnTo>
                  <a:pt x="2461" y="142"/>
                </a:lnTo>
                <a:lnTo>
                  <a:pt x="2461" y="28"/>
                </a:lnTo>
                <a:lnTo>
                  <a:pt x="2462" y="36"/>
                </a:lnTo>
                <a:lnTo>
                  <a:pt x="2462" y="43"/>
                </a:lnTo>
                <a:lnTo>
                  <a:pt x="2462" y="79"/>
                </a:lnTo>
                <a:lnTo>
                  <a:pt x="2463" y="59"/>
                </a:lnTo>
                <a:lnTo>
                  <a:pt x="2463" y="64"/>
                </a:lnTo>
                <a:lnTo>
                  <a:pt x="2464" y="34"/>
                </a:lnTo>
                <a:lnTo>
                  <a:pt x="2464" y="98"/>
                </a:lnTo>
                <a:lnTo>
                  <a:pt x="2464" y="131"/>
                </a:lnTo>
                <a:lnTo>
                  <a:pt x="2465" y="226"/>
                </a:lnTo>
                <a:lnTo>
                  <a:pt x="2466" y="233"/>
                </a:lnTo>
                <a:lnTo>
                  <a:pt x="2467" y="123"/>
                </a:lnTo>
                <a:lnTo>
                  <a:pt x="2467" y="80"/>
                </a:lnTo>
                <a:lnTo>
                  <a:pt x="2467" y="30"/>
                </a:lnTo>
                <a:lnTo>
                  <a:pt x="2468" y="36"/>
                </a:lnTo>
                <a:lnTo>
                  <a:pt x="2468" y="73"/>
                </a:lnTo>
                <a:lnTo>
                  <a:pt x="2469" y="59"/>
                </a:lnTo>
                <a:lnTo>
                  <a:pt x="2469" y="76"/>
                </a:lnTo>
                <a:lnTo>
                  <a:pt x="2469" y="59"/>
                </a:lnTo>
                <a:lnTo>
                  <a:pt x="2470" y="44"/>
                </a:lnTo>
                <a:lnTo>
                  <a:pt x="2470" y="126"/>
                </a:lnTo>
                <a:lnTo>
                  <a:pt x="2471" y="141"/>
                </a:lnTo>
                <a:lnTo>
                  <a:pt x="2471" y="232"/>
                </a:lnTo>
                <a:lnTo>
                  <a:pt x="2472" y="237"/>
                </a:lnTo>
                <a:lnTo>
                  <a:pt x="2473" y="86"/>
                </a:lnTo>
                <a:lnTo>
                  <a:pt x="2473" y="49"/>
                </a:lnTo>
                <a:lnTo>
                  <a:pt x="2473" y="46"/>
                </a:lnTo>
                <a:lnTo>
                  <a:pt x="2474" y="95"/>
                </a:lnTo>
                <a:lnTo>
                  <a:pt x="2474" y="99"/>
                </a:lnTo>
                <a:lnTo>
                  <a:pt x="2475" y="102"/>
                </a:lnTo>
                <a:lnTo>
                  <a:pt x="2475" y="83"/>
                </a:lnTo>
                <a:lnTo>
                  <a:pt x="2475" y="37"/>
                </a:lnTo>
                <a:lnTo>
                  <a:pt x="2476" y="140"/>
                </a:lnTo>
                <a:lnTo>
                  <a:pt x="2477" y="171"/>
                </a:lnTo>
                <a:lnTo>
                  <a:pt x="2478" y="236"/>
                </a:lnTo>
                <a:lnTo>
                  <a:pt x="2478" y="236"/>
                </a:lnTo>
                <a:lnTo>
                  <a:pt x="2478" y="226"/>
                </a:lnTo>
                <a:lnTo>
                  <a:pt x="2479" y="41"/>
                </a:lnTo>
                <a:lnTo>
                  <a:pt x="2479" y="31"/>
                </a:lnTo>
                <a:lnTo>
                  <a:pt x="2480" y="82"/>
                </a:lnTo>
                <a:lnTo>
                  <a:pt x="2480" y="74"/>
                </a:lnTo>
                <a:lnTo>
                  <a:pt x="2481" y="92"/>
                </a:lnTo>
                <a:lnTo>
                  <a:pt x="2481" y="30"/>
                </a:lnTo>
                <a:lnTo>
                  <a:pt x="2482" y="73"/>
                </a:lnTo>
                <a:lnTo>
                  <a:pt x="2483" y="148"/>
                </a:lnTo>
                <a:lnTo>
                  <a:pt x="2483" y="171"/>
                </a:lnTo>
                <a:lnTo>
                  <a:pt x="2483" y="236"/>
                </a:lnTo>
                <a:lnTo>
                  <a:pt x="2484" y="230"/>
                </a:lnTo>
                <a:lnTo>
                  <a:pt x="2484" y="230"/>
                </a:lnTo>
                <a:lnTo>
                  <a:pt x="2485" y="122"/>
                </a:lnTo>
                <a:lnTo>
                  <a:pt x="2485" y="105"/>
                </a:lnTo>
                <a:lnTo>
                  <a:pt x="2486" y="172"/>
                </a:lnTo>
                <a:lnTo>
                  <a:pt x="2487" y="172"/>
                </a:lnTo>
                <a:lnTo>
                  <a:pt x="2487" y="175"/>
                </a:lnTo>
                <a:lnTo>
                  <a:pt x="2487" y="101"/>
                </a:lnTo>
                <a:lnTo>
                  <a:pt x="2488" y="108"/>
                </a:lnTo>
                <a:lnTo>
                  <a:pt x="2489" y="205"/>
                </a:lnTo>
                <a:lnTo>
                  <a:pt x="2489" y="221"/>
                </a:lnTo>
                <a:lnTo>
                  <a:pt x="2490" y="252"/>
                </a:lnTo>
                <a:lnTo>
                  <a:pt x="2490" y="244"/>
                </a:lnTo>
                <a:lnTo>
                  <a:pt x="2491" y="183"/>
                </a:lnTo>
                <a:lnTo>
                  <a:pt x="2491" y="169"/>
                </a:lnTo>
                <a:lnTo>
                  <a:pt x="2491" y="162"/>
                </a:lnTo>
                <a:lnTo>
                  <a:pt x="2492" y="206"/>
                </a:lnTo>
                <a:lnTo>
                  <a:pt x="2492" y="202"/>
                </a:lnTo>
                <a:lnTo>
                  <a:pt x="2493" y="205"/>
                </a:lnTo>
                <a:lnTo>
                  <a:pt x="2494" y="124"/>
                </a:lnTo>
                <a:lnTo>
                  <a:pt x="2494" y="141"/>
                </a:lnTo>
                <a:lnTo>
                  <a:pt x="2495" y="230"/>
                </a:lnTo>
                <a:lnTo>
                  <a:pt x="2495" y="246"/>
                </a:lnTo>
                <a:lnTo>
                  <a:pt x="2495" y="251"/>
                </a:lnTo>
                <a:lnTo>
                  <a:pt x="2496" y="209"/>
                </a:lnTo>
                <a:lnTo>
                  <a:pt x="2496" y="136"/>
                </a:lnTo>
                <a:lnTo>
                  <a:pt x="2497" y="28"/>
                </a:lnTo>
                <a:lnTo>
                  <a:pt x="2498" y="36"/>
                </a:lnTo>
                <a:lnTo>
                  <a:pt x="2498" y="70"/>
                </a:lnTo>
                <a:lnTo>
                  <a:pt x="2499" y="50"/>
                </a:lnTo>
                <a:lnTo>
                  <a:pt x="2499" y="50"/>
                </a:lnTo>
                <a:lnTo>
                  <a:pt x="2499" y="32"/>
                </a:lnTo>
                <a:lnTo>
                  <a:pt x="2500" y="96"/>
                </a:lnTo>
                <a:lnTo>
                  <a:pt x="2500" y="140"/>
                </a:lnTo>
                <a:lnTo>
                  <a:pt x="2501" y="217"/>
                </a:lnTo>
                <a:lnTo>
                  <a:pt x="2501" y="232"/>
                </a:lnTo>
                <a:lnTo>
                  <a:pt x="2502" y="128"/>
                </a:lnTo>
                <a:lnTo>
                  <a:pt x="2503" y="77"/>
                </a:lnTo>
                <a:lnTo>
                  <a:pt x="2503" y="28"/>
                </a:lnTo>
                <a:lnTo>
                  <a:pt x="2503" y="46"/>
                </a:lnTo>
                <a:lnTo>
                  <a:pt x="2504" y="82"/>
                </a:lnTo>
                <a:lnTo>
                  <a:pt x="2504" y="84"/>
                </a:lnTo>
                <a:lnTo>
                  <a:pt x="2504" y="76"/>
                </a:lnTo>
                <a:lnTo>
                  <a:pt x="2505" y="84"/>
                </a:lnTo>
                <a:lnTo>
                  <a:pt x="2505" y="80"/>
                </a:lnTo>
                <a:lnTo>
                  <a:pt x="2505" y="37"/>
                </a:lnTo>
                <a:lnTo>
                  <a:pt x="2506" y="132"/>
                </a:lnTo>
                <a:lnTo>
                  <a:pt x="2506" y="142"/>
                </a:lnTo>
                <a:lnTo>
                  <a:pt x="2507" y="235"/>
                </a:lnTo>
                <a:lnTo>
                  <a:pt x="2507" y="228"/>
                </a:lnTo>
                <a:lnTo>
                  <a:pt x="2508" y="84"/>
                </a:lnTo>
                <a:lnTo>
                  <a:pt x="2509" y="46"/>
                </a:lnTo>
                <a:lnTo>
                  <a:pt x="2510" y="99"/>
                </a:lnTo>
                <a:lnTo>
                  <a:pt x="2510" y="95"/>
                </a:lnTo>
                <a:lnTo>
                  <a:pt x="2510" y="90"/>
                </a:lnTo>
                <a:lnTo>
                  <a:pt x="2511" y="102"/>
                </a:lnTo>
                <a:lnTo>
                  <a:pt x="2511" y="93"/>
                </a:lnTo>
                <a:lnTo>
                  <a:pt x="2511" y="39"/>
                </a:lnTo>
                <a:lnTo>
                  <a:pt x="2512" y="141"/>
                </a:lnTo>
                <a:lnTo>
                  <a:pt x="2512" y="171"/>
                </a:lnTo>
                <a:lnTo>
                  <a:pt x="2513" y="235"/>
                </a:lnTo>
                <a:lnTo>
                  <a:pt x="2514" y="227"/>
                </a:lnTo>
                <a:lnTo>
                  <a:pt x="2515" y="55"/>
                </a:lnTo>
                <a:lnTo>
                  <a:pt x="2515" y="52"/>
                </a:lnTo>
                <a:lnTo>
                  <a:pt x="2515" y="104"/>
                </a:lnTo>
                <a:lnTo>
                  <a:pt x="2516" y="102"/>
                </a:lnTo>
                <a:lnTo>
                  <a:pt x="2516" y="90"/>
                </a:lnTo>
                <a:lnTo>
                  <a:pt x="2517" y="110"/>
                </a:lnTo>
                <a:lnTo>
                  <a:pt x="2517" y="52"/>
                </a:lnTo>
                <a:lnTo>
                  <a:pt x="2517" y="76"/>
                </a:lnTo>
                <a:lnTo>
                  <a:pt x="2518" y="187"/>
                </a:lnTo>
                <a:lnTo>
                  <a:pt x="2519" y="221"/>
                </a:lnTo>
                <a:lnTo>
                  <a:pt x="2519" y="237"/>
                </a:lnTo>
                <a:lnTo>
                  <a:pt x="2519" y="224"/>
                </a:lnTo>
                <a:lnTo>
                  <a:pt x="2520" y="197"/>
                </a:lnTo>
                <a:lnTo>
                  <a:pt x="2521" y="53"/>
                </a:lnTo>
                <a:lnTo>
                  <a:pt x="2521" y="62"/>
                </a:lnTo>
                <a:lnTo>
                  <a:pt x="2522" y="110"/>
                </a:lnTo>
                <a:lnTo>
                  <a:pt x="2522" y="107"/>
                </a:lnTo>
                <a:lnTo>
                  <a:pt x="2523" y="116"/>
                </a:lnTo>
                <a:lnTo>
                  <a:pt x="2523" y="48"/>
                </a:lnTo>
                <a:lnTo>
                  <a:pt x="2523" y="84"/>
                </a:lnTo>
                <a:lnTo>
                  <a:pt x="2523" y="104"/>
                </a:lnTo>
                <a:lnTo>
                  <a:pt x="2524" y="199"/>
                </a:lnTo>
                <a:lnTo>
                  <a:pt x="2525" y="226"/>
                </a:lnTo>
                <a:lnTo>
                  <a:pt x="2525" y="245"/>
                </a:lnTo>
                <a:lnTo>
                  <a:pt x="2526" y="221"/>
                </a:lnTo>
                <a:lnTo>
                  <a:pt x="2526" y="178"/>
                </a:lnTo>
                <a:lnTo>
                  <a:pt x="2527" y="108"/>
                </a:lnTo>
                <a:lnTo>
                  <a:pt x="2527" y="122"/>
                </a:lnTo>
                <a:lnTo>
                  <a:pt x="2527" y="136"/>
                </a:lnTo>
                <a:lnTo>
                  <a:pt x="2528" y="188"/>
                </a:lnTo>
                <a:lnTo>
                  <a:pt x="2528" y="190"/>
                </a:lnTo>
                <a:lnTo>
                  <a:pt x="2529" y="111"/>
                </a:lnTo>
                <a:lnTo>
                  <a:pt x="2529" y="145"/>
                </a:lnTo>
                <a:lnTo>
                  <a:pt x="2530" y="174"/>
                </a:lnTo>
                <a:lnTo>
                  <a:pt x="2530" y="249"/>
                </a:lnTo>
                <a:lnTo>
                  <a:pt x="2531" y="254"/>
                </a:lnTo>
                <a:lnTo>
                  <a:pt x="2531" y="255"/>
                </a:lnTo>
                <a:lnTo>
                  <a:pt x="2532" y="244"/>
                </a:lnTo>
                <a:lnTo>
                  <a:pt x="2532" y="252"/>
                </a:lnTo>
                <a:lnTo>
                  <a:pt x="2532" y="235"/>
                </a:lnTo>
                <a:lnTo>
                  <a:pt x="2533" y="176"/>
                </a:lnTo>
                <a:lnTo>
                  <a:pt x="2533" y="187"/>
                </a:lnTo>
                <a:lnTo>
                  <a:pt x="2533" y="202"/>
                </a:lnTo>
                <a:lnTo>
                  <a:pt x="2534" y="232"/>
                </a:lnTo>
                <a:lnTo>
                  <a:pt x="2534" y="212"/>
                </a:lnTo>
                <a:lnTo>
                  <a:pt x="2535" y="140"/>
                </a:lnTo>
                <a:lnTo>
                  <a:pt x="2535" y="169"/>
                </a:lnTo>
                <a:lnTo>
                  <a:pt x="2536" y="185"/>
                </a:lnTo>
                <a:lnTo>
                  <a:pt x="2537" y="252"/>
                </a:lnTo>
                <a:lnTo>
                  <a:pt x="2537" y="251"/>
                </a:lnTo>
                <a:lnTo>
                  <a:pt x="2538" y="111"/>
                </a:lnTo>
                <a:lnTo>
                  <a:pt x="2538" y="65"/>
                </a:lnTo>
                <a:lnTo>
                  <a:pt x="2538" y="64"/>
                </a:lnTo>
                <a:lnTo>
                  <a:pt x="2539" y="83"/>
                </a:lnTo>
                <a:lnTo>
                  <a:pt x="2539" y="111"/>
                </a:lnTo>
                <a:lnTo>
                  <a:pt x="2540" y="107"/>
                </a:lnTo>
                <a:lnTo>
                  <a:pt x="2540" y="126"/>
                </a:lnTo>
                <a:lnTo>
                  <a:pt x="2541" y="120"/>
                </a:lnTo>
                <a:lnTo>
                  <a:pt x="2541" y="64"/>
                </a:lnTo>
                <a:lnTo>
                  <a:pt x="2542" y="145"/>
                </a:lnTo>
                <a:lnTo>
                  <a:pt x="2542" y="157"/>
                </a:lnTo>
                <a:lnTo>
                  <a:pt x="2543" y="240"/>
                </a:lnTo>
                <a:lnTo>
                  <a:pt x="2543" y="240"/>
                </a:lnTo>
                <a:lnTo>
                  <a:pt x="2544" y="88"/>
                </a:lnTo>
                <a:lnTo>
                  <a:pt x="2544" y="62"/>
                </a:lnTo>
                <a:lnTo>
                  <a:pt x="2544" y="58"/>
                </a:lnTo>
                <a:lnTo>
                  <a:pt x="2545" y="107"/>
                </a:lnTo>
                <a:lnTo>
                  <a:pt x="2546" y="107"/>
                </a:lnTo>
                <a:lnTo>
                  <a:pt x="2546" y="92"/>
                </a:lnTo>
                <a:lnTo>
                  <a:pt x="2546" y="101"/>
                </a:lnTo>
                <a:lnTo>
                  <a:pt x="2547" y="52"/>
                </a:lnTo>
                <a:lnTo>
                  <a:pt x="2548" y="150"/>
                </a:lnTo>
                <a:lnTo>
                  <a:pt x="2548" y="184"/>
                </a:lnTo>
                <a:lnTo>
                  <a:pt x="2549" y="235"/>
                </a:lnTo>
                <a:lnTo>
                  <a:pt x="2549" y="212"/>
                </a:lnTo>
                <a:lnTo>
                  <a:pt x="2550" y="59"/>
                </a:lnTo>
                <a:lnTo>
                  <a:pt x="2550" y="62"/>
                </a:lnTo>
                <a:lnTo>
                  <a:pt x="2550" y="59"/>
                </a:lnTo>
                <a:lnTo>
                  <a:pt x="2551" y="105"/>
                </a:lnTo>
                <a:lnTo>
                  <a:pt x="2552" y="102"/>
                </a:lnTo>
                <a:lnTo>
                  <a:pt x="2553" y="52"/>
                </a:lnTo>
                <a:lnTo>
                  <a:pt x="2553" y="79"/>
                </a:lnTo>
                <a:lnTo>
                  <a:pt x="2554" y="185"/>
                </a:lnTo>
                <a:lnTo>
                  <a:pt x="2554" y="220"/>
                </a:lnTo>
                <a:lnTo>
                  <a:pt x="2555" y="235"/>
                </a:lnTo>
                <a:lnTo>
                  <a:pt x="2555" y="232"/>
                </a:lnTo>
                <a:lnTo>
                  <a:pt x="2555" y="205"/>
                </a:lnTo>
                <a:lnTo>
                  <a:pt x="2556" y="34"/>
                </a:lnTo>
                <a:lnTo>
                  <a:pt x="2557" y="32"/>
                </a:lnTo>
                <a:lnTo>
                  <a:pt x="2557" y="77"/>
                </a:lnTo>
                <a:lnTo>
                  <a:pt x="2558" y="64"/>
                </a:lnTo>
                <a:lnTo>
                  <a:pt x="2558" y="48"/>
                </a:lnTo>
                <a:lnTo>
                  <a:pt x="2558" y="43"/>
                </a:lnTo>
                <a:lnTo>
                  <a:pt x="2559" y="77"/>
                </a:lnTo>
                <a:lnTo>
                  <a:pt x="2559" y="93"/>
                </a:lnTo>
                <a:lnTo>
                  <a:pt x="2560" y="206"/>
                </a:lnTo>
                <a:lnTo>
                  <a:pt x="2560" y="224"/>
                </a:lnTo>
                <a:lnTo>
                  <a:pt x="2561" y="237"/>
                </a:lnTo>
                <a:lnTo>
                  <a:pt x="2561" y="203"/>
                </a:lnTo>
                <a:lnTo>
                  <a:pt x="2562" y="154"/>
                </a:lnTo>
                <a:lnTo>
                  <a:pt x="2562" y="28"/>
                </a:lnTo>
                <a:lnTo>
                  <a:pt x="2562" y="41"/>
                </a:lnTo>
                <a:lnTo>
                  <a:pt x="2563" y="55"/>
                </a:lnTo>
                <a:lnTo>
                  <a:pt x="2563" y="89"/>
                </a:lnTo>
                <a:lnTo>
                  <a:pt x="2564" y="86"/>
                </a:lnTo>
                <a:lnTo>
                  <a:pt x="2564" y="102"/>
                </a:lnTo>
                <a:lnTo>
                  <a:pt x="2564" y="50"/>
                </a:lnTo>
                <a:lnTo>
                  <a:pt x="2565" y="107"/>
                </a:lnTo>
                <a:lnTo>
                  <a:pt x="2565" y="140"/>
                </a:lnTo>
                <a:lnTo>
                  <a:pt x="2566" y="220"/>
                </a:lnTo>
                <a:lnTo>
                  <a:pt x="2566" y="228"/>
                </a:lnTo>
                <a:lnTo>
                  <a:pt x="2567" y="235"/>
                </a:lnTo>
                <a:lnTo>
                  <a:pt x="2567" y="193"/>
                </a:lnTo>
                <a:lnTo>
                  <a:pt x="2568" y="156"/>
                </a:lnTo>
                <a:lnTo>
                  <a:pt x="2568" y="114"/>
                </a:lnTo>
                <a:lnTo>
                  <a:pt x="2569" y="140"/>
                </a:lnTo>
                <a:lnTo>
                  <a:pt x="2569" y="163"/>
                </a:lnTo>
                <a:lnTo>
                  <a:pt x="2569" y="185"/>
                </a:lnTo>
                <a:lnTo>
                  <a:pt x="2570" y="171"/>
                </a:lnTo>
                <a:lnTo>
                  <a:pt x="2570" y="157"/>
                </a:lnTo>
                <a:lnTo>
                  <a:pt x="2570" y="99"/>
                </a:lnTo>
                <a:lnTo>
                  <a:pt x="2571" y="168"/>
                </a:lnTo>
                <a:lnTo>
                  <a:pt x="2571" y="196"/>
                </a:lnTo>
                <a:lnTo>
                  <a:pt x="2572" y="254"/>
                </a:lnTo>
                <a:lnTo>
                  <a:pt x="2573" y="255"/>
                </a:lnTo>
                <a:lnTo>
                  <a:pt x="2573" y="263"/>
                </a:lnTo>
                <a:lnTo>
                  <a:pt x="2574" y="240"/>
                </a:lnTo>
                <a:lnTo>
                  <a:pt x="2574" y="218"/>
                </a:lnTo>
                <a:lnTo>
                  <a:pt x="2574" y="178"/>
                </a:lnTo>
                <a:lnTo>
                  <a:pt x="2575" y="197"/>
                </a:lnTo>
                <a:lnTo>
                  <a:pt x="2575" y="211"/>
                </a:lnTo>
                <a:lnTo>
                  <a:pt x="2576" y="221"/>
                </a:lnTo>
                <a:lnTo>
                  <a:pt x="2576" y="205"/>
                </a:lnTo>
                <a:lnTo>
                  <a:pt x="2576" y="148"/>
                </a:lnTo>
                <a:lnTo>
                  <a:pt x="2577" y="136"/>
                </a:lnTo>
                <a:lnTo>
                  <a:pt x="2577" y="184"/>
                </a:lnTo>
                <a:lnTo>
                  <a:pt x="2578" y="214"/>
                </a:lnTo>
                <a:lnTo>
                  <a:pt x="2578" y="251"/>
                </a:lnTo>
                <a:lnTo>
                  <a:pt x="2579" y="237"/>
                </a:lnTo>
                <a:lnTo>
                  <a:pt x="2580" y="50"/>
                </a:lnTo>
                <a:lnTo>
                  <a:pt x="2580" y="49"/>
                </a:lnTo>
                <a:lnTo>
                  <a:pt x="2581" y="101"/>
                </a:lnTo>
                <a:lnTo>
                  <a:pt x="2581" y="95"/>
                </a:lnTo>
                <a:lnTo>
                  <a:pt x="2581" y="95"/>
                </a:lnTo>
                <a:lnTo>
                  <a:pt x="2582" y="124"/>
                </a:lnTo>
                <a:lnTo>
                  <a:pt x="2582" y="49"/>
                </a:lnTo>
                <a:lnTo>
                  <a:pt x="2582" y="74"/>
                </a:lnTo>
                <a:lnTo>
                  <a:pt x="2583" y="187"/>
                </a:lnTo>
                <a:lnTo>
                  <a:pt x="2584" y="178"/>
                </a:lnTo>
                <a:lnTo>
                  <a:pt x="2585" y="239"/>
                </a:lnTo>
                <a:lnTo>
                  <a:pt x="2585" y="233"/>
                </a:lnTo>
                <a:lnTo>
                  <a:pt x="2585" y="202"/>
                </a:lnTo>
                <a:lnTo>
                  <a:pt x="2586" y="46"/>
                </a:lnTo>
                <a:lnTo>
                  <a:pt x="2586" y="52"/>
                </a:lnTo>
                <a:lnTo>
                  <a:pt x="2586" y="43"/>
                </a:lnTo>
                <a:lnTo>
                  <a:pt x="2587" y="89"/>
                </a:lnTo>
                <a:lnTo>
                  <a:pt x="2587" y="88"/>
                </a:lnTo>
                <a:lnTo>
                  <a:pt x="2587" y="80"/>
                </a:lnTo>
                <a:lnTo>
                  <a:pt x="2588" y="92"/>
                </a:lnTo>
                <a:lnTo>
                  <a:pt x="2588" y="43"/>
                </a:lnTo>
                <a:lnTo>
                  <a:pt x="2588" y="74"/>
                </a:lnTo>
                <a:lnTo>
                  <a:pt x="2589" y="92"/>
                </a:lnTo>
                <a:lnTo>
                  <a:pt x="2589" y="217"/>
                </a:lnTo>
                <a:lnTo>
                  <a:pt x="2590" y="226"/>
                </a:lnTo>
                <a:lnTo>
                  <a:pt x="2590" y="244"/>
                </a:lnTo>
                <a:lnTo>
                  <a:pt x="2591" y="202"/>
                </a:lnTo>
                <a:lnTo>
                  <a:pt x="2591" y="150"/>
                </a:lnTo>
                <a:lnTo>
                  <a:pt x="2592" y="34"/>
                </a:lnTo>
                <a:lnTo>
                  <a:pt x="2592" y="48"/>
                </a:lnTo>
                <a:lnTo>
                  <a:pt x="2592" y="52"/>
                </a:lnTo>
                <a:lnTo>
                  <a:pt x="2593" y="86"/>
                </a:lnTo>
                <a:lnTo>
                  <a:pt x="2593" y="71"/>
                </a:lnTo>
                <a:lnTo>
                  <a:pt x="2593" y="80"/>
                </a:lnTo>
                <a:lnTo>
                  <a:pt x="2594" y="41"/>
                </a:lnTo>
                <a:lnTo>
                  <a:pt x="2594" y="95"/>
                </a:lnTo>
                <a:lnTo>
                  <a:pt x="2595" y="133"/>
                </a:lnTo>
                <a:lnTo>
                  <a:pt x="2596" y="220"/>
                </a:lnTo>
                <a:lnTo>
                  <a:pt x="2596" y="233"/>
                </a:lnTo>
                <a:lnTo>
                  <a:pt x="2596" y="239"/>
                </a:lnTo>
                <a:lnTo>
                  <a:pt x="2597" y="203"/>
                </a:lnTo>
                <a:lnTo>
                  <a:pt x="2597" y="156"/>
                </a:lnTo>
                <a:lnTo>
                  <a:pt x="2598" y="36"/>
                </a:lnTo>
                <a:lnTo>
                  <a:pt x="2598" y="41"/>
                </a:lnTo>
                <a:lnTo>
                  <a:pt x="2598" y="53"/>
                </a:lnTo>
                <a:lnTo>
                  <a:pt x="2598" y="80"/>
                </a:lnTo>
                <a:lnTo>
                  <a:pt x="2599" y="59"/>
                </a:lnTo>
                <a:lnTo>
                  <a:pt x="2600" y="74"/>
                </a:lnTo>
                <a:lnTo>
                  <a:pt x="2600" y="40"/>
                </a:lnTo>
                <a:lnTo>
                  <a:pt x="2601" y="105"/>
                </a:lnTo>
                <a:lnTo>
                  <a:pt x="2601" y="131"/>
                </a:lnTo>
                <a:lnTo>
                  <a:pt x="2602" y="228"/>
                </a:lnTo>
                <a:lnTo>
                  <a:pt x="2602" y="232"/>
                </a:lnTo>
                <a:lnTo>
                  <a:pt x="2602" y="237"/>
                </a:lnTo>
                <a:lnTo>
                  <a:pt x="2603" y="157"/>
                </a:lnTo>
                <a:lnTo>
                  <a:pt x="2603" y="90"/>
                </a:lnTo>
                <a:lnTo>
                  <a:pt x="2604" y="49"/>
                </a:lnTo>
                <a:lnTo>
                  <a:pt x="2604" y="79"/>
                </a:lnTo>
                <a:lnTo>
                  <a:pt x="2605" y="95"/>
                </a:lnTo>
                <a:lnTo>
                  <a:pt x="2605" y="96"/>
                </a:lnTo>
                <a:lnTo>
                  <a:pt x="2605" y="88"/>
                </a:lnTo>
                <a:lnTo>
                  <a:pt x="2605" y="96"/>
                </a:lnTo>
                <a:lnTo>
                  <a:pt x="2606" y="79"/>
                </a:lnTo>
                <a:lnTo>
                  <a:pt x="2606" y="46"/>
                </a:lnTo>
                <a:lnTo>
                  <a:pt x="2607" y="135"/>
                </a:lnTo>
                <a:lnTo>
                  <a:pt x="2607" y="169"/>
                </a:lnTo>
                <a:lnTo>
                  <a:pt x="2608" y="240"/>
                </a:lnTo>
                <a:lnTo>
                  <a:pt x="2608" y="245"/>
                </a:lnTo>
                <a:lnTo>
                  <a:pt x="2609" y="151"/>
                </a:lnTo>
                <a:lnTo>
                  <a:pt x="2609" y="116"/>
                </a:lnTo>
                <a:lnTo>
                  <a:pt x="2609" y="104"/>
                </a:lnTo>
                <a:lnTo>
                  <a:pt x="2610" y="153"/>
                </a:lnTo>
                <a:lnTo>
                  <a:pt x="2611" y="174"/>
                </a:lnTo>
                <a:lnTo>
                  <a:pt x="2611" y="175"/>
                </a:lnTo>
                <a:lnTo>
                  <a:pt x="2612" y="160"/>
                </a:lnTo>
                <a:lnTo>
                  <a:pt x="2612" y="102"/>
                </a:lnTo>
                <a:lnTo>
                  <a:pt x="2613" y="188"/>
                </a:lnTo>
                <a:lnTo>
                  <a:pt x="2613" y="209"/>
                </a:lnTo>
                <a:lnTo>
                  <a:pt x="2614" y="261"/>
                </a:lnTo>
                <a:lnTo>
                  <a:pt x="2614" y="258"/>
                </a:lnTo>
                <a:lnTo>
                  <a:pt x="2615" y="267"/>
                </a:lnTo>
                <a:lnTo>
                  <a:pt x="2615" y="211"/>
                </a:lnTo>
                <a:lnTo>
                  <a:pt x="2616" y="194"/>
                </a:lnTo>
                <a:lnTo>
                  <a:pt x="2616" y="185"/>
                </a:lnTo>
                <a:lnTo>
                  <a:pt x="2617" y="214"/>
                </a:lnTo>
                <a:lnTo>
                  <a:pt x="2617" y="208"/>
                </a:lnTo>
                <a:lnTo>
                  <a:pt x="2617" y="214"/>
                </a:lnTo>
                <a:lnTo>
                  <a:pt x="2618" y="141"/>
                </a:lnTo>
                <a:lnTo>
                  <a:pt x="2618" y="140"/>
                </a:lnTo>
                <a:lnTo>
                  <a:pt x="2619" y="217"/>
                </a:lnTo>
                <a:lnTo>
                  <a:pt x="2619" y="239"/>
                </a:lnTo>
                <a:lnTo>
                  <a:pt x="2620" y="254"/>
                </a:lnTo>
                <a:lnTo>
                  <a:pt x="2620" y="239"/>
                </a:lnTo>
                <a:lnTo>
                  <a:pt x="2621" y="211"/>
                </a:lnTo>
                <a:lnTo>
                  <a:pt x="2621" y="65"/>
                </a:lnTo>
                <a:lnTo>
                  <a:pt x="2621" y="71"/>
                </a:lnTo>
                <a:lnTo>
                  <a:pt x="2622" y="73"/>
                </a:lnTo>
                <a:lnTo>
                  <a:pt x="2622" y="108"/>
                </a:lnTo>
                <a:lnTo>
                  <a:pt x="2623" y="90"/>
                </a:lnTo>
                <a:lnTo>
                  <a:pt x="2623" y="77"/>
                </a:lnTo>
                <a:lnTo>
                  <a:pt x="2623" y="99"/>
                </a:lnTo>
                <a:lnTo>
                  <a:pt x="2624" y="59"/>
                </a:lnTo>
                <a:lnTo>
                  <a:pt x="2624" y="86"/>
                </a:lnTo>
                <a:lnTo>
                  <a:pt x="2624" y="107"/>
                </a:lnTo>
                <a:lnTo>
                  <a:pt x="2625" y="224"/>
                </a:lnTo>
                <a:lnTo>
                  <a:pt x="2625" y="237"/>
                </a:lnTo>
                <a:lnTo>
                  <a:pt x="2626" y="242"/>
                </a:lnTo>
                <a:lnTo>
                  <a:pt x="2626" y="203"/>
                </a:lnTo>
                <a:lnTo>
                  <a:pt x="2627" y="162"/>
                </a:lnTo>
                <a:lnTo>
                  <a:pt x="2628" y="40"/>
                </a:lnTo>
                <a:lnTo>
                  <a:pt x="2628" y="52"/>
                </a:lnTo>
                <a:lnTo>
                  <a:pt x="2629" y="96"/>
                </a:lnTo>
                <a:lnTo>
                  <a:pt x="2629" y="89"/>
                </a:lnTo>
                <a:lnTo>
                  <a:pt x="2629" y="92"/>
                </a:lnTo>
                <a:lnTo>
                  <a:pt x="2630" y="53"/>
                </a:lnTo>
                <a:lnTo>
                  <a:pt x="2630" y="102"/>
                </a:lnTo>
                <a:lnTo>
                  <a:pt x="2630" y="141"/>
                </a:lnTo>
                <a:lnTo>
                  <a:pt x="2631" y="239"/>
                </a:lnTo>
                <a:lnTo>
                  <a:pt x="2632" y="242"/>
                </a:lnTo>
                <a:lnTo>
                  <a:pt x="2632" y="245"/>
                </a:lnTo>
                <a:lnTo>
                  <a:pt x="2633" y="154"/>
                </a:lnTo>
                <a:lnTo>
                  <a:pt x="2633" y="89"/>
                </a:lnTo>
                <a:lnTo>
                  <a:pt x="2633" y="55"/>
                </a:lnTo>
                <a:lnTo>
                  <a:pt x="2634" y="79"/>
                </a:lnTo>
                <a:lnTo>
                  <a:pt x="2634" y="101"/>
                </a:lnTo>
                <a:lnTo>
                  <a:pt x="2634" y="108"/>
                </a:lnTo>
                <a:lnTo>
                  <a:pt x="2635" y="95"/>
                </a:lnTo>
                <a:lnTo>
                  <a:pt x="2635" y="108"/>
                </a:lnTo>
                <a:lnTo>
                  <a:pt x="2635" y="107"/>
                </a:lnTo>
                <a:lnTo>
                  <a:pt x="2636" y="67"/>
                </a:lnTo>
                <a:lnTo>
                  <a:pt x="2636" y="136"/>
                </a:lnTo>
                <a:lnTo>
                  <a:pt x="2637" y="163"/>
                </a:lnTo>
                <a:lnTo>
                  <a:pt x="2637" y="239"/>
                </a:lnTo>
                <a:lnTo>
                  <a:pt x="2638" y="244"/>
                </a:lnTo>
                <a:lnTo>
                  <a:pt x="2639" y="105"/>
                </a:lnTo>
                <a:lnTo>
                  <a:pt x="2639" y="65"/>
                </a:lnTo>
                <a:lnTo>
                  <a:pt x="2639" y="59"/>
                </a:lnTo>
                <a:lnTo>
                  <a:pt x="2640" y="107"/>
                </a:lnTo>
                <a:lnTo>
                  <a:pt x="2640" y="110"/>
                </a:lnTo>
                <a:lnTo>
                  <a:pt x="2641" y="98"/>
                </a:lnTo>
                <a:lnTo>
                  <a:pt x="2641" y="105"/>
                </a:lnTo>
                <a:lnTo>
                  <a:pt x="2641" y="59"/>
                </a:lnTo>
                <a:lnTo>
                  <a:pt x="2642" y="150"/>
                </a:lnTo>
                <a:lnTo>
                  <a:pt x="2643" y="197"/>
                </a:lnTo>
                <a:lnTo>
                  <a:pt x="2644" y="244"/>
                </a:lnTo>
                <a:lnTo>
                  <a:pt x="2644" y="242"/>
                </a:lnTo>
                <a:lnTo>
                  <a:pt x="2644" y="236"/>
                </a:lnTo>
                <a:lnTo>
                  <a:pt x="2645" y="79"/>
                </a:lnTo>
                <a:lnTo>
                  <a:pt x="2645" y="70"/>
                </a:lnTo>
                <a:lnTo>
                  <a:pt x="2645" y="67"/>
                </a:lnTo>
                <a:lnTo>
                  <a:pt x="2646" y="108"/>
                </a:lnTo>
                <a:lnTo>
                  <a:pt x="2646" y="101"/>
                </a:lnTo>
                <a:lnTo>
                  <a:pt x="2647" y="120"/>
                </a:lnTo>
                <a:lnTo>
                  <a:pt x="2647" y="62"/>
                </a:lnTo>
                <a:lnTo>
                  <a:pt x="2648" y="82"/>
                </a:lnTo>
                <a:lnTo>
                  <a:pt x="2648" y="188"/>
                </a:lnTo>
                <a:lnTo>
                  <a:pt x="2649" y="221"/>
                </a:lnTo>
                <a:lnTo>
                  <a:pt x="2649" y="236"/>
                </a:lnTo>
                <a:lnTo>
                  <a:pt x="2650" y="233"/>
                </a:lnTo>
                <a:lnTo>
                  <a:pt x="2650" y="220"/>
                </a:lnTo>
                <a:lnTo>
                  <a:pt x="2651" y="126"/>
                </a:lnTo>
                <a:lnTo>
                  <a:pt x="2651" y="126"/>
                </a:lnTo>
                <a:lnTo>
                  <a:pt x="2652" y="194"/>
                </a:lnTo>
                <a:lnTo>
                  <a:pt x="2652" y="192"/>
                </a:lnTo>
                <a:lnTo>
                  <a:pt x="2653" y="117"/>
                </a:lnTo>
                <a:lnTo>
                  <a:pt x="2654" y="128"/>
                </a:lnTo>
                <a:lnTo>
                  <a:pt x="2655" y="218"/>
                </a:lnTo>
                <a:lnTo>
                  <a:pt x="2655" y="237"/>
                </a:lnTo>
                <a:lnTo>
                  <a:pt x="2656" y="263"/>
                </a:lnTo>
                <a:lnTo>
                  <a:pt x="2656" y="254"/>
                </a:lnTo>
                <a:lnTo>
                  <a:pt x="2656" y="248"/>
                </a:lnTo>
                <a:lnTo>
                  <a:pt x="2656" y="264"/>
                </a:lnTo>
                <a:lnTo>
                  <a:pt x="2657" y="188"/>
                </a:lnTo>
                <a:lnTo>
                  <a:pt x="2657" y="185"/>
                </a:lnTo>
                <a:lnTo>
                  <a:pt x="2658" y="221"/>
                </a:lnTo>
                <a:lnTo>
                  <a:pt x="2658" y="220"/>
                </a:lnTo>
                <a:lnTo>
                  <a:pt x="2659" y="230"/>
                </a:lnTo>
                <a:lnTo>
                  <a:pt x="2660" y="151"/>
                </a:lnTo>
                <a:lnTo>
                  <a:pt x="2660" y="151"/>
                </a:lnTo>
                <a:lnTo>
                  <a:pt x="2661" y="237"/>
                </a:lnTo>
                <a:lnTo>
                  <a:pt x="2661" y="249"/>
                </a:lnTo>
                <a:lnTo>
                  <a:pt x="2661" y="258"/>
                </a:lnTo>
                <a:lnTo>
                  <a:pt x="2662" y="223"/>
                </a:lnTo>
                <a:lnTo>
                  <a:pt x="2662" y="174"/>
                </a:lnTo>
                <a:lnTo>
                  <a:pt x="2663" y="58"/>
                </a:lnTo>
                <a:lnTo>
                  <a:pt x="2663" y="64"/>
                </a:lnTo>
                <a:lnTo>
                  <a:pt x="2664" y="80"/>
                </a:lnTo>
                <a:lnTo>
                  <a:pt x="2664" y="111"/>
                </a:lnTo>
                <a:lnTo>
                  <a:pt x="2664" y="108"/>
                </a:lnTo>
                <a:lnTo>
                  <a:pt x="2665" y="116"/>
                </a:lnTo>
                <a:lnTo>
                  <a:pt x="2665" y="67"/>
                </a:lnTo>
                <a:lnTo>
                  <a:pt x="2666" y="119"/>
                </a:lnTo>
                <a:lnTo>
                  <a:pt x="2666" y="150"/>
                </a:lnTo>
                <a:lnTo>
                  <a:pt x="2667" y="242"/>
                </a:lnTo>
                <a:lnTo>
                  <a:pt x="2667" y="249"/>
                </a:lnTo>
                <a:lnTo>
                  <a:pt x="2668" y="174"/>
                </a:lnTo>
                <a:lnTo>
                  <a:pt x="2668" y="98"/>
                </a:lnTo>
                <a:lnTo>
                  <a:pt x="2669" y="56"/>
                </a:lnTo>
                <a:lnTo>
                  <a:pt x="2669" y="71"/>
                </a:lnTo>
                <a:lnTo>
                  <a:pt x="2670" y="99"/>
                </a:lnTo>
                <a:lnTo>
                  <a:pt x="2670" y="86"/>
                </a:lnTo>
                <a:lnTo>
                  <a:pt x="2671" y="98"/>
                </a:lnTo>
                <a:lnTo>
                  <a:pt x="2671" y="95"/>
                </a:lnTo>
                <a:lnTo>
                  <a:pt x="2671" y="52"/>
                </a:lnTo>
                <a:lnTo>
                  <a:pt x="2672" y="144"/>
                </a:lnTo>
                <a:lnTo>
                  <a:pt x="2672" y="168"/>
                </a:lnTo>
                <a:lnTo>
                  <a:pt x="2673" y="242"/>
                </a:lnTo>
                <a:lnTo>
                  <a:pt x="2673" y="244"/>
                </a:lnTo>
                <a:lnTo>
                  <a:pt x="2674" y="96"/>
                </a:lnTo>
                <a:lnTo>
                  <a:pt x="2675" y="50"/>
                </a:lnTo>
                <a:lnTo>
                  <a:pt x="2675" y="43"/>
                </a:lnTo>
                <a:lnTo>
                  <a:pt x="2676" y="105"/>
                </a:lnTo>
                <a:lnTo>
                  <a:pt x="2676" y="104"/>
                </a:lnTo>
                <a:lnTo>
                  <a:pt x="2676" y="92"/>
                </a:lnTo>
                <a:lnTo>
                  <a:pt x="2677" y="110"/>
                </a:lnTo>
                <a:lnTo>
                  <a:pt x="2677" y="65"/>
                </a:lnTo>
                <a:lnTo>
                  <a:pt x="2678" y="171"/>
                </a:lnTo>
                <a:lnTo>
                  <a:pt x="2678" y="200"/>
                </a:lnTo>
                <a:lnTo>
                  <a:pt x="2679" y="240"/>
                </a:lnTo>
                <a:lnTo>
                  <a:pt x="2679" y="239"/>
                </a:lnTo>
                <a:lnTo>
                  <a:pt x="2680" y="236"/>
                </a:lnTo>
                <a:lnTo>
                  <a:pt x="2680" y="65"/>
                </a:lnTo>
                <a:lnTo>
                  <a:pt x="2681" y="56"/>
                </a:lnTo>
                <a:lnTo>
                  <a:pt x="2681" y="52"/>
                </a:lnTo>
                <a:lnTo>
                  <a:pt x="2682" y="99"/>
                </a:lnTo>
                <a:lnTo>
                  <a:pt x="2682" y="95"/>
                </a:lnTo>
                <a:lnTo>
                  <a:pt x="2683" y="114"/>
                </a:lnTo>
                <a:lnTo>
                  <a:pt x="2683" y="65"/>
                </a:lnTo>
                <a:lnTo>
                  <a:pt x="2683" y="79"/>
                </a:lnTo>
                <a:lnTo>
                  <a:pt x="2684" y="199"/>
                </a:lnTo>
                <a:lnTo>
                  <a:pt x="2684" y="218"/>
                </a:lnTo>
                <a:lnTo>
                  <a:pt x="2685" y="245"/>
                </a:lnTo>
                <a:lnTo>
                  <a:pt x="2685" y="235"/>
                </a:lnTo>
                <a:lnTo>
                  <a:pt x="2686" y="206"/>
                </a:lnTo>
                <a:lnTo>
                  <a:pt x="2686" y="68"/>
                </a:lnTo>
                <a:lnTo>
                  <a:pt x="2687" y="79"/>
                </a:lnTo>
                <a:lnTo>
                  <a:pt x="2687" y="76"/>
                </a:lnTo>
                <a:lnTo>
                  <a:pt x="2688" y="119"/>
                </a:lnTo>
                <a:lnTo>
                  <a:pt x="2688" y="114"/>
                </a:lnTo>
                <a:lnTo>
                  <a:pt x="2689" y="131"/>
                </a:lnTo>
                <a:lnTo>
                  <a:pt x="2689" y="84"/>
                </a:lnTo>
                <a:lnTo>
                  <a:pt x="2689" y="110"/>
                </a:lnTo>
                <a:lnTo>
                  <a:pt x="2690" y="227"/>
                </a:lnTo>
                <a:lnTo>
                  <a:pt x="2691" y="242"/>
                </a:lnTo>
                <a:lnTo>
                  <a:pt x="2691" y="249"/>
                </a:lnTo>
                <a:lnTo>
                  <a:pt x="2692" y="227"/>
                </a:lnTo>
                <a:lnTo>
                  <a:pt x="2692" y="214"/>
                </a:lnTo>
                <a:lnTo>
                  <a:pt x="2692" y="132"/>
                </a:lnTo>
                <a:lnTo>
                  <a:pt x="2693" y="138"/>
                </a:lnTo>
                <a:lnTo>
                  <a:pt x="2693" y="163"/>
                </a:lnTo>
                <a:lnTo>
                  <a:pt x="2694" y="194"/>
                </a:lnTo>
                <a:lnTo>
                  <a:pt x="2694" y="194"/>
                </a:lnTo>
                <a:lnTo>
                  <a:pt x="2695" y="108"/>
                </a:lnTo>
                <a:lnTo>
                  <a:pt x="2695" y="151"/>
                </a:lnTo>
                <a:lnTo>
                  <a:pt x="2696" y="174"/>
                </a:lnTo>
                <a:lnTo>
                  <a:pt x="2696" y="251"/>
                </a:lnTo>
                <a:lnTo>
                  <a:pt x="2697" y="251"/>
                </a:lnTo>
                <a:lnTo>
                  <a:pt x="2697" y="260"/>
                </a:lnTo>
                <a:lnTo>
                  <a:pt x="2698" y="233"/>
                </a:lnTo>
                <a:lnTo>
                  <a:pt x="2698" y="254"/>
                </a:lnTo>
                <a:lnTo>
                  <a:pt x="2699" y="193"/>
                </a:lnTo>
                <a:lnTo>
                  <a:pt x="2699" y="211"/>
                </a:lnTo>
                <a:lnTo>
                  <a:pt x="2700" y="239"/>
                </a:lnTo>
                <a:lnTo>
                  <a:pt x="2700" y="237"/>
                </a:lnTo>
                <a:lnTo>
                  <a:pt x="2700" y="236"/>
                </a:lnTo>
                <a:lnTo>
                  <a:pt x="2701" y="154"/>
                </a:lnTo>
                <a:lnTo>
                  <a:pt x="2701" y="174"/>
                </a:lnTo>
                <a:lnTo>
                  <a:pt x="2702" y="196"/>
                </a:lnTo>
                <a:lnTo>
                  <a:pt x="2703" y="257"/>
                </a:lnTo>
                <a:lnTo>
                  <a:pt x="2703" y="261"/>
                </a:lnTo>
                <a:lnTo>
                  <a:pt x="2704" y="104"/>
                </a:lnTo>
                <a:lnTo>
                  <a:pt x="2704" y="59"/>
                </a:lnTo>
                <a:lnTo>
                  <a:pt x="2705" y="58"/>
                </a:lnTo>
                <a:lnTo>
                  <a:pt x="2705" y="104"/>
                </a:lnTo>
                <a:lnTo>
                  <a:pt x="2705" y="101"/>
                </a:lnTo>
                <a:lnTo>
                  <a:pt x="2706" y="89"/>
                </a:lnTo>
                <a:lnTo>
                  <a:pt x="2706" y="107"/>
                </a:lnTo>
                <a:lnTo>
                  <a:pt x="2707" y="74"/>
                </a:lnTo>
                <a:lnTo>
                  <a:pt x="2707" y="142"/>
                </a:lnTo>
                <a:lnTo>
                  <a:pt x="2707" y="175"/>
                </a:lnTo>
                <a:lnTo>
                  <a:pt x="2709" y="246"/>
                </a:lnTo>
                <a:lnTo>
                  <a:pt x="2709" y="248"/>
                </a:lnTo>
                <a:lnTo>
                  <a:pt x="2710" y="99"/>
                </a:lnTo>
                <a:lnTo>
                  <a:pt x="2710" y="61"/>
                </a:lnTo>
                <a:lnTo>
                  <a:pt x="2710" y="59"/>
                </a:lnTo>
                <a:lnTo>
                  <a:pt x="2711" y="111"/>
                </a:lnTo>
                <a:lnTo>
                  <a:pt x="2711" y="113"/>
                </a:lnTo>
                <a:lnTo>
                  <a:pt x="2711" y="110"/>
                </a:lnTo>
                <a:lnTo>
                  <a:pt x="2712" y="128"/>
                </a:lnTo>
                <a:lnTo>
                  <a:pt x="2713" y="114"/>
                </a:lnTo>
                <a:lnTo>
                  <a:pt x="2713" y="95"/>
                </a:lnTo>
                <a:lnTo>
                  <a:pt x="2714" y="171"/>
                </a:lnTo>
                <a:lnTo>
                  <a:pt x="2714" y="202"/>
                </a:lnTo>
                <a:lnTo>
                  <a:pt x="2715" y="248"/>
                </a:lnTo>
                <a:lnTo>
                  <a:pt x="2715" y="236"/>
                </a:lnTo>
                <a:lnTo>
                  <a:pt x="2716" y="40"/>
                </a:lnTo>
                <a:lnTo>
                  <a:pt x="2716" y="34"/>
                </a:lnTo>
                <a:lnTo>
                  <a:pt x="2717" y="95"/>
                </a:lnTo>
                <a:lnTo>
                  <a:pt x="2718" y="86"/>
                </a:lnTo>
                <a:lnTo>
                  <a:pt x="2718" y="79"/>
                </a:lnTo>
                <a:lnTo>
                  <a:pt x="2719" y="104"/>
                </a:lnTo>
                <a:lnTo>
                  <a:pt x="2719" y="111"/>
                </a:lnTo>
                <a:lnTo>
                  <a:pt x="2719" y="101"/>
                </a:lnTo>
                <a:lnTo>
                  <a:pt x="2720" y="196"/>
                </a:lnTo>
                <a:lnTo>
                  <a:pt x="2720" y="224"/>
                </a:lnTo>
                <a:lnTo>
                  <a:pt x="2720" y="246"/>
                </a:lnTo>
                <a:lnTo>
                  <a:pt x="2721" y="228"/>
                </a:lnTo>
                <a:lnTo>
                  <a:pt x="2721" y="205"/>
                </a:lnTo>
                <a:lnTo>
                  <a:pt x="2722" y="64"/>
                </a:lnTo>
                <a:lnTo>
                  <a:pt x="2723" y="80"/>
                </a:lnTo>
                <a:lnTo>
                  <a:pt x="2723" y="114"/>
                </a:lnTo>
                <a:lnTo>
                  <a:pt x="2723" y="113"/>
                </a:lnTo>
                <a:lnTo>
                  <a:pt x="2724" y="116"/>
                </a:lnTo>
                <a:lnTo>
                  <a:pt x="2724" y="141"/>
                </a:lnTo>
                <a:lnTo>
                  <a:pt x="2725" y="135"/>
                </a:lnTo>
                <a:lnTo>
                  <a:pt x="2725" y="116"/>
                </a:lnTo>
                <a:lnTo>
                  <a:pt x="2726" y="224"/>
                </a:lnTo>
                <a:lnTo>
                  <a:pt x="2726" y="237"/>
                </a:lnTo>
                <a:lnTo>
                  <a:pt x="2727" y="246"/>
                </a:lnTo>
                <a:lnTo>
                  <a:pt x="2727" y="215"/>
                </a:lnTo>
                <a:lnTo>
                  <a:pt x="2727" y="157"/>
                </a:lnTo>
                <a:lnTo>
                  <a:pt x="2728" y="77"/>
                </a:lnTo>
                <a:lnTo>
                  <a:pt x="2728" y="89"/>
                </a:lnTo>
                <a:lnTo>
                  <a:pt x="2729" y="102"/>
                </a:lnTo>
                <a:lnTo>
                  <a:pt x="2729" y="133"/>
                </a:lnTo>
                <a:lnTo>
                  <a:pt x="2730" y="129"/>
                </a:lnTo>
                <a:lnTo>
                  <a:pt x="2730" y="138"/>
                </a:lnTo>
                <a:lnTo>
                  <a:pt x="2730" y="144"/>
                </a:lnTo>
                <a:lnTo>
                  <a:pt x="2731" y="117"/>
                </a:lnTo>
                <a:lnTo>
                  <a:pt x="2731" y="128"/>
                </a:lnTo>
                <a:lnTo>
                  <a:pt x="2731" y="154"/>
                </a:lnTo>
                <a:lnTo>
                  <a:pt x="2732" y="242"/>
                </a:lnTo>
                <a:lnTo>
                  <a:pt x="2732" y="249"/>
                </a:lnTo>
                <a:lnTo>
                  <a:pt x="2733" y="251"/>
                </a:lnTo>
                <a:lnTo>
                  <a:pt x="2733" y="218"/>
                </a:lnTo>
                <a:lnTo>
                  <a:pt x="2734" y="197"/>
                </a:lnTo>
                <a:lnTo>
                  <a:pt x="2734" y="153"/>
                </a:lnTo>
                <a:lnTo>
                  <a:pt x="2735" y="175"/>
                </a:lnTo>
                <a:lnTo>
                  <a:pt x="2735" y="187"/>
                </a:lnTo>
                <a:lnTo>
                  <a:pt x="2736" y="217"/>
                </a:lnTo>
                <a:lnTo>
                  <a:pt x="2736" y="212"/>
                </a:lnTo>
                <a:lnTo>
                  <a:pt x="2737" y="169"/>
                </a:lnTo>
                <a:lnTo>
                  <a:pt x="2737" y="188"/>
                </a:lnTo>
                <a:lnTo>
                  <a:pt x="2737" y="214"/>
                </a:lnTo>
                <a:lnTo>
                  <a:pt x="2738" y="270"/>
                </a:lnTo>
                <a:lnTo>
                  <a:pt x="2739" y="275"/>
                </a:lnTo>
                <a:lnTo>
                  <a:pt x="2739" y="252"/>
                </a:lnTo>
                <a:lnTo>
                  <a:pt x="2740" y="236"/>
                </a:lnTo>
                <a:lnTo>
                  <a:pt x="2740" y="221"/>
                </a:lnTo>
                <a:lnTo>
                  <a:pt x="2741" y="246"/>
                </a:lnTo>
                <a:lnTo>
                  <a:pt x="2741" y="267"/>
                </a:lnTo>
                <a:lnTo>
                  <a:pt x="2741" y="263"/>
                </a:lnTo>
                <a:lnTo>
                  <a:pt x="2742" y="267"/>
                </a:lnTo>
                <a:lnTo>
                  <a:pt x="2742" y="249"/>
                </a:lnTo>
                <a:lnTo>
                  <a:pt x="2743" y="202"/>
                </a:lnTo>
                <a:lnTo>
                  <a:pt x="2743" y="223"/>
                </a:lnTo>
                <a:lnTo>
                  <a:pt x="2743" y="242"/>
                </a:lnTo>
                <a:lnTo>
                  <a:pt x="2744" y="276"/>
                </a:lnTo>
                <a:lnTo>
                  <a:pt x="2745" y="263"/>
                </a:lnTo>
                <a:lnTo>
                  <a:pt x="2745" y="272"/>
                </a:lnTo>
                <a:lnTo>
                  <a:pt x="2746" y="235"/>
                </a:lnTo>
                <a:lnTo>
                  <a:pt x="2746" y="230"/>
                </a:lnTo>
                <a:lnTo>
                  <a:pt x="2747" y="260"/>
                </a:lnTo>
                <a:lnTo>
                  <a:pt x="2747" y="264"/>
                </a:lnTo>
                <a:lnTo>
                  <a:pt x="2748" y="244"/>
                </a:lnTo>
                <a:lnTo>
                  <a:pt x="2748" y="224"/>
                </a:lnTo>
                <a:lnTo>
                  <a:pt x="2749" y="185"/>
                </a:lnTo>
                <a:lnTo>
                  <a:pt x="2749" y="235"/>
                </a:lnTo>
                <a:lnTo>
                  <a:pt x="2750" y="251"/>
                </a:lnTo>
                <a:lnTo>
                  <a:pt x="2750" y="264"/>
                </a:lnTo>
                <a:lnTo>
                  <a:pt x="2751" y="245"/>
                </a:lnTo>
                <a:lnTo>
                  <a:pt x="2751" y="228"/>
                </a:lnTo>
                <a:lnTo>
                  <a:pt x="2752" y="90"/>
                </a:lnTo>
                <a:lnTo>
                  <a:pt x="2752" y="92"/>
                </a:lnTo>
                <a:lnTo>
                  <a:pt x="2753" y="138"/>
                </a:lnTo>
                <a:lnTo>
                  <a:pt x="2753" y="122"/>
                </a:lnTo>
                <a:lnTo>
                  <a:pt x="2753" y="116"/>
                </a:lnTo>
                <a:lnTo>
                  <a:pt x="2754" y="150"/>
                </a:lnTo>
                <a:lnTo>
                  <a:pt x="2755" y="124"/>
                </a:lnTo>
                <a:lnTo>
                  <a:pt x="2755" y="233"/>
                </a:lnTo>
                <a:lnTo>
                  <a:pt x="2756" y="244"/>
                </a:lnTo>
                <a:lnTo>
                  <a:pt x="2756" y="251"/>
                </a:lnTo>
                <a:lnTo>
                  <a:pt x="2757" y="221"/>
                </a:lnTo>
                <a:lnTo>
                  <a:pt x="2757" y="181"/>
                </a:lnTo>
                <a:lnTo>
                  <a:pt x="2758" y="83"/>
                </a:lnTo>
                <a:lnTo>
                  <a:pt x="2758" y="89"/>
                </a:lnTo>
                <a:lnTo>
                  <a:pt x="2758" y="104"/>
                </a:lnTo>
                <a:lnTo>
                  <a:pt x="2759" y="126"/>
                </a:lnTo>
                <a:lnTo>
                  <a:pt x="2759" y="111"/>
                </a:lnTo>
                <a:lnTo>
                  <a:pt x="2759" y="126"/>
                </a:lnTo>
                <a:lnTo>
                  <a:pt x="2760" y="147"/>
                </a:lnTo>
                <a:lnTo>
                  <a:pt x="2760" y="120"/>
                </a:lnTo>
                <a:lnTo>
                  <a:pt x="2761" y="142"/>
                </a:lnTo>
                <a:lnTo>
                  <a:pt x="2762" y="239"/>
                </a:lnTo>
                <a:lnTo>
                  <a:pt x="2762" y="248"/>
                </a:lnTo>
                <a:lnTo>
                  <a:pt x="2763" y="175"/>
                </a:lnTo>
                <a:lnTo>
                  <a:pt x="2763" y="119"/>
                </a:lnTo>
                <a:lnTo>
                  <a:pt x="2763" y="76"/>
                </a:lnTo>
                <a:lnTo>
                  <a:pt x="2764" y="90"/>
                </a:lnTo>
                <a:lnTo>
                  <a:pt x="2764" y="99"/>
                </a:lnTo>
                <a:lnTo>
                  <a:pt x="2765" y="124"/>
                </a:lnTo>
                <a:lnTo>
                  <a:pt x="2765" y="131"/>
                </a:lnTo>
                <a:lnTo>
                  <a:pt x="2766" y="141"/>
                </a:lnTo>
                <a:lnTo>
                  <a:pt x="2766" y="117"/>
                </a:lnTo>
                <a:lnTo>
                  <a:pt x="2767" y="150"/>
                </a:lnTo>
                <a:lnTo>
                  <a:pt x="2768" y="240"/>
                </a:lnTo>
                <a:lnTo>
                  <a:pt x="2768" y="240"/>
                </a:lnTo>
                <a:lnTo>
                  <a:pt x="2768" y="251"/>
                </a:lnTo>
                <a:lnTo>
                  <a:pt x="2769" y="180"/>
                </a:lnTo>
                <a:lnTo>
                  <a:pt x="2769" y="124"/>
                </a:lnTo>
                <a:lnTo>
                  <a:pt x="2769" y="84"/>
                </a:lnTo>
                <a:lnTo>
                  <a:pt x="2770" y="108"/>
                </a:lnTo>
                <a:lnTo>
                  <a:pt x="2770" y="128"/>
                </a:lnTo>
                <a:lnTo>
                  <a:pt x="2771" y="119"/>
                </a:lnTo>
                <a:lnTo>
                  <a:pt x="2771" y="140"/>
                </a:lnTo>
                <a:lnTo>
                  <a:pt x="2772" y="148"/>
                </a:lnTo>
                <a:lnTo>
                  <a:pt x="2772" y="124"/>
                </a:lnTo>
                <a:lnTo>
                  <a:pt x="2773" y="151"/>
                </a:lnTo>
                <a:lnTo>
                  <a:pt x="2773" y="175"/>
                </a:lnTo>
                <a:lnTo>
                  <a:pt x="2774" y="249"/>
                </a:lnTo>
                <a:lnTo>
                  <a:pt x="2774" y="251"/>
                </a:lnTo>
                <a:lnTo>
                  <a:pt x="2775" y="172"/>
                </a:lnTo>
                <a:lnTo>
                  <a:pt x="2775" y="156"/>
                </a:lnTo>
                <a:lnTo>
                  <a:pt x="2775" y="144"/>
                </a:lnTo>
                <a:lnTo>
                  <a:pt x="2776" y="187"/>
                </a:lnTo>
                <a:lnTo>
                  <a:pt x="2777" y="202"/>
                </a:lnTo>
                <a:lnTo>
                  <a:pt x="2777" y="197"/>
                </a:lnTo>
                <a:lnTo>
                  <a:pt x="2778" y="200"/>
                </a:lnTo>
                <a:lnTo>
                  <a:pt x="2778" y="193"/>
                </a:lnTo>
                <a:lnTo>
                  <a:pt x="2778" y="157"/>
                </a:lnTo>
                <a:lnTo>
                  <a:pt x="2779" y="202"/>
                </a:lnTo>
                <a:lnTo>
                  <a:pt x="2779" y="220"/>
                </a:lnTo>
                <a:lnTo>
                  <a:pt x="2780" y="258"/>
                </a:lnTo>
                <a:lnTo>
                  <a:pt x="2780" y="261"/>
                </a:lnTo>
                <a:lnTo>
                  <a:pt x="2781" y="267"/>
                </a:lnTo>
                <a:lnTo>
                  <a:pt x="2781" y="223"/>
                </a:lnTo>
                <a:lnTo>
                  <a:pt x="2782" y="209"/>
                </a:lnTo>
                <a:lnTo>
                  <a:pt x="2782" y="194"/>
                </a:lnTo>
                <a:lnTo>
                  <a:pt x="2782" y="237"/>
                </a:lnTo>
                <a:lnTo>
                  <a:pt x="2783" y="227"/>
                </a:lnTo>
                <a:lnTo>
                  <a:pt x="2783" y="239"/>
                </a:lnTo>
                <a:lnTo>
                  <a:pt x="2784" y="226"/>
                </a:lnTo>
                <a:lnTo>
                  <a:pt x="2784" y="199"/>
                </a:lnTo>
                <a:lnTo>
                  <a:pt x="2784" y="162"/>
                </a:lnTo>
                <a:lnTo>
                  <a:pt x="2785" y="226"/>
                </a:lnTo>
                <a:lnTo>
                  <a:pt x="2785" y="242"/>
                </a:lnTo>
                <a:lnTo>
                  <a:pt x="2786" y="264"/>
                </a:lnTo>
                <a:lnTo>
                  <a:pt x="2786" y="242"/>
                </a:lnTo>
                <a:lnTo>
                  <a:pt x="2786" y="227"/>
                </a:lnTo>
                <a:lnTo>
                  <a:pt x="2787" y="82"/>
                </a:lnTo>
                <a:lnTo>
                  <a:pt x="2787" y="88"/>
                </a:lnTo>
                <a:lnTo>
                  <a:pt x="2788" y="98"/>
                </a:lnTo>
                <a:lnTo>
                  <a:pt x="2788" y="131"/>
                </a:lnTo>
                <a:lnTo>
                  <a:pt x="2789" y="119"/>
                </a:lnTo>
                <a:lnTo>
                  <a:pt x="2789" y="123"/>
                </a:lnTo>
                <a:lnTo>
                  <a:pt x="2790" y="150"/>
                </a:lnTo>
                <a:lnTo>
                  <a:pt x="2790" y="145"/>
                </a:lnTo>
                <a:lnTo>
                  <a:pt x="2790" y="111"/>
                </a:lnTo>
                <a:lnTo>
                  <a:pt x="2791" y="228"/>
                </a:lnTo>
                <a:lnTo>
                  <a:pt x="2791" y="242"/>
                </a:lnTo>
                <a:lnTo>
                  <a:pt x="2792" y="251"/>
                </a:lnTo>
                <a:lnTo>
                  <a:pt x="2792" y="215"/>
                </a:lnTo>
                <a:lnTo>
                  <a:pt x="2793" y="190"/>
                </a:lnTo>
                <a:lnTo>
                  <a:pt x="2793" y="82"/>
                </a:lnTo>
                <a:lnTo>
                  <a:pt x="2794" y="104"/>
                </a:lnTo>
                <a:lnTo>
                  <a:pt x="2794" y="104"/>
                </a:lnTo>
                <a:lnTo>
                  <a:pt x="2794" y="133"/>
                </a:lnTo>
                <a:lnTo>
                  <a:pt x="2795" y="128"/>
                </a:lnTo>
                <a:lnTo>
                  <a:pt x="2795" y="142"/>
                </a:lnTo>
                <a:lnTo>
                  <a:pt x="2796" y="156"/>
                </a:lnTo>
                <a:lnTo>
                  <a:pt x="2796" y="113"/>
                </a:lnTo>
                <a:lnTo>
                  <a:pt x="2796" y="128"/>
                </a:lnTo>
                <a:lnTo>
                  <a:pt x="2797" y="248"/>
                </a:lnTo>
                <a:lnTo>
                  <a:pt x="2798" y="248"/>
                </a:lnTo>
                <a:lnTo>
                  <a:pt x="2798" y="249"/>
                </a:lnTo>
                <a:lnTo>
                  <a:pt x="2798" y="194"/>
                </a:lnTo>
                <a:lnTo>
                  <a:pt x="2799" y="131"/>
                </a:lnTo>
                <a:lnTo>
                  <a:pt x="2799" y="90"/>
                </a:lnTo>
                <a:lnTo>
                  <a:pt x="2800" y="99"/>
                </a:lnTo>
                <a:lnTo>
                  <a:pt x="2800" y="132"/>
                </a:lnTo>
                <a:lnTo>
                  <a:pt x="2801" y="124"/>
                </a:lnTo>
                <a:lnTo>
                  <a:pt x="2801" y="144"/>
                </a:lnTo>
                <a:lnTo>
                  <a:pt x="2801" y="151"/>
                </a:lnTo>
                <a:lnTo>
                  <a:pt x="2802" y="116"/>
                </a:lnTo>
                <a:lnTo>
                  <a:pt x="2802" y="150"/>
                </a:lnTo>
                <a:lnTo>
                  <a:pt x="2802" y="178"/>
                </a:lnTo>
                <a:lnTo>
                  <a:pt x="2803" y="246"/>
                </a:lnTo>
                <a:lnTo>
                  <a:pt x="2804" y="249"/>
                </a:lnTo>
                <a:lnTo>
                  <a:pt x="2805" y="126"/>
                </a:lnTo>
                <a:lnTo>
                  <a:pt x="2805" y="93"/>
                </a:lnTo>
                <a:lnTo>
                  <a:pt x="2806" y="129"/>
                </a:lnTo>
                <a:lnTo>
                  <a:pt x="2806" y="131"/>
                </a:lnTo>
                <a:lnTo>
                  <a:pt x="2807" y="128"/>
                </a:lnTo>
                <a:lnTo>
                  <a:pt x="2807" y="154"/>
                </a:lnTo>
                <a:lnTo>
                  <a:pt x="2807" y="147"/>
                </a:lnTo>
                <a:lnTo>
                  <a:pt x="2808" y="120"/>
                </a:lnTo>
                <a:lnTo>
                  <a:pt x="2808" y="176"/>
                </a:lnTo>
                <a:lnTo>
                  <a:pt x="2809" y="206"/>
                </a:lnTo>
                <a:lnTo>
                  <a:pt x="2810" y="251"/>
                </a:lnTo>
                <a:lnTo>
                  <a:pt x="2810" y="249"/>
                </a:lnTo>
                <a:lnTo>
                  <a:pt x="2810" y="244"/>
                </a:lnTo>
                <a:lnTo>
                  <a:pt x="2811" y="96"/>
                </a:lnTo>
                <a:lnTo>
                  <a:pt x="2811" y="101"/>
                </a:lnTo>
                <a:lnTo>
                  <a:pt x="2812" y="140"/>
                </a:lnTo>
                <a:lnTo>
                  <a:pt x="2812" y="128"/>
                </a:lnTo>
                <a:lnTo>
                  <a:pt x="2813" y="159"/>
                </a:lnTo>
                <a:lnTo>
                  <a:pt x="2814" y="159"/>
                </a:lnTo>
                <a:lnTo>
                  <a:pt x="2814" y="129"/>
                </a:lnTo>
                <a:lnTo>
                  <a:pt x="2814" y="218"/>
                </a:lnTo>
                <a:lnTo>
                  <a:pt x="2815" y="228"/>
                </a:lnTo>
                <a:lnTo>
                  <a:pt x="2816" y="257"/>
                </a:lnTo>
                <a:lnTo>
                  <a:pt x="2816" y="246"/>
                </a:lnTo>
                <a:lnTo>
                  <a:pt x="2816" y="240"/>
                </a:lnTo>
                <a:lnTo>
                  <a:pt x="2817" y="148"/>
                </a:lnTo>
                <a:lnTo>
                  <a:pt x="2817" y="156"/>
                </a:lnTo>
                <a:lnTo>
                  <a:pt x="2818" y="205"/>
                </a:lnTo>
                <a:lnTo>
                  <a:pt x="2818" y="203"/>
                </a:lnTo>
                <a:lnTo>
                  <a:pt x="2818" y="205"/>
                </a:lnTo>
                <a:lnTo>
                  <a:pt x="2819" y="211"/>
                </a:lnTo>
                <a:lnTo>
                  <a:pt x="2819" y="183"/>
                </a:lnTo>
                <a:lnTo>
                  <a:pt x="2820" y="163"/>
                </a:lnTo>
                <a:lnTo>
                  <a:pt x="2821" y="221"/>
                </a:lnTo>
                <a:lnTo>
                  <a:pt x="2821" y="240"/>
                </a:lnTo>
                <a:lnTo>
                  <a:pt x="2822" y="266"/>
                </a:lnTo>
                <a:lnTo>
                  <a:pt x="2822" y="266"/>
                </a:lnTo>
                <a:lnTo>
                  <a:pt x="2822" y="261"/>
                </a:lnTo>
                <a:lnTo>
                  <a:pt x="2822" y="278"/>
                </a:lnTo>
                <a:lnTo>
                  <a:pt x="2823" y="214"/>
                </a:lnTo>
                <a:lnTo>
                  <a:pt x="2823" y="214"/>
                </a:lnTo>
                <a:lnTo>
                  <a:pt x="2824" y="244"/>
                </a:lnTo>
                <a:lnTo>
                  <a:pt x="2824" y="242"/>
                </a:lnTo>
                <a:lnTo>
                  <a:pt x="2825" y="249"/>
                </a:lnTo>
                <a:lnTo>
                  <a:pt x="2825" y="254"/>
                </a:lnTo>
                <a:lnTo>
                  <a:pt x="2825" y="215"/>
                </a:lnTo>
                <a:lnTo>
                  <a:pt x="2826" y="172"/>
                </a:lnTo>
                <a:lnTo>
                  <a:pt x="2827" y="240"/>
                </a:lnTo>
                <a:lnTo>
                  <a:pt x="2827" y="254"/>
                </a:lnTo>
                <a:lnTo>
                  <a:pt x="2827" y="264"/>
                </a:lnTo>
                <a:lnTo>
                  <a:pt x="2828" y="235"/>
                </a:lnTo>
                <a:lnTo>
                  <a:pt x="2828" y="211"/>
                </a:lnTo>
                <a:lnTo>
                  <a:pt x="2829" y="98"/>
                </a:lnTo>
                <a:lnTo>
                  <a:pt x="2829" y="107"/>
                </a:lnTo>
                <a:lnTo>
                  <a:pt x="2829" y="117"/>
                </a:lnTo>
                <a:lnTo>
                  <a:pt x="2830" y="136"/>
                </a:lnTo>
                <a:lnTo>
                  <a:pt x="2830" y="131"/>
                </a:lnTo>
                <a:lnTo>
                  <a:pt x="2831" y="136"/>
                </a:lnTo>
                <a:lnTo>
                  <a:pt x="2831" y="154"/>
                </a:lnTo>
                <a:lnTo>
                  <a:pt x="2832" y="123"/>
                </a:lnTo>
                <a:lnTo>
                  <a:pt x="2832" y="157"/>
                </a:lnTo>
                <a:lnTo>
                  <a:pt x="2833" y="252"/>
                </a:lnTo>
                <a:lnTo>
                  <a:pt x="2833" y="252"/>
                </a:lnTo>
                <a:lnTo>
                  <a:pt x="2833" y="257"/>
                </a:lnTo>
                <a:lnTo>
                  <a:pt x="2834" y="197"/>
                </a:lnTo>
                <a:lnTo>
                  <a:pt x="2834" y="129"/>
                </a:lnTo>
                <a:lnTo>
                  <a:pt x="2835" y="68"/>
                </a:lnTo>
                <a:lnTo>
                  <a:pt x="2835" y="84"/>
                </a:lnTo>
                <a:lnTo>
                  <a:pt x="2836" y="111"/>
                </a:lnTo>
                <a:lnTo>
                  <a:pt x="2836" y="116"/>
                </a:lnTo>
                <a:lnTo>
                  <a:pt x="2836" y="102"/>
                </a:lnTo>
                <a:lnTo>
                  <a:pt x="2837" y="114"/>
                </a:lnTo>
                <a:lnTo>
                  <a:pt x="2837" y="117"/>
                </a:lnTo>
                <a:lnTo>
                  <a:pt x="2837" y="114"/>
                </a:lnTo>
                <a:lnTo>
                  <a:pt x="2838" y="145"/>
                </a:lnTo>
                <a:lnTo>
                  <a:pt x="2838" y="176"/>
                </a:lnTo>
                <a:lnTo>
                  <a:pt x="2839" y="255"/>
                </a:lnTo>
                <a:lnTo>
                  <a:pt x="2839" y="252"/>
                </a:lnTo>
                <a:lnTo>
                  <a:pt x="2840" y="128"/>
                </a:lnTo>
                <a:lnTo>
                  <a:pt x="2841" y="90"/>
                </a:lnTo>
                <a:lnTo>
                  <a:pt x="2841" y="88"/>
                </a:lnTo>
                <a:lnTo>
                  <a:pt x="2841" y="136"/>
                </a:lnTo>
                <a:lnTo>
                  <a:pt x="2842" y="126"/>
                </a:lnTo>
                <a:lnTo>
                  <a:pt x="2842" y="123"/>
                </a:lnTo>
                <a:lnTo>
                  <a:pt x="2843" y="156"/>
                </a:lnTo>
                <a:lnTo>
                  <a:pt x="2843" y="159"/>
                </a:lnTo>
                <a:lnTo>
                  <a:pt x="2843" y="129"/>
                </a:lnTo>
                <a:lnTo>
                  <a:pt x="2844" y="184"/>
                </a:lnTo>
                <a:lnTo>
                  <a:pt x="2844" y="215"/>
                </a:lnTo>
                <a:lnTo>
                  <a:pt x="2845" y="257"/>
                </a:lnTo>
                <a:lnTo>
                  <a:pt x="2845" y="261"/>
                </a:lnTo>
                <a:lnTo>
                  <a:pt x="2846" y="279"/>
                </a:lnTo>
                <a:lnTo>
                  <a:pt x="2846" y="226"/>
                </a:lnTo>
                <a:lnTo>
                  <a:pt x="2847" y="212"/>
                </a:lnTo>
                <a:lnTo>
                  <a:pt x="2847" y="203"/>
                </a:lnTo>
                <a:lnTo>
                  <a:pt x="2848" y="237"/>
                </a:lnTo>
                <a:lnTo>
                  <a:pt x="2848" y="237"/>
                </a:lnTo>
                <a:lnTo>
                  <a:pt x="2848" y="246"/>
                </a:lnTo>
                <a:lnTo>
                  <a:pt x="2849" y="211"/>
                </a:lnTo>
                <a:lnTo>
                  <a:pt x="2849" y="199"/>
                </a:lnTo>
                <a:lnTo>
                  <a:pt x="2849" y="178"/>
                </a:lnTo>
                <a:lnTo>
                  <a:pt x="2850" y="230"/>
                </a:lnTo>
                <a:lnTo>
                  <a:pt x="2850" y="249"/>
                </a:lnTo>
                <a:lnTo>
                  <a:pt x="2851" y="267"/>
                </a:lnTo>
                <a:lnTo>
                  <a:pt x="2851" y="257"/>
                </a:lnTo>
                <a:lnTo>
                  <a:pt x="2852" y="242"/>
                </a:lnTo>
                <a:lnTo>
                  <a:pt x="2853" y="117"/>
                </a:lnTo>
                <a:lnTo>
                  <a:pt x="2853" y="123"/>
                </a:lnTo>
                <a:lnTo>
                  <a:pt x="2853" y="160"/>
                </a:lnTo>
                <a:lnTo>
                  <a:pt x="2854" y="157"/>
                </a:lnTo>
                <a:lnTo>
                  <a:pt x="2854" y="162"/>
                </a:lnTo>
                <a:lnTo>
                  <a:pt x="2855" y="166"/>
                </a:lnTo>
                <a:lnTo>
                  <a:pt x="2855" y="166"/>
                </a:lnTo>
                <a:lnTo>
                  <a:pt x="2855" y="148"/>
                </a:lnTo>
                <a:lnTo>
                  <a:pt x="2856" y="237"/>
                </a:lnTo>
                <a:lnTo>
                  <a:pt x="2857" y="255"/>
                </a:lnTo>
                <a:lnTo>
                  <a:pt x="2857" y="267"/>
                </a:lnTo>
                <a:lnTo>
                  <a:pt x="2857" y="248"/>
                </a:lnTo>
                <a:lnTo>
                  <a:pt x="2858" y="218"/>
                </a:lnTo>
                <a:lnTo>
                  <a:pt x="2859" y="156"/>
                </a:lnTo>
                <a:lnTo>
                  <a:pt x="2859" y="163"/>
                </a:lnTo>
                <a:lnTo>
                  <a:pt x="2860" y="206"/>
                </a:lnTo>
                <a:lnTo>
                  <a:pt x="2860" y="200"/>
                </a:lnTo>
                <a:lnTo>
                  <a:pt x="2860" y="199"/>
                </a:lnTo>
                <a:lnTo>
                  <a:pt x="2861" y="160"/>
                </a:lnTo>
                <a:lnTo>
                  <a:pt x="2861" y="180"/>
                </a:lnTo>
                <a:lnTo>
                  <a:pt x="2862" y="263"/>
                </a:lnTo>
                <a:lnTo>
                  <a:pt x="2863" y="266"/>
                </a:lnTo>
                <a:lnTo>
                  <a:pt x="2863" y="261"/>
                </a:lnTo>
                <a:lnTo>
                  <a:pt x="2864" y="276"/>
                </a:lnTo>
                <a:lnTo>
                  <a:pt x="2864" y="260"/>
                </a:lnTo>
                <a:lnTo>
                  <a:pt x="2865" y="203"/>
                </a:lnTo>
                <a:lnTo>
                  <a:pt x="2865" y="205"/>
                </a:lnTo>
                <a:lnTo>
                  <a:pt x="2865" y="223"/>
                </a:lnTo>
                <a:lnTo>
                  <a:pt x="2866" y="246"/>
                </a:lnTo>
                <a:lnTo>
                  <a:pt x="2866" y="239"/>
                </a:lnTo>
                <a:lnTo>
                  <a:pt x="2867" y="181"/>
                </a:lnTo>
                <a:lnTo>
                  <a:pt x="2867" y="181"/>
                </a:lnTo>
                <a:lnTo>
                  <a:pt x="2868" y="194"/>
                </a:lnTo>
                <a:lnTo>
                  <a:pt x="2869" y="270"/>
                </a:lnTo>
                <a:lnTo>
                  <a:pt x="2869" y="266"/>
                </a:lnTo>
                <a:lnTo>
                  <a:pt x="2870" y="132"/>
                </a:lnTo>
                <a:lnTo>
                  <a:pt x="2870" y="88"/>
                </a:lnTo>
                <a:lnTo>
                  <a:pt x="2870" y="77"/>
                </a:lnTo>
                <a:lnTo>
                  <a:pt x="2871" y="119"/>
                </a:lnTo>
                <a:lnTo>
                  <a:pt x="2871" y="117"/>
                </a:lnTo>
                <a:lnTo>
                  <a:pt x="2872" y="107"/>
                </a:lnTo>
                <a:lnTo>
                  <a:pt x="2872" y="132"/>
                </a:lnTo>
                <a:lnTo>
                  <a:pt x="2873" y="128"/>
                </a:lnTo>
                <a:lnTo>
                  <a:pt x="2873" y="117"/>
                </a:lnTo>
                <a:lnTo>
                  <a:pt x="2873" y="176"/>
                </a:lnTo>
                <a:lnTo>
                  <a:pt x="2874" y="211"/>
                </a:lnTo>
                <a:lnTo>
                  <a:pt x="2875" y="252"/>
                </a:lnTo>
                <a:lnTo>
                  <a:pt x="2875" y="244"/>
                </a:lnTo>
                <a:lnTo>
                  <a:pt x="2876" y="80"/>
                </a:lnTo>
                <a:lnTo>
                  <a:pt x="2876" y="82"/>
                </a:lnTo>
                <a:lnTo>
                  <a:pt x="2877" y="79"/>
                </a:lnTo>
                <a:lnTo>
                  <a:pt x="2877" y="117"/>
                </a:lnTo>
                <a:lnTo>
                  <a:pt x="2877" y="120"/>
                </a:lnTo>
                <a:lnTo>
                  <a:pt x="2877" y="116"/>
                </a:lnTo>
                <a:lnTo>
                  <a:pt x="2878" y="142"/>
                </a:lnTo>
                <a:lnTo>
                  <a:pt x="2878" y="138"/>
                </a:lnTo>
                <a:lnTo>
                  <a:pt x="2879" y="122"/>
                </a:lnTo>
                <a:lnTo>
                  <a:pt x="2880" y="174"/>
                </a:lnTo>
                <a:lnTo>
                  <a:pt x="2880" y="208"/>
                </a:lnTo>
                <a:lnTo>
                  <a:pt x="2881" y="252"/>
                </a:lnTo>
                <a:lnTo>
                  <a:pt x="2881" y="251"/>
                </a:lnTo>
                <a:lnTo>
                  <a:pt x="2881" y="260"/>
                </a:lnTo>
                <a:lnTo>
                  <a:pt x="2882" y="223"/>
                </a:lnTo>
                <a:lnTo>
                  <a:pt x="2882" y="203"/>
                </a:lnTo>
                <a:lnTo>
                  <a:pt x="2883" y="193"/>
                </a:lnTo>
                <a:lnTo>
                  <a:pt x="2883" y="232"/>
                </a:lnTo>
                <a:lnTo>
                  <a:pt x="2884" y="237"/>
                </a:lnTo>
                <a:lnTo>
                  <a:pt x="2884" y="239"/>
                </a:lnTo>
                <a:lnTo>
                  <a:pt x="2884" y="208"/>
                </a:lnTo>
                <a:lnTo>
                  <a:pt x="2884" y="212"/>
                </a:lnTo>
                <a:lnTo>
                  <a:pt x="2885" y="205"/>
                </a:lnTo>
                <a:lnTo>
                  <a:pt x="2885" y="178"/>
                </a:lnTo>
                <a:lnTo>
                  <a:pt x="2886" y="228"/>
                </a:lnTo>
                <a:lnTo>
                  <a:pt x="2886" y="249"/>
                </a:lnTo>
                <a:lnTo>
                  <a:pt x="2886" y="267"/>
                </a:lnTo>
                <a:lnTo>
                  <a:pt x="2887" y="254"/>
                </a:lnTo>
                <a:lnTo>
                  <a:pt x="2887" y="228"/>
                </a:lnTo>
                <a:lnTo>
                  <a:pt x="2888" y="86"/>
                </a:lnTo>
                <a:lnTo>
                  <a:pt x="2888" y="90"/>
                </a:lnTo>
                <a:lnTo>
                  <a:pt x="2889" y="120"/>
                </a:lnTo>
                <a:lnTo>
                  <a:pt x="2889" y="119"/>
                </a:lnTo>
                <a:lnTo>
                  <a:pt x="2890" y="111"/>
                </a:lnTo>
                <a:lnTo>
                  <a:pt x="2891" y="140"/>
                </a:lnTo>
                <a:lnTo>
                  <a:pt x="2891" y="111"/>
                </a:lnTo>
                <a:lnTo>
                  <a:pt x="2892" y="230"/>
                </a:lnTo>
                <a:lnTo>
                  <a:pt x="2892" y="244"/>
                </a:lnTo>
                <a:lnTo>
                  <a:pt x="2892" y="246"/>
                </a:lnTo>
                <a:lnTo>
                  <a:pt x="2893" y="217"/>
                </a:lnTo>
                <a:lnTo>
                  <a:pt x="2893" y="192"/>
                </a:lnTo>
                <a:lnTo>
                  <a:pt x="2894" y="88"/>
                </a:lnTo>
                <a:lnTo>
                  <a:pt x="2894" y="95"/>
                </a:lnTo>
                <a:lnTo>
                  <a:pt x="2895" y="110"/>
                </a:lnTo>
                <a:lnTo>
                  <a:pt x="2895" y="133"/>
                </a:lnTo>
                <a:lnTo>
                  <a:pt x="2896" y="133"/>
                </a:lnTo>
                <a:lnTo>
                  <a:pt x="2896" y="142"/>
                </a:lnTo>
                <a:lnTo>
                  <a:pt x="2896" y="165"/>
                </a:lnTo>
                <a:lnTo>
                  <a:pt x="2897" y="132"/>
                </a:lnTo>
                <a:lnTo>
                  <a:pt x="2897" y="156"/>
                </a:lnTo>
                <a:lnTo>
                  <a:pt x="2898" y="245"/>
                </a:lnTo>
                <a:lnTo>
                  <a:pt x="2898" y="248"/>
                </a:lnTo>
                <a:lnTo>
                  <a:pt x="2899" y="255"/>
                </a:lnTo>
                <a:lnTo>
                  <a:pt x="2899" y="235"/>
                </a:lnTo>
                <a:lnTo>
                  <a:pt x="2900" y="187"/>
                </a:lnTo>
                <a:lnTo>
                  <a:pt x="2900" y="153"/>
                </a:lnTo>
                <a:lnTo>
                  <a:pt x="2900" y="175"/>
                </a:lnTo>
                <a:lnTo>
                  <a:pt x="2901" y="197"/>
                </a:lnTo>
                <a:lnTo>
                  <a:pt x="2901" y="220"/>
                </a:lnTo>
                <a:lnTo>
                  <a:pt x="2902" y="217"/>
                </a:lnTo>
                <a:lnTo>
                  <a:pt x="2902" y="215"/>
                </a:lnTo>
                <a:lnTo>
                  <a:pt x="2903" y="157"/>
                </a:lnTo>
                <a:lnTo>
                  <a:pt x="2903" y="194"/>
                </a:lnTo>
                <a:lnTo>
                  <a:pt x="2903" y="206"/>
                </a:lnTo>
                <a:lnTo>
                  <a:pt x="2904" y="269"/>
                </a:lnTo>
                <a:lnTo>
                  <a:pt x="2904" y="272"/>
                </a:lnTo>
                <a:lnTo>
                  <a:pt x="2905" y="280"/>
                </a:lnTo>
                <a:lnTo>
                  <a:pt x="2905" y="258"/>
                </a:lnTo>
                <a:lnTo>
                  <a:pt x="2906" y="237"/>
                </a:lnTo>
                <a:lnTo>
                  <a:pt x="2906" y="214"/>
                </a:lnTo>
                <a:lnTo>
                  <a:pt x="2907" y="239"/>
                </a:lnTo>
                <a:lnTo>
                  <a:pt x="2907" y="246"/>
                </a:lnTo>
                <a:lnTo>
                  <a:pt x="2907" y="237"/>
                </a:lnTo>
                <a:lnTo>
                  <a:pt x="2908" y="252"/>
                </a:lnTo>
                <a:lnTo>
                  <a:pt x="2908" y="236"/>
                </a:lnTo>
                <a:lnTo>
                  <a:pt x="2909" y="180"/>
                </a:lnTo>
                <a:lnTo>
                  <a:pt x="2909" y="203"/>
                </a:lnTo>
                <a:lnTo>
                  <a:pt x="2909" y="228"/>
                </a:lnTo>
                <a:lnTo>
                  <a:pt x="2910" y="267"/>
                </a:lnTo>
                <a:lnTo>
                  <a:pt x="2911" y="255"/>
                </a:lnTo>
                <a:lnTo>
                  <a:pt x="2912" y="90"/>
                </a:lnTo>
                <a:lnTo>
                  <a:pt x="2912" y="99"/>
                </a:lnTo>
                <a:lnTo>
                  <a:pt x="2912" y="133"/>
                </a:lnTo>
                <a:lnTo>
                  <a:pt x="2913" y="128"/>
                </a:lnTo>
                <a:lnTo>
                  <a:pt x="2913" y="131"/>
                </a:lnTo>
                <a:lnTo>
                  <a:pt x="2913" y="123"/>
                </a:lnTo>
                <a:lnTo>
                  <a:pt x="2914" y="145"/>
                </a:lnTo>
                <a:lnTo>
                  <a:pt x="2914" y="140"/>
                </a:lnTo>
                <a:lnTo>
                  <a:pt x="2914" y="166"/>
                </a:lnTo>
                <a:lnTo>
                  <a:pt x="2915" y="126"/>
                </a:lnTo>
                <a:lnTo>
                  <a:pt x="2915" y="209"/>
                </a:lnTo>
                <a:lnTo>
                  <a:pt x="2916" y="228"/>
                </a:lnTo>
                <a:lnTo>
                  <a:pt x="2916" y="255"/>
                </a:lnTo>
                <a:lnTo>
                  <a:pt x="2916" y="249"/>
                </a:lnTo>
                <a:lnTo>
                  <a:pt x="2917" y="228"/>
                </a:lnTo>
                <a:lnTo>
                  <a:pt x="2918" y="86"/>
                </a:lnTo>
                <a:lnTo>
                  <a:pt x="2918" y="111"/>
                </a:lnTo>
                <a:lnTo>
                  <a:pt x="2919" y="136"/>
                </a:lnTo>
                <a:lnTo>
                  <a:pt x="2919" y="120"/>
                </a:lnTo>
                <a:lnTo>
                  <a:pt x="2919" y="116"/>
                </a:lnTo>
                <a:lnTo>
                  <a:pt x="2920" y="144"/>
                </a:lnTo>
                <a:lnTo>
                  <a:pt x="2920" y="144"/>
                </a:lnTo>
                <a:lnTo>
                  <a:pt x="2920" y="123"/>
                </a:lnTo>
                <a:lnTo>
                  <a:pt x="2921" y="232"/>
                </a:lnTo>
                <a:lnTo>
                  <a:pt x="2922" y="245"/>
                </a:lnTo>
                <a:lnTo>
                  <a:pt x="2922" y="252"/>
                </a:lnTo>
                <a:lnTo>
                  <a:pt x="2923" y="220"/>
                </a:lnTo>
                <a:lnTo>
                  <a:pt x="2923" y="202"/>
                </a:lnTo>
                <a:lnTo>
                  <a:pt x="2924" y="93"/>
                </a:lnTo>
                <a:lnTo>
                  <a:pt x="2924" y="99"/>
                </a:lnTo>
                <a:lnTo>
                  <a:pt x="2924" y="108"/>
                </a:lnTo>
                <a:lnTo>
                  <a:pt x="2925" y="132"/>
                </a:lnTo>
                <a:lnTo>
                  <a:pt x="2925" y="117"/>
                </a:lnTo>
                <a:lnTo>
                  <a:pt x="2925" y="120"/>
                </a:lnTo>
                <a:lnTo>
                  <a:pt x="2926" y="165"/>
                </a:lnTo>
                <a:lnTo>
                  <a:pt x="2926" y="132"/>
                </a:lnTo>
                <a:lnTo>
                  <a:pt x="2927" y="157"/>
                </a:lnTo>
                <a:lnTo>
                  <a:pt x="2928" y="251"/>
                </a:lnTo>
                <a:lnTo>
                  <a:pt x="2928" y="257"/>
                </a:lnTo>
                <a:lnTo>
                  <a:pt x="2929" y="212"/>
                </a:lnTo>
                <a:lnTo>
                  <a:pt x="2929" y="136"/>
                </a:lnTo>
                <a:lnTo>
                  <a:pt x="2929" y="96"/>
                </a:lnTo>
                <a:lnTo>
                  <a:pt x="2930" y="114"/>
                </a:lnTo>
                <a:lnTo>
                  <a:pt x="2930" y="132"/>
                </a:lnTo>
                <a:lnTo>
                  <a:pt x="2931" y="135"/>
                </a:lnTo>
                <a:lnTo>
                  <a:pt x="2931" y="119"/>
                </a:lnTo>
                <a:lnTo>
                  <a:pt x="2932" y="114"/>
                </a:lnTo>
                <a:lnTo>
                  <a:pt x="2932" y="159"/>
                </a:lnTo>
                <a:lnTo>
                  <a:pt x="2933" y="183"/>
                </a:lnTo>
                <a:lnTo>
                  <a:pt x="2934" y="245"/>
                </a:lnTo>
                <a:lnTo>
                  <a:pt x="2934" y="255"/>
                </a:lnTo>
                <a:lnTo>
                  <a:pt x="2934" y="257"/>
                </a:lnTo>
                <a:lnTo>
                  <a:pt x="2935" y="200"/>
                </a:lnTo>
                <a:lnTo>
                  <a:pt x="2935" y="133"/>
                </a:lnTo>
                <a:lnTo>
                  <a:pt x="2936" y="77"/>
                </a:lnTo>
                <a:lnTo>
                  <a:pt x="2936" y="93"/>
                </a:lnTo>
                <a:lnTo>
                  <a:pt x="2936" y="113"/>
                </a:lnTo>
                <a:lnTo>
                  <a:pt x="2937" y="132"/>
                </a:lnTo>
                <a:lnTo>
                  <a:pt x="2938" y="151"/>
                </a:lnTo>
                <a:lnTo>
                  <a:pt x="2938" y="129"/>
                </a:lnTo>
                <a:lnTo>
                  <a:pt x="2939" y="163"/>
                </a:lnTo>
                <a:lnTo>
                  <a:pt x="2939" y="180"/>
                </a:lnTo>
                <a:lnTo>
                  <a:pt x="2940" y="248"/>
                </a:lnTo>
                <a:lnTo>
                  <a:pt x="2940" y="251"/>
                </a:lnTo>
                <a:lnTo>
                  <a:pt x="2941" y="183"/>
                </a:lnTo>
                <a:lnTo>
                  <a:pt x="2941" y="142"/>
                </a:lnTo>
                <a:lnTo>
                  <a:pt x="2941" y="132"/>
                </a:lnTo>
                <a:lnTo>
                  <a:pt x="2942" y="183"/>
                </a:lnTo>
                <a:lnTo>
                  <a:pt x="2943" y="200"/>
                </a:lnTo>
                <a:lnTo>
                  <a:pt x="2943" y="214"/>
                </a:lnTo>
                <a:lnTo>
                  <a:pt x="2944" y="209"/>
                </a:lnTo>
                <a:lnTo>
                  <a:pt x="2944" y="165"/>
                </a:lnTo>
                <a:lnTo>
                  <a:pt x="2945" y="194"/>
                </a:lnTo>
                <a:lnTo>
                  <a:pt x="2945" y="220"/>
                </a:lnTo>
                <a:lnTo>
                  <a:pt x="2946" y="264"/>
                </a:lnTo>
                <a:lnTo>
                  <a:pt x="2946" y="266"/>
                </a:lnTo>
                <a:lnTo>
                  <a:pt x="2947" y="279"/>
                </a:lnTo>
                <a:lnTo>
                  <a:pt x="2947" y="235"/>
                </a:lnTo>
                <a:lnTo>
                  <a:pt x="2947" y="215"/>
                </a:lnTo>
                <a:lnTo>
                  <a:pt x="2948" y="212"/>
                </a:lnTo>
                <a:lnTo>
                  <a:pt x="2948" y="236"/>
                </a:lnTo>
                <a:lnTo>
                  <a:pt x="2949" y="239"/>
                </a:lnTo>
                <a:lnTo>
                  <a:pt x="2949" y="245"/>
                </a:lnTo>
                <a:lnTo>
                  <a:pt x="2950" y="224"/>
                </a:lnTo>
                <a:lnTo>
                  <a:pt x="2950" y="208"/>
                </a:lnTo>
                <a:lnTo>
                  <a:pt x="2950" y="171"/>
                </a:lnTo>
                <a:lnTo>
                  <a:pt x="2951" y="223"/>
                </a:lnTo>
                <a:lnTo>
                  <a:pt x="2951" y="244"/>
                </a:lnTo>
                <a:lnTo>
                  <a:pt x="2952" y="261"/>
                </a:lnTo>
                <a:lnTo>
                  <a:pt x="2952" y="260"/>
                </a:lnTo>
                <a:lnTo>
                  <a:pt x="2952" y="236"/>
                </a:lnTo>
                <a:lnTo>
                  <a:pt x="2953" y="89"/>
                </a:lnTo>
                <a:lnTo>
                  <a:pt x="2953" y="93"/>
                </a:lnTo>
                <a:lnTo>
                  <a:pt x="2954" y="93"/>
                </a:lnTo>
                <a:lnTo>
                  <a:pt x="2954" y="123"/>
                </a:lnTo>
                <a:lnTo>
                  <a:pt x="2955" y="119"/>
                </a:lnTo>
                <a:lnTo>
                  <a:pt x="2955" y="124"/>
                </a:lnTo>
                <a:lnTo>
                  <a:pt x="2956" y="160"/>
                </a:lnTo>
                <a:lnTo>
                  <a:pt x="2956" y="128"/>
                </a:lnTo>
                <a:lnTo>
                  <a:pt x="2957" y="240"/>
                </a:lnTo>
                <a:lnTo>
                  <a:pt x="2957" y="248"/>
                </a:lnTo>
                <a:lnTo>
                  <a:pt x="2958" y="258"/>
                </a:lnTo>
                <a:lnTo>
                  <a:pt x="2958" y="239"/>
                </a:lnTo>
                <a:lnTo>
                  <a:pt x="2959" y="206"/>
                </a:lnTo>
                <a:lnTo>
                  <a:pt x="2959" y="99"/>
                </a:lnTo>
                <a:lnTo>
                  <a:pt x="2959" y="105"/>
                </a:lnTo>
                <a:lnTo>
                  <a:pt x="2960" y="111"/>
                </a:lnTo>
                <a:lnTo>
                  <a:pt x="2960" y="133"/>
                </a:lnTo>
                <a:lnTo>
                  <a:pt x="2961" y="126"/>
                </a:lnTo>
                <a:lnTo>
                  <a:pt x="2961" y="140"/>
                </a:lnTo>
                <a:lnTo>
                  <a:pt x="2962" y="165"/>
                </a:lnTo>
                <a:lnTo>
                  <a:pt x="2962" y="165"/>
                </a:lnTo>
                <a:lnTo>
                  <a:pt x="2962" y="153"/>
                </a:lnTo>
                <a:lnTo>
                  <a:pt x="2963" y="251"/>
                </a:lnTo>
                <a:lnTo>
                  <a:pt x="2963" y="254"/>
                </a:lnTo>
                <a:lnTo>
                  <a:pt x="2964" y="258"/>
                </a:lnTo>
                <a:lnTo>
                  <a:pt x="2964" y="203"/>
                </a:lnTo>
                <a:lnTo>
                  <a:pt x="2965" y="141"/>
                </a:lnTo>
                <a:lnTo>
                  <a:pt x="2965" y="104"/>
                </a:lnTo>
                <a:lnTo>
                  <a:pt x="2966" y="122"/>
                </a:lnTo>
                <a:lnTo>
                  <a:pt x="2966" y="142"/>
                </a:lnTo>
                <a:lnTo>
                  <a:pt x="2967" y="131"/>
                </a:lnTo>
                <a:lnTo>
                  <a:pt x="2967" y="144"/>
                </a:lnTo>
                <a:lnTo>
                  <a:pt x="2967" y="160"/>
                </a:lnTo>
                <a:lnTo>
                  <a:pt x="2968" y="171"/>
                </a:lnTo>
                <a:lnTo>
                  <a:pt x="2968" y="154"/>
                </a:lnTo>
                <a:lnTo>
                  <a:pt x="2968" y="156"/>
                </a:lnTo>
                <a:lnTo>
                  <a:pt x="2968" y="185"/>
                </a:lnTo>
                <a:lnTo>
                  <a:pt x="2969" y="254"/>
                </a:lnTo>
                <a:lnTo>
                  <a:pt x="2970" y="260"/>
                </a:lnTo>
                <a:lnTo>
                  <a:pt x="2971" y="145"/>
                </a:lnTo>
                <a:lnTo>
                  <a:pt x="2971" y="108"/>
                </a:lnTo>
                <a:lnTo>
                  <a:pt x="2971" y="107"/>
                </a:lnTo>
                <a:lnTo>
                  <a:pt x="2972" y="144"/>
                </a:lnTo>
                <a:lnTo>
                  <a:pt x="2972" y="140"/>
                </a:lnTo>
                <a:lnTo>
                  <a:pt x="2972" y="129"/>
                </a:lnTo>
                <a:lnTo>
                  <a:pt x="2973" y="150"/>
                </a:lnTo>
                <a:lnTo>
                  <a:pt x="2973" y="162"/>
                </a:lnTo>
                <a:lnTo>
                  <a:pt x="2974" y="133"/>
                </a:lnTo>
                <a:lnTo>
                  <a:pt x="2974" y="184"/>
                </a:lnTo>
                <a:lnTo>
                  <a:pt x="2975" y="187"/>
                </a:lnTo>
                <a:lnTo>
                  <a:pt x="2975" y="258"/>
                </a:lnTo>
                <a:lnTo>
                  <a:pt x="2975" y="257"/>
                </a:lnTo>
                <a:lnTo>
                  <a:pt x="2976" y="251"/>
                </a:lnTo>
                <a:lnTo>
                  <a:pt x="2976" y="263"/>
                </a:lnTo>
                <a:lnTo>
                  <a:pt x="2977" y="101"/>
                </a:lnTo>
                <a:lnTo>
                  <a:pt x="2977" y="99"/>
                </a:lnTo>
                <a:lnTo>
                  <a:pt x="2978" y="135"/>
                </a:lnTo>
                <a:lnTo>
                  <a:pt x="2978" y="128"/>
                </a:lnTo>
                <a:lnTo>
                  <a:pt x="2979" y="122"/>
                </a:lnTo>
                <a:lnTo>
                  <a:pt x="2979" y="141"/>
                </a:lnTo>
                <a:lnTo>
                  <a:pt x="2979" y="119"/>
                </a:lnTo>
                <a:lnTo>
                  <a:pt x="2980" y="217"/>
                </a:lnTo>
                <a:lnTo>
                  <a:pt x="2981" y="240"/>
                </a:lnTo>
                <a:lnTo>
                  <a:pt x="2982" y="263"/>
                </a:lnTo>
                <a:lnTo>
                  <a:pt x="2982" y="257"/>
                </a:lnTo>
                <a:lnTo>
                  <a:pt x="2982" y="270"/>
                </a:lnTo>
                <a:lnTo>
                  <a:pt x="2983" y="142"/>
                </a:lnTo>
                <a:lnTo>
                  <a:pt x="2983" y="144"/>
                </a:lnTo>
                <a:lnTo>
                  <a:pt x="2984" y="209"/>
                </a:lnTo>
                <a:lnTo>
                  <a:pt x="2984" y="205"/>
                </a:lnTo>
                <a:lnTo>
                  <a:pt x="2985" y="206"/>
                </a:lnTo>
                <a:lnTo>
                  <a:pt x="2985" y="199"/>
                </a:lnTo>
                <a:lnTo>
                  <a:pt x="2985" y="202"/>
                </a:lnTo>
                <a:lnTo>
                  <a:pt x="2986" y="174"/>
                </a:lnTo>
                <a:lnTo>
                  <a:pt x="2987" y="246"/>
                </a:lnTo>
                <a:lnTo>
                  <a:pt x="2987" y="260"/>
                </a:lnTo>
                <a:lnTo>
                  <a:pt x="2988" y="291"/>
                </a:lnTo>
                <a:lnTo>
                  <a:pt x="2988" y="289"/>
                </a:lnTo>
                <a:lnTo>
                  <a:pt x="2989" y="217"/>
                </a:lnTo>
                <a:lnTo>
                  <a:pt x="2989" y="217"/>
                </a:lnTo>
                <a:lnTo>
                  <a:pt x="2989" y="214"/>
                </a:lnTo>
                <a:lnTo>
                  <a:pt x="2990" y="245"/>
                </a:lnTo>
                <a:lnTo>
                  <a:pt x="2990" y="246"/>
                </a:lnTo>
                <a:lnTo>
                  <a:pt x="2991" y="254"/>
                </a:lnTo>
                <a:lnTo>
                  <a:pt x="2991" y="215"/>
                </a:lnTo>
                <a:lnTo>
                  <a:pt x="2991" y="200"/>
                </a:lnTo>
                <a:lnTo>
                  <a:pt x="2992" y="194"/>
                </a:lnTo>
                <a:lnTo>
                  <a:pt x="2993" y="251"/>
                </a:lnTo>
                <a:lnTo>
                  <a:pt x="2993" y="270"/>
                </a:lnTo>
                <a:lnTo>
                  <a:pt x="2994" y="254"/>
                </a:lnTo>
                <a:lnTo>
                  <a:pt x="2994" y="212"/>
                </a:lnTo>
                <a:lnTo>
                  <a:pt x="2995" y="102"/>
                </a:lnTo>
                <a:lnTo>
                  <a:pt x="2995" y="102"/>
                </a:lnTo>
                <a:lnTo>
                  <a:pt x="2995" y="111"/>
                </a:lnTo>
                <a:lnTo>
                  <a:pt x="2996" y="132"/>
                </a:lnTo>
                <a:lnTo>
                  <a:pt x="2996" y="131"/>
                </a:lnTo>
                <a:lnTo>
                  <a:pt x="2997" y="145"/>
                </a:lnTo>
                <a:lnTo>
                  <a:pt x="2997" y="176"/>
                </a:lnTo>
                <a:lnTo>
                  <a:pt x="2998" y="172"/>
                </a:lnTo>
                <a:lnTo>
                  <a:pt x="2998" y="159"/>
                </a:lnTo>
                <a:lnTo>
                  <a:pt x="2999" y="252"/>
                </a:lnTo>
                <a:lnTo>
                  <a:pt x="2999" y="258"/>
                </a:lnTo>
                <a:lnTo>
                  <a:pt x="3000" y="263"/>
                </a:lnTo>
                <a:lnTo>
                  <a:pt x="3000" y="214"/>
                </a:lnTo>
                <a:lnTo>
                  <a:pt x="3000" y="145"/>
                </a:lnTo>
                <a:lnTo>
                  <a:pt x="3000" y="104"/>
                </a:lnTo>
                <a:lnTo>
                  <a:pt x="3001" y="126"/>
                </a:lnTo>
                <a:lnTo>
                  <a:pt x="3002" y="138"/>
                </a:lnTo>
                <a:lnTo>
                  <a:pt x="3002" y="129"/>
                </a:lnTo>
                <a:lnTo>
                  <a:pt x="3002" y="151"/>
                </a:lnTo>
                <a:lnTo>
                  <a:pt x="3003" y="154"/>
                </a:lnTo>
                <a:lnTo>
                  <a:pt x="3003" y="180"/>
                </a:lnTo>
                <a:lnTo>
                  <a:pt x="3004" y="159"/>
                </a:lnTo>
                <a:lnTo>
                  <a:pt x="3004" y="181"/>
                </a:lnTo>
                <a:lnTo>
                  <a:pt x="3005" y="257"/>
                </a:lnTo>
                <a:lnTo>
                  <a:pt x="3005" y="257"/>
                </a:lnTo>
                <a:lnTo>
                  <a:pt x="3006" y="258"/>
                </a:lnTo>
                <a:lnTo>
                  <a:pt x="3006" y="141"/>
                </a:lnTo>
                <a:lnTo>
                  <a:pt x="3006" y="113"/>
                </a:lnTo>
                <a:lnTo>
                  <a:pt x="3007" y="104"/>
                </a:lnTo>
                <a:lnTo>
                  <a:pt x="3007" y="142"/>
                </a:lnTo>
                <a:lnTo>
                  <a:pt x="3008" y="132"/>
                </a:lnTo>
                <a:lnTo>
                  <a:pt x="3008" y="128"/>
                </a:lnTo>
                <a:lnTo>
                  <a:pt x="3009" y="154"/>
                </a:lnTo>
                <a:lnTo>
                  <a:pt x="3009" y="165"/>
                </a:lnTo>
                <a:lnTo>
                  <a:pt x="3010" y="160"/>
                </a:lnTo>
                <a:lnTo>
                  <a:pt x="3010" y="192"/>
                </a:lnTo>
                <a:lnTo>
                  <a:pt x="3010" y="209"/>
                </a:lnTo>
                <a:lnTo>
                  <a:pt x="3011" y="264"/>
                </a:lnTo>
                <a:lnTo>
                  <a:pt x="3011" y="255"/>
                </a:lnTo>
                <a:lnTo>
                  <a:pt x="3012" y="263"/>
                </a:lnTo>
                <a:lnTo>
                  <a:pt x="3012" y="102"/>
                </a:lnTo>
                <a:lnTo>
                  <a:pt x="3013" y="96"/>
                </a:lnTo>
                <a:lnTo>
                  <a:pt x="3014" y="136"/>
                </a:lnTo>
                <a:lnTo>
                  <a:pt x="3014" y="128"/>
                </a:lnTo>
                <a:lnTo>
                  <a:pt x="3015" y="151"/>
                </a:lnTo>
                <a:lnTo>
                  <a:pt x="3015" y="160"/>
                </a:lnTo>
                <a:lnTo>
                  <a:pt x="3015" y="141"/>
                </a:lnTo>
                <a:lnTo>
                  <a:pt x="3016" y="218"/>
                </a:lnTo>
                <a:lnTo>
                  <a:pt x="3016" y="240"/>
                </a:lnTo>
                <a:lnTo>
                  <a:pt x="3017" y="257"/>
                </a:lnTo>
                <a:lnTo>
                  <a:pt x="3017" y="248"/>
                </a:lnTo>
                <a:lnTo>
                  <a:pt x="3018" y="261"/>
                </a:lnTo>
                <a:lnTo>
                  <a:pt x="3018" y="95"/>
                </a:lnTo>
                <a:lnTo>
                  <a:pt x="3019" y="90"/>
                </a:lnTo>
                <a:lnTo>
                  <a:pt x="3019" y="135"/>
                </a:lnTo>
                <a:lnTo>
                  <a:pt x="3020" y="128"/>
                </a:lnTo>
                <a:lnTo>
                  <a:pt x="3020" y="126"/>
                </a:lnTo>
                <a:lnTo>
                  <a:pt x="3021" y="171"/>
                </a:lnTo>
                <a:lnTo>
                  <a:pt x="3021" y="160"/>
                </a:lnTo>
                <a:lnTo>
                  <a:pt x="3022" y="157"/>
                </a:lnTo>
                <a:lnTo>
                  <a:pt x="3022" y="228"/>
                </a:lnTo>
                <a:lnTo>
                  <a:pt x="3022" y="239"/>
                </a:lnTo>
                <a:lnTo>
                  <a:pt x="3023" y="264"/>
                </a:lnTo>
                <a:lnTo>
                  <a:pt x="3024" y="246"/>
                </a:lnTo>
                <a:lnTo>
                  <a:pt x="3024" y="159"/>
                </a:lnTo>
                <a:lnTo>
                  <a:pt x="3025" y="175"/>
                </a:lnTo>
                <a:lnTo>
                  <a:pt x="3025" y="180"/>
                </a:lnTo>
                <a:lnTo>
                  <a:pt x="3026" y="211"/>
                </a:lnTo>
                <a:lnTo>
                  <a:pt x="3026" y="211"/>
                </a:lnTo>
                <a:lnTo>
                  <a:pt x="3026" y="215"/>
                </a:lnTo>
                <a:lnTo>
                  <a:pt x="3027" y="205"/>
                </a:lnTo>
                <a:lnTo>
                  <a:pt x="3027" y="205"/>
                </a:lnTo>
                <a:lnTo>
                  <a:pt x="3027" y="187"/>
                </a:lnTo>
                <a:lnTo>
                  <a:pt x="3028" y="260"/>
                </a:lnTo>
                <a:lnTo>
                  <a:pt x="3029" y="269"/>
                </a:lnTo>
                <a:lnTo>
                  <a:pt x="3030" y="289"/>
                </a:lnTo>
                <a:lnTo>
                  <a:pt x="3030" y="269"/>
                </a:lnTo>
                <a:lnTo>
                  <a:pt x="3031" y="223"/>
                </a:lnTo>
                <a:lnTo>
                  <a:pt x="3031" y="239"/>
                </a:lnTo>
                <a:lnTo>
                  <a:pt x="3032" y="258"/>
                </a:lnTo>
                <a:lnTo>
                  <a:pt x="3032" y="258"/>
                </a:lnTo>
                <a:lnTo>
                  <a:pt x="3033" y="194"/>
                </a:lnTo>
                <a:lnTo>
                  <a:pt x="3034" y="197"/>
                </a:lnTo>
                <a:lnTo>
                  <a:pt x="3034" y="263"/>
                </a:lnTo>
                <a:lnTo>
                  <a:pt x="3035" y="264"/>
                </a:lnTo>
                <a:lnTo>
                  <a:pt x="3036" y="132"/>
                </a:lnTo>
                <a:lnTo>
                  <a:pt x="3036" y="110"/>
                </a:lnTo>
                <a:lnTo>
                  <a:pt x="3036" y="98"/>
                </a:lnTo>
                <a:lnTo>
                  <a:pt x="3037" y="132"/>
                </a:lnTo>
                <a:lnTo>
                  <a:pt x="3037" y="132"/>
                </a:lnTo>
                <a:lnTo>
                  <a:pt x="3037" y="123"/>
                </a:lnTo>
                <a:lnTo>
                  <a:pt x="3038" y="119"/>
                </a:lnTo>
                <a:lnTo>
                  <a:pt x="3038" y="150"/>
                </a:lnTo>
                <a:lnTo>
                  <a:pt x="3038" y="160"/>
                </a:lnTo>
                <a:lnTo>
                  <a:pt x="3039" y="151"/>
                </a:lnTo>
                <a:lnTo>
                  <a:pt x="3039" y="183"/>
                </a:lnTo>
                <a:lnTo>
                  <a:pt x="3040" y="211"/>
                </a:lnTo>
                <a:lnTo>
                  <a:pt x="3041" y="255"/>
                </a:lnTo>
                <a:lnTo>
                  <a:pt x="3041" y="248"/>
                </a:lnTo>
                <a:lnTo>
                  <a:pt x="3041" y="258"/>
                </a:lnTo>
                <a:lnTo>
                  <a:pt x="3042" y="99"/>
                </a:lnTo>
                <a:lnTo>
                  <a:pt x="3042" y="96"/>
                </a:lnTo>
                <a:lnTo>
                  <a:pt x="3043" y="133"/>
                </a:lnTo>
                <a:lnTo>
                  <a:pt x="3043" y="120"/>
                </a:lnTo>
                <a:lnTo>
                  <a:pt x="3044" y="156"/>
                </a:lnTo>
                <a:lnTo>
                  <a:pt x="3045" y="178"/>
                </a:lnTo>
                <a:lnTo>
                  <a:pt x="3045" y="154"/>
                </a:lnTo>
                <a:lnTo>
                  <a:pt x="3046" y="206"/>
                </a:lnTo>
                <a:lnTo>
                  <a:pt x="3046" y="226"/>
                </a:lnTo>
                <a:lnTo>
                  <a:pt x="3047" y="249"/>
                </a:lnTo>
                <a:lnTo>
                  <a:pt x="3047" y="242"/>
                </a:lnTo>
                <a:lnTo>
                  <a:pt x="3047" y="254"/>
                </a:lnTo>
                <a:lnTo>
                  <a:pt x="3048" y="98"/>
                </a:lnTo>
                <a:lnTo>
                  <a:pt x="3048" y="104"/>
                </a:lnTo>
                <a:lnTo>
                  <a:pt x="3048" y="102"/>
                </a:lnTo>
                <a:lnTo>
                  <a:pt x="3049" y="126"/>
                </a:lnTo>
                <a:lnTo>
                  <a:pt x="3049" y="126"/>
                </a:lnTo>
                <a:lnTo>
                  <a:pt x="3050" y="116"/>
                </a:lnTo>
                <a:lnTo>
                  <a:pt x="3050" y="114"/>
                </a:lnTo>
                <a:lnTo>
                  <a:pt x="3050" y="150"/>
                </a:lnTo>
                <a:lnTo>
                  <a:pt x="3051" y="163"/>
                </a:lnTo>
                <a:lnTo>
                  <a:pt x="3051" y="153"/>
                </a:lnTo>
                <a:lnTo>
                  <a:pt x="3052" y="209"/>
                </a:lnTo>
                <a:lnTo>
                  <a:pt x="3052" y="226"/>
                </a:lnTo>
                <a:lnTo>
                  <a:pt x="3052" y="242"/>
                </a:lnTo>
                <a:lnTo>
                  <a:pt x="3053" y="240"/>
                </a:lnTo>
                <a:lnTo>
                  <a:pt x="3053" y="232"/>
                </a:lnTo>
                <a:lnTo>
                  <a:pt x="3054" y="93"/>
                </a:lnTo>
                <a:lnTo>
                  <a:pt x="3054" y="98"/>
                </a:lnTo>
                <a:lnTo>
                  <a:pt x="3055" y="132"/>
                </a:lnTo>
                <a:lnTo>
                  <a:pt x="3055" y="117"/>
                </a:lnTo>
                <a:lnTo>
                  <a:pt x="3056" y="114"/>
                </a:lnTo>
                <a:lnTo>
                  <a:pt x="3057" y="168"/>
                </a:lnTo>
                <a:lnTo>
                  <a:pt x="3057" y="166"/>
                </a:lnTo>
                <a:lnTo>
                  <a:pt x="3057" y="163"/>
                </a:lnTo>
                <a:lnTo>
                  <a:pt x="3058" y="224"/>
                </a:lnTo>
                <a:lnTo>
                  <a:pt x="3058" y="242"/>
                </a:lnTo>
                <a:lnTo>
                  <a:pt x="3059" y="251"/>
                </a:lnTo>
                <a:lnTo>
                  <a:pt x="3059" y="205"/>
                </a:lnTo>
                <a:lnTo>
                  <a:pt x="3060" y="93"/>
                </a:lnTo>
                <a:lnTo>
                  <a:pt x="3060" y="99"/>
                </a:lnTo>
                <a:lnTo>
                  <a:pt x="3061" y="105"/>
                </a:lnTo>
                <a:lnTo>
                  <a:pt x="3061" y="126"/>
                </a:lnTo>
                <a:lnTo>
                  <a:pt x="3062" y="123"/>
                </a:lnTo>
                <a:lnTo>
                  <a:pt x="3062" y="123"/>
                </a:lnTo>
                <a:lnTo>
                  <a:pt x="3063" y="172"/>
                </a:lnTo>
                <a:lnTo>
                  <a:pt x="3063" y="148"/>
                </a:lnTo>
                <a:lnTo>
                  <a:pt x="3064" y="236"/>
                </a:lnTo>
                <a:lnTo>
                  <a:pt x="3064" y="237"/>
                </a:lnTo>
                <a:lnTo>
                  <a:pt x="3065" y="266"/>
                </a:lnTo>
                <a:lnTo>
                  <a:pt x="3065" y="235"/>
                </a:lnTo>
                <a:lnTo>
                  <a:pt x="3065" y="199"/>
                </a:lnTo>
                <a:lnTo>
                  <a:pt x="3066" y="156"/>
                </a:lnTo>
                <a:lnTo>
                  <a:pt x="3066" y="178"/>
                </a:lnTo>
                <a:lnTo>
                  <a:pt x="3067" y="194"/>
                </a:lnTo>
                <a:lnTo>
                  <a:pt x="3067" y="208"/>
                </a:lnTo>
                <a:lnTo>
                  <a:pt x="3068" y="208"/>
                </a:lnTo>
                <a:lnTo>
                  <a:pt x="3068" y="208"/>
                </a:lnTo>
                <a:lnTo>
                  <a:pt x="3069" y="187"/>
                </a:lnTo>
                <a:lnTo>
                  <a:pt x="3069" y="197"/>
                </a:lnTo>
                <a:lnTo>
                  <a:pt x="3070" y="258"/>
                </a:lnTo>
                <a:lnTo>
                  <a:pt x="3070" y="260"/>
                </a:lnTo>
                <a:lnTo>
                  <a:pt x="3071" y="292"/>
                </a:lnTo>
                <a:lnTo>
                  <a:pt x="3071" y="260"/>
                </a:lnTo>
                <a:lnTo>
                  <a:pt x="3072" y="240"/>
                </a:lnTo>
                <a:lnTo>
                  <a:pt x="3072" y="242"/>
                </a:lnTo>
                <a:lnTo>
                  <a:pt x="3072" y="228"/>
                </a:lnTo>
                <a:lnTo>
                  <a:pt x="3073" y="240"/>
                </a:lnTo>
                <a:lnTo>
                  <a:pt x="3073" y="249"/>
                </a:lnTo>
                <a:lnTo>
                  <a:pt x="3073" y="251"/>
                </a:lnTo>
                <a:lnTo>
                  <a:pt x="3074" y="244"/>
                </a:lnTo>
                <a:lnTo>
                  <a:pt x="3074" y="239"/>
                </a:lnTo>
                <a:lnTo>
                  <a:pt x="3075" y="190"/>
                </a:lnTo>
                <a:lnTo>
                  <a:pt x="3075" y="199"/>
                </a:lnTo>
                <a:lnTo>
                  <a:pt x="3075" y="223"/>
                </a:lnTo>
                <a:lnTo>
                  <a:pt x="3076" y="263"/>
                </a:lnTo>
                <a:lnTo>
                  <a:pt x="3077" y="258"/>
                </a:lnTo>
                <a:lnTo>
                  <a:pt x="3077" y="266"/>
                </a:lnTo>
                <a:lnTo>
                  <a:pt x="3077" y="99"/>
                </a:lnTo>
                <a:lnTo>
                  <a:pt x="3078" y="99"/>
                </a:lnTo>
                <a:lnTo>
                  <a:pt x="3078" y="88"/>
                </a:lnTo>
                <a:lnTo>
                  <a:pt x="3079" y="129"/>
                </a:lnTo>
                <a:lnTo>
                  <a:pt x="3079" y="117"/>
                </a:lnTo>
                <a:lnTo>
                  <a:pt x="3079" y="111"/>
                </a:lnTo>
                <a:lnTo>
                  <a:pt x="3080" y="162"/>
                </a:lnTo>
                <a:lnTo>
                  <a:pt x="3080" y="163"/>
                </a:lnTo>
                <a:lnTo>
                  <a:pt x="3081" y="147"/>
                </a:lnTo>
                <a:lnTo>
                  <a:pt x="3081" y="212"/>
                </a:lnTo>
                <a:lnTo>
                  <a:pt x="3081" y="223"/>
                </a:lnTo>
                <a:lnTo>
                  <a:pt x="3082" y="244"/>
                </a:lnTo>
                <a:lnTo>
                  <a:pt x="3082" y="239"/>
                </a:lnTo>
                <a:lnTo>
                  <a:pt x="3083" y="246"/>
                </a:lnTo>
                <a:lnTo>
                  <a:pt x="3084" y="98"/>
                </a:lnTo>
                <a:lnTo>
                  <a:pt x="3084" y="93"/>
                </a:lnTo>
                <a:lnTo>
                  <a:pt x="3085" y="124"/>
                </a:lnTo>
                <a:lnTo>
                  <a:pt x="3085" y="117"/>
                </a:lnTo>
                <a:lnTo>
                  <a:pt x="3085" y="111"/>
                </a:lnTo>
                <a:lnTo>
                  <a:pt x="3086" y="166"/>
                </a:lnTo>
                <a:lnTo>
                  <a:pt x="3086" y="166"/>
                </a:lnTo>
                <a:lnTo>
                  <a:pt x="3087" y="147"/>
                </a:lnTo>
                <a:lnTo>
                  <a:pt x="3087" y="226"/>
                </a:lnTo>
                <a:lnTo>
                  <a:pt x="3088" y="236"/>
                </a:lnTo>
                <a:lnTo>
                  <a:pt x="3089" y="255"/>
                </a:lnTo>
                <a:lnTo>
                  <a:pt x="3089" y="197"/>
                </a:lnTo>
                <a:lnTo>
                  <a:pt x="3089" y="93"/>
                </a:lnTo>
                <a:lnTo>
                  <a:pt x="3090" y="95"/>
                </a:lnTo>
                <a:lnTo>
                  <a:pt x="3090" y="102"/>
                </a:lnTo>
                <a:lnTo>
                  <a:pt x="3090" y="124"/>
                </a:lnTo>
                <a:lnTo>
                  <a:pt x="3091" y="102"/>
                </a:lnTo>
                <a:lnTo>
                  <a:pt x="3091" y="120"/>
                </a:lnTo>
                <a:lnTo>
                  <a:pt x="3092" y="166"/>
                </a:lnTo>
                <a:lnTo>
                  <a:pt x="3093" y="148"/>
                </a:lnTo>
                <a:lnTo>
                  <a:pt x="3093" y="233"/>
                </a:lnTo>
                <a:lnTo>
                  <a:pt x="3094" y="242"/>
                </a:lnTo>
                <a:lnTo>
                  <a:pt x="3095" y="246"/>
                </a:lnTo>
                <a:lnTo>
                  <a:pt x="3095" y="192"/>
                </a:lnTo>
                <a:lnTo>
                  <a:pt x="3095" y="136"/>
                </a:lnTo>
                <a:lnTo>
                  <a:pt x="3096" y="86"/>
                </a:lnTo>
                <a:lnTo>
                  <a:pt x="3096" y="96"/>
                </a:lnTo>
                <a:lnTo>
                  <a:pt x="3096" y="113"/>
                </a:lnTo>
                <a:lnTo>
                  <a:pt x="3097" y="101"/>
                </a:lnTo>
                <a:lnTo>
                  <a:pt x="3097" y="111"/>
                </a:lnTo>
                <a:lnTo>
                  <a:pt x="3097" y="123"/>
                </a:lnTo>
                <a:lnTo>
                  <a:pt x="3098" y="159"/>
                </a:lnTo>
                <a:lnTo>
                  <a:pt x="3098" y="132"/>
                </a:lnTo>
                <a:lnTo>
                  <a:pt x="3099" y="165"/>
                </a:lnTo>
                <a:lnTo>
                  <a:pt x="3100" y="236"/>
                </a:lnTo>
                <a:lnTo>
                  <a:pt x="3100" y="239"/>
                </a:lnTo>
                <a:lnTo>
                  <a:pt x="3101" y="244"/>
                </a:lnTo>
                <a:lnTo>
                  <a:pt x="3101" y="132"/>
                </a:lnTo>
                <a:lnTo>
                  <a:pt x="3101" y="92"/>
                </a:lnTo>
                <a:lnTo>
                  <a:pt x="3101" y="80"/>
                </a:lnTo>
                <a:lnTo>
                  <a:pt x="3102" y="108"/>
                </a:lnTo>
                <a:lnTo>
                  <a:pt x="3102" y="107"/>
                </a:lnTo>
                <a:lnTo>
                  <a:pt x="3103" y="102"/>
                </a:lnTo>
                <a:lnTo>
                  <a:pt x="3103" y="110"/>
                </a:lnTo>
                <a:lnTo>
                  <a:pt x="3103" y="120"/>
                </a:lnTo>
                <a:lnTo>
                  <a:pt x="3104" y="162"/>
                </a:lnTo>
                <a:lnTo>
                  <a:pt x="3105" y="138"/>
                </a:lnTo>
                <a:lnTo>
                  <a:pt x="3105" y="162"/>
                </a:lnTo>
                <a:lnTo>
                  <a:pt x="3106" y="232"/>
                </a:lnTo>
                <a:lnTo>
                  <a:pt x="3106" y="233"/>
                </a:lnTo>
                <a:lnTo>
                  <a:pt x="3106" y="252"/>
                </a:lnTo>
                <a:lnTo>
                  <a:pt x="3107" y="180"/>
                </a:lnTo>
                <a:lnTo>
                  <a:pt x="3107" y="150"/>
                </a:lnTo>
                <a:lnTo>
                  <a:pt x="3107" y="140"/>
                </a:lnTo>
                <a:lnTo>
                  <a:pt x="3108" y="180"/>
                </a:lnTo>
                <a:lnTo>
                  <a:pt x="3109" y="194"/>
                </a:lnTo>
                <a:lnTo>
                  <a:pt x="3109" y="184"/>
                </a:lnTo>
                <a:lnTo>
                  <a:pt x="3109" y="199"/>
                </a:lnTo>
                <a:lnTo>
                  <a:pt x="3110" y="184"/>
                </a:lnTo>
                <a:lnTo>
                  <a:pt x="3110" y="199"/>
                </a:lnTo>
                <a:lnTo>
                  <a:pt x="3110" y="176"/>
                </a:lnTo>
                <a:lnTo>
                  <a:pt x="3111" y="188"/>
                </a:lnTo>
                <a:lnTo>
                  <a:pt x="3111" y="215"/>
                </a:lnTo>
                <a:lnTo>
                  <a:pt x="3112" y="254"/>
                </a:lnTo>
                <a:lnTo>
                  <a:pt x="3112" y="257"/>
                </a:lnTo>
                <a:lnTo>
                  <a:pt x="3112" y="279"/>
                </a:lnTo>
                <a:lnTo>
                  <a:pt x="3113" y="240"/>
                </a:lnTo>
                <a:lnTo>
                  <a:pt x="3113" y="223"/>
                </a:lnTo>
                <a:lnTo>
                  <a:pt x="3113" y="218"/>
                </a:lnTo>
                <a:lnTo>
                  <a:pt x="3114" y="242"/>
                </a:lnTo>
                <a:lnTo>
                  <a:pt x="3115" y="245"/>
                </a:lnTo>
                <a:lnTo>
                  <a:pt x="3115" y="248"/>
                </a:lnTo>
                <a:lnTo>
                  <a:pt x="3116" y="236"/>
                </a:lnTo>
                <a:lnTo>
                  <a:pt x="3116" y="227"/>
                </a:lnTo>
                <a:lnTo>
                  <a:pt x="3116" y="181"/>
                </a:lnTo>
                <a:lnTo>
                  <a:pt x="3117" y="218"/>
                </a:lnTo>
                <a:lnTo>
                  <a:pt x="3117" y="232"/>
                </a:lnTo>
                <a:lnTo>
                  <a:pt x="3117" y="249"/>
                </a:lnTo>
                <a:lnTo>
                  <a:pt x="3118" y="249"/>
                </a:lnTo>
                <a:lnTo>
                  <a:pt x="3118" y="255"/>
                </a:lnTo>
                <a:lnTo>
                  <a:pt x="3119" y="86"/>
                </a:lnTo>
                <a:lnTo>
                  <a:pt x="3120" y="90"/>
                </a:lnTo>
                <a:lnTo>
                  <a:pt x="3120" y="89"/>
                </a:lnTo>
                <a:lnTo>
                  <a:pt x="3120" y="105"/>
                </a:lnTo>
                <a:lnTo>
                  <a:pt x="3121" y="92"/>
                </a:lnTo>
                <a:lnTo>
                  <a:pt x="3121" y="89"/>
                </a:lnTo>
                <a:lnTo>
                  <a:pt x="3122" y="151"/>
                </a:lnTo>
                <a:lnTo>
                  <a:pt x="3122" y="157"/>
                </a:lnTo>
                <a:lnTo>
                  <a:pt x="3122" y="141"/>
                </a:lnTo>
                <a:lnTo>
                  <a:pt x="3123" y="212"/>
                </a:lnTo>
                <a:lnTo>
                  <a:pt x="3123" y="227"/>
                </a:lnTo>
                <a:lnTo>
                  <a:pt x="3124" y="224"/>
                </a:lnTo>
                <a:lnTo>
                  <a:pt x="3124" y="236"/>
                </a:lnTo>
                <a:lnTo>
                  <a:pt x="3124" y="236"/>
                </a:lnTo>
                <a:lnTo>
                  <a:pt x="3124" y="185"/>
                </a:lnTo>
                <a:lnTo>
                  <a:pt x="3125" y="64"/>
                </a:lnTo>
                <a:lnTo>
                  <a:pt x="3126" y="82"/>
                </a:lnTo>
                <a:lnTo>
                  <a:pt x="3126" y="99"/>
                </a:lnTo>
                <a:lnTo>
                  <a:pt x="3127" y="83"/>
                </a:lnTo>
                <a:lnTo>
                  <a:pt x="3127" y="98"/>
                </a:lnTo>
                <a:lnTo>
                  <a:pt x="3128" y="151"/>
                </a:lnTo>
                <a:lnTo>
                  <a:pt x="3128" y="135"/>
                </a:lnTo>
                <a:lnTo>
                  <a:pt x="3129" y="212"/>
                </a:lnTo>
                <a:lnTo>
                  <a:pt x="3129" y="221"/>
                </a:lnTo>
                <a:lnTo>
                  <a:pt x="3130" y="232"/>
                </a:lnTo>
                <a:lnTo>
                  <a:pt x="3130" y="176"/>
                </a:lnTo>
                <a:lnTo>
                  <a:pt x="3131" y="116"/>
                </a:lnTo>
                <a:lnTo>
                  <a:pt x="3131" y="67"/>
                </a:lnTo>
                <a:lnTo>
                  <a:pt x="3132" y="96"/>
                </a:lnTo>
                <a:lnTo>
                  <a:pt x="3132" y="86"/>
                </a:lnTo>
                <a:lnTo>
                  <a:pt x="3132" y="76"/>
                </a:lnTo>
                <a:lnTo>
                  <a:pt x="3133" y="93"/>
                </a:lnTo>
                <a:lnTo>
                  <a:pt x="3133" y="114"/>
                </a:lnTo>
                <a:lnTo>
                  <a:pt x="3134" y="153"/>
                </a:lnTo>
                <a:lnTo>
                  <a:pt x="3134" y="131"/>
                </a:lnTo>
                <a:lnTo>
                  <a:pt x="3134" y="144"/>
                </a:lnTo>
                <a:lnTo>
                  <a:pt x="3135" y="220"/>
                </a:lnTo>
                <a:lnTo>
                  <a:pt x="3136" y="221"/>
                </a:lnTo>
                <a:lnTo>
                  <a:pt x="3136" y="232"/>
                </a:lnTo>
                <a:lnTo>
                  <a:pt x="3136" y="110"/>
                </a:lnTo>
                <a:lnTo>
                  <a:pt x="3137" y="76"/>
                </a:lnTo>
                <a:lnTo>
                  <a:pt x="3137" y="65"/>
                </a:lnTo>
                <a:lnTo>
                  <a:pt x="3138" y="89"/>
                </a:lnTo>
                <a:lnTo>
                  <a:pt x="3138" y="93"/>
                </a:lnTo>
                <a:lnTo>
                  <a:pt x="3138" y="80"/>
                </a:lnTo>
                <a:lnTo>
                  <a:pt x="3139" y="95"/>
                </a:lnTo>
                <a:lnTo>
                  <a:pt x="3139" y="93"/>
                </a:lnTo>
                <a:lnTo>
                  <a:pt x="3139" y="105"/>
                </a:lnTo>
                <a:lnTo>
                  <a:pt x="3140" y="150"/>
                </a:lnTo>
                <a:lnTo>
                  <a:pt x="3140" y="176"/>
                </a:lnTo>
                <a:lnTo>
                  <a:pt x="3141" y="224"/>
                </a:lnTo>
                <a:lnTo>
                  <a:pt x="3142" y="220"/>
                </a:lnTo>
                <a:lnTo>
                  <a:pt x="3142" y="232"/>
                </a:lnTo>
                <a:lnTo>
                  <a:pt x="3143" y="79"/>
                </a:lnTo>
                <a:lnTo>
                  <a:pt x="3143" y="74"/>
                </a:lnTo>
                <a:lnTo>
                  <a:pt x="3143" y="64"/>
                </a:lnTo>
                <a:lnTo>
                  <a:pt x="3144" y="110"/>
                </a:lnTo>
                <a:lnTo>
                  <a:pt x="3144" y="98"/>
                </a:lnTo>
                <a:lnTo>
                  <a:pt x="3144" y="86"/>
                </a:lnTo>
                <a:lnTo>
                  <a:pt x="3144" y="84"/>
                </a:lnTo>
                <a:lnTo>
                  <a:pt x="3145" y="132"/>
                </a:lnTo>
                <a:lnTo>
                  <a:pt x="3145" y="154"/>
                </a:lnTo>
                <a:lnTo>
                  <a:pt x="3146" y="142"/>
                </a:lnTo>
                <a:lnTo>
                  <a:pt x="3146" y="192"/>
                </a:lnTo>
                <a:lnTo>
                  <a:pt x="3147" y="211"/>
                </a:lnTo>
                <a:lnTo>
                  <a:pt x="3148" y="239"/>
                </a:lnTo>
                <a:lnTo>
                  <a:pt x="3148" y="236"/>
                </a:lnTo>
                <a:lnTo>
                  <a:pt x="3148" y="246"/>
                </a:lnTo>
                <a:lnTo>
                  <a:pt x="3149" y="156"/>
                </a:lnTo>
                <a:lnTo>
                  <a:pt x="3149" y="154"/>
                </a:lnTo>
                <a:lnTo>
                  <a:pt x="3150" y="200"/>
                </a:lnTo>
                <a:lnTo>
                  <a:pt x="3150" y="194"/>
                </a:lnTo>
                <a:lnTo>
                  <a:pt x="3151" y="206"/>
                </a:lnTo>
                <a:lnTo>
                  <a:pt x="3151" y="205"/>
                </a:lnTo>
                <a:lnTo>
                  <a:pt x="3152" y="209"/>
                </a:lnTo>
                <a:lnTo>
                  <a:pt x="3152" y="185"/>
                </a:lnTo>
                <a:lnTo>
                  <a:pt x="3152" y="235"/>
                </a:lnTo>
                <a:lnTo>
                  <a:pt x="3153" y="244"/>
                </a:lnTo>
                <a:lnTo>
                  <a:pt x="3154" y="279"/>
                </a:lnTo>
                <a:lnTo>
                  <a:pt x="3154" y="279"/>
                </a:lnTo>
                <a:lnTo>
                  <a:pt x="3155" y="220"/>
                </a:lnTo>
                <a:lnTo>
                  <a:pt x="3155" y="227"/>
                </a:lnTo>
                <a:lnTo>
                  <a:pt x="3156" y="249"/>
                </a:lnTo>
                <a:lnTo>
                  <a:pt x="3156" y="248"/>
                </a:lnTo>
                <a:lnTo>
                  <a:pt x="3157" y="202"/>
                </a:lnTo>
                <a:lnTo>
                  <a:pt x="3157" y="206"/>
                </a:lnTo>
                <a:lnTo>
                  <a:pt x="3158" y="199"/>
                </a:lnTo>
                <a:lnTo>
                  <a:pt x="3159" y="248"/>
                </a:lnTo>
                <a:lnTo>
                  <a:pt x="3159" y="248"/>
                </a:lnTo>
                <a:lnTo>
                  <a:pt x="3160" y="245"/>
                </a:lnTo>
                <a:lnTo>
                  <a:pt x="3160" y="257"/>
                </a:lnTo>
                <a:lnTo>
                  <a:pt x="3160" y="199"/>
                </a:lnTo>
                <a:lnTo>
                  <a:pt x="3160" y="96"/>
                </a:lnTo>
                <a:lnTo>
                  <a:pt x="3161" y="98"/>
                </a:lnTo>
                <a:lnTo>
                  <a:pt x="3161" y="99"/>
                </a:lnTo>
                <a:lnTo>
                  <a:pt x="3161" y="129"/>
                </a:lnTo>
                <a:lnTo>
                  <a:pt x="3162" y="110"/>
                </a:lnTo>
                <a:lnTo>
                  <a:pt x="3163" y="120"/>
                </a:lnTo>
                <a:lnTo>
                  <a:pt x="3164" y="171"/>
                </a:lnTo>
                <a:lnTo>
                  <a:pt x="3164" y="148"/>
                </a:lnTo>
                <a:lnTo>
                  <a:pt x="3165" y="228"/>
                </a:lnTo>
                <a:lnTo>
                  <a:pt x="3165" y="236"/>
                </a:lnTo>
                <a:lnTo>
                  <a:pt x="3166" y="242"/>
                </a:lnTo>
                <a:lnTo>
                  <a:pt x="3166" y="190"/>
                </a:lnTo>
                <a:lnTo>
                  <a:pt x="3166" y="135"/>
                </a:lnTo>
                <a:lnTo>
                  <a:pt x="3166" y="84"/>
                </a:lnTo>
                <a:lnTo>
                  <a:pt x="3167" y="101"/>
                </a:lnTo>
                <a:lnTo>
                  <a:pt x="3168" y="114"/>
                </a:lnTo>
                <a:lnTo>
                  <a:pt x="3168" y="102"/>
                </a:lnTo>
                <a:lnTo>
                  <a:pt x="3168" y="119"/>
                </a:lnTo>
                <a:lnTo>
                  <a:pt x="3169" y="129"/>
                </a:lnTo>
                <a:lnTo>
                  <a:pt x="3169" y="163"/>
                </a:lnTo>
                <a:lnTo>
                  <a:pt x="3170" y="148"/>
                </a:lnTo>
                <a:lnTo>
                  <a:pt x="3170" y="163"/>
                </a:lnTo>
                <a:lnTo>
                  <a:pt x="3171" y="232"/>
                </a:lnTo>
                <a:lnTo>
                  <a:pt x="3171" y="232"/>
                </a:lnTo>
                <a:lnTo>
                  <a:pt x="3171" y="233"/>
                </a:lnTo>
                <a:lnTo>
                  <a:pt x="3172" y="244"/>
                </a:lnTo>
                <a:lnTo>
                  <a:pt x="3172" y="135"/>
                </a:lnTo>
                <a:lnTo>
                  <a:pt x="3172" y="95"/>
                </a:lnTo>
                <a:lnTo>
                  <a:pt x="3172" y="83"/>
                </a:lnTo>
                <a:lnTo>
                  <a:pt x="3173" y="110"/>
                </a:lnTo>
                <a:lnTo>
                  <a:pt x="3174" y="108"/>
                </a:lnTo>
                <a:lnTo>
                  <a:pt x="3174" y="92"/>
                </a:lnTo>
                <a:lnTo>
                  <a:pt x="3175" y="113"/>
                </a:lnTo>
                <a:lnTo>
                  <a:pt x="3175" y="140"/>
                </a:lnTo>
                <a:lnTo>
                  <a:pt x="3175" y="168"/>
                </a:lnTo>
                <a:lnTo>
                  <a:pt x="3176" y="162"/>
                </a:lnTo>
                <a:lnTo>
                  <a:pt x="3176" y="190"/>
                </a:lnTo>
                <a:lnTo>
                  <a:pt x="3177" y="233"/>
                </a:lnTo>
                <a:lnTo>
                  <a:pt x="3177" y="226"/>
                </a:lnTo>
                <a:lnTo>
                  <a:pt x="3178" y="237"/>
                </a:lnTo>
                <a:lnTo>
                  <a:pt x="3178" y="84"/>
                </a:lnTo>
                <a:lnTo>
                  <a:pt x="3179" y="77"/>
                </a:lnTo>
                <a:lnTo>
                  <a:pt x="3179" y="105"/>
                </a:lnTo>
                <a:lnTo>
                  <a:pt x="3180" y="95"/>
                </a:lnTo>
                <a:lnTo>
                  <a:pt x="3180" y="93"/>
                </a:lnTo>
                <a:lnTo>
                  <a:pt x="3180" y="92"/>
                </a:lnTo>
                <a:lnTo>
                  <a:pt x="3181" y="136"/>
                </a:lnTo>
                <a:lnTo>
                  <a:pt x="3181" y="153"/>
                </a:lnTo>
                <a:lnTo>
                  <a:pt x="3181" y="150"/>
                </a:lnTo>
                <a:lnTo>
                  <a:pt x="3182" y="199"/>
                </a:lnTo>
                <a:lnTo>
                  <a:pt x="3182" y="220"/>
                </a:lnTo>
                <a:lnTo>
                  <a:pt x="3183" y="239"/>
                </a:lnTo>
                <a:lnTo>
                  <a:pt x="3183" y="228"/>
                </a:lnTo>
                <a:lnTo>
                  <a:pt x="3183" y="237"/>
                </a:lnTo>
                <a:lnTo>
                  <a:pt x="3184" y="90"/>
                </a:lnTo>
                <a:lnTo>
                  <a:pt x="3185" y="89"/>
                </a:lnTo>
                <a:lnTo>
                  <a:pt x="3185" y="116"/>
                </a:lnTo>
                <a:lnTo>
                  <a:pt x="3186" y="111"/>
                </a:lnTo>
                <a:lnTo>
                  <a:pt x="3186" y="113"/>
                </a:lnTo>
                <a:lnTo>
                  <a:pt x="3187" y="159"/>
                </a:lnTo>
                <a:lnTo>
                  <a:pt x="3187" y="165"/>
                </a:lnTo>
                <a:lnTo>
                  <a:pt x="3188" y="223"/>
                </a:lnTo>
                <a:lnTo>
                  <a:pt x="3188" y="237"/>
                </a:lnTo>
                <a:lnTo>
                  <a:pt x="3189" y="260"/>
                </a:lnTo>
                <a:lnTo>
                  <a:pt x="3190" y="233"/>
                </a:lnTo>
                <a:lnTo>
                  <a:pt x="3190" y="163"/>
                </a:lnTo>
                <a:lnTo>
                  <a:pt x="3191" y="165"/>
                </a:lnTo>
                <a:lnTo>
                  <a:pt x="3191" y="172"/>
                </a:lnTo>
                <a:lnTo>
                  <a:pt x="3191" y="212"/>
                </a:lnTo>
                <a:lnTo>
                  <a:pt x="3192" y="211"/>
                </a:lnTo>
                <a:lnTo>
                  <a:pt x="3192" y="214"/>
                </a:lnTo>
                <a:lnTo>
                  <a:pt x="3192" y="211"/>
                </a:lnTo>
                <a:lnTo>
                  <a:pt x="3193" y="227"/>
                </a:lnTo>
                <a:lnTo>
                  <a:pt x="3193" y="226"/>
                </a:lnTo>
                <a:lnTo>
                  <a:pt x="3193" y="196"/>
                </a:lnTo>
                <a:lnTo>
                  <a:pt x="3194" y="254"/>
                </a:lnTo>
                <a:lnTo>
                  <a:pt x="3195" y="260"/>
                </a:lnTo>
                <a:lnTo>
                  <a:pt x="3195" y="294"/>
                </a:lnTo>
                <a:lnTo>
                  <a:pt x="3196" y="270"/>
                </a:lnTo>
                <a:lnTo>
                  <a:pt x="3196" y="236"/>
                </a:lnTo>
                <a:lnTo>
                  <a:pt x="3197" y="239"/>
                </a:lnTo>
                <a:lnTo>
                  <a:pt x="3197" y="248"/>
                </a:lnTo>
                <a:lnTo>
                  <a:pt x="3198" y="264"/>
                </a:lnTo>
                <a:lnTo>
                  <a:pt x="3198" y="264"/>
                </a:lnTo>
                <a:lnTo>
                  <a:pt x="3198" y="255"/>
                </a:lnTo>
                <a:lnTo>
                  <a:pt x="3199" y="203"/>
                </a:lnTo>
                <a:lnTo>
                  <a:pt x="3199" y="211"/>
                </a:lnTo>
                <a:lnTo>
                  <a:pt x="3199" y="220"/>
                </a:lnTo>
                <a:lnTo>
                  <a:pt x="3200" y="270"/>
                </a:lnTo>
                <a:lnTo>
                  <a:pt x="3201" y="272"/>
                </a:lnTo>
                <a:lnTo>
                  <a:pt x="3201" y="273"/>
                </a:lnTo>
                <a:lnTo>
                  <a:pt x="3202" y="228"/>
                </a:lnTo>
                <a:lnTo>
                  <a:pt x="3202" y="202"/>
                </a:lnTo>
                <a:lnTo>
                  <a:pt x="3203" y="188"/>
                </a:lnTo>
                <a:lnTo>
                  <a:pt x="3203" y="203"/>
                </a:lnTo>
                <a:lnTo>
                  <a:pt x="3203" y="211"/>
                </a:lnTo>
                <a:lnTo>
                  <a:pt x="3204" y="221"/>
                </a:lnTo>
                <a:lnTo>
                  <a:pt x="3204" y="217"/>
                </a:lnTo>
                <a:lnTo>
                  <a:pt x="3205" y="223"/>
                </a:lnTo>
                <a:lnTo>
                  <a:pt x="3205" y="188"/>
                </a:lnTo>
                <a:lnTo>
                  <a:pt x="3205" y="212"/>
                </a:lnTo>
                <a:lnTo>
                  <a:pt x="3206" y="224"/>
                </a:lnTo>
                <a:lnTo>
                  <a:pt x="3207" y="258"/>
                </a:lnTo>
                <a:lnTo>
                  <a:pt x="3207" y="246"/>
                </a:lnTo>
                <a:lnTo>
                  <a:pt x="3207" y="261"/>
                </a:lnTo>
                <a:lnTo>
                  <a:pt x="3208" y="116"/>
                </a:lnTo>
                <a:lnTo>
                  <a:pt x="3208" y="116"/>
                </a:lnTo>
                <a:lnTo>
                  <a:pt x="3208" y="110"/>
                </a:lnTo>
                <a:lnTo>
                  <a:pt x="3209" y="140"/>
                </a:lnTo>
                <a:lnTo>
                  <a:pt x="3209" y="140"/>
                </a:lnTo>
                <a:lnTo>
                  <a:pt x="3209" y="128"/>
                </a:lnTo>
                <a:lnTo>
                  <a:pt x="3210" y="126"/>
                </a:lnTo>
                <a:lnTo>
                  <a:pt x="3210" y="168"/>
                </a:lnTo>
                <a:lnTo>
                  <a:pt x="3211" y="169"/>
                </a:lnTo>
                <a:lnTo>
                  <a:pt x="3211" y="165"/>
                </a:lnTo>
                <a:lnTo>
                  <a:pt x="3211" y="217"/>
                </a:lnTo>
                <a:lnTo>
                  <a:pt x="3212" y="233"/>
                </a:lnTo>
                <a:lnTo>
                  <a:pt x="3212" y="251"/>
                </a:lnTo>
                <a:lnTo>
                  <a:pt x="3213" y="245"/>
                </a:lnTo>
                <a:lnTo>
                  <a:pt x="3213" y="249"/>
                </a:lnTo>
                <a:lnTo>
                  <a:pt x="3214" y="104"/>
                </a:lnTo>
                <a:lnTo>
                  <a:pt x="3214" y="110"/>
                </a:lnTo>
                <a:lnTo>
                  <a:pt x="3215" y="132"/>
                </a:lnTo>
                <a:lnTo>
                  <a:pt x="3215" y="131"/>
                </a:lnTo>
                <a:lnTo>
                  <a:pt x="3215" y="132"/>
                </a:lnTo>
                <a:lnTo>
                  <a:pt x="3215" y="128"/>
                </a:lnTo>
                <a:lnTo>
                  <a:pt x="3216" y="154"/>
                </a:lnTo>
                <a:lnTo>
                  <a:pt x="3216" y="154"/>
                </a:lnTo>
                <a:lnTo>
                  <a:pt x="3218" y="212"/>
                </a:lnTo>
                <a:lnTo>
                  <a:pt x="3218" y="232"/>
                </a:lnTo>
                <a:lnTo>
                  <a:pt x="3219" y="249"/>
                </a:lnTo>
                <a:lnTo>
                  <a:pt x="3219" y="239"/>
                </a:lnTo>
                <a:lnTo>
                  <a:pt x="3219" y="252"/>
                </a:lnTo>
                <a:lnTo>
                  <a:pt x="3220" y="105"/>
                </a:lnTo>
                <a:lnTo>
                  <a:pt x="3220" y="107"/>
                </a:lnTo>
                <a:lnTo>
                  <a:pt x="3221" y="138"/>
                </a:lnTo>
                <a:lnTo>
                  <a:pt x="3221" y="126"/>
                </a:lnTo>
                <a:lnTo>
                  <a:pt x="3222" y="114"/>
                </a:lnTo>
                <a:lnTo>
                  <a:pt x="3223" y="178"/>
                </a:lnTo>
                <a:lnTo>
                  <a:pt x="3223" y="181"/>
                </a:lnTo>
                <a:lnTo>
                  <a:pt x="3223" y="159"/>
                </a:lnTo>
                <a:lnTo>
                  <a:pt x="3224" y="217"/>
                </a:lnTo>
                <a:lnTo>
                  <a:pt x="3224" y="233"/>
                </a:lnTo>
                <a:lnTo>
                  <a:pt x="3225" y="248"/>
                </a:lnTo>
                <a:lnTo>
                  <a:pt x="3225" y="212"/>
                </a:lnTo>
                <a:lnTo>
                  <a:pt x="3226" y="107"/>
                </a:lnTo>
                <a:lnTo>
                  <a:pt x="3226" y="114"/>
                </a:lnTo>
                <a:lnTo>
                  <a:pt x="3227" y="124"/>
                </a:lnTo>
                <a:lnTo>
                  <a:pt x="3227" y="136"/>
                </a:lnTo>
                <a:lnTo>
                  <a:pt x="3227" y="117"/>
                </a:lnTo>
                <a:lnTo>
                  <a:pt x="3227" y="129"/>
                </a:lnTo>
                <a:lnTo>
                  <a:pt x="3228" y="135"/>
                </a:lnTo>
                <a:lnTo>
                  <a:pt x="3229" y="176"/>
                </a:lnTo>
                <a:lnTo>
                  <a:pt x="3229" y="159"/>
                </a:lnTo>
                <a:lnTo>
                  <a:pt x="3230" y="235"/>
                </a:lnTo>
                <a:lnTo>
                  <a:pt x="3230" y="245"/>
                </a:lnTo>
                <a:lnTo>
                  <a:pt x="3231" y="237"/>
                </a:lnTo>
                <a:lnTo>
                  <a:pt x="3231" y="257"/>
                </a:lnTo>
                <a:lnTo>
                  <a:pt x="3231" y="237"/>
                </a:lnTo>
                <a:lnTo>
                  <a:pt x="3231" y="209"/>
                </a:lnTo>
                <a:lnTo>
                  <a:pt x="3232" y="165"/>
                </a:lnTo>
                <a:lnTo>
                  <a:pt x="3232" y="184"/>
                </a:lnTo>
                <a:lnTo>
                  <a:pt x="3233" y="199"/>
                </a:lnTo>
                <a:lnTo>
                  <a:pt x="3233" y="206"/>
                </a:lnTo>
                <a:lnTo>
                  <a:pt x="3234" y="206"/>
                </a:lnTo>
                <a:lnTo>
                  <a:pt x="3234" y="209"/>
                </a:lnTo>
                <a:lnTo>
                  <a:pt x="3235" y="217"/>
                </a:lnTo>
                <a:lnTo>
                  <a:pt x="3235" y="188"/>
                </a:lnTo>
                <a:lnTo>
                  <a:pt x="3235" y="203"/>
                </a:lnTo>
                <a:lnTo>
                  <a:pt x="3236" y="260"/>
                </a:lnTo>
                <a:lnTo>
                  <a:pt x="3236" y="263"/>
                </a:lnTo>
                <a:lnTo>
                  <a:pt x="3237" y="288"/>
                </a:lnTo>
                <a:lnTo>
                  <a:pt x="3237" y="270"/>
                </a:lnTo>
                <a:lnTo>
                  <a:pt x="3238" y="251"/>
                </a:lnTo>
                <a:lnTo>
                  <a:pt x="3238" y="230"/>
                </a:lnTo>
                <a:lnTo>
                  <a:pt x="3239" y="242"/>
                </a:lnTo>
                <a:lnTo>
                  <a:pt x="3239" y="251"/>
                </a:lnTo>
                <a:lnTo>
                  <a:pt x="3239" y="248"/>
                </a:lnTo>
                <a:lnTo>
                  <a:pt x="3240" y="249"/>
                </a:lnTo>
                <a:lnTo>
                  <a:pt x="3240" y="246"/>
                </a:lnTo>
                <a:lnTo>
                  <a:pt x="3241" y="192"/>
                </a:lnTo>
                <a:lnTo>
                  <a:pt x="3241" y="199"/>
                </a:lnTo>
                <a:lnTo>
                  <a:pt x="3241" y="220"/>
                </a:lnTo>
                <a:lnTo>
                  <a:pt x="3242" y="260"/>
                </a:lnTo>
                <a:lnTo>
                  <a:pt x="3242" y="260"/>
                </a:lnTo>
                <a:lnTo>
                  <a:pt x="3242" y="249"/>
                </a:lnTo>
                <a:lnTo>
                  <a:pt x="3243" y="261"/>
                </a:lnTo>
                <a:lnTo>
                  <a:pt x="3243" y="102"/>
                </a:lnTo>
                <a:lnTo>
                  <a:pt x="3244" y="102"/>
                </a:lnTo>
                <a:lnTo>
                  <a:pt x="3244" y="99"/>
                </a:lnTo>
                <a:lnTo>
                  <a:pt x="3244" y="124"/>
                </a:lnTo>
                <a:lnTo>
                  <a:pt x="3245" y="117"/>
                </a:lnTo>
                <a:lnTo>
                  <a:pt x="3245" y="124"/>
                </a:lnTo>
                <a:lnTo>
                  <a:pt x="3245" y="117"/>
                </a:lnTo>
                <a:lnTo>
                  <a:pt x="3246" y="157"/>
                </a:lnTo>
                <a:lnTo>
                  <a:pt x="3246" y="156"/>
                </a:lnTo>
                <a:lnTo>
                  <a:pt x="3246" y="168"/>
                </a:lnTo>
                <a:lnTo>
                  <a:pt x="3247" y="197"/>
                </a:lnTo>
                <a:lnTo>
                  <a:pt x="3247" y="226"/>
                </a:lnTo>
                <a:lnTo>
                  <a:pt x="3248" y="245"/>
                </a:lnTo>
                <a:lnTo>
                  <a:pt x="3248" y="233"/>
                </a:lnTo>
                <a:lnTo>
                  <a:pt x="3249" y="245"/>
                </a:lnTo>
                <a:lnTo>
                  <a:pt x="3250" y="83"/>
                </a:lnTo>
                <a:lnTo>
                  <a:pt x="3250" y="82"/>
                </a:lnTo>
                <a:lnTo>
                  <a:pt x="3251" y="122"/>
                </a:lnTo>
                <a:lnTo>
                  <a:pt x="3251" y="116"/>
                </a:lnTo>
                <a:lnTo>
                  <a:pt x="3252" y="185"/>
                </a:lnTo>
                <a:lnTo>
                  <a:pt x="3252" y="187"/>
                </a:lnTo>
                <a:lnTo>
                  <a:pt x="3253" y="165"/>
                </a:lnTo>
                <a:lnTo>
                  <a:pt x="3253" y="223"/>
                </a:lnTo>
                <a:lnTo>
                  <a:pt x="3254" y="237"/>
                </a:lnTo>
                <a:lnTo>
                  <a:pt x="3254" y="249"/>
                </a:lnTo>
                <a:lnTo>
                  <a:pt x="3255" y="214"/>
                </a:lnTo>
                <a:lnTo>
                  <a:pt x="3255" y="107"/>
                </a:lnTo>
                <a:lnTo>
                  <a:pt x="3256" y="108"/>
                </a:lnTo>
                <a:lnTo>
                  <a:pt x="3256" y="120"/>
                </a:lnTo>
                <a:lnTo>
                  <a:pt x="3256" y="138"/>
                </a:lnTo>
                <a:lnTo>
                  <a:pt x="3257" y="124"/>
                </a:lnTo>
                <a:lnTo>
                  <a:pt x="3257" y="138"/>
                </a:lnTo>
                <a:lnTo>
                  <a:pt x="3258" y="188"/>
                </a:lnTo>
                <a:lnTo>
                  <a:pt x="3258" y="181"/>
                </a:lnTo>
                <a:lnTo>
                  <a:pt x="3259" y="180"/>
                </a:lnTo>
                <a:lnTo>
                  <a:pt x="3259" y="240"/>
                </a:lnTo>
                <a:lnTo>
                  <a:pt x="3260" y="244"/>
                </a:lnTo>
                <a:lnTo>
                  <a:pt x="3261" y="245"/>
                </a:lnTo>
                <a:lnTo>
                  <a:pt x="3261" y="208"/>
                </a:lnTo>
                <a:lnTo>
                  <a:pt x="3261" y="153"/>
                </a:lnTo>
                <a:lnTo>
                  <a:pt x="3262" y="104"/>
                </a:lnTo>
                <a:lnTo>
                  <a:pt x="3262" y="124"/>
                </a:lnTo>
                <a:lnTo>
                  <a:pt x="3262" y="131"/>
                </a:lnTo>
                <a:lnTo>
                  <a:pt x="3263" y="119"/>
                </a:lnTo>
                <a:lnTo>
                  <a:pt x="3263" y="131"/>
                </a:lnTo>
                <a:lnTo>
                  <a:pt x="3263" y="144"/>
                </a:lnTo>
                <a:lnTo>
                  <a:pt x="3264" y="174"/>
                </a:lnTo>
                <a:lnTo>
                  <a:pt x="3264" y="160"/>
                </a:lnTo>
                <a:lnTo>
                  <a:pt x="3265" y="187"/>
                </a:lnTo>
                <a:lnTo>
                  <a:pt x="3266" y="248"/>
                </a:lnTo>
                <a:lnTo>
                  <a:pt x="3266" y="244"/>
                </a:lnTo>
                <a:lnTo>
                  <a:pt x="3267" y="150"/>
                </a:lnTo>
                <a:lnTo>
                  <a:pt x="3267" y="108"/>
                </a:lnTo>
                <a:lnTo>
                  <a:pt x="3268" y="92"/>
                </a:lnTo>
                <a:lnTo>
                  <a:pt x="3268" y="131"/>
                </a:lnTo>
                <a:lnTo>
                  <a:pt x="3268" y="129"/>
                </a:lnTo>
                <a:lnTo>
                  <a:pt x="3269" y="117"/>
                </a:lnTo>
                <a:lnTo>
                  <a:pt x="3269" y="142"/>
                </a:lnTo>
                <a:lnTo>
                  <a:pt x="3270" y="162"/>
                </a:lnTo>
                <a:lnTo>
                  <a:pt x="3270" y="185"/>
                </a:lnTo>
                <a:lnTo>
                  <a:pt x="3271" y="217"/>
                </a:lnTo>
                <a:lnTo>
                  <a:pt x="3272" y="244"/>
                </a:lnTo>
                <a:lnTo>
                  <a:pt x="3272" y="244"/>
                </a:lnTo>
                <a:lnTo>
                  <a:pt x="3272" y="264"/>
                </a:lnTo>
                <a:lnTo>
                  <a:pt x="3273" y="205"/>
                </a:lnTo>
                <a:lnTo>
                  <a:pt x="3273" y="178"/>
                </a:lnTo>
                <a:lnTo>
                  <a:pt x="3273" y="168"/>
                </a:lnTo>
                <a:lnTo>
                  <a:pt x="3274" y="208"/>
                </a:lnTo>
                <a:lnTo>
                  <a:pt x="3274" y="211"/>
                </a:lnTo>
                <a:lnTo>
                  <a:pt x="3275" y="226"/>
                </a:lnTo>
                <a:lnTo>
                  <a:pt x="3275" y="218"/>
                </a:lnTo>
                <a:lnTo>
                  <a:pt x="3276" y="217"/>
                </a:lnTo>
                <a:lnTo>
                  <a:pt x="3276" y="221"/>
                </a:lnTo>
                <a:lnTo>
                  <a:pt x="3276" y="200"/>
                </a:lnTo>
                <a:lnTo>
                  <a:pt x="3277" y="215"/>
                </a:lnTo>
                <a:lnTo>
                  <a:pt x="3277" y="233"/>
                </a:lnTo>
                <a:lnTo>
                  <a:pt x="3278" y="261"/>
                </a:lnTo>
                <a:lnTo>
                  <a:pt x="3278" y="272"/>
                </a:lnTo>
                <a:lnTo>
                  <a:pt x="3278" y="303"/>
                </a:lnTo>
                <a:lnTo>
                  <a:pt x="3279" y="255"/>
                </a:lnTo>
                <a:lnTo>
                  <a:pt x="3279" y="246"/>
                </a:lnTo>
                <a:lnTo>
                  <a:pt x="3279" y="237"/>
                </a:lnTo>
                <a:lnTo>
                  <a:pt x="3280" y="261"/>
                </a:lnTo>
                <a:lnTo>
                  <a:pt x="3281" y="258"/>
                </a:lnTo>
                <a:lnTo>
                  <a:pt x="3281" y="263"/>
                </a:lnTo>
                <a:lnTo>
                  <a:pt x="3282" y="242"/>
                </a:lnTo>
                <a:lnTo>
                  <a:pt x="3282" y="237"/>
                </a:lnTo>
                <a:lnTo>
                  <a:pt x="3282" y="199"/>
                </a:lnTo>
                <a:lnTo>
                  <a:pt x="3283" y="232"/>
                </a:lnTo>
                <a:lnTo>
                  <a:pt x="3283" y="246"/>
                </a:lnTo>
                <a:lnTo>
                  <a:pt x="3284" y="269"/>
                </a:lnTo>
                <a:lnTo>
                  <a:pt x="3284" y="264"/>
                </a:lnTo>
                <a:lnTo>
                  <a:pt x="3284" y="267"/>
                </a:lnTo>
                <a:lnTo>
                  <a:pt x="3285" y="122"/>
                </a:lnTo>
                <a:lnTo>
                  <a:pt x="3286" y="122"/>
                </a:lnTo>
                <a:lnTo>
                  <a:pt x="3286" y="147"/>
                </a:lnTo>
                <a:lnTo>
                  <a:pt x="3286" y="131"/>
                </a:lnTo>
                <a:lnTo>
                  <a:pt x="3287" y="129"/>
                </a:lnTo>
                <a:lnTo>
                  <a:pt x="3288" y="184"/>
                </a:lnTo>
                <a:lnTo>
                  <a:pt x="3288" y="184"/>
                </a:lnTo>
                <a:lnTo>
                  <a:pt x="3288" y="175"/>
                </a:lnTo>
                <a:lnTo>
                  <a:pt x="3289" y="230"/>
                </a:lnTo>
                <a:lnTo>
                  <a:pt x="3289" y="245"/>
                </a:lnTo>
                <a:lnTo>
                  <a:pt x="3290" y="242"/>
                </a:lnTo>
                <a:lnTo>
                  <a:pt x="3290" y="249"/>
                </a:lnTo>
                <a:lnTo>
                  <a:pt x="3290" y="209"/>
                </a:lnTo>
                <a:lnTo>
                  <a:pt x="3291" y="105"/>
                </a:lnTo>
                <a:lnTo>
                  <a:pt x="3292" y="120"/>
                </a:lnTo>
                <a:lnTo>
                  <a:pt x="3292" y="144"/>
                </a:lnTo>
                <a:lnTo>
                  <a:pt x="3293" y="135"/>
                </a:lnTo>
                <a:lnTo>
                  <a:pt x="3293" y="140"/>
                </a:lnTo>
                <a:lnTo>
                  <a:pt x="3294" y="187"/>
                </a:lnTo>
                <a:lnTo>
                  <a:pt x="3294" y="169"/>
                </a:lnTo>
                <a:lnTo>
                  <a:pt x="3295" y="239"/>
                </a:lnTo>
                <a:lnTo>
                  <a:pt x="3295" y="248"/>
                </a:lnTo>
                <a:lnTo>
                  <a:pt x="3296" y="251"/>
                </a:lnTo>
                <a:lnTo>
                  <a:pt x="3296" y="214"/>
                </a:lnTo>
                <a:lnTo>
                  <a:pt x="3297" y="157"/>
                </a:lnTo>
                <a:lnTo>
                  <a:pt x="3297" y="107"/>
                </a:lnTo>
                <a:lnTo>
                  <a:pt x="3298" y="120"/>
                </a:lnTo>
                <a:lnTo>
                  <a:pt x="3298" y="138"/>
                </a:lnTo>
                <a:lnTo>
                  <a:pt x="3298" y="131"/>
                </a:lnTo>
                <a:lnTo>
                  <a:pt x="3299" y="147"/>
                </a:lnTo>
                <a:lnTo>
                  <a:pt x="3299" y="157"/>
                </a:lnTo>
                <a:lnTo>
                  <a:pt x="3299" y="185"/>
                </a:lnTo>
                <a:lnTo>
                  <a:pt x="3300" y="169"/>
                </a:lnTo>
                <a:lnTo>
                  <a:pt x="3300" y="181"/>
                </a:lnTo>
                <a:lnTo>
                  <a:pt x="3301" y="246"/>
                </a:lnTo>
                <a:lnTo>
                  <a:pt x="3302" y="252"/>
                </a:lnTo>
                <a:lnTo>
                  <a:pt x="3302" y="258"/>
                </a:lnTo>
                <a:lnTo>
                  <a:pt x="3302" y="165"/>
                </a:lnTo>
                <a:lnTo>
                  <a:pt x="3303" y="116"/>
                </a:lnTo>
                <a:lnTo>
                  <a:pt x="3303" y="111"/>
                </a:lnTo>
                <a:lnTo>
                  <a:pt x="3304" y="136"/>
                </a:lnTo>
                <a:lnTo>
                  <a:pt x="3304" y="133"/>
                </a:lnTo>
                <a:lnTo>
                  <a:pt x="3304" y="124"/>
                </a:lnTo>
                <a:lnTo>
                  <a:pt x="3305" y="151"/>
                </a:lnTo>
                <a:lnTo>
                  <a:pt x="3305" y="162"/>
                </a:lnTo>
                <a:lnTo>
                  <a:pt x="3306" y="187"/>
                </a:lnTo>
                <a:lnTo>
                  <a:pt x="3306" y="184"/>
                </a:lnTo>
                <a:lnTo>
                  <a:pt x="3306" y="209"/>
                </a:lnTo>
                <a:lnTo>
                  <a:pt x="3307" y="245"/>
                </a:lnTo>
                <a:lnTo>
                  <a:pt x="3308" y="245"/>
                </a:lnTo>
                <a:lnTo>
                  <a:pt x="3308" y="254"/>
                </a:lnTo>
                <a:lnTo>
                  <a:pt x="3309" y="116"/>
                </a:lnTo>
                <a:lnTo>
                  <a:pt x="3309" y="108"/>
                </a:lnTo>
                <a:lnTo>
                  <a:pt x="3309" y="135"/>
                </a:lnTo>
                <a:lnTo>
                  <a:pt x="3310" y="132"/>
                </a:lnTo>
                <a:lnTo>
                  <a:pt x="3310" y="117"/>
                </a:lnTo>
                <a:lnTo>
                  <a:pt x="3311" y="156"/>
                </a:lnTo>
                <a:lnTo>
                  <a:pt x="3311" y="171"/>
                </a:lnTo>
                <a:lnTo>
                  <a:pt x="3312" y="211"/>
                </a:lnTo>
                <a:lnTo>
                  <a:pt x="3313" y="227"/>
                </a:lnTo>
                <a:lnTo>
                  <a:pt x="3313" y="251"/>
                </a:lnTo>
                <a:lnTo>
                  <a:pt x="3313" y="251"/>
                </a:lnTo>
                <a:lnTo>
                  <a:pt x="3314" y="258"/>
                </a:lnTo>
                <a:lnTo>
                  <a:pt x="3315" y="168"/>
                </a:lnTo>
                <a:lnTo>
                  <a:pt x="3315" y="174"/>
                </a:lnTo>
                <a:lnTo>
                  <a:pt x="3316" y="214"/>
                </a:lnTo>
                <a:lnTo>
                  <a:pt x="3316" y="208"/>
                </a:lnTo>
                <a:lnTo>
                  <a:pt x="3316" y="203"/>
                </a:lnTo>
                <a:lnTo>
                  <a:pt x="3317" y="223"/>
                </a:lnTo>
                <a:lnTo>
                  <a:pt x="3317" y="220"/>
                </a:lnTo>
                <a:lnTo>
                  <a:pt x="3318" y="208"/>
                </a:lnTo>
                <a:lnTo>
                  <a:pt x="3318" y="240"/>
                </a:lnTo>
                <a:lnTo>
                  <a:pt x="3319" y="251"/>
                </a:lnTo>
                <a:lnTo>
                  <a:pt x="3320" y="286"/>
                </a:lnTo>
                <a:lnTo>
                  <a:pt x="3320" y="282"/>
                </a:lnTo>
                <a:lnTo>
                  <a:pt x="3321" y="235"/>
                </a:lnTo>
                <a:lnTo>
                  <a:pt x="3321" y="237"/>
                </a:lnTo>
                <a:lnTo>
                  <a:pt x="3322" y="260"/>
                </a:lnTo>
                <a:lnTo>
                  <a:pt x="3322" y="260"/>
                </a:lnTo>
                <a:lnTo>
                  <a:pt x="3322" y="257"/>
                </a:lnTo>
                <a:lnTo>
                  <a:pt x="3323" y="232"/>
                </a:lnTo>
                <a:lnTo>
                  <a:pt x="3324" y="197"/>
                </a:lnTo>
                <a:lnTo>
                  <a:pt x="3325" y="254"/>
                </a:lnTo>
                <a:lnTo>
                  <a:pt x="3325" y="254"/>
                </a:lnTo>
                <a:lnTo>
                  <a:pt x="3326" y="202"/>
                </a:lnTo>
                <a:lnTo>
                  <a:pt x="3326" y="151"/>
                </a:lnTo>
                <a:lnTo>
                  <a:pt x="3327" y="95"/>
                </a:lnTo>
                <a:lnTo>
                  <a:pt x="3327" y="113"/>
                </a:lnTo>
                <a:lnTo>
                  <a:pt x="3327" y="122"/>
                </a:lnTo>
                <a:lnTo>
                  <a:pt x="3328" y="108"/>
                </a:lnTo>
                <a:lnTo>
                  <a:pt x="3328" y="117"/>
                </a:lnTo>
                <a:lnTo>
                  <a:pt x="3329" y="172"/>
                </a:lnTo>
                <a:lnTo>
                  <a:pt x="3329" y="172"/>
                </a:lnTo>
                <a:lnTo>
                  <a:pt x="3329" y="159"/>
                </a:lnTo>
                <a:lnTo>
                  <a:pt x="3331" y="230"/>
                </a:lnTo>
                <a:lnTo>
                  <a:pt x="3331" y="232"/>
                </a:lnTo>
                <a:lnTo>
                  <a:pt x="3332" y="245"/>
                </a:lnTo>
                <a:lnTo>
                  <a:pt x="3332" y="200"/>
                </a:lnTo>
                <a:lnTo>
                  <a:pt x="3332" y="144"/>
                </a:lnTo>
                <a:lnTo>
                  <a:pt x="3333" y="88"/>
                </a:lnTo>
                <a:lnTo>
                  <a:pt x="3333" y="92"/>
                </a:lnTo>
                <a:lnTo>
                  <a:pt x="3333" y="116"/>
                </a:lnTo>
                <a:lnTo>
                  <a:pt x="3334" y="90"/>
                </a:lnTo>
                <a:lnTo>
                  <a:pt x="3334" y="105"/>
                </a:lnTo>
                <a:lnTo>
                  <a:pt x="3335" y="129"/>
                </a:lnTo>
                <a:lnTo>
                  <a:pt x="3335" y="169"/>
                </a:lnTo>
                <a:lnTo>
                  <a:pt x="3336" y="154"/>
                </a:lnTo>
                <a:lnTo>
                  <a:pt x="3336" y="169"/>
                </a:lnTo>
                <a:lnTo>
                  <a:pt x="3337" y="227"/>
                </a:lnTo>
                <a:lnTo>
                  <a:pt x="3337" y="230"/>
                </a:lnTo>
                <a:lnTo>
                  <a:pt x="3338" y="124"/>
                </a:lnTo>
                <a:lnTo>
                  <a:pt x="3338" y="102"/>
                </a:lnTo>
                <a:lnTo>
                  <a:pt x="3338" y="90"/>
                </a:lnTo>
                <a:lnTo>
                  <a:pt x="3339" y="116"/>
                </a:lnTo>
                <a:lnTo>
                  <a:pt x="3340" y="120"/>
                </a:lnTo>
                <a:lnTo>
                  <a:pt x="3340" y="107"/>
                </a:lnTo>
                <a:lnTo>
                  <a:pt x="3341" y="129"/>
                </a:lnTo>
                <a:lnTo>
                  <a:pt x="3341" y="153"/>
                </a:lnTo>
                <a:lnTo>
                  <a:pt x="3341" y="174"/>
                </a:lnTo>
                <a:lnTo>
                  <a:pt x="3342" y="171"/>
                </a:lnTo>
                <a:lnTo>
                  <a:pt x="3342" y="188"/>
                </a:lnTo>
                <a:lnTo>
                  <a:pt x="3343" y="232"/>
                </a:lnTo>
                <a:lnTo>
                  <a:pt x="3343" y="232"/>
                </a:lnTo>
                <a:lnTo>
                  <a:pt x="3343" y="224"/>
                </a:lnTo>
                <a:lnTo>
                  <a:pt x="3343" y="228"/>
                </a:lnTo>
                <a:lnTo>
                  <a:pt x="3344" y="92"/>
                </a:lnTo>
                <a:lnTo>
                  <a:pt x="3345" y="84"/>
                </a:lnTo>
                <a:lnTo>
                  <a:pt x="3345" y="120"/>
                </a:lnTo>
                <a:lnTo>
                  <a:pt x="3345" y="104"/>
                </a:lnTo>
                <a:lnTo>
                  <a:pt x="3346" y="110"/>
                </a:lnTo>
                <a:lnTo>
                  <a:pt x="3346" y="105"/>
                </a:lnTo>
                <a:lnTo>
                  <a:pt x="3347" y="145"/>
                </a:lnTo>
                <a:lnTo>
                  <a:pt x="3347" y="163"/>
                </a:lnTo>
                <a:lnTo>
                  <a:pt x="3347" y="154"/>
                </a:lnTo>
                <a:lnTo>
                  <a:pt x="3348" y="199"/>
                </a:lnTo>
                <a:lnTo>
                  <a:pt x="3348" y="208"/>
                </a:lnTo>
                <a:lnTo>
                  <a:pt x="3349" y="233"/>
                </a:lnTo>
                <a:lnTo>
                  <a:pt x="3349" y="228"/>
                </a:lnTo>
                <a:lnTo>
                  <a:pt x="3349" y="236"/>
                </a:lnTo>
                <a:lnTo>
                  <a:pt x="3350" y="88"/>
                </a:lnTo>
                <a:lnTo>
                  <a:pt x="3351" y="84"/>
                </a:lnTo>
                <a:lnTo>
                  <a:pt x="3351" y="117"/>
                </a:lnTo>
                <a:lnTo>
                  <a:pt x="3352" y="102"/>
                </a:lnTo>
                <a:lnTo>
                  <a:pt x="3352" y="102"/>
                </a:lnTo>
                <a:lnTo>
                  <a:pt x="3353" y="176"/>
                </a:lnTo>
                <a:lnTo>
                  <a:pt x="3353" y="181"/>
                </a:lnTo>
                <a:lnTo>
                  <a:pt x="3353" y="172"/>
                </a:lnTo>
                <a:lnTo>
                  <a:pt x="3354" y="223"/>
                </a:lnTo>
                <a:lnTo>
                  <a:pt x="3354" y="237"/>
                </a:lnTo>
                <a:lnTo>
                  <a:pt x="3355" y="270"/>
                </a:lnTo>
                <a:lnTo>
                  <a:pt x="3356" y="252"/>
                </a:lnTo>
                <a:lnTo>
                  <a:pt x="3357" y="171"/>
                </a:lnTo>
                <a:lnTo>
                  <a:pt x="3357" y="190"/>
                </a:lnTo>
                <a:lnTo>
                  <a:pt x="3357" y="223"/>
                </a:lnTo>
                <a:lnTo>
                  <a:pt x="3358" y="211"/>
                </a:lnTo>
                <a:lnTo>
                  <a:pt x="3358" y="220"/>
                </a:lnTo>
                <a:lnTo>
                  <a:pt x="3358" y="215"/>
                </a:lnTo>
                <a:lnTo>
                  <a:pt x="3359" y="217"/>
                </a:lnTo>
                <a:lnTo>
                  <a:pt x="3359" y="194"/>
                </a:lnTo>
                <a:lnTo>
                  <a:pt x="3360" y="254"/>
                </a:lnTo>
                <a:lnTo>
                  <a:pt x="3361" y="258"/>
                </a:lnTo>
                <a:lnTo>
                  <a:pt x="3361" y="288"/>
                </a:lnTo>
                <a:lnTo>
                  <a:pt x="3362" y="273"/>
                </a:lnTo>
                <a:lnTo>
                  <a:pt x="3363" y="237"/>
                </a:lnTo>
                <a:lnTo>
                  <a:pt x="3363" y="251"/>
                </a:lnTo>
                <a:lnTo>
                  <a:pt x="3364" y="273"/>
                </a:lnTo>
                <a:lnTo>
                  <a:pt x="3364" y="263"/>
                </a:lnTo>
                <a:lnTo>
                  <a:pt x="3364" y="261"/>
                </a:lnTo>
                <a:lnTo>
                  <a:pt x="3365" y="220"/>
                </a:lnTo>
                <a:lnTo>
                  <a:pt x="3365" y="212"/>
                </a:lnTo>
                <a:lnTo>
                  <a:pt x="3366" y="261"/>
                </a:lnTo>
                <a:lnTo>
                  <a:pt x="3367" y="255"/>
                </a:lnTo>
                <a:lnTo>
                  <a:pt x="3368" y="163"/>
                </a:lnTo>
                <a:lnTo>
                  <a:pt x="3368" y="119"/>
                </a:lnTo>
                <a:lnTo>
                  <a:pt x="3368" y="110"/>
                </a:lnTo>
                <a:lnTo>
                  <a:pt x="3369" y="136"/>
                </a:lnTo>
                <a:lnTo>
                  <a:pt x="3369" y="135"/>
                </a:lnTo>
                <a:lnTo>
                  <a:pt x="3370" y="123"/>
                </a:lnTo>
                <a:lnTo>
                  <a:pt x="3370" y="154"/>
                </a:lnTo>
                <a:lnTo>
                  <a:pt x="3370" y="162"/>
                </a:lnTo>
                <a:lnTo>
                  <a:pt x="3371" y="183"/>
                </a:lnTo>
                <a:lnTo>
                  <a:pt x="3371" y="181"/>
                </a:lnTo>
                <a:lnTo>
                  <a:pt x="3372" y="205"/>
                </a:lnTo>
                <a:lnTo>
                  <a:pt x="3372" y="236"/>
                </a:lnTo>
                <a:lnTo>
                  <a:pt x="3372" y="235"/>
                </a:lnTo>
                <a:lnTo>
                  <a:pt x="3373" y="230"/>
                </a:lnTo>
                <a:lnTo>
                  <a:pt x="3373" y="237"/>
                </a:lnTo>
                <a:lnTo>
                  <a:pt x="3374" y="107"/>
                </a:lnTo>
                <a:lnTo>
                  <a:pt x="3374" y="101"/>
                </a:lnTo>
                <a:lnTo>
                  <a:pt x="3374" y="99"/>
                </a:lnTo>
                <a:lnTo>
                  <a:pt x="3375" y="126"/>
                </a:lnTo>
                <a:lnTo>
                  <a:pt x="3375" y="119"/>
                </a:lnTo>
                <a:lnTo>
                  <a:pt x="3375" y="122"/>
                </a:lnTo>
                <a:lnTo>
                  <a:pt x="3376" y="113"/>
                </a:lnTo>
                <a:lnTo>
                  <a:pt x="3376" y="151"/>
                </a:lnTo>
                <a:lnTo>
                  <a:pt x="3376" y="178"/>
                </a:lnTo>
                <a:lnTo>
                  <a:pt x="3377" y="166"/>
                </a:lnTo>
                <a:lnTo>
                  <a:pt x="3377" y="205"/>
                </a:lnTo>
                <a:lnTo>
                  <a:pt x="3378" y="221"/>
                </a:lnTo>
                <a:lnTo>
                  <a:pt x="3378" y="240"/>
                </a:lnTo>
                <a:lnTo>
                  <a:pt x="3379" y="230"/>
                </a:lnTo>
                <a:lnTo>
                  <a:pt x="3379" y="228"/>
                </a:lnTo>
                <a:lnTo>
                  <a:pt x="3380" y="95"/>
                </a:lnTo>
                <a:lnTo>
                  <a:pt x="3380" y="82"/>
                </a:lnTo>
                <a:lnTo>
                  <a:pt x="3381" y="123"/>
                </a:lnTo>
                <a:lnTo>
                  <a:pt x="3381" y="114"/>
                </a:lnTo>
                <a:lnTo>
                  <a:pt x="3382" y="169"/>
                </a:lnTo>
                <a:lnTo>
                  <a:pt x="3383" y="175"/>
                </a:lnTo>
                <a:lnTo>
                  <a:pt x="3383" y="171"/>
                </a:lnTo>
                <a:lnTo>
                  <a:pt x="3384" y="221"/>
                </a:lnTo>
                <a:lnTo>
                  <a:pt x="3384" y="233"/>
                </a:lnTo>
                <a:lnTo>
                  <a:pt x="3384" y="237"/>
                </a:lnTo>
                <a:lnTo>
                  <a:pt x="3385" y="237"/>
                </a:lnTo>
                <a:lnTo>
                  <a:pt x="3385" y="242"/>
                </a:lnTo>
                <a:lnTo>
                  <a:pt x="3386" y="111"/>
                </a:lnTo>
                <a:lnTo>
                  <a:pt x="3386" y="107"/>
                </a:lnTo>
                <a:lnTo>
                  <a:pt x="3387" y="133"/>
                </a:lnTo>
                <a:lnTo>
                  <a:pt x="3387" y="122"/>
                </a:lnTo>
                <a:lnTo>
                  <a:pt x="3388" y="119"/>
                </a:lnTo>
                <a:lnTo>
                  <a:pt x="3388" y="180"/>
                </a:lnTo>
                <a:lnTo>
                  <a:pt x="3389" y="178"/>
                </a:lnTo>
                <a:lnTo>
                  <a:pt x="3389" y="169"/>
                </a:lnTo>
                <a:lnTo>
                  <a:pt x="3390" y="214"/>
                </a:lnTo>
                <a:lnTo>
                  <a:pt x="3390" y="230"/>
                </a:lnTo>
                <a:lnTo>
                  <a:pt x="3390" y="239"/>
                </a:lnTo>
                <a:lnTo>
                  <a:pt x="3391" y="220"/>
                </a:lnTo>
                <a:lnTo>
                  <a:pt x="3391" y="203"/>
                </a:lnTo>
                <a:lnTo>
                  <a:pt x="3392" y="105"/>
                </a:lnTo>
                <a:lnTo>
                  <a:pt x="3392" y="117"/>
                </a:lnTo>
                <a:lnTo>
                  <a:pt x="3392" y="135"/>
                </a:lnTo>
                <a:lnTo>
                  <a:pt x="3393" y="131"/>
                </a:lnTo>
                <a:lnTo>
                  <a:pt x="3394" y="147"/>
                </a:lnTo>
                <a:lnTo>
                  <a:pt x="3394" y="192"/>
                </a:lnTo>
                <a:lnTo>
                  <a:pt x="3395" y="187"/>
                </a:lnTo>
                <a:lnTo>
                  <a:pt x="3395" y="180"/>
                </a:lnTo>
                <a:lnTo>
                  <a:pt x="3396" y="242"/>
                </a:lnTo>
                <a:lnTo>
                  <a:pt x="3396" y="242"/>
                </a:lnTo>
                <a:lnTo>
                  <a:pt x="3397" y="249"/>
                </a:lnTo>
                <a:lnTo>
                  <a:pt x="3397" y="245"/>
                </a:lnTo>
                <a:lnTo>
                  <a:pt x="3397" y="218"/>
                </a:lnTo>
                <a:lnTo>
                  <a:pt x="3398" y="174"/>
                </a:lnTo>
                <a:lnTo>
                  <a:pt x="3398" y="193"/>
                </a:lnTo>
                <a:lnTo>
                  <a:pt x="3399" y="212"/>
                </a:lnTo>
                <a:lnTo>
                  <a:pt x="3400" y="228"/>
                </a:lnTo>
                <a:lnTo>
                  <a:pt x="3400" y="224"/>
                </a:lnTo>
                <a:lnTo>
                  <a:pt x="3401" y="208"/>
                </a:lnTo>
                <a:lnTo>
                  <a:pt x="3401" y="223"/>
                </a:lnTo>
                <a:lnTo>
                  <a:pt x="3402" y="264"/>
                </a:lnTo>
                <a:lnTo>
                  <a:pt x="3402" y="266"/>
                </a:lnTo>
                <a:lnTo>
                  <a:pt x="3403" y="261"/>
                </a:lnTo>
                <a:lnTo>
                  <a:pt x="3403" y="280"/>
                </a:lnTo>
                <a:lnTo>
                  <a:pt x="3403" y="276"/>
                </a:lnTo>
                <a:lnTo>
                  <a:pt x="3404" y="255"/>
                </a:lnTo>
                <a:lnTo>
                  <a:pt x="3404" y="242"/>
                </a:lnTo>
                <a:lnTo>
                  <a:pt x="3404" y="254"/>
                </a:lnTo>
                <a:lnTo>
                  <a:pt x="3405" y="258"/>
                </a:lnTo>
                <a:lnTo>
                  <a:pt x="3405" y="254"/>
                </a:lnTo>
                <a:lnTo>
                  <a:pt x="3406" y="255"/>
                </a:lnTo>
                <a:lnTo>
                  <a:pt x="3406" y="249"/>
                </a:lnTo>
                <a:lnTo>
                  <a:pt x="3407" y="214"/>
                </a:lnTo>
                <a:lnTo>
                  <a:pt x="3407" y="230"/>
                </a:lnTo>
                <a:lnTo>
                  <a:pt x="3408" y="263"/>
                </a:lnTo>
                <a:lnTo>
                  <a:pt x="3408" y="258"/>
                </a:lnTo>
                <a:lnTo>
                  <a:pt x="3409" y="132"/>
                </a:lnTo>
                <a:lnTo>
                  <a:pt x="3410" y="124"/>
                </a:lnTo>
                <a:lnTo>
                  <a:pt x="3410" y="145"/>
                </a:lnTo>
                <a:lnTo>
                  <a:pt x="3411" y="141"/>
                </a:lnTo>
                <a:lnTo>
                  <a:pt x="3411" y="136"/>
                </a:lnTo>
                <a:lnTo>
                  <a:pt x="3411" y="135"/>
                </a:lnTo>
                <a:lnTo>
                  <a:pt x="3412" y="180"/>
                </a:lnTo>
                <a:lnTo>
                  <a:pt x="3412" y="187"/>
                </a:lnTo>
                <a:lnTo>
                  <a:pt x="3412" y="178"/>
                </a:lnTo>
                <a:lnTo>
                  <a:pt x="3413" y="214"/>
                </a:lnTo>
                <a:lnTo>
                  <a:pt x="3413" y="233"/>
                </a:lnTo>
                <a:lnTo>
                  <a:pt x="3414" y="249"/>
                </a:lnTo>
                <a:lnTo>
                  <a:pt x="3414" y="245"/>
                </a:lnTo>
                <a:lnTo>
                  <a:pt x="3415" y="228"/>
                </a:lnTo>
                <a:lnTo>
                  <a:pt x="3416" y="120"/>
                </a:lnTo>
                <a:lnTo>
                  <a:pt x="3416" y="116"/>
                </a:lnTo>
                <a:lnTo>
                  <a:pt x="3416" y="144"/>
                </a:lnTo>
                <a:lnTo>
                  <a:pt x="3417" y="132"/>
                </a:lnTo>
                <a:lnTo>
                  <a:pt x="3417" y="129"/>
                </a:lnTo>
                <a:lnTo>
                  <a:pt x="3418" y="193"/>
                </a:lnTo>
                <a:lnTo>
                  <a:pt x="3418" y="192"/>
                </a:lnTo>
                <a:lnTo>
                  <a:pt x="3419" y="178"/>
                </a:lnTo>
                <a:lnTo>
                  <a:pt x="3419" y="235"/>
                </a:lnTo>
                <a:lnTo>
                  <a:pt x="3420" y="251"/>
                </a:lnTo>
                <a:lnTo>
                  <a:pt x="3420" y="255"/>
                </a:lnTo>
                <a:lnTo>
                  <a:pt x="3420" y="230"/>
                </a:lnTo>
                <a:lnTo>
                  <a:pt x="3421" y="220"/>
                </a:lnTo>
                <a:lnTo>
                  <a:pt x="3422" y="120"/>
                </a:lnTo>
                <a:lnTo>
                  <a:pt x="3422" y="135"/>
                </a:lnTo>
                <a:lnTo>
                  <a:pt x="3422" y="148"/>
                </a:lnTo>
                <a:lnTo>
                  <a:pt x="3423" y="140"/>
                </a:lnTo>
                <a:lnTo>
                  <a:pt x="3423" y="150"/>
                </a:lnTo>
                <a:lnTo>
                  <a:pt x="3424" y="196"/>
                </a:lnTo>
                <a:lnTo>
                  <a:pt x="3424" y="178"/>
                </a:lnTo>
                <a:lnTo>
                  <a:pt x="3425" y="246"/>
                </a:lnTo>
                <a:lnTo>
                  <a:pt x="3426" y="248"/>
                </a:lnTo>
                <a:lnTo>
                  <a:pt x="3426" y="249"/>
                </a:lnTo>
                <a:lnTo>
                  <a:pt x="3427" y="224"/>
                </a:lnTo>
                <a:lnTo>
                  <a:pt x="3427" y="169"/>
                </a:lnTo>
                <a:lnTo>
                  <a:pt x="3427" y="126"/>
                </a:lnTo>
                <a:lnTo>
                  <a:pt x="3428" y="138"/>
                </a:lnTo>
                <a:lnTo>
                  <a:pt x="3428" y="148"/>
                </a:lnTo>
                <a:lnTo>
                  <a:pt x="3429" y="142"/>
                </a:lnTo>
                <a:lnTo>
                  <a:pt x="3429" y="153"/>
                </a:lnTo>
                <a:lnTo>
                  <a:pt x="3429" y="168"/>
                </a:lnTo>
                <a:lnTo>
                  <a:pt x="3430" y="197"/>
                </a:lnTo>
                <a:lnTo>
                  <a:pt x="3430" y="181"/>
                </a:lnTo>
                <a:lnTo>
                  <a:pt x="3431" y="197"/>
                </a:lnTo>
                <a:lnTo>
                  <a:pt x="3431" y="249"/>
                </a:lnTo>
                <a:lnTo>
                  <a:pt x="3432" y="254"/>
                </a:lnTo>
                <a:lnTo>
                  <a:pt x="3433" y="185"/>
                </a:lnTo>
                <a:lnTo>
                  <a:pt x="3433" y="153"/>
                </a:lnTo>
                <a:lnTo>
                  <a:pt x="3434" y="147"/>
                </a:lnTo>
                <a:lnTo>
                  <a:pt x="3434" y="172"/>
                </a:lnTo>
                <a:lnTo>
                  <a:pt x="3434" y="175"/>
                </a:lnTo>
                <a:lnTo>
                  <a:pt x="3435" y="156"/>
                </a:lnTo>
                <a:lnTo>
                  <a:pt x="3435" y="171"/>
                </a:lnTo>
                <a:lnTo>
                  <a:pt x="3435" y="188"/>
                </a:lnTo>
                <a:lnTo>
                  <a:pt x="3436" y="212"/>
                </a:lnTo>
                <a:lnTo>
                  <a:pt x="3436" y="212"/>
                </a:lnTo>
                <a:lnTo>
                  <a:pt x="3437" y="224"/>
                </a:lnTo>
                <a:lnTo>
                  <a:pt x="3438" y="263"/>
                </a:lnTo>
                <a:lnTo>
                  <a:pt x="3438" y="258"/>
                </a:lnTo>
                <a:lnTo>
                  <a:pt x="3439" y="261"/>
                </a:lnTo>
                <a:lnTo>
                  <a:pt x="3439" y="220"/>
                </a:lnTo>
                <a:lnTo>
                  <a:pt x="3439" y="214"/>
                </a:lnTo>
                <a:lnTo>
                  <a:pt x="3439" y="212"/>
                </a:lnTo>
                <a:lnTo>
                  <a:pt x="3440" y="245"/>
                </a:lnTo>
                <a:lnTo>
                  <a:pt x="3440" y="244"/>
                </a:lnTo>
                <a:lnTo>
                  <a:pt x="3441" y="240"/>
                </a:lnTo>
                <a:lnTo>
                  <a:pt x="3441" y="244"/>
                </a:lnTo>
                <a:lnTo>
                  <a:pt x="3441" y="240"/>
                </a:lnTo>
                <a:lnTo>
                  <a:pt x="3442" y="221"/>
                </a:lnTo>
                <a:lnTo>
                  <a:pt x="3443" y="232"/>
                </a:lnTo>
                <a:lnTo>
                  <a:pt x="3443" y="244"/>
                </a:lnTo>
                <a:lnTo>
                  <a:pt x="3443" y="276"/>
                </a:lnTo>
                <a:lnTo>
                  <a:pt x="3444" y="275"/>
                </a:lnTo>
                <a:lnTo>
                  <a:pt x="3444" y="275"/>
                </a:lnTo>
                <a:lnTo>
                  <a:pt x="3444" y="267"/>
                </a:lnTo>
                <a:lnTo>
                  <a:pt x="3445" y="286"/>
                </a:lnTo>
                <a:lnTo>
                  <a:pt x="3445" y="269"/>
                </a:lnTo>
                <a:lnTo>
                  <a:pt x="3445" y="270"/>
                </a:lnTo>
                <a:lnTo>
                  <a:pt x="3445" y="269"/>
                </a:lnTo>
                <a:lnTo>
                  <a:pt x="3446" y="279"/>
                </a:lnTo>
                <a:lnTo>
                  <a:pt x="3447" y="276"/>
                </a:lnTo>
                <a:lnTo>
                  <a:pt x="3447" y="279"/>
                </a:lnTo>
                <a:lnTo>
                  <a:pt x="3447" y="275"/>
                </a:lnTo>
                <a:lnTo>
                  <a:pt x="3448" y="270"/>
                </a:lnTo>
                <a:lnTo>
                  <a:pt x="3448" y="237"/>
                </a:lnTo>
                <a:lnTo>
                  <a:pt x="3449" y="245"/>
                </a:lnTo>
                <a:lnTo>
                  <a:pt x="3449" y="266"/>
                </a:lnTo>
                <a:lnTo>
                  <a:pt x="3450" y="273"/>
                </a:lnTo>
                <a:lnTo>
                  <a:pt x="3450" y="269"/>
                </a:lnTo>
                <a:lnTo>
                  <a:pt x="3450" y="258"/>
                </a:lnTo>
                <a:lnTo>
                  <a:pt x="3450" y="261"/>
                </a:lnTo>
                <a:lnTo>
                  <a:pt x="3451" y="206"/>
                </a:lnTo>
                <a:lnTo>
                  <a:pt x="3451" y="206"/>
                </a:lnTo>
                <a:lnTo>
                  <a:pt x="3451" y="203"/>
                </a:lnTo>
                <a:lnTo>
                  <a:pt x="3452" y="221"/>
                </a:lnTo>
                <a:lnTo>
                  <a:pt x="3452" y="221"/>
                </a:lnTo>
                <a:lnTo>
                  <a:pt x="3453" y="221"/>
                </a:lnTo>
                <a:lnTo>
                  <a:pt x="3453" y="220"/>
                </a:lnTo>
                <a:lnTo>
                  <a:pt x="3454" y="244"/>
                </a:lnTo>
                <a:lnTo>
                  <a:pt x="3454" y="217"/>
                </a:lnTo>
                <a:lnTo>
                  <a:pt x="3455" y="260"/>
                </a:lnTo>
                <a:lnTo>
                  <a:pt x="3455" y="269"/>
                </a:lnTo>
                <a:lnTo>
                  <a:pt x="3455" y="279"/>
                </a:lnTo>
                <a:lnTo>
                  <a:pt x="3456" y="263"/>
                </a:lnTo>
                <a:lnTo>
                  <a:pt x="3456" y="260"/>
                </a:lnTo>
                <a:lnTo>
                  <a:pt x="3457" y="205"/>
                </a:lnTo>
                <a:lnTo>
                  <a:pt x="3458" y="200"/>
                </a:lnTo>
                <a:lnTo>
                  <a:pt x="3458" y="224"/>
                </a:lnTo>
                <a:lnTo>
                  <a:pt x="3459" y="224"/>
                </a:lnTo>
                <a:lnTo>
                  <a:pt x="3459" y="228"/>
                </a:lnTo>
                <a:lnTo>
                  <a:pt x="3459" y="254"/>
                </a:lnTo>
                <a:lnTo>
                  <a:pt x="3460" y="223"/>
                </a:lnTo>
                <a:lnTo>
                  <a:pt x="3460" y="230"/>
                </a:lnTo>
                <a:lnTo>
                  <a:pt x="3461" y="270"/>
                </a:lnTo>
                <a:lnTo>
                  <a:pt x="3461" y="273"/>
                </a:lnTo>
                <a:lnTo>
                  <a:pt x="3462" y="261"/>
                </a:lnTo>
                <a:lnTo>
                  <a:pt x="3462" y="264"/>
                </a:lnTo>
                <a:lnTo>
                  <a:pt x="3463" y="249"/>
                </a:lnTo>
                <a:lnTo>
                  <a:pt x="3463" y="203"/>
                </a:lnTo>
                <a:lnTo>
                  <a:pt x="3463" y="206"/>
                </a:lnTo>
                <a:lnTo>
                  <a:pt x="3464" y="224"/>
                </a:lnTo>
                <a:lnTo>
                  <a:pt x="3464" y="228"/>
                </a:lnTo>
                <a:lnTo>
                  <a:pt x="3464" y="221"/>
                </a:lnTo>
                <a:lnTo>
                  <a:pt x="3465" y="223"/>
                </a:lnTo>
                <a:lnTo>
                  <a:pt x="3465" y="230"/>
                </a:lnTo>
                <a:lnTo>
                  <a:pt x="3465" y="239"/>
                </a:lnTo>
                <a:lnTo>
                  <a:pt x="3466" y="217"/>
                </a:lnTo>
                <a:lnTo>
                  <a:pt x="3466" y="228"/>
                </a:lnTo>
                <a:lnTo>
                  <a:pt x="3466" y="242"/>
                </a:lnTo>
                <a:lnTo>
                  <a:pt x="3467" y="276"/>
                </a:lnTo>
                <a:lnTo>
                  <a:pt x="3467" y="275"/>
                </a:lnTo>
                <a:lnTo>
                  <a:pt x="3468" y="233"/>
                </a:lnTo>
                <a:lnTo>
                  <a:pt x="3469" y="206"/>
                </a:lnTo>
                <a:lnTo>
                  <a:pt x="3469" y="196"/>
                </a:lnTo>
                <a:lnTo>
                  <a:pt x="3470" y="212"/>
                </a:lnTo>
                <a:lnTo>
                  <a:pt x="3470" y="217"/>
                </a:lnTo>
                <a:lnTo>
                  <a:pt x="3470" y="215"/>
                </a:lnTo>
                <a:lnTo>
                  <a:pt x="3471" y="228"/>
                </a:lnTo>
                <a:lnTo>
                  <a:pt x="3471" y="235"/>
                </a:lnTo>
                <a:lnTo>
                  <a:pt x="3471" y="251"/>
                </a:lnTo>
                <a:lnTo>
                  <a:pt x="3472" y="214"/>
                </a:lnTo>
                <a:lnTo>
                  <a:pt x="3472" y="236"/>
                </a:lnTo>
                <a:lnTo>
                  <a:pt x="3472" y="257"/>
                </a:lnTo>
                <a:lnTo>
                  <a:pt x="3473" y="278"/>
                </a:lnTo>
                <a:lnTo>
                  <a:pt x="3474" y="270"/>
                </a:lnTo>
                <a:lnTo>
                  <a:pt x="3475" y="206"/>
                </a:lnTo>
                <a:lnTo>
                  <a:pt x="3475" y="205"/>
                </a:lnTo>
                <a:lnTo>
                  <a:pt x="3476" y="228"/>
                </a:lnTo>
                <a:lnTo>
                  <a:pt x="3476" y="232"/>
                </a:lnTo>
                <a:lnTo>
                  <a:pt x="3476" y="228"/>
                </a:lnTo>
                <a:lnTo>
                  <a:pt x="3477" y="246"/>
                </a:lnTo>
                <a:lnTo>
                  <a:pt x="3477" y="258"/>
                </a:lnTo>
                <a:lnTo>
                  <a:pt x="3478" y="226"/>
                </a:lnTo>
                <a:lnTo>
                  <a:pt x="3478" y="258"/>
                </a:lnTo>
                <a:lnTo>
                  <a:pt x="3479" y="264"/>
                </a:lnTo>
                <a:lnTo>
                  <a:pt x="3479" y="280"/>
                </a:lnTo>
                <a:lnTo>
                  <a:pt x="3479" y="278"/>
                </a:lnTo>
                <a:lnTo>
                  <a:pt x="3480" y="270"/>
                </a:lnTo>
                <a:lnTo>
                  <a:pt x="3480" y="286"/>
                </a:lnTo>
                <a:lnTo>
                  <a:pt x="3481" y="251"/>
                </a:lnTo>
                <a:lnTo>
                  <a:pt x="3481" y="251"/>
                </a:lnTo>
                <a:lnTo>
                  <a:pt x="3481" y="249"/>
                </a:lnTo>
                <a:lnTo>
                  <a:pt x="3482" y="276"/>
                </a:lnTo>
                <a:lnTo>
                  <a:pt x="3482" y="272"/>
                </a:lnTo>
                <a:lnTo>
                  <a:pt x="3483" y="264"/>
                </a:lnTo>
                <a:lnTo>
                  <a:pt x="3483" y="236"/>
                </a:lnTo>
                <a:lnTo>
                  <a:pt x="3484" y="278"/>
                </a:lnTo>
                <a:lnTo>
                  <a:pt x="3485" y="282"/>
                </a:lnTo>
                <a:lnTo>
                  <a:pt x="3485" y="289"/>
                </a:lnTo>
                <a:lnTo>
                  <a:pt x="3486" y="282"/>
                </a:lnTo>
                <a:lnTo>
                  <a:pt x="3486" y="318"/>
                </a:lnTo>
                <a:lnTo>
                  <a:pt x="3487" y="289"/>
                </a:lnTo>
                <a:lnTo>
                  <a:pt x="3487" y="291"/>
                </a:lnTo>
                <a:lnTo>
                  <a:pt x="3488" y="298"/>
                </a:lnTo>
                <a:lnTo>
                  <a:pt x="3488" y="297"/>
                </a:lnTo>
                <a:lnTo>
                  <a:pt x="3489" y="242"/>
                </a:lnTo>
                <a:lnTo>
                  <a:pt x="3490" y="246"/>
                </a:lnTo>
                <a:lnTo>
                  <a:pt x="3490" y="285"/>
                </a:lnTo>
                <a:lnTo>
                  <a:pt x="3491" y="288"/>
                </a:lnTo>
                <a:lnTo>
                  <a:pt x="3492" y="275"/>
                </a:lnTo>
                <a:lnTo>
                  <a:pt x="3492" y="284"/>
                </a:lnTo>
                <a:lnTo>
                  <a:pt x="3492" y="267"/>
                </a:lnTo>
                <a:lnTo>
                  <a:pt x="3493" y="240"/>
                </a:lnTo>
                <a:lnTo>
                  <a:pt x="3493" y="242"/>
                </a:lnTo>
                <a:lnTo>
                  <a:pt x="3493" y="248"/>
                </a:lnTo>
                <a:lnTo>
                  <a:pt x="3494" y="258"/>
                </a:lnTo>
                <a:lnTo>
                  <a:pt x="3494" y="257"/>
                </a:lnTo>
                <a:lnTo>
                  <a:pt x="3494" y="260"/>
                </a:lnTo>
                <a:lnTo>
                  <a:pt x="3495" y="272"/>
                </a:lnTo>
                <a:lnTo>
                  <a:pt x="3495" y="242"/>
                </a:lnTo>
                <a:lnTo>
                  <a:pt x="3495" y="245"/>
                </a:lnTo>
                <a:lnTo>
                  <a:pt x="3496" y="255"/>
                </a:lnTo>
                <a:lnTo>
                  <a:pt x="3497" y="286"/>
                </a:lnTo>
                <a:lnTo>
                  <a:pt x="3497" y="286"/>
                </a:lnTo>
                <a:lnTo>
                  <a:pt x="3498" y="278"/>
                </a:lnTo>
                <a:lnTo>
                  <a:pt x="3498" y="289"/>
                </a:lnTo>
                <a:lnTo>
                  <a:pt x="3498" y="269"/>
                </a:lnTo>
                <a:lnTo>
                  <a:pt x="3498" y="249"/>
                </a:lnTo>
                <a:lnTo>
                  <a:pt x="3499" y="254"/>
                </a:lnTo>
                <a:lnTo>
                  <a:pt x="3499" y="257"/>
                </a:lnTo>
                <a:lnTo>
                  <a:pt x="3500" y="261"/>
                </a:lnTo>
                <a:lnTo>
                  <a:pt x="3500" y="260"/>
                </a:lnTo>
                <a:lnTo>
                  <a:pt x="3501" y="266"/>
                </a:lnTo>
                <a:lnTo>
                  <a:pt x="3501" y="275"/>
                </a:lnTo>
                <a:lnTo>
                  <a:pt x="3501" y="245"/>
                </a:lnTo>
                <a:lnTo>
                  <a:pt x="3502" y="245"/>
                </a:lnTo>
                <a:lnTo>
                  <a:pt x="3502" y="254"/>
                </a:lnTo>
                <a:lnTo>
                  <a:pt x="3503" y="285"/>
                </a:lnTo>
                <a:lnTo>
                  <a:pt x="3503" y="286"/>
                </a:lnTo>
                <a:lnTo>
                  <a:pt x="3504" y="288"/>
                </a:lnTo>
                <a:lnTo>
                  <a:pt x="3504" y="269"/>
                </a:lnTo>
                <a:lnTo>
                  <a:pt x="3504" y="255"/>
                </a:lnTo>
                <a:lnTo>
                  <a:pt x="3504" y="254"/>
                </a:lnTo>
                <a:lnTo>
                  <a:pt x="3505" y="266"/>
                </a:lnTo>
                <a:lnTo>
                  <a:pt x="3506" y="275"/>
                </a:lnTo>
                <a:lnTo>
                  <a:pt x="3506" y="258"/>
                </a:lnTo>
                <a:lnTo>
                  <a:pt x="3506" y="269"/>
                </a:lnTo>
                <a:lnTo>
                  <a:pt x="3507" y="276"/>
                </a:lnTo>
                <a:lnTo>
                  <a:pt x="3507" y="246"/>
                </a:lnTo>
                <a:lnTo>
                  <a:pt x="3508" y="254"/>
                </a:lnTo>
                <a:lnTo>
                  <a:pt x="3508" y="263"/>
                </a:lnTo>
                <a:lnTo>
                  <a:pt x="3509" y="288"/>
                </a:lnTo>
                <a:lnTo>
                  <a:pt x="3509" y="285"/>
                </a:lnTo>
                <a:lnTo>
                  <a:pt x="3509" y="278"/>
                </a:lnTo>
                <a:lnTo>
                  <a:pt x="3510" y="298"/>
                </a:lnTo>
                <a:lnTo>
                  <a:pt x="3510" y="285"/>
                </a:lnTo>
                <a:lnTo>
                  <a:pt x="3510" y="288"/>
                </a:lnTo>
                <a:lnTo>
                  <a:pt x="3511" y="285"/>
                </a:lnTo>
                <a:lnTo>
                  <a:pt x="3511" y="294"/>
                </a:lnTo>
                <a:lnTo>
                  <a:pt x="3512" y="291"/>
                </a:lnTo>
                <a:lnTo>
                  <a:pt x="3512" y="301"/>
                </a:lnTo>
                <a:lnTo>
                  <a:pt x="3513" y="292"/>
                </a:lnTo>
                <a:lnTo>
                  <a:pt x="3513" y="288"/>
                </a:lnTo>
                <a:lnTo>
                  <a:pt x="3513" y="257"/>
                </a:lnTo>
                <a:lnTo>
                  <a:pt x="3514" y="273"/>
                </a:lnTo>
                <a:lnTo>
                  <a:pt x="3514" y="280"/>
                </a:lnTo>
                <a:lnTo>
                  <a:pt x="3515" y="289"/>
                </a:lnTo>
                <a:lnTo>
                  <a:pt x="3515" y="285"/>
                </a:lnTo>
                <a:lnTo>
                  <a:pt x="3515" y="279"/>
                </a:lnTo>
                <a:lnTo>
                  <a:pt x="3516" y="297"/>
                </a:lnTo>
                <a:lnTo>
                  <a:pt x="3516" y="267"/>
                </a:lnTo>
                <a:lnTo>
                  <a:pt x="3517" y="263"/>
                </a:lnTo>
                <a:lnTo>
                  <a:pt x="3517" y="286"/>
                </a:lnTo>
                <a:lnTo>
                  <a:pt x="3518" y="269"/>
                </a:lnTo>
                <a:lnTo>
                  <a:pt x="3518" y="267"/>
                </a:lnTo>
                <a:lnTo>
                  <a:pt x="3518" y="273"/>
                </a:lnTo>
                <a:lnTo>
                  <a:pt x="3519" y="273"/>
                </a:lnTo>
                <a:lnTo>
                  <a:pt x="3519" y="246"/>
                </a:lnTo>
                <a:lnTo>
                  <a:pt x="3520" y="275"/>
                </a:lnTo>
                <a:lnTo>
                  <a:pt x="3520" y="282"/>
                </a:lnTo>
                <a:lnTo>
                  <a:pt x="3521" y="288"/>
                </a:lnTo>
                <a:lnTo>
                  <a:pt x="3521" y="280"/>
                </a:lnTo>
                <a:lnTo>
                  <a:pt x="3522" y="297"/>
                </a:lnTo>
                <a:lnTo>
                  <a:pt x="3522" y="275"/>
                </a:lnTo>
                <a:lnTo>
                  <a:pt x="3522" y="275"/>
                </a:lnTo>
                <a:lnTo>
                  <a:pt x="3523" y="275"/>
                </a:lnTo>
                <a:lnTo>
                  <a:pt x="3523" y="292"/>
                </a:lnTo>
                <a:lnTo>
                  <a:pt x="3524" y="282"/>
                </a:lnTo>
                <a:lnTo>
                  <a:pt x="3524" y="282"/>
                </a:lnTo>
                <a:lnTo>
                  <a:pt x="3525" y="228"/>
                </a:lnTo>
                <a:lnTo>
                  <a:pt x="3525" y="251"/>
                </a:lnTo>
                <a:lnTo>
                  <a:pt x="3526" y="285"/>
                </a:lnTo>
                <a:lnTo>
                  <a:pt x="3526" y="288"/>
                </a:lnTo>
                <a:lnTo>
                  <a:pt x="3527" y="312"/>
                </a:lnTo>
                <a:lnTo>
                  <a:pt x="3528" y="306"/>
                </a:lnTo>
                <a:lnTo>
                  <a:pt x="3529" y="286"/>
                </a:lnTo>
                <a:lnTo>
                  <a:pt x="3529" y="294"/>
                </a:lnTo>
                <a:lnTo>
                  <a:pt x="3529" y="298"/>
                </a:lnTo>
                <a:lnTo>
                  <a:pt x="3530" y="295"/>
                </a:lnTo>
                <a:lnTo>
                  <a:pt x="3530" y="295"/>
                </a:lnTo>
                <a:lnTo>
                  <a:pt x="3531" y="249"/>
                </a:lnTo>
                <a:lnTo>
                  <a:pt x="3531" y="251"/>
                </a:lnTo>
                <a:lnTo>
                  <a:pt x="3531" y="255"/>
                </a:lnTo>
                <a:lnTo>
                  <a:pt x="3532" y="285"/>
                </a:lnTo>
                <a:lnTo>
                  <a:pt x="3533" y="286"/>
                </a:lnTo>
                <a:lnTo>
                  <a:pt x="3534" y="245"/>
                </a:lnTo>
                <a:lnTo>
                  <a:pt x="3534" y="230"/>
                </a:lnTo>
                <a:lnTo>
                  <a:pt x="3534" y="218"/>
                </a:lnTo>
                <a:lnTo>
                  <a:pt x="3535" y="227"/>
                </a:lnTo>
                <a:lnTo>
                  <a:pt x="3535" y="232"/>
                </a:lnTo>
                <a:lnTo>
                  <a:pt x="3535" y="230"/>
                </a:lnTo>
                <a:lnTo>
                  <a:pt x="3536" y="239"/>
                </a:lnTo>
                <a:lnTo>
                  <a:pt x="3536" y="242"/>
                </a:lnTo>
                <a:lnTo>
                  <a:pt x="3537" y="249"/>
                </a:lnTo>
                <a:lnTo>
                  <a:pt x="3537" y="218"/>
                </a:lnTo>
                <a:lnTo>
                  <a:pt x="3537" y="235"/>
                </a:lnTo>
                <a:lnTo>
                  <a:pt x="3538" y="248"/>
                </a:lnTo>
                <a:lnTo>
                  <a:pt x="3538" y="272"/>
                </a:lnTo>
                <a:lnTo>
                  <a:pt x="3539" y="269"/>
                </a:lnTo>
                <a:lnTo>
                  <a:pt x="3540" y="218"/>
                </a:lnTo>
                <a:lnTo>
                  <a:pt x="3540" y="209"/>
                </a:lnTo>
                <a:lnTo>
                  <a:pt x="3541" y="235"/>
                </a:lnTo>
                <a:lnTo>
                  <a:pt x="3541" y="226"/>
                </a:lnTo>
                <a:lnTo>
                  <a:pt x="3541" y="224"/>
                </a:lnTo>
                <a:lnTo>
                  <a:pt x="3542" y="235"/>
                </a:lnTo>
                <a:lnTo>
                  <a:pt x="3542" y="244"/>
                </a:lnTo>
                <a:lnTo>
                  <a:pt x="3543" y="218"/>
                </a:lnTo>
                <a:lnTo>
                  <a:pt x="3543" y="245"/>
                </a:lnTo>
                <a:lnTo>
                  <a:pt x="3544" y="240"/>
                </a:lnTo>
                <a:lnTo>
                  <a:pt x="3544" y="270"/>
                </a:lnTo>
                <a:lnTo>
                  <a:pt x="3545" y="264"/>
                </a:lnTo>
                <a:lnTo>
                  <a:pt x="3545" y="257"/>
                </a:lnTo>
                <a:lnTo>
                  <a:pt x="3545" y="269"/>
                </a:lnTo>
                <a:lnTo>
                  <a:pt x="3546" y="208"/>
                </a:lnTo>
                <a:lnTo>
                  <a:pt x="3546" y="209"/>
                </a:lnTo>
                <a:lnTo>
                  <a:pt x="3547" y="227"/>
                </a:lnTo>
                <a:lnTo>
                  <a:pt x="3547" y="227"/>
                </a:lnTo>
                <a:lnTo>
                  <a:pt x="3548" y="233"/>
                </a:lnTo>
                <a:lnTo>
                  <a:pt x="3548" y="233"/>
                </a:lnTo>
                <a:lnTo>
                  <a:pt x="3549" y="217"/>
                </a:lnTo>
                <a:lnTo>
                  <a:pt x="3549" y="263"/>
                </a:lnTo>
                <a:lnTo>
                  <a:pt x="3550" y="269"/>
                </a:lnTo>
                <a:lnTo>
                  <a:pt x="3551" y="258"/>
                </a:lnTo>
                <a:lnTo>
                  <a:pt x="3551" y="257"/>
                </a:lnTo>
                <a:lnTo>
                  <a:pt x="3552" y="208"/>
                </a:lnTo>
                <a:lnTo>
                  <a:pt x="3552" y="211"/>
                </a:lnTo>
                <a:lnTo>
                  <a:pt x="3553" y="233"/>
                </a:lnTo>
                <a:lnTo>
                  <a:pt x="3553" y="230"/>
                </a:lnTo>
                <a:lnTo>
                  <a:pt x="3553" y="235"/>
                </a:lnTo>
                <a:lnTo>
                  <a:pt x="3554" y="244"/>
                </a:lnTo>
                <a:lnTo>
                  <a:pt x="3554" y="214"/>
                </a:lnTo>
                <a:lnTo>
                  <a:pt x="3556" y="260"/>
                </a:lnTo>
                <a:lnTo>
                  <a:pt x="3556" y="266"/>
                </a:lnTo>
                <a:lnTo>
                  <a:pt x="3556" y="272"/>
                </a:lnTo>
                <a:lnTo>
                  <a:pt x="3557" y="261"/>
                </a:lnTo>
                <a:lnTo>
                  <a:pt x="3557" y="269"/>
                </a:lnTo>
                <a:lnTo>
                  <a:pt x="3558" y="211"/>
                </a:lnTo>
                <a:lnTo>
                  <a:pt x="3558" y="211"/>
                </a:lnTo>
                <a:lnTo>
                  <a:pt x="3559" y="235"/>
                </a:lnTo>
                <a:lnTo>
                  <a:pt x="3559" y="233"/>
                </a:lnTo>
                <a:lnTo>
                  <a:pt x="3560" y="235"/>
                </a:lnTo>
                <a:lnTo>
                  <a:pt x="3560" y="255"/>
                </a:lnTo>
                <a:lnTo>
                  <a:pt x="3561" y="223"/>
                </a:lnTo>
                <a:lnTo>
                  <a:pt x="3561" y="230"/>
                </a:lnTo>
                <a:lnTo>
                  <a:pt x="3562" y="279"/>
                </a:lnTo>
                <a:lnTo>
                  <a:pt x="3562" y="273"/>
                </a:lnTo>
                <a:lnTo>
                  <a:pt x="3563" y="285"/>
                </a:lnTo>
                <a:lnTo>
                  <a:pt x="3563" y="275"/>
                </a:lnTo>
                <a:lnTo>
                  <a:pt x="3564" y="240"/>
                </a:lnTo>
                <a:lnTo>
                  <a:pt x="3564" y="248"/>
                </a:lnTo>
                <a:lnTo>
                  <a:pt x="3565" y="258"/>
                </a:lnTo>
                <a:lnTo>
                  <a:pt x="3565" y="269"/>
                </a:lnTo>
                <a:lnTo>
                  <a:pt x="3565" y="264"/>
                </a:lnTo>
                <a:lnTo>
                  <a:pt x="3566" y="258"/>
                </a:lnTo>
                <a:lnTo>
                  <a:pt x="3566" y="267"/>
                </a:lnTo>
                <a:lnTo>
                  <a:pt x="3566" y="230"/>
                </a:lnTo>
                <a:lnTo>
                  <a:pt x="3567" y="237"/>
                </a:lnTo>
                <a:lnTo>
                  <a:pt x="3567" y="246"/>
                </a:lnTo>
                <a:lnTo>
                  <a:pt x="3568" y="282"/>
                </a:lnTo>
                <a:lnTo>
                  <a:pt x="3568" y="280"/>
                </a:lnTo>
                <a:lnTo>
                  <a:pt x="3568" y="286"/>
                </a:lnTo>
                <a:lnTo>
                  <a:pt x="3569" y="282"/>
                </a:lnTo>
                <a:lnTo>
                  <a:pt x="3569" y="306"/>
                </a:lnTo>
                <a:lnTo>
                  <a:pt x="3569" y="294"/>
                </a:lnTo>
                <a:lnTo>
                  <a:pt x="3569" y="282"/>
                </a:lnTo>
                <a:lnTo>
                  <a:pt x="3570" y="270"/>
                </a:lnTo>
                <a:lnTo>
                  <a:pt x="3570" y="276"/>
                </a:lnTo>
                <a:lnTo>
                  <a:pt x="3571" y="280"/>
                </a:lnTo>
                <a:lnTo>
                  <a:pt x="3571" y="288"/>
                </a:lnTo>
                <a:lnTo>
                  <a:pt x="3572" y="280"/>
                </a:lnTo>
                <a:lnTo>
                  <a:pt x="3572" y="282"/>
                </a:lnTo>
                <a:lnTo>
                  <a:pt x="3572" y="228"/>
                </a:lnTo>
                <a:lnTo>
                  <a:pt x="3573" y="239"/>
                </a:lnTo>
                <a:lnTo>
                  <a:pt x="3573" y="255"/>
                </a:lnTo>
                <a:lnTo>
                  <a:pt x="3574" y="282"/>
                </a:lnTo>
                <a:lnTo>
                  <a:pt x="3574" y="279"/>
                </a:lnTo>
                <a:lnTo>
                  <a:pt x="3574" y="278"/>
                </a:lnTo>
                <a:lnTo>
                  <a:pt x="3575" y="192"/>
                </a:lnTo>
                <a:lnTo>
                  <a:pt x="3576" y="184"/>
                </a:lnTo>
                <a:lnTo>
                  <a:pt x="3577" y="202"/>
                </a:lnTo>
                <a:lnTo>
                  <a:pt x="3577" y="192"/>
                </a:lnTo>
                <a:lnTo>
                  <a:pt x="3577" y="190"/>
                </a:lnTo>
                <a:lnTo>
                  <a:pt x="3577" y="200"/>
                </a:lnTo>
                <a:lnTo>
                  <a:pt x="3578" y="197"/>
                </a:lnTo>
                <a:lnTo>
                  <a:pt x="3578" y="211"/>
                </a:lnTo>
                <a:lnTo>
                  <a:pt x="3578" y="197"/>
                </a:lnTo>
                <a:lnTo>
                  <a:pt x="3579" y="244"/>
                </a:lnTo>
                <a:lnTo>
                  <a:pt x="3579" y="252"/>
                </a:lnTo>
                <a:lnTo>
                  <a:pt x="3580" y="269"/>
                </a:lnTo>
                <a:lnTo>
                  <a:pt x="3580" y="264"/>
                </a:lnTo>
                <a:lnTo>
                  <a:pt x="3581" y="249"/>
                </a:lnTo>
                <a:lnTo>
                  <a:pt x="3581" y="168"/>
                </a:lnTo>
                <a:lnTo>
                  <a:pt x="3582" y="166"/>
                </a:lnTo>
                <a:lnTo>
                  <a:pt x="3582" y="188"/>
                </a:lnTo>
                <a:lnTo>
                  <a:pt x="3583" y="183"/>
                </a:lnTo>
                <a:lnTo>
                  <a:pt x="3583" y="174"/>
                </a:lnTo>
                <a:lnTo>
                  <a:pt x="3584" y="208"/>
                </a:lnTo>
                <a:lnTo>
                  <a:pt x="3584" y="190"/>
                </a:lnTo>
                <a:lnTo>
                  <a:pt x="3585" y="252"/>
                </a:lnTo>
                <a:lnTo>
                  <a:pt x="3585" y="263"/>
                </a:lnTo>
                <a:lnTo>
                  <a:pt x="3586" y="267"/>
                </a:lnTo>
                <a:lnTo>
                  <a:pt x="3586" y="248"/>
                </a:lnTo>
                <a:lnTo>
                  <a:pt x="3587" y="232"/>
                </a:lnTo>
                <a:lnTo>
                  <a:pt x="3587" y="162"/>
                </a:lnTo>
                <a:lnTo>
                  <a:pt x="3588" y="171"/>
                </a:lnTo>
                <a:lnTo>
                  <a:pt x="3588" y="171"/>
                </a:lnTo>
                <a:lnTo>
                  <a:pt x="3588" y="188"/>
                </a:lnTo>
                <a:lnTo>
                  <a:pt x="3589" y="181"/>
                </a:lnTo>
                <a:lnTo>
                  <a:pt x="3589" y="192"/>
                </a:lnTo>
                <a:lnTo>
                  <a:pt x="3590" y="211"/>
                </a:lnTo>
                <a:lnTo>
                  <a:pt x="3590" y="184"/>
                </a:lnTo>
                <a:lnTo>
                  <a:pt x="3590" y="202"/>
                </a:lnTo>
                <a:lnTo>
                  <a:pt x="3591" y="261"/>
                </a:lnTo>
                <a:lnTo>
                  <a:pt x="3592" y="266"/>
                </a:lnTo>
                <a:lnTo>
                  <a:pt x="3593" y="244"/>
                </a:lnTo>
                <a:lnTo>
                  <a:pt x="3593" y="203"/>
                </a:lnTo>
                <a:lnTo>
                  <a:pt x="3593" y="166"/>
                </a:lnTo>
                <a:lnTo>
                  <a:pt x="3594" y="172"/>
                </a:lnTo>
                <a:lnTo>
                  <a:pt x="3594" y="187"/>
                </a:lnTo>
                <a:lnTo>
                  <a:pt x="3595" y="181"/>
                </a:lnTo>
                <a:lnTo>
                  <a:pt x="3595" y="193"/>
                </a:lnTo>
                <a:lnTo>
                  <a:pt x="3595" y="205"/>
                </a:lnTo>
                <a:lnTo>
                  <a:pt x="3596" y="192"/>
                </a:lnTo>
                <a:lnTo>
                  <a:pt x="3596" y="211"/>
                </a:lnTo>
                <a:lnTo>
                  <a:pt x="3597" y="233"/>
                </a:lnTo>
                <a:lnTo>
                  <a:pt x="3597" y="275"/>
                </a:lnTo>
                <a:lnTo>
                  <a:pt x="3598" y="278"/>
                </a:lnTo>
                <a:lnTo>
                  <a:pt x="3599" y="208"/>
                </a:lnTo>
                <a:lnTo>
                  <a:pt x="3599" y="183"/>
                </a:lnTo>
                <a:lnTo>
                  <a:pt x="3599" y="174"/>
                </a:lnTo>
                <a:lnTo>
                  <a:pt x="3600" y="194"/>
                </a:lnTo>
                <a:lnTo>
                  <a:pt x="3600" y="202"/>
                </a:lnTo>
                <a:lnTo>
                  <a:pt x="3601" y="197"/>
                </a:lnTo>
                <a:lnTo>
                  <a:pt x="3601" y="205"/>
                </a:lnTo>
                <a:lnTo>
                  <a:pt x="3601" y="203"/>
                </a:lnTo>
                <a:lnTo>
                  <a:pt x="3601" y="203"/>
                </a:lnTo>
                <a:lnTo>
                  <a:pt x="3602" y="197"/>
                </a:lnTo>
                <a:lnTo>
                  <a:pt x="3602" y="220"/>
                </a:lnTo>
                <a:lnTo>
                  <a:pt x="3603" y="246"/>
                </a:lnTo>
                <a:lnTo>
                  <a:pt x="3604" y="276"/>
                </a:lnTo>
                <a:lnTo>
                  <a:pt x="3604" y="276"/>
                </a:lnTo>
                <a:lnTo>
                  <a:pt x="3604" y="267"/>
                </a:lnTo>
                <a:lnTo>
                  <a:pt x="3604" y="269"/>
                </a:lnTo>
                <a:lnTo>
                  <a:pt x="3605" y="224"/>
                </a:lnTo>
                <a:lnTo>
                  <a:pt x="3605" y="218"/>
                </a:lnTo>
                <a:lnTo>
                  <a:pt x="3606" y="249"/>
                </a:lnTo>
                <a:lnTo>
                  <a:pt x="3606" y="249"/>
                </a:lnTo>
                <a:lnTo>
                  <a:pt x="3607" y="239"/>
                </a:lnTo>
                <a:lnTo>
                  <a:pt x="3608" y="220"/>
                </a:lnTo>
                <a:lnTo>
                  <a:pt x="3608" y="194"/>
                </a:lnTo>
                <a:lnTo>
                  <a:pt x="3608" y="235"/>
                </a:lnTo>
                <a:lnTo>
                  <a:pt x="3609" y="254"/>
                </a:lnTo>
                <a:lnTo>
                  <a:pt x="3609" y="289"/>
                </a:lnTo>
                <a:lnTo>
                  <a:pt x="3610" y="273"/>
                </a:lnTo>
                <a:lnTo>
                  <a:pt x="3610" y="272"/>
                </a:lnTo>
                <a:lnTo>
                  <a:pt x="3610" y="282"/>
                </a:lnTo>
                <a:lnTo>
                  <a:pt x="3611" y="252"/>
                </a:lnTo>
                <a:lnTo>
                  <a:pt x="3611" y="248"/>
                </a:lnTo>
                <a:lnTo>
                  <a:pt x="3612" y="236"/>
                </a:lnTo>
                <a:lnTo>
                  <a:pt x="3612" y="248"/>
                </a:lnTo>
                <a:lnTo>
                  <a:pt x="3612" y="254"/>
                </a:lnTo>
                <a:lnTo>
                  <a:pt x="3613" y="276"/>
                </a:lnTo>
                <a:lnTo>
                  <a:pt x="3613" y="270"/>
                </a:lnTo>
                <a:lnTo>
                  <a:pt x="3614" y="237"/>
                </a:lnTo>
                <a:lnTo>
                  <a:pt x="3614" y="209"/>
                </a:lnTo>
                <a:lnTo>
                  <a:pt x="3615" y="245"/>
                </a:lnTo>
                <a:lnTo>
                  <a:pt x="3615" y="254"/>
                </a:lnTo>
                <a:lnTo>
                  <a:pt x="3616" y="284"/>
                </a:lnTo>
                <a:lnTo>
                  <a:pt x="3616" y="269"/>
                </a:lnTo>
                <a:lnTo>
                  <a:pt x="3616" y="255"/>
                </a:lnTo>
                <a:lnTo>
                  <a:pt x="3617" y="129"/>
                </a:lnTo>
                <a:lnTo>
                  <a:pt x="3617" y="142"/>
                </a:lnTo>
                <a:lnTo>
                  <a:pt x="3618" y="175"/>
                </a:lnTo>
                <a:lnTo>
                  <a:pt x="3618" y="151"/>
                </a:lnTo>
                <a:lnTo>
                  <a:pt x="3619" y="145"/>
                </a:lnTo>
                <a:lnTo>
                  <a:pt x="3619" y="171"/>
                </a:lnTo>
                <a:lnTo>
                  <a:pt x="3620" y="166"/>
                </a:lnTo>
                <a:lnTo>
                  <a:pt x="3620" y="157"/>
                </a:lnTo>
                <a:lnTo>
                  <a:pt x="3621" y="226"/>
                </a:lnTo>
                <a:lnTo>
                  <a:pt x="3621" y="244"/>
                </a:lnTo>
                <a:lnTo>
                  <a:pt x="3622" y="272"/>
                </a:lnTo>
                <a:lnTo>
                  <a:pt x="3622" y="240"/>
                </a:lnTo>
                <a:lnTo>
                  <a:pt x="3622" y="214"/>
                </a:lnTo>
                <a:lnTo>
                  <a:pt x="3623" y="105"/>
                </a:lnTo>
                <a:lnTo>
                  <a:pt x="3623" y="108"/>
                </a:lnTo>
                <a:lnTo>
                  <a:pt x="3624" y="123"/>
                </a:lnTo>
                <a:lnTo>
                  <a:pt x="3624" y="141"/>
                </a:lnTo>
                <a:lnTo>
                  <a:pt x="3624" y="133"/>
                </a:lnTo>
                <a:lnTo>
                  <a:pt x="3625" y="142"/>
                </a:lnTo>
                <a:lnTo>
                  <a:pt x="3625" y="171"/>
                </a:lnTo>
                <a:lnTo>
                  <a:pt x="3626" y="156"/>
                </a:lnTo>
                <a:lnTo>
                  <a:pt x="3626" y="169"/>
                </a:lnTo>
                <a:lnTo>
                  <a:pt x="3627" y="237"/>
                </a:lnTo>
                <a:lnTo>
                  <a:pt x="3627" y="251"/>
                </a:lnTo>
                <a:lnTo>
                  <a:pt x="3628" y="258"/>
                </a:lnTo>
                <a:lnTo>
                  <a:pt x="3628" y="208"/>
                </a:lnTo>
                <a:lnTo>
                  <a:pt x="3628" y="160"/>
                </a:lnTo>
                <a:lnTo>
                  <a:pt x="3629" y="116"/>
                </a:lnTo>
                <a:lnTo>
                  <a:pt x="3629" y="138"/>
                </a:lnTo>
                <a:lnTo>
                  <a:pt x="3630" y="148"/>
                </a:lnTo>
                <a:lnTo>
                  <a:pt x="3630" y="135"/>
                </a:lnTo>
                <a:lnTo>
                  <a:pt x="3631" y="150"/>
                </a:lnTo>
                <a:lnTo>
                  <a:pt x="3631" y="166"/>
                </a:lnTo>
                <a:lnTo>
                  <a:pt x="3631" y="174"/>
                </a:lnTo>
                <a:lnTo>
                  <a:pt x="3632" y="132"/>
                </a:lnTo>
                <a:lnTo>
                  <a:pt x="3632" y="169"/>
                </a:lnTo>
                <a:lnTo>
                  <a:pt x="3632" y="194"/>
                </a:lnTo>
                <a:lnTo>
                  <a:pt x="3633" y="257"/>
                </a:lnTo>
                <a:lnTo>
                  <a:pt x="3633" y="248"/>
                </a:lnTo>
                <a:lnTo>
                  <a:pt x="3634" y="249"/>
                </a:lnTo>
                <a:lnTo>
                  <a:pt x="3634" y="156"/>
                </a:lnTo>
                <a:lnTo>
                  <a:pt x="3635" y="122"/>
                </a:lnTo>
                <a:lnTo>
                  <a:pt x="3635" y="116"/>
                </a:lnTo>
                <a:lnTo>
                  <a:pt x="3636" y="154"/>
                </a:lnTo>
                <a:lnTo>
                  <a:pt x="3636" y="150"/>
                </a:lnTo>
                <a:lnTo>
                  <a:pt x="3636" y="145"/>
                </a:lnTo>
                <a:lnTo>
                  <a:pt x="3637" y="174"/>
                </a:lnTo>
                <a:lnTo>
                  <a:pt x="3637" y="185"/>
                </a:lnTo>
                <a:lnTo>
                  <a:pt x="3637" y="148"/>
                </a:lnTo>
                <a:lnTo>
                  <a:pt x="3638" y="183"/>
                </a:lnTo>
                <a:lnTo>
                  <a:pt x="3638" y="214"/>
                </a:lnTo>
                <a:lnTo>
                  <a:pt x="3639" y="266"/>
                </a:lnTo>
                <a:lnTo>
                  <a:pt x="3640" y="252"/>
                </a:lnTo>
                <a:lnTo>
                  <a:pt x="3640" y="120"/>
                </a:lnTo>
                <a:lnTo>
                  <a:pt x="3641" y="113"/>
                </a:lnTo>
                <a:lnTo>
                  <a:pt x="3641" y="157"/>
                </a:lnTo>
                <a:lnTo>
                  <a:pt x="3642" y="148"/>
                </a:lnTo>
                <a:lnTo>
                  <a:pt x="3642" y="148"/>
                </a:lnTo>
                <a:lnTo>
                  <a:pt x="3643" y="176"/>
                </a:lnTo>
                <a:lnTo>
                  <a:pt x="3643" y="181"/>
                </a:lnTo>
                <a:lnTo>
                  <a:pt x="3644" y="159"/>
                </a:lnTo>
                <a:lnTo>
                  <a:pt x="3644" y="232"/>
                </a:lnTo>
                <a:lnTo>
                  <a:pt x="3644" y="227"/>
                </a:lnTo>
                <a:lnTo>
                  <a:pt x="3645" y="260"/>
                </a:lnTo>
                <a:lnTo>
                  <a:pt x="3645" y="260"/>
                </a:lnTo>
                <a:lnTo>
                  <a:pt x="3646" y="264"/>
                </a:lnTo>
                <a:lnTo>
                  <a:pt x="3647" y="187"/>
                </a:lnTo>
                <a:lnTo>
                  <a:pt x="3647" y="190"/>
                </a:lnTo>
                <a:lnTo>
                  <a:pt x="3648" y="233"/>
                </a:lnTo>
                <a:lnTo>
                  <a:pt x="3648" y="228"/>
                </a:lnTo>
                <a:lnTo>
                  <a:pt x="3648" y="232"/>
                </a:lnTo>
                <a:lnTo>
                  <a:pt x="3648" y="235"/>
                </a:lnTo>
                <a:lnTo>
                  <a:pt x="3649" y="197"/>
                </a:lnTo>
                <a:lnTo>
                  <a:pt x="3649" y="199"/>
                </a:lnTo>
                <a:lnTo>
                  <a:pt x="3650" y="251"/>
                </a:lnTo>
                <a:lnTo>
                  <a:pt x="3651" y="267"/>
                </a:lnTo>
                <a:lnTo>
                  <a:pt x="3651" y="276"/>
                </a:lnTo>
                <a:lnTo>
                  <a:pt x="3652" y="270"/>
                </a:lnTo>
                <a:lnTo>
                  <a:pt x="3652" y="288"/>
                </a:lnTo>
                <a:lnTo>
                  <a:pt x="3653" y="235"/>
                </a:lnTo>
                <a:lnTo>
                  <a:pt x="3653" y="233"/>
                </a:lnTo>
                <a:lnTo>
                  <a:pt x="3654" y="266"/>
                </a:lnTo>
                <a:lnTo>
                  <a:pt x="3654" y="272"/>
                </a:lnTo>
                <a:lnTo>
                  <a:pt x="3655" y="196"/>
                </a:lnTo>
                <a:lnTo>
                  <a:pt x="3656" y="206"/>
                </a:lnTo>
                <a:lnTo>
                  <a:pt x="3656" y="269"/>
                </a:lnTo>
                <a:lnTo>
                  <a:pt x="3657" y="269"/>
                </a:lnTo>
                <a:lnTo>
                  <a:pt x="3658" y="218"/>
                </a:lnTo>
                <a:lnTo>
                  <a:pt x="3658" y="172"/>
                </a:lnTo>
                <a:lnTo>
                  <a:pt x="3659" y="123"/>
                </a:lnTo>
                <a:lnTo>
                  <a:pt x="3659" y="132"/>
                </a:lnTo>
                <a:lnTo>
                  <a:pt x="3659" y="145"/>
                </a:lnTo>
                <a:lnTo>
                  <a:pt x="3660" y="174"/>
                </a:lnTo>
                <a:lnTo>
                  <a:pt x="3660" y="187"/>
                </a:lnTo>
                <a:lnTo>
                  <a:pt x="3661" y="188"/>
                </a:lnTo>
                <a:lnTo>
                  <a:pt x="3661" y="147"/>
                </a:lnTo>
                <a:lnTo>
                  <a:pt x="3661" y="163"/>
                </a:lnTo>
                <a:lnTo>
                  <a:pt x="3662" y="196"/>
                </a:lnTo>
                <a:lnTo>
                  <a:pt x="3662" y="246"/>
                </a:lnTo>
                <a:lnTo>
                  <a:pt x="3663" y="244"/>
                </a:lnTo>
                <a:lnTo>
                  <a:pt x="3663" y="245"/>
                </a:lnTo>
                <a:lnTo>
                  <a:pt x="3663" y="246"/>
                </a:lnTo>
                <a:lnTo>
                  <a:pt x="3664" y="153"/>
                </a:lnTo>
                <a:lnTo>
                  <a:pt x="3664" y="117"/>
                </a:lnTo>
                <a:lnTo>
                  <a:pt x="3664" y="105"/>
                </a:lnTo>
                <a:lnTo>
                  <a:pt x="3665" y="148"/>
                </a:lnTo>
                <a:lnTo>
                  <a:pt x="3665" y="153"/>
                </a:lnTo>
                <a:lnTo>
                  <a:pt x="3666" y="141"/>
                </a:lnTo>
                <a:lnTo>
                  <a:pt x="3666" y="169"/>
                </a:lnTo>
                <a:lnTo>
                  <a:pt x="3667" y="176"/>
                </a:lnTo>
                <a:lnTo>
                  <a:pt x="3667" y="136"/>
                </a:lnTo>
                <a:lnTo>
                  <a:pt x="3667" y="162"/>
                </a:lnTo>
                <a:lnTo>
                  <a:pt x="3667" y="176"/>
                </a:lnTo>
                <a:lnTo>
                  <a:pt x="3669" y="240"/>
                </a:lnTo>
                <a:lnTo>
                  <a:pt x="3669" y="242"/>
                </a:lnTo>
                <a:lnTo>
                  <a:pt x="3670" y="150"/>
                </a:lnTo>
                <a:lnTo>
                  <a:pt x="3670" y="110"/>
                </a:lnTo>
                <a:lnTo>
                  <a:pt x="3670" y="105"/>
                </a:lnTo>
                <a:lnTo>
                  <a:pt x="3671" y="151"/>
                </a:lnTo>
                <a:lnTo>
                  <a:pt x="3671" y="140"/>
                </a:lnTo>
                <a:lnTo>
                  <a:pt x="3671" y="135"/>
                </a:lnTo>
                <a:lnTo>
                  <a:pt x="3672" y="159"/>
                </a:lnTo>
                <a:lnTo>
                  <a:pt x="3673" y="172"/>
                </a:lnTo>
                <a:lnTo>
                  <a:pt x="3673" y="136"/>
                </a:lnTo>
                <a:lnTo>
                  <a:pt x="3674" y="192"/>
                </a:lnTo>
                <a:lnTo>
                  <a:pt x="3674" y="221"/>
                </a:lnTo>
                <a:lnTo>
                  <a:pt x="3674" y="244"/>
                </a:lnTo>
                <a:lnTo>
                  <a:pt x="3675" y="242"/>
                </a:lnTo>
                <a:lnTo>
                  <a:pt x="3675" y="245"/>
                </a:lnTo>
                <a:lnTo>
                  <a:pt x="3676" y="114"/>
                </a:lnTo>
                <a:lnTo>
                  <a:pt x="3676" y="107"/>
                </a:lnTo>
                <a:lnTo>
                  <a:pt x="3677" y="148"/>
                </a:lnTo>
                <a:lnTo>
                  <a:pt x="3677" y="144"/>
                </a:lnTo>
                <a:lnTo>
                  <a:pt x="3678" y="140"/>
                </a:lnTo>
                <a:lnTo>
                  <a:pt x="3679" y="172"/>
                </a:lnTo>
                <a:lnTo>
                  <a:pt x="3679" y="135"/>
                </a:lnTo>
                <a:lnTo>
                  <a:pt x="3680" y="217"/>
                </a:lnTo>
                <a:lnTo>
                  <a:pt x="3680" y="242"/>
                </a:lnTo>
                <a:lnTo>
                  <a:pt x="3680" y="264"/>
                </a:lnTo>
                <a:lnTo>
                  <a:pt x="3681" y="254"/>
                </a:lnTo>
                <a:lnTo>
                  <a:pt x="3681" y="240"/>
                </a:lnTo>
                <a:lnTo>
                  <a:pt x="3682" y="114"/>
                </a:lnTo>
                <a:lnTo>
                  <a:pt x="3683" y="126"/>
                </a:lnTo>
                <a:lnTo>
                  <a:pt x="3683" y="153"/>
                </a:lnTo>
                <a:lnTo>
                  <a:pt x="3683" y="144"/>
                </a:lnTo>
                <a:lnTo>
                  <a:pt x="3684" y="145"/>
                </a:lnTo>
                <a:lnTo>
                  <a:pt x="3684" y="187"/>
                </a:lnTo>
                <a:lnTo>
                  <a:pt x="3685" y="142"/>
                </a:lnTo>
                <a:lnTo>
                  <a:pt x="3685" y="142"/>
                </a:lnTo>
                <a:lnTo>
                  <a:pt x="3686" y="242"/>
                </a:lnTo>
                <a:lnTo>
                  <a:pt x="3686" y="254"/>
                </a:lnTo>
                <a:lnTo>
                  <a:pt x="3687" y="261"/>
                </a:lnTo>
                <a:lnTo>
                  <a:pt x="3687" y="246"/>
                </a:lnTo>
                <a:lnTo>
                  <a:pt x="3687" y="230"/>
                </a:lnTo>
                <a:lnTo>
                  <a:pt x="3688" y="169"/>
                </a:lnTo>
                <a:lnTo>
                  <a:pt x="3688" y="175"/>
                </a:lnTo>
                <a:lnTo>
                  <a:pt x="3689" y="193"/>
                </a:lnTo>
                <a:lnTo>
                  <a:pt x="3689" y="232"/>
                </a:lnTo>
                <a:lnTo>
                  <a:pt x="3690" y="232"/>
                </a:lnTo>
                <a:lnTo>
                  <a:pt x="3690" y="236"/>
                </a:lnTo>
                <a:lnTo>
                  <a:pt x="3691" y="180"/>
                </a:lnTo>
                <a:lnTo>
                  <a:pt x="3691" y="188"/>
                </a:lnTo>
                <a:lnTo>
                  <a:pt x="3691" y="205"/>
                </a:lnTo>
                <a:lnTo>
                  <a:pt x="3692" y="276"/>
                </a:lnTo>
                <a:lnTo>
                  <a:pt x="3692" y="284"/>
                </a:lnTo>
                <a:lnTo>
                  <a:pt x="3693" y="285"/>
                </a:lnTo>
                <a:lnTo>
                  <a:pt x="3693" y="267"/>
                </a:lnTo>
                <a:lnTo>
                  <a:pt x="3693" y="269"/>
                </a:lnTo>
                <a:lnTo>
                  <a:pt x="3694" y="278"/>
                </a:lnTo>
                <a:lnTo>
                  <a:pt x="3694" y="233"/>
                </a:lnTo>
                <a:lnTo>
                  <a:pt x="3695" y="239"/>
                </a:lnTo>
                <a:lnTo>
                  <a:pt x="3695" y="257"/>
                </a:lnTo>
                <a:lnTo>
                  <a:pt x="3695" y="251"/>
                </a:lnTo>
                <a:lnTo>
                  <a:pt x="3696" y="264"/>
                </a:lnTo>
                <a:lnTo>
                  <a:pt x="3696" y="260"/>
                </a:lnTo>
                <a:lnTo>
                  <a:pt x="3697" y="185"/>
                </a:lnTo>
                <a:lnTo>
                  <a:pt x="3697" y="199"/>
                </a:lnTo>
                <a:lnTo>
                  <a:pt x="3697" y="223"/>
                </a:lnTo>
                <a:lnTo>
                  <a:pt x="3698" y="280"/>
                </a:lnTo>
                <a:lnTo>
                  <a:pt x="3699" y="279"/>
                </a:lnTo>
                <a:lnTo>
                  <a:pt x="3699" y="156"/>
                </a:lnTo>
                <a:lnTo>
                  <a:pt x="3700" y="123"/>
                </a:lnTo>
                <a:lnTo>
                  <a:pt x="3701" y="150"/>
                </a:lnTo>
                <a:lnTo>
                  <a:pt x="3701" y="159"/>
                </a:lnTo>
                <a:lnTo>
                  <a:pt x="3701" y="140"/>
                </a:lnTo>
                <a:lnTo>
                  <a:pt x="3702" y="156"/>
                </a:lnTo>
                <a:lnTo>
                  <a:pt x="3702" y="162"/>
                </a:lnTo>
                <a:lnTo>
                  <a:pt x="3703" y="122"/>
                </a:lnTo>
                <a:lnTo>
                  <a:pt x="3703" y="208"/>
                </a:lnTo>
                <a:lnTo>
                  <a:pt x="3703" y="227"/>
                </a:lnTo>
                <a:lnTo>
                  <a:pt x="3704" y="263"/>
                </a:lnTo>
                <a:lnTo>
                  <a:pt x="3704" y="261"/>
                </a:lnTo>
                <a:lnTo>
                  <a:pt x="3705" y="263"/>
                </a:lnTo>
                <a:lnTo>
                  <a:pt x="3706" y="96"/>
                </a:lnTo>
                <a:lnTo>
                  <a:pt x="3706" y="92"/>
                </a:lnTo>
                <a:lnTo>
                  <a:pt x="3707" y="148"/>
                </a:lnTo>
                <a:lnTo>
                  <a:pt x="3707" y="145"/>
                </a:lnTo>
                <a:lnTo>
                  <a:pt x="3707" y="140"/>
                </a:lnTo>
                <a:lnTo>
                  <a:pt x="3707" y="135"/>
                </a:lnTo>
                <a:lnTo>
                  <a:pt x="3708" y="160"/>
                </a:lnTo>
                <a:lnTo>
                  <a:pt x="3708" y="148"/>
                </a:lnTo>
                <a:lnTo>
                  <a:pt x="3708" y="124"/>
                </a:lnTo>
                <a:lnTo>
                  <a:pt x="3709" y="215"/>
                </a:lnTo>
                <a:lnTo>
                  <a:pt x="3710" y="245"/>
                </a:lnTo>
                <a:lnTo>
                  <a:pt x="3710" y="266"/>
                </a:lnTo>
                <a:lnTo>
                  <a:pt x="3711" y="263"/>
                </a:lnTo>
                <a:lnTo>
                  <a:pt x="3711" y="246"/>
                </a:lnTo>
                <a:lnTo>
                  <a:pt x="3712" y="82"/>
                </a:lnTo>
                <a:lnTo>
                  <a:pt x="3712" y="82"/>
                </a:lnTo>
                <a:lnTo>
                  <a:pt x="3712" y="82"/>
                </a:lnTo>
                <a:lnTo>
                  <a:pt x="3713" y="126"/>
                </a:lnTo>
                <a:lnTo>
                  <a:pt x="3713" y="123"/>
                </a:lnTo>
                <a:lnTo>
                  <a:pt x="3714" y="153"/>
                </a:lnTo>
                <a:lnTo>
                  <a:pt x="3714" y="133"/>
                </a:lnTo>
                <a:lnTo>
                  <a:pt x="3715" y="147"/>
                </a:lnTo>
                <a:lnTo>
                  <a:pt x="3715" y="232"/>
                </a:lnTo>
                <a:lnTo>
                  <a:pt x="3715" y="230"/>
                </a:lnTo>
                <a:lnTo>
                  <a:pt x="3716" y="230"/>
                </a:lnTo>
                <a:lnTo>
                  <a:pt x="3716" y="244"/>
                </a:lnTo>
                <a:lnTo>
                  <a:pt x="3717" y="230"/>
                </a:lnTo>
                <a:lnTo>
                  <a:pt x="3717" y="178"/>
                </a:lnTo>
                <a:lnTo>
                  <a:pt x="3718" y="77"/>
                </a:lnTo>
                <a:lnTo>
                  <a:pt x="3718" y="83"/>
                </a:lnTo>
                <a:lnTo>
                  <a:pt x="3718" y="92"/>
                </a:lnTo>
                <a:lnTo>
                  <a:pt x="3719" y="119"/>
                </a:lnTo>
                <a:lnTo>
                  <a:pt x="3719" y="111"/>
                </a:lnTo>
                <a:lnTo>
                  <a:pt x="3719" y="117"/>
                </a:lnTo>
                <a:lnTo>
                  <a:pt x="3720" y="135"/>
                </a:lnTo>
                <a:lnTo>
                  <a:pt x="3721" y="153"/>
                </a:lnTo>
                <a:lnTo>
                  <a:pt x="3722" y="239"/>
                </a:lnTo>
                <a:lnTo>
                  <a:pt x="3722" y="240"/>
                </a:lnTo>
                <a:lnTo>
                  <a:pt x="3722" y="248"/>
                </a:lnTo>
                <a:lnTo>
                  <a:pt x="3723" y="233"/>
                </a:lnTo>
                <a:lnTo>
                  <a:pt x="3723" y="193"/>
                </a:lnTo>
                <a:lnTo>
                  <a:pt x="3723" y="89"/>
                </a:lnTo>
                <a:lnTo>
                  <a:pt x="3724" y="93"/>
                </a:lnTo>
                <a:lnTo>
                  <a:pt x="3724" y="101"/>
                </a:lnTo>
                <a:lnTo>
                  <a:pt x="3724" y="133"/>
                </a:lnTo>
                <a:lnTo>
                  <a:pt x="3725" y="129"/>
                </a:lnTo>
                <a:lnTo>
                  <a:pt x="3726" y="136"/>
                </a:lnTo>
                <a:lnTo>
                  <a:pt x="3726" y="147"/>
                </a:lnTo>
                <a:lnTo>
                  <a:pt x="3726" y="117"/>
                </a:lnTo>
                <a:lnTo>
                  <a:pt x="3726" y="128"/>
                </a:lnTo>
                <a:lnTo>
                  <a:pt x="3727" y="157"/>
                </a:lnTo>
                <a:lnTo>
                  <a:pt x="3728" y="245"/>
                </a:lnTo>
                <a:lnTo>
                  <a:pt x="3728" y="252"/>
                </a:lnTo>
                <a:lnTo>
                  <a:pt x="3729" y="227"/>
                </a:lnTo>
                <a:lnTo>
                  <a:pt x="3729" y="197"/>
                </a:lnTo>
                <a:lnTo>
                  <a:pt x="3730" y="160"/>
                </a:lnTo>
                <a:lnTo>
                  <a:pt x="3730" y="174"/>
                </a:lnTo>
                <a:lnTo>
                  <a:pt x="3730" y="199"/>
                </a:lnTo>
                <a:lnTo>
                  <a:pt x="3731" y="212"/>
                </a:lnTo>
                <a:lnTo>
                  <a:pt x="3731" y="211"/>
                </a:lnTo>
                <a:lnTo>
                  <a:pt x="3732" y="211"/>
                </a:lnTo>
                <a:lnTo>
                  <a:pt x="3732" y="141"/>
                </a:lnTo>
                <a:lnTo>
                  <a:pt x="3733" y="178"/>
                </a:lnTo>
                <a:lnTo>
                  <a:pt x="3733" y="197"/>
                </a:lnTo>
                <a:lnTo>
                  <a:pt x="3734" y="264"/>
                </a:lnTo>
                <a:lnTo>
                  <a:pt x="3734" y="269"/>
                </a:lnTo>
                <a:lnTo>
                  <a:pt x="3734" y="266"/>
                </a:lnTo>
                <a:lnTo>
                  <a:pt x="3735" y="282"/>
                </a:lnTo>
                <a:lnTo>
                  <a:pt x="3735" y="255"/>
                </a:lnTo>
                <a:lnTo>
                  <a:pt x="3736" y="208"/>
                </a:lnTo>
                <a:lnTo>
                  <a:pt x="3736" y="230"/>
                </a:lnTo>
                <a:lnTo>
                  <a:pt x="3737" y="224"/>
                </a:lnTo>
                <a:lnTo>
                  <a:pt x="3737" y="232"/>
                </a:lnTo>
                <a:lnTo>
                  <a:pt x="3738" y="205"/>
                </a:lnTo>
                <a:lnTo>
                  <a:pt x="3738" y="188"/>
                </a:lnTo>
                <a:lnTo>
                  <a:pt x="3738" y="136"/>
                </a:lnTo>
                <a:lnTo>
                  <a:pt x="3739" y="202"/>
                </a:lnTo>
                <a:lnTo>
                  <a:pt x="3739" y="230"/>
                </a:lnTo>
                <a:lnTo>
                  <a:pt x="3740" y="264"/>
                </a:lnTo>
                <a:lnTo>
                  <a:pt x="3740" y="264"/>
                </a:lnTo>
                <a:lnTo>
                  <a:pt x="3740" y="260"/>
                </a:lnTo>
                <a:lnTo>
                  <a:pt x="3741" y="89"/>
                </a:lnTo>
                <a:lnTo>
                  <a:pt x="3742" y="93"/>
                </a:lnTo>
                <a:lnTo>
                  <a:pt x="3742" y="89"/>
                </a:lnTo>
                <a:lnTo>
                  <a:pt x="3742" y="123"/>
                </a:lnTo>
                <a:lnTo>
                  <a:pt x="3742" y="123"/>
                </a:lnTo>
                <a:lnTo>
                  <a:pt x="3743" y="131"/>
                </a:lnTo>
                <a:lnTo>
                  <a:pt x="3743" y="126"/>
                </a:lnTo>
                <a:lnTo>
                  <a:pt x="3743" y="156"/>
                </a:lnTo>
                <a:lnTo>
                  <a:pt x="3744" y="145"/>
                </a:lnTo>
                <a:lnTo>
                  <a:pt x="3744" y="107"/>
                </a:lnTo>
                <a:lnTo>
                  <a:pt x="3745" y="214"/>
                </a:lnTo>
                <a:lnTo>
                  <a:pt x="3745" y="248"/>
                </a:lnTo>
                <a:lnTo>
                  <a:pt x="3746" y="266"/>
                </a:lnTo>
                <a:lnTo>
                  <a:pt x="3746" y="261"/>
                </a:lnTo>
                <a:lnTo>
                  <a:pt x="3746" y="242"/>
                </a:lnTo>
                <a:lnTo>
                  <a:pt x="3747" y="95"/>
                </a:lnTo>
                <a:lnTo>
                  <a:pt x="3747" y="99"/>
                </a:lnTo>
                <a:lnTo>
                  <a:pt x="3748" y="99"/>
                </a:lnTo>
                <a:lnTo>
                  <a:pt x="3748" y="138"/>
                </a:lnTo>
                <a:lnTo>
                  <a:pt x="3749" y="131"/>
                </a:lnTo>
                <a:lnTo>
                  <a:pt x="3749" y="135"/>
                </a:lnTo>
                <a:lnTo>
                  <a:pt x="3749" y="154"/>
                </a:lnTo>
                <a:lnTo>
                  <a:pt x="3750" y="101"/>
                </a:lnTo>
                <a:lnTo>
                  <a:pt x="3750" y="131"/>
                </a:lnTo>
                <a:lnTo>
                  <a:pt x="3751" y="226"/>
                </a:lnTo>
                <a:lnTo>
                  <a:pt x="3751" y="235"/>
                </a:lnTo>
                <a:lnTo>
                  <a:pt x="3752" y="245"/>
                </a:lnTo>
                <a:lnTo>
                  <a:pt x="3752" y="227"/>
                </a:lnTo>
                <a:lnTo>
                  <a:pt x="3753" y="171"/>
                </a:lnTo>
                <a:lnTo>
                  <a:pt x="3754" y="82"/>
                </a:lnTo>
                <a:lnTo>
                  <a:pt x="3754" y="98"/>
                </a:lnTo>
                <a:lnTo>
                  <a:pt x="3755" y="131"/>
                </a:lnTo>
                <a:lnTo>
                  <a:pt x="3755" y="148"/>
                </a:lnTo>
                <a:lnTo>
                  <a:pt x="3755" y="160"/>
                </a:lnTo>
                <a:lnTo>
                  <a:pt x="3756" y="116"/>
                </a:lnTo>
                <a:lnTo>
                  <a:pt x="3756" y="128"/>
                </a:lnTo>
                <a:lnTo>
                  <a:pt x="3756" y="166"/>
                </a:lnTo>
                <a:lnTo>
                  <a:pt x="3757" y="255"/>
                </a:lnTo>
                <a:lnTo>
                  <a:pt x="3758" y="252"/>
                </a:lnTo>
                <a:lnTo>
                  <a:pt x="3758" y="172"/>
                </a:lnTo>
                <a:lnTo>
                  <a:pt x="3759" y="128"/>
                </a:lnTo>
                <a:lnTo>
                  <a:pt x="3759" y="93"/>
                </a:lnTo>
                <a:lnTo>
                  <a:pt x="3760" y="114"/>
                </a:lnTo>
                <a:lnTo>
                  <a:pt x="3760" y="129"/>
                </a:lnTo>
                <a:lnTo>
                  <a:pt x="3761" y="119"/>
                </a:lnTo>
                <a:lnTo>
                  <a:pt x="3761" y="141"/>
                </a:lnTo>
                <a:lnTo>
                  <a:pt x="3761" y="151"/>
                </a:lnTo>
                <a:lnTo>
                  <a:pt x="3762" y="102"/>
                </a:lnTo>
                <a:lnTo>
                  <a:pt x="3762" y="153"/>
                </a:lnTo>
                <a:lnTo>
                  <a:pt x="3762" y="168"/>
                </a:lnTo>
                <a:lnTo>
                  <a:pt x="3763" y="254"/>
                </a:lnTo>
                <a:lnTo>
                  <a:pt x="3764" y="252"/>
                </a:lnTo>
                <a:lnTo>
                  <a:pt x="3765" y="133"/>
                </a:lnTo>
                <a:lnTo>
                  <a:pt x="3765" y="107"/>
                </a:lnTo>
                <a:lnTo>
                  <a:pt x="3766" y="156"/>
                </a:lnTo>
                <a:lnTo>
                  <a:pt x="3766" y="151"/>
                </a:lnTo>
                <a:lnTo>
                  <a:pt x="3766" y="145"/>
                </a:lnTo>
                <a:lnTo>
                  <a:pt x="3767" y="168"/>
                </a:lnTo>
                <a:lnTo>
                  <a:pt x="3767" y="159"/>
                </a:lnTo>
                <a:lnTo>
                  <a:pt x="3768" y="113"/>
                </a:lnTo>
                <a:lnTo>
                  <a:pt x="3768" y="187"/>
                </a:lnTo>
                <a:lnTo>
                  <a:pt x="3769" y="211"/>
                </a:lnTo>
                <a:lnTo>
                  <a:pt x="3770" y="252"/>
                </a:lnTo>
                <a:lnTo>
                  <a:pt x="3770" y="249"/>
                </a:lnTo>
                <a:lnTo>
                  <a:pt x="3770" y="246"/>
                </a:lnTo>
                <a:lnTo>
                  <a:pt x="3771" y="160"/>
                </a:lnTo>
                <a:lnTo>
                  <a:pt x="3771" y="154"/>
                </a:lnTo>
                <a:lnTo>
                  <a:pt x="3772" y="208"/>
                </a:lnTo>
                <a:lnTo>
                  <a:pt x="3772" y="203"/>
                </a:lnTo>
                <a:lnTo>
                  <a:pt x="3773" y="215"/>
                </a:lnTo>
                <a:lnTo>
                  <a:pt x="3773" y="185"/>
                </a:lnTo>
                <a:lnTo>
                  <a:pt x="3774" y="138"/>
                </a:lnTo>
                <a:lnTo>
                  <a:pt x="3774" y="220"/>
                </a:lnTo>
                <a:lnTo>
                  <a:pt x="3775" y="242"/>
                </a:lnTo>
                <a:lnTo>
                  <a:pt x="3776" y="266"/>
                </a:lnTo>
                <a:lnTo>
                  <a:pt x="3776" y="266"/>
                </a:lnTo>
                <a:lnTo>
                  <a:pt x="3776" y="257"/>
                </a:lnTo>
                <a:lnTo>
                  <a:pt x="3777" y="260"/>
                </a:lnTo>
                <a:lnTo>
                  <a:pt x="3777" y="217"/>
                </a:lnTo>
                <a:lnTo>
                  <a:pt x="3777" y="209"/>
                </a:lnTo>
                <a:lnTo>
                  <a:pt x="3778" y="248"/>
                </a:lnTo>
                <a:lnTo>
                  <a:pt x="3778" y="255"/>
                </a:lnTo>
                <a:lnTo>
                  <a:pt x="3779" y="223"/>
                </a:lnTo>
                <a:lnTo>
                  <a:pt x="3779" y="166"/>
                </a:lnTo>
                <a:lnTo>
                  <a:pt x="3781" y="232"/>
                </a:lnTo>
                <a:lnTo>
                  <a:pt x="3781" y="242"/>
                </a:lnTo>
                <a:lnTo>
                  <a:pt x="3781" y="264"/>
                </a:lnTo>
                <a:lnTo>
                  <a:pt x="3782" y="260"/>
                </a:lnTo>
                <a:lnTo>
                  <a:pt x="3782" y="235"/>
                </a:lnTo>
                <a:lnTo>
                  <a:pt x="3783" y="105"/>
                </a:lnTo>
                <a:lnTo>
                  <a:pt x="3783" y="107"/>
                </a:lnTo>
                <a:lnTo>
                  <a:pt x="3783" y="107"/>
                </a:lnTo>
                <a:lnTo>
                  <a:pt x="3784" y="140"/>
                </a:lnTo>
                <a:lnTo>
                  <a:pt x="3784" y="133"/>
                </a:lnTo>
                <a:lnTo>
                  <a:pt x="3785" y="126"/>
                </a:lnTo>
                <a:lnTo>
                  <a:pt x="3785" y="135"/>
                </a:lnTo>
                <a:lnTo>
                  <a:pt x="3785" y="110"/>
                </a:lnTo>
                <a:lnTo>
                  <a:pt x="3786" y="128"/>
                </a:lnTo>
                <a:lnTo>
                  <a:pt x="3787" y="236"/>
                </a:lnTo>
                <a:lnTo>
                  <a:pt x="3787" y="246"/>
                </a:lnTo>
                <a:lnTo>
                  <a:pt x="3787" y="255"/>
                </a:lnTo>
                <a:lnTo>
                  <a:pt x="3788" y="230"/>
                </a:lnTo>
                <a:lnTo>
                  <a:pt x="3788" y="156"/>
                </a:lnTo>
                <a:lnTo>
                  <a:pt x="3789" y="83"/>
                </a:lnTo>
                <a:lnTo>
                  <a:pt x="3789" y="92"/>
                </a:lnTo>
                <a:lnTo>
                  <a:pt x="3790" y="126"/>
                </a:lnTo>
                <a:lnTo>
                  <a:pt x="3790" y="105"/>
                </a:lnTo>
                <a:lnTo>
                  <a:pt x="3791" y="110"/>
                </a:lnTo>
                <a:lnTo>
                  <a:pt x="3791" y="76"/>
                </a:lnTo>
                <a:lnTo>
                  <a:pt x="3792" y="122"/>
                </a:lnTo>
                <a:lnTo>
                  <a:pt x="3792" y="156"/>
                </a:lnTo>
                <a:lnTo>
                  <a:pt x="3793" y="246"/>
                </a:lnTo>
                <a:lnTo>
                  <a:pt x="3793" y="251"/>
                </a:lnTo>
                <a:lnTo>
                  <a:pt x="3793" y="252"/>
                </a:lnTo>
                <a:lnTo>
                  <a:pt x="3794" y="165"/>
                </a:lnTo>
                <a:lnTo>
                  <a:pt x="3794" y="117"/>
                </a:lnTo>
                <a:lnTo>
                  <a:pt x="3794" y="90"/>
                </a:lnTo>
                <a:lnTo>
                  <a:pt x="3795" y="120"/>
                </a:lnTo>
                <a:lnTo>
                  <a:pt x="3796" y="135"/>
                </a:lnTo>
                <a:lnTo>
                  <a:pt x="3796" y="123"/>
                </a:lnTo>
                <a:lnTo>
                  <a:pt x="3797" y="141"/>
                </a:lnTo>
                <a:lnTo>
                  <a:pt x="3797" y="147"/>
                </a:lnTo>
                <a:lnTo>
                  <a:pt x="3797" y="101"/>
                </a:lnTo>
                <a:lnTo>
                  <a:pt x="3798" y="156"/>
                </a:lnTo>
                <a:lnTo>
                  <a:pt x="3798" y="183"/>
                </a:lnTo>
                <a:lnTo>
                  <a:pt x="3799" y="254"/>
                </a:lnTo>
                <a:lnTo>
                  <a:pt x="3799" y="252"/>
                </a:lnTo>
                <a:lnTo>
                  <a:pt x="3799" y="257"/>
                </a:lnTo>
                <a:lnTo>
                  <a:pt x="3800" y="122"/>
                </a:lnTo>
                <a:lnTo>
                  <a:pt x="3801" y="92"/>
                </a:lnTo>
                <a:lnTo>
                  <a:pt x="3801" y="89"/>
                </a:lnTo>
                <a:lnTo>
                  <a:pt x="3801" y="136"/>
                </a:lnTo>
                <a:lnTo>
                  <a:pt x="3802" y="128"/>
                </a:lnTo>
                <a:lnTo>
                  <a:pt x="3803" y="153"/>
                </a:lnTo>
                <a:lnTo>
                  <a:pt x="3803" y="135"/>
                </a:lnTo>
                <a:lnTo>
                  <a:pt x="3803" y="101"/>
                </a:lnTo>
                <a:lnTo>
                  <a:pt x="3804" y="184"/>
                </a:lnTo>
                <a:lnTo>
                  <a:pt x="3804" y="211"/>
                </a:lnTo>
                <a:lnTo>
                  <a:pt x="3805" y="254"/>
                </a:lnTo>
                <a:lnTo>
                  <a:pt x="3805" y="251"/>
                </a:lnTo>
                <a:lnTo>
                  <a:pt x="3805" y="246"/>
                </a:lnTo>
                <a:lnTo>
                  <a:pt x="3806" y="89"/>
                </a:lnTo>
                <a:lnTo>
                  <a:pt x="3807" y="90"/>
                </a:lnTo>
                <a:lnTo>
                  <a:pt x="3808" y="140"/>
                </a:lnTo>
                <a:lnTo>
                  <a:pt x="3808" y="128"/>
                </a:lnTo>
                <a:lnTo>
                  <a:pt x="3808" y="148"/>
                </a:lnTo>
                <a:lnTo>
                  <a:pt x="3809" y="116"/>
                </a:lnTo>
                <a:lnTo>
                  <a:pt x="3809" y="105"/>
                </a:lnTo>
                <a:lnTo>
                  <a:pt x="3810" y="220"/>
                </a:lnTo>
                <a:lnTo>
                  <a:pt x="3810" y="235"/>
                </a:lnTo>
                <a:lnTo>
                  <a:pt x="3811" y="257"/>
                </a:lnTo>
                <a:lnTo>
                  <a:pt x="3811" y="254"/>
                </a:lnTo>
                <a:lnTo>
                  <a:pt x="3812" y="245"/>
                </a:lnTo>
                <a:lnTo>
                  <a:pt x="3813" y="159"/>
                </a:lnTo>
                <a:lnTo>
                  <a:pt x="3813" y="163"/>
                </a:lnTo>
                <a:lnTo>
                  <a:pt x="3813" y="214"/>
                </a:lnTo>
                <a:lnTo>
                  <a:pt x="3814" y="209"/>
                </a:lnTo>
                <a:lnTo>
                  <a:pt x="3814" y="208"/>
                </a:lnTo>
                <a:lnTo>
                  <a:pt x="3814" y="217"/>
                </a:lnTo>
                <a:lnTo>
                  <a:pt x="3815" y="148"/>
                </a:lnTo>
                <a:lnTo>
                  <a:pt x="3815" y="168"/>
                </a:lnTo>
                <a:lnTo>
                  <a:pt x="3816" y="249"/>
                </a:lnTo>
                <a:lnTo>
                  <a:pt x="3817" y="258"/>
                </a:lnTo>
                <a:lnTo>
                  <a:pt x="3817" y="272"/>
                </a:lnTo>
                <a:lnTo>
                  <a:pt x="3817" y="264"/>
                </a:lnTo>
                <a:lnTo>
                  <a:pt x="3818" y="251"/>
                </a:lnTo>
                <a:lnTo>
                  <a:pt x="3819" y="211"/>
                </a:lnTo>
                <a:lnTo>
                  <a:pt x="3819" y="212"/>
                </a:lnTo>
                <a:lnTo>
                  <a:pt x="3820" y="246"/>
                </a:lnTo>
                <a:lnTo>
                  <a:pt x="3820" y="246"/>
                </a:lnTo>
                <a:lnTo>
                  <a:pt x="3820" y="249"/>
                </a:lnTo>
                <a:lnTo>
                  <a:pt x="3821" y="169"/>
                </a:lnTo>
                <a:lnTo>
                  <a:pt x="3821" y="169"/>
                </a:lnTo>
                <a:lnTo>
                  <a:pt x="3821" y="185"/>
                </a:lnTo>
                <a:lnTo>
                  <a:pt x="3822" y="255"/>
                </a:lnTo>
                <a:lnTo>
                  <a:pt x="3823" y="261"/>
                </a:lnTo>
                <a:lnTo>
                  <a:pt x="3823" y="267"/>
                </a:lnTo>
                <a:lnTo>
                  <a:pt x="3824" y="160"/>
                </a:lnTo>
                <a:lnTo>
                  <a:pt x="3824" y="107"/>
                </a:lnTo>
                <a:lnTo>
                  <a:pt x="3824" y="70"/>
                </a:lnTo>
                <a:lnTo>
                  <a:pt x="3825" y="92"/>
                </a:lnTo>
                <a:lnTo>
                  <a:pt x="3825" y="104"/>
                </a:lnTo>
                <a:lnTo>
                  <a:pt x="3825" y="96"/>
                </a:lnTo>
                <a:lnTo>
                  <a:pt x="3826" y="108"/>
                </a:lnTo>
                <a:lnTo>
                  <a:pt x="3826" y="114"/>
                </a:lnTo>
                <a:lnTo>
                  <a:pt x="3827" y="59"/>
                </a:lnTo>
                <a:lnTo>
                  <a:pt x="3827" y="153"/>
                </a:lnTo>
                <a:lnTo>
                  <a:pt x="3828" y="175"/>
                </a:lnTo>
                <a:lnTo>
                  <a:pt x="3829" y="248"/>
                </a:lnTo>
                <a:lnTo>
                  <a:pt x="3829" y="251"/>
                </a:lnTo>
                <a:lnTo>
                  <a:pt x="3830" y="105"/>
                </a:lnTo>
                <a:lnTo>
                  <a:pt x="3830" y="67"/>
                </a:lnTo>
                <a:lnTo>
                  <a:pt x="3830" y="59"/>
                </a:lnTo>
                <a:lnTo>
                  <a:pt x="3831" y="99"/>
                </a:lnTo>
                <a:lnTo>
                  <a:pt x="3831" y="95"/>
                </a:lnTo>
                <a:lnTo>
                  <a:pt x="3832" y="93"/>
                </a:lnTo>
                <a:lnTo>
                  <a:pt x="3832" y="111"/>
                </a:lnTo>
                <a:lnTo>
                  <a:pt x="3832" y="107"/>
                </a:lnTo>
                <a:lnTo>
                  <a:pt x="3833" y="64"/>
                </a:lnTo>
                <a:lnTo>
                  <a:pt x="3833" y="172"/>
                </a:lnTo>
                <a:lnTo>
                  <a:pt x="3834" y="205"/>
                </a:lnTo>
                <a:lnTo>
                  <a:pt x="3835" y="246"/>
                </a:lnTo>
                <a:lnTo>
                  <a:pt x="3835" y="244"/>
                </a:lnTo>
                <a:lnTo>
                  <a:pt x="3835" y="244"/>
                </a:lnTo>
                <a:lnTo>
                  <a:pt x="3836" y="102"/>
                </a:lnTo>
                <a:lnTo>
                  <a:pt x="3836" y="64"/>
                </a:lnTo>
                <a:lnTo>
                  <a:pt x="3837" y="124"/>
                </a:lnTo>
                <a:lnTo>
                  <a:pt x="3837" y="129"/>
                </a:lnTo>
                <a:lnTo>
                  <a:pt x="3837" y="123"/>
                </a:lnTo>
                <a:lnTo>
                  <a:pt x="3838" y="144"/>
                </a:lnTo>
                <a:lnTo>
                  <a:pt x="3839" y="119"/>
                </a:lnTo>
                <a:lnTo>
                  <a:pt x="3839" y="89"/>
                </a:lnTo>
                <a:lnTo>
                  <a:pt x="3840" y="154"/>
                </a:lnTo>
                <a:lnTo>
                  <a:pt x="3840" y="206"/>
                </a:lnTo>
                <a:lnTo>
                  <a:pt x="3840" y="246"/>
                </a:lnTo>
                <a:lnTo>
                  <a:pt x="3841" y="246"/>
                </a:lnTo>
                <a:lnTo>
                  <a:pt x="3841" y="240"/>
                </a:lnTo>
                <a:lnTo>
                  <a:pt x="3842" y="53"/>
                </a:lnTo>
                <a:lnTo>
                  <a:pt x="3842" y="61"/>
                </a:lnTo>
                <a:lnTo>
                  <a:pt x="3843" y="113"/>
                </a:lnTo>
                <a:lnTo>
                  <a:pt x="3844" y="95"/>
                </a:lnTo>
                <a:lnTo>
                  <a:pt x="3844" y="104"/>
                </a:lnTo>
                <a:lnTo>
                  <a:pt x="3844" y="70"/>
                </a:lnTo>
                <a:lnTo>
                  <a:pt x="3845" y="89"/>
                </a:lnTo>
                <a:lnTo>
                  <a:pt x="3846" y="212"/>
                </a:lnTo>
                <a:lnTo>
                  <a:pt x="3846" y="232"/>
                </a:lnTo>
                <a:lnTo>
                  <a:pt x="3847" y="254"/>
                </a:lnTo>
                <a:lnTo>
                  <a:pt x="3847" y="237"/>
                </a:lnTo>
                <a:lnTo>
                  <a:pt x="3847" y="218"/>
                </a:lnTo>
                <a:lnTo>
                  <a:pt x="3848" y="70"/>
                </a:lnTo>
                <a:lnTo>
                  <a:pt x="3848" y="77"/>
                </a:lnTo>
                <a:lnTo>
                  <a:pt x="3849" y="129"/>
                </a:lnTo>
                <a:lnTo>
                  <a:pt x="3849" y="122"/>
                </a:lnTo>
                <a:lnTo>
                  <a:pt x="3850" y="128"/>
                </a:lnTo>
                <a:lnTo>
                  <a:pt x="3850" y="145"/>
                </a:lnTo>
                <a:lnTo>
                  <a:pt x="3850" y="88"/>
                </a:lnTo>
                <a:lnTo>
                  <a:pt x="3851" y="96"/>
                </a:lnTo>
                <a:lnTo>
                  <a:pt x="3851" y="123"/>
                </a:lnTo>
                <a:lnTo>
                  <a:pt x="3852" y="227"/>
                </a:lnTo>
                <a:lnTo>
                  <a:pt x="3852" y="235"/>
                </a:lnTo>
                <a:lnTo>
                  <a:pt x="3852" y="252"/>
                </a:lnTo>
                <a:lnTo>
                  <a:pt x="3853" y="233"/>
                </a:lnTo>
                <a:lnTo>
                  <a:pt x="3853" y="172"/>
                </a:lnTo>
                <a:lnTo>
                  <a:pt x="3854" y="136"/>
                </a:lnTo>
                <a:lnTo>
                  <a:pt x="3854" y="156"/>
                </a:lnTo>
                <a:lnTo>
                  <a:pt x="3855" y="168"/>
                </a:lnTo>
                <a:lnTo>
                  <a:pt x="3855" y="205"/>
                </a:lnTo>
                <a:lnTo>
                  <a:pt x="3856" y="202"/>
                </a:lnTo>
                <a:lnTo>
                  <a:pt x="3856" y="197"/>
                </a:lnTo>
                <a:lnTo>
                  <a:pt x="3856" y="128"/>
                </a:lnTo>
                <a:lnTo>
                  <a:pt x="3857" y="159"/>
                </a:lnTo>
                <a:lnTo>
                  <a:pt x="3857" y="183"/>
                </a:lnTo>
                <a:lnTo>
                  <a:pt x="3858" y="248"/>
                </a:lnTo>
                <a:lnTo>
                  <a:pt x="3858" y="257"/>
                </a:lnTo>
                <a:lnTo>
                  <a:pt x="3859" y="263"/>
                </a:lnTo>
                <a:lnTo>
                  <a:pt x="3859" y="233"/>
                </a:lnTo>
                <a:lnTo>
                  <a:pt x="3860" y="251"/>
                </a:lnTo>
                <a:lnTo>
                  <a:pt x="3860" y="200"/>
                </a:lnTo>
                <a:lnTo>
                  <a:pt x="3860" y="202"/>
                </a:lnTo>
                <a:lnTo>
                  <a:pt x="3861" y="221"/>
                </a:lnTo>
                <a:lnTo>
                  <a:pt x="3861" y="233"/>
                </a:lnTo>
                <a:lnTo>
                  <a:pt x="3862" y="228"/>
                </a:lnTo>
                <a:lnTo>
                  <a:pt x="3862" y="203"/>
                </a:lnTo>
                <a:lnTo>
                  <a:pt x="3862" y="150"/>
                </a:lnTo>
                <a:lnTo>
                  <a:pt x="3863" y="185"/>
                </a:lnTo>
                <a:lnTo>
                  <a:pt x="3863" y="196"/>
                </a:lnTo>
                <a:lnTo>
                  <a:pt x="3864" y="261"/>
                </a:lnTo>
                <a:lnTo>
                  <a:pt x="3864" y="260"/>
                </a:lnTo>
                <a:lnTo>
                  <a:pt x="3865" y="96"/>
                </a:lnTo>
                <a:lnTo>
                  <a:pt x="3866" y="77"/>
                </a:lnTo>
                <a:lnTo>
                  <a:pt x="3866" y="65"/>
                </a:lnTo>
                <a:lnTo>
                  <a:pt x="3867" y="101"/>
                </a:lnTo>
                <a:lnTo>
                  <a:pt x="3867" y="111"/>
                </a:lnTo>
                <a:lnTo>
                  <a:pt x="3867" y="98"/>
                </a:lnTo>
                <a:lnTo>
                  <a:pt x="3868" y="104"/>
                </a:lnTo>
                <a:lnTo>
                  <a:pt x="3868" y="65"/>
                </a:lnTo>
                <a:lnTo>
                  <a:pt x="3869" y="184"/>
                </a:lnTo>
                <a:lnTo>
                  <a:pt x="3869" y="211"/>
                </a:lnTo>
                <a:lnTo>
                  <a:pt x="3870" y="251"/>
                </a:lnTo>
                <a:lnTo>
                  <a:pt x="3871" y="240"/>
                </a:lnTo>
                <a:lnTo>
                  <a:pt x="3872" y="56"/>
                </a:lnTo>
                <a:lnTo>
                  <a:pt x="3872" y="53"/>
                </a:lnTo>
                <a:lnTo>
                  <a:pt x="3872" y="105"/>
                </a:lnTo>
                <a:lnTo>
                  <a:pt x="3873" y="101"/>
                </a:lnTo>
                <a:lnTo>
                  <a:pt x="3873" y="89"/>
                </a:lnTo>
                <a:lnTo>
                  <a:pt x="3874" y="55"/>
                </a:lnTo>
                <a:lnTo>
                  <a:pt x="3874" y="88"/>
                </a:lnTo>
                <a:lnTo>
                  <a:pt x="3875" y="208"/>
                </a:lnTo>
                <a:lnTo>
                  <a:pt x="3876" y="226"/>
                </a:lnTo>
                <a:lnTo>
                  <a:pt x="3876" y="248"/>
                </a:lnTo>
                <a:lnTo>
                  <a:pt x="3876" y="242"/>
                </a:lnTo>
                <a:lnTo>
                  <a:pt x="3877" y="226"/>
                </a:lnTo>
                <a:lnTo>
                  <a:pt x="3878" y="46"/>
                </a:lnTo>
                <a:lnTo>
                  <a:pt x="3878" y="58"/>
                </a:lnTo>
                <a:lnTo>
                  <a:pt x="3879" y="96"/>
                </a:lnTo>
                <a:lnTo>
                  <a:pt x="3879" y="101"/>
                </a:lnTo>
                <a:lnTo>
                  <a:pt x="3880" y="116"/>
                </a:lnTo>
                <a:lnTo>
                  <a:pt x="3880" y="70"/>
                </a:lnTo>
                <a:lnTo>
                  <a:pt x="3880" y="95"/>
                </a:lnTo>
                <a:lnTo>
                  <a:pt x="3880" y="119"/>
                </a:lnTo>
                <a:lnTo>
                  <a:pt x="3881" y="221"/>
                </a:lnTo>
                <a:lnTo>
                  <a:pt x="3882" y="242"/>
                </a:lnTo>
                <a:lnTo>
                  <a:pt x="3882" y="248"/>
                </a:lnTo>
                <a:lnTo>
                  <a:pt x="3883" y="217"/>
                </a:lnTo>
                <a:lnTo>
                  <a:pt x="3883" y="145"/>
                </a:lnTo>
                <a:lnTo>
                  <a:pt x="3884" y="71"/>
                </a:lnTo>
                <a:lnTo>
                  <a:pt x="3884" y="73"/>
                </a:lnTo>
                <a:lnTo>
                  <a:pt x="3884" y="95"/>
                </a:lnTo>
                <a:lnTo>
                  <a:pt x="3885" y="122"/>
                </a:lnTo>
                <a:lnTo>
                  <a:pt x="3885" y="122"/>
                </a:lnTo>
                <a:lnTo>
                  <a:pt x="3885" y="133"/>
                </a:lnTo>
                <a:lnTo>
                  <a:pt x="3886" y="77"/>
                </a:lnTo>
                <a:lnTo>
                  <a:pt x="3886" y="110"/>
                </a:lnTo>
                <a:lnTo>
                  <a:pt x="3887" y="138"/>
                </a:lnTo>
                <a:lnTo>
                  <a:pt x="3888" y="236"/>
                </a:lnTo>
                <a:lnTo>
                  <a:pt x="3888" y="246"/>
                </a:lnTo>
                <a:lnTo>
                  <a:pt x="3889" y="153"/>
                </a:lnTo>
                <a:lnTo>
                  <a:pt x="3889" y="86"/>
                </a:lnTo>
                <a:lnTo>
                  <a:pt x="3890" y="62"/>
                </a:lnTo>
                <a:lnTo>
                  <a:pt x="3890" y="101"/>
                </a:lnTo>
                <a:lnTo>
                  <a:pt x="3890" y="119"/>
                </a:lnTo>
                <a:lnTo>
                  <a:pt x="3891" y="133"/>
                </a:lnTo>
                <a:lnTo>
                  <a:pt x="3892" y="132"/>
                </a:lnTo>
                <a:lnTo>
                  <a:pt x="3892" y="79"/>
                </a:lnTo>
                <a:lnTo>
                  <a:pt x="3892" y="124"/>
                </a:lnTo>
                <a:lnTo>
                  <a:pt x="3892" y="151"/>
                </a:lnTo>
                <a:lnTo>
                  <a:pt x="3894" y="242"/>
                </a:lnTo>
                <a:lnTo>
                  <a:pt x="3894" y="244"/>
                </a:lnTo>
                <a:lnTo>
                  <a:pt x="3894" y="251"/>
                </a:lnTo>
                <a:lnTo>
                  <a:pt x="3895" y="193"/>
                </a:lnTo>
                <a:lnTo>
                  <a:pt x="3895" y="172"/>
                </a:lnTo>
                <a:lnTo>
                  <a:pt x="3896" y="132"/>
                </a:lnTo>
                <a:lnTo>
                  <a:pt x="3896" y="157"/>
                </a:lnTo>
                <a:lnTo>
                  <a:pt x="3896" y="181"/>
                </a:lnTo>
                <a:lnTo>
                  <a:pt x="3897" y="208"/>
                </a:lnTo>
                <a:lnTo>
                  <a:pt x="3897" y="205"/>
                </a:lnTo>
                <a:lnTo>
                  <a:pt x="3898" y="202"/>
                </a:lnTo>
                <a:lnTo>
                  <a:pt x="3898" y="129"/>
                </a:lnTo>
                <a:lnTo>
                  <a:pt x="3899" y="181"/>
                </a:lnTo>
                <a:lnTo>
                  <a:pt x="3899" y="205"/>
                </a:lnTo>
                <a:lnTo>
                  <a:pt x="3900" y="258"/>
                </a:lnTo>
                <a:lnTo>
                  <a:pt x="3900" y="257"/>
                </a:lnTo>
                <a:lnTo>
                  <a:pt x="3900" y="260"/>
                </a:lnTo>
                <a:lnTo>
                  <a:pt x="3901" y="237"/>
                </a:lnTo>
                <a:lnTo>
                  <a:pt x="3901" y="248"/>
                </a:lnTo>
                <a:lnTo>
                  <a:pt x="3901" y="220"/>
                </a:lnTo>
                <a:lnTo>
                  <a:pt x="3902" y="193"/>
                </a:lnTo>
                <a:lnTo>
                  <a:pt x="3902" y="215"/>
                </a:lnTo>
                <a:lnTo>
                  <a:pt x="3903" y="232"/>
                </a:lnTo>
                <a:lnTo>
                  <a:pt x="3903" y="249"/>
                </a:lnTo>
                <a:lnTo>
                  <a:pt x="3903" y="237"/>
                </a:lnTo>
                <a:lnTo>
                  <a:pt x="3904" y="171"/>
                </a:lnTo>
                <a:lnTo>
                  <a:pt x="3904" y="157"/>
                </a:lnTo>
                <a:lnTo>
                  <a:pt x="3905" y="196"/>
                </a:lnTo>
                <a:lnTo>
                  <a:pt x="3905" y="221"/>
                </a:lnTo>
                <a:lnTo>
                  <a:pt x="3906" y="261"/>
                </a:lnTo>
                <a:lnTo>
                  <a:pt x="3906" y="261"/>
                </a:lnTo>
                <a:lnTo>
                  <a:pt x="3906" y="245"/>
                </a:lnTo>
                <a:lnTo>
                  <a:pt x="3907" y="80"/>
                </a:lnTo>
                <a:lnTo>
                  <a:pt x="3907" y="79"/>
                </a:lnTo>
                <a:lnTo>
                  <a:pt x="3908" y="126"/>
                </a:lnTo>
                <a:lnTo>
                  <a:pt x="3908" y="122"/>
                </a:lnTo>
                <a:lnTo>
                  <a:pt x="3909" y="124"/>
                </a:lnTo>
                <a:lnTo>
                  <a:pt x="3909" y="138"/>
                </a:lnTo>
                <a:lnTo>
                  <a:pt x="3910" y="92"/>
                </a:lnTo>
                <a:lnTo>
                  <a:pt x="3910" y="107"/>
                </a:lnTo>
                <a:lnTo>
                  <a:pt x="3911" y="209"/>
                </a:lnTo>
                <a:lnTo>
                  <a:pt x="3911" y="230"/>
                </a:lnTo>
                <a:lnTo>
                  <a:pt x="3912" y="249"/>
                </a:lnTo>
                <a:lnTo>
                  <a:pt x="3912" y="240"/>
                </a:lnTo>
                <a:lnTo>
                  <a:pt x="3912" y="214"/>
                </a:lnTo>
                <a:lnTo>
                  <a:pt x="3913" y="67"/>
                </a:lnTo>
                <a:lnTo>
                  <a:pt x="3914" y="83"/>
                </a:lnTo>
                <a:lnTo>
                  <a:pt x="3914" y="135"/>
                </a:lnTo>
                <a:lnTo>
                  <a:pt x="3915" y="119"/>
                </a:lnTo>
                <a:lnTo>
                  <a:pt x="3915" y="122"/>
                </a:lnTo>
                <a:lnTo>
                  <a:pt x="3915" y="135"/>
                </a:lnTo>
                <a:lnTo>
                  <a:pt x="3915" y="70"/>
                </a:lnTo>
                <a:lnTo>
                  <a:pt x="3916" y="96"/>
                </a:lnTo>
                <a:lnTo>
                  <a:pt x="3916" y="120"/>
                </a:lnTo>
                <a:lnTo>
                  <a:pt x="3917" y="232"/>
                </a:lnTo>
                <a:lnTo>
                  <a:pt x="3917" y="239"/>
                </a:lnTo>
                <a:lnTo>
                  <a:pt x="3918" y="251"/>
                </a:lnTo>
                <a:lnTo>
                  <a:pt x="3918" y="218"/>
                </a:lnTo>
                <a:lnTo>
                  <a:pt x="3919" y="141"/>
                </a:lnTo>
                <a:lnTo>
                  <a:pt x="3919" y="64"/>
                </a:lnTo>
                <a:lnTo>
                  <a:pt x="3919" y="79"/>
                </a:lnTo>
                <a:lnTo>
                  <a:pt x="3920" y="79"/>
                </a:lnTo>
                <a:lnTo>
                  <a:pt x="3920" y="107"/>
                </a:lnTo>
                <a:lnTo>
                  <a:pt x="3921" y="101"/>
                </a:lnTo>
                <a:lnTo>
                  <a:pt x="3921" y="113"/>
                </a:lnTo>
                <a:lnTo>
                  <a:pt x="3921" y="124"/>
                </a:lnTo>
                <a:lnTo>
                  <a:pt x="3921" y="68"/>
                </a:lnTo>
                <a:lnTo>
                  <a:pt x="3922" y="119"/>
                </a:lnTo>
                <a:lnTo>
                  <a:pt x="3922" y="147"/>
                </a:lnTo>
                <a:lnTo>
                  <a:pt x="3923" y="240"/>
                </a:lnTo>
                <a:lnTo>
                  <a:pt x="3923" y="237"/>
                </a:lnTo>
                <a:lnTo>
                  <a:pt x="3924" y="245"/>
                </a:lnTo>
                <a:lnTo>
                  <a:pt x="3924" y="147"/>
                </a:lnTo>
                <a:lnTo>
                  <a:pt x="3925" y="93"/>
                </a:lnTo>
                <a:lnTo>
                  <a:pt x="3925" y="59"/>
                </a:lnTo>
                <a:lnTo>
                  <a:pt x="3926" y="80"/>
                </a:lnTo>
                <a:lnTo>
                  <a:pt x="3926" y="99"/>
                </a:lnTo>
                <a:lnTo>
                  <a:pt x="3927" y="122"/>
                </a:lnTo>
                <a:lnTo>
                  <a:pt x="3927" y="133"/>
                </a:lnTo>
                <a:lnTo>
                  <a:pt x="3927" y="62"/>
                </a:lnTo>
                <a:lnTo>
                  <a:pt x="3928" y="140"/>
                </a:lnTo>
                <a:lnTo>
                  <a:pt x="3928" y="175"/>
                </a:lnTo>
                <a:lnTo>
                  <a:pt x="3929" y="248"/>
                </a:lnTo>
                <a:lnTo>
                  <a:pt x="3930" y="245"/>
                </a:lnTo>
                <a:lnTo>
                  <a:pt x="3931" y="61"/>
                </a:lnTo>
                <a:lnTo>
                  <a:pt x="3931" y="55"/>
                </a:lnTo>
                <a:lnTo>
                  <a:pt x="3932" y="101"/>
                </a:lnTo>
                <a:lnTo>
                  <a:pt x="3932" y="117"/>
                </a:lnTo>
                <a:lnTo>
                  <a:pt x="3933" y="105"/>
                </a:lnTo>
                <a:lnTo>
                  <a:pt x="3933" y="61"/>
                </a:lnTo>
                <a:lnTo>
                  <a:pt x="3934" y="175"/>
                </a:lnTo>
                <a:lnTo>
                  <a:pt x="3935" y="205"/>
                </a:lnTo>
                <a:lnTo>
                  <a:pt x="3935" y="249"/>
                </a:lnTo>
                <a:lnTo>
                  <a:pt x="3936" y="246"/>
                </a:lnTo>
                <a:lnTo>
                  <a:pt x="3937" y="119"/>
                </a:lnTo>
                <a:lnTo>
                  <a:pt x="3937" y="111"/>
                </a:lnTo>
                <a:lnTo>
                  <a:pt x="3938" y="184"/>
                </a:lnTo>
                <a:lnTo>
                  <a:pt x="3938" y="183"/>
                </a:lnTo>
                <a:lnTo>
                  <a:pt x="3939" y="105"/>
                </a:lnTo>
                <a:lnTo>
                  <a:pt x="3939" y="131"/>
                </a:lnTo>
                <a:lnTo>
                  <a:pt x="3940" y="205"/>
                </a:lnTo>
                <a:lnTo>
                  <a:pt x="3941" y="226"/>
                </a:lnTo>
                <a:lnTo>
                  <a:pt x="3941" y="258"/>
                </a:lnTo>
                <a:lnTo>
                  <a:pt x="3942" y="257"/>
                </a:lnTo>
                <a:lnTo>
                  <a:pt x="3942" y="244"/>
                </a:lnTo>
                <a:lnTo>
                  <a:pt x="3943" y="192"/>
                </a:lnTo>
                <a:lnTo>
                  <a:pt x="3943" y="194"/>
                </a:lnTo>
                <a:lnTo>
                  <a:pt x="3943" y="185"/>
                </a:lnTo>
                <a:lnTo>
                  <a:pt x="3944" y="221"/>
                </a:lnTo>
                <a:lnTo>
                  <a:pt x="3944" y="218"/>
                </a:lnTo>
                <a:lnTo>
                  <a:pt x="3945" y="144"/>
                </a:lnTo>
                <a:lnTo>
                  <a:pt x="3945" y="153"/>
                </a:lnTo>
                <a:lnTo>
                  <a:pt x="3946" y="160"/>
                </a:lnTo>
                <a:lnTo>
                  <a:pt x="3947" y="245"/>
                </a:lnTo>
                <a:lnTo>
                  <a:pt x="3947" y="248"/>
                </a:lnTo>
                <a:lnTo>
                  <a:pt x="3947" y="257"/>
                </a:lnTo>
                <a:lnTo>
                  <a:pt x="3948" y="212"/>
                </a:lnTo>
                <a:lnTo>
                  <a:pt x="3948" y="166"/>
                </a:lnTo>
                <a:lnTo>
                  <a:pt x="3949" y="68"/>
                </a:lnTo>
                <a:lnTo>
                  <a:pt x="3949" y="74"/>
                </a:lnTo>
                <a:lnTo>
                  <a:pt x="3949" y="86"/>
                </a:lnTo>
                <a:lnTo>
                  <a:pt x="3950" y="122"/>
                </a:lnTo>
                <a:lnTo>
                  <a:pt x="3950" y="111"/>
                </a:lnTo>
                <a:lnTo>
                  <a:pt x="3950" y="104"/>
                </a:lnTo>
                <a:lnTo>
                  <a:pt x="3951" y="55"/>
                </a:lnTo>
                <a:lnTo>
                  <a:pt x="3951" y="82"/>
                </a:lnTo>
                <a:lnTo>
                  <a:pt x="3952" y="123"/>
                </a:lnTo>
                <a:lnTo>
                  <a:pt x="3953" y="230"/>
                </a:lnTo>
                <a:lnTo>
                  <a:pt x="3953" y="239"/>
                </a:lnTo>
                <a:lnTo>
                  <a:pt x="3953" y="252"/>
                </a:lnTo>
                <a:lnTo>
                  <a:pt x="3954" y="208"/>
                </a:lnTo>
                <a:lnTo>
                  <a:pt x="3954" y="148"/>
                </a:lnTo>
                <a:lnTo>
                  <a:pt x="3955" y="68"/>
                </a:lnTo>
                <a:lnTo>
                  <a:pt x="3955" y="82"/>
                </a:lnTo>
                <a:lnTo>
                  <a:pt x="3955" y="92"/>
                </a:lnTo>
                <a:lnTo>
                  <a:pt x="3956" y="124"/>
                </a:lnTo>
                <a:lnTo>
                  <a:pt x="3956" y="117"/>
                </a:lnTo>
                <a:lnTo>
                  <a:pt x="3957" y="105"/>
                </a:lnTo>
                <a:lnTo>
                  <a:pt x="3957" y="46"/>
                </a:lnTo>
                <a:lnTo>
                  <a:pt x="3958" y="119"/>
                </a:lnTo>
                <a:lnTo>
                  <a:pt x="3958" y="150"/>
                </a:lnTo>
                <a:lnTo>
                  <a:pt x="3959" y="242"/>
                </a:lnTo>
                <a:lnTo>
                  <a:pt x="3959" y="249"/>
                </a:lnTo>
                <a:lnTo>
                  <a:pt x="3959" y="252"/>
                </a:lnTo>
                <a:lnTo>
                  <a:pt x="3960" y="166"/>
                </a:lnTo>
                <a:lnTo>
                  <a:pt x="3960" y="102"/>
                </a:lnTo>
                <a:lnTo>
                  <a:pt x="3960" y="84"/>
                </a:lnTo>
                <a:lnTo>
                  <a:pt x="3961" y="107"/>
                </a:lnTo>
                <a:lnTo>
                  <a:pt x="3962" y="120"/>
                </a:lnTo>
                <a:lnTo>
                  <a:pt x="3962" y="131"/>
                </a:lnTo>
                <a:lnTo>
                  <a:pt x="3962" y="116"/>
                </a:lnTo>
                <a:lnTo>
                  <a:pt x="3963" y="64"/>
                </a:lnTo>
                <a:lnTo>
                  <a:pt x="3963" y="50"/>
                </a:lnTo>
                <a:lnTo>
                  <a:pt x="3964" y="150"/>
                </a:lnTo>
                <a:lnTo>
                  <a:pt x="3964" y="178"/>
                </a:lnTo>
                <a:lnTo>
                  <a:pt x="3965" y="246"/>
                </a:lnTo>
                <a:lnTo>
                  <a:pt x="3965" y="249"/>
                </a:lnTo>
                <a:lnTo>
                  <a:pt x="3966" y="114"/>
                </a:lnTo>
                <a:lnTo>
                  <a:pt x="3966" y="86"/>
                </a:lnTo>
                <a:lnTo>
                  <a:pt x="3967" y="122"/>
                </a:lnTo>
                <a:lnTo>
                  <a:pt x="3968" y="128"/>
                </a:lnTo>
                <a:lnTo>
                  <a:pt x="3969" y="59"/>
                </a:lnTo>
                <a:lnTo>
                  <a:pt x="3969" y="58"/>
                </a:lnTo>
                <a:lnTo>
                  <a:pt x="3970" y="180"/>
                </a:lnTo>
                <a:lnTo>
                  <a:pt x="3970" y="215"/>
                </a:lnTo>
                <a:lnTo>
                  <a:pt x="3971" y="258"/>
                </a:lnTo>
                <a:lnTo>
                  <a:pt x="3971" y="255"/>
                </a:lnTo>
                <a:lnTo>
                  <a:pt x="3971" y="257"/>
                </a:lnTo>
                <a:lnTo>
                  <a:pt x="3972" y="205"/>
                </a:lnTo>
                <a:lnTo>
                  <a:pt x="3973" y="199"/>
                </a:lnTo>
                <a:lnTo>
                  <a:pt x="3973" y="196"/>
                </a:lnTo>
                <a:lnTo>
                  <a:pt x="3974" y="228"/>
                </a:lnTo>
                <a:lnTo>
                  <a:pt x="3974" y="237"/>
                </a:lnTo>
                <a:lnTo>
                  <a:pt x="3974" y="239"/>
                </a:lnTo>
                <a:lnTo>
                  <a:pt x="3975" y="156"/>
                </a:lnTo>
                <a:lnTo>
                  <a:pt x="3975" y="160"/>
                </a:lnTo>
                <a:lnTo>
                  <a:pt x="3976" y="230"/>
                </a:lnTo>
                <a:lnTo>
                  <a:pt x="3976" y="245"/>
                </a:lnTo>
                <a:lnTo>
                  <a:pt x="3977" y="263"/>
                </a:lnTo>
                <a:lnTo>
                  <a:pt x="3977" y="258"/>
                </a:lnTo>
                <a:lnTo>
                  <a:pt x="3978" y="239"/>
                </a:lnTo>
                <a:lnTo>
                  <a:pt x="3978" y="169"/>
                </a:lnTo>
                <a:lnTo>
                  <a:pt x="3979" y="187"/>
                </a:lnTo>
                <a:lnTo>
                  <a:pt x="3979" y="178"/>
                </a:lnTo>
                <a:lnTo>
                  <a:pt x="3979" y="214"/>
                </a:lnTo>
                <a:lnTo>
                  <a:pt x="3980" y="208"/>
                </a:lnTo>
                <a:lnTo>
                  <a:pt x="3980" y="214"/>
                </a:lnTo>
                <a:lnTo>
                  <a:pt x="3981" y="136"/>
                </a:lnTo>
                <a:lnTo>
                  <a:pt x="3981" y="147"/>
                </a:lnTo>
                <a:lnTo>
                  <a:pt x="3981" y="165"/>
                </a:lnTo>
                <a:lnTo>
                  <a:pt x="3982" y="245"/>
                </a:lnTo>
                <a:lnTo>
                  <a:pt x="3982" y="252"/>
                </a:lnTo>
                <a:lnTo>
                  <a:pt x="3983" y="264"/>
                </a:lnTo>
                <a:lnTo>
                  <a:pt x="3983" y="251"/>
                </a:lnTo>
                <a:lnTo>
                  <a:pt x="3984" y="239"/>
                </a:lnTo>
                <a:lnTo>
                  <a:pt x="3984" y="257"/>
                </a:lnTo>
                <a:lnTo>
                  <a:pt x="3985" y="200"/>
                </a:lnTo>
                <a:lnTo>
                  <a:pt x="3985" y="202"/>
                </a:lnTo>
                <a:lnTo>
                  <a:pt x="3986" y="235"/>
                </a:lnTo>
                <a:lnTo>
                  <a:pt x="3986" y="233"/>
                </a:lnTo>
                <a:lnTo>
                  <a:pt x="3986" y="221"/>
                </a:lnTo>
                <a:lnTo>
                  <a:pt x="3987" y="141"/>
                </a:lnTo>
                <a:lnTo>
                  <a:pt x="3987" y="162"/>
                </a:lnTo>
                <a:lnTo>
                  <a:pt x="3987" y="180"/>
                </a:lnTo>
                <a:lnTo>
                  <a:pt x="3988" y="249"/>
                </a:lnTo>
                <a:lnTo>
                  <a:pt x="3989" y="258"/>
                </a:lnTo>
                <a:lnTo>
                  <a:pt x="3989" y="260"/>
                </a:lnTo>
                <a:lnTo>
                  <a:pt x="3990" y="142"/>
                </a:lnTo>
                <a:lnTo>
                  <a:pt x="3990" y="104"/>
                </a:lnTo>
                <a:lnTo>
                  <a:pt x="3990" y="74"/>
                </a:lnTo>
                <a:lnTo>
                  <a:pt x="3991" y="95"/>
                </a:lnTo>
                <a:lnTo>
                  <a:pt x="3991" y="120"/>
                </a:lnTo>
                <a:lnTo>
                  <a:pt x="3991" y="124"/>
                </a:lnTo>
                <a:lnTo>
                  <a:pt x="3992" y="101"/>
                </a:lnTo>
                <a:lnTo>
                  <a:pt x="3992" y="53"/>
                </a:lnTo>
                <a:lnTo>
                  <a:pt x="3993" y="144"/>
                </a:lnTo>
                <a:lnTo>
                  <a:pt x="3994" y="172"/>
                </a:lnTo>
                <a:lnTo>
                  <a:pt x="3994" y="248"/>
                </a:lnTo>
                <a:lnTo>
                  <a:pt x="3995" y="254"/>
                </a:lnTo>
                <a:lnTo>
                  <a:pt x="3996" y="93"/>
                </a:lnTo>
                <a:lnTo>
                  <a:pt x="3996" y="56"/>
                </a:lnTo>
                <a:lnTo>
                  <a:pt x="3997" y="107"/>
                </a:lnTo>
                <a:lnTo>
                  <a:pt x="3997" y="101"/>
                </a:lnTo>
                <a:lnTo>
                  <a:pt x="3998" y="44"/>
                </a:lnTo>
                <a:lnTo>
                  <a:pt x="3998" y="50"/>
                </a:lnTo>
                <a:lnTo>
                  <a:pt x="3999" y="176"/>
                </a:lnTo>
                <a:lnTo>
                  <a:pt x="4000" y="205"/>
                </a:lnTo>
                <a:lnTo>
                  <a:pt x="4001" y="249"/>
                </a:lnTo>
                <a:lnTo>
                  <a:pt x="4001" y="246"/>
                </a:lnTo>
                <a:lnTo>
                  <a:pt x="4001" y="233"/>
                </a:lnTo>
                <a:lnTo>
                  <a:pt x="4002" y="74"/>
                </a:lnTo>
                <a:lnTo>
                  <a:pt x="4002" y="71"/>
                </a:lnTo>
                <a:lnTo>
                  <a:pt x="4003" y="114"/>
                </a:lnTo>
                <a:lnTo>
                  <a:pt x="4003" y="110"/>
                </a:lnTo>
                <a:lnTo>
                  <a:pt x="4004" y="48"/>
                </a:lnTo>
                <a:lnTo>
                  <a:pt x="4004" y="56"/>
                </a:lnTo>
                <a:lnTo>
                  <a:pt x="4005" y="84"/>
                </a:lnTo>
                <a:lnTo>
                  <a:pt x="4006" y="174"/>
                </a:lnTo>
                <a:lnTo>
                  <a:pt x="4006" y="208"/>
                </a:lnTo>
                <a:lnTo>
                  <a:pt x="4007" y="249"/>
                </a:lnTo>
                <a:lnTo>
                  <a:pt x="4007" y="236"/>
                </a:lnTo>
                <a:lnTo>
                  <a:pt x="4008" y="61"/>
                </a:lnTo>
                <a:lnTo>
                  <a:pt x="4008" y="68"/>
                </a:lnTo>
                <a:lnTo>
                  <a:pt x="4009" y="119"/>
                </a:lnTo>
                <a:lnTo>
                  <a:pt x="4009" y="116"/>
                </a:lnTo>
                <a:lnTo>
                  <a:pt x="4010" y="114"/>
                </a:lnTo>
                <a:lnTo>
                  <a:pt x="4010" y="48"/>
                </a:lnTo>
                <a:lnTo>
                  <a:pt x="4010" y="58"/>
                </a:lnTo>
                <a:lnTo>
                  <a:pt x="4011" y="86"/>
                </a:lnTo>
                <a:lnTo>
                  <a:pt x="4012" y="206"/>
                </a:lnTo>
                <a:lnTo>
                  <a:pt x="4012" y="226"/>
                </a:lnTo>
                <a:lnTo>
                  <a:pt x="4013" y="244"/>
                </a:lnTo>
                <a:lnTo>
                  <a:pt x="4013" y="224"/>
                </a:lnTo>
                <a:lnTo>
                  <a:pt x="4013" y="208"/>
                </a:lnTo>
                <a:lnTo>
                  <a:pt x="4014" y="68"/>
                </a:lnTo>
                <a:lnTo>
                  <a:pt x="4014" y="70"/>
                </a:lnTo>
                <a:lnTo>
                  <a:pt x="4014" y="74"/>
                </a:lnTo>
                <a:lnTo>
                  <a:pt x="4015" y="116"/>
                </a:lnTo>
                <a:lnTo>
                  <a:pt x="4015" y="107"/>
                </a:lnTo>
                <a:lnTo>
                  <a:pt x="4016" y="110"/>
                </a:lnTo>
                <a:lnTo>
                  <a:pt x="4016" y="43"/>
                </a:lnTo>
                <a:lnTo>
                  <a:pt x="4017" y="82"/>
                </a:lnTo>
                <a:lnTo>
                  <a:pt x="4017" y="113"/>
                </a:lnTo>
                <a:lnTo>
                  <a:pt x="4018" y="233"/>
                </a:lnTo>
                <a:lnTo>
                  <a:pt x="4018" y="239"/>
                </a:lnTo>
                <a:lnTo>
                  <a:pt x="4018" y="251"/>
                </a:lnTo>
                <a:lnTo>
                  <a:pt x="4019" y="218"/>
                </a:lnTo>
                <a:lnTo>
                  <a:pt x="4019" y="175"/>
                </a:lnTo>
                <a:lnTo>
                  <a:pt x="4020" y="119"/>
                </a:lnTo>
                <a:lnTo>
                  <a:pt x="4020" y="132"/>
                </a:lnTo>
                <a:lnTo>
                  <a:pt x="4021" y="141"/>
                </a:lnTo>
                <a:lnTo>
                  <a:pt x="4021" y="193"/>
                </a:lnTo>
                <a:lnTo>
                  <a:pt x="4021" y="183"/>
                </a:lnTo>
                <a:lnTo>
                  <a:pt x="4022" y="157"/>
                </a:lnTo>
                <a:lnTo>
                  <a:pt x="4022" y="108"/>
                </a:lnTo>
                <a:lnTo>
                  <a:pt x="4023" y="150"/>
                </a:lnTo>
                <a:lnTo>
                  <a:pt x="4023" y="169"/>
                </a:lnTo>
                <a:lnTo>
                  <a:pt x="4024" y="252"/>
                </a:lnTo>
                <a:lnTo>
                  <a:pt x="4024" y="257"/>
                </a:lnTo>
                <a:lnTo>
                  <a:pt x="4025" y="261"/>
                </a:lnTo>
                <a:lnTo>
                  <a:pt x="4025" y="240"/>
                </a:lnTo>
                <a:lnTo>
                  <a:pt x="4025" y="240"/>
                </a:lnTo>
                <a:lnTo>
                  <a:pt x="4025" y="248"/>
                </a:lnTo>
                <a:lnTo>
                  <a:pt x="4026" y="192"/>
                </a:lnTo>
                <a:lnTo>
                  <a:pt x="4026" y="194"/>
                </a:lnTo>
                <a:lnTo>
                  <a:pt x="4027" y="215"/>
                </a:lnTo>
                <a:lnTo>
                  <a:pt x="4027" y="223"/>
                </a:lnTo>
                <a:lnTo>
                  <a:pt x="4028" y="192"/>
                </a:lnTo>
                <a:lnTo>
                  <a:pt x="4028" y="162"/>
                </a:lnTo>
                <a:lnTo>
                  <a:pt x="4028" y="148"/>
                </a:lnTo>
                <a:lnTo>
                  <a:pt x="4029" y="176"/>
                </a:lnTo>
                <a:lnTo>
                  <a:pt x="4029" y="188"/>
                </a:lnTo>
                <a:lnTo>
                  <a:pt x="4030" y="261"/>
                </a:lnTo>
                <a:lnTo>
                  <a:pt x="4030" y="260"/>
                </a:lnTo>
                <a:lnTo>
                  <a:pt x="4031" y="93"/>
                </a:lnTo>
                <a:lnTo>
                  <a:pt x="4032" y="37"/>
                </a:lnTo>
                <a:lnTo>
                  <a:pt x="4032" y="31"/>
                </a:lnTo>
                <a:lnTo>
                  <a:pt x="4033" y="83"/>
                </a:lnTo>
                <a:lnTo>
                  <a:pt x="4033" y="77"/>
                </a:lnTo>
                <a:lnTo>
                  <a:pt x="4033" y="36"/>
                </a:lnTo>
                <a:lnTo>
                  <a:pt x="4034" y="39"/>
                </a:lnTo>
                <a:lnTo>
                  <a:pt x="4034" y="50"/>
                </a:lnTo>
                <a:lnTo>
                  <a:pt x="4035" y="175"/>
                </a:lnTo>
                <a:lnTo>
                  <a:pt x="4035" y="199"/>
                </a:lnTo>
                <a:lnTo>
                  <a:pt x="4036" y="245"/>
                </a:lnTo>
                <a:lnTo>
                  <a:pt x="4036" y="242"/>
                </a:lnTo>
                <a:lnTo>
                  <a:pt x="4037" y="236"/>
                </a:lnTo>
                <a:lnTo>
                  <a:pt x="4037" y="55"/>
                </a:lnTo>
                <a:lnTo>
                  <a:pt x="4038" y="40"/>
                </a:lnTo>
                <a:lnTo>
                  <a:pt x="4038" y="82"/>
                </a:lnTo>
                <a:lnTo>
                  <a:pt x="4039" y="77"/>
                </a:lnTo>
                <a:lnTo>
                  <a:pt x="4039" y="77"/>
                </a:lnTo>
                <a:lnTo>
                  <a:pt x="4040" y="37"/>
                </a:lnTo>
                <a:lnTo>
                  <a:pt x="4040" y="48"/>
                </a:lnTo>
                <a:lnTo>
                  <a:pt x="4040" y="82"/>
                </a:lnTo>
                <a:lnTo>
                  <a:pt x="4041" y="199"/>
                </a:lnTo>
                <a:lnTo>
                  <a:pt x="4041" y="224"/>
                </a:lnTo>
                <a:lnTo>
                  <a:pt x="4042" y="242"/>
                </a:lnTo>
                <a:lnTo>
                  <a:pt x="4042" y="237"/>
                </a:lnTo>
                <a:lnTo>
                  <a:pt x="4043" y="208"/>
                </a:lnTo>
                <a:lnTo>
                  <a:pt x="4044" y="40"/>
                </a:lnTo>
                <a:lnTo>
                  <a:pt x="4044" y="49"/>
                </a:lnTo>
                <a:lnTo>
                  <a:pt x="4045" y="90"/>
                </a:lnTo>
                <a:lnTo>
                  <a:pt x="4045" y="80"/>
                </a:lnTo>
                <a:lnTo>
                  <a:pt x="4045" y="76"/>
                </a:lnTo>
                <a:lnTo>
                  <a:pt x="4046" y="37"/>
                </a:lnTo>
                <a:lnTo>
                  <a:pt x="4046" y="71"/>
                </a:lnTo>
                <a:lnTo>
                  <a:pt x="4046" y="105"/>
                </a:lnTo>
                <a:lnTo>
                  <a:pt x="4047" y="227"/>
                </a:lnTo>
                <a:lnTo>
                  <a:pt x="4048" y="237"/>
                </a:lnTo>
                <a:lnTo>
                  <a:pt x="4048" y="251"/>
                </a:lnTo>
                <a:lnTo>
                  <a:pt x="4049" y="208"/>
                </a:lnTo>
                <a:lnTo>
                  <a:pt x="4049" y="124"/>
                </a:lnTo>
                <a:lnTo>
                  <a:pt x="4049" y="55"/>
                </a:lnTo>
                <a:lnTo>
                  <a:pt x="4050" y="68"/>
                </a:lnTo>
                <a:lnTo>
                  <a:pt x="4050" y="79"/>
                </a:lnTo>
                <a:lnTo>
                  <a:pt x="4050" y="122"/>
                </a:lnTo>
                <a:lnTo>
                  <a:pt x="4051" y="88"/>
                </a:lnTo>
                <a:lnTo>
                  <a:pt x="4051" y="70"/>
                </a:lnTo>
                <a:lnTo>
                  <a:pt x="4052" y="48"/>
                </a:lnTo>
                <a:lnTo>
                  <a:pt x="4052" y="107"/>
                </a:lnTo>
                <a:lnTo>
                  <a:pt x="4053" y="140"/>
                </a:lnTo>
                <a:lnTo>
                  <a:pt x="4053" y="245"/>
                </a:lnTo>
                <a:lnTo>
                  <a:pt x="4054" y="246"/>
                </a:lnTo>
                <a:lnTo>
                  <a:pt x="4055" y="144"/>
                </a:lnTo>
                <a:lnTo>
                  <a:pt x="4055" y="95"/>
                </a:lnTo>
                <a:lnTo>
                  <a:pt x="4055" y="48"/>
                </a:lnTo>
                <a:lnTo>
                  <a:pt x="4056" y="56"/>
                </a:lnTo>
                <a:lnTo>
                  <a:pt x="4056" y="82"/>
                </a:lnTo>
                <a:lnTo>
                  <a:pt x="4057" y="83"/>
                </a:lnTo>
                <a:lnTo>
                  <a:pt x="4057" y="44"/>
                </a:lnTo>
                <a:lnTo>
                  <a:pt x="4057" y="43"/>
                </a:lnTo>
                <a:lnTo>
                  <a:pt x="4058" y="129"/>
                </a:lnTo>
                <a:lnTo>
                  <a:pt x="4059" y="176"/>
                </a:lnTo>
                <a:lnTo>
                  <a:pt x="4060" y="248"/>
                </a:lnTo>
                <a:lnTo>
                  <a:pt x="4060" y="249"/>
                </a:lnTo>
                <a:lnTo>
                  <a:pt x="4061" y="157"/>
                </a:lnTo>
                <a:lnTo>
                  <a:pt x="4061" y="122"/>
                </a:lnTo>
                <a:lnTo>
                  <a:pt x="4061" y="111"/>
                </a:lnTo>
                <a:lnTo>
                  <a:pt x="4062" y="120"/>
                </a:lnTo>
                <a:lnTo>
                  <a:pt x="4062" y="151"/>
                </a:lnTo>
                <a:lnTo>
                  <a:pt x="4063" y="184"/>
                </a:lnTo>
                <a:lnTo>
                  <a:pt x="4063" y="126"/>
                </a:lnTo>
                <a:lnTo>
                  <a:pt x="4063" y="110"/>
                </a:lnTo>
                <a:lnTo>
                  <a:pt x="4064" y="105"/>
                </a:lnTo>
                <a:lnTo>
                  <a:pt x="4065" y="174"/>
                </a:lnTo>
                <a:lnTo>
                  <a:pt x="4065" y="190"/>
                </a:lnTo>
                <a:lnTo>
                  <a:pt x="4066" y="252"/>
                </a:lnTo>
                <a:lnTo>
                  <a:pt x="4066" y="257"/>
                </a:lnTo>
                <a:lnTo>
                  <a:pt x="4066" y="260"/>
                </a:lnTo>
                <a:lnTo>
                  <a:pt x="4067" y="240"/>
                </a:lnTo>
                <a:lnTo>
                  <a:pt x="4067" y="220"/>
                </a:lnTo>
                <a:lnTo>
                  <a:pt x="4068" y="174"/>
                </a:lnTo>
                <a:lnTo>
                  <a:pt x="4068" y="187"/>
                </a:lnTo>
                <a:lnTo>
                  <a:pt x="4069" y="196"/>
                </a:lnTo>
                <a:lnTo>
                  <a:pt x="4069" y="208"/>
                </a:lnTo>
                <a:lnTo>
                  <a:pt x="4069" y="148"/>
                </a:lnTo>
                <a:lnTo>
                  <a:pt x="4070" y="141"/>
                </a:lnTo>
                <a:lnTo>
                  <a:pt x="4070" y="138"/>
                </a:lnTo>
                <a:lnTo>
                  <a:pt x="4071" y="184"/>
                </a:lnTo>
                <a:lnTo>
                  <a:pt x="4071" y="217"/>
                </a:lnTo>
                <a:lnTo>
                  <a:pt x="4072" y="252"/>
                </a:lnTo>
                <a:lnTo>
                  <a:pt x="4072" y="248"/>
                </a:lnTo>
                <a:lnTo>
                  <a:pt x="4072" y="248"/>
                </a:lnTo>
                <a:lnTo>
                  <a:pt x="4073" y="70"/>
                </a:lnTo>
                <a:lnTo>
                  <a:pt x="4073" y="68"/>
                </a:lnTo>
                <a:lnTo>
                  <a:pt x="4073" y="67"/>
                </a:lnTo>
                <a:lnTo>
                  <a:pt x="4074" y="95"/>
                </a:lnTo>
                <a:lnTo>
                  <a:pt x="4075" y="79"/>
                </a:lnTo>
                <a:lnTo>
                  <a:pt x="4075" y="40"/>
                </a:lnTo>
                <a:lnTo>
                  <a:pt x="4076" y="53"/>
                </a:lnTo>
                <a:lnTo>
                  <a:pt x="4076" y="88"/>
                </a:lnTo>
                <a:lnTo>
                  <a:pt x="4077" y="202"/>
                </a:lnTo>
                <a:lnTo>
                  <a:pt x="4077" y="223"/>
                </a:lnTo>
                <a:lnTo>
                  <a:pt x="4077" y="244"/>
                </a:lnTo>
                <a:lnTo>
                  <a:pt x="4078" y="236"/>
                </a:lnTo>
                <a:lnTo>
                  <a:pt x="4078" y="200"/>
                </a:lnTo>
                <a:lnTo>
                  <a:pt x="4079" y="50"/>
                </a:lnTo>
                <a:lnTo>
                  <a:pt x="4079" y="56"/>
                </a:lnTo>
                <a:lnTo>
                  <a:pt x="4080" y="58"/>
                </a:lnTo>
                <a:lnTo>
                  <a:pt x="4080" y="105"/>
                </a:lnTo>
                <a:lnTo>
                  <a:pt x="4080" y="95"/>
                </a:lnTo>
                <a:lnTo>
                  <a:pt x="4081" y="86"/>
                </a:lnTo>
                <a:lnTo>
                  <a:pt x="4081" y="34"/>
                </a:lnTo>
                <a:lnTo>
                  <a:pt x="4082" y="82"/>
                </a:lnTo>
                <a:lnTo>
                  <a:pt x="4082" y="98"/>
                </a:lnTo>
                <a:lnTo>
                  <a:pt x="4083" y="217"/>
                </a:lnTo>
                <a:lnTo>
                  <a:pt x="4083" y="233"/>
                </a:lnTo>
                <a:lnTo>
                  <a:pt x="4084" y="240"/>
                </a:lnTo>
                <a:lnTo>
                  <a:pt x="4084" y="203"/>
                </a:lnTo>
                <a:lnTo>
                  <a:pt x="4084" y="129"/>
                </a:lnTo>
                <a:lnTo>
                  <a:pt x="4085" y="43"/>
                </a:lnTo>
                <a:lnTo>
                  <a:pt x="4085" y="46"/>
                </a:lnTo>
                <a:lnTo>
                  <a:pt x="4086" y="64"/>
                </a:lnTo>
                <a:lnTo>
                  <a:pt x="4086" y="99"/>
                </a:lnTo>
                <a:lnTo>
                  <a:pt x="4087" y="92"/>
                </a:lnTo>
                <a:lnTo>
                  <a:pt x="4087" y="64"/>
                </a:lnTo>
                <a:lnTo>
                  <a:pt x="4087" y="30"/>
                </a:lnTo>
                <a:lnTo>
                  <a:pt x="4088" y="104"/>
                </a:lnTo>
                <a:lnTo>
                  <a:pt x="4088" y="133"/>
                </a:lnTo>
                <a:lnTo>
                  <a:pt x="4089" y="227"/>
                </a:lnTo>
                <a:lnTo>
                  <a:pt x="4089" y="239"/>
                </a:lnTo>
                <a:lnTo>
                  <a:pt x="4090" y="129"/>
                </a:lnTo>
                <a:lnTo>
                  <a:pt x="4091" y="98"/>
                </a:lnTo>
                <a:lnTo>
                  <a:pt x="4091" y="61"/>
                </a:lnTo>
                <a:lnTo>
                  <a:pt x="4092" y="80"/>
                </a:lnTo>
                <a:lnTo>
                  <a:pt x="4092" y="107"/>
                </a:lnTo>
                <a:lnTo>
                  <a:pt x="4093" y="50"/>
                </a:lnTo>
                <a:lnTo>
                  <a:pt x="4093" y="25"/>
                </a:lnTo>
                <a:lnTo>
                  <a:pt x="4094" y="142"/>
                </a:lnTo>
                <a:lnTo>
                  <a:pt x="4094" y="172"/>
                </a:lnTo>
                <a:lnTo>
                  <a:pt x="4095" y="244"/>
                </a:lnTo>
                <a:lnTo>
                  <a:pt x="4096" y="242"/>
                </a:lnTo>
                <a:lnTo>
                  <a:pt x="4096" y="86"/>
                </a:lnTo>
                <a:lnTo>
                  <a:pt x="4097" y="61"/>
                </a:lnTo>
                <a:lnTo>
                  <a:pt x="4098" y="102"/>
                </a:lnTo>
                <a:lnTo>
                  <a:pt x="4098" y="108"/>
                </a:lnTo>
                <a:lnTo>
                  <a:pt x="4099" y="49"/>
                </a:lnTo>
                <a:lnTo>
                  <a:pt x="4099" y="53"/>
                </a:lnTo>
                <a:lnTo>
                  <a:pt x="4100" y="168"/>
                </a:lnTo>
                <a:lnTo>
                  <a:pt x="4100" y="208"/>
                </a:lnTo>
                <a:lnTo>
                  <a:pt x="4101" y="242"/>
                </a:lnTo>
                <a:lnTo>
                  <a:pt x="4102" y="237"/>
                </a:lnTo>
                <a:lnTo>
                  <a:pt x="4103" y="126"/>
                </a:lnTo>
                <a:lnTo>
                  <a:pt x="4103" y="110"/>
                </a:lnTo>
                <a:lnTo>
                  <a:pt x="4104" y="178"/>
                </a:lnTo>
                <a:lnTo>
                  <a:pt x="4104" y="175"/>
                </a:lnTo>
                <a:lnTo>
                  <a:pt x="4105" y="93"/>
                </a:lnTo>
                <a:lnTo>
                  <a:pt x="4105" y="117"/>
                </a:lnTo>
                <a:lnTo>
                  <a:pt x="4106" y="212"/>
                </a:lnTo>
                <a:lnTo>
                  <a:pt x="4107" y="232"/>
                </a:lnTo>
                <a:lnTo>
                  <a:pt x="4108" y="258"/>
                </a:lnTo>
                <a:lnTo>
                  <a:pt x="4108" y="240"/>
                </a:lnTo>
                <a:lnTo>
                  <a:pt x="4109" y="188"/>
                </a:lnTo>
                <a:lnTo>
                  <a:pt x="4109" y="187"/>
                </a:lnTo>
                <a:lnTo>
                  <a:pt x="4109" y="178"/>
                </a:lnTo>
                <a:lnTo>
                  <a:pt x="4110" y="214"/>
                </a:lnTo>
                <a:lnTo>
                  <a:pt x="4110" y="212"/>
                </a:lnTo>
                <a:lnTo>
                  <a:pt x="4110" y="214"/>
                </a:lnTo>
                <a:lnTo>
                  <a:pt x="4111" y="131"/>
                </a:lnTo>
                <a:lnTo>
                  <a:pt x="4112" y="150"/>
                </a:lnTo>
                <a:lnTo>
                  <a:pt x="4112" y="235"/>
                </a:lnTo>
                <a:lnTo>
                  <a:pt x="4113" y="248"/>
                </a:lnTo>
                <a:lnTo>
                  <a:pt x="4113" y="251"/>
                </a:lnTo>
                <a:lnTo>
                  <a:pt x="4114" y="208"/>
                </a:lnTo>
                <a:lnTo>
                  <a:pt x="4114" y="138"/>
                </a:lnTo>
                <a:lnTo>
                  <a:pt x="4115" y="36"/>
                </a:lnTo>
                <a:lnTo>
                  <a:pt x="4115" y="41"/>
                </a:lnTo>
                <a:lnTo>
                  <a:pt x="4115" y="59"/>
                </a:lnTo>
                <a:lnTo>
                  <a:pt x="4116" y="93"/>
                </a:lnTo>
                <a:lnTo>
                  <a:pt x="4116" y="71"/>
                </a:lnTo>
                <a:lnTo>
                  <a:pt x="4116" y="27"/>
                </a:lnTo>
                <a:lnTo>
                  <a:pt x="4117" y="90"/>
                </a:lnTo>
                <a:lnTo>
                  <a:pt x="4118" y="132"/>
                </a:lnTo>
                <a:lnTo>
                  <a:pt x="4119" y="218"/>
                </a:lnTo>
                <a:lnTo>
                  <a:pt x="4119" y="203"/>
                </a:lnTo>
                <a:lnTo>
                  <a:pt x="4119" y="232"/>
                </a:lnTo>
                <a:lnTo>
                  <a:pt x="4120" y="193"/>
                </a:lnTo>
                <a:lnTo>
                  <a:pt x="4120" y="119"/>
                </a:lnTo>
                <a:lnTo>
                  <a:pt x="4121" y="36"/>
                </a:lnTo>
                <a:lnTo>
                  <a:pt x="4121" y="46"/>
                </a:lnTo>
                <a:lnTo>
                  <a:pt x="4121" y="61"/>
                </a:lnTo>
                <a:lnTo>
                  <a:pt x="4121" y="90"/>
                </a:lnTo>
                <a:lnTo>
                  <a:pt x="4122" y="76"/>
                </a:lnTo>
                <a:lnTo>
                  <a:pt x="4123" y="44"/>
                </a:lnTo>
                <a:lnTo>
                  <a:pt x="4123" y="12"/>
                </a:lnTo>
                <a:lnTo>
                  <a:pt x="4124" y="93"/>
                </a:lnTo>
                <a:lnTo>
                  <a:pt x="4124" y="124"/>
                </a:lnTo>
                <a:lnTo>
                  <a:pt x="4125" y="224"/>
                </a:lnTo>
                <a:lnTo>
                  <a:pt x="4125" y="233"/>
                </a:lnTo>
                <a:lnTo>
                  <a:pt x="4126" y="147"/>
                </a:lnTo>
                <a:lnTo>
                  <a:pt x="4126" y="83"/>
                </a:lnTo>
                <a:lnTo>
                  <a:pt x="4126" y="43"/>
                </a:lnTo>
                <a:lnTo>
                  <a:pt x="4127" y="71"/>
                </a:lnTo>
                <a:lnTo>
                  <a:pt x="4128" y="90"/>
                </a:lnTo>
                <a:lnTo>
                  <a:pt x="4128" y="98"/>
                </a:lnTo>
                <a:lnTo>
                  <a:pt x="4128" y="25"/>
                </a:lnTo>
                <a:lnTo>
                  <a:pt x="4129" y="32"/>
                </a:lnTo>
                <a:lnTo>
                  <a:pt x="4130" y="128"/>
                </a:lnTo>
                <a:lnTo>
                  <a:pt x="4130" y="156"/>
                </a:lnTo>
                <a:lnTo>
                  <a:pt x="4131" y="235"/>
                </a:lnTo>
                <a:lnTo>
                  <a:pt x="4131" y="232"/>
                </a:lnTo>
                <a:lnTo>
                  <a:pt x="4132" y="71"/>
                </a:lnTo>
                <a:lnTo>
                  <a:pt x="4132" y="37"/>
                </a:lnTo>
                <a:lnTo>
                  <a:pt x="4132" y="36"/>
                </a:lnTo>
                <a:lnTo>
                  <a:pt x="4133" y="88"/>
                </a:lnTo>
                <a:lnTo>
                  <a:pt x="4134" y="92"/>
                </a:lnTo>
                <a:lnTo>
                  <a:pt x="4135" y="22"/>
                </a:lnTo>
                <a:lnTo>
                  <a:pt x="4135" y="30"/>
                </a:lnTo>
                <a:lnTo>
                  <a:pt x="4136" y="163"/>
                </a:lnTo>
                <a:lnTo>
                  <a:pt x="4136" y="200"/>
                </a:lnTo>
                <a:lnTo>
                  <a:pt x="4137" y="236"/>
                </a:lnTo>
                <a:lnTo>
                  <a:pt x="4137" y="227"/>
                </a:lnTo>
                <a:lnTo>
                  <a:pt x="4138" y="48"/>
                </a:lnTo>
                <a:lnTo>
                  <a:pt x="4139" y="46"/>
                </a:lnTo>
                <a:lnTo>
                  <a:pt x="4139" y="95"/>
                </a:lnTo>
                <a:lnTo>
                  <a:pt x="4140" y="93"/>
                </a:lnTo>
                <a:lnTo>
                  <a:pt x="4140" y="82"/>
                </a:lnTo>
                <a:lnTo>
                  <a:pt x="4140" y="30"/>
                </a:lnTo>
                <a:lnTo>
                  <a:pt x="4141" y="39"/>
                </a:lnTo>
                <a:lnTo>
                  <a:pt x="4141" y="73"/>
                </a:lnTo>
                <a:lnTo>
                  <a:pt x="4142" y="200"/>
                </a:lnTo>
                <a:lnTo>
                  <a:pt x="4142" y="217"/>
                </a:lnTo>
                <a:lnTo>
                  <a:pt x="4143" y="240"/>
                </a:lnTo>
                <a:lnTo>
                  <a:pt x="4143" y="232"/>
                </a:lnTo>
                <a:lnTo>
                  <a:pt x="4143" y="212"/>
                </a:lnTo>
                <a:lnTo>
                  <a:pt x="4144" y="95"/>
                </a:lnTo>
                <a:lnTo>
                  <a:pt x="4145" y="95"/>
                </a:lnTo>
                <a:lnTo>
                  <a:pt x="4146" y="166"/>
                </a:lnTo>
                <a:lnTo>
                  <a:pt x="4146" y="159"/>
                </a:lnTo>
                <a:lnTo>
                  <a:pt x="4146" y="93"/>
                </a:lnTo>
                <a:lnTo>
                  <a:pt x="4147" y="110"/>
                </a:lnTo>
                <a:lnTo>
                  <a:pt x="4147" y="133"/>
                </a:lnTo>
                <a:lnTo>
                  <a:pt x="4148" y="226"/>
                </a:lnTo>
                <a:lnTo>
                  <a:pt x="4148" y="245"/>
                </a:lnTo>
                <a:lnTo>
                  <a:pt x="4149" y="252"/>
                </a:lnTo>
                <a:lnTo>
                  <a:pt x="4149" y="239"/>
                </a:lnTo>
                <a:lnTo>
                  <a:pt x="4150" y="220"/>
                </a:lnTo>
                <a:lnTo>
                  <a:pt x="4150" y="223"/>
                </a:lnTo>
                <a:lnTo>
                  <a:pt x="4151" y="163"/>
                </a:lnTo>
                <a:lnTo>
                  <a:pt x="4151" y="165"/>
                </a:lnTo>
                <a:lnTo>
                  <a:pt x="4152" y="202"/>
                </a:lnTo>
                <a:lnTo>
                  <a:pt x="4152" y="153"/>
                </a:lnTo>
                <a:lnTo>
                  <a:pt x="4153" y="122"/>
                </a:lnTo>
                <a:lnTo>
                  <a:pt x="4153" y="141"/>
                </a:lnTo>
                <a:lnTo>
                  <a:pt x="4153" y="165"/>
                </a:lnTo>
                <a:lnTo>
                  <a:pt x="4154" y="246"/>
                </a:lnTo>
                <a:lnTo>
                  <a:pt x="4155" y="252"/>
                </a:lnTo>
                <a:lnTo>
                  <a:pt x="4155" y="138"/>
                </a:lnTo>
                <a:lnTo>
                  <a:pt x="4156" y="79"/>
                </a:lnTo>
                <a:lnTo>
                  <a:pt x="4156" y="36"/>
                </a:lnTo>
                <a:lnTo>
                  <a:pt x="4157" y="64"/>
                </a:lnTo>
                <a:lnTo>
                  <a:pt x="4157" y="90"/>
                </a:lnTo>
                <a:lnTo>
                  <a:pt x="4157" y="95"/>
                </a:lnTo>
                <a:lnTo>
                  <a:pt x="4158" y="43"/>
                </a:lnTo>
                <a:lnTo>
                  <a:pt x="4158" y="40"/>
                </a:lnTo>
                <a:lnTo>
                  <a:pt x="4159" y="135"/>
                </a:lnTo>
                <a:lnTo>
                  <a:pt x="4159" y="165"/>
                </a:lnTo>
                <a:lnTo>
                  <a:pt x="4160" y="239"/>
                </a:lnTo>
                <a:lnTo>
                  <a:pt x="4161" y="237"/>
                </a:lnTo>
                <a:lnTo>
                  <a:pt x="4162" y="73"/>
                </a:lnTo>
                <a:lnTo>
                  <a:pt x="4162" y="44"/>
                </a:lnTo>
                <a:lnTo>
                  <a:pt x="4163" y="92"/>
                </a:lnTo>
                <a:lnTo>
                  <a:pt x="4163" y="88"/>
                </a:lnTo>
                <a:lnTo>
                  <a:pt x="4164" y="27"/>
                </a:lnTo>
                <a:lnTo>
                  <a:pt x="4164" y="30"/>
                </a:lnTo>
                <a:lnTo>
                  <a:pt x="4165" y="166"/>
                </a:lnTo>
                <a:lnTo>
                  <a:pt x="4166" y="199"/>
                </a:lnTo>
                <a:lnTo>
                  <a:pt x="4167" y="239"/>
                </a:lnTo>
                <a:lnTo>
                  <a:pt x="4167" y="223"/>
                </a:lnTo>
                <a:lnTo>
                  <a:pt x="4168" y="39"/>
                </a:lnTo>
                <a:lnTo>
                  <a:pt x="4168" y="43"/>
                </a:lnTo>
                <a:lnTo>
                  <a:pt x="4169" y="88"/>
                </a:lnTo>
                <a:lnTo>
                  <a:pt x="4169" y="86"/>
                </a:lnTo>
                <a:lnTo>
                  <a:pt x="4169" y="83"/>
                </a:lnTo>
                <a:lnTo>
                  <a:pt x="4170" y="18"/>
                </a:lnTo>
                <a:lnTo>
                  <a:pt x="4170" y="34"/>
                </a:lnTo>
                <a:lnTo>
                  <a:pt x="4171" y="73"/>
                </a:lnTo>
                <a:lnTo>
                  <a:pt x="4171" y="192"/>
                </a:lnTo>
                <a:lnTo>
                  <a:pt x="4172" y="218"/>
                </a:lnTo>
                <a:lnTo>
                  <a:pt x="4173" y="240"/>
                </a:lnTo>
                <a:lnTo>
                  <a:pt x="4173" y="223"/>
                </a:lnTo>
                <a:lnTo>
                  <a:pt x="4173" y="194"/>
                </a:lnTo>
                <a:lnTo>
                  <a:pt x="4174" y="34"/>
                </a:lnTo>
                <a:lnTo>
                  <a:pt x="4174" y="40"/>
                </a:lnTo>
                <a:lnTo>
                  <a:pt x="4174" y="50"/>
                </a:lnTo>
                <a:lnTo>
                  <a:pt x="4175" y="89"/>
                </a:lnTo>
                <a:lnTo>
                  <a:pt x="4175" y="80"/>
                </a:lnTo>
                <a:lnTo>
                  <a:pt x="4176" y="22"/>
                </a:lnTo>
                <a:lnTo>
                  <a:pt x="4176" y="36"/>
                </a:lnTo>
                <a:lnTo>
                  <a:pt x="4177" y="67"/>
                </a:lnTo>
                <a:lnTo>
                  <a:pt x="4178" y="190"/>
                </a:lnTo>
                <a:lnTo>
                  <a:pt x="4178" y="214"/>
                </a:lnTo>
                <a:lnTo>
                  <a:pt x="4178" y="237"/>
                </a:lnTo>
                <a:lnTo>
                  <a:pt x="4179" y="220"/>
                </a:lnTo>
                <a:lnTo>
                  <a:pt x="4179" y="193"/>
                </a:lnTo>
                <a:lnTo>
                  <a:pt x="4180" y="32"/>
                </a:lnTo>
                <a:lnTo>
                  <a:pt x="4180" y="34"/>
                </a:lnTo>
                <a:lnTo>
                  <a:pt x="4180" y="34"/>
                </a:lnTo>
                <a:lnTo>
                  <a:pt x="4181" y="80"/>
                </a:lnTo>
                <a:lnTo>
                  <a:pt x="4181" y="68"/>
                </a:lnTo>
                <a:lnTo>
                  <a:pt x="4182" y="55"/>
                </a:lnTo>
                <a:lnTo>
                  <a:pt x="4182" y="24"/>
                </a:lnTo>
                <a:lnTo>
                  <a:pt x="4183" y="76"/>
                </a:lnTo>
                <a:lnTo>
                  <a:pt x="4183" y="98"/>
                </a:lnTo>
                <a:lnTo>
                  <a:pt x="4184" y="215"/>
                </a:lnTo>
                <a:lnTo>
                  <a:pt x="4184" y="232"/>
                </a:lnTo>
                <a:lnTo>
                  <a:pt x="4184" y="244"/>
                </a:lnTo>
                <a:lnTo>
                  <a:pt x="4185" y="212"/>
                </a:lnTo>
                <a:lnTo>
                  <a:pt x="4185" y="169"/>
                </a:lnTo>
                <a:lnTo>
                  <a:pt x="4186" y="95"/>
                </a:lnTo>
                <a:lnTo>
                  <a:pt x="4186" y="105"/>
                </a:lnTo>
                <a:lnTo>
                  <a:pt x="4187" y="120"/>
                </a:lnTo>
                <a:lnTo>
                  <a:pt x="4187" y="168"/>
                </a:lnTo>
                <a:lnTo>
                  <a:pt x="4187" y="156"/>
                </a:lnTo>
                <a:lnTo>
                  <a:pt x="4188" y="104"/>
                </a:lnTo>
                <a:lnTo>
                  <a:pt x="4188" y="95"/>
                </a:lnTo>
                <a:lnTo>
                  <a:pt x="4189" y="133"/>
                </a:lnTo>
                <a:lnTo>
                  <a:pt x="4189" y="148"/>
                </a:lnTo>
                <a:lnTo>
                  <a:pt x="4190" y="239"/>
                </a:lnTo>
                <a:lnTo>
                  <a:pt x="4190" y="244"/>
                </a:lnTo>
                <a:lnTo>
                  <a:pt x="4190" y="255"/>
                </a:lnTo>
                <a:lnTo>
                  <a:pt x="4191" y="215"/>
                </a:lnTo>
                <a:lnTo>
                  <a:pt x="4191" y="218"/>
                </a:lnTo>
                <a:lnTo>
                  <a:pt x="4192" y="150"/>
                </a:lnTo>
                <a:lnTo>
                  <a:pt x="4192" y="154"/>
                </a:lnTo>
                <a:lnTo>
                  <a:pt x="4193" y="174"/>
                </a:lnTo>
                <a:lnTo>
                  <a:pt x="4193" y="192"/>
                </a:lnTo>
                <a:lnTo>
                  <a:pt x="4194" y="133"/>
                </a:lnTo>
                <a:lnTo>
                  <a:pt x="4194" y="133"/>
                </a:lnTo>
                <a:lnTo>
                  <a:pt x="4194" y="123"/>
                </a:lnTo>
                <a:lnTo>
                  <a:pt x="4195" y="160"/>
                </a:lnTo>
                <a:lnTo>
                  <a:pt x="4195" y="181"/>
                </a:lnTo>
                <a:lnTo>
                  <a:pt x="4196" y="251"/>
                </a:lnTo>
                <a:lnTo>
                  <a:pt x="4196" y="245"/>
                </a:lnTo>
                <a:lnTo>
                  <a:pt x="4196" y="246"/>
                </a:lnTo>
                <a:lnTo>
                  <a:pt x="4197" y="70"/>
                </a:lnTo>
                <a:lnTo>
                  <a:pt x="4198" y="28"/>
                </a:lnTo>
                <a:lnTo>
                  <a:pt x="4198" y="18"/>
                </a:lnTo>
                <a:lnTo>
                  <a:pt x="4199" y="53"/>
                </a:lnTo>
                <a:lnTo>
                  <a:pt x="4199" y="59"/>
                </a:lnTo>
                <a:lnTo>
                  <a:pt x="4199" y="13"/>
                </a:lnTo>
                <a:lnTo>
                  <a:pt x="4200" y="27"/>
                </a:lnTo>
                <a:lnTo>
                  <a:pt x="4200" y="32"/>
                </a:lnTo>
                <a:lnTo>
                  <a:pt x="4201" y="154"/>
                </a:lnTo>
                <a:lnTo>
                  <a:pt x="4201" y="185"/>
                </a:lnTo>
                <a:lnTo>
                  <a:pt x="4202" y="236"/>
                </a:lnTo>
                <a:lnTo>
                  <a:pt x="4202" y="235"/>
                </a:lnTo>
                <a:lnTo>
                  <a:pt x="4202" y="217"/>
                </a:lnTo>
                <a:lnTo>
                  <a:pt x="4203" y="19"/>
                </a:lnTo>
                <a:lnTo>
                  <a:pt x="4204" y="15"/>
                </a:lnTo>
                <a:lnTo>
                  <a:pt x="4204" y="12"/>
                </a:lnTo>
                <a:lnTo>
                  <a:pt x="4205" y="64"/>
                </a:lnTo>
                <a:lnTo>
                  <a:pt x="4205" y="56"/>
                </a:lnTo>
                <a:lnTo>
                  <a:pt x="4206" y="13"/>
                </a:lnTo>
                <a:lnTo>
                  <a:pt x="4206" y="32"/>
                </a:lnTo>
                <a:lnTo>
                  <a:pt x="4206" y="64"/>
                </a:lnTo>
                <a:lnTo>
                  <a:pt x="4207" y="188"/>
                </a:lnTo>
                <a:lnTo>
                  <a:pt x="4207" y="214"/>
                </a:lnTo>
                <a:lnTo>
                  <a:pt x="4208" y="236"/>
                </a:lnTo>
                <a:lnTo>
                  <a:pt x="4208" y="221"/>
                </a:lnTo>
                <a:lnTo>
                  <a:pt x="4209" y="193"/>
                </a:lnTo>
                <a:lnTo>
                  <a:pt x="4210" y="22"/>
                </a:lnTo>
                <a:lnTo>
                  <a:pt x="4210" y="34"/>
                </a:lnTo>
                <a:lnTo>
                  <a:pt x="4210" y="74"/>
                </a:lnTo>
                <a:lnTo>
                  <a:pt x="4211" y="70"/>
                </a:lnTo>
                <a:lnTo>
                  <a:pt x="4211" y="55"/>
                </a:lnTo>
                <a:lnTo>
                  <a:pt x="4211" y="24"/>
                </a:lnTo>
                <a:lnTo>
                  <a:pt x="4212" y="65"/>
                </a:lnTo>
                <a:lnTo>
                  <a:pt x="4212" y="92"/>
                </a:lnTo>
                <a:lnTo>
                  <a:pt x="4213" y="211"/>
                </a:lnTo>
                <a:lnTo>
                  <a:pt x="4214" y="226"/>
                </a:lnTo>
                <a:lnTo>
                  <a:pt x="4214" y="240"/>
                </a:lnTo>
                <a:lnTo>
                  <a:pt x="4214" y="190"/>
                </a:lnTo>
                <a:lnTo>
                  <a:pt x="4215" y="132"/>
                </a:lnTo>
                <a:lnTo>
                  <a:pt x="4215" y="30"/>
                </a:lnTo>
                <a:lnTo>
                  <a:pt x="4216" y="41"/>
                </a:lnTo>
                <a:lnTo>
                  <a:pt x="4216" y="43"/>
                </a:lnTo>
                <a:lnTo>
                  <a:pt x="4217" y="79"/>
                </a:lnTo>
                <a:lnTo>
                  <a:pt x="4217" y="56"/>
                </a:lnTo>
                <a:lnTo>
                  <a:pt x="4217" y="30"/>
                </a:lnTo>
                <a:lnTo>
                  <a:pt x="4218" y="27"/>
                </a:lnTo>
                <a:lnTo>
                  <a:pt x="4218" y="92"/>
                </a:lnTo>
                <a:lnTo>
                  <a:pt x="4218" y="133"/>
                </a:lnTo>
                <a:lnTo>
                  <a:pt x="4219" y="232"/>
                </a:lnTo>
                <a:lnTo>
                  <a:pt x="4220" y="236"/>
                </a:lnTo>
                <a:lnTo>
                  <a:pt x="4220" y="237"/>
                </a:lnTo>
                <a:lnTo>
                  <a:pt x="4221" y="141"/>
                </a:lnTo>
                <a:lnTo>
                  <a:pt x="4221" y="53"/>
                </a:lnTo>
                <a:lnTo>
                  <a:pt x="4222" y="34"/>
                </a:lnTo>
                <a:lnTo>
                  <a:pt x="4222" y="49"/>
                </a:lnTo>
                <a:lnTo>
                  <a:pt x="4222" y="76"/>
                </a:lnTo>
                <a:lnTo>
                  <a:pt x="4223" y="39"/>
                </a:lnTo>
                <a:lnTo>
                  <a:pt x="4223" y="39"/>
                </a:lnTo>
                <a:lnTo>
                  <a:pt x="4224" y="135"/>
                </a:lnTo>
                <a:lnTo>
                  <a:pt x="4225" y="160"/>
                </a:lnTo>
                <a:lnTo>
                  <a:pt x="4226" y="235"/>
                </a:lnTo>
                <a:lnTo>
                  <a:pt x="4226" y="236"/>
                </a:lnTo>
                <a:lnTo>
                  <a:pt x="4227" y="111"/>
                </a:lnTo>
                <a:lnTo>
                  <a:pt x="4227" y="98"/>
                </a:lnTo>
                <a:lnTo>
                  <a:pt x="4227" y="96"/>
                </a:lnTo>
                <a:lnTo>
                  <a:pt x="4228" y="159"/>
                </a:lnTo>
                <a:lnTo>
                  <a:pt x="4228" y="163"/>
                </a:lnTo>
                <a:lnTo>
                  <a:pt x="4229" y="165"/>
                </a:lnTo>
                <a:lnTo>
                  <a:pt x="4229" y="98"/>
                </a:lnTo>
                <a:lnTo>
                  <a:pt x="4230" y="84"/>
                </a:lnTo>
                <a:lnTo>
                  <a:pt x="4230" y="144"/>
                </a:lnTo>
                <a:lnTo>
                  <a:pt x="4230" y="181"/>
                </a:lnTo>
                <a:lnTo>
                  <a:pt x="4232" y="246"/>
                </a:lnTo>
                <a:lnTo>
                  <a:pt x="4232" y="251"/>
                </a:lnTo>
                <a:lnTo>
                  <a:pt x="4233" y="197"/>
                </a:lnTo>
                <a:lnTo>
                  <a:pt x="4233" y="185"/>
                </a:lnTo>
                <a:lnTo>
                  <a:pt x="4234" y="160"/>
                </a:lnTo>
                <a:lnTo>
                  <a:pt x="4234" y="183"/>
                </a:lnTo>
                <a:lnTo>
                  <a:pt x="4234" y="199"/>
                </a:lnTo>
                <a:lnTo>
                  <a:pt x="4235" y="131"/>
                </a:lnTo>
                <a:lnTo>
                  <a:pt x="4236" y="116"/>
                </a:lnTo>
                <a:lnTo>
                  <a:pt x="4237" y="172"/>
                </a:lnTo>
                <a:lnTo>
                  <a:pt x="4237" y="203"/>
                </a:lnTo>
                <a:lnTo>
                  <a:pt x="4238" y="245"/>
                </a:lnTo>
                <a:lnTo>
                  <a:pt x="4238" y="227"/>
                </a:lnTo>
                <a:lnTo>
                  <a:pt x="4239" y="34"/>
                </a:lnTo>
                <a:lnTo>
                  <a:pt x="4239" y="28"/>
                </a:lnTo>
                <a:lnTo>
                  <a:pt x="4240" y="80"/>
                </a:lnTo>
                <a:lnTo>
                  <a:pt x="4241" y="71"/>
                </a:lnTo>
                <a:lnTo>
                  <a:pt x="4241" y="21"/>
                </a:lnTo>
                <a:lnTo>
                  <a:pt x="4242" y="31"/>
                </a:lnTo>
                <a:lnTo>
                  <a:pt x="4242" y="70"/>
                </a:lnTo>
                <a:lnTo>
                  <a:pt x="4243" y="192"/>
                </a:lnTo>
                <a:lnTo>
                  <a:pt x="4243" y="212"/>
                </a:lnTo>
                <a:lnTo>
                  <a:pt x="4243" y="233"/>
                </a:lnTo>
                <a:lnTo>
                  <a:pt x="4244" y="218"/>
                </a:lnTo>
                <a:lnTo>
                  <a:pt x="4244" y="192"/>
                </a:lnTo>
                <a:lnTo>
                  <a:pt x="4245" y="34"/>
                </a:lnTo>
                <a:lnTo>
                  <a:pt x="4245" y="34"/>
                </a:lnTo>
                <a:lnTo>
                  <a:pt x="4246" y="52"/>
                </a:lnTo>
                <a:lnTo>
                  <a:pt x="4246" y="86"/>
                </a:lnTo>
                <a:lnTo>
                  <a:pt x="4246" y="80"/>
                </a:lnTo>
                <a:lnTo>
                  <a:pt x="4247" y="73"/>
                </a:lnTo>
                <a:lnTo>
                  <a:pt x="4247" y="19"/>
                </a:lnTo>
                <a:lnTo>
                  <a:pt x="4248" y="71"/>
                </a:lnTo>
                <a:lnTo>
                  <a:pt x="4248" y="90"/>
                </a:lnTo>
                <a:lnTo>
                  <a:pt x="4249" y="212"/>
                </a:lnTo>
                <a:lnTo>
                  <a:pt x="4249" y="218"/>
                </a:lnTo>
                <a:lnTo>
                  <a:pt x="4250" y="227"/>
                </a:lnTo>
                <a:lnTo>
                  <a:pt x="4250" y="188"/>
                </a:lnTo>
                <a:lnTo>
                  <a:pt x="4250" y="119"/>
                </a:lnTo>
                <a:lnTo>
                  <a:pt x="4251" y="34"/>
                </a:lnTo>
                <a:lnTo>
                  <a:pt x="4251" y="37"/>
                </a:lnTo>
                <a:lnTo>
                  <a:pt x="4252" y="65"/>
                </a:lnTo>
                <a:lnTo>
                  <a:pt x="4252" y="86"/>
                </a:lnTo>
                <a:lnTo>
                  <a:pt x="4253" y="77"/>
                </a:lnTo>
                <a:lnTo>
                  <a:pt x="4253" y="37"/>
                </a:lnTo>
                <a:lnTo>
                  <a:pt x="4253" y="22"/>
                </a:lnTo>
                <a:lnTo>
                  <a:pt x="4254" y="95"/>
                </a:lnTo>
                <a:lnTo>
                  <a:pt x="4254" y="128"/>
                </a:lnTo>
                <a:lnTo>
                  <a:pt x="4255" y="230"/>
                </a:lnTo>
                <a:lnTo>
                  <a:pt x="4255" y="236"/>
                </a:lnTo>
                <a:lnTo>
                  <a:pt x="4256" y="124"/>
                </a:lnTo>
                <a:lnTo>
                  <a:pt x="4257" y="48"/>
                </a:lnTo>
                <a:lnTo>
                  <a:pt x="4257" y="12"/>
                </a:lnTo>
                <a:lnTo>
                  <a:pt x="4258" y="24"/>
                </a:lnTo>
                <a:lnTo>
                  <a:pt x="4258" y="64"/>
                </a:lnTo>
                <a:lnTo>
                  <a:pt x="4259" y="16"/>
                </a:lnTo>
                <a:lnTo>
                  <a:pt x="4259" y="22"/>
                </a:lnTo>
                <a:lnTo>
                  <a:pt x="4260" y="120"/>
                </a:lnTo>
                <a:lnTo>
                  <a:pt x="4260" y="145"/>
                </a:lnTo>
                <a:lnTo>
                  <a:pt x="4261" y="232"/>
                </a:lnTo>
                <a:lnTo>
                  <a:pt x="4261" y="235"/>
                </a:lnTo>
                <a:lnTo>
                  <a:pt x="4262" y="37"/>
                </a:lnTo>
                <a:lnTo>
                  <a:pt x="4263" y="19"/>
                </a:lnTo>
                <a:lnTo>
                  <a:pt x="4264" y="88"/>
                </a:lnTo>
                <a:lnTo>
                  <a:pt x="4264" y="84"/>
                </a:lnTo>
                <a:lnTo>
                  <a:pt x="4265" y="98"/>
                </a:lnTo>
                <a:lnTo>
                  <a:pt x="4265" y="39"/>
                </a:lnTo>
                <a:lnTo>
                  <a:pt x="4265" y="49"/>
                </a:lnTo>
                <a:lnTo>
                  <a:pt x="4266" y="166"/>
                </a:lnTo>
                <a:lnTo>
                  <a:pt x="4266" y="199"/>
                </a:lnTo>
                <a:lnTo>
                  <a:pt x="4267" y="236"/>
                </a:lnTo>
                <a:lnTo>
                  <a:pt x="4267" y="236"/>
                </a:lnTo>
                <a:lnTo>
                  <a:pt x="4268" y="227"/>
                </a:lnTo>
                <a:lnTo>
                  <a:pt x="4269" y="114"/>
                </a:lnTo>
                <a:lnTo>
                  <a:pt x="4269" y="104"/>
                </a:lnTo>
                <a:lnTo>
                  <a:pt x="4270" y="168"/>
                </a:lnTo>
                <a:lnTo>
                  <a:pt x="4270" y="165"/>
                </a:lnTo>
                <a:lnTo>
                  <a:pt x="4271" y="98"/>
                </a:lnTo>
                <a:lnTo>
                  <a:pt x="4271" y="117"/>
                </a:lnTo>
                <a:lnTo>
                  <a:pt x="4272" y="218"/>
                </a:lnTo>
                <a:lnTo>
                  <a:pt x="4273" y="232"/>
                </a:lnTo>
                <a:lnTo>
                  <a:pt x="4273" y="258"/>
                </a:lnTo>
                <a:lnTo>
                  <a:pt x="4273" y="252"/>
                </a:lnTo>
                <a:lnTo>
                  <a:pt x="4274" y="235"/>
                </a:lnTo>
                <a:lnTo>
                  <a:pt x="4275" y="157"/>
                </a:lnTo>
                <a:lnTo>
                  <a:pt x="4275" y="156"/>
                </a:lnTo>
                <a:lnTo>
                  <a:pt x="4276" y="185"/>
                </a:lnTo>
                <a:lnTo>
                  <a:pt x="4276" y="181"/>
                </a:lnTo>
                <a:lnTo>
                  <a:pt x="4276" y="169"/>
                </a:lnTo>
                <a:lnTo>
                  <a:pt x="4277" y="113"/>
                </a:lnTo>
                <a:lnTo>
                  <a:pt x="4277" y="131"/>
                </a:lnTo>
                <a:lnTo>
                  <a:pt x="4277" y="141"/>
                </a:lnTo>
                <a:lnTo>
                  <a:pt x="4278" y="224"/>
                </a:lnTo>
                <a:lnTo>
                  <a:pt x="4279" y="242"/>
                </a:lnTo>
                <a:lnTo>
                  <a:pt x="4279" y="249"/>
                </a:lnTo>
                <a:lnTo>
                  <a:pt x="4280" y="217"/>
                </a:lnTo>
                <a:lnTo>
                  <a:pt x="4280" y="166"/>
                </a:lnTo>
                <a:lnTo>
                  <a:pt x="4281" y="79"/>
                </a:lnTo>
                <a:lnTo>
                  <a:pt x="4281" y="88"/>
                </a:lnTo>
                <a:lnTo>
                  <a:pt x="4281" y="96"/>
                </a:lnTo>
                <a:lnTo>
                  <a:pt x="4282" y="122"/>
                </a:lnTo>
                <a:lnTo>
                  <a:pt x="4282" y="110"/>
                </a:lnTo>
                <a:lnTo>
                  <a:pt x="4282" y="70"/>
                </a:lnTo>
                <a:lnTo>
                  <a:pt x="4283" y="59"/>
                </a:lnTo>
                <a:lnTo>
                  <a:pt x="4283" y="114"/>
                </a:lnTo>
                <a:lnTo>
                  <a:pt x="4284" y="142"/>
                </a:lnTo>
                <a:lnTo>
                  <a:pt x="4285" y="236"/>
                </a:lnTo>
                <a:lnTo>
                  <a:pt x="4285" y="240"/>
                </a:lnTo>
                <a:lnTo>
                  <a:pt x="4286" y="169"/>
                </a:lnTo>
                <a:lnTo>
                  <a:pt x="4286" y="114"/>
                </a:lnTo>
                <a:lnTo>
                  <a:pt x="4287" y="93"/>
                </a:lnTo>
                <a:lnTo>
                  <a:pt x="4287" y="93"/>
                </a:lnTo>
                <a:lnTo>
                  <a:pt x="4287" y="119"/>
                </a:lnTo>
                <a:lnTo>
                  <a:pt x="4288" y="159"/>
                </a:lnTo>
                <a:lnTo>
                  <a:pt x="4288" y="145"/>
                </a:lnTo>
                <a:lnTo>
                  <a:pt x="4288" y="111"/>
                </a:lnTo>
                <a:lnTo>
                  <a:pt x="4289" y="95"/>
                </a:lnTo>
                <a:lnTo>
                  <a:pt x="4289" y="157"/>
                </a:lnTo>
                <a:lnTo>
                  <a:pt x="4290" y="175"/>
                </a:lnTo>
                <a:lnTo>
                  <a:pt x="4291" y="235"/>
                </a:lnTo>
                <a:lnTo>
                  <a:pt x="4291" y="248"/>
                </a:lnTo>
                <a:lnTo>
                  <a:pt x="4291" y="257"/>
                </a:lnTo>
                <a:lnTo>
                  <a:pt x="4292" y="235"/>
                </a:lnTo>
                <a:lnTo>
                  <a:pt x="4292" y="220"/>
                </a:lnTo>
                <a:lnTo>
                  <a:pt x="4292" y="221"/>
                </a:lnTo>
                <a:lnTo>
                  <a:pt x="4293" y="183"/>
                </a:lnTo>
                <a:lnTo>
                  <a:pt x="4293" y="202"/>
                </a:lnTo>
                <a:lnTo>
                  <a:pt x="4293" y="203"/>
                </a:lnTo>
                <a:lnTo>
                  <a:pt x="4293" y="239"/>
                </a:lnTo>
                <a:lnTo>
                  <a:pt x="4294" y="190"/>
                </a:lnTo>
                <a:lnTo>
                  <a:pt x="4295" y="176"/>
                </a:lnTo>
                <a:lnTo>
                  <a:pt x="4295" y="168"/>
                </a:lnTo>
                <a:lnTo>
                  <a:pt x="4295" y="190"/>
                </a:lnTo>
                <a:lnTo>
                  <a:pt x="4296" y="188"/>
                </a:lnTo>
                <a:lnTo>
                  <a:pt x="4296" y="208"/>
                </a:lnTo>
                <a:lnTo>
                  <a:pt x="4297" y="264"/>
                </a:lnTo>
                <a:lnTo>
                  <a:pt x="4297" y="266"/>
                </a:lnTo>
                <a:lnTo>
                  <a:pt x="4298" y="224"/>
                </a:lnTo>
                <a:lnTo>
                  <a:pt x="4298" y="223"/>
                </a:lnTo>
                <a:lnTo>
                  <a:pt x="4299" y="183"/>
                </a:lnTo>
                <a:lnTo>
                  <a:pt x="4299" y="196"/>
                </a:lnTo>
                <a:lnTo>
                  <a:pt x="4300" y="223"/>
                </a:lnTo>
                <a:lnTo>
                  <a:pt x="4300" y="224"/>
                </a:lnTo>
                <a:lnTo>
                  <a:pt x="4301" y="168"/>
                </a:lnTo>
                <a:lnTo>
                  <a:pt x="4301" y="165"/>
                </a:lnTo>
                <a:lnTo>
                  <a:pt x="4301" y="153"/>
                </a:lnTo>
                <a:lnTo>
                  <a:pt x="4302" y="202"/>
                </a:lnTo>
                <a:lnTo>
                  <a:pt x="4302" y="224"/>
                </a:lnTo>
                <a:lnTo>
                  <a:pt x="4303" y="261"/>
                </a:lnTo>
                <a:lnTo>
                  <a:pt x="4303" y="260"/>
                </a:lnTo>
                <a:lnTo>
                  <a:pt x="4303" y="245"/>
                </a:lnTo>
                <a:lnTo>
                  <a:pt x="4304" y="123"/>
                </a:lnTo>
                <a:lnTo>
                  <a:pt x="4305" y="104"/>
                </a:lnTo>
                <a:lnTo>
                  <a:pt x="4305" y="154"/>
                </a:lnTo>
                <a:lnTo>
                  <a:pt x="4306" y="157"/>
                </a:lnTo>
                <a:lnTo>
                  <a:pt x="4306" y="90"/>
                </a:lnTo>
                <a:lnTo>
                  <a:pt x="4307" y="92"/>
                </a:lnTo>
                <a:lnTo>
                  <a:pt x="4307" y="123"/>
                </a:lnTo>
                <a:lnTo>
                  <a:pt x="4308" y="215"/>
                </a:lnTo>
                <a:lnTo>
                  <a:pt x="4308" y="233"/>
                </a:lnTo>
                <a:lnTo>
                  <a:pt x="4309" y="252"/>
                </a:lnTo>
                <a:lnTo>
                  <a:pt x="4309" y="245"/>
                </a:lnTo>
                <a:lnTo>
                  <a:pt x="4309" y="226"/>
                </a:lnTo>
                <a:lnTo>
                  <a:pt x="4310" y="135"/>
                </a:lnTo>
                <a:lnTo>
                  <a:pt x="4311" y="136"/>
                </a:lnTo>
                <a:lnTo>
                  <a:pt x="4311" y="184"/>
                </a:lnTo>
                <a:lnTo>
                  <a:pt x="4312" y="175"/>
                </a:lnTo>
                <a:lnTo>
                  <a:pt x="4312" y="174"/>
                </a:lnTo>
                <a:lnTo>
                  <a:pt x="4313" y="110"/>
                </a:lnTo>
                <a:lnTo>
                  <a:pt x="4313" y="131"/>
                </a:lnTo>
                <a:lnTo>
                  <a:pt x="4313" y="147"/>
                </a:lnTo>
                <a:lnTo>
                  <a:pt x="4314" y="236"/>
                </a:lnTo>
                <a:lnTo>
                  <a:pt x="4314" y="248"/>
                </a:lnTo>
                <a:lnTo>
                  <a:pt x="4315" y="257"/>
                </a:lnTo>
                <a:lnTo>
                  <a:pt x="4315" y="240"/>
                </a:lnTo>
                <a:lnTo>
                  <a:pt x="4316" y="226"/>
                </a:lnTo>
                <a:lnTo>
                  <a:pt x="4317" y="178"/>
                </a:lnTo>
                <a:lnTo>
                  <a:pt x="4317" y="169"/>
                </a:lnTo>
                <a:lnTo>
                  <a:pt x="4318" y="211"/>
                </a:lnTo>
                <a:lnTo>
                  <a:pt x="4318" y="183"/>
                </a:lnTo>
                <a:lnTo>
                  <a:pt x="4319" y="136"/>
                </a:lnTo>
                <a:lnTo>
                  <a:pt x="4319" y="153"/>
                </a:lnTo>
                <a:lnTo>
                  <a:pt x="4319" y="176"/>
                </a:lnTo>
                <a:lnTo>
                  <a:pt x="4320" y="249"/>
                </a:lnTo>
                <a:lnTo>
                  <a:pt x="4320" y="249"/>
                </a:lnTo>
                <a:lnTo>
                  <a:pt x="4321" y="252"/>
                </a:lnTo>
                <a:lnTo>
                  <a:pt x="4321" y="183"/>
                </a:lnTo>
                <a:lnTo>
                  <a:pt x="4322" y="131"/>
                </a:lnTo>
                <a:lnTo>
                  <a:pt x="4322" y="104"/>
                </a:lnTo>
                <a:lnTo>
                  <a:pt x="4323" y="113"/>
                </a:lnTo>
                <a:lnTo>
                  <a:pt x="4323" y="131"/>
                </a:lnTo>
                <a:lnTo>
                  <a:pt x="4323" y="144"/>
                </a:lnTo>
                <a:lnTo>
                  <a:pt x="4324" y="89"/>
                </a:lnTo>
                <a:lnTo>
                  <a:pt x="4324" y="79"/>
                </a:lnTo>
                <a:lnTo>
                  <a:pt x="4325" y="153"/>
                </a:lnTo>
                <a:lnTo>
                  <a:pt x="4325" y="172"/>
                </a:lnTo>
                <a:lnTo>
                  <a:pt x="4326" y="235"/>
                </a:lnTo>
                <a:lnTo>
                  <a:pt x="4327" y="237"/>
                </a:lnTo>
                <a:lnTo>
                  <a:pt x="4328" y="131"/>
                </a:lnTo>
                <a:lnTo>
                  <a:pt x="4328" y="124"/>
                </a:lnTo>
                <a:lnTo>
                  <a:pt x="4328" y="110"/>
                </a:lnTo>
                <a:lnTo>
                  <a:pt x="4329" y="148"/>
                </a:lnTo>
                <a:lnTo>
                  <a:pt x="4329" y="150"/>
                </a:lnTo>
                <a:lnTo>
                  <a:pt x="4329" y="154"/>
                </a:lnTo>
                <a:lnTo>
                  <a:pt x="4330" y="98"/>
                </a:lnTo>
                <a:lnTo>
                  <a:pt x="4330" y="110"/>
                </a:lnTo>
                <a:lnTo>
                  <a:pt x="4331" y="190"/>
                </a:lnTo>
                <a:lnTo>
                  <a:pt x="4332" y="4"/>
                </a:lnTo>
                <a:lnTo>
                  <a:pt x="4332" y="233"/>
                </a:lnTo>
                <a:lnTo>
                  <a:pt x="4333" y="242"/>
                </a:lnTo>
                <a:lnTo>
                  <a:pt x="4334" y="217"/>
                </a:lnTo>
                <a:lnTo>
                  <a:pt x="4334" y="237"/>
                </a:lnTo>
                <a:lnTo>
                  <a:pt x="4335" y="200"/>
                </a:lnTo>
                <a:lnTo>
                  <a:pt x="4335" y="206"/>
                </a:lnTo>
                <a:lnTo>
                  <a:pt x="4335" y="226"/>
                </a:lnTo>
                <a:lnTo>
                  <a:pt x="4336" y="227"/>
                </a:lnTo>
                <a:lnTo>
                  <a:pt x="4336" y="153"/>
                </a:lnTo>
                <a:lnTo>
                  <a:pt x="4336" y="147"/>
                </a:lnTo>
                <a:lnTo>
                  <a:pt x="4337" y="190"/>
                </a:lnTo>
                <a:lnTo>
                  <a:pt x="4338" y="211"/>
                </a:lnTo>
                <a:lnTo>
                  <a:pt x="4339" y="251"/>
                </a:lnTo>
                <a:lnTo>
                  <a:pt x="4339" y="249"/>
                </a:lnTo>
                <a:lnTo>
                  <a:pt x="4339" y="235"/>
                </a:lnTo>
                <a:lnTo>
                  <a:pt x="4340" y="110"/>
                </a:lnTo>
                <a:lnTo>
                  <a:pt x="4340" y="90"/>
                </a:lnTo>
                <a:lnTo>
                  <a:pt x="4340" y="84"/>
                </a:lnTo>
                <a:lnTo>
                  <a:pt x="4341" y="122"/>
                </a:lnTo>
                <a:lnTo>
                  <a:pt x="4341" y="120"/>
                </a:lnTo>
                <a:lnTo>
                  <a:pt x="4342" y="73"/>
                </a:lnTo>
                <a:lnTo>
                  <a:pt x="4342" y="76"/>
                </a:lnTo>
                <a:lnTo>
                  <a:pt x="4343" y="108"/>
                </a:lnTo>
                <a:lnTo>
                  <a:pt x="4344" y="176"/>
                </a:lnTo>
                <a:lnTo>
                  <a:pt x="4344" y="202"/>
                </a:lnTo>
                <a:lnTo>
                  <a:pt x="4344" y="248"/>
                </a:lnTo>
                <a:lnTo>
                  <a:pt x="4345" y="248"/>
                </a:lnTo>
                <a:lnTo>
                  <a:pt x="4345" y="226"/>
                </a:lnTo>
                <a:lnTo>
                  <a:pt x="4346" y="101"/>
                </a:lnTo>
                <a:lnTo>
                  <a:pt x="4346" y="93"/>
                </a:lnTo>
                <a:lnTo>
                  <a:pt x="4347" y="88"/>
                </a:lnTo>
                <a:lnTo>
                  <a:pt x="4347" y="117"/>
                </a:lnTo>
                <a:lnTo>
                  <a:pt x="4347" y="116"/>
                </a:lnTo>
                <a:lnTo>
                  <a:pt x="4348" y="122"/>
                </a:lnTo>
                <a:lnTo>
                  <a:pt x="4348" y="65"/>
                </a:lnTo>
                <a:lnTo>
                  <a:pt x="4349" y="101"/>
                </a:lnTo>
                <a:lnTo>
                  <a:pt x="4350" y="212"/>
                </a:lnTo>
                <a:lnTo>
                  <a:pt x="4350" y="227"/>
                </a:lnTo>
                <a:lnTo>
                  <a:pt x="4351" y="254"/>
                </a:lnTo>
                <a:lnTo>
                  <a:pt x="4351" y="240"/>
                </a:lnTo>
                <a:lnTo>
                  <a:pt x="4351" y="221"/>
                </a:lnTo>
                <a:lnTo>
                  <a:pt x="4352" y="126"/>
                </a:lnTo>
                <a:lnTo>
                  <a:pt x="4352" y="123"/>
                </a:lnTo>
                <a:lnTo>
                  <a:pt x="4353" y="168"/>
                </a:lnTo>
                <a:lnTo>
                  <a:pt x="4353" y="168"/>
                </a:lnTo>
                <a:lnTo>
                  <a:pt x="4354" y="166"/>
                </a:lnTo>
                <a:lnTo>
                  <a:pt x="4354" y="102"/>
                </a:lnTo>
                <a:lnTo>
                  <a:pt x="4355" y="120"/>
                </a:lnTo>
                <a:lnTo>
                  <a:pt x="4355" y="140"/>
                </a:lnTo>
                <a:lnTo>
                  <a:pt x="4356" y="228"/>
                </a:lnTo>
                <a:lnTo>
                  <a:pt x="4356" y="242"/>
                </a:lnTo>
                <a:lnTo>
                  <a:pt x="4356" y="258"/>
                </a:lnTo>
                <a:lnTo>
                  <a:pt x="4357" y="233"/>
                </a:lnTo>
                <a:lnTo>
                  <a:pt x="4357" y="226"/>
                </a:lnTo>
                <a:lnTo>
                  <a:pt x="4358" y="174"/>
                </a:lnTo>
                <a:lnTo>
                  <a:pt x="4359" y="169"/>
                </a:lnTo>
                <a:lnTo>
                  <a:pt x="4359" y="206"/>
                </a:lnTo>
                <a:lnTo>
                  <a:pt x="4360" y="203"/>
                </a:lnTo>
                <a:lnTo>
                  <a:pt x="4360" y="169"/>
                </a:lnTo>
                <a:lnTo>
                  <a:pt x="4360" y="138"/>
                </a:lnTo>
                <a:lnTo>
                  <a:pt x="4361" y="153"/>
                </a:lnTo>
                <a:lnTo>
                  <a:pt x="4361" y="175"/>
                </a:lnTo>
                <a:lnTo>
                  <a:pt x="4362" y="245"/>
                </a:lnTo>
                <a:lnTo>
                  <a:pt x="4362" y="251"/>
                </a:lnTo>
                <a:lnTo>
                  <a:pt x="4363" y="252"/>
                </a:lnTo>
                <a:lnTo>
                  <a:pt x="4363" y="218"/>
                </a:lnTo>
                <a:lnTo>
                  <a:pt x="4364" y="202"/>
                </a:lnTo>
                <a:lnTo>
                  <a:pt x="4364" y="156"/>
                </a:lnTo>
                <a:lnTo>
                  <a:pt x="4365" y="172"/>
                </a:lnTo>
                <a:lnTo>
                  <a:pt x="4365" y="190"/>
                </a:lnTo>
                <a:lnTo>
                  <a:pt x="4366" y="144"/>
                </a:lnTo>
                <a:lnTo>
                  <a:pt x="4366" y="135"/>
                </a:lnTo>
                <a:lnTo>
                  <a:pt x="4366" y="123"/>
                </a:lnTo>
                <a:lnTo>
                  <a:pt x="4367" y="160"/>
                </a:lnTo>
                <a:lnTo>
                  <a:pt x="4367" y="175"/>
                </a:lnTo>
                <a:lnTo>
                  <a:pt x="4368" y="242"/>
                </a:lnTo>
                <a:lnTo>
                  <a:pt x="4368" y="245"/>
                </a:lnTo>
                <a:lnTo>
                  <a:pt x="4369" y="64"/>
                </a:lnTo>
                <a:lnTo>
                  <a:pt x="4370" y="40"/>
                </a:lnTo>
                <a:lnTo>
                  <a:pt x="4370" y="36"/>
                </a:lnTo>
                <a:lnTo>
                  <a:pt x="4371" y="82"/>
                </a:lnTo>
                <a:lnTo>
                  <a:pt x="4371" y="71"/>
                </a:lnTo>
                <a:lnTo>
                  <a:pt x="4372" y="19"/>
                </a:lnTo>
                <a:lnTo>
                  <a:pt x="4372" y="37"/>
                </a:lnTo>
                <a:lnTo>
                  <a:pt x="4373" y="162"/>
                </a:lnTo>
                <a:lnTo>
                  <a:pt x="4373" y="196"/>
                </a:lnTo>
                <a:lnTo>
                  <a:pt x="4374" y="242"/>
                </a:lnTo>
                <a:lnTo>
                  <a:pt x="4375" y="228"/>
                </a:lnTo>
                <a:lnTo>
                  <a:pt x="4376" y="39"/>
                </a:lnTo>
                <a:lnTo>
                  <a:pt x="4376" y="39"/>
                </a:lnTo>
                <a:lnTo>
                  <a:pt x="4376" y="84"/>
                </a:lnTo>
                <a:lnTo>
                  <a:pt x="4377" y="73"/>
                </a:lnTo>
                <a:lnTo>
                  <a:pt x="4377" y="74"/>
                </a:lnTo>
                <a:lnTo>
                  <a:pt x="4378" y="24"/>
                </a:lnTo>
                <a:lnTo>
                  <a:pt x="4378" y="34"/>
                </a:lnTo>
                <a:lnTo>
                  <a:pt x="4378" y="74"/>
                </a:lnTo>
                <a:lnTo>
                  <a:pt x="4379" y="190"/>
                </a:lnTo>
                <a:lnTo>
                  <a:pt x="4380" y="218"/>
                </a:lnTo>
                <a:lnTo>
                  <a:pt x="4380" y="233"/>
                </a:lnTo>
                <a:lnTo>
                  <a:pt x="4380" y="220"/>
                </a:lnTo>
                <a:lnTo>
                  <a:pt x="4381" y="193"/>
                </a:lnTo>
                <a:lnTo>
                  <a:pt x="4382" y="18"/>
                </a:lnTo>
                <a:lnTo>
                  <a:pt x="4382" y="12"/>
                </a:lnTo>
                <a:lnTo>
                  <a:pt x="4383" y="71"/>
                </a:lnTo>
                <a:lnTo>
                  <a:pt x="4383" y="64"/>
                </a:lnTo>
                <a:lnTo>
                  <a:pt x="4383" y="53"/>
                </a:lnTo>
                <a:lnTo>
                  <a:pt x="4384" y="12"/>
                </a:lnTo>
                <a:lnTo>
                  <a:pt x="4384" y="67"/>
                </a:lnTo>
                <a:lnTo>
                  <a:pt x="4384" y="84"/>
                </a:lnTo>
                <a:lnTo>
                  <a:pt x="4385" y="215"/>
                </a:lnTo>
                <a:lnTo>
                  <a:pt x="4386" y="224"/>
                </a:lnTo>
                <a:lnTo>
                  <a:pt x="4386" y="233"/>
                </a:lnTo>
                <a:lnTo>
                  <a:pt x="4387" y="185"/>
                </a:lnTo>
                <a:lnTo>
                  <a:pt x="4387" y="119"/>
                </a:lnTo>
                <a:lnTo>
                  <a:pt x="4387" y="28"/>
                </a:lnTo>
                <a:lnTo>
                  <a:pt x="4388" y="37"/>
                </a:lnTo>
                <a:lnTo>
                  <a:pt x="4388" y="52"/>
                </a:lnTo>
                <a:lnTo>
                  <a:pt x="4388" y="88"/>
                </a:lnTo>
                <a:lnTo>
                  <a:pt x="4389" y="73"/>
                </a:lnTo>
                <a:lnTo>
                  <a:pt x="4389" y="56"/>
                </a:lnTo>
                <a:lnTo>
                  <a:pt x="4390" y="21"/>
                </a:lnTo>
                <a:lnTo>
                  <a:pt x="4390" y="92"/>
                </a:lnTo>
                <a:lnTo>
                  <a:pt x="4391" y="132"/>
                </a:lnTo>
                <a:lnTo>
                  <a:pt x="4391" y="226"/>
                </a:lnTo>
                <a:lnTo>
                  <a:pt x="4392" y="240"/>
                </a:lnTo>
                <a:lnTo>
                  <a:pt x="4392" y="244"/>
                </a:lnTo>
                <a:lnTo>
                  <a:pt x="4393" y="162"/>
                </a:lnTo>
                <a:lnTo>
                  <a:pt x="4393" y="113"/>
                </a:lnTo>
                <a:lnTo>
                  <a:pt x="4394" y="98"/>
                </a:lnTo>
                <a:lnTo>
                  <a:pt x="4394" y="116"/>
                </a:lnTo>
                <a:lnTo>
                  <a:pt x="4394" y="148"/>
                </a:lnTo>
                <a:lnTo>
                  <a:pt x="4395" y="166"/>
                </a:lnTo>
                <a:lnTo>
                  <a:pt x="4395" y="151"/>
                </a:lnTo>
                <a:lnTo>
                  <a:pt x="4395" y="90"/>
                </a:lnTo>
                <a:lnTo>
                  <a:pt x="4396" y="86"/>
                </a:lnTo>
                <a:lnTo>
                  <a:pt x="4396" y="148"/>
                </a:lnTo>
                <a:lnTo>
                  <a:pt x="4397" y="168"/>
                </a:lnTo>
                <a:lnTo>
                  <a:pt x="4398" y="246"/>
                </a:lnTo>
                <a:lnTo>
                  <a:pt x="4398" y="246"/>
                </a:lnTo>
                <a:lnTo>
                  <a:pt x="4399" y="214"/>
                </a:lnTo>
                <a:lnTo>
                  <a:pt x="4399" y="215"/>
                </a:lnTo>
                <a:lnTo>
                  <a:pt x="4399" y="190"/>
                </a:lnTo>
                <a:lnTo>
                  <a:pt x="4400" y="154"/>
                </a:lnTo>
                <a:lnTo>
                  <a:pt x="4400" y="178"/>
                </a:lnTo>
                <a:lnTo>
                  <a:pt x="4401" y="200"/>
                </a:lnTo>
                <a:lnTo>
                  <a:pt x="4401" y="188"/>
                </a:lnTo>
                <a:lnTo>
                  <a:pt x="4401" y="128"/>
                </a:lnTo>
                <a:lnTo>
                  <a:pt x="4402" y="114"/>
                </a:lnTo>
                <a:lnTo>
                  <a:pt x="4403" y="144"/>
                </a:lnTo>
                <a:lnTo>
                  <a:pt x="4403" y="174"/>
                </a:lnTo>
                <a:lnTo>
                  <a:pt x="4404" y="240"/>
                </a:lnTo>
                <a:lnTo>
                  <a:pt x="4404" y="239"/>
                </a:lnTo>
                <a:lnTo>
                  <a:pt x="4405" y="61"/>
                </a:lnTo>
                <a:lnTo>
                  <a:pt x="4405" y="32"/>
                </a:lnTo>
                <a:lnTo>
                  <a:pt x="4405" y="31"/>
                </a:lnTo>
                <a:lnTo>
                  <a:pt x="4406" y="88"/>
                </a:lnTo>
                <a:lnTo>
                  <a:pt x="4407" y="86"/>
                </a:lnTo>
                <a:lnTo>
                  <a:pt x="4407" y="24"/>
                </a:lnTo>
                <a:lnTo>
                  <a:pt x="4408" y="34"/>
                </a:lnTo>
                <a:lnTo>
                  <a:pt x="4409" y="156"/>
                </a:lnTo>
                <a:lnTo>
                  <a:pt x="4409" y="188"/>
                </a:lnTo>
                <a:lnTo>
                  <a:pt x="4410" y="233"/>
                </a:lnTo>
                <a:lnTo>
                  <a:pt x="4410" y="217"/>
                </a:lnTo>
                <a:lnTo>
                  <a:pt x="4411" y="28"/>
                </a:lnTo>
                <a:lnTo>
                  <a:pt x="4411" y="30"/>
                </a:lnTo>
                <a:lnTo>
                  <a:pt x="4412" y="77"/>
                </a:lnTo>
                <a:lnTo>
                  <a:pt x="4412" y="77"/>
                </a:lnTo>
                <a:lnTo>
                  <a:pt x="4413" y="68"/>
                </a:lnTo>
                <a:lnTo>
                  <a:pt x="4413" y="70"/>
                </a:lnTo>
                <a:lnTo>
                  <a:pt x="4413" y="15"/>
                </a:lnTo>
                <a:lnTo>
                  <a:pt x="4414" y="25"/>
                </a:lnTo>
                <a:lnTo>
                  <a:pt x="4414" y="64"/>
                </a:lnTo>
                <a:lnTo>
                  <a:pt x="4415" y="190"/>
                </a:lnTo>
                <a:lnTo>
                  <a:pt x="4415" y="211"/>
                </a:lnTo>
                <a:lnTo>
                  <a:pt x="4416" y="228"/>
                </a:lnTo>
                <a:lnTo>
                  <a:pt x="4416" y="209"/>
                </a:lnTo>
                <a:lnTo>
                  <a:pt x="4416" y="184"/>
                </a:lnTo>
                <a:lnTo>
                  <a:pt x="4417" y="28"/>
                </a:lnTo>
                <a:lnTo>
                  <a:pt x="4417" y="32"/>
                </a:lnTo>
                <a:lnTo>
                  <a:pt x="4418" y="43"/>
                </a:lnTo>
                <a:lnTo>
                  <a:pt x="4418" y="88"/>
                </a:lnTo>
                <a:lnTo>
                  <a:pt x="4419" y="80"/>
                </a:lnTo>
                <a:lnTo>
                  <a:pt x="4419" y="74"/>
                </a:lnTo>
                <a:lnTo>
                  <a:pt x="4419" y="25"/>
                </a:lnTo>
                <a:lnTo>
                  <a:pt x="4420" y="61"/>
                </a:lnTo>
                <a:lnTo>
                  <a:pt x="4420" y="92"/>
                </a:lnTo>
                <a:lnTo>
                  <a:pt x="4421" y="212"/>
                </a:lnTo>
                <a:lnTo>
                  <a:pt x="4421" y="221"/>
                </a:lnTo>
                <a:lnTo>
                  <a:pt x="4422" y="233"/>
                </a:lnTo>
                <a:lnTo>
                  <a:pt x="4422" y="192"/>
                </a:lnTo>
                <a:lnTo>
                  <a:pt x="4423" y="128"/>
                </a:lnTo>
                <a:lnTo>
                  <a:pt x="4423" y="36"/>
                </a:lnTo>
                <a:lnTo>
                  <a:pt x="4423" y="40"/>
                </a:lnTo>
                <a:lnTo>
                  <a:pt x="4424" y="62"/>
                </a:lnTo>
                <a:lnTo>
                  <a:pt x="4424" y="86"/>
                </a:lnTo>
                <a:lnTo>
                  <a:pt x="4425" y="82"/>
                </a:lnTo>
                <a:lnTo>
                  <a:pt x="4425" y="76"/>
                </a:lnTo>
                <a:lnTo>
                  <a:pt x="4425" y="13"/>
                </a:lnTo>
                <a:lnTo>
                  <a:pt x="4426" y="88"/>
                </a:lnTo>
                <a:lnTo>
                  <a:pt x="4426" y="116"/>
                </a:lnTo>
                <a:lnTo>
                  <a:pt x="4427" y="227"/>
                </a:lnTo>
                <a:lnTo>
                  <a:pt x="4427" y="228"/>
                </a:lnTo>
                <a:lnTo>
                  <a:pt x="4428" y="232"/>
                </a:lnTo>
                <a:lnTo>
                  <a:pt x="4428" y="120"/>
                </a:lnTo>
                <a:lnTo>
                  <a:pt x="4429" y="43"/>
                </a:lnTo>
                <a:lnTo>
                  <a:pt x="4429" y="32"/>
                </a:lnTo>
                <a:lnTo>
                  <a:pt x="4430" y="56"/>
                </a:lnTo>
                <a:lnTo>
                  <a:pt x="4430" y="86"/>
                </a:lnTo>
                <a:lnTo>
                  <a:pt x="4430" y="89"/>
                </a:lnTo>
                <a:lnTo>
                  <a:pt x="4431" y="80"/>
                </a:lnTo>
                <a:lnTo>
                  <a:pt x="4431" y="82"/>
                </a:lnTo>
                <a:lnTo>
                  <a:pt x="4431" y="27"/>
                </a:lnTo>
                <a:lnTo>
                  <a:pt x="4432" y="136"/>
                </a:lnTo>
                <a:lnTo>
                  <a:pt x="4432" y="154"/>
                </a:lnTo>
                <a:lnTo>
                  <a:pt x="4433" y="230"/>
                </a:lnTo>
                <a:lnTo>
                  <a:pt x="4434" y="239"/>
                </a:lnTo>
                <a:lnTo>
                  <a:pt x="4435" y="131"/>
                </a:lnTo>
                <a:lnTo>
                  <a:pt x="4435" y="111"/>
                </a:lnTo>
                <a:lnTo>
                  <a:pt x="4435" y="107"/>
                </a:lnTo>
                <a:lnTo>
                  <a:pt x="4436" y="154"/>
                </a:lnTo>
                <a:lnTo>
                  <a:pt x="4436" y="166"/>
                </a:lnTo>
                <a:lnTo>
                  <a:pt x="4436" y="171"/>
                </a:lnTo>
                <a:lnTo>
                  <a:pt x="4437" y="98"/>
                </a:lnTo>
                <a:lnTo>
                  <a:pt x="4437" y="84"/>
                </a:lnTo>
                <a:lnTo>
                  <a:pt x="4438" y="178"/>
                </a:lnTo>
                <a:lnTo>
                  <a:pt x="4439" y="205"/>
                </a:lnTo>
                <a:lnTo>
                  <a:pt x="4439" y="249"/>
                </a:lnTo>
                <a:lnTo>
                  <a:pt x="4440" y="242"/>
                </a:lnTo>
                <a:lnTo>
                  <a:pt x="4441" y="196"/>
                </a:lnTo>
                <a:lnTo>
                  <a:pt x="4441" y="166"/>
                </a:lnTo>
                <a:lnTo>
                  <a:pt x="4442" y="147"/>
                </a:lnTo>
                <a:lnTo>
                  <a:pt x="4442" y="185"/>
                </a:lnTo>
                <a:lnTo>
                  <a:pt x="4442" y="187"/>
                </a:lnTo>
                <a:lnTo>
                  <a:pt x="4443" y="116"/>
                </a:lnTo>
                <a:lnTo>
                  <a:pt x="4443" y="120"/>
                </a:lnTo>
                <a:lnTo>
                  <a:pt x="4444" y="205"/>
                </a:lnTo>
                <a:lnTo>
                  <a:pt x="4445" y="224"/>
                </a:lnTo>
                <a:lnTo>
                  <a:pt x="4446" y="244"/>
                </a:lnTo>
                <a:lnTo>
                  <a:pt x="4446" y="223"/>
                </a:lnTo>
                <a:lnTo>
                  <a:pt x="4446" y="193"/>
                </a:lnTo>
                <a:lnTo>
                  <a:pt x="4447" y="22"/>
                </a:lnTo>
                <a:lnTo>
                  <a:pt x="4447" y="24"/>
                </a:lnTo>
                <a:lnTo>
                  <a:pt x="4448" y="67"/>
                </a:lnTo>
                <a:lnTo>
                  <a:pt x="4448" y="53"/>
                </a:lnTo>
                <a:lnTo>
                  <a:pt x="4448" y="49"/>
                </a:lnTo>
                <a:lnTo>
                  <a:pt x="4449" y="31"/>
                </a:lnTo>
                <a:lnTo>
                  <a:pt x="4449" y="65"/>
                </a:lnTo>
                <a:lnTo>
                  <a:pt x="4450" y="93"/>
                </a:lnTo>
                <a:lnTo>
                  <a:pt x="4450" y="209"/>
                </a:lnTo>
                <a:lnTo>
                  <a:pt x="4451" y="223"/>
                </a:lnTo>
                <a:lnTo>
                  <a:pt x="4451" y="232"/>
                </a:lnTo>
                <a:lnTo>
                  <a:pt x="4452" y="190"/>
                </a:lnTo>
                <a:lnTo>
                  <a:pt x="4452" y="124"/>
                </a:lnTo>
                <a:lnTo>
                  <a:pt x="4453" y="15"/>
                </a:lnTo>
                <a:lnTo>
                  <a:pt x="4453" y="30"/>
                </a:lnTo>
                <a:lnTo>
                  <a:pt x="4453" y="39"/>
                </a:lnTo>
                <a:lnTo>
                  <a:pt x="4454" y="70"/>
                </a:lnTo>
                <a:lnTo>
                  <a:pt x="4454" y="50"/>
                </a:lnTo>
                <a:lnTo>
                  <a:pt x="4454" y="52"/>
                </a:lnTo>
                <a:lnTo>
                  <a:pt x="4455" y="19"/>
                </a:lnTo>
                <a:lnTo>
                  <a:pt x="4455" y="86"/>
                </a:lnTo>
                <a:lnTo>
                  <a:pt x="4456" y="122"/>
                </a:lnTo>
                <a:lnTo>
                  <a:pt x="4457" y="215"/>
                </a:lnTo>
                <a:lnTo>
                  <a:pt x="4457" y="228"/>
                </a:lnTo>
                <a:lnTo>
                  <a:pt x="4457" y="236"/>
                </a:lnTo>
                <a:lnTo>
                  <a:pt x="4458" y="194"/>
                </a:lnTo>
                <a:lnTo>
                  <a:pt x="4458" y="128"/>
                </a:lnTo>
                <a:lnTo>
                  <a:pt x="4459" y="18"/>
                </a:lnTo>
                <a:lnTo>
                  <a:pt x="4459" y="19"/>
                </a:lnTo>
                <a:lnTo>
                  <a:pt x="4459" y="36"/>
                </a:lnTo>
                <a:lnTo>
                  <a:pt x="4459" y="64"/>
                </a:lnTo>
                <a:lnTo>
                  <a:pt x="4460" y="50"/>
                </a:lnTo>
                <a:lnTo>
                  <a:pt x="4461" y="43"/>
                </a:lnTo>
                <a:lnTo>
                  <a:pt x="4461" y="18"/>
                </a:lnTo>
                <a:lnTo>
                  <a:pt x="4462" y="88"/>
                </a:lnTo>
                <a:lnTo>
                  <a:pt x="4462" y="116"/>
                </a:lnTo>
                <a:lnTo>
                  <a:pt x="4463" y="228"/>
                </a:lnTo>
                <a:lnTo>
                  <a:pt x="4463" y="236"/>
                </a:lnTo>
                <a:lnTo>
                  <a:pt x="4464" y="131"/>
                </a:lnTo>
                <a:lnTo>
                  <a:pt x="4464" y="59"/>
                </a:lnTo>
                <a:lnTo>
                  <a:pt x="4464" y="28"/>
                </a:lnTo>
                <a:lnTo>
                  <a:pt x="4465" y="46"/>
                </a:lnTo>
                <a:lnTo>
                  <a:pt x="4466" y="73"/>
                </a:lnTo>
                <a:lnTo>
                  <a:pt x="4466" y="80"/>
                </a:lnTo>
                <a:lnTo>
                  <a:pt x="4466" y="52"/>
                </a:lnTo>
                <a:lnTo>
                  <a:pt x="4466" y="68"/>
                </a:lnTo>
                <a:lnTo>
                  <a:pt x="4467" y="24"/>
                </a:lnTo>
                <a:lnTo>
                  <a:pt x="4468" y="119"/>
                </a:lnTo>
                <a:lnTo>
                  <a:pt x="4468" y="165"/>
                </a:lnTo>
                <a:lnTo>
                  <a:pt x="4469" y="237"/>
                </a:lnTo>
                <a:lnTo>
                  <a:pt x="4469" y="237"/>
                </a:lnTo>
                <a:lnTo>
                  <a:pt x="4470" y="62"/>
                </a:lnTo>
                <a:lnTo>
                  <a:pt x="4470" y="37"/>
                </a:lnTo>
                <a:lnTo>
                  <a:pt x="4470" y="31"/>
                </a:lnTo>
                <a:lnTo>
                  <a:pt x="4471" y="89"/>
                </a:lnTo>
                <a:lnTo>
                  <a:pt x="4472" y="95"/>
                </a:lnTo>
                <a:lnTo>
                  <a:pt x="4473" y="30"/>
                </a:lnTo>
                <a:lnTo>
                  <a:pt x="4473" y="37"/>
                </a:lnTo>
                <a:lnTo>
                  <a:pt x="4474" y="142"/>
                </a:lnTo>
                <a:lnTo>
                  <a:pt x="4474" y="190"/>
                </a:lnTo>
                <a:lnTo>
                  <a:pt x="4475" y="244"/>
                </a:lnTo>
                <a:lnTo>
                  <a:pt x="4475" y="240"/>
                </a:lnTo>
                <a:lnTo>
                  <a:pt x="4475" y="232"/>
                </a:lnTo>
                <a:lnTo>
                  <a:pt x="4476" y="113"/>
                </a:lnTo>
                <a:lnTo>
                  <a:pt x="4477" y="96"/>
                </a:lnTo>
                <a:lnTo>
                  <a:pt x="4478" y="168"/>
                </a:lnTo>
                <a:lnTo>
                  <a:pt x="4478" y="166"/>
                </a:lnTo>
                <a:lnTo>
                  <a:pt x="4479" y="86"/>
                </a:lnTo>
                <a:lnTo>
                  <a:pt x="4479" y="105"/>
                </a:lnTo>
                <a:lnTo>
                  <a:pt x="4480" y="197"/>
                </a:lnTo>
                <a:lnTo>
                  <a:pt x="4480" y="218"/>
                </a:lnTo>
                <a:lnTo>
                  <a:pt x="4481" y="248"/>
                </a:lnTo>
                <a:lnTo>
                  <a:pt x="4481" y="248"/>
                </a:lnTo>
                <a:lnTo>
                  <a:pt x="4482" y="235"/>
                </a:lnTo>
                <a:lnTo>
                  <a:pt x="4482" y="171"/>
                </a:lnTo>
                <a:lnTo>
                  <a:pt x="4483" y="159"/>
                </a:lnTo>
                <a:lnTo>
                  <a:pt x="4483" y="148"/>
                </a:lnTo>
                <a:lnTo>
                  <a:pt x="4484" y="188"/>
                </a:lnTo>
                <a:lnTo>
                  <a:pt x="4484" y="188"/>
                </a:lnTo>
                <a:lnTo>
                  <a:pt x="4485" y="119"/>
                </a:lnTo>
                <a:lnTo>
                  <a:pt x="4485" y="120"/>
                </a:lnTo>
                <a:lnTo>
                  <a:pt x="4485" y="133"/>
                </a:lnTo>
                <a:lnTo>
                  <a:pt x="4486" y="223"/>
                </a:lnTo>
                <a:lnTo>
                  <a:pt x="4486" y="236"/>
                </a:lnTo>
                <a:lnTo>
                  <a:pt x="4487" y="240"/>
                </a:lnTo>
                <a:lnTo>
                  <a:pt x="4487" y="197"/>
                </a:lnTo>
                <a:lnTo>
                  <a:pt x="4488" y="131"/>
                </a:lnTo>
                <a:lnTo>
                  <a:pt x="4488" y="28"/>
                </a:lnTo>
                <a:lnTo>
                  <a:pt x="4489" y="39"/>
                </a:lnTo>
                <a:lnTo>
                  <a:pt x="4489" y="59"/>
                </a:lnTo>
                <a:lnTo>
                  <a:pt x="4490" y="88"/>
                </a:lnTo>
                <a:lnTo>
                  <a:pt x="4490" y="80"/>
                </a:lnTo>
                <a:lnTo>
                  <a:pt x="4490" y="90"/>
                </a:lnTo>
                <a:lnTo>
                  <a:pt x="4490" y="28"/>
                </a:lnTo>
                <a:lnTo>
                  <a:pt x="4491" y="90"/>
                </a:lnTo>
                <a:lnTo>
                  <a:pt x="4491" y="124"/>
                </a:lnTo>
                <a:lnTo>
                  <a:pt x="4492" y="227"/>
                </a:lnTo>
                <a:lnTo>
                  <a:pt x="4493" y="235"/>
                </a:lnTo>
                <a:lnTo>
                  <a:pt x="4494" y="120"/>
                </a:lnTo>
                <a:lnTo>
                  <a:pt x="4494" y="61"/>
                </a:lnTo>
                <a:lnTo>
                  <a:pt x="4494" y="13"/>
                </a:lnTo>
                <a:lnTo>
                  <a:pt x="4495" y="44"/>
                </a:lnTo>
                <a:lnTo>
                  <a:pt x="4495" y="70"/>
                </a:lnTo>
                <a:lnTo>
                  <a:pt x="4495" y="89"/>
                </a:lnTo>
                <a:lnTo>
                  <a:pt x="4496" y="65"/>
                </a:lnTo>
                <a:lnTo>
                  <a:pt x="4496" y="84"/>
                </a:lnTo>
                <a:lnTo>
                  <a:pt x="4496" y="19"/>
                </a:lnTo>
                <a:lnTo>
                  <a:pt x="4497" y="16"/>
                </a:lnTo>
                <a:lnTo>
                  <a:pt x="4497" y="119"/>
                </a:lnTo>
                <a:lnTo>
                  <a:pt x="4498" y="153"/>
                </a:lnTo>
                <a:lnTo>
                  <a:pt x="4498" y="227"/>
                </a:lnTo>
                <a:lnTo>
                  <a:pt x="4499" y="227"/>
                </a:lnTo>
                <a:lnTo>
                  <a:pt x="4500" y="59"/>
                </a:lnTo>
                <a:lnTo>
                  <a:pt x="4500" y="30"/>
                </a:lnTo>
                <a:lnTo>
                  <a:pt x="4500" y="24"/>
                </a:lnTo>
                <a:lnTo>
                  <a:pt x="4501" y="89"/>
                </a:lnTo>
                <a:lnTo>
                  <a:pt x="4501" y="88"/>
                </a:lnTo>
                <a:lnTo>
                  <a:pt x="4502" y="32"/>
                </a:lnTo>
                <a:lnTo>
                  <a:pt x="4502" y="36"/>
                </a:lnTo>
                <a:lnTo>
                  <a:pt x="4503" y="156"/>
                </a:lnTo>
                <a:lnTo>
                  <a:pt x="4504" y="187"/>
                </a:lnTo>
                <a:lnTo>
                  <a:pt x="4505" y="230"/>
                </a:lnTo>
                <a:lnTo>
                  <a:pt x="4505" y="217"/>
                </a:lnTo>
                <a:lnTo>
                  <a:pt x="4506" y="39"/>
                </a:lnTo>
                <a:lnTo>
                  <a:pt x="4506" y="37"/>
                </a:lnTo>
                <a:lnTo>
                  <a:pt x="4507" y="90"/>
                </a:lnTo>
                <a:lnTo>
                  <a:pt x="4507" y="83"/>
                </a:lnTo>
                <a:lnTo>
                  <a:pt x="4508" y="22"/>
                </a:lnTo>
                <a:lnTo>
                  <a:pt x="4508" y="30"/>
                </a:lnTo>
                <a:lnTo>
                  <a:pt x="4509" y="61"/>
                </a:lnTo>
                <a:lnTo>
                  <a:pt x="4509" y="190"/>
                </a:lnTo>
                <a:lnTo>
                  <a:pt x="4510" y="209"/>
                </a:lnTo>
                <a:lnTo>
                  <a:pt x="4510" y="226"/>
                </a:lnTo>
                <a:lnTo>
                  <a:pt x="4511" y="214"/>
                </a:lnTo>
                <a:lnTo>
                  <a:pt x="4511" y="184"/>
                </a:lnTo>
                <a:lnTo>
                  <a:pt x="4512" y="32"/>
                </a:lnTo>
                <a:lnTo>
                  <a:pt x="4512" y="32"/>
                </a:lnTo>
                <a:lnTo>
                  <a:pt x="4512" y="41"/>
                </a:lnTo>
                <a:lnTo>
                  <a:pt x="4513" y="93"/>
                </a:lnTo>
                <a:lnTo>
                  <a:pt x="4513" y="86"/>
                </a:lnTo>
                <a:lnTo>
                  <a:pt x="4514" y="89"/>
                </a:lnTo>
                <a:lnTo>
                  <a:pt x="4514" y="32"/>
                </a:lnTo>
                <a:lnTo>
                  <a:pt x="4514" y="41"/>
                </a:lnTo>
                <a:lnTo>
                  <a:pt x="4514" y="62"/>
                </a:lnTo>
                <a:lnTo>
                  <a:pt x="4516" y="175"/>
                </a:lnTo>
                <a:lnTo>
                  <a:pt x="4516" y="211"/>
                </a:lnTo>
                <a:lnTo>
                  <a:pt x="4516" y="235"/>
                </a:lnTo>
                <a:lnTo>
                  <a:pt x="4517" y="226"/>
                </a:lnTo>
                <a:lnTo>
                  <a:pt x="4517" y="209"/>
                </a:lnTo>
                <a:lnTo>
                  <a:pt x="4518" y="96"/>
                </a:lnTo>
                <a:lnTo>
                  <a:pt x="4518" y="104"/>
                </a:lnTo>
                <a:lnTo>
                  <a:pt x="4519" y="163"/>
                </a:lnTo>
                <a:lnTo>
                  <a:pt x="4520" y="162"/>
                </a:lnTo>
                <a:lnTo>
                  <a:pt x="4520" y="82"/>
                </a:lnTo>
                <a:lnTo>
                  <a:pt x="4521" y="101"/>
                </a:lnTo>
                <a:lnTo>
                  <a:pt x="4521" y="128"/>
                </a:lnTo>
                <a:lnTo>
                  <a:pt x="4522" y="217"/>
                </a:lnTo>
                <a:lnTo>
                  <a:pt x="4522" y="232"/>
                </a:lnTo>
                <a:lnTo>
                  <a:pt x="4522" y="246"/>
                </a:lnTo>
                <a:lnTo>
                  <a:pt x="4523" y="230"/>
                </a:lnTo>
                <a:lnTo>
                  <a:pt x="4523" y="215"/>
                </a:lnTo>
                <a:lnTo>
                  <a:pt x="4524" y="147"/>
                </a:lnTo>
                <a:lnTo>
                  <a:pt x="4525" y="140"/>
                </a:lnTo>
                <a:lnTo>
                  <a:pt x="4525" y="192"/>
                </a:lnTo>
                <a:lnTo>
                  <a:pt x="4526" y="175"/>
                </a:lnTo>
                <a:lnTo>
                  <a:pt x="4526" y="116"/>
                </a:lnTo>
                <a:lnTo>
                  <a:pt x="4527" y="128"/>
                </a:lnTo>
                <a:lnTo>
                  <a:pt x="4527" y="156"/>
                </a:lnTo>
                <a:lnTo>
                  <a:pt x="4528" y="232"/>
                </a:lnTo>
                <a:lnTo>
                  <a:pt x="4528" y="239"/>
                </a:lnTo>
                <a:lnTo>
                  <a:pt x="4529" y="131"/>
                </a:lnTo>
                <a:lnTo>
                  <a:pt x="4529" y="73"/>
                </a:lnTo>
                <a:lnTo>
                  <a:pt x="4530" y="21"/>
                </a:lnTo>
                <a:lnTo>
                  <a:pt x="4530" y="41"/>
                </a:lnTo>
                <a:lnTo>
                  <a:pt x="4531" y="70"/>
                </a:lnTo>
                <a:lnTo>
                  <a:pt x="4531" y="71"/>
                </a:lnTo>
                <a:lnTo>
                  <a:pt x="4531" y="59"/>
                </a:lnTo>
                <a:lnTo>
                  <a:pt x="4532" y="62"/>
                </a:lnTo>
                <a:lnTo>
                  <a:pt x="4532" y="27"/>
                </a:lnTo>
                <a:lnTo>
                  <a:pt x="4533" y="120"/>
                </a:lnTo>
                <a:lnTo>
                  <a:pt x="4533" y="162"/>
                </a:lnTo>
                <a:lnTo>
                  <a:pt x="4534" y="235"/>
                </a:lnTo>
                <a:lnTo>
                  <a:pt x="4534" y="235"/>
                </a:lnTo>
                <a:lnTo>
                  <a:pt x="4535" y="70"/>
                </a:lnTo>
                <a:lnTo>
                  <a:pt x="4536" y="37"/>
                </a:lnTo>
                <a:lnTo>
                  <a:pt x="4536" y="31"/>
                </a:lnTo>
                <a:lnTo>
                  <a:pt x="4537" y="88"/>
                </a:lnTo>
                <a:lnTo>
                  <a:pt x="4537" y="98"/>
                </a:lnTo>
                <a:lnTo>
                  <a:pt x="4538" y="31"/>
                </a:lnTo>
                <a:lnTo>
                  <a:pt x="4538" y="34"/>
                </a:lnTo>
                <a:lnTo>
                  <a:pt x="4539" y="147"/>
                </a:lnTo>
                <a:lnTo>
                  <a:pt x="4539" y="185"/>
                </a:lnTo>
                <a:lnTo>
                  <a:pt x="4540" y="232"/>
                </a:lnTo>
                <a:lnTo>
                  <a:pt x="4540" y="230"/>
                </a:lnTo>
                <a:lnTo>
                  <a:pt x="4541" y="220"/>
                </a:lnTo>
                <a:lnTo>
                  <a:pt x="4541" y="25"/>
                </a:lnTo>
                <a:lnTo>
                  <a:pt x="4542" y="31"/>
                </a:lnTo>
                <a:lnTo>
                  <a:pt x="4542" y="27"/>
                </a:lnTo>
                <a:lnTo>
                  <a:pt x="4543" y="71"/>
                </a:lnTo>
                <a:lnTo>
                  <a:pt x="4543" y="77"/>
                </a:lnTo>
                <a:lnTo>
                  <a:pt x="4544" y="86"/>
                </a:lnTo>
                <a:lnTo>
                  <a:pt x="4544" y="32"/>
                </a:lnTo>
                <a:lnTo>
                  <a:pt x="4544" y="34"/>
                </a:lnTo>
                <a:lnTo>
                  <a:pt x="4544" y="65"/>
                </a:lnTo>
                <a:lnTo>
                  <a:pt x="4545" y="188"/>
                </a:lnTo>
                <a:lnTo>
                  <a:pt x="4545" y="214"/>
                </a:lnTo>
                <a:lnTo>
                  <a:pt x="4546" y="233"/>
                </a:lnTo>
                <a:lnTo>
                  <a:pt x="4546" y="220"/>
                </a:lnTo>
                <a:lnTo>
                  <a:pt x="4547" y="196"/>
                </a:lnTo>
                <a:lnTo>
                  <a:pt x="4548" y="50"/>
                </a:lnTo>
                <a:lnTo>
                  <a:pt x="4548" y="52"/>
                </a:lnTo>
                <a:lnTo>
                  <a:pt x="4549" y="101"/>
                </a:lnTo>
                <a:lnTo>
                  <a:pt x="4549" y="96"/>
                </a:lnTo>
                <a:lnTo>
                  <a:pt x="4549" y="92"/>
                </a:lnTo>
                <a:lnTo>
                  <a:pt x="4549" y="99"/>
                </a:lnTo>
                <a:lnTo>
                  <a:pt x="4550" y="39"/>
                </a:lnTo>
                <a:lnTo>
                  <a:pt x="4550" y="73"/>
                </a:lnTo>
                <a:lnTo>
                  <a:pt x="4550" y="95"/>
                </a:lnTo>
                <a:lnTo>
                  <a:pt x="4551" y="211"/>
                </a:lnTo>
                <a:lnTo>
                  <a:pt x="4552" y="224"/>
                </a:lnTo>
                <a:lnTo>
                  <a:pt x="4552" y="232"/>
                </a:lnTo>
                <a:lnTo>
                  <a:pt x="4553" y="196"/>
                </a:lnTo>
                <a:lnTo>
                  <a:pt x="4553" y="131"/>
                </a:lnTo>
                <a:lnTo>
                  <a:pt x="4553" y="48"/>
                </a:lnTo>
                <a:lnTo>
                  <a:pt x="4554" y="61"/>
                </a:lnTo>
                <a:lnTo>
                  <a:pt x="4554" y="76"/>
                </a:lnTo>
                <a:lnTo>
                  <a:pt x="4554" y="104"/>
                </a:lnTo>
                <a:lnTo>
                  <a:pt x="4555" y="102"/>
                </a:lnTo>
                <a:lnTo>
                  <a:pt x="4555" y="95"/>
                </a:lnTo>
                <a:lnTo>
                  <a:pt x="4556" y="43"/>
                </a:lnTo>
                <a:lnTo>
                  <a:pt x="4556" y="95"/>
                </a:lnTo>
                <a:lnTo>
                  <a:pt x="4557" y="135"/>
                </a:lnTo>
                <a:lnTo>
                  <a:pt x="4557" y="224"/>
                </a:lnTo>
                <a:lnTo>
                  <a:pt x="4558" y="228"/>
                </a:lnTo>
                <a:lnTo>
                  <a:pt x="4559" y="165"/>
                </a:lnTo>
                <a:lnTo>
                  <a:pt x="4559" y="144"/>
                </a:lnTo>
                <a:lnTo>
                  <a:pt x="4560" y="102"/>
                </a:lnTo>
                <a:lnTo>
                  <a:pt x="4560" y="140"/>
                </a:lnTo>
                <a:lnTo>
                  <a:pt x="4560" y="163"/>
                </a:lnTo>
                <a:lnTo>
                  <a:pt x="4561" y="180"/>
                </a:lnTo>
                <a:lnTo>
                  <a:pt x="4561" y="175"/>
                </a:lnTo>
                <a:lnTo>
                  <a:pt x="4561" y="108"/>
                </a:lnTo>
                <a:lnTo>
                  <a:pt x="4562" y="95"/>
                </a:lnTo>
                <a:lnTo>
                  <a:pt x="4562" y="154"/>
                </a:lnTo>
                <a:lnTo>
                  <a:pt x="4563" y="184"/>
                </a:lnTo>
                <a:lnTo>
                  <a:pt x="4564" y="246"/>
                </a:lnTo>
                <a:lnTo>
                  <a:pt x="4564" y="249"/>
                </a:lnTo>
                <a:lnTo>
                  <a:pt x="4565" y="224"/>
                </a:lnTo>
                <a:lnTo>
                  <a:pt x="4565" y="230"/>
                </a:lnTo>
                <a:lnTo>
                  <a:pt x="4565" y="205"/>
                </a:lnTo>
                <a:lnTo>
                  <a:pt x="4566" y="176"/>
                </a:lnTo>
                <a:lnTo>
                  <a:pt x="4566" y="202"/>
                </a:lnTo>
                <a:lnTo>
                  <a:pt x="4566" y="205"/>
                </a:lnTo>
                <a:lnTo>
                  <a:pt x="4567" y="221"/>
                </a:lnTo>
                <a:lnTo>
                  <a:pt x="4567" y="163"/>
                </a:lnTo>
                <a:lnTo>
                  <a:pt x="4568" y="126"/>
                </a:lnTo>
                <a:lnTo>
                  <a:pt x="4568" y="123"/>
                </a:lnTo>
                <a:lnTo>
                  <a:pt x="4568" y="178"/>
                </a:lnTo>
                <a:lnTo>
                  <a:pt x="4569" y="214"/>
                </a:lnTo>
                <a:lnTo>
                  <a:pt x="4570" y="245"/>
                </a:lnTo>
                <a:lnTo>
                  <a:pt x="4570" y="240"/>
                </a:lnTo>
                <a:lnTo>
                  <a:pt x="4571" y="79"/>
                </a:lnTo>
                <a:lnTo>
                  <a:pt x="4571" y="48"/>
                </a:lnTo>
                <a:lnTo>
                  <a:pt x="4572" y="95"/>
                </a:lnTo>
                <a:lnTo>
                  <a:pt x="4572" y="90"/>
                </a:lnTo>
                <a:lnTo>
                  <a:pt x="4573" y="92"/>
                </a:lnTo>
                <a:lnTo>
                  <a:pt x="4573" y="50"/>
                </a:lnTo>
                <a:lnTo>
                  <a:pt x="4574" y="43"/>
                </a:lnTo>
                <a:lnTo>
                  <a:pt x="4575" y="157"/>
                </a:lnTo>
                <a:lnTo>
                  <a:pt x="4575" y="194"/>
                </a:lnTo>
                <a:lnTo>
                  <a:pt x="4576" y="228"/>
                </a:lnTo>
                <a:lnTo>
                  <a:pt x="4576" y="228"/>
                </a:lnTo>
                <a:lnTo>
                  <a:pt x="4576" y="218"/>
                </a:lnTo>
                <a:lnTo>
                  <a:pt x="4577" y="40"/>
                </a:lnTo>
                <a:lnTo>
                  <a:pt x="4577" y="43"/>
                </a:lnTo>
                <a:lnTo>
                  <a:pt x="4578" y="92"/>
                </a:lnTo>
                <a:lnTo>
                  <a:pt x="4578" y="89"/>
                </a:lnTo>
                <a:lnTo>
                  <a:pt x="4579" y="92"/>
                </a:lnTo>
                <a:lnTo>
                  <a:pt x="4580" y="36"/>
                </a:lnTo>
                <a:lnTo>
                  <a:pt x="4580" y="70"/>
                </a:lnTo>
                <a:lnTo>
                  <a:pt x="4581" y="187"/>
                </a:lnTo>
                <a:lnTo>
                  <a:pt x="4581" y="214"/>
                </a:lnTo>
                <a:lnTo>
                  <a:pt x="4581" y="232"/>
                </a:lnTo>
                <a:lnTo>
                  <a:pt x="4582" y="221"/>
                </a:lnTo>
                <a:lnTo>
                  <a:pt x="4582" y="190"/>
                </a:lnTo>
                <a:lnTo>
                  <a:pt x="4583" y="27"/>
                </a:lnTo>
                <a:lnTo>
                  <a:pt x="4584" y="43"/>
                </a:lnTo>
                <a:lnTo>
                  <a:pt x="4584" y="89"/>
                </a:lnTo>
                <a:lnTo>
                  <a:pt x="4584" y="79"/>
                </a:lnTo>
                <a:lnTo>
                  <a:pt x="4585" y="82"/>
                </a:lnTo>
                <a:lnTo>
                  <a:pt x="4585" y="49"/>
                </a:lnTo>
                <a:lnTo>
                  <a:pt x="4586" y="73"/>
                </a:lnTo>
                <a:lnTo>
                  <a:pt x="4586" y="105"/>
                </a:lnTo>
                <a:lnTo>
                  <a:pt x="4587" y="215"/>
                </a:lnTo>
                <a:lnTo>
                  <a:pt x="4587" y="223"/>
                </a:lnTo>
                <a:lnTo>
                  <a:pt x="4588" y="230"/>
                </a:lnTo>
                <a:lnTo>
                  <a:pt x="4588" y="190"/>
                </a:lnTo>
                <a:lnTo>
                  <a:pt x="4588" y="122"/>
                </a:lnTo>
                <a:lnTo>
                  <a:pt x="4589" y="34"/>
                </a:lnTo>
                <a:lnTo>
                  <a:pt x="4589" y="43"/>
                </a:lnTo>
                <a:lnTo>
                  <a:pt x="4590" y="58"/>
                </a:lnTo>
                <a:lnTo>
                  <a:pt x="4590" y="101"/>
                </a:lnTo>
                <a:lnTo>
                  <a:pt x="4591" y="89"/>
                </a:lnTo>
                <a:lnTo>
                  <a:pt x="4591" y="83"/>
                </a:lnTo>
                <a:lnTo>
                  <a:pt x="4591" y="44"/>
                </a:lnTo>
                <a:lnTo>
                  <a:pt x="4592" y="98"/>
                </a:lnTo>
                <a:lnTo>
                  <a:pt x="4592" y="126"/>
                </a:lnTo>
                <a:lnTo>
                  <a:pt x="4593" y="233"/>
                </a:lnTo>
                <a:lnTo>
                  <a:pt x="4593" y="237"/>
                </a:lnTo>
                <a:lnTo>
                  <a:pt x="4594" y="124"/>
                </a:lnTo>
                <a:lnTo>
                  <a:pt x="4595" y="80"/>
                </a:lnTo>
                <a:lnTo>
                  <a:pt x="4595" y="58"/>
                </a:lnTo>
                <a:lnTo>
                  <a:pt x="4596" y="74"/>
                </a:lnTo>
                <a:lnTo>
                  <a:pt x="4596" y="101"/>
                </a:lnTo>
                <a:lnTo>
                  <a:pt x="4596" y="96"/>
                </a:lnTo>
                <a:lnTo>
                  <a:pt x="4597" y="98"/>
                </a:lnTo>
                <a:lnTo>
                  <a:pt x="4597" y="80"/>
                </a:lnTo>
                <a:lnTo>
                  <a:pt x="4597" y="50"/>
                </a:lnTo>
                <a:lnTo>
                  <a:pt x="4598" y="138"/>
                </a:lnTo>
                <a:lnTo>
                  <a:pt x="4598" y="156"/>
                </a:lnTo>
                <a:lnTo>
                  <a:pt x="4599" y="232"/>
                </a:lnTo>
                <a:lnTo>
                  <a:pt x="4600" y="235"/>
                </a:lnTo>
                <a:lnTo>
                  <a:pt x="4600" y="145"/>
                </a:lnTo>
                <a:lnTo>
                  <a:pt x="4601" y="117"/>
                </a:lnTo>
                <a:lnTo>
                  <a:pt x="4601" y="107"/>
                </a:lnTo>
                <a:lnTo>
                  <a:pt x="4602" y="162"/>
                </a:lnTo>
                <a:lnTo>
                  <a:pt x="4602" y="178"/>
                </a:lnTo>
                <a:lnTo>
                  <a:pt x="4603" y="142"/>
                </a:lnTo>
                <a:lnTo>
                  <a:pt x="4603" y="98"/>
                </a:lnTo>
                <a:lnTo>
                  <a:pt x="4604" y="183"/>
                </a:lnTo>
                <a:lnTo>
                  <a:pt x="4604" y="208"/>
                </a:lnTo>
                <a:lnTo>
                  <a:pt x="4605" y="252"/>
                </a:lnTo>
                <a:lnTo>
                  <a:pt x="4606" y="242"/>
                </a:lnTo>
                <a:lnTo>
                  <a:pt x="4607" y="206"/>
                </a:lnTo>
                <a:lnTo>
                  <a:pt x="4607" y="185"/>
                </a:lnTo>
                <a:lnTo>
                  <a:pt x="4608" y="176"/>
                </a:lnTo>
                <a:lnTo>
                  <a:pt x="4608" y="211"/>
                </a:lnTo>
                <a:lnTo>
                  <a:pt x="4608" y="214"/>
                </a:lnTo>
                <a:lnTo>
                  <a:pt x="4609" y="221"/>
                </a:lnTo>
                <a:lnTo>
                  <a:pt x="4609" y="128"/>
                </a:lnTo>
                <a:lnTo>
                  <a:pt x="4609" y="126"/>
                </a:lnTo>
                <a:lnTo>
                  <a:pt x="4610" y="211"/>
                </a:lnTo>
                <a:lnTo>
                  <a:pt x="4611" y="227"/>
                </a:lnTo>
                <a:lnTo>
                  <a:pt x="4611" y="248"/>
                </a:lnTo>
                <a:lnTo>
                  <a:pt x="4612" y="237"/>
                </a:lnTo>
                <a:lnTo>
                  <a:pt x="4612" y="208"/>
                </a:lnTo>
                <a:lnTo>
                  <a:pt x="4612" y="52"/>
                </a:lnTo>
                <a:lnTo>
                  <a:pt x="4613" y="53"/>
                </a:lnTo>
                <a:lnTo>
                  <a:pt x="4613" y="67"/>
                </a:lnTo>
                <a:lnTo>
                  <a:pt x="4614" y="102"/>
                </a:lnTo>
                <a:lnTo>
                  <a:pt x="4614" y="98"/>
                </a:lnTo>
                <a:lnTo>
                  <a:pt x="4614" y="95"/>
                </a:lnTo>
                <a:lnTo>
                  <a:pt x="4615" y="104"/>
                </a:lnTo>
                <a:lnTo>
                  <a:pt x="4615" y="52"/>
                </a:lnTo>
                <a:lnTo>
                  <a:pt x="4615" y="74"/>
                </a:lnTo>
                <a:lnTo>
                  <a:pt x="4616" y="96"/>
                </a:lnTo>
                <a:lnTo>
                  <a:pt x="4616" y="223"/>
                </a:lnTo>
                <a:lnTo>
                  <a:pt x="4617" y="228"/>
                </a:lnTo>
                <a:lnTo>
                  <a:pt x="4617" y="239"/>
                </a:lnTo>
                <a:lnTo>
                  <a:pt x="4618" y="194"/>
                </a:lnTo>
                <a:lnTo>
                  <a:pt x="4618" y="122"/>
                </a:lnTo>
                <a:lnTo>
                  <a:pt x="4619" y="52"/>
                </a:lnTo>
                <a:lnTo>
                  <a:pt x="4619" y="58"/>
                </a:lnTo>
                <a:lnTo>
                  <a:pt x="4619" y="67"/>
                </a:lnTo>
                <a:lnTo>
                  <a:pt x="4620" y="96"/>
                </a:lnTo>
                <a:lnTo>
                  <a:pt x="4620" y="88"/>
                </a:lnTo>
                <a:lnTo>
                  <a:pt x="4620" y="84"/>
                </a:lnTo>
                <a:lnTo>
                  <a:pt x="4621" y="39"/>
                </a:lnTo>
                <a:lnTo>
                  <a:pt x="4621" y="93"/>
                </a:lnTo>
                <a:lnTo>
                  <a:pt x="4622" y="126"/>
                </a:lnTo>
                <a:lnTo>
                  <a:pt x="4623" y="224"/>
                </a:lnTo>
                <a:lnTo>
                  <a:pt x="4623" y="227"/>
                </a:lnTo>
                <a:lnTo>
                  <a:pt x="4623" y="233"/>
                </a:lnTo>
                <a:lnTo>
                  <a:pt x="4624" y="123"/>
                </a:lnTo>
                <a:lnTo>
                  <a:pt x="4624" y="80"/>
                </a:lnTo>
                <a:lnTo>
                  <a:pt x="4624" y="52"/>
                </a:lnTo>
                <a:lnTo>
                  <a:pt x="4625" y="80"/>
                </a:lnTo>
                <a:lnTo>
                  <a:pt x="4625" y="99"/>
                </a:lnTo>
                <a:lnTo>
                  <a:pt x="4626" y="101"/>
                </a:lnTo>
                <a:lnTo>
                  <a:pt x="4626" y="101"/>
                </a:lnTo>
                <a:lnTo>
                  <a:pt x="4626" y="105"/>
                </a:lnTo>
                <a:lnTo>
                  <a:pt x="4627" y="43"/>
                </a:lnTo>
                <a:lnTo>
                  <a:pt x="4627" y="98"/>
                </a:lnTo>
                <a:lnTo>
                  <a:pt x="4628" y="124"/>
                </a:lnTo>
                <a:lnTo>
                  <a:pt x="4629" y="226"/>
                </a:lnTo>
                <a:lnTo>
                  <a:pt x="4629" y="232"/>
                </a:lnTo>
                <a:lnTo>
                  <a:pt x="4630" y="123"/>
                </a:lnTo>
                <a:lnTo>
                  <a:pt x="4630" y="89"/>
                </a:lnTo>
                <a:lnTo>
                  <a:pt x="4630" y="49"/>
                </a:lnTo>
                <a:lnTo>
                  <a:pt x="4631" y="79"/>
                </a:lnTo>
                <a:lnTo>
                  <a:pt x="4631" y="105"/>
                </a:lnTo>
                <a:lnTo>
                  <a:pt x="4632" y="107"/>
                </a:lnTo>
                <a:lnTo>
                  <a:pt x="4632" y="96"/>
                </a:lnTo>
                <a:lnTo>
                  <a:pt x="4632" y="107"/>
                </a:lnTo>
                <a:lnTo>
                  <a:pt x="4633" y="95"/>
                </a:lnTo>
                <a:lnTo>
                  <a:pt x="4633" y="39"/>
                </a:lnTo>
                <a:lnTo>
                  <a:pt x="4634" y="129"/>
                </a:lnTo>
                <a:lnTo>
                  <a:pt x="4634" y="156"/>
                </a:lnTo>
                <a:lnTo>
                  <a:pt x="4635" y="232"/>
                </a:lnTo>
                <a:lnTo>
                  <a:pt x="4635" y="233"/>
                </a:lnTo>
                <a:lnTo>
                  <a:pt x="4636" y="88"/>
                </a:lnTo>
                <a:lnTo>
                  <a:pt x="4636" y="56"/>
                </a:lnTo>
                <a:lnTo>
                  <a:pt x="4637" y="105"/>
                </a:lnTo>
                <a:lnTo>
                  <a:pt x="4638" y="102"/>
                </a:lnTo>
                <a:lnTo>
                  <a:pt x="4638" y="107"/>
                </a:lnTo>
                <a:lnTo>
                  <a:pt x="4639" y="89"/>
                </a:lnTo>
                <a:lnTo>
                  <a:pt x="4639" y="49"/>
                </a:lnTo>
                <a:lnTo>
                  <a:pt x="4640" y="160"/>
                </a:lnTo>
                <a:lnTo>
                  <a:pt x="4640" y="187"/>
                </a:lnTo>
                <a:lnTo>
                  <a:pt x="4641" y="235"/>
                </a:lnTo>
                <a:lnTo>
                  <a:pt x="4641" y="226"/>
                </a:lnTo>
                <a:lnTo>
                  <a:pt x="4642" y="114"/>
                </a:lnTo>
                <a:lnTo>
                  <a:pt x="4643" y="113"/>
                </a:lnTo>
                <a:lnTo>
                  <a:pt x="4643" y="181"/>
                </a:lnTo>
                <a:lnTo>
                  <a:pt x="4644" y="176"/>
                </a:lnTo>
                <a:lnTo>
                  <a:pt x="4644" y="181"/>
                </a:lnTo>
                <a:lnTo>
                  <a:pt x="4645" y="99"/>
                </a:lnTo>
                <a:lnTo>
                  <a:pt x="4645" y="99"/>
                </a:lnTo>
                <a:lnTo>
                  <a:pt x="4646" y="200"/>
                </a:lnTo>
                <a:lnTo>
                  <a:pt x="4646" y="218"/>
                </a:lnTo>
                <a:lnTo>
                  <a:pt x="4647" y="248"/>
                </a:lnTo>
                <a:lnTo>
                  <a:pt x="4647" y="246"/>
                </a:lnTo>
                <a:lnTo>
                  <a:pt x="4647" y="233"/>
                </a:lnTo>
                <a:lnTo>
                  <a:pt x="4648" y="187"/>
                </a:lnTo>
                <a:lnTo>
                  <a:pt x="4649" y="185"/>
                </a:lnTo>
                <a:lnTo>
                  <a:pt x="4649" y="217"/>
                </a:lnTo>
                <a:lnTo>
                  <a:pt x="4650" y="215"/>
                </a:lnTo>
                <a:lnTo>
                  <a:pt x="4650" y="220"/>
                </a:lnTo>
                <a:lnTo>
                  <a:pt x="4651" y="131"/>
                </a:lnTo>
                <a:lnTo>
                  <a:pt x="4651" y="142"/>
                </a:lnTo>
                <a:lnTo>
                  <a:pt x="4652" y="232"/>
                </a:lnTo>
                <a:lnTo>
                  <a:pt x="4652" y="244"/>
                </a:lnTo>
                <a:lnTo>
                  <a:pt x="4653" y="246"/>
                </a:lnTo>
                <a:lnTo>
                  <a:pt x="4653" y="205"/>
                </a:lnTo>
                <a:lnTo>
                  <a:pt x="4654" y="131"/>
                </a:lnTo>
                <a:lnTo>
                  <a:pt x="4654" y="44"/>
                </a:lnTo>
                <a:lnTo>
                  <a:pt x="4655" y="55"/>
                </a:lnTo>
                <a:lnTo>
                  <a:pt x="4655" y="74"/>
                </a:lnTo>
                <a:lnTo>
                  <a:pt x="4655" y="99"/>
                </a:lnTo>
                <a:lnTo>
                  <a:pt x="4656" y="83"/>
                </a:lnTo>
                <a:lnTo>
                  <a:pt x="4656" y="98"/>
                </a:lnTo>
                <a:lnTo>
                  <a:pt x="4657" y="48"/>
                </a:lnTo>
                <a:lnTo>
                  <a:pt x="4657" y="99"/>
                </a:lnTo>
                <a:lnTo>
                  <a:pt x="4657" y="140"/>
                </a:lnTo>
                <a:lnTo>
                  <a:pt x="4658" y="233"/>
                </a:lnTo>
                <a:lnTo>
                  <a:pt x="4659" y="237"/>
                </a:lnTo>
                <a:lnTo>
                  <a:pt x="4659" y="132"/>
                </a:lnTo>
                <a:lnTo>
                  <a:pt x="4660" y="77"/>
                </a:lnTo>
                <a:lnTo>
                  <a:pt x="4660" y="56"/>
                </a:lnTo>
                <a:lnTo>
                  <a:pt x="4661" y="70"/>
                </a:lnTo>
                <a:lnTo>
                  <a:pt x="4661" y="86"/>
                </a:lnTo>
                <a:lnTo>
                  <a:pt x="4661" y="88"/>
                </a:lnTo>
                <a:lnTo>
                  <a:pt x="4662" y="82"/>
                </a:lnTo>
                <a:lnTo>
                  <a:pt x="4662" y="86"/>
                </a:lnTo>
                <a:lnTo>
                  <a:pt x="4662" y="64"/>
                </a:lnTo>
                <a:lnTo>
                  <a:pt x="4663" y="59"/>
                </a:lnTo>
                <a:lnTo>
                  <a:pt x="4663" y="128"/>
                </a:lnTo>
                <a:lnTo>
                  <a:pt x="4663" y="165"/>
                </a:lnTo>
                <a:lnTo>
                  <a:pt x="4664" y="230"/>
                </a:lnTo>
                <a:lnTo>
                  <a:pt x="4665" y="230"/>
                </a:lnTo>
                <a:lnTo>
                  <a:pt x="4666" y="88"/>
                </a:lnTo>
                <a:lnTo>
                  <a:pt x="4666" y="68"/>
                </a:lnTo>
                <a:lnTo>
                  <a:pt x="4666" y="64"/>
                </a:lnTo>
                <a:lnTo>
                  <a:pt x="4667" y="99"/>
                </a:lnTo>
                <a:lnTo>
                  <a:pt x="4667" y="102"/>
                </a:lnTo>
                <a:lnTo>
                  <a:pt x="4667" y="92"/>
                </a:lnTo>
                <a:lnTo>
                  <a:pt x="4668" y="114"/>
                </a:lnTo>
                <a:lnTo>
                  <a:pt x="4668" y="101"/>
                </a:lnTo>
                <a:lnTo>
                  <a:pt x="4668" y="50"/>
                </a:lnTo>
                <a:lnTo>
                  <a:pt x="4669" y="163"/>
                </a:lnTo>
                <a:lnTo>
                  <a:pt x="4670" y="192"/>
                </a:lnTo>
                <a:lnTo>
                  <a:pt x="4671" y="240"/>
                </a:lnTo>
                <a:lnTo>
                  <a:pt x="4671" y="237"/>
                </a:lnTo>
                <a:lnTo>
                  <a:pt x="4671" y="223"/>
                </a:lnTo>
                <a:lnTo>
                  <a:pt x="4672" y="64"/>
                </a:lnTo>
                <a:lnTo>
                  <a:pt x="4672" y="67"/>
                </a:lnTo>
                <a:lnTo>
                  <a:pt x="4673" y="113"/>
                </a:lnTo>
                <a:lnTo>
                  <a:pt x="4673" y="105"/>
                </a:lnTo>
                <a:lnTo>
                  <a:pt x="4673" y="110"/>
                </a:lnTo>
                <a:lnTo>
                  <a:pt x="4674" y="117"/>
                </a:lnTo>
                <a:lnTo>
                  <a:pt x="4674" y="52"/>
                </a:lnTo>
                <a:lnTo>
                  <a:pt x="4675" y="79"/>
                </a:lnTo>
                <a:lnTo>
                  <a:pt x="4675" y="194"/>
                </a:lnTo>
                <a:lnTo>
                  <a:pt x="4676" y="212"/>
                </a:lnTo>
                <a:lnTo>
                  <a:pt x="4676" y="232"/>
                </a:lnTo>
                <a:lnTo>
                  <a:pt x="4677" y="223"/>
                </a:lnTo>
                <a:lnTo>
                  <a:pt x="4677" y="194"/>
                </a:lnTo>
                <a:lnTo>
                  <a:pt x="4678" y="62"/>
                </a:lnTo>
                <a:lnTo>
                  <a:pt x="4678" y="65"/>
                </a:lnTo>
                <a:lnTo>
                  <a:pt x="4678" y="68"/>
                </a:lnTo>
                <a:lnTo>
                  <a:pt x="4679" y="111"/>
                </a:lnTo>
                <a:lnTo>
                  <a:pt x="4679" y="107"/>
                </a:lnTo>
                <a:lnTo>
                  <a:pt x="4679" y="110"/>
                </a:lnTo>
                <a:lnTo>
                  <a:pt x="4680" y="117"/>
                </a:lnTo>
                <a:lnTo>
                  <a:pt x="4680" y="56"/>
                </a:lnTo>
                <a:lnTo>
                  <a:pt x="4680" y="86"/>
                </a:lnTo>
                <a:lnTo>
                  <a:pt x="4681" y="107"/>
                </a:lnTo>
                <a:lnTo>
                  <a:pt x="4682" y="217"/>
                </a:lnTo>
                <a:lnTo>
                  <a:pt x="4682" y="233"/>
                </a:lnTo>
                <a:lnTo>
                  <a:pt x="4682" y="236"/>
                </a:lnTo>
                <a:lnTo>
                  <a:pt x="4683" y="228"/>
                </a:lnTo>
                <a:lnTo>
                  <a:pt x="4683" y="212"/>
                </a:lnTo>
                <a:lnTo>
                  <a:pt x="4684" y="122"/>
                </a:lnTo>
                <a:lnTo>
                  <a:pt x="4684" y="138"/>
                </a:lnTo>
                <a:lnTo>
                  <a:pt x="4685" y="184"/>
                </a:lnTo>
                <a:lnTo>
                  <a:pt x="4685" y="183"/>
                </a:lnTo>
                <a:lnTo>
                  <a:pt x="4686" y="188"/>
                </a:lnTo>
                <a:lnTo>
                  <a:pt x="4686" y="105"/>
                </a:lnTo>
                <a:lnTo>
                  <a:pt x="4686" y="119"/>
                </a:lnTo>
                <a:lnTo>
                  <a:pt x="4687" y="138"/>
                </a:lnTo>
                <a:lnTo>
                  <a:pt x="4688" y="227"/>
                </a:lnTo>
                <a:lnTo>
                  <a:pt x="4688" y="246"/>
                </a:lnTo>
                <a:lnTo>
                  <a:pt x="4688" y="254"/>
                </a:lnTo>
                <a:lnTo>
                  <a:pt x="4689" y="242"/>
                </a:lnTo>
                <a:lnTo>
                  <a:pt x="4689" y="224"/>
                </a:lnTo>
                <a:lnTo>
                  <a:pt x="4689" y="237"/>
                </a:lnTo>
                <a:lnTo>
                  <a:pt x="4690" y="185"/>
                </a:lnTo>
                <a:lnTo>
                  <a:pt x="4690" y="190"/>
                </a:lnTo>
                <a:lnTo>
                  <a:pt x="4691" y="232"/>
                </a:lnTo>
                <a:lnTo>
                  <a:pt x="4692" y="233"/>
                </a:lnTo>
                <a:lnTo>
                  <a:pt x="4692" y="140"/>
                </a:lnTo>
                <a:lnTo>
                  <a:pt x="4693" y="141"/>
                </a:lnTo>
                <a:lnTo>
                  <a:pt x="4693" y="168"/>
                </a:lnTo>
                <a:lnTo>
                  <a:pt x="4694" y="242"/>
                </a:lnTo>
                <a:lnTo>
                  <a:pt x="4694" y="249"/>
                </a:lnTo>
                <a:lnTo>
                  <a:pt x="4694" y="251"/>
                </a:lnTo>
                <a:lnTo>
                  <a:pt x="4695" y="169"/>
                </a:lnTo>
                <a:lnTo>
                  <a:pt x="4695" y="104"/>
                </a:lnTo>
                <a:lnTo>
                  <a:pt x="4695" y="71"/>
                </a:lnTo>
                <a:lnTo>
                  <a:pt x="4696" y="104"/>
                </a:lnTo>
                <a:lnTo>
                  <a:pt x="4697" y="120"/>
                </a:lnTo>
                <a:lnTo>
                  <a:pt x="4697" y="108"/>
                </a:lnTo>
                <a:lnTo>
                  <a:pt x="4698" y="120"/>
                </a:lnTo>
                <a:lnTo>
                  <a:pt x="4698" y="113"/>
                </a:lnTo>
                <a:lnTo>
                  <a:pt x="4698" y="55"/>
                </a:lnTo>
                <a:lnTo>
                  <a:pt x="4699" y="136"/>
                </a:lnTo>
                <a:lnTo>
                  <a:pt x="4699" y="171"/>
                </a:lnTo>
                <a:lnTo>
                  <a:pt x="4700" y="242"/>
                </a:lnTo>
                <a:lnTo>
                  <a:pt x="4700" y="245"/>
                </a:lnTo>
                <a:lnTo>
                  <a:pt x="4701" y="98"/>
                </a:lnTo>
                <a:lnTo>
                  <a:pt x="4702" y="67"/>
                </a:lnTo>
                <a:lnTo>
                  <a:pt x="4702" y="116"/>
                </a:lnTo>
                <a:lnTo>
                  <a:pt x="4703" y="116"/>
                </a:lnTo>
                <a:lnTo>
                  <a:pt x="4703" y="104"/>
                </a:lnTo>
                <a:lnTo>
                  <a:pt x="4704" y="110"/>
                </a:lnTo>
                <a:lnTo>
                  <a:pt x="4704" y="50"/>
                </a:lnTo>
                <a:lnTo>
                  <a:pt x="4705" y="171"/>
                </a:lnTo>
                <a:lnTo>
                  <a:pt x="4705" y="200"/>
                </a:lnTo>
                <a:lnTo>
                  <a:pt x="4706" y="237"/>
                </a:lnTo>
                <a:lnTo>
                  <a:pt x="4706" y="237"/>
                </a:lnTo>
                <a:lnTo>
                  <a:pt x="4706" y="227"/>
                </a:lnTo>
                <a:lnTo>
                  <a:pt x="4707" y="65"/>
                </a:lnTo>
                <a:lnTo>
                  <a:pt x="4708" y="71"/>
                </a:lnTo>
                <a:lnTo>
                  <a:pt x="4708" y="113"/>
                </a:lnTo>
                <a:lnTo>
                  <a:pt x="4709" y="111"/>
                </a:lnTo>
                <a:lnTo>
                  <a:pt x="4709" y="111"/>
                </a:lnTo>
                <a:lnTo>
                  <a:pt x="4709" y="117"/>
                </a:lnTo>
                <a:lnTo>
                  <a:pt x="4710" y="58"/>
                </a:lnTo>
                <a:lnTo>
                  <a:pt x="4710" y="84"/>
                </a:lnTo>
                <a:lnTo>
                  <a:pt x="4711" y="200"/>
                </a:lnTo>
                <a:lnTo>
                  <a:pt x="4711" y="211"/>
                </a:lnTo>
                <a:lnTo>
                  <a:pt x="4712" y="236"/>
                </a:lnTo>
                <a:lnTo>
                  <a:pt x="4712" y="217"/>
                </a:lnTo>
                <a:lnTo>
                  <a:pt x="4713" y="200"/>
                </a:lnTo>
                <a:lnTo>
                  <a:pt x="4713" y="65"/>
                </a:lnTo>
                <a:lnTo>
                  <a:pt x="4714" y="68"/>
                </a:lnTo>
                <a:lnTo>
                  <a:pt x="4714" y="79"/>
                </a:lnTo>
                <a:lnTo>
                  <a:pt x="4714" y="116"/>
                </a:lnTo>
                <a:lnTo>
                  <a:pt x="4715" y="108"/>
                </a:lnTo>
                <a:lnTo>
                  <a:pt x="4715" y="99"/>
                </a:lnTo>
                <a:lnTo>
                  <a:pt x="4715" y="117"/>
                </a:lnTo>
                <a:lnTo>
                  <a:pt x="4716" y="55"/>
                </a:lnTo>
                <a:lnTo>
                  <a:pt x="4716" y="82"/>
                </a:lnTo>
                <a:lnTo>
                  <a:pt x="4716" y="105"/>
                </a:lnTo>
                <a:lnTo>
                  <a:pt x="4717" y="217"/>
                </a:lnTo>
                <a:lnTo>
                  <a:pt x="4718" y="226"/>
                </a:lnTo>
                <a:lnTo>
                  <a:pt x="4718" y="235"/>
                </a:lnTo>
                <a:lnTo>
                  <a:pt x="4718" y="199"/>
                </a:lnTo>
                <a:lnTo>
                  <a:pt x="4719" y="140"/>
                </a:lnTo>
                <a:lnTo>
                  <a:pt x="4719" y="43"/>
                </a:lnTo>
                <a:lnTo>
                  <a:pt x="4720" y="59"/>
                </a:lnTo>
                <a:lnTo>
                  <a:pt x="4720" y="55"/>
                </a:lnTo>
                <a:lnTo>
                  <a:pt x="4721" y="110"/>
                </a:lnTo>
                <a:lnTo>
                  <a:pt x="4721" y="108"/>
                </a:lnTo>
                <a:lnTo>
                  <a:pt x="4721" y="114"/>
                </a:lnTo>
                <a:lnTo>
                  <a:pt x="4722" y="52"/>
                </a:lnTo>
                <a:lnTo>
                  <a:pt x="4722" y="108"/>
                </a:lnTo>
                <a:lnTo>
                  <a:pt x="4722" y="140"/>
                </a:lnTo>
                <a:lnTo>
                  <a:pt x="4723" y="230"/>
                </a:lnTo>
                <a:lnTo>
                  <a:pt x="4724" y="233"/>
                </a:lnTo>
                <a:lnTo>
                  <a:pt x="4724" y="235"/>
                </a:lnTo>
                <a:lnTo>
                  <a:pt x="4725" y="197"/>
                </a:lnTo>
                <a:lnTo>
                  <a:pt x="4725" y="159"/>
                </a:lnTo>
                <a:lnTo>
                  <a:pt x="4726" y="122"/>
                </a:lnTo>
                <a:lnTo>
                  <a:pt x="4726" y="147"/>
                </a:lnTo>
                <a:lnTo>
                  <a:pt x="4726" y="171"/>
                </a:lnTo>
                <a:lnTo>
                  <a:pt x="4727" y="194"/>
                </a:lnTo>
                <a:lnTo>
                  <a:pt x="4727" y="194"/>
                </a:lnTo>
                <a:lnTo>
                  <a:pt x="4727" y="183"/>
                </a:lnTo>
                <a:lnTo>
                  <a:pt x="4728" y="113"/>
                </a:lnTo>
                <a:lnTo>
                  <a:pt x="4728" y="171"/>
                </a:lnTo>
                <a:lnTo>
                  <a:pt x="4729" y="187"/>
                </a:lnTo>
                <a:lnTo>
                  <a:pt x="4730" y="244"/>
                </a:lnTo>
                <a:lnTo>
                  <a:pt x="4730" y="248"/>
                </a:lnTo>
                <a:lnTo>
                  <a:pt x="4731" y="235"/>
                </a:lnTo>
                <a:lnTo>
                  <a:pt x="4731" y="214"/>
                </a:lnTo>
                <a:lnTo>
                  <a:pt x="4731" y="190"/>
                </a:lnTo>
                <a:lnTo>
                  <a:pt x="4732" y="202"/>
                </a:lnTo>
                <a:lnTo>
                  <a:pt x="4732" y="220"/>
                </a:lnTo>
                <a:lnTo>
                  <a:pt x="4733" y="230"/>
                </a:lnTo>
                <a:lnTo>
                  <a:pt x="4733" y="218"/>
                </a:lnTo>
                <a:lnTo>
                  <a:pt x="4734" y="145"/>
                </a:lnTo>
                <a:lnTo>
                  <a:pt x="4734" y="140"/>
                </a:lnTo>
                <a:lnTo>
                  <a:pt x="4734" y="184"/>
                </a:lnTo>
                <a:lnTo>
                  <a:pt x="4735" y="214"/>
                </a:lnTo>
                <a:lnTo>
                  <a:pt x="4736" y="251"/>
                </a:lnTo>
                <a:lnTo>
                  <a:pt x="4736" y="249"/>
                </a:lnTo>
                <a:lnTo>
                  <a:pt x="4736" y="237"/>
                </a:lnTo>
                <a:lnTo>
                  <a:pt x="4737" y="65"/>
                </a:lnTo>
                <a:lnTo>
                  <a:pt x="4737" y="77"/>
                </a:lnTo>
                <a:lnTo>
                  <a:pt x="4738" y="120"/>
                </a:lnTo>
                <a:lnTo>
                  <a:pt x="4738" y="114"/>
                </a:lnTo>
                <a:lnTo>
                  <a:pt x="4738" y="110"/>
                </a:lnTo>
                <a:lnTo>
                  <a:pt x="4739" y="122"/>
                </a:lnTo>
                <a:lnTo>
                  <a:pt x="4739" y="116"/>
                </a:lnTo>
                <a:lnTo>
                  <a:pt x="4739" y="53"/>
                </a:lnTo>
                <a:lnTo>
                  <a:pt x="4741" y="166"/>
                </a:lnTo>
                <a:lnTo>
                  <a:pt x="4741" y="200"/>
                </a:lnTo>
                <a:lnTo>
                  <a:pt x="4742" y="240"/>
                </a:lnTo>
                <a:lnTo>
                  <a:pt x="4742" y="226"/>
                </a:lnTo>
                <a:lnTo>
                  <a:pt x="4743" y="67"/>
                </a:lnTo>
                <a:lnTo>
                  <a:pt x="4743" y="64"/>
                </a:lnTo>
                <a:lnTo>
                  <a:pt x="4744" y="114"/>
                </a:lnTo>
                <a:lnTo>
                  <a:pt x="4745" y="110"/>
                </a:lnTo>
                <a:lnTo>
                  <a:pt x="4745" y="117"/>
                </a:lnTo>
                <a:lnTo>
                  <a:pt x="4745" y="59"/>
                </a:lnTo>
                <a:lnTo>
                  <a:pt x="4746" y="80"/>
                </a:lnTo>
                <a:lnTo>
                  <a:pt x="4747" y="202"/>
                </a:lnTo>
                <a:lnTo>
                  <a:pt x="4747" y="221"/>
                </a:lnTo>
                <a:lnTo>
                  <a:pt x="4747" y="240"/>
                </a:lnTo>
                <a:lnTo>
                  <a:pt x="4748" y="227"/>
                </a:lnTo>
                <a:lnTo>
                  <a:pt x="4748" y="205"/>
                </a:lnTo>
                <a:lnTo>
                  <a:pt x="4749" y="71"/>
                </a:lnTo>
                <a:lnTo>
                  <a:pt x="4749" y="71"/>
                </a:lnTo>
                <a:lnTo>
                  <a:pt x="4749" y="82"/>
                </a:lnTo>
                <a:lnTo>
                  <a:pt x="4750" y="116"/>
                </a:lnTo>
                <a:lnTo>
                  <a:pt x="4750" y="114"/>
                </a:lnTo>
                <a:lnTo>
                  <a:pt x="4751" y="108"/>
                </a:lnTo>
                <a:lnTo>
                  <a:pt x="4751" y="128"/>
                </a:lnTo>
                <a:lnTo>
                  <a:pt x="4751" y="55"/>
                </a:lnTo>
                <a:lnTo>
                  <a:pt x="4752" y="80"/>
                </a:lnTo>
                <a:lnTo>
                  <a:pt x="4752" y="104"/>
                </a:lnTo>
                <a:lnTo>
                  <a:pt x="4753" y="223"/>
                </a:lnTo>
                <a:lnTo>
                  <a:pt x="4753" y="236"/>
                </a:lnTo>
                <a:lnTo>
                  <a:pt x="4753" y="237"/>
                </a:lnTo>
                <a:lnTo>
                  <a:pt x="4754" y="200"/>
                </a:lnTo>
                <a:lnTo>
                  <a:pt x="4754" y="172"/>
                </a:lnTo>
                <a:lnTo>
                  <a:pt x="4755" y="71"/>
                </a:lnTo>
                <a:lnTo>
                  <a:pt x="4755" y="80"/>
                </a:lnTo>
                <a:lnTo>
                  <a:pt x="4756" y="101"/>
                </a:lnTo>
                <a:lnTo>
                  <a:pt x="4756" y="122"/>
                </a:lnTo>
                <a:lnTo>
                  <a:pt x="4757" y="107"/>
                </a:lnTo>
                <a:lnTo>
                  <a:pt x="4757" y="116"/>
                </a:lnTo>
                <a:lnTo>
                  <a:pt x="4757" y="55"/>
                </a:lnTo>
                <a:lnTo>
                  <a:pt x="4758" y="96"/>
                </a:lnTo>
                <a:lnTo>
                  <a:pt x="4758" y="138"/>
                </a:lnTo>
                <a:lnTo>
                  <a:pt x="4759" y="230"/>
                </a:lnTo>
                <a:lnTo>
                  <a:pt x="4759" y="235"/>
                </a:lnTo>
                <a:lnTo>
                  <a:pt x="4760" y="236"/>
                </a:lnTo>
                <a:lnTo>
                  <a:pt x="4760" y="159"/>
                </a:lnTo>
                <a:lnTo>
                  <a:pt x="4761" y="102"/>
                </a:lnTo>
                <a:lnTo>
                  <a:pt x="4761" y="71"/>
                </a:lnTo>
                <a:lnTo>
                  <a:pt x="4761" y="96"/>
                </a:lnTo>
                <a:lnTo>
                  <a:pt x="4762" y="120"/>
                </a:lnTo>
                <a:lnTo>
                  <a:pt x="4762" y="122"/>
                </a:lnTo>
                <a:lnTo>
                  <a:pt x="4762" y="114"/>
                </a:lnTo>
                <a:lnTo>
                  <a:pt x="4763" y="119"/>
                </a:lnTo>
                <a:lnTo>
                  <a:pt x="4763" y="119"/>
                </a:lnTo>
                <a:lnTo>
                  <a:pt x="4763" y="61"/>
                </a:lnTo>
                <a:lnTo>
                  <a:pt x="4764" y="147"/>
                </a:lnTo>
                <a:lnTo>
                  <a:pt x="4764" y="160"/>
                </a:lnTo>
                <a:lnTo>
                  <a:pt x="4765" y="233"/>
                </a:lnTo>
                <a:lnTo>
                  <a:pt x="4765" y="235"/>
                </a:lnTo>
                <a:lnTo>
                  <a:pt x="4766" y="150"/>
                </a:lnTo>
                <a:lnTo>
                  <a:pt x="4767" y="128"/>
                </a:lnTo>
                <a:lnTo>
                  <a:pt x="4768" y="175"/>
                </a:lnTo>
                <a:lnTo>
                  <a:pt x="4768" y="192"/>
                </a:lnTo>
                <a:lnTo>
                  <a:pt x="4768" y="185"/>
                </a:lnTo>
                <a:lnTo>
                  <a:pt x="4769" y="196"/>
                </a:lnTo>
                <a:lnTo>
                  <a:pt x="4769" y="185"/>
                </a:lnTo>
                <a:lnTo>
                  <a:pt x="4769" y="116"/>
                </a:lnTo>
                <a:lnTo>
                  <a:pt x="4770" y="188"/>
                </a:lnTo>
                <a:lnTo>
                  <a:pt x="4770" y="211"/>
                </a:lnTo>
                <a:lnTo>
                  <a:pt x="4771" y="251"/>
                </a:lnTo>
                <a:lnTo>
                  <a:pt x="4771" y="251"/>
                </a:lnTo>
                <a:lnTo>
                  <a:pt x="4772" y="252"/>
                </a:lnTo>
                <a:lnTo>
                  <a:pt x="4773" y="209"/>
                </a:lnTo>
                <a:lnTo>
                  <a:pt x="4773" y="193"/>
                </a:lnTo>
                <a:lnTo>
                  <a:pt x="4773" y="183"/>
                </a:lnTo>
                <a:lnTo>
                  <a:pt x="4774" y="233"/>
                </a:lnTo>
                <a:lnTo>
                  <a:pt x="4774" y="237"/>
                </a:lnTo>
                <a:lnTo>
                  <a:pt x="4775" y="240"/>
                </a:lnTo>
                <a:lnTo>
                  <a:pt x="4775" y="156"/>
                </a:lnTo>
                <a:lnTo>
                  <a:pt x="4775" y="138"/>
                </a:lnTo>
                <a:lnTo>
                  <a:pt x="4776" y="221"/>
                </a:lnTo>
                <a:lnTo>
                  <a:pt x="4777" y="236"/>
                </a:lnTo>
                <a:lnTo>
                  <a:pt x="4777" y="251"/>
                </a:lnTo>
                <a:lnTo>
                  <a:pt x="4777" y="233"/>
                </a:lnTo>
                <a:lnTo>
                  <a:pt x="4778" y="206"/>
                </a:lnTo>
                <a:lnTo>
                  <a:pt x="4778" y="80"/>
                </a:lnTo>
                <a:lnTo>
                  <a:pt x="4779" y="84"/>
                </a:lnTo>
                <a:lnTo>
                  <a:pt x="4779" y="92"/>
                </a:lnTo>
                <a:lnTo>
                  <a:pt x="4780" y="128"/>
                </a:lnTo>
                <a:lnTo>
                  <a:pt x="4780" y="116"/>
                </a:lnTo>
                <a:lnTo>
                  <a:pt x="4780" y="117"/>
                </a:lnTo>
                <a:lnTo>
                  <a:pt x="4781" y="132"/>
                </a:lnTo>
                <a:lnTo>
                  <a:pt x="4781" y="70"/>
                </a:lnTo>
                <a:lnTo>
                  <a:pt x="4781" y="83"/>
                </a:lnTo>
                <a:lnTo>
                  <a:pt x="4781" y="108"/>
                </a:lnTo>
                <a:lnTo>
                  <a:pt x="4782" y="221"/>
                </a:lnTo>
                <a:lnTo>
                  <a:pt x="4783" y="236"/>
                </a:lnTo>
                <a:lnTo>
                  <a:pt x="4783" y="239"/>
                </a:lnTo>
                <a:lnTo>
                  <a:pt x="4784" y="205"/>
                </a:lnTo>
                <a:lnTo>
                  <a:pt x="4784" y="168"/>
                </a:lnTo>
                <a:lnTo>
                  <a:pt x="4785" y="84"/>
                </a:lnTo>
                <a:lnTo>
                  <a:pt x="4785" y="95"/>
                </a:lnTo>
                <a:lnTo>
                  <a:pt x="4785" y="102"/>
                </a:lnTo>
                <a:lnTo>
                  <a:pt x="4785" y="122"/>
                </a:lnTo>
                <a:lnTo>
                  <a:pt x="4786" y="110"/>
                </a:lnTo>
                <a:lnTo>
                  <a:pt x="4786" y="128"/>
                </a:lnTo>
                <a:lnTo>
                  <a:pt x="4787" y="64"/>
                </a:lnTo>
                <a:lnTo>
                  <a:pt x="4787" y="98"/>
                </a:lnTo>
                <a:lnTo>
                  <a:pt x="4788" y="135"/>
                </a:lnTo>
                <a:lnTo>
                  <a:pt x="4789" y="233"/>
                </a:lnTo>
                <a:lnTo>
                  <a:pt x="4789" y="237"/>
                </a:lnTo>
                <a:lnTo>
                  <a:pt x="4789" y="242"/>
                </a:lnTo>
                <a:lnTo>
                  <a:pt x="4790" y="180"/>
                </a:lnTo>
                <a:lnTo>
                  <a:pt x="4790" y="120"/>
                </a:lnTo>
                <a:lnTo>
                  <a:pt x="4790" y="88"/>
                </a:lnTo>
                <a:lnTo>
                  <a:pt x="4791" y="107"/>
                </a:lnTo>
                <a:lnTo>
                  <a:pt x="4791" y="131"/>
                </a:lnTo>
                <a:lnTo>
                  <a:pt x="4792" y="120"/>
                </a:lnTo>
                <a:lnTo>
                  <a:pt x="4792" y="132"/>
                </a:lnTo>
                <a:lnTo>
                  <a:pt x="4793" y="124"/>
                </a:lnTo>
                <a:lnTo>
                  <a:pt x="4793" y="71"/>
                </a:lnTo>
                <a:lnTo>
                  <a:pt x="4793" y="148"/>
                </a:lnTo>
                <a:lnTo>
                  <a:pt x="4794" y="168"/>
                </a:lnTo>
                <a:lnTo>
                  <a:pt x="4795" y="237"/>
                </a:lnTo>
                <a:lnTo>
                  <a:pt x="4795" y="242"/>
                </a:lnTo>
                <a:lnTo>
                  <a:pt x="4795" y="244"/>
                </a:lnTo>
                <a:lnTo>
                  <a:pt x="4796" y="174"/>
                </a:lnTo>
                <a:lnTo>
                  <a:pt x="4796" y="111"/>
                </a:lnTo>
                <a:lnTo>
                  <a:pt x="4796" y="84"/>
                </a:lnTo>
                <a:lnTo>
                  <a:pt x="4797" y="110"/>
                </a:lnTo>
                <a:lnTo>
                  <a:pt x="4797" y="124"/>
                </a:lnTo>
                <a:lnTo>
                  <a:pt x="4798" y="114"/>
                </a:lnTo>
                <a:lnTo>
                  <a:pt x="4798" y="138"/>
                </a:lnTo>
                <a:lnTo>
                  <a:pt x="4799" y="138"/>
                </a:lnTo>
                <a:lnTo>
                  <a:pt x="4799" y="71"/>
                </a:lnTo>
                <a:lnTo>
                  <a:pt x="4800" y="142"/>
                </a:lnTo>
                <a:lnTo>
                  <a:pt x="4800" y="175"/>
                </a:lnTo>
                <a:lnTo>
                  <a:pt x="4801" y="240"/>
                </a:lnTo>
                <a:lnTo>
                  <a:pt x="4801" y="237"/>
                </a:lnTo>
                <a:lnTo>
                  <a:pt x="4802" y="111"/>
                </a:lnTo>
                <a:lnTo>
                  <a:pt x="4802" y="76"/>
                </a:lnTo>
                <a:lnTo>
                  <a:pt x="4803" y="124"/>
                </a:lnTo>
                <a:lnTo>
                  <a:pt x="4804" y="122"/>
                </a:lnTo>
                <a:lnTo>
                  <a:pt x="4804" y="111"/>
                </a:lnTo>
                <a:lnTo>
                  <a:pt x="4804" y="132"/>
                </a:lnTo>
                <a:lnTo>
                  <a:pt x="4805" y="68"/>
                </a:lnTo>
                <a:lnTo>
                  <a:pt x="4806" y="176"/>
                </a:lnTo>
                <a:lnTo>
                  <a:pt x="4806" y="205"/>
                </a:lnTo>
                <a:lnTo>
                  <a:pt x="4807" y="245"/>
                </a:lnTo>
                <a:lnTo>
                  <a:pt x="4807" y="245"/>
                </a:lnTo>
                <a:lnTo>
                  <a:pt x="4807" y="235"/>
                </a:lnTo>
                <a:lnTo>
                  <a:pt x="4808" y="132"/>
                </a:lnTo>
                <a:lnTo>
                  <a:pt x="4808" y="132"/>
                </a:lnTo>
                <a:lnTo>
                  <a:pt x="4809" y="193"/>
                </a:lnTo>
                <a:lnTo>
                  <a:pt x="4810" y="193"/>
                </a:lnTo>
                <a:lnTo>
                  <a:pt x="4810" y="199"/>
                </a:lnTo>
                <a:lnTo>
                  <a:pt x="4811" y="123"/>
                </a:lnTo>
                <a:lnTo>
                  <a:pt x="4811" y="128"/>
                </a:lnTo>
                <a:lnTo>
                  <a:pt x="4812" y="214"/>
                </a:lnTo>
                <a:lnTo>
                  <a:pt x="4812" y="235"/>
                </a:lnTo>
                <a:lnTo>
                  <a:pt x="4813" y="261"/>
                </a:lnTo>
                <a:lnTo>
                  <a:pt x="4813" y="257"/>
                </a:lnTo>
                <a:lnTo>
                  <a:pt x="4813" y="237"/>
                </a:lnTo>
                <a:lnTo>
                  <a:pt x="4814" y="258"/>
                </a:lnTo>
                <a:lnTo>
                  <a:pt x="4814" y="202"/>
                </a:lnTo>
                <a:lnTo>
                  <a:pt x="4815" y="197"/>
                </a:lnTo>
                <a:lnTo>
                  <a:pt x="4816" y="233"/>
                </a:lnTo>
                <a:lnTo>
                  <a:pt x="4816" y="236"/>
                </a:lnTo>
                <a:lnTo>
                  <a:pt x="4816" y="237"/>
                </a:lnTo>
                <a:lnTo>
                  <a:pt x="4817" y="147"/>
                </a:lnTo>
                <a:lnTo>
                  <a:pt x="4817" y="157"/>
                </a:lnTo>
                <a:lnTo>
                  <a:pt x="4818" y="239"/>
                </a:lnTo>
                <a:lnTo>
                  <a:pt x="4818" y="252"/>
                </a:lnTo>
                <a:lnTo>
                  <a:pt x="4819" y="209"/>
                </a:lnTo>
                <a:lnTo>
                  <a:pt x="4820" y="165"/>
                </a:lnTo>
                <a:lnTo>
                  <a:pt x="4820" y="70"/>
                </a:lnTo>
                <a:lnTo>
                  <a:pt x="4820" y="74"/>
                </a:lnTo>
                <a:lnTo>
                  <a:pt x="4821" y="86"/>
                </a:lnTo>
                <a:lnTo>
                  <a:pt x="4822" y="113"/>
                </a:lnTo>
                <a:lnTo>
                  <a:pt x="4822" y="123"/>
                </a:lnTo>
                <a:lnTo>
                  <a:pt x="4822" y="126"/>
                </a:lnTo>
                <a:lnTo>
                  <a:pt x="4822" y="68"/>
                </a:lnTo>
                <a:lnTo>
                  <a:pt x="4823" y="104"/>
                </a:lnTo>
                <a:lnTo>
                  <a:pt x="4823" y="142"/>
                </a:lnTo>
                <a:lnTo>
                  <a:pt x="4824" y="236"/>
                </a:lnTo>
                <a:lnTo>
                  <a:pt x="4824" y="244"/>
                </a:lnTo>
                <a:lnTo>
                  <a:pt x="4825" y="174"/>
                </a:lnTo>
                <a:lnTo>
                  <a:pt x="4826" y="110"/>
                </a:lnTo>
                <a:lnTo>
                  <a:pt x="4826" y="77"/>
                </a:lnTo>
                <a:lnTo>
                  <a:pt x="4827" y="92"/>
                </a:lnTo>
                <a:lnTo>
                  <a:pt x="4827" y="123"/>
                </a:lnTo>
                <a:lnTo>
                  <a:pt x="4828" y="101"/>
                </a:lnTo>
                <a:lnTo>
                  <a:pt x="4828" y="108"/>
                </a:lnTo>
                <a:lnTo>
                  <a:pt x="4828" y="113"/>
                </a:lnTo>
                <a:lnTo>
                  <a:pt x="4828" y="67"/>
                </a:lnTo>
                <a:lnTo>
                  <a:pt x="4829" y="140"/>
                </a:lnTo>
                <a:lnTo>
                  <a:pt x="4829" y="169"/>
                </a:lnTo>
                <a:lnTo>
                  <a:pt x="4830" y="242"/>
                </a:lnTo>
                <a:lnTo>
                  <a:pt x="4831" y="244"/>
                </a:lnTo>
                <a:lnTo>
                  <a:pt x="4832" y="107"/>
                </a:lnTo>
                <a:lnTo>
                  <a:pt x="4832" y="79"/>
                </a:lnTo>
                <a:lnTo>
                  <a:pt x="4833" y="122"/>
                </a:lnTo>
                <a:lnTo>
                  <a:pt x="4833" y="120"/>
                </a:lnTo>
                <a:lnTo>
                  <a:pt x="4834" y="113"/>
                </a:lnTo>
                <a:lnTo>
                  <a:pt x="4834" y="133"/>
                </a:lnTo>
                <a:lnTo>
                  <a:pt x="4834" y="84"/>
                </a:lnTo>
                <a:lnTo>
                  <a:pt x="4835" y="171"/>
                </a:lnTo>
                <a:lnTo>
                  <a:pt x="4836" y="200"/>
                </a:lnTo>
                <a:lnTo>
                  <a:pt x="4836" y="249"/>
                </a:lnTo>
                <a:lnTo>
                  <a:pt x="4837" y="226"/>
                </a:lnTo>
                <a:lnTo>
                  <a:pt x="4838" y="83"/>
                </a:lnTo>
                <a:lnTo>
                  <a:pt x="4838" y="90"/>
                </a:lnTo>
                <a:lnTo>
                  <a:pt x="4839" y="132"/>
                </a:lnTo>
                <a:lnTo>
                  <a:pt x="4839" y="126"/>
                </a:lnTo>
                <a:lnTo>
                  <a:pt x="4839" y="128"/>
                </a:lnTo>
                <a:lnTo>
                  <a:pt x="4840" y="142"/>
                </a:lnTo>
                <a:lnTo>
                  <a:pt x="4840" y="107"/>
                </a:lnTo>
                <a:lnTo>
                  <a:pt x="4840" y="95"/>
                </a:lnTo>
                <a:lnTo>
                  <a:pt x="4841" y="205"/>
                </a:lnTo>
                <a:lnTo>
                  <a:pt x="4842" y="224"/>
                </a:lnTo>
                <a:lnTo>
                  <a:pt x="4843" y="249"/>
                </a:lnTo>
                <a:lnTo>
                  <a:pt x="4843" y="237"/>
                </a:lnTo>
                <a:lnTo>
                  <a:pt x="4843" y="208"/>
                </a:lnTo>
                <a:lnTo>
                  <a:pt x="4844" y="92"/>
                </a:lnTo>
                <a:lnTo>
                  <a:pt x="4844" y="95"/>
                </a:lnTo>
                <a:lnTo>
                  <a:pt x="4844" y="107"/>
                </a:lnTo>
                <a:lnTo>
                  <a:pt x="4845" y="145"/>
                </a:lnTo>
                <a:lnTo>
                  <a:pt x="4845" y="138"/>
                </a:lnTo>
                <a:lnTo>
                  <a:pt x="4845" y="142"/>
                </a:lnTo>
                <a:lnTo>
                  <a:pt x="4846" y="156"/>
                </a:lnTo>
                <a:lnTo>
                  <a:pt x="4846" y="113"/>
                </a:lnTo>
                <a:lnTo>
                  <a:pt x="4847" y="131"/>
                </a:lnTo>
                <a:lnTo>
                  <a:pt x="4848" y="230"/>
                </a:lnTo>
                <a:lnTo>
                  <a:pt x="4848" y="239"/>
                </a:lnTo>
                <a:lnTo>
                  <a:pt x="4848" y="254"/>
                </a:lnTo>
                <a:lnTo>
                  <a:pt x="4849" y="242"/>
                </a:lnTo>
                <a:lnTo>
                  <a:pt x="4849" y="227"/>
                </a:lnTo>
                <a:lnTo>
                  <a:pt x="4850" y="169"/>
                </a:lnTo>
                <a:lnTo>
                  <a:pt x="4850" y="176"/>
                </a:lnTo>
                <a:lnTo>
                  <a:pt x="4850" y="187"/>
                </a:lnTo>
                <a:lnTo>
                  <a:pt x="4851" y="220"/>
                </a:lnTo>
                <a:lnTo>
                  <a:pt x="4851" y="218"/>
                </a:lnTo>
                <a:lnTo>
                  <a:pt x="4852" y="156"/>
                </a:lnTo>
                <a:lnTo>
                  <a:pt x="4852" y="175"/>
                </a:lnTo>
                <a:lnTo>
                  <a:pt x="4854" y="239"/>
                </a:lnTo>
                <a:lnTo>
                  <a:pt x="4854" y="254"/>
                </a:lnTo>
                <a:lnTo>
                  <a:pt x="4854" y="258"/>
                </a:lnTo>
                <a:lnTo>
                  <a:pt x="4855" y="251"/>
                </a:lnTo>
                <a:lnTo>
                  <a:pt x="4855" y="244"/>
                </a:lnTo>
                <a:lnTo>
                  <a:pt x="4855" y="254"/>
                </a:lnTo>
                <a:lnTo>
                  <a:pt x="4856" y="221"/>
                </a:lnTo>
                <a:lnTo>
                  <a:pt x="4856" y="227"/>
                </a:lnTo>
                <a:lnTo>
                  <a:pt x="4857" y="267"/>
                </a:lnTo>
                <a:lnTo>
                  <a:pt x="4857" y="266"/>
                </a:lnTo>
                <a:lnTo>
                  <a:pt x="4858" y="266"/>
                </a:lnTo>
                <a:lnTo>
                  <a:pt x="4858" y="270"/>
                </a:lnTo>
                <a:lnTo>
                  <a:pt x="4859" y="194"/>
                </a:lnTo>
                <a:lnTo>
                  <a:pt x="4859" y="203"/>
                </a:lnTo>
                <a:lnTo>
                  <a:pt x="4860" y="254"/>
                </a:lnTo>
                <a:lnTo>
                  <a:pt x="4860" y="263"/>
                </a:lnTo>
                <a:lnTo>
                  <a:pt x="4860" y="266"/>
                </a:lnTo>
                <a:lnTo>
                  <a:pt x="4861" y="242"/>
                </a:lnTo>
                <a:lnTo>
                  <a:pt x="4861" y="254"/>
                </a:lnTo>
                <a:lnTo>
                  <a:pt x="4862" y="221"/>
                </a:lnTo>
                <a:lnTo>
                  <a:pt x="4862" y="240"/>
                </a:lnTo>
                <a:lnTo>
                  <a:pt x="4863" y="245"/>
                </a:lnTo>
                <a:lnTo>
                  <a:pt x="4863" y="269"/>
                </a:lnTo>
                <a:lnTo>
                  <a:pt x="4864" y="261"/>
                </a:lnTo>
                <a:lnTo>
                  <a:pt x="4864" y="181"/>
                </a:lnTo>
                <a:lnTo>
                  <a:pt x="4865" y="193"/>
                </a:lnTo>
                <a:lnTo>
                  <a:pt x="4865" y="200"/>
                </a:lnTo>
                <a:lnTo>
                  <a:pt x="4866" y="254"/>
                </a:lnTo>
                <a:lnTo>
                  <a:pt x="4866" y="257"/>
                </a:lnTo>
                <a:lnTo>
                  <a:pt x="4867" y="148"/>
                </a:lnTo>
                <a:lnTo>
                  <a:pt x="4867" y="99"/>
                </a:lnTo>
                <a:lnTo>
                  <a:pt x="4868" y="92"/>
                </a:lnTo>
                <a:lnTo>
                  <a:pt x="4868" y="133"/>
                </a:lnTo>
                <a:lnTo>
                  <a:pt x="4869" y="133"/>
                </a:lnTo>
                <a:lnTo>
                  <a:pt x="4869" y="124"/>
                </a:lnTo>
                <a:lnTo>
                  <a:pt x="4870" y="151"/>
                </a:lnTo>
                <a:lnTo>
                  <a:pt x="4870" y="154"/>
                </a:lnTo>
                <a:lnTo>
                  <a:pt x="4870" y="117"/>
                </a:lnTo>
                <a:lnTo>
                  <a:pt x="4871" y="171"/>
                </a:lnTo>
                <a:lnTo>
                  <a:pt x="4871" y="206"/>
                </a:lnTo>
                <a:lnTo>
                  <a:pt x="4872" y="246"/>
                </a:lnTo>
                <a:lnTo>
                  <a:pt x="4872" y="235"/>
                </a:lnTo>
                <a:lnTo>
                  <a:pt x="4873" y="86"/>
                </a:lnTo>
                <a:lnTo>
                  <a:pt x="4874" y="90"/>
                </a:lnTo>
                <a:lnTo>
                  <a:pt x="4875" y="145"/>
                </a:lnTo>
                <a:lnTo>
                  <a:pt x="4875" y="122"/>
                </a:lnTo>
                <a:lnTo>
                  <a:pt x="4875" y="144"/>
                </a:lnTo>
                <a:lnTo>
                  <a:pt x="4876" y="136"/>
                </a:lnTo>
                <a:lnTo>
                  <a:pt x="4876" y="129"/>
                </a:lnTo>
                <a:lnTo>
                  <a:pt x="4877" y="202"/>
                </a:lnTo>
                <a:lnTo>
                  <a:pt x="4877" y="221"/>
                </a:lnTo>
                <a:lnTo>
                  <a:pt x="4878" y="244"/>
                </a:lnTo>
                <a:lnTo>
                  <a:pt x="4878" y="236"/>
                </a:lnTo>
                <a:lnTo>
                  <a:pt x="4879" y="215"/>
                </a:lnTo>
                <a:lnTo>
                  <a:pt x="4879" y="79"/>
                </a:lnTo>
                <a:lnTo>
                  <a:pt x="4879" y="86"/>
                </a:lnTo>
                <a:lnTo>
                  <a:pt x="4880" y="99"/>
                </a:lnTo>
                <a:lnTo>
                  <a:pt x="4880" y="132"/>
                </a:lnTo>
                <a:lnTo>
                  <a:pt x="4881" y="120"/>
                </a:lnTo>
                <a:lnTo>
                  <a:pt x="4881" y="120"/>
                </a:lnTo>
                <a:lnTo>
                  <a:pt x="4881" y="144"/>
                </a:lnTo>
                <a:lnTo>
                  <a:pt x="4882" y="132"/>
                </a:lnTo>
                <a:lnTo>
                  <a:pt x="4882" y="105"/>
                </a:lnTo>
                <a:lnTo>
                  <a:pt x="4883" y="224"/>
                </a:lnTo>
                <a:lnTo>
                  <a:pt x="4883" y="242"/>
                </a:lnTo>
                <a:lnTo>
                  <a:pt x="4884" y="249"/>
                </a:lnTo>
                <a:lnTo>
                  <a:pt x="4884" y="217"/>
                </a:lnTo>
                <a:lnTo>
                  <a:pt x="4885" y="169"/>
                </a:lnTo>
                <a:lnTo>
                  <a:pt x="4885" y="92"/>
                </a:lnTo>
                <a:lnTo>
                  <a:pt x="4886" y="101"/>
                </a:lnTo>
                <a:lnTo>
                  <a:pt x="4886" y="107"/>
                </a:lnTo>
                <a:lnTo>
                  <a:pt x="4886" y="133"/>
                </a:lnTo>
                <a:lnTo>
                  <a:pt x="4887" y="126"/>
                </a:lnTo>
                <a:lnTo>
                  <a:pt x="4887" y="133"/>
                </a:lnTo>
                <a:lnTo>
                  <a:pt x="4888" y="150"/>
                </a:lnTo>
                <a:lnTo>
                  <a:pt x="4888" y="123"/>
                </a:lnTo>
                <a:lnTo>
                  <a:pt x="4888" y="141"/>
                </a:lnTo>
                <a:lnTo>
                  <a:pt x="4889" y="235"/>
                </a:lnTo>
                <a:lnTo>
                  <a:pt x="4890" y="239"/>
                </a:lnTo>
                <a:lnTo>
                  <a:pt x="4891" y="183"/>
                </a:lnTo>
                <a:lnTo>
                  <a:pt x="4891" y="174"/>
                </a:lnTo>
                <a:lnTo>
                  <a:pt x="4891" y="136"/>
                </a:lnTo>
                <a:lnTo>
                  <a:pt x="4892" y="168"/>
                </a:lnTo>
                <a:lnTo>
                  <a:pt x="4892" y="190"/>
                </a:lnTo>
                <a:lnTo>
                  <a:pt x="4893" y="212"/>
                </a:lnTo>
                <a:lnTo>
                  <a:pt x="4893" y="205"/>
                </a:lnTo>
                <a:lnTo>
                  <a:pt x="4894" y="156"/>
                </a:lnTo>
                <a:lnTo>
                  <a:pt x="4894" y="176"/>
                </a:lnTo>
                <a:lnTo>
                  <a:pt x="4895" y="193"/>
                </a:lnTo>
                <a:lnTo>
                  <a:pt x="4895" y="258"/>
                </a:lnTo>
                <a:lnTo>
                  <a:pt x="4896" y="263"/>
                </a:lnTo>
                <a:lnTo>
                  <a:pt x="4897" y="270"/>
                </a:lnTo>
                <a:lnTo>
                  <a:pt x="4897" y="251"/>
                </a:lnTo>
                <a:lnTo>
                  <a:pt x="4897" y="224"/>
                </a:lnTo>
                <a:lnTo>
                  <a:pt x="4898" y="206"/>
                </a:lnTo>
                <a:lnTo>
                  <a:pt x="4898" y="224"/>
                </a:lnTo>
                <a:lnTo>
                  <a:pt x="4898" y="240"/>
                </a:lnTo>
                <a:lnTo>
                  <a:pt x="4899" y="245"/>
                </a:lnTo>
                <a:lnTo>
                  <a:pt x="4899" y="236"/>
                </a:lnTo>
                <a:lnTo>
                  <a:pt x="4899" y="232"/>
                </a:lnTo>
                <a:lnTo>
                  <a:pt x="4900" y="162"/>
                </a:lnTo>
                <a:lnTo>
                  <a:pt x="4900" y="188"/>
                </a:lnTo>
                <a:lnTo>
                  <a:pt x="4901" y="215"/>
                </a:lnTo>
                <a:lnTo>
                  <a:pt x="4902" y="258"/>
                </a:lnTo>
                <a:lnTo>
                  <a:pt x="4902" y="249"/>
                </a:lnTo>
                <a:lnTo>
                  <a:pt x="4903" y="71"/>
                </a:lnTo>
                <a:lnTo>
                  <a:pt x="4903" y="76"/>
                </a:lnTo>
                <a:lnTo>
                  <a:pt x="4904" y="128"/>
                </a:lnTo>
                <a:lnTo>
                  <a:pt x="4904" y="124"/>
                </a:lnTo>
                <a:lnTo>
                  <a:pt x="4904" y="122"/>
                </a:lnTo>
                <a:lnTo>
                  <a:pt x="4905" y="120"/>
                </a:lnTo>
                <a:lnTo>
                  <a:pt x="4905" y="157"/>
                </a:lnTo>
                <a:lnTo>
                  <a:pt x="4906" y="141"/>
                </a:lnTo>
                <a:lnTo>
                  <a:pt x="4906" y="113"/>
                </a:lnTo>
                <a:lnTo>
                  <a:pt x="4907" y="203"/>
                </a:lnTo>
                <a:lnTo>
                  <a:pt x="4907" y="230"/>
                </a:lnTo>
                <a:lnTo>
                  <a:pt x="4908" y="251"/>
                </a:lnTo>
                <a:lnTo>
                  <a:pt x="4908" y="236"/>
                </a:lnTo>
                <a:lnTo>
                  <a:pt x="4909" y="62"/>
                </a:lnTo>
                <a:lnTo>
                  <a:pt x="4909" y="70"/>
                </a:lnTo>
                <a:lnTo>
                  <a:pt x="4910" y="136"/>
                </a:lnTo>
                <a:lnTo>
                  <a:pt x="4911" y="117"/>
                </a:lnTo>
                <a:lnTo>
                  <a:pt x="4911" y="114"/>
                </a:lnTo>
                <a:lnTo>
                  <a:pt x="4911" y="147"/>
                </a:lnTo>
                <a:lnTo>
                  <a:pt x="4912" y="140"/>
                </a:lnTo>
                <a:lnTo>
                  <a:pt x="4912" y="110"/>
                </a:lnTo>
                <a:lnTo>
                  <a:pt x="4913" y="206"/>
                </a:lnTo>
                <a:lnTo>
                  <a:pt x="4913" y="223"/>
                </a:lnTo>
                <a:lnTo>
                  <a:pt x="4913" y="245"/>
                </a:lnTo>
                <a:lnTo>
                  <a:pt x="4914" y="230"/>
                </a:lnTo>
                <a:lnTo>
                  <a:pt x="4914" y="202"/>
                </a:lnTo>
                <a:lnTo>
                  <a:pt x="4915" y="73"/>
                </a:lnTo>
                <a:lnTo>
                  <a:pt x="4915" y="89"/>
                </a:lnTo>
                <a:lnTo>
                  <a:pt x="4916" y="124"/>
                </a:lnTo>
                <a:lnTo>
                  <a:pt x="4916" y="120"/>
                </a:lnTo>
                <a:lnTo>
                  <a:pt x="4917" y="123"/>
                </a:lnTo>
                <a:lnTo>
                  <a:pt x="4917" y="148"/>
                </a:lnTo>
                <a:lnTo>
                  <a:pt x="4918" y="138"/>
                </a:lnTo>
                <a:lnTo>
                  <a:pt x="4918" y="119"/>
                </a:lnTo>
                <a:lnTo>
                  <a:pt x="4919" y="224"/>
                </a:lnTo>
                <a:lnTo>
                  <a:pt x="4919" y="239"/>
                </a:lnTo>
                <a:lnTo>
                  <a:pt x="4919" y="244"/>
                </a:lnTo>
                <a:lnTo>
                  <a:pt x="4920" y="212"/>
                </a:lnTo>
                <a:lnTo>
                  <a:pt x="4920" y="174"/>
                </a:lnTo>
                <a:lnTo>
                  <a:pt x="4921" y="76"/>
                </a:lnTo>
                <a:lnTo>
                  <a:pt x="4921" y="82"/>
                </a:lnTo>
                <a:lnTo>
                  <a:pt x="4922" y="102"/>
                </a:lnTo>
                <a:lnTo>
                  <a:pt x="4922" y="117"/>
                </a:lnTo>
                <a:lnTo>
                  <a:pt x="4923" y="132"/>
                </a:lnTo>
                <a:lnTo>
                  <a:pt x="4923" y="145"/>
                </a:lnTo>
                <a:lnTo>
                  <a:pt x="4924" y="105"/>
                </a:lnTo>
                <a:lnTo>
                  <a:pt x="4924" y="140"/>
                </a:lnTo>
                <a:lnTo>
                  <a:pt x="4925" y="233"/>
                </a:lnTo>
                <a:lnTo>
                  <a:pt x="4925" y="244"/>
                </a:lnTo>
                <a:lnTo>
                  <a:pt x="4926" y="171"/>
                </a:lnTo>
                <a:lnTo>
                  <a:pt x="4926" y="114"/>
                </a:lnTo>
                <a:lnTo>
                  <a:pt x="4927" y="79"/>
                </a:lnTo>
                <a:lnTo>
                  <a:pt x="4927" y="105"/>
                </a:lnTo>
                <a:lnTo>
                  <a:pt x="4928" y="123"/>
                </a:lnTo>
                <a:lnTo>
                  <a:pt x="4928" y="114"/>
                </a:lnTo>
                <a:lnTo>
                  <a:pt x="4929" y="136"/>
                </a:lnTo>
                <a:lnTo>
                  <a:pt x="4929" y="141"/>
                </a:lnTo>
                <a:lnTo>
                  <a:pt x="4929" y="145"/>
                </a:lnTo>
                <a:lnTo>
                  <a:pt x="4930" y="113"/>
                </a:lnTo>
                <a:lnTo>
                  <a:pt x="4930" y="144"/>
                </a:lnTo>
                <a:lnTo>
                  <a:pt x="4930" y="174"/>
                </a:lnTo>
                <a:lnTo>
                  <a:pt x="4931" y="240"/>
                </a:lnTo>
                <a:lnTo>
                  <a:pt x="4931" y="239"/>
                </a:lnTo>
                <a:lnTo>
                  <a:pt x="4932" y="171"/>
                </a:lnTo>
                <a:lnTo>
                  <a:pt x="4933" y="141"/>
                </a:lnTo>
                <a:lnTo>
                  <a:pt x="4933" y="131"/>
                </a:lnTo>
                <a:lnTo>
                  <a:pt x="4934" y="187"/>
                </a:lnTo>
                <a:lnTo>
                  <a:pt x="4934" y="197"/>
                </a:lnTo>
                <a:lnTo>
                  <a:pt x="4934" y="203"/>
                </a:lnTo>
                <a:lnTo>
                  <a:pt x="4935" y="202"/>
                </a:lnTo>
                <a:lnTo>
                  <a:pt x="4935" y="194"/>
                </a:lnTo>
                <a:lnTo>
                  <a:pt x="4935" y="151"/>
                </a:lnTo>
                <a:lnTo>
                  <a:pt x="4936" y="194"/>
                </a:lnTo>
                <a:lnTo>
                  <a:pt x="4936" y="211"/>
                </a:lnTo>
                <a:lnTo>
                  <a:pt x="4937" y="257"/>
                </a:lnTo>
                <a:lnTo>
                  <a:pt x="4938" y="252"/>
                </a:lnTo>
                <a:lnTo>
                  <a:pt x="4938" y="260"/>
                </a:lnTo>
                <a:lnTo>
                  <a:pt x="4938" y="217"/>
                </a:lnTo>
                <a:lnTo>
                  <a:pt x="4939" y="197"/>
                </a:lnTo>
                <a:lnTo>
                  <a:pt x="4939" y="193"/>
                </a:lnTo>
                <a:lnTo>
                  <a:pt x="4940" y="230"/>
                </a:lnTo>
                <a:lnTo>
                  <a:pt x="4940" y="233"/>
                </a:lnTo>
                <a:lnTo>
                  <a:pt x="4941" y="244"/>
                </a:lnTo>
                <a:lnTo>
                  <a:pt x="4941" y="224"/>
                </a:lnTo>
                <a:lnTo>
                  <a:pt x="4941" y="202"/>
                </a:lnTo>
                <a:lnTo>
                  <a:pt x="4942" y="162"/>
                </a:lnTo>
                <a:lnTo>
                  <a:pt x="4942" y="218"/>
                </a:lnTo>
                <a:lnTo>
                  <a:pt x="4942" y="237"/>
                </a:lnTo>
                <a:lnTo>
                  <a:pt x="4943" y="255"/>
                </a:lnTo>
                <a:lnTo>
                  <a:pt x="4943" y="246"/>
                </a:lnTo>
                <a:lnTo>
                  <a:pt x="4944" y="220"/>
                </a:lnTo>
                <a:lnTo>
                  <a:pt x="4944" y="84"/>
                </a:lnTo>
                <a:lnTo>
                  <a:pt x="4945" y="89"/>
                </a:lnTo>
                <a:lnTo>
                  <a:pt x="4945" y="90"/>
                </a:lnTo>
                <a:lnTo>
                  <a:pt x="4946" y="122"/>
                </a:lnTo>
                <a:lnTo>
                  <a:pt x="4946" y="122"/>
                </a:lnTo>
                <a:lnTo>
                  <a:pt x="4946" y="116"/>
                </a:lnTo>
                <a:lnTo>
                  <a:pt x="4947" y="150"/>
                </a:lnTo>
                <a:lnTo>
                  <a:pt x="4947" y="145"/>
                </a:lnTo>
                <a:lnTo>
                  <a:pt x="4947" y="105"/>
                </a:lnTo>
                <a:lnTo>
                  <a:pt x="4948" y="224"/>
                </a:lnTo>
                <a:lnTo>
                  <a:pt x="4949" y="237"/>
                </a:lnTo>
                <a:lnTo>
                  <a:pt x="4949" y="245"/>
                </a:lnTo>
                <a:lnTo>
                  <a:pt x="4950" y="208"/>
                </a:lnTo>
                <a:lnTo>
                  <a:pt x="4950" y="180"/>
                </a:lnTo>
                <a:lnTo>
                  <a:pt x="4950" y="83"/>
                </a:lnTo>
                <a:lnTo>
                  <a:pt x="4951" y="88"/>
                </a:lnTo>
                <a:lnTo>
                  <a:pt x="4951" y="104"/>
                </a:lnTo>
                <a:lnTo>
                  <a:pt x="4951" y="124"/>
                </a:lnTo>
                <a:lnTo>
                  <a:pt x="4952" y="117"/>
                </a:lnTo>
                <a:lnTo>
                  <a:pt x="4952" y="131"/>
                </a:lnTo>
                <a:lnTo>
                  <a:pt x="4953" y="148"/>
                </a:lnTo>
                <a:lnTo>
                  <a:pt x="4953" y="113"/>
                </a:lnTo>
                <a:lnTo>
                  <a:pt x="4954" y="136"/>
                </a:lnTo>
                <a:lnTo>
                  <a:pt x="4954" y="236"/>
                </a:lnTo>
                <a:lnTo>
                  <a:pt x="4955" y="240"/>
                </a:lnTo>
                <a:lnTo>
                  <a:pt x="4955" y="245"/>
                </a:lnTo>
                <a:lnTo>
                  <a:pt x="4956" y="174"/>
                </a:lnTo>
                <a:lnTo>
                  <a:pt x="4956" y="113"/>
                </a:lnTo>
                <a:lnTo>
                  <a:pt x="4956" y="84"/>
                </a:lnTo>
                <a:lnTo>
                  <a:pt x="4957" y="98"/>
                </a:lnTo>
                <a:lnTo>
                  <a:pt x="4957" y="122"/>
                </a:lnTo>
                <a:lnTo>
                  <a:pt x="4958" y="138"/>
                </a:lnTo>
                <a:lnTo>
                  <a:pt x="4958" y="145"/>
                </a:lnTo>
                <a:lnTo>
                  <a:pt x="4959" y="116"/>
                </a:lnTo>
                <a:lnTo>
                  <a:pt x="4959" y="140"/>
                </a:lnTo>
                <a:lnTo>
                  <a:pt x="4960" y="175"/>
                </a:lnTo>
                <a:lnTo>
                  <a:pt x="4961" y="246"/>
                </a:lnTo>
                <a:lnTo>
                  <a:pt x="4961" y="245"/>
                </a:lnTo>
                <a:lnTo>
                  <a:pt x="4962" y="114"/>
                </a:lnTo>
                <a:lnTo>
                  <a:pt x="4962" y="83"/>
                </a:lnTo>
                <a:lnTo>
                  <a:pt x="4962" y="77"/>
                </a:lnTo>
                <a:lnTo>
                  <a:pt x="4963" y="123"/>
                </a:lnTo>
                <a:lnTo>
                  <a:pt x="4963" y="119"/>
                </a:lnTo>
                <a:lnTo>
                  <a:pt x="4964" y="114"/>
                </a:lnTo>
                <a:lnTo>
                  <a:pt x="4964" y="131"/>
                </a:lnTo>
                <a:lnTo>
                  <a:pt x="4964" y="138"/>
                </a:lnTo>
                <a:lnTo>
                  <a:pt x="4965" y="142"/>
                </a:lnTo>
                <a:lnTo>
                  <a:pt x="4965" y="113"/>
                </a:lnTo>
                <a:lnTo>
                  <a:pt x="4966" y="142"/>
                </a:lnTo>
                <a:lnTo>
                  <a:pt x="4966" y="166"/>
                </a:lnTo>
                <a:lnTo>
                  <a:pt x="4967" y="246"/>
                </a:lnTo>
                <a:lnTo>
                  <a:pt x="4967" y="248"/>
                </a:lnTo>
                <a:lnTo>
                  <a:pt x="4968" y="113"/>
                </a:lnTo>
                <a:lnTo>
                  <a:pt x="4968" y="79"/>
                </a:lnTo>
                <a:lnTo>
                  <a:pt x="4969" y="126"/>
                </a:lnTo>
                <a:lnTo>
                  <a:pt x="4970" y="119"/>
                </a:lnTo>
                <a:lnTo>
                  <a:pt x="4970" y="150"/>
                </a:lnTo>
                <a:lnTo>
                  <a:pt x="4971" y="145"/>
                </a:lnTo>
                <a:lnTo>
                  <a:pt x="4971" y="113"/>
                </a:lnTo>
                <a:lnTo>
                  <a:pt x="4972" y="175"/>
                </a:lnTo>
                <a:lnTo>
                  <a:pt x="4972" y="194"/>
                </a:lnTo>
                <a:lnTo>
                  <a:pt x="4973" y="242"/>
                </a:lnTo>
                <a:lnTo>
                  <a:pt x="4973" y="223"/>
                </a:lnTo>
                <a:lnTo>
                  <a:pt x="4974" y="123"/>
                </a:lnTo>
                <a:lnTo>
                  <a:pt x="4974" y="119"/>
                </a:lnTo>
                <a:lnTo>
                  <a:pt x="4975" y="183"/>
                </a:lnTo>
                <a:lnTo>
                  <a:pt x="4976" y="197"/>
                </a:lnTo>
                <a:lnTo>
                  <a:pt x="4976" y="205"/>
                </a:lnTo>
                <a:lnTo>
                  <a:pt x="4977" y="187"/>
                </a:lnTo>
                <a:lnTo>
                  <a:pt x="4977" y="180"/>
                </a:lnTo>
                <a:lnTo>
                  <a:pt x="4977" y="145"/>
                </a:lnTo>
                <a:lnTo>
                  <a:pt x="4978" y="208"/>
                </a:lnTo>
                <a:lnTo>
                  <a:pt x="4978" y="230"/>
                </a:lnTo>
                <a:lnTo>
                  <a:pt x="4979" y="257"/>
                </a:lnTo>
                <a:lnTo>
                  <a:pt x="4979" y="252"/>
                </a:lnTo>
                <a:lnTo>
                  <a:pt x="4979" y="244"/>
                </a:lnTo>
                <a:lnTo>
                  <a:pt x="4979" y="263"/>
                </a:lnTo>
                <a:lnTo>
                  <a:pt x="4980" y="202"/>
                </a:lnTo>
                <a:lnTo>
                  <a:pt x="4981" y="200"/>
                </a:lnTo>
                <a:lnTo>
                  <a:pt x="4981" y="230"/>
                </a:lnTo>
                <a:lnTo>
                  <a:pt x="4981" y="227"/>
                </a:lnTo>
                <a:lnTo>
                  <a:pt x="4982" y="227"/>
                </a:lnTo>
                <a:lnTo>
                  <a:pt x="4982" y="228"/>
                </a:lnTo>
                <a:lnTo>
                  <a:pt x="4982" y="194"/>
                </a:lnTo>
                <a:lnTo>
                  <a:pt x="4983" y="194"/>
                </a:lnTo>
                <a:lnTo>
                  <a:pt x="4983" y="160"/>
                </a:lnTo>
                <a:lnTo>
                  <a:pt x="4984" y="240"/>
                </a:lnTo>
                <a:lnTo>
                  <a:pt x="4984" y="252"/>
                </a:lnTo>
                <a:lnTo>
                  <a:pt x="4985" y="260"/>
                </a:lnTo>
                <a:lnTo>
                  <a:pt x="4985" y="218"/>
                </a:lnTo>
                <a:lnTo>
                  <a:pt x="4985" y="185"/>
                </a:lnTo>
                <a:lnTo>
                  <a:pt x="4986" y="73"/>
                </a:lnTo>
                <a:lnTo>
                  <a:pt x="4986" y="82"/>
                </a:lnTo>
                <a:lnTo>
                  <a:pt x="4987" y="96"/>
                </a:lnTo>
                <a:lnTo>
                  <a:pt x="4987" y="132"/>
                </a:lnTo>
                <a:lnTo>
                  <a:pt x="4988" y="116"/>
                </a:lnTo>
                <a:lnTo>
                  <a:pt x="4988" y="128"/>
                </a:lnTo>
                <a:lnTo>
                  <a:pt x="4989" y="148"/>
                </a:lnTo>
                <a:lnTo>
                  <a:pt x="4989" y="111"/>
                </a:lnTo>
                <a:lnTo>
                  <a:pt x="4989" y="142"/>
                </a:lnTo>
                <a:lnTo>
                  <a:pt x="4990" y="240"/>
                </a:lnTo>
                <a:lnTo>
                  <a:pt x="4990" y="240"/>
                </a:lnTo>
                <a:lnTo>
                  <a:pt x="4991" y="248"/>
                </a:lnTo>
                <a:lnTo>
                  <a:pt x="4991" y="176"/>
                </a:lnTo>
                <a:lnTo>
                  <a:pt x="4992" y="114"/>
                </a:lnTo>
                <a:lnTo>
                  <a:pt x="4992" y="76"/>
                </a:lnTo>
                <a:lnTo>
                  <a:pt x="4993" y="104"/>
                </a:lnTo>
                <a:lnTo>
                  <a:pt x="4993" y="117"/>
                </a:lnTo>
                <a:lnTo>
                  <a:pt x="4994" y="132"/>
                </a:lnTo>
                <a:lnTo>
                  <a:pt x="4994" y="138"/>
                </a:lnTo>
                <a:lnTo>
                  <a:pt x="4995" y="154"/>
                </a:lnTo>
                <a:lnTo>
                  <a:pt x="4995" y="102"/>
                </a:lnTo>
                <a:lnTo>
                  <a:pt x="4995" y="131"/>
                </a:lnTo>
                <a:lnTo>
                  <a:pt x="4995" y="162"/>
                </a:lnTo>
                <a:lnTo>
                  <a:pt x="4996" y="246"/>
                </a:lnTo>
                <a:lnTo>
                  <a:pt x="4997" y="244"/>
                </a:lnTo>
                <a:lnTo>
                  <a:pt x="4997" y="122"/>
                </a:lnTo>
                <a:lnTo>
                  <a:pt x="4998" y="74"/>
                </a:lnTo>
                <a:lnTo>
                  <a:pt x="4999" y="132"/>
                </a:lnTo>
                <a:lnTo>
                  <a:pt x="4999" y="117"/>
                </a:lnTo>
                <a:lnTo>
                  <a:pt x="5000" y="110"/>
                </a:lnTo>
                <a:lnTo>
                  <a:pt x="5000" y="142"/>
                </a:lnTo>
                <a:lnTo>
                  <a:pt x="5000" y="144"/>
                </a:lnTo>
                <a:lnTo>
                  <a:pt x="5001" y="111"/>
                </a:lnTo>
                <a:lnTo>
                  <a:pt x="5001" y="176"/>
                </a:lnTo>
                <a:lnTo>
                  <a:pt x="5001" y="205"/>
                </a:lnTo>
                <a:lnTo>
                  <a:pt x="5002" y="248"/>
                </a:lnTo>
                <a:lnTo>
                  <a:pt x="5003" y="233"/>
                </a:lnTo>
                <a:lnTo>
                  <a:pt x="5004" y="82"/>
                </a:lnTo>
                <a:lnTo>
                  <a:pt x="5004" y="77"/>
                </a:lnTo>
                <a:lnTo>
                  <a:pt x="5005" y="120"/>
                </a:lnTo>
                <a:lnTo>
                  <a:pt x="5005" y="116"/>
                </a:lnTo>
                <a:lnTo>
                  <a:pt x="5006" y="153"/>
                </a:lnTo>
                <a:lnTo>
                  <a:pt x="5006" y="156"/>
                </a:lnTo>
                <a:lnTo>
                  <a:pt x="5007" y="141"/>
                </a:lnTo>
                <a:lnTo>
                  <a:pt x="5007" y="205"/>
                </a:lnTo>
                <a:lnTo>
                  <a:pt x="5008" y="227"/>
                </a:lnTo>
                <a:lnTo>
                  <a:pt x="5009" y="248"/>
                </a:lnTo>
                <a:lnTo>
                  <a:pt x="5009" y="244"/>
                </a:lnTo>
                <a:lnTo>
                  <a:pt x="5009" y="249"/>
                </a:lnTo>
                <a:lnTo>
                  <a:pt x="5010" y="205"/>
                </a:lnTo>
                <a:lnTo>
                  <a:pt x="5010" y="205"/>
                </a:lnTo>
                <a:lnTo>
                  <a:pt x="5010" y="196"/>
                </a:lnTo>
                <a:lnTo>
                  <a:pt x="5011" y="235"/>
                </a:lnTo>
                <a:lnTo>
                  <a:pt x="5011" y="233"/>
                </a:lnTo>
                <a:lnTo>
                  <a:pt x="5011" y="239"/>
                </a:lnTo>
                <a:lnTo>
                  <a:pt x="5012" y="242"/>
                </a:lnTo>
                <a:lnTo>
                  <a:pt x="5012" y="215"/>
                </a:lnTo>
                <a:lnTo>
                  <a:pt x="5013" y="165"/>
                </a:lnTo>
                <a:lnTo>
                  <a:pt x="5013" y="227"/>
                </a:lnTo>
                <a:lnTo>
                  <a:pt x="5014" y="240"/>
                </a:lnTo>
                <a:lnTo>
                  <a:pt x="5014" y="252"/>
                </a:lnTo>
                <a:lnTo>
                  <a:pt x="5015" y="239"/>
                </a:lnTo>
                <a:lnTo>
                  <a:pt x="5015" y="242"/>
                </a:lnTo>
                <a:lnTo>
                  <a:pt x="5016" y="169"/>
                </a:lnTo>
                <a:lnTo>
                  <a:pt x="5016" y="176"/>
                </a:lnTo>
                <a:lnTo>
                  <a:pt x="5016" y="175"/>
                </a:lnTo>
                <a:lnTo>
                  <a:pt x="5017" y="220"/>
                </a:lnTo>
                <a:lnTo>
                  <a:pt x="5017" y="218"/>
                </a:lnTo>
                <a:lnTo>
                  <a:pt x="5017" y="220"/>
                </a:lnTo>
                <a:lnTo>
                  <a:pt x="5018" y="174"/>
                </a:lnTo>
                <a:lnTo>
                  <a:pt x="5019" y="185"/>
                </a:lnTo>
                <a:lnTo>
                  <a:pt x="5020" y="255"/>
                </a:lnTo>
                <a:lnTo>
                  <a:pt x="5020" y="261"/>
                </a:lnTo>
                <a:lnTo>
                  <a:pt x="5021" y="264"/>
                </a:lnTo>
                <a:lnTo>
                  <a:pt x="5021" y="246"/>
                </a:lnTo>
                <a:lnTo>
                  <a:pt x="5021" y="260"/>
                </a:lnTo>
                <a:lnTo>
                  <a:pt x="5022" y="208"/>
                </a:lnTo>
                <a:lnTo>
                  <a:pt x="5022" y="212"/>
                </a:lnTo>
                <a:lnTo>
                  <a:pt x="5023" y="245"/>
                </a:lnTo>
                <a:lnTo>
                  <a:pt x="5024" y="240"/>
                </a:lnTo>
                <a:lnTo>
                  <a:pt x="5025" y="162"/>
                </a:lnTo>
                <a:lnTo>
                  <a:pt x="5025" y="171"/>
                </a:lnTo>
                <a:lnTo>
                  <a:pt x="5026" y="251"/>
                </a:lnTo>
                <a:lnTo>
                  <a:pt x="5026" y="255"/>
                </a:lnTo>
                <a:lnTo>
                  <a:pt x="5026" y="264"/>
                </a:lnTo>
                <a:lnTo>
                  <a:pt x="5027" y="185"/>
                </a:lnTo>
                <a:lnTo>
                  <a:pt x="5027" y="122"/>
                </a:lnTo>
                <a:lnTo>
                  <a:pt x="5028" y="84"/>
                </a:lnTo>
                <a:lnTo>
                  <a:pt x="5028" y="113"/>
                </a:lnTo>
                <a:lnTo>
                  <a:pt x="5029" y="138"/>
                </a:lnTo>
                <a:lnTo>
                  <a:pt x="5029" y="122"/>
                </a:lnTo>
                <a:lnTo>
                  <a:pt x="5029" y="138"/>
                </a:lnTo>
                <a:lnTo>
                  <a:pt x="5030" y="150"/>
                </a:lnTo>
                <a:lnTo>
                  <a:pt x="5030" y="162"/>
                </a:lnTo>
                <a:lnTo>
                  <a:pt x="5030" y="117"/>
                </a:lnTo>
                <a:lnTo>
                  <a:pt x="5031" y="144"/>
                </a:lnTo>
                <a:lnTo>
                  <a:pt x="5031" y="175"/>
                </a:lnTo>
                <a:lnTo>
                  <a:pt x="5032" y="244"/>
                </a:lnTo>
                <a:lnTo>
                  <a:pt x="5032" y="244"/>
                </a:lnTo>
                <a:lnTo>
                  <a:pt x="5032" y="245"/>
                </a:lnTo>
                <a:lnTo>
                  <a:pt x="5033" y="126"/>
                </a:lnTo>
                <a:lnTo>
                  <a:pt x="5033" y="99"/>
                </a:lnTo>
                <a:lnTo>
                  <a:pt x="5033" y="88"/>
                </a:lnTo>
                <a:lnTo>
                  <a:pt x="5034" y="132"/>
                </a:lnTo>
                <a:lnTo>
                  <a:pt x="5035" y="128"/>
                </a:lnTo>
                <a:lnTo>
                  <a:pt x="5035" y="124"/>
                </a:lnTo>
                <a:lnTo>
                  <a:pt x="5036" y="147"/>
                </a:lnTo>
                <a:lnTo>
                  <a:pt x="5036" y="159"/>
                </a:lnTo>
                <a:lnTo>
                  <a:pt x="5036" y="119"/>
                </a:lnTo>
                <a:lnTo>
                  <a:pt x="5037" y="172"/>
                </a:lnTo>
                <a:lnTo>
                  <a:pt x="5037" y="205"/>
                </a:lnTo>
                <a:lnTo>
                  <a:pt x="5038" y="246"/>
                </a:lnTo>
                <a:lnTo>
                  <a:pt x="5038" y="235"/>
                </a:lnTo>
                <a:lnTo>
                  <a:pt x="5039" y="98"/>
                </a:lnTo>
                <a:lnTo>
                  <a:pt x="5040" y="93"/>
                </a:lnTo>
                <a:lnTo>
                  <a:pt x="5040" y="147"/>
                </a:lnTo>
                <a:lnTo>
                  <a:pt x="5040" y="132"/>
                </a:lnTo>
                <a:lnTo>
                  <a:pt x="5041" y="128"/>
                </a:lnTo>
                <a:lnTo>
                  <a:pt x="5041" y="154"/>
                </a:lnTo>
                <a:lnTo>
                  <a:pt x="5042" y="151"/>
                </a:lnTo>
                <a:lnTo>
                  <a:pt x="5042" y="144"/>
                </a:lnTo>
                <a:lnTo>
                  <a:pt x="5042" y="132"/>
                </a:lnTo>
                <a:lnTo>
                  <a:pt x="5043" y="212"/>
                </a:lnTo>
                <a:lnTo>
                  <a:pt x="5043" y="232"/>
                </a:lnTo>
                <a:lnTo>
                  <a:pt x="5044" y="257"/>
                </a:lnTo>
                <a:lnTo>
                  <a:pt x="5044" y="252"/>
                </a:lnTo>
                <a:lnTo>
                  <a:pt x="5044" y="252"/>
                </a:lnTo>
                <a:lnTo>
                  <a:pt x="5045" y="278"/>
                </a:lnTo>
                <a:lnTo>
                  <a:pt x="5045" y="220"/>
                </a:lnTo>
                <a:lnTo>
                  <a:pt x="5046" y="218"/>
                </a:lnTo>
                <a:lnTo>
                  <a:pt x="5047" y="251"/>
                </a:lnTo>
                <a:lnTo>
                  <a:pt x="5047" y="252"/>
                </a:lnTo>
                <a:lnTo>
                  <a:pt x="5047" y="254"/>
                </a:lnTo>
                <a:lnTo>
                  <a:pt x="5048" y="230"/>
                </a:lnTo>
                <a:lnTo>
                  <a:pt x="5048" y="178"/>
                </a:lnTo>
                <a:lnTo>
                  <a:pt x="5049" y="242"/>
                </a:lnTo>
                <a:lnTo>
                  <a:pt x="5049" y="261"/>
                </a:lnTo>
                <a:lnTo>
                  <a:pt x="5050" y="266"/>
                </a:lnTo>
                <a:lnTo>
                  <a:pt x="5050" y="237"/>
                </a:lnTo>
                <a:lnTo>
                  <a:pt x="5051" y="224"/>
                </a:lnTo>
                <a:lnTo>
                  <a:pt x="5051" y="142"/>
                </a:lnTo>
                <a:lnTo>
                  <a:pt x="5052" y="148"/>
                </a:lnTo>
                <a:lnTo>
                  <a:pt x="5052" y="163"/>
                </a:lnTo>
                <a:lnTo>
                  <a:pt x="5052" y="174"/>
                </a:lnTo>
                <a:lnTo>
                  <a:pt x="5053" y="165"/>
                </a:lnTo>
                <a:lnTo>
                  <a:pt x="5053" y="180"/>
                </a:lnTo>
                <a:lnTo>
                  <a:pt x="5054" y="192"/>
                </a:lnTo>
                <a:lnTo>
                  <a:pt x="5054" y="153"/>
                </a:lnTo>
                <a:lnTo>
                  <a:pt x="5054" y="169"/>
                </a:lnTo>
                <a:lnTo>
                  <a:pt x="5055" y="244"/>
                </a:lnTo>
                <a:lnTo>
                  <a:pt x="5056" y="245"/>
                </a:lnTo>
                <a:lnTo>
                  <a:pt x="5056" y="252"/>
                </a:lnTo>
                <a:lnTo>
                  <a:pt x="5056" y="235"/>
                </a:lnTo>
                <a:lnTo>
                  <a:pt x="5057" y="199"/>
                </a:lnTo>
                <a:lnTo>
                  <a:pt x="5057" y="159"/>
                </a:lnTo>
                <a:lnTo>
                  <a:pt x="5058" y="187"/>
                </a:lnTo>
                <a:lnTo>
                  <a:pt x="5058" y="203"/>
                </a:lnTo>
                <a:lnTo>
                  <a:pt x="5059" y="217"/>
                </a:lnTo>
                <a:lnTo>
                  <a:pt x="5059" y="215"/>
                </a:lnTo>
                <a:lnTo>
                  <a:pt x="5059" y="217"/>
                </a:lnTo>
                <a:lnTo>
                  <a:pt x="5060" y="175"/>
                </a:lnTo>
                <a:lnTo>
                  <a:pt x="5060" y="188"/>
                </a:lnTo>
                <a:lnTo>
                  <a:pt x="5060" y="208"/>
                </a:lnTo>
                <a:lnTo>
                  <a:pt x="5061" y="263"/>
                </a:lnTo>
                <a:lnTo>
                  <a:pt x="5062" y="269"/>
                </a:lnTo>
                <a:lnTo>
                  <a:pt x="5062" y="258"/>
                </a:lnTo>
                <a:lnTo>
                  <a:pt x="5062" y="284"/>
                </a:lnTo>
                <a:lnTo>
                  <a:pt x="5063" y="260"/>
                </a:lnTo>
                <a:lnTo>
                  <a:pt x="5063" y="235"/>
                </a:lnTo>
                <a:lnTo>
                  <a:pt x="5064" y="218"/>
                </a:lnTo>
                <a:lnTo>
                  <a:pt x="5064" y="237"/>
                </a:lnTo>
                <a:lnTo>
                  <a:pt x="5064" y="245"/>
                </a:lnTo>
                <a:lnTo>
                  <a:pt x="5064" y="242"/>
                </a:lnTo>
                <a:lnTo>
                  <a:pt x="5065" y="251"/>
                </a:lnTo>
                <a:lnTo>
                  <a:pt x="5065" y="251"/>
                </a:lnTo>
                <a:lnTo>
                  <a:pt x="5065" y="239"/>
                </a:lnTo>
                <a:lnTo>
                  <a:pt x="5066" y="176"/>
                </a:lnTo>
                <a:lnTo>
                  <a:pt x="5066" y="206"/>
                </a:lnTo>
                <a:lnTo>
                  <a:pt x="5067" y="226"/>
                </a:lnTo>
                <a:lnTo>
                  <a:pt x="5068" y="261"/>
                </a:lnTo>
                <a:lnTo>
                  <a:pt x="5068" y="255"/>
                </a:lnTo>
                <a:lnTo>
                  <a:pt x="5068" y="240"/>
                </a:lnTo>
                <a:lnTo>
                  <a:pt x="5069" y="90"/>
                </a:lnTo>
                <a:lnTo>
                  <a:pt x="5069" y="83"/>
                </a:lnTo>
                <a:lnTo>
                  <a:pt x="5070" y="124"/>
                </a:lnTo>
                <a:lnTo>
                  <a:pt x="5070" y="117"/>
                </a:lnTo>
                <a:lnTo>
                  <a:pt x="5071" y="142"/>
                </a:lnTo>
                <a:lnTo>
                  <a:pt x="5072" y="150"/>
                </a:lnTo>
                <a:lnTo>
                  <a:pt x="5072" y="122"/>
                </a:lnTo>
                <a:lnTo>
                  <a:pt x="5072" y="203"/>
                </a:lnTo>
                <a:lnTo>
                  <a:pt x="5073" y="224"/>
                </a:lnTo>
                <a:lnTo>
                  <a:pt x="5074" y="249"/>
                </a:lnTo>
                <a:lnTo>
                  <a:pt x="5074" y="236"/>
                </a:lnTo>
                <a:lnTo>
                  <a:pt x="5074" y="221"/>
                </a:lnTo>
                <a:lnTo>
                  <a:pt x="5075" y="76"/>
                </a:lnTo>
                <a:lnTo>
                  <a:pt x="5075" y="76"/>
                </a:lnTo>
                <a:lnTo>
                  <a:pt x="5076" y="119"/>
                </a:lnTo>
                <a:lnTo>
                  <a:pt x="5076" y="116"/>
                </a:lnTo>
                <a:lnTo>
                  <a:pt x="5076" y="117"/>
                </a:lnTo>
                <a:lnTo>
                  <a:pt x="5077" y="151"/>
                </a:lnTo>
                <a:lnTo>
                  <a:pt x="5077" y="156"/>
                </a:lnTo>
                <a:lnTo>
                  <a:pt x="5078" y="126"/>
                </a:lnTo>
                <a:lnTo>
                  <a:pt x="5079" y="215"/>
                </a:lnTo>
                <a:lnTo>
                  <a:pt x="5079" y="230"/>
                </a:lnTo>
                <a:lnTo>
                  <a:pt x="5080" y="255"/>
                </a:lnTo>
                <a:lnTo>
                  <a:pt x="5080" y="249"/>
                </a:lnTo>
                <a:lnTo>
                  <a:pt x="5080" y="233"/>
                </a:lnTo>
                <a:lnTo>
                  <a:pt x="5081" y="96"/>
                </a:lnTo>
                <a:lnTo>
                  <a:pt x="5081" y="101"/>
                </a:lnTo>
                <a:lnTo>
                  <a:pt x="5081" y="101"/>
                </a:lnTo>
                <a:lnTo>
                  <a:pt x="5081" y="116"/>
                </a:lnTo>
                <a:lnTo>
                  <a:pt x="5082" y="116"/>
                </a:lnTo>
                <a:lnTo>
                  <a:pt x="5083" y="132"/>
                </a:lnTo>
                <a:lnTo>
                  <a:pt x="5083" y="151"/>
                </a:lnTo>
                <a:lnTo>
                  <a:pt x="5084" y="124"/>
                </a:lnTo>
                <a:lnTo>
                  <a:pt x="5084" y="124"/>
                </a:lnTo>
                <a:lnTo>
                  <a:pt x="5085" y="232"/>
                </a:lnTo>
                <a:lnTo>
                  <a:pt x="5085" y="249"/>
                </a:lnTo>
                <a:lnTo>
                  <a:pt x="5085" y="255"/>
                </a:lnTo>
                <a:lnTo>
                  <a:pt x="5086" y="221"/>
                </a:lnTo>
                <a:lnTo>
                  <a:pt x="5086" y="190"/>
                </a:lnTo>
                <a:lnTo>
                  <a:pt x="5087" y="93"/>
                </a:lnTo>
                <a:lnTo>
                  <a:pt x="5088" y="113"/>
                </a:lnTo>
                <a:lnTo>
                  <a:pt x="5088" y="136"/>
                </a:lnTo>
                <a:lnTo>
                  <a:pt x="5088" y="120"/>
                </a:lnTo>
                <a:lnTo>
                  <a:pt x="5089" y="144"/>
                </a:lnTo>
                <a:lnTo>
                  <a:pt x="5089" y="169"/>
                </a:lnTo>
                <a:lnTo>
                  <a:pt x="5090" y="128"/>
                </a:lnTo>
                <a:lnTo>
                  <a:pt x="5090" y="142"/>
                </a:lnTo>
                <a:lnTo>
                  <a:pt x="5091" y="244"/>
                </a:lnTo>
                <a:lnTo>
                  <a:pt x="5091" y="254"/>
                </a:lnTo>
                <a:lnTo>
                  <a:pt x="5092" y="180"/>
                </a:lnTo>
                <a:lnTo>
                  <a:pt x="5092" y="128"/>
                </a:lnTo>
                <a:lnTo>
                  <a:pt x="5093" y="98"/>
                </a:lnTo>
                <a:lnTo>
                  <a:pt x="5093" y="119"/>
                </a:lnTo>
                <a:lnTo>
                  <a:pt x="5094" y="133"/>
                </a:lnTo>
                <a:lnTo>
                  <a:pt x="5094" y="129"/>
                </a:lnTo>
                <a:lnTo>
                  <a:pt x="5095" y="150"/>
                </a:lnTo>
                <a:lnTo>
                  <a:pt x="5095" y="165"/>
                </a:lnTo>
                <a:lnTo>
                  <a:pt x="5095" y="168"/>
                </a:lnTo>
                <a:lnTo>
                  <a:pt x="5096" y="133"/>
                </a:lnTo>
                <a:lnTo>
                  <a:pt x="5096" y="156"/>
                </a:lnTo>
                <a:lnTo>
                  <a:pt x="5096" y="190"/>
                </a:lnTo>
                <a:lnTo>
                  <a:pt x="5097" y="249"/>
                </a:lnTo>
                <a:lnTo>
                  <a:pt x="5097" y="252"/>
                </a:lnTo>
                <a:lnTo>
                  <a:pt x="5098" y="180"/>
                </a:lnTo>
                <a:lnTo>
                  <a:pt x="5099" y="162"/>
                </a:lnTo>
                <a:lnTo>
                  <a:pt x="5099" y="145"/>
                </a:lnTo>
                <a:lnTo>
                  <a:pt x="5099" y="184"/>
                </a:lnTo>
                <a:lnTo>
                  <a:pt x="5100" y="200"/>
                </a:lnTo>
                <a:lnTo>
                  <a:pt x="5100" y="206"/>
                </a:lnTo>
                <a:lnTo>
                  <a:pt x="5101" y="197"/>
                </a:lnTo>
                <a:lnTo>
                  <a:pt x="5101" y="188"/>
                </a:lnTo>
                <a:lnTo>
                  <a:pt x="5101" y="166"/>
                </a:lnTo>
                <a:lnTo>
                  <a:pt x="5102" y="194"/>
                </a:lnTo>
                <a:lnTo>
                  <a:pt x="5102" y="221"/>
                </a:lnTo>
                <a:lnTo>
                  <a:pt x="5103" y="260"/>
                </a:lnTo>
                <a:lnTo>
                  <a:pt x="5103" y="258"/>
                </a:lnTo>
                <a:lnTo>
                  <a:pt x="5104" y="272"/>
                </a:lnTo>
                <a:lnTo>
                  <a:pt x="5104" y="228"/>
                </a:lnTo>
                <a:lnTo>
                  <a:pt x="5105" y="212"/>
                </a:lnTo>
                <a:lnTo>
                  <a:pt x="5105" y="205"/>
                </a:lnTo>
                <a:lnTo>
                  <a:pt x="5106" y="232"/>
                </a:lnTo>
                <a:lnTo>
                  <a:pt x="5106" y="228"/>
                </a:lnTo>
                <a:lnTo>
                  <a:pt x="5106" y="235"/>
                </a:lnTo>
                <a:lnTo>
                  <a:pt x="5107" y="217"/>
                </a:lnTo>
                <a:lnTo>
                  <a:pt x="5107" y="205"/>
                </a:lnTo>
                <a:lnTo>
                  <a:pt x="5107" y="163"/>
                </a:lnTo>
                <a:lnTo>
                  <a:pt x="5108" y="212"/>
                </a:lnTo>
                <a:lnTo>
                  <a:pt x="5108" y="232"/>
                </a:lnTo>
                <a:lnTo>
                  <a:pt x="5109" y="257"/>
                </a:lnTo>
                <a:lnTo>
                  <a:pt x="5109" y="249"/>
                </a:lnTo>
                <a:lnTo>
                  <a:pt x="5110" y="232"/>
                </a:lnTo>
                <a:lnTo>
                  <a:pt x="5111" y="86"/>
                </a:lnTo>
                <a:lnTo>
                  <a:pt x="5111" y="82"/>
                </a:lnTo>
                <a:lnTo>
                  <a:pt x="5111" y="120"/>
                </a:lnTo>
                <a:lnTo>
                  <a:pt x="5112" y="105"/>
                </a:lnTo>
                <a:lnTo>
                  <a:pt x="5112" y="107"/>
                </a:lnTo>
                <a:lnTo>
                  <a:pt x="5113" y="136"/>
                </a:lnTo>
                <a:lnTo>
                  <a:pt x="5113" y="133"/>
                </a:lnTo>
                <a:lnTo>
                  <a:pt x="5113" y="120"/>
                </a:lnTo>
                <a:lnTo>
                  <a:pt x="5114" y="224"/>
                </a:lnTo>
                <a:lnTo>
                  <a:pt x="5115" y="232"/>
                </a:lnTo>
                <a:lnTo>
                  <a:pt x="5115" y="244"/>
                </a:lnTo>
                <a:lnTo>
                  <a:pt x="5115" y="226"/>
                </a:lnTo>
                <a:lnTo>
                  <a:pt x="5116" y="203"/>
                </a:lnTo>
                <a:lnTo>
                  <a:pt x="5116" y="70"/>
                </a:lnTo>
                <a:lnTo>
                  <a:pt x="5117" y="76"/>
                </a:lnTo>
                <a:lnTo>
                  <a:pt x="5117" y="93"/>
                </a:lnTo>
                <a:lnTo>
                  <a:pt x="5118" y="123"/>
                </a:lnTo>
                <a:lnTo>
                  <a:pt x="5118" y="141"/>
                </a:lnTo>
                <a:lnTo>
                  <a:pt x="5119" y="156"/>
                </a:lnTo>
                <a:lnTo>
                  <a:pt x="5119" y="117"/>
                </a:lnTo>
                <a:lnTo>
                  <a:pt x="5119" y="140"/>
                </a:lnTo>
                <a:lnTo>
                  <a:pt x="5120" y="240"/>
                </a:lnTo>
                <a:lnTo>
                  <a:pt x="5121" y="244"/>
                </a:lnTo>
                <a:lnTo>
                  <a:pt x="5121" y="246"/>
                </a:lnTo>
                <a:lnTo>
                  <a:pt x="5122" y="181"/>
                </a:lnTo>
                <a:lnTo>
                  <a:pt x="5122" y="99"/>
                </a:lnTo>
                <a:lnTo>
                  <a:pt x="5123" y="84"/>
                </a:lnTo>
                <a:lnTo>
                  <a:pt x="5123" y="110"/>
                </a:lnTo>
                <a:lnTo>
                  <a:pt x="5123" y="123"/>
                </a:lnTo>
                <a:lnTo>
                  <a:pt x="5124" y="117"/>
                </a:lnTo>
                <a:lnTo>
                  <a:pt x="5124" y="141"/>
                </a:lnTo>
                <a:lnTo>
                  <a:pt x="5124" y="150"/>
                </a:lnTo>
                <a:lnTo>
                  <a:pt x="5125" y="180"/>
                </a:lnTo>
                <a:lnTo>
                  <a:pt x="5125" y="128"/>
                </a:lnTo>
                <a:lnTo>
                  <a:pt x="5125" y="140"/>
                </a:lnTo>
                <a:lnTo>
                  <a:pt x="5126" y="180"/>
                </a:lnTo>
                <a:lnTo>
                  <a:pt x="5127" y="244"/>
                </a:lnTo>
                <a:lnTo>
                  <a:pt x="5127" y="245"/>
                </a:lnTo>
                <a:lnTo>
                  <a:pt x="5128" y="126"/>
                </a:lnTo>
                <a:lnTo>
                  <a:pt x="5128" y="89"/>
                </a:lnTo>
                <a:lnTo>
                  <a:pt x="5129" y="80"/>
                </a:lnTo>
                <a:lnTo>
                  <a:pt x="5129" y="120"/>
                </a:lnTo>
                <a:lnTo>
                  <a:pt x="5129" y="122"/>
                </a:lnTo>
                <a:lnTo>
                  <a:pt x="5130" y="107"/>
                </a:lnTo>
                <a:lnTo>
                  <a:pt x="5130" y="144"/>
                </a:lnTo>
                <a:lnTo>
                  <a:pt x="5131" y="135"/>
                </a:lnTo>
                <a:lnTo>
                  <a:pt x="5131" y="111"/>
                </a:lnTo>
                <a:lnTo>
                  <a:pt x="5131" y="166"/>
                </a:lnTo>
                <a:lnTo>
                  <a:pt x="5132" y="196"/>
                </a:lnTo>
                <a:lnTo>
                  <a:pt x="5133" y="239"/>
                </a:lnTo>
                <a:lnTo>
                  <a:pt x="5133" y="236"/>
                </a:lnTo>
                <a:lnTo>
                  <a:pt x="5133" y="230"/>
                </a:lnTo>
                <a:lnTo>
                  <a:pt x="5134" y="116"/>
                </a:lnTo>
                <a:lnTo>
                  <a:pt x="5134" y="84"/>
                </a:lnTo>
                <a:lnTo>
                  <a:pt x="5135" y="117"/>
                </a:lnTo>
                <a:lnTo>
                  <a:pt x="5135" y="119"/>
                </a:lnTo>
                <a:lnTo>
                  <a:pt x="5135" y="107"/>
                </a:lnTo>
                <a:lnTo>
                  <a:pt x="5136" y="136"/>
                </a:lnTo>
                <a:lnTo>
                  <a:pt x="5137" y="144"/>
                </a:lnTo>
                <a:lnTo>
                  <a:pt x="5137" y="135"/>
                </a:lnTo>
                <a:lnTo>
                  <a:pt x="5138" y="163"/>
                </a:lnTo>
                <a:lnTo>
                  <a:pt x="5138" y="200"/>
                </a:lnTo>
                <a:lnTo>
                  <a:pt x="5139" y="251"/>
                </a:lnTo>
                <a:lnTo>
                  <a:pt x="5139" y="246"/>
                </a:lnTo>
                <a:lnTo>
                  <a:pt x="5139" y="239"/>
                </a:lnTo>
                <a:lnTo>
                  <a:pt x="5139" y="257"/>
                </a:lnTo>
                <a:lnTo>
                  <a:pt x="5140" y="156"/>
                </a:lnTo>
                <a:lnTo>
                  <a:pt x="5140" y="145"/>
                </a:lnTo>
                <a:lnTo>
                  <a:pt x="5141" y="197"/>
                </a:lnTo>
                <a:lnTo>
                  <a:pt x="5142" y="194"/>
                </a:lnTo>
                <a:lnTo>
                  <a:pt x="5142" y="200"/>
                </a:lnTo>
                <a:lnTo>
                  <a:pt x="5143" y="196"/>
                </a:lnTo>
                <a:lnTo>
                  <a:pt x="5143" y="194"/>
                </a:lnTo>
                <a:lnTo>
                  <a:pt x="5143" y="165"/>
                </a:lnTo>
                <a:lnTo>
                  <a:pt x="5144" y="211"/>
                </a:lnTo>
                <a:lnTo>
                  <a:pt x="5144" y="226"/>
                </a:lnTo>
                <a:lnTo>
                  <a:pt x="5145" y="254"/>
                </a:lnTo>
                <a:lnTo>
                  <a:pt x="5145" y="254"/>
                </a:lnTo>
                <a:lnTo>
                  <a:pt x="5145" y="280"/>
                </a:lnTo>
                <a:lnTo>
                  <a:pt x="5146" y="208"/>
                </a:lnTo>
                <a:lnTo>
                  <a:pt x="5147" y="209"/>
                </a:lnTo>
                <a:lnTo>
                  <a:pt x="5147" y="233"/>
                </a:lnTo>
                <a:lnTo>
                  <a:pt x="5148" y="239"/>
                </a:lnTo>
                <a:lnTo>
                  <a:pt x="5148" y="246"/>
                </a:lnTo>
                <a:lnTo>
                  <a:pt x="5149" y="217"/>
                </a:lnTo>
                <a:lnTo>
                  <a:pt x="5149" y="197"/>
                </a:lnTo>
                <a:lnTo>
                  <a:pt x="5149" y="178"/>
                </a:lnTo>
                <a:lnTo>
                  <a:pt x="5150" y="239"/>
                </a:lnTo>
                <a:lnTo>
                  <a:pt x="5150" y="248"/>
                </a:lnTo>
                <a:lnTo>
                  <a:pt x="5151" y="257"/>
                </a:lnTo>
                <a:lnTo>
                  <a:pt x="5151" y="249"/>
                </a:lnTo>
                <a:lnTo>
                  <a:pt x="5151" y="205"/>
                </a:lnTo>
                <a:lnTo>
                  <a:pt x="5152" y="98"/>
                </a:lnTo>
                <a:lnTo>
                  <a:pt x="5152" y="99"/>
                </a:lnTo>
                <a:lnTo>
                  <a:pt x="5153" y="114"/>
                </a:lnTo>
                <a:lnTo>
                  <a:pt x="5154" y="124"/>
                </a:lnTo>
                <a:lnTo>
                  <a:pt x="5154" y="133"/>
                </a:lnTo>
                <a:lnTo>
                  <a:pt x="5155" y="151"/>
                </a:lnTo>
                <a:lnTo>
                  <a:pt x="5155" y="145"/>
                </a:lnTo>
                <a:lnTo>
                  <a:pt x="5155" y="144"/>
                </a:lnTo>
                <a:lnTo>
                  <a:pt x="5156" y="233"/>
                </a:lnTo>
                <a:lnTo>
                  <a:pt x="5156" y="240"/>
                </a:lnTo>
                <a:lnTo>
                  <a:pt x="5157" y="245"/>
                </a:lnTo>
                <a:lnTo>
                  <a:pt x="5157" y="197"/>
                </a:lnTo>
                <a:lnTo>
                  <a:pt x="5158" y="128"/>
                </a:lnTo>
                <a:lnTo>
                  <a:pt x="5158" y="83"/>
                </a:lnTo>
                <a:lnTo>
                  <a:pt x="5159" y="92"/>
                </a:lnTo>
                <a:lnTo>
                  <a:pt x="5159" y="113"/>
                </a:lnTo>
                <a:lnTo>
                  <a:pt x="5159" y="105"/>
                </a:lnTo>
                <a:lnTo>
                  <a:pt x="5160" y="117"/>
                </a:lnTo>
                <a:lnTo>
                  <a:pt x="5160" y="131"/>
                </a:lnTo>
                <a:lnTo>
                  <a:pt x="5161" y="144"/>
                </a:lnTo>
                <a:lnTo>
                  <a:pt x="5161" y="138"/>
                </a:lnTo>
                <a:lnTo>
                  <a:pt x="5161" y="162"/>
                </a:lnTo>
                <a:lnTo>
                  <a:pt x="5162" y="237"/>
                </a:lnTo>
                <a:lnTo>
                  <a:pt x="5162" y="242"/>
                </a:lnTo>
                <a:lnTo>
                  <a:pt x="5163" y="128"/>
                </a:lnTo>
                <a:lnTo>
                  <a:pt x="5164" y="98"/>
                </a:lnTo>
                <a:lnTo>
                  <a:pt x="5164" y="84"/>
                </a:lnTo>
                <a:lnTo>
                  <a:pt x="5165" y="117"/>
                </a:lnTo>
                <a:lnTo>
                  <a:pt x="5165" y="111"/>
                </a:lnTo>
                <a:lnTo>
                  <a:pt x="5166" y="104"/>
                </a:lnTo>
                <a:lnTo>
                  <a:pt x="5166" y="135"/>
                </a:lnTo>
                <a:lnTo>
                  <a:pt x="5166" y="144"/>
                </a:lnTo>
                <a:lnTo>
                  <a:pt x="5167" y="126"/>
                </a:lnTo>
                <a:lnTo>
                  <a:pt x="5167" y="156"/>
                </a:lnTo>
                <a:lnTo>
                  <a:pt x="5167" y="183"/>
                </a:lnTo>
                <a:lnTo>
                  <a:pt x="5168" y="233"/>
                </a:lnTo>
                <a:lnTo>
                  <a:pt x="5168" y="232"/>
                </a:lnTo>
                <a:lnTo>
                  <a:pt x="5169" y="230"/>
                </a:lnTo>
                <a:lnTo>
                  <a:pt x="5169" y="239"/>
                </a:lnTo>
                <a:lnTo>
                  <a:pt x="5170" y="122"/>
                </a:lnTo>
                <a:lnTo>
                  <a:pt x="5170" y="99"/>
                </a:lnTo>
                <a:lnTo>
                  <a:pt x="5170" y="93"/>
                </a:lnTo>
                <a:lnTo>
                  <a:pt x="5171" y="120"/>
                </a:lnTo>
                <a:lnTo>
                  <a:pt x="5171" y="114"/>
                </a:lnTo>
                <a:lnTo>
                  <a:pt x="5172" y="150"/>
                </a:lnTo>
                <a:lnTo>
                  <a:pt x="5172" y="165"/>
                </a:lnTo>
                <a:lnTo>
                  <a:pt x="5173" y="142"/>
                </a:lnTo>
                <a:lnTo>
                  <a:pt x="5173" y="196"/>
                </a:lnTo>
                <a:lnTo>
                  <a:pt x="5174" y="223"/>
                </a:lnTo>
                <a:lnTo>
                  <a:pt x="5174" y="244"/>
                </a:lnTo>
                <a:lnTo>
                  <a:pt x="5174" y="239"/>
                </a:lnTo>
                <a:lnTo>
                  <a:pt x="5175" y="244"/>
                </a:lnTo>
                <a:lnTo>
                  <a:pt x="5176" y="92"/>
                </a:lnTo>
                <a:lnTo>
                  <a:pt x="5176" y="95"/>
                </a:lnTo>
                <a:lnTo>
                  <a:pt x="5177" y="123"/>
                </a:lnTo>
                <a:lnTo>
                  <a:pt x="5177" y="117"/>
                </a:lnTo>
                <a:lnTo>
                  <a:pt x="5177" y="117"/>
                </a:lnTo>
                <a:lnTo>
                  <a:pt x="5178" y="159"/>
                </a:lnTo>
                <a:lnTo>
                  <a:pt x="5178" y="153"/>
                </a:lnTo>
                <a:lnTo>
                  <a:pt x="5179" y="151"/>
                </a:lnTo>
                <a:lnTo>
                  <a:pt x="5179" y="221"/>
                </a:lnTo>
                <a:lnTo>
                  <a:pt x="5180" y="236"/>
                </a:lnTo>
                <a:lnTo>
                  <a:pt x="5181" y="255"/>
                </a:lnTo>
                <a:lnTo>
                  <a:pt x="5181" y="235"/>
                </a:lnTo>
                <a:lnTo>
                  <a:pt x="5182" y="148"/>
                </a:lnTo>
                <a:lnTo>
                  <a:pt x="5182" y="157"/>
                </a:lnTo>
                <a:lnTo>
                  <a:pt x="5182" y="166"/>
                </a:lnTo>
                <a:lnTo>
                  <a:pt x="5183" y="202"/>
                </a:lnTo>
                <a:lnTo>
                  <a:pt x="5183" y="202"/>
                </a:lnTo>
                <a:lnTo>
                  <a:pt x="5183" y="202"/>
                </a:lnTo>
                <a:lnTo>
                  <a:pt x="5184" y="194"/>
                </a:lnTo>
                <a:lnTo>
                  <a:pt x="5184" y="196"/>
                </a:lnTo>
                <a:lnTo>
                  <a:pt x="5185" y="180"/>
                </a:lnTo>
                <a:lnTo>
                  <a:pt x="5186" y="242"/>
                </a:lnTo>
                <a:lnTo>
                  <a:pt x="5186" y="252"/>
                </a:lnTo>
                <a:lnTo>
                  <a:pt x="5187" y="278"/>
                </a:lnTo>
                <a:lnTo>
                  <a:pt x="5187" y="270"/>
                </a:lnTo>
                <a:lnTo>
                  <a:pt x="5187" y="260"/>
                </a:lnTo>
                <a:lnTo>
                  <a:pt x="5188" y="209"/>
                </a:lnTo>
                <a:lnTo>
                  <a:pt x="5188" y="227"/>
                </a:lnTo>
                <a:lnTo>
                  <a:pt x="5189" y="245"/>
                </a:lnTo>
                <a:lnTo>
                  <a:pt x="5189" y="237"/>
                </a:lnTo>
                <a:lnTo>
                  <a:pt x="5190" y="232"/>
                </a:lnTo>
                <a:lnTo>
                  <a:pt x="5190" y="175"/>
                </a:lnTo>
                <a:lnTo>
                  <a:pt x="5190" y="187"/>
                </a:lnTo>
                <a:lnTo>
                  <a:pt x="5192" y="255"/>
                </a:lnTo>
                <a:lnTo>
                  <a:pt x="5192" y="258"/>
                </a:lnTo>
                <a:lnTo>
                  <a:pt x="5193" y="206"/>
                </a:lnTo>
                <a:lnTo>
                  <a:pt x="5193" y="142"/>
                </a:lnTo>
                <a:lnTo>
                  <a:pt x="5194" y="95"/>
                </a:lnTo>
                <a:lnTo>
                  <a:pt x="5194" y="110"/>
                </a:lnTo>
                <a:lnTo>
                  <a:pt x="5194" y="129"/>
                </a:lnTo>
                <a:lnTo>
                  <a:pt x="5195" y="117"/>
                </a:lnTo>
                <a:lnTo>
                  <a:pt x="5195" y="141"/>
                </a:lnTo>
                <a:lnTo>
                  <a:pt x="5196" y="154"/>
                </a:lnTo>
                <a:lnTo>
                  <a:pt x="5196" y="172"/>
                </a:lnTo>
                <a:lnTo>
                  <a:pt x="5197" y="154"/>
                </a:lnTo>
                <a:lnTo>
                  <a:pt x="5197" y="172"/>
                </a:lnTo>
                <a:lnTo>
                  <a:pt x="5198" y="245"/>
                </a:lnTo>
                <a:lnTo>
                  <a:pt x="5198" y="245"/>
                </a:lnTo>
                <a:lnTo>
                  <a:pt x="5198" y="246"/>
                </a:lnTo>
                <a:lnTo>
                  <a:pt x="5199" y="135"/>
                </a:lnTo>
                <a:lnTo>
                  <a:pt x="5199" y="98"/>
                </a:lnTo>
                <a:lnTo>
                  <a:pt x="5200" y="92"/>
                </a:lnTo>
                <a:lnTo>
                  <a:pt x="5200" y="124"/>
                </a:lnTo>
                <a:lnTo>
                  <a:pt x="5201" y="124"/>
                </a:lnTo>
                <a:lnTo>
                  <a:pt x="5201" y="119"/>
                </a:lnTo>
                <a:lnTo>
                  <a:pt x="5202" y="141"/>
                </a:lnTo>
                <a:lnTo>
                  <a:pt x="5202" y="144"/>
                </a:lnTo>
                <a:lnTo>
                  <a:pt x="5202" y="138"/>
                </a:lnTo>
                <a:lnTo>
                  <a:pt x="5203" y="163"/>
                </a:lnTo>
                <a:lnTo>
                  <a:pt x="5203" y="200"/>
                </a:lnTo>
                <a:lnTo>
                  <a:pt x="5204" y="245"/>
                </a:lnTo>
                <a:lnTo>
                  <a:pt x="5204" y="237"/>
                </a:lnTo>
                <a:lnTo>
                  <a:pt x="5204" y="242"/>
                </a:lnTo>
                <a:lnTo>
                  <a:pt x="5205" y="98"/>
                </a:lnTo>
                <a:lnTo>
                  <a:pt x="5206" y="93"/>
                </a:lnTo>
                <a:lnTo>
                  <a:pt x="5206" y="123"/>
                </a:lnTo>
                <a:lnTo>
                  <a:pt x="5206" y="119"/>
                </a:lnTo>
                <a:lnTo>
                  <a:pt x="5207" y="117"/>
                </a:lnTo>
                <a:lnTo>
                  <a:pt x="5207" y="111"/>
                </a:lnTo>
                <a:lnTo>
                  <a:pt x="5208" y="141"/>
                </a:lnTo>
                <a:lnTo>
                  <a:pt x="5208" y="156"/>
                </a:lnTo>
                <a:lnTo>
                  <a:pt x="5208" y="145"/>
                </a:lnTo>
                <a:lnTo>
                  <a:pt x="5209" y="203"/>
                </a:lnTo>
                <a:lnTo>
                  <a:pt x="5209" y="221"/>
                </a:lnTo>
                <a:lnTo>
                  <a:pt x="5210" y="251"/>
                </a:lnTo>
                <a:lnTo>
                  <a:pt x="5210" y="237"/>
                </a:lnTo>
                <a:lnTo>
                  <a:pt x="5210" y="239"/>
                </a:lnTo>
                <a:lnTo>
                  <a:pt x="5211" y="93"/>
                </a:lnTo>
                <a:lnTo>
                  <a:pt x="5212" y="96"/>
                </a:lnTo>
                <a:lnTo>
                  <a:pt x="5212" y="126"/>
                </a:lnTo>
                <a:lnTo>
                  <a:pt x="5213" y="111"/>
                </a:lnTo>
                <a:lnTo>
                  <a:pt x="5213" y="119"/>
                </a:lnTo>
                <a:lnTo>
                  <a:pt x="5214" y="166"/>
                </a:lnTo>
                <a:lnTo>
                  <a:pt x="5214" y="162"/>
                </a:lnTo>
                <a:lnTo>
                  <a:pt x="5214" y="144"/>
                </a:lnTo>
                <a:lnTo>
                  <a:pt x="5215" y="223"/>
                </a:lnTo>
                <a:lnTo>
                  <a:pt x="5215" y="233"/>
                </a:lnTo>
                <a:lnTo>
                  <a:pt x="5216" y="240"/>
                </a:lnTo>
                <a:lnTo>
                  <a:pt x="5216" y="239"/>
                </a:lnTo>
                <a:lnTo>
                  <a:pt x="5217" y="187"/>
                </a:lnTo>
                <a:lnTo>
                  <a:pt x="5218" y="89"/>
                </a:lnTo>
                <a:lnTo>
                  <a:pt x="5218" y="132"/>
                </a:lnTo>
                <a:lnTo>
                  <a:pt x="5218" y="111"/>
                </a:lnTo>
                <a:lnTo>
                  <a:pt x="5219" y="117"/>
                </a:lnTo>
                <a:lnTo>
                  <a:pt x="5219" y="128"/>
                </a:lnTo>
                <a:lnTo>
                  <a:pt x="5220" y="165"/>
                </a:lnTo>
                <a:lnTo>
                  <a:pt x="5220" y="150"/>
                </a:lnTo>
                <a:lnTo>
                  <a:pt x="5221" y="232"/>
                </a:lnTo>
                <a:lnTo>
                  <a:pt x="5221" y="242"/>
                </a:lnTo>
                <a:lnTo>
                  <a:pt x="5222" y="249"/>
                </a:lnTo>
                <a:lnTo>
                  <a:pt x="5222" y="232"/>
                </a:lnTo>
                <a:lnTo>
                  <a:pt x="5223" y="192"/>
                </a:lnTo>
                <a:lnTo>
                  <a:pt x="5223" y="141"/>
                </a:lnTo>
                <a:lnTo>
                  <a:pt x="5224" y="165"/>
                </a:lnTo>
                <a:lnTo>
                  <a:pt x="5224" y="190"/>
                </a:lnTo>
                <a:lnTo>
                  <a:pt x="5225" y="203"/>
                </a:lnTo>
                <a:lnTo>
                  <a:pt x="5225" y="200"/>
                </a:lnTo>
                <a:lnTo>
                  <a:pt x="5225" y="199"/>
                </a:lnTo>
                <a:lnTo>
                  <a:pt x="5226" y="166"/>
                </a:lnTo>
                <a:lnTo>
                  <a:pt x="5226" y="178"/>
                </a:lnTo>
                <a:lnTo>
                  <a:pt x="5226" y="199"/>
                </a:lnTo>
                <a:lnTo>
                  <a:pt x="5227" y="252"/>
                </a:lnTo>
                <a:lnTo>
                  <a:pt x="5228" y="257"/>
                </a:lnTo>
                <a:lnTo>
                  <a:pt x="5228" y="279"/>
                </a:lnTo>
                <a:lnTo>
                  <a:pt x="5229" y="264"/>
                </a:lnTo>
                <a:lnTo>
                  <a:pt x="5229" y="233"/>
                </a:lnTo>
                <a:lnTo>
                  <a:pt x="5229" y="209"/>
                </a:lnTo>
                <a:lnTo>
                  <a:pt x="5230" y="223"/>
                </a:lnTo>
                <a:lnTo>
                  <a:pt x="5230" y="232"/>
                </a:lnTo>
                <a:lnTo>
                  <a:pt x="5230" y="230"/>
                </a:lnTo>
                <a:lnTo>
                  <a:pt x="5231" y="237"/>
                </a:lnTo>
                <a:lnTo>
                  <a:pt x="5231" y="233"/>
                </a:lnTo>
                <a:lnTo>
                  <a:pt x="5231" y="215"/>
                </a:lnTo>
                <a:lnTo>
                  <a:pt x="5232" y="172"/>
                </a:lnTo>
                <a:lnTo>
                  <a:pt x="5232" y="196"/>
                </a:lnTo>
                <a:lnTo>
                  <a:pt x="5233" y="224"/>
                </a:lnTo>
                <a:lnTo>
                  <a:pt x="5233" y="258"/>
                </a:lnTo>
                <a:lnTo>
                  <a:pt x="5233" y="258"/>
                </a:lnTo>
                <a:lnTo>
                  <a:pt x="5234" y="255"/>
                </a:lnTo>
                <a:lnTo>
                  <a:pt x="5234" y="258"/>
                </a:lnTo>
                <a:lnTo>
                  <a:pt x="5235" y="102"/>
                </a:lnTo>
                <a:lnTo>
                  <a:pt x="5235" y="104"/>
                </a:lnTo>
                <a:lnTo>
                  <a:pt x="5236" y="131"/>
                </a:lnTo>
                <a:lnTo>
                  <a:pt x="5236" y="123"/>
                </a:lnTo>
                <a:lnTo>
                  <a:pt x="5237" y="117"/>
                </a:lnTo>
                <a:lnTo>
                  <a:pt x="5237" y="156"/>
                </a:lnTo>
                <a:lnTo>
                  <a:pt x="5237" y="151"/>
                </a:lnTo>
                <a:lnTo>
                  <a:pt x="5237" y="172"/>
                </a:lnTo>
                <a:lnTo>
                  <a:pt x="5238" y="157"/>
                </a:lnTo>
                <a:lnTo>
                  <a:pt x="5238" y="208"/>
                </a:lnTo>
                <a:lnTo>
                  <a:pt x="5239" y="230"/>
                </a:lnTo>
                <a:lnTo>
                  <a:pt x="5240" y="251"/>
                </a:lnTo>
                <a:lnTo>
                  <a:pt x="5240" y="245"/>
                </a:lnTo>
                <a:lnTo>
                  <a:pt x="5240" y="252"/>
                </a:lnTo>
                <a:lnTo>
                  <a:pt x="5241" y="88"/>
                </a:lnTo>
                <a:lnTo>
                  <a:pt x="5241" y="102"/>
                </a:lnTo>
                <a:lnTo>
                  <a:pt x="5242" y="135"/>
                </a:lnTo>
                <a:lnTo>
                  <a:pt x="5242" y="117"/>
                </a:lnTo>
                <a:lnTo>
                  <a:pt x="5242" y="119"/>
                </a:lnTo>
                <a:lnTo>
                  <a:pt x="5243" y="162"/>
                </a:lnTo>
                <a:lnTo>
                  <a:pt x="5244" y="162"/>
                </a:lnTo>
                <a:lnTo>
                  <a:pt x="5244" y="145"/>
                </a:lnTo>
                <a:lnTo>
                  <a:pt x="5245" y="233"/>
                </a:lnTo>
                <a:lnTo>
                  <a:pt x="5245" y="242"/>
                </a:lnTo>
                <a:lnTo>
                  <a:pt x="5245" y="258"/>
                </a:lnTo>
                <a:lnTo>
                  <a:pt x="5246" y="246"/>
                </a:lnTo>
                <a:lnTo>
                  <a:pt x="5246" y="197"/>
                </a:lnTo>
                <a:lnTo>
                  <a:pt x="5247" y="90"/>
                </a:lnTo>
                <a:lnTo>
                  <a:pt x="5247" y="93"/>
                </a:lnTo>
                <a:lnTo>
                  <a:pt x="5248" y="123"/>
                </a:lnTo>
                <a:lnTo>
                  <a:pt x="5248" y="117"/>
                </a:lnTo>
                <a:lnTo>
                  <a:pt x="5249" y="116"/>
                </a:lnTo>
                <a:lnTo>
                  <a:pt x="5249" y="153"/>
                </a:lnTo>
                <a:lnTo>
                  <a:pt x="5250" y="159"/>
                </a:lnTo>
                <a:lnTo>
                  <a:pt x="5250" y="153"/>
                </a:lnTo>
                <a:lnTo>
                  <a:pt x="5251" y="233"/>
                </a:lnTo>
                <a:lnTo>
                  <a:pt x="5251" y="242"/>
                </a:lnTo>
                <a:lnTo>
                  <a:pt x="5251" y="252"/>
                </a:lnTo>
                <a:lnTo>
                  <a:pt x="5252" y="246"/>
                </a:lnTo>
                <a:lnTo>
                  <a:pt x="5252" y="187"/>
                </a:lnTo>
                <a:lnTo>
                  <a:pt x="5253" y="62"/>
                </a:lnTo>
                <a:lnTo>
                  <a:pt x="5253" y="70"/>
                </a:lnTo>
                <a:lnTo>
                  <a:pt x="5253" y="80"/>
                </a:lnTo>
                <a:lnTo>
                  <a:pt x="5254" y="105"/>
                </a:lnTo>
                <a:lnTo>
                  <a:pt x="5254" y="83"/>
                </a:lnTo>
                <a:lnTo>
                  <a:pt x="5255" y="96"/>
                </a:lnTo>
                <a:lnTo>
                  <a:pt x="5256" y="153"/>
                </a:lnTo>
                <a:lnTo>
                  <a:pt x="5256" y="147"/>
                </a:lnTo>
                <a:lnTo>
                  <a:pt x="5257" y="240"/>
                </a:lnTo>
                <a:lnTo>
                  <a:pt x="5257" y="245"/>
                </a:lnTo>
                <a:lnTo>
                  <a:pt x="5258" y="248"/>
                </a:lnTo>
                <a:lnTo>
                  <a:pt x="5258" y="185"/>
                </a:lnTo>
                <a:lnTo>
                  <a:pt x="5258" y="123"/>
                </a:lnTo>
                <a:lnTo>
                  <a:pt x="5259" y="95"/>
                </a:lnTo>
                <a:lnTo>
                  <a:pt x="5259" y="108"/>
                </a:lnTo>
                <a:lnTo>
                  <a:pt x="5260" y="123"/>
                </a:lnTo>
                <a:lnTo>
                  <a:pt x="5260" y="114"/>
                </a:lnTo>
                <a:lnTo>
                  <a:pt x="5261" y="131"/>
                </a:lnTo>
                <a:lnTo>
                  <a:pt x="5261" y="145"/>
                </a:lnTo>
                <a:lnTo>
                  <a:pt x="5261" y="175"/>
                </a:lnTo>
                <a:lnTo>
                  <a:pt x="5262" y="157"/>
                </a:lnTo>
                <a:lnTo>
                  <a:pt x="5262" y="168"/>
                </a:lnTo>
                <a:lnTo>
                  <a:pt x="5263" y="240"/>
                </a:lnTo>
                <a:lnTo>
                  <a:pt x="5263" y="244"/>
                </a:lnTo>
                <a:lnTo>
                  <a:pt x="5264" y="261"/>
                </a:lnTo>
                <a:lnTo>
                  <a:pt x="5264" y="187"/>
                </a:lnTo>
                <a:lnTo>
                  <a:pt x="5265" y="151"/>
                </a:lnTo>
                <a:lnTo>
                  <a:pt x="5265" y="197"/>
                </a:lnTo>
                <a:lnTo>
                  <a:pt x="5266" y="197"/>
                </a:lnTo>
                <a:lnTo>
                  <a:pt x="5266" y="196"/>
                </a:lnTo>
                <a:lnTo>
                  <a:pt x="5266" y="203"/>
                </a:lnTo>
                <a:lnTo>
                  <a:pt x="5267" y="199"/>
                </a:lnTo>
                <a:lnTo>
                  <a:pt x="5267" y="192"/>
                </a:lnTo>
                <a:lnTo>
                  <a:pt x="5268" y="180"/>
                </a:lnTo>
                <a:lnTo>
                  <a:pt x="5268" y="199"/>
                </a:lnTo>
                <a:lnTo>
                  <a:pt x="5268" y="218"/>
                </a:lnTo>
                <a:lnTo>
                  <a:pt x="5269" y="251"/>
                </a:lnTo>
                <a:lnTo>
                  <a:pt x="5269" y="252"/>
                </a:lnTo>
                <a:lnTo>
                  <a:pt x="5270" y="279"/>
                </a:lnTo>
                <a:lnTo>
                  <a:pt x="5270" y="244"/>
                </a:lnTo>
                <a:lnTo>
                  <a:pt x="5271" y="215"/>
                </a:lnTo>
                <a:lnTo>
                  <a:pt x="5271" y="211"/>
                </a:lnTo>
                <a:lnTo>
                  <a:pt x="5272" y="233"/>
                </a:lnTo>
                <a:lnTo>
                  <a:pt x="5272" y="237"/>
                </a:lnTo>
                <a:lnTo>
                  <a:pt x="5272" y="246"/>
                </a:lnTo>
                <a:lnTo>
                  <a:pt x="5273" y="235"/>
                </a:lnTo>
                <a:lnTo>
                  <a:pt x="5273" y="214"/>
                </a:lnTo>
                <a:lnTo>
                  <a:pt x="5273" y="176"/>
                </a:lnTo>
                <a:lnTo>
                  <a:pt x="5274" y="215"/>
                </a:lnTo>
                <a:lnTo>
                  <a:pt x="5274" y="236"/>
                </a:lnTo>
                <a:lnTo>
                  <a:pt x="5275" y="255"/>
                </a:lnTo>
                <a:lnTo>
                  <a:pt x="5275" y="240"/>
                </a:lnTo>
                <a:lnTo>
                  <a:pt x="5276" y="244"/>
                </a:lnTo>
                <a:lnTo>
                  <a:pt x="5277" y="93"/>
                </a:lnTo>
                <a:lnTo>
                  <a:pt x="5277" y="96"/>
                </a:lnTo>
                <a:lnTo>
                  <a:pt x="5277" y="119"/>
                </a:lnTo>
                <a:lnTo>
                  <a:pt x="5278" y="102"/>
                </a:lnTo>
                <a:lnTo>
                  <a:pt x="5278" y="98"/>
                </a:lnTo>
                <a:lnTo>
                  <a:pt x="5279" y="162"/>
                </a:lnTo>
                <a:lnTo>
                  <a:pt x="5279" y="162"/>
                </a:lnTo>
                <a:lnTo>
                  <a:pt x="5280" y="141"/>
                </a:lnTo>
                <a:lnTo>
                  <a:pt x="5280" y="221"/>
                </a:lnTo>
                <a:lnTo>
                  <a:pt x="5280" y="228"/>
                </a:lnTo>
                <a:lnTo>
                  <a:pt x="5281" y="227"/>
                </a:lnTo>
                <a:lnTo>
                  <a:pt x="5281" y="242"/>
                </a:lnTo>
                <a:lnTo>
                  <a:pt x="5282" y="203"/>
                </a:lnTo>
                <a:lnTo>
                  <a:pt x="5282" y="77"/>
                </a:lnTo>
                <a:lnTo>
                  <a:pt x="5283" y="79"/>
                </a:lnTo>
                <a:lnTo>
                  <a:pt x="5283" y="93"/>
                </a:lnTo>
                <a:lnTo>
                  <a:pt x="5283" y="102"/>
                </a:lnTo>
                <a:lnTo>
                  <a:pt x="5284" y="92"/>
                </a:lnTo>
                <a:lnTo>
                  <a:pt x="5284" y="110"/>
                </a:lnTo>
                <a:lnTo>
                  <a:pt x="5285" y="163"/>
                </a:lnTo>
                <a:lnTo>
                  <a:pt x="5285" y="148"/>
                </a:lnTo>
                <a:lnTo>
                  <a:pt x="5286" y="227"/>
                </a:lnTo>
                <a:lnTo>
                  <a:pt x="5287" y="236"/>
                </a:lnTo>
                <a:lnTo>
                  <a:pt x="5288" y="169"/>
                </a:lnTo>
                <a:lnTo>
                  <a:pt x="5288" y="107"/>
                </a:lnTo>
                <a:lnTo>
                  <a:pt x="5288" y="74"/>
                </a:lnTo>
                <a:lnTo>
                  <a:pt x="5289" y="83"/>
                </a:lnTo>
                <a:lnTo>
                  <a:pt x="5289" y="107"/>
                </a:lnTo>
                <a:lnTo>
                  <a:pt x="5290" y="95"/>
                </a:lnTo>
                <a:lnTo>
                  <a:pt x="5290" y="105"/>
                </a:lnTo>
                <a:lnTo>
                  <a:pt x="5290" y="119"/>
                </a:lnTo>
                <a:lnTo>
                  <a:pt x="5291" y="142"/>
                </a:lnTo>
                <a:lnTo>
                  <a:pt x="5291" y="140"/>
                </a:lnTo>
                <a:lnTo>
                  <a:pt x="5292" y="162"/>
                </a:lnTo>
                <a:lnTo>
                  <a:pt x="5292" y="237"/>
                </a:lnTo>
                <a:lnTo>
                  <a:pt x="5293" y="239"/>
                </a:lnTo>
                <a:lnTo>
                  <a:pt x="5294" y="128"/>
                </a:lnTo>
                <a:lnTo>
                  <a:pt x="5294" y="84"/>
                </a:lnTo>
                <a:lnTo>
                  <a:pt x="5294" y="79"/>
                </a:lnTo>
                <a:lnTo>
                  <a:pt x="5295" y="104"/>
                </a:lnTo>
                <a:lnTo>
                  <a:pt x="5295" y="98"/>
                </a:lnTo>
                <a:lnTo>
                  <a:pt x="5296" y="83"/>
                </a:lnTo>
                <a:lnTo>
                  <a:pt x="5296" y="119"/>
                </a:lnTo>
                <a:lnTo>
                  <a:pt x="5296" y="136"/>
                </a:lnTo>
                <a:lnTo>
                  <a:pt x="5297" y="129"/>
                </a:lnTo>
                <a:lnTo>
                  <a:pt x="5297" y="157"/>
                </a:lnTo>
                <a:lnTo>
                  <a:pt x="5298" y="188"/>
                </a:lnTo>
                <a:lnTo>
                  <a:pt x="5299" y="232"/>
                </a:lnTo>
                <a:lnTo>
                  <a:pt x="5299" y="224"/>
                </a:lnTo>
                <a:lnTo>
                  <a:pt x="5299" y="230"/>
                </a:lnTo>
                <a:lnTo>
                  <a:pt x="5300" y="82"/>
                </a:lnTo>
                <a:lnTo>
                  <a:pt x="5300" y="73"/>
                </a:lnTo>
                <a:lnTo>
                  <a:pt x="5301" y="98"/>
                </a:lnTo>
                <a:lnTo>
                  <a:pt x="5301" y="93"/>
                </a:lnTo>
                <a:lnTo>
                  <a:pt x="5301" y="95"/>
                </a:lnTo>
                <a:lnTo>
                  <a:pt x="5302" y="90"/>
                </a:lnTo>
                <a:lnTo>
                  <a:pt x="5302" y="120"/>
                </a:lnTo>
                <a:lnTo>
                  <a:pt x="5302" y="131"/>
                </a:lnTo>
                <a:lnTo>
                  <a:pt x="5304" y="160"/>
                </a:lnTo>
                <a:lnTo>
                  <a:pt x="5304" y="190"/>
                </a:lnTo>
                <a:lnTo>
                  <a:pt x="5304" y="233"/>
                </a:lnTo>
                <a:lnTo>
                  <a:pt x="5305" y="233"/>
                </a:lnTo>
                <a:lnTo>
                  <a:pt x="5305" y="230"/>
                </a:lnTo>
                <a:lnTo>
                  <a:pt x="5305" y="244"/>
                </a:lnTo>
                <a:lnTo>
                  <a:pt x="5306" y="142"/>
                </a:lnTo>
                <a:lnTo>
                  <a:pt x="5306" y="140"/>
                </a:lnTo>
                <a:lnTo>
                  <a:pt x="5307" y="187"/>
                </a:lnTo>
                <a:lnTo>
                  <a:pt x="5308" y="193"/>
                </a:lnTo>
                <a:lnTo>
                  <a:pt x="5308" y="194"/>
                </a:lnTo>
                <a:lnTo>
                  <a:pt x="5308" y="190"/>
                </a:lnTo>
                <a:lnTo>
                  <a:pt x="5309" y="202"/>
                </a:lnTo>
                <a:lnTo>
                  <a:pt x="5309" y="171"/>
                </a:lnTo>
                <a:lnTo>
                  <a:pt x="5310" y="205"/>
                </a:lnTo>
                <a:lnTo>
                  <a:pt x="5310" y="223"/>
                </a:lnTo>
                <a:lnTo>
                  <a:pt x="5310" y="251"/>
                </a:lnTo>
                <a:lnTo>
                  <a:pt x="5311" y="248"/>
                </a:lnTo>
                <a:lnTo>
                  <a:pt x="5311" y="276"/>
                </a:lnTo>
                <a:lnTo>
                  <a:pt x="5312" y="215"/>
                </a:lnTo>
                <a:lnTo>
                  <a:pt x="5312" y="211"/>
                </a:lnTo>
                <a:lnTo>
                  <a:pt x="5313" y="233"/>
                </a:lnTo>
                <a:lnTo>
                  <a:pt x="5314" y="236"/>
                </a:lnTo>
                <a:lnTo>
                  <a:pt x="5314" y="237"/>
                </a:lnTo>
                <a:lnTo>
                  <a:pt x="5315" y="220"/>
                </a:lnTo>
                <a:lnTo>
                  <a:pt x="5315" y="212"/>
                </a:lnTo>
                <a:lnTo>
                  <a:pt x="5315" y="174"/>
                </a:lnTo>
                <a:lnTo>
                  <a:pt x="5316" y="226"/>
                </a:lnTo>
                <a:lnTo>
                  <a:pt x="5316" y="237"/>
                </a:lnTo>
                <a:lnTo>
                  <a:pt x="5316" y="245"/>
                </a:lnTo>
                <a:lnTo>
                  <a:pt x="5317" y="245"/>
                </a:lnTo>
                <a:lnTo>
                  <a:pt x="5317" y="203"/>
                </a:lnTo>
                <a:lnTo>
                  <a:pt x="5318" y="82"/>
                </a:lnTo>
                <a:lnTo>
                  <a:pt x="5319" y="89"/>
                </a:lnTo>
                <a:lnTo>
                  <a:pt x="5319" y="104"/>
                </a:lnTo>
                <a:lnTo>
                  <a:pt x="5320" y="90"/>
                </a:lnTo>
                <a:lnTo>
                  <a:pt x="5320" y="107"/>
                </a:lnTo>
                <a:lnTo>
                  <a:pt x="5320" y="153"/>
                </a:lnTo>
                <a:lnTo>
                  <a:pt x="5321" y="122"/>
                </a:lnTo>
                <a:lnTo>
                  <a:pt x="5321" y="144"/>
                </a:lnTo>
                <a:lnTo>
                  <a:pt x="5322" y="223"/>
                </a:lnTo>
                <a:lnTo>
                  <a:pt x="5322" y="230"/>
                </a:lnTo>
                <a:lnTo>
                  <a:pt x="5323" y="187"/>
                </a:lnTo>
                <a:lnTo>
                  <a:pt x="5324" y="114"/>
                </a:lnTo>
                <a:lnTo>
                  <a:pt x="5324" y="73"/>
                </a:lnTo>
                <a:lnTo>
                  <a:pt x="5324" y="92"/>
                </a:lnTo>
                <a:lnTo>
                  <a:pt x="5325" y="105"/>
                </a:lnTo>
                <a:lnTo>
                  <a:pt x="5325" y="86"/>
                </a:lnTo>
                <a:lnTo>
                  <a:pt x="5326" y="107"/>
                </a:lnTo>
                <a:lnTo>
                  <a:pt x="5326" y="122"/>
                </a:lnTo>
                <a:lnTo>
                  <a:pt x="5326" y="156"/>
                </a:lnTo>
                <a:lnTo>
                  <a:pt x="5327" y="132"/>
                </a:lnTo>
                <a:lnTo>
                  <a:pt x="5327" y="153"/>
                </a:lnTo>
                <a:lnTo>
                  <a:pt x="5328" y="230"/>
                </a:lnTo>
                <a:lnTo>
                  <a:pt x="5328" y="227"/>
                </a:lnTo>
                <a:lnTo>
                  <a:pt x="5329" y="230"/>
                </a:lnTo>
                <a:lnTo>
                  <a:pt x="5329" y="142"/>
                </a:lnTo>
                <a:lnTo>
                  <a:pt x="5330" y="93"/>
                </a:lnTo>
                <a:lnTo>
                  <a:pt x="5330" y="86"/>
                </a:lnTo>
                <a:lnTo>
                  <a:pt x="5331" y="114"/>
                </a:lnTo>
                <a:lnTo>
                  <a:pt x="5331" y="111"/>
                </a:lnTo>
                <a:lnTo>
                  <a:pt x="5331" y="101"/>
                </a:lnTo>
                <a:lnTo>
                  <a:pt x="5332" y="140"/>
                </a:lnTo>
                <a:lnTo>
                  <a:pt x="5332" y="140"/>
                </a:lnTo>
                <a:lnTo>
                  <a:pt x="5332" y="174"/>
                </a:lnTo>
                <a:lnTo>
                  <a:pt x="5333" y="163"/>
                </a:lnTo>
                <a:lnTo>
                  <a:pt x="5333" y="197"/>
                </a:lnTo>
                <a:lnTo>
                  <a:pt x="5334" y="235"/>
                </a:lnTo>
                <a:lnTo>
                  <a:pt x="5335" y="223"/>
                </a:lnTo>
                <a:lnTo>
                  <a:pt x="5335" y="228"/>
                </a:lnTo>
                <a:lnTo>
                  <a:pt x="5336" y="74"/>
                </a:lnTo>
                <a:lnTo>
                  <a:pt x="5336" y="68"/>
                </a:lnTo>
                <a:lnTo>
                  <a:pt x="5336" y="52"/>
                </a:lnTo>
                <a:lnTo>
                  <a:pt x="5337" y="104"/>
                </a:lnTo>
                <a:lnTo>
                  <a:pt x="5337" y="102"/>
                </a:lnTo>
                <a:lnTo>
                  <a:pt x="5338" y="144"/>
                </a:lnTo>
                <a:lnTo>
                  <a:pt x="5338" y="185"/>
                </a:lnTo>
                <a:lnTo>
                  <a:pt x="5339" y="150"/>
                </a:lnTo>
                <a:lnTo>
                  <a:pt x="5339" y="197"/>
                </a:lnTo>
                <a:lnTo>
                  <a:pt x="5339" y="220"/>
                </a:lnTo>
                <a:lnTo>
                  <a:pt x="5340" y="242"/>
                </a:lnTo>
                <a:lnTo>
                  <a:pt x="5340" y="239"/>
                </a:lnTo>
                <a:lnTo>
                  <a:pt x="5341" y="251"/>
                </a:lnTo>
                <a:lnTo>
                  <a:pt x="5342" y="90"/>
                </a:lnTo>
                <a:lnTo>
                  <a:pt x="5342" y="95"/>
                </a:lnTo>
                <a:lnTo>
                  <a:pt x="5343" y="126"/>
                </a:lnTo>
                <a:lnTo>
                  <a:pt x="5343" y="110"/>
                </a:lnTo>
                <a:lnTo>
                  <a:pt x="5343" y="113"/>
                </a:lnTo>
                <a:lnTo>
                  <a:pt x="5344" y="171"/>
                </a:lnTo>
                <a:lnTo>
                  <a:pt x="5344" y="172"/>
                </a:lnTo>
                <a:lnTo>
                  <a:pt x="5345" y="153"/>
                </a:lnTo>
                <a:lnTo>
                  <a:pt x="5345" y="218"/>
                </a:lnTo>
                <a:lnTo>
                  <a:pt x="5346" y="235"/>
                </a:lnTo>
                <a:lnTo>
                  <a:pt x="5347" y="258"/>
                </a:lnTo>
                <a:lnTo>
                  <a:pt x="5347" y="224"/>
                </a:lnTo>
                <a:lnTo>
                  <a:pt x="5348" y="153"/>
                </a:lnTo>
                <a:lnTo>
                  <a:pt x="5348" y="156"/>
                </a:lnTo>
                <a:lnTo>
                  <a:pt x="5348" y="169"/>
                </a:lnTo>
                <a:lnTo>
                  <a:pt x="5349" y="206"/>
                </a:lnTo>
                <a:lnTo>
                  <a:pt x="5349" y="200"/>
                </a:lnTo>
                <a:lnTo>
                  <a:pt x="5349" y="202"/>
                </a:lnTo>
                <a:lnTo>
                  <a:pt x="5350" y="196"/>
                </a:lnTo>
                <a:lnTo>
                  <a:pt x="5350" y="206"/>
                </a:lnTo>
                <a:lnTo>
                  <a:pt x="5351" y="188"/>
                </a:lnTo>
                <a:lnTo>
                  <a:pt x="5351" y="249"/>
                </a:lnTo>
                <a:lnTo>
                  <a:pt x="5352" y="251"/>
                </a:lnTo>
                <a:lnTo>
                  <a:pt x="5352" y="249"/>
                </a:lnTo>
                <a:lnTo>
                  <a:pt x="5353" y="280"/>
                </a:lnTo>
                <a:lnTo>
                  <a:pt x="5353" y="269"/>
                </a:lnTo>
                <a:lnTo>
                  <a:pt x="5353" y="260"/>
                </a:lnTo>
                <a:lnTo>
                  <a:pt x="5354" y="218"/>
                </a:lnTo>
                <a:lnTo>
                  <a:pt x="5354" y="223"/>
                </a:lnTo>
                <a:lnTo>
                  <a:pt x="5354" y="233"/>
                </a:lnTo>
                <a:lnTo>
                  <a:pt x="5355" y="246"/>
                </a:lnTo>
                <a:lnTo>
                  <a:pt x="5355" y="251"/>
                </a:lnTo>
                <a:lnTo>
                  <a:pt x="5356" y="190"/>
                </a:lnTo>
                <a:lnTo>
                  <a:pt x="5357" y="202"/>
                </a:lnTo>
                <a:lnTo>
                  <a:pt x="5358" y="255"/>
                </a:lnTo>
                <a:lnTo>
                  <a:pt x="5358" y="257"/>
                </a:lnTo>
                <a:lnTo>
                  <a:pt x="5359" y="220"/>
                </a:lnTo>
                <a:lnTo>
                  <a:pt x="5359" y="165"/>
                </a:lnTo>
                <a:lnTo>
                  <a:pt x="5359" y="123"/>
                </a:lnTo>
                <a:lnTo>
                  <a:pt x="5360" y="138"/>
                </a:lnTo>
                <a:lnTo>
                  <a:pt x="5360" y="147"/>
                </a:lnTo>
                <a:lnTo>
                  <a:pt x="5361" y="141"/>
                </a:lnTo>
                <a:lnTo>
                  <a:pt x="5361" y="150"/>
                </a:lnTo>
                <a:lnTo>
                  <a:pt x="5362" y="159"/>
                </a:lnTo>
                <a:lnTo>
                  <a:pt x="5362" y="192"/>
                </a:lnTo>
                <a:lnTo>
                  <a:pt x="5363" y="165"/>
                </a:lnTo>
                <a:lnTo>
                  <a:pt x="5363" y="184"/>
                </a:lnTo>
                <a:lnTo>
                  <a:pt x="5364" y="246"/>
                </a:lnTo>
                <a:lnTo>
                  <a:pt x="5364" y="251"/>
                </a:lnTo>
                <a:lnTo>
                  <a:pt x="5364" y="260"/>
                </a:lnTo>
                <a:lnTo>
                  <a:pt x="5365" y="199"/>
                </a:lnTo>
                <a:lnTo>
                  <a:pt x="5365" y="165"/>
                </a:lnTo>
                <a:lnTo>
                  <a:pt x="5366" y="156"/>
                </a:lnTo>
                <a:lnTo>
                  <a:pt x="5366" y="181"/>
                </a:lnTo>
                <a:lnTo>
                  <a:pt x="5367" y="185"/>
                </a:lnTo>
                <a:lnTo>
                  <a:pt x="5367" y="196"/>
                </a:lnTo>
                <a:lnTo>
                  <a:pt x="5368" y="196"/>
                </a:lnTo>
                <a:lnTo>
                  <a:pt x="5368" y="202"/>
                </a:lnTo>
                <a:lnTo>
                  <a:pt x="5368" y="175"/>
                </a:lnTo>
                <a:lnTo>
                  <a:pt x="5369" y="196"/>
                </a:lnTo>
                <a:lnTo>
                  <a:pt x="5369" y="214"/>
                </a:lnTo>
                <a:lnTo>
                  <a:pt x="5370" y="248"/>
                </a:lnTo>
                <a:lnTo>
                  <a:pt x="5370" y="248"/>
                </a:lnTo>
                <a:lnTo>
                  <a:pt x="5370" y="244"/>
                </a:lnTo>
                <a:lnTo>
                  <a:pt x="5370" y="251"/>
                </a:lnTo>
                <a:lnTo>
                  <a:pt x="5371" y="113"/>
                </a:lnTo>
                <a:lnTo>
                  <a:pt x="5371" y="101"/>
                </a:lnTo>
                <a:lnTo>
                  <a:pt x="5372" y="133"/>
                </a:lnTo>
                <a:lnTo>
                  <a:pt x="5372" y="116"/>
                </a:lnTo>
                <a:lnTo>
                  <a:pt x="5373" y="117"/>
                </a:lnTo>
                <a:lnTo>
                  <a:pt x="5374" y="138"/>
                </a:lnTo>
                <a:lnTo>
                  <a:pt x="5374" y="163"/>
                </a:lnTo>
                <a:lnTo>
                  <a:pt x="5374" y="156"/>
                </a:lnTo>
                <a:lnTo>
                  <a:pt x="5375" y="203"/>
                </a:lnTo>
                <a:lnTo>
                  <a:pt x="5375" y="221"/>
                </a:lnTo>
                <a:lnTo>
                  <a:pt x="5375" y="240"/>
                </a:lnTo>
                <a:lnTo>
                  <a:pt x="5376" y="235"/>
                </a:lnTo>
                <a:lnTo>
                  <a:pt x="5376" y="246"/>
                </a:lnTo>
                <a:lnTo>
                  <a:pt x="5377" y="92"/>
                </a:lnTo>
                <a:lnTo>
                  <a:pt x="5378" y="99"/>
                </a:lnTo>
                <a:lnTo>
                  <a:pt x="5378" y="128"/>
                </a:lnTo>
                <a:lnTo>
                  <a:pt x="5379" y="116"/>
                </a:lnTo>
                <a:lnTo>
                  <a:pt x="5379" y="116"/>
                </a:lnTo>
                <a:lnTo>
                  <a:pt x="5380" y="162"/>
                </a:lnTo>
                <a:lnTo>
                  <a:pt x="5380" y="163"/>
                </a:lnTo>
                <a:lnTo>
                  <a:pt x="5380" y="156"/>
                </a:lnTo>
                <a:lnTo>
                  <a:pt x="5381" y="223"/>
                </a:lnTo>
                <a:lnTo>
                  <a:pt x="5381" y="237"/>
                </a:lnTo>
                <a:lnTo>
                  <a:pt x="5382" y="242"/>
                </a:lnTo>
                <a:lnTo>
                  <a:pt x="5382" y="236"/>
                </a:lnTo>
                <a:lnTo>
                  <a:pt x="5382" y="239"/>
                </a:lnTo>
                <a:lnTo>
                  <a:pt x="5383" y="183"/>
                </a:lnTo>
                <a:lnTo>
                  <a:pt x="5383" y="84"/>
                </a:lnTo>
                <a:lnTo>
                  <a:pt x="5383" y="88"/>
                </a:lnTo>
                <a:lnTo>
                  <a:pt x="5384" y="105"/>
                </a:lnTo>
                <a:lnTo>
                  <a:pt x="5384" y="128"/>
                </a:lnTo>
                <a:lnTo>
                  <a:pt x="5385" y="124"/>
                </a:lnTo>
                <a:lnTo>
                  <a:pt x="5385" y="136"/>
                </a:lnTo>
                <a:lnTo>
                  <a:pt x="5386" y="168"/>
                </a:lnTo>
                <a:lnTo>
                  <a:pt x="5386" y="166"/>
                </a:lnTo>
                <a:lnTo>
                  <a:pt x="5387" y="237"/>
                </a:lnTo>
                <a:lnTo>
                  <a:pt x="5387" y="248"/>
                </a:lnTo>
                <a:lnTo>
                  <a:pt x="5388" y="260"/>
                </a:lnTo>
                <a:lnTo>
                  <a:pt x="5388" y="239"/>
                </a:lnTo>
                <a:lnTo>
                  <a:pt x="5389" y="192"/>
                </a:lnTo>
                <a:lnTo>
                  <a:pt x="5389" y="156"/>
                </a:lnTo>
                <a:lnTo>
                  <a:pt x="5390" y="174"/>
                </a:lnTo>
                <a:lnTo>
                  <a:pt x="5390" y="196"/>
                </a:lnTo>
                <a:lnTo>
                  <a:pt x="5390" y="209"/>
                </a:lnTo>
                <a:lnTo>
                  <a:pt x="5391" y="209"/>
                </a:lnTo>
                <a:lnTo>
                  <a:pt x="5391" y="208"/>
                </a:lnTo>
                <a:lnTo>
                  <a:pt x="5392" y="188"/>
                </a:lnTo>
                <a:lnTo>
                  <a:pt x="5392" y="211"/>
                </a:lnTo>
                <a:lnTo>
                  <a:pt x="5393" y="260"/>
                </a:lnTo>
                <a:lnTo>
                  <a:pt x="5394" y="260"/>
                </a:lnTo>
                <a:lnTo>
                  <a:pt x="5394" y="291"/>
                </a:lnTo>
                <a:lnTo>
                  <a:pt x="5395" y="267"/>
                </a:lnTo>
                <a:lnTo>
                  <a:pt x="5395" y="246"/>
                </a:lnTo>
                <a:lnTo>
                  <a:pt x="5395" y="208"/>
                </a:lnTo>
                <a:lnTo>
                  <a:pt x="5396" y="230"/>
                </a:lnTo>
                <a:lnTo>
                  <a:pt x="5396" y="233"/>
                </a:lnTo>
                <a:lnTo>
                  <a:pt x="5397" y="242"/>
                </a:lnTo>
                <a:lnTo>
                  <a:pt x="5397" y="233"/>
                </a:lnTo>
                <a:lnTo>
                  <a:pt x="5397" y="233"/>
                </a:lnTo>
                <a:lnTo>
                  <a:pt x="5398" y="193"/>
                </a:lnTo>
                <a:lnTo>
                  <a:pt x="5398" y="212"/>
                </a:lnTo>
                <a:lnTo>
                  <a:pt x="5398" y="226"/>
                </a:lnTo>
                <a:lnTo>
                  <a:pt x="5399" y="258"/>
                </a:lnTo>
                <a:lnTo>
                  <a:pt x="5399" y="258"/>
                </a:lnTo>
                <a:lnTo>
                  <a:pt x="5400" y="251"/>
                </a:lnTo>
                <a:lnTo>
                  <a:pt x="5401" y="110"/>
                </a:lnTo>
                <a:lnTo>
                  <a:pt x="5401" y="107"/>
                </a:lnTo>
                <a:lnTo>
                  <a:pt x="5402" y="140"/>
                </a:lnTo>
                <a:lnTo>
                  <a:pt x="5402" y="136"/>
                </a:lnTo>
                <a:lnTo>
                  <a:pt x="5402" y="128"/>
                </a:lnTo>
                <a:lnTo>
                  <a:pt x="5403" y="162"/>
                </a:lnTo>
                <a:lnTo>
                  <a:pt x="5403" y="181"/>
                </a:lnTo>
                <a:lnTo>
                  <a:pt x="5404" y="163"/>
                </a:lnTo>
                <a:lnTo>
                  <a:pt x="5404" y="212"/>
                </a:lnTo>
                <a:lnTo>
                  <a:pt x="5405" y="226"/>
                </a:lnTo>
                <a:lnTo>
                  <a:pt x="5406" y="248"/>
                </a:lnTo>
                <a:lnTo>
                  <a:pt x="5406" y="244"/>
                </a:lnTo>
                <a:lnTo>
                  <a:pt x="5406" y="248"/>
                </a:lnTo>
                <a:lnTo>
                  <a:pt x="5407" y="104"/>
                </a:lnTo>
                <a:lnTo>
                  <a:pt x="5407" y="105"/>
                </a:lnTo>
                <a:lnTo>
                  <a:pt x="5408" y="131"/>
                </a:lnTo>
                <a:lnTo>
                  <a:pt x="5408" y="128"/>
                </a:lnTo>
                <a:lnTo>
                  <a:pt x="5408" y="124"/>
                </a:lnTo>
                <a:lnTo>
                  <a:pt x="5409" y="178"/>
                </a:lnTo>
                <a:lnTo>
                  <a:pt x="5410" y="180"/>
                </a:lnTo>
                <a:lnTo>
                  <a:pt x="5410" y="163"/>
                </a:lnTo>
                <a:lnTo>
                  <a:pt x="5410" y="230"/>
                </a:lnTo>
                <a:lnTo>
                  <a:pt x="5411" y="242"/>
                </a:lnTo>
                <a:lnTo>
                  <a:pt x="5411" y="249"/>
                </a:lnTo>
                <a:lnTo>
                  <a:pt x="5412" y="246"/>
                </a:lnTo>
                <a:lnTo>
                  <a:pt x="5412" y="205"/>
                </a:lnTo>
                <a:lnTo>
                  <a:pt x="5413" y="98"/>
                </a:lnTo>
                <a:lnTo>
                  <a:pt x="5413" y="120"/>
                </a:lnTo>
                <a:lnTo>
                  <a:pt x="5414" y="140"/>
                </a:lnTo>
                <a:lnTo>
                  <a:pt x="5414" y="114"/>
                </a:lnTo>
                <a:lnTo>
                  <a:pt x="5414" y="131"/>
                </a:lnTo>
                <a:lnTo>
                  <a:pt x="5415" y="162"/>
                </a:lnTo>
                <a:lnTo>
                  <a:pt x="5415" y="166"/>
                </a:lnTo>
                <a:lnTo>
                  <a:pt x="5416" y="165"/>
                </a:lnTo>
                <a:lnTo>
                  <a:pt x="5417" y="230"/>
                </a:lnTo>
                <a:lnTo>
                  <a:pt x="5417" y="244"/>
                </a:lnTo>
                <a:lnTo>
                  <a:pt x="5418" y="249"/>
                </a:lnTo>
                <a:lnTo>
                  <a:pt x="5418" y="205"/>
                </a:lnTo>
                <a:lnTo>
                  <a:pt x="5419" y="89"/>
                </a:lnTo>
                <a:lnTo>
                  <a:pt x="5419" y="92"/>
                </a:lnTo>
                <a:lnTo>
                  <a:pt x="5419" y="98"/>
                </a:lnTo>
                <a:lnTo>
                  <a:pt x="5419" y="131"/>
                </a:lnTo>
                <a:lnTo>
                  <a:pt x="5420" y="122"/>
                </a:lnTo>
                <a:lnTo>
                  <a:pt x="5421" y="144"/>
                </a:lnTo>
                <a:lnTo>
                  <a:pt x="5421" y="169"/>
                </a:lnTo>
                <a:lnTo>
                  <a:pt x="5422" y="166"/>
                </a:lnTo>
                <a:lnTo>
                  <a:pt x="5422" y="157"/>
                </a:lnTo>
                <a:lnTo>
                  <a:pt x="5423" y="237"/>
                </a:lnTo>
                <a:lnTo>
                  <a:pt x="5423" y="246"/>
                </a:lnTo>
                <a:lnTo>
                  <a:pt x="5424" y="206"/>
                </a:lnTo>
                <a:lnTo>
                  <a:pt x="5424" y="150"/>
                </a:lnTo>
                <a:lnTo>
                  <a:pt x="5425" y="101"/>
                </a:lnTo>
                <a:lnTo>
                  <a:pt x="5425" y="117"/>
                </a:lnTo>
                <a:lnTo>
                  <a:pt x="5426" y="132"/>
                </a:lnTo>
                <a:lnTo>
                  <a:pt x="5426" y="135"/>
                </a:lnTo>
                <a:lnTo>
                  <a:pt x="5426" y="122"/>
                </a:lnTo>
                <a:lnTo>
                  <a:pt x="5426" y="133"/>
                </a:lnTo>
                <a:lnTo>
                  <a:pt x="5427" y="145"/>
                </a:lnTo>
                <a:lnTo>
                  <a:pt x="5427" y="178"/>
                </a:lnTo>
                <a:lnTo>
                  <a:pt x="5428" y="159"/>
                </a:lnTo>
                <a:lnTo>
                  <a:pt x="5428" y="180"/>
                </a:lnTo>
                <a:lnTo>
                  <a:pt x="5429" y="242"/>
                </a:lnTo>
                <a:lnTo>
                  <a:pt x="5429" y="242"/>
                </a:lnTo>
                <a:lnTo>
                  <a:pt x="5430" y="249"/>
                </a:lnTo>
                <a:lnTo>
                  <a:pt x="5430" y="196"/>
                </a:lnTo>
                <a:lnTo>
                  <a:pt x="5430" y="163"/>
                </a:lnTo>
                <a:lnTo>
                  <a:pt x="5430" y="153"/>
                </a:lnTo>
                <a:lnTo>
                  <a:pt x="5431" y="202"/>
                </a:lnTo>
                <a:lnTo>
                  <a:pt x="5432" y="211"/>
                </a:lnTo>
                <a:lnTo>
                  <a:pt x="5432" y="217"/>
                </a:lnTo>
                <a:lnTo>
                  <a:pt x="5433" y="217"/>
                </a:lnTo>
                <a:lnTo>
                  <a:pt x="5433" y="209"/>
                </a:lnTo>
                <a:lnTo>
                  <a:pt x="5433" y="220"/>
                </a:lnTo>
                <a:lnTo>
                  <a:pt x="5434" y="194"/>
                </a:lnTo>
                <a:lnTo>
                  <a:pt x="5434" y="206"/>
                </a:lnTo>
                <a:lnTo>
                  <a:pt x="5434" y="224"/>
                </a:lnTo>
                <a:lnTo>
                  <a:pt x="5435" y="263"/>
                </a:lnTo>
                <a:lnTo>
                  <a:pt x="5435" y="263"/>
                </a:lnTo>
                <a:lnTo>
                  <a:pt x="5436" y="285"/>
                </a:lnTo>
                <a:lnTo>
                  <a:pt x="5436" y="240"/>
                </a:lnTo>
                <a:lnTo>
                  <a:pt x="5437" y="230"/>
                </a:lnTo>
                <a:lnTo>
                  <a:pt x="5437" y="227"/>
                </a:lnTo>
                <a:lnTo>
                  <a:pt x="5438" y="251"/>
                </a:lnTo>
                <a:lnTo>
                  <a:pt x="5438" y="255"/>
                </a:lnTo>
                <a:lnTo>
                  <a:pt x="5438" y="260"/>
                </a:lnTo>
                <a:lnTo>
                  <a:pt x="5439" y="251"/>
                </a:lnTo>
                <a:lnTo>
                  <a:pt x="5439" y="240"/>
                </a:lnTo>
                <a:lnTo>
                  <a:pt x="5439" y="193"/>
                </a:lnTo>
                <a:lnTo>
                  <a:pt x="5440" y="223"/>
                </a:lnTo>
                <a:lnTo>
                  <a:pt x="5440" y="240"/>
                </a:lnTo>
                <a:lnTo>
                  <a:pt x="5441" y="258"/>
                </a:lnTo>
                <a:lnTo>
                  <a:pt x="5441" y="254"/>
                </a:lnTo>
                <a:lnTo>
                  <a:pt x="5442" y="251"/>
                </a:lnTo>
                <a:lnTo>
                  <a:pt x="5442" y="114"/>
                </a:lnTo>
                <a:lnTo>
                  <a:pt x="5443" y="114"/>
                </a:lnTo>
                <a:lnTo>
                  <a:pt x="5443" y="147"/>
                </a:lnTo>
                <a:lnTo>
                  <a:pt x="5444" y="124"/>
                </a:lnTo>
                <a:lnTo>
                  <a:pt x="5444" y="124"/>
                </a:lnTo>
                <a:lnTo>
                  <a:pt x="5445" y="180"/>
                </a:lnTo>
                <a:lnTo>
                  <a:pt x="5445" y="178"/>
                </a:lnTo>
                <a:lnTo>
                  <a:pt x="5446" y="154"/>
                </a:lnTo>
                <a:lnTo>
                  <a:pt x="5446" y="226"/>
                </a:lnTo>
                <a:lnTo>
                  <a:pt x="5446" y="239"/>
                </a:lnTo>
                <a:lnTo>
                  <a:pt x="5447" y="242"/>
                </a:lnTo>
                <a:lnTo>
                  <a:pt x="5447" y="237"/>
                </a:lnTo>
                <a:lnTo>
                  <a:pt x="5447" y="239"/>
                </a:lnTo>
                <a:lnTo>
                  <a:pt x="5448" y="209"/>
                </a:lnTo>
                <a:lnTo>
                  <a:pt x="5449" y="98"/>
                </a:lnTo>
                <a:lnTo>
                  <a:pt x="5449" y="113"/>
                </a:lnTo>
                <a:lnTo>
                  <a:pt x="5449" y="128"/>
                </a:lnTo>
                <a:lnTo>
                  <a:pt x="5450" y="116"/>
                </a:lnTo>
                <a:lnTo>
                  <a:pt x="5450" y="131"/>
                </a:lnTo>
                <a:lnTo>
                  <a:pt x="5451" y="176"/>
                </a:lnTo>
                <a:lnTo>
                  <a:pt x="5451" y="176"/>
                </a:lnTo>
                <a:lnTo>
                  <a:pt x="5451" y="153"/>
                </a:lnTo>
                <a:lnTo>
                  <a:pt x="5452" y="230"/>
                </a:lnTo>
                <a:lnTo>
                  <a:pt x="5453" y="239"/>
                </a:lnTo>
                <a:lnTo>
                  <a:pt x="5454" y="215"/>
                </a:lnTo>
                <a:lnTo>
                  <a:pt x="5454" y="148"/>
                </a:lnTo>
                <a:lnTo>
                  <a:pt x="5454" y="98"/>
                </a:lnTo>
                <a:lnTo>
                  <a:pt x="5455" y="107"/>
                </a:lnTo>
                <a:lnTo>
                  <a:pt x="5455" y="124"/>
                </a:lnTo>
                <a:lnTo>
                  <a:pt x="5456" y="111"/>
                </a:lnTo>
                <a:lnTo>
                  <a:pt x="5456" y="126"/>
                </a:lnTo>
                <a:lnTo>
                  <a:pt x="5456" y="136"/>
                </a:lnTo>
                <a:lnTo>
                  <a:pt x="5457" y="169"/>
                </a:lnTo>
                <a:lnTo>
                  <a:pt x="5457" y="153"/>
                </a:lnTo>
                <a:lnTo>
                  <a:pt x="5458" y="166"/>
                </a:lnTo>
                <a:lnTo>
                  <a:pt x="5458" y="237"/>
                </a:lnTo>
                <a:lnTo>
                  <a:pt x="5459" y="240"/>
                </a:lnTo>
                <a:lnTo>
                  <a:pt x="5459" y="246"/>
                </a:lnTo>
                <a:lnTo>
                  <a:pt x="5460" y="160"/>
                </a:lnTo>
                <a:lnTo>
                  <a:pt x="5460" y="108"/>
                </a:lnTo>
                <a:lnTo>
                  <a:pt x="5461" y="93"/>
                </a:lnTo>
                <a:lnTo>
                  <a:pt x="5461" y="120"/>
                </a:lnTo>
                <a:lnTo>
                  <a:pt x="5461" y="119"/>
                </a:lnTo>
                <a:lnTo>
                  <a:pt x="5461" y="114"/>
                </a:lnTo>
                <a:lnTo>
                  <a:pt x="5462" y="145"/>
                </a:lnTo>
                <a:lnTo>
                  <a:pt x="5462" y="151"/>
                </a:lnTo>
                <a:lnTo>
                  <a:pt x="5463" y="175"/>
                </a:lnTo>
                <a:lnTo>
                  <a:pt x="5464" y="197"/>
                </a:lnTo>
                <a:lnTo>
                  <a:pt x="5465" y="239"/>
                </a:lnTo>
                <a:lnTo>
                  <a:pt x="5465" y="239"/>
                </a:lnTo>
                <a:lnTo>
                  <a:pt x="5465" y="239"/>
                </a:lnTo>
                <a:lnTo>
                  <a:pt x="5465" y="248"/>
                </a:lnTo>
                <a:lnTo>
                  <a:pt x="5466" y="105"/>
                </a:lnTo>
                <a:lnTo>
                  <a:pt x="5466" y="99"/>
                </a:lnTo>
                <a:lnTo>
                  <a:pt x="5466" y="98"/>
                </a:lnTo>
                <a:lnTo>
                  <a:pt x="5467" y="122"/>
                </a:lnTo>
                <a:lnTo>
                  <a:pt x="5467" y="122"/>
                </a:lnTo>
                <a:lnTo>
                  <a:pt x="5467" y="107"/>
                </a:lnTo>
                <a:lnTo>
                  <a:pt x="5468" y="150"/>
                </a:lnTo>
                <a:lnTo>
                  <a:pt x="5469" y="174"/>
                </a:lnTo>
                <a:lnTo>
                  <a:pt x="5469" y="166"/>
                </a:lnTo>
                <a:lnTo>
                  <a:pt x="5469" y="202"/>
                </a:lnTo>
                <a:lnTo>
                  <a:pt x="5470" y="221"/>
                </a:lnTo>
                <a:lnTo>
                  <a:pt x="5471" y="240"/>
                </a:lnTo>
                <a:lnTo>
                  <a:pt x="5471" y="235"/>
                </a:lnTo>
                <a:lnTo>
                  <a:pt x="5471" y="252"/>
                </a:lnTo>
                <a:lnTo>
                  <a:pt x="5472" y="165"/>
                </a:lnTo>
                <a:lnTo>
                  <a:pt x="5472" y="151"/>
                </a:lnTo>
                <a:lnTo>
                  <a:pt x="5473" y="208"/>
                </a:lnTo>
                <a:lnTo>
                  <a:pt x="5473" y="206"/>
                </a:lnTo>
                <a:lnTo>
                  <a:pt x="5474" y="211"/>
                </a:lnTo>
                <a:lnTo>
                  <a:pt x="5474" y="206"/>
                </a:lnTo>
                <a:lnTo>
                  <a:pt x="5475" y="212"/>
                </a:lnTo>
                <a:lnTo>
                  <a:pt x="5475" y="188"/>
                </a:lnTo>
                <a:lnTo>
                  <a:pt x="5476" y="218"/>
                </a:lnTo>
                <a:lnTo>
                  <a:pt x="5476" y="233"/>
                </a:lnTo>
                <a:lnTo>
                  <a:pt x="5476" y="249"/>
                </a:lnTo>
                <a:lnTo>
                  <a:pt x="5477" y="249"/>
                </a:lnTo>
                <a:lnTo>
                  <a:pt x="5477" y="278"/>
                </a:lnTo>
                <a:lnTo>
                  <a:pt x="5478" y="232"/>
                </a:lnTo>
                <a:lnTo>
                  <a:pt x="5478" y="227"/>
                </a:lnTo>
                <a:lnTo>
                  <a:pt x="5479" y="249"/>
                </a:lnTo>
                <a:lnTo>
                  <a:pt x="5479" y="249"/>
                </a:lnTo>
                <a:lnTo>
                  <a:pt x="5480" y="248"/>
                </a:lnTo>
                <a:lnTo>
                  <a:pt x="5480" y="252"/>
                </a:lnTo>
                <a:lnTo>
                  <a:pt x="5481" y="235"/>
                </a:lnTo>
                <a:lnTo>
                  <a:pt x="5481" y="226"/>
                </a:lnTo>
                <a:lnTo>
                  <a:pt x="5481" y="188"/>
                </a:lnTo>
                <a:lnTo>
                  <a:pt x="5482" y="232"/>
                </a:lnTo>
                <a:lnTo>
                  <a:pt x="5482" y="277"/>
                </a:lnTo>
                <a:lnTo>
                  <a:pt x="5483" y="237"/>
                </a:lnTo>
                <a:lnTo>
                  <a:pt x="5483" y="244"/>
                </a:lnTo>
                <a:lnTo>
                  <a:pt x="5483" y="205"/>
                </a:lnTo>
                <a:lnTo>
                  <a:pt x="5484" y="95"/>
                </a:lnTo>
                <a:lnTo>
                  <a:pt x="5485" y="119"/>
                </a:lnTo>
                <a:lnTo>
                  <a:pt x="5485" y="99"/>
                </a:lnTo>
                <a:lnTo>
                  <a:pt x="5486" y="117"/>
                </a:lnTo>
                <a:lnTo>
                  <a:pt x="5487" y="165"/>
                </a:lnTo>
                <a:lnTo>
                  <a:pt x="5487" y="147"/>
                </a:lnTo>
                <a:lnTo>
                  <a:pt x="5488" y="227"/>
                </a:lnTo>
                <a:lnTo>
                  <a:pt x="5488" y="230"/>
                </a:lnTo>
                <a:lnTo>
                  <a:pt x="5489" y="237"/>
                </a:lnTo>
                <a:lnTo>
                  <a:pt x="5489" y="180"/>
                </a:lnTo>
                <a:lnTo>
                  <a:pt x="5489" y="117"/>
                </a:lnTo>
                <a:lnTo>
                  <a:pt x="5490" y="73"/>
                </a:lnTo>
                <a:lnTo>
                  <a:pt x="5490" y="105"/>
                </a:lnTo>
                <a:lnTo>
                  <a:pt x="5491" y="113"/>
                </a:lnTo>
                <a:lnTo>
                  <a:pt x="5491" y="71"/>
                </a:lnTo>
                <a:lnTo>
                  <a:pt x="5492" y="107"/>
                </a:lnTo>
                <a:lnTo>
                  <a:pt x="5492" y="124"/>
                </a:lnTo>
                <a:lnTo>
                  <a:pt x="5492" y="166"/>
                </a:lnTo>
                <a:lnTo>
                  <a:pt x="5493" y="145"/>
                </a:lnTo>
                <a:lnTo>
                  <a:pt x="5493" y="169"/>
                </a:lnTo>
                <a:lnTo>
                  <a:pt x="5494" y="233"/>
                </a:lnTo>
                <a:lnTo>
                  <a:pt x="5494" y="233"/>
                </a:lnTo>
                <a:lnTo>
                  <a:pt x="5495" y="136"/>
                </a:lnTo>
                <a:lnTo>
                  <a:pt x="5496" y="98"/>
                </a:lnTo>
                <a:lnTo>
                  <a:pt x="5496" y="86"/>
                </a:lnTo>
                <a:lnTo>
                  <a:pt x="5497" y="111"/>
                </a:lnTo>
                <a:lnTo>
                  <a:pt x="5497" y="110"/>
                </a:lnTo>
                <a:lnTo>
                  <a:pt x="5497" y="95"/>
                </a:lnTo>
                <a:lnTo>
                  <a:pt x="5498" y="124"/>
                </a:lnTo>
                <a:lnTo>
                  <a:pt x="5498" y="144"/>
                </a:lnTo>
                <a:lnTo>
                  <a:pt x="5499" y="174"/>
                </a:lnTo>
                <a:lnTo>
                  <a:pt x="5499" y="206"/>
                </a:lnTo>
                <a:lnTo>
                  <a:pt x="5500" y="230"/>
                </a:lnTo>
                <a:lnTo>
                  <a:pt x="5501" y="224"/>
                </a:lnTo>
                <a:lnTo>
                  <a:pt x="5501" y="88"/>
                </a:lnTo>
                <a:lnTo>
                  <a:pt x="5502" y="71"/>
                </a:lnTo>
                <a:lnTo>
                  <a:pt x="5502" y="108"/>
                </a:lnTo>
                <a:lnTo>
                  <a:pt x="5503" y="84"/>
                </a:lnTo>
                <a:lnTo>
                  <a:pt x="5503" y="99"/>
                </a:lnTo>
                <a:lnTo>
                  <a:pt x="5504" y="141"/>
                </a:lnTo>
                <a:lnTo>
                  <a:pt x="5504" y="172"/>
                </a:lnTo>
                <a:lnTo>
                  <a:pt x="5505" y="157"/>
                </a:lnTo>
                <a:lnTo>
                  <a:pt x="5505" y="205"/>
                </a:lnTo>
                <a:lnTo>
                  <a:pt x="5505" y="221"/>
                </a:lnTo>
                <a:lnTo>
                  <a:pt x="5506" y="237"/>
                </a:lnTo>
                <a:lnTo>
                  <a:pt x="5506" y="228"/>
                </a:lnTo>
                <a:lnTo>
                  <a:pt x="5507" y="223"/>
                </a:lnTo>
                <a:lnTo>
                  <a:pt x="5508" y="95"/>
                </a:lnTo>
                <a:lnTo>
                  <a:pt x="5508" y="98"/>
                </a:lnTo>
                <a:lnTo>
                  <a:pt x="5509" y="122"/>
                </a:lnTo>
                <a:lnTo>
                  <a:pt x="5509" y="116"/>
                </a:lnTo>
                <a:lnTo>
                  <a:pt x="5509" y="123"/>
                </a:lnTo>
                <a:lnTo>
                  <a:pt x="5510" y="176"/>
                </a:lnTo>
                <a:lnTo>
                  <a:pt x="5510" y="180"/>
                </a:lnTo>
                <a:lnTo>
                  <a:pt x="5511" y="159"/>
                </a:lnTo>
                <a:lnTo>
                  <a:pt x="5511" y="223"/>
                </a:lnTo>
                <a:lnTo>
                  <a:pt x="5512" y="236"/>
                </a:lnTo>
                <a:lnTo>
                  <a:pt x="5513" y="257"/>
                </a:lnTo>
                <a:lnTo>
                  <a:pt x="5513" y="228"/>
                </a:lnTo>
                <a:lnTo>
                  <a:pt x="5513" y="163"/>
                </a:lnTo>
                <a:lnTo>
                  <a:pt x="5514" y="171"/>
                </a:lnTo>
                <a:lnTo>
                  <a:pt x="5514" y="181"/>
                </a:lnTo>
                <a:lnTo>
                  <a:pt x="5515" y="215"/>
                </a:lnTo>
                <a:lnTo>
                  <a:pt x="5515" y="208"/>
                </a:lnTo>
                <a:lnTo>
                  <a:pt x="5515" y="212"/>
                </a:lnTo>
                <a:lnTo>
                  <a:pt x="5516" y="211"/>
                </a:lnTo>
                <a:lnTo>
                  <a:pt x="5516" y="217"/>
                </a:lnTo>
                <a:lnTo>
                  <a:pt x="5517" y="193"/>
                </a:lnTo>
                <a:lnTo>
                  <a:pt x="5517" y="242"/>
                </a:lnTo>
                <a:lnTo>
                  <a:pt x="5518" y="251"/>
                </a:lnTo>
                <a:lnTo>
                  <a:pt x="5519" y="278"/>
                </a:lnTo>
                <a:lnTo>
                  <a:pt x="5519" y="275"/>
                </a:lnTo>
                <a:lnTo>
                  <a:pt x="5519" y="260"/>
                </a:lnTo>
                <a:lnTo>
                  <a:pt x="5520" y="232"/>
                </a:lnTo>
                <a:lnTo>
                  <a:pt x="5520" y="240"/>
                </a:lnTo>
                <a:lnTo>
                  <a:pt x="5521" y="254"/>
                </a:lnTo>
                <a:lnTo>
                  <a:pt x="5521" y="251"/>
                </a:lnTo>
                <a:lnTo>
                  <a:pt x="5521" y="251"/>
                </a:lnTo>
                <a:lnTo>
                  <a:pt x="5522" y="209"/>
                </a:lnTo>
                <a:lnTo>
                  <a:pt x="5523" y="205"/>
                </a:lnTo>
                <a:lnTo>
                  <a:pt x="5524" y="246"/>
                </a:lnTo>
                <a:lnTo>
                  <a:pt x="5524" y="249"/>
                </a:lnTo>
                <a:lnTo>
                  <a:pt x="5525" y="154"/>
                </a:lnTo>
                <a:lnTo>
                  <a:pt x="5525" y="116"/>
                </a:lnTo>
                <a:lnTo>
                  <a:pt x="5525" y="107"/>
                </a:lnTo>
                <a:lnTo>
                  <a:pt x="5526" y="123"/>
                </a:lnTo>
                <a:lnTo>
                  <a:pt x="5526" y="120"/>
                </a:lnTo>
                <a:lnTo>
                  <a:pt x="5527" y="114"/>
                </a:lnTo>
                <a:lnTo>
                  <a:pt x="5527" y="145"/>
                </a:lnTo>
                <a:lnTo>
                  <a:pt x="5528" y="159"/>
                </a:lnTo>
                <a:lnTo>
                  <a:pt x="5528" y="180"/>
                </a:lnTo>
                <a:lnTo>
                  <a:pt x="5528" y="154"/>
                </a:lnTo>
                <a:lnTo>
                  <a:pt x="5528" y="174"/>
                </a:lnTo>
                <a:lnTo>
                  <a:pt x="5530" y="235"/>
                </a:lnTo>
                <a:lnTo>
                  <a:pt x="5530" y="236"/>
                </a:lnTo>
                <a:lnTo>
                  <a:pt x="5531" y="144"/>
                </a:lnTo>
                <a:lnTo>
                  <a:pt x="5531" y="107"/>
                </a:lnTo>
                <a:lnTo>
                  <a:pt x="5531" y="96"/>
                </a:lnTo>
                <a:lnTo>
                  <a:pt x="5532" y="119"/>
                </a:lnTo>
                <a:lnTo>
                  <a:pt x="5532" y="120"/>
                </a:lnTo>
                <a:lnTo>
                  <a:pt x="5533" y="105"/>
                </a:lnTo>
                <a:lnTo>
                  <a:pt x="5533" y="147"/>
                </a:lnTo>
                <a:lnTo>
                  <a:pt x="5534" y="153"/>
                </a:lnTo>
                <a:lnTo>
                  <a:pt x="5534" y="174"/>
                </a:lnTo>
                <a:lnTo>
                  <a:pt x="5535" y="172"/>
                </a:lnTo>
                <a:lnTo>
                  <a:pt x="5535" y="193"/>
                </a:lnTo>
                <a:lnTo>
                  <a:pt x="5536" y="237"/>
                </a:lnTo>
                <a:lnTo>
                  <a:pt x="5536" y="233"/>
                </a:lnTo>
                <a:lnTo>
                  <a:pt x="5537" y="104"/>
                </a:lnTo>
                <a:lnTo>
                  <a:pt x="5537" y="99"/>
                </a:lnTo>
                <a:lnTo>
                  <a:pt x="5538" y="128"/>
                </a:lnTo>
                <a:lnTo>
                  <a:pt x="5539" y="104"/>
                </a:lnTo>
                <a:lnTo>
                  <a:pt x="5540" y="154"/>
                </a:lnTo>
                <a:lnTo>
                  <a:pt x="5540" y="168"/>
                </a:lnTo>
                <a:lnTo>
                  <a:pt x="5540" y="163"/>
                </a:lnTo>
                <a:lnTo>
                  <a:pt x="5541" y="212"/>
                </a:lnTo>
                <a:lnTo>
                  <a:pt x="5541" y="218"/>
                </a:lnTo>
                <a:lnTo>
                  <a:pt x="5541" y="236"/>
                </a:lnTo>
                <a:lnTo>
                  <a:pt x="5542" y="228"/>
                </a:lnTo>
                <a:lnTo>
                  <a:pt x="5542" y="230"/>
                </a:lnTo>
                <a:lnTo>
                  <a:pt x="5543" y="98"/>
                </a:lnTo>
                <a:lnTo>
                  <a:pt x="5544" y="92"/>
                </a:lnTo>
                <a:lnTo>
                  <a:pt x="5544" y="123"/>
                </a:lnTo>
                <a:lnTo>
                  <a:pt x="5544" y="110"/>
                </a:lnTo>
                <a:lnTo>
                  <a:pt x="5545" y="119"/>
                </a:lnTo>
                <a:lnTo>
                  <a:pt x="5546" y="175"/>
                </a:lnTo>
                <a:lnTo>
                  <a:pt x="5546" y="176"/>
                </a:lnTo>
                <a:lnTo>
                  <a:pt x="5546" y="159"/>
                </a:lnTo>
                <a:lnTo>
                  <a:pt x="5547" y="220"/>
                </a:lnTo>
                <a:lnTo>
                  <a:pt x="5547" y="230"/>
                </a:lnTo>
                <a:lnTo>
                  <a:pt x="5548" y="239"/>
                </a:lnTo>
                <a:lnTo>
                  <a:pt x="5548" y="233"/>
                </a:lnTo>
                <a:lnTo>
                  <a:pt x="5548" y="206"/>
                </a:lnTo>
                <a:lnTo>
                  <a:pt x="5549" y="102"/>
                </a:lnTo>
                <a:lnTo>
                  <a:pt x="5550" y="116"/>
                </a:lnTo>
                <a:lnTo>
                  <a:pt x="5550" y="131"/>
                </a:lnTo>
                <a:lnTo>
                  <a:pt x="5550" y="107"/>
                </a:lnTo>
                <a:lnTo>
                  <a:pt x="5551" y="110"/>
                </a:lnTo>
                <a:lnTo>
                  <a:pt x="5551" y="120"/>
                </a:lnTo>
                <a:lnTo>
                  <a:pt x="5552" y="180"/>
                </a:lnTo>
                <a:lnTo>
                  <a:pt x="5552" y="160"/>
                </a:lnTo>
                <a:lnTo>
                  <a:pt x="5553" y="227"/>
                </a:lnTo>
                <a:lnTo>
                  <a:pt x="5553" y="237"/>
                </a:lnTo>
                <a:lnTo>
                  <a:pt x="5554" y="239"/>
                </a:lnTo>
                <a:lnTo>
                  <a:pt x="5554" y="226"/>
                </a:lnTo>
                <a:lnTo>
                  <a:pt x="5555" y="188"/>
                </a:lnTo>
                <a:lnTo>
                  <a:pt x="5555" y="154"/>
                </a:lnTo>
                <a:lnTo>
                  <a:pt x="5556" y="165"/>
                </a:lnTo>
                <a:lnTo>
                  <a:pt x="5556" y="188"/>
                </a:lnTo>
                <a:lnTo>
                  <a:pt x="5557" y="205"/>
                </a:lnTo>
                <a:lnTo>
                  <a:pt x="5557" y="197"/>
                </a:lnTo>
                <a:lnTo>
                  <a:pt x="5557" y="205"/>
                </a:lnTo>
                <a:lnTo>
                  <a:pt x="5558" y="181"/>
                </a:lnTo>
                <a:lnTo>
                  <a:pt x="5558" y="187"/>
                </a:lnTo>
                <a:lnTo>
                  <a:pt x="5558" y="194"/>
                </a:lnTo>
                <a:lnTo>
                  <a:pt x="5559" y="240"/>
                </a:lnTo>
                <a:lnTo>
                  <a:pt x="5560" y="245"/>
                </a:lnTo>
                <a:lnTo>
                  <a:pt x="5560" y="267"/>
                </a:lnTo>
                <a:lnTo>
                  <a:pt x="5560" y="255"/>
                </a:lnTo>
                <a:lnTo>
                  <a:pt x="5561" y="242"/>
                </a:lnTo>
                <a:lnTo>
                  <a:pt x="5561" y="228"/>
                </a:lnTo>
                <a:lnTo>
                  <a:pt x="5562" y="245"/>
                </a:lnTo>
                <a:lnTo>
                  <a:pt x="5562" y="246"/>
                </a:lnTo>
                <a:lnTo>
                  <a:pt x="5562" y="251"/>
                </a:lnTo>
                <a:lnTo>
                  <a:pt x="5563" y="251"/>
                </a:lnTo>
                <a:lnTo>
                  <a:pt x="5563" y="235"/>
                </a:lnTo>
                <a:lnTo>
                  <a:pt x="5564" y="185"/>
                </a:lnTo>
                <a:lnTo>
                  <a:pt x="5564" y="193"/>
                </a:lnTo>
                <a:lnTo>
                  <a:pt x="5564" y="212"/>
                </a:lnTo>
                <a:lnTo>
                  <a:pt x="5565" y="244"/>
                </a:lnTo>
                <a:lnTo>
                  <a:pt x="5565" y="244"/>
                </a:lnTo>
                <a:lnTo>
                  <a:pt x="5566" y="239"/>
                </a:lnTo>
                <a:lnTo>
                  <a:pt x="5567" y="113"/>
                </a:lnTo>
                <a:lnTo>
                  <a:pt x="5567" y="111"/>
                </a:lnTo>
                <a:lnTo>
                  <a:pt x="5568" y="124"/>
                </a:lnTo>
                <a:lnTo>
                  <a:pt x="5568" y="123"/>
                </a:lnTo>
                <a:lnTo>
                  <a:pt x="5568" y="119"/>
                </a:lnTo>
                <a:lnTo>
                  <a:pt x="5568" y="113"/>
                </a:lnTo>
                <a:lnTo>
                  <a:pt x="5569" y="147"/>
                </a:lnTo>
                <a:lnTo>
                  <a:pt x="5569" y="168"/>
                </a:lnTo>
                <a:lnTo>
                  <a:pt x="5570" y="154"/>
                </a:lnTo>
                <a:lnTo>
                  <a:pt x="5570" y="202"/>
                </a:lnTo>
                <a:lnTo>
                  <a:pt x="5571" y="218"/>
                </a:lnTo>
                <a:lnTo>
                  <a:pt x="5571" y="230"/>
                </a:lnTo>
                <a:lnTo>
                  <a:pt x="5572" y="228"/>
                </a:lnTo>
                <a:lnTo>
                  <a:pt x="5572" y="214"/>
                </a:lnTo>
                <a:lnTo>
                  <a:pt x="5573" y="101"/>
                </a:lnTo>
                <a:lnTo>
                  <a:pt x="5573" y="102"/>
                </a:lnTo>
                <a:lnTo>
                  <a:pt x="5574" y="124"/>
                </a:lnTo>
                <a:lnTo>
                  <a:pt x="5574" y="117"/>
                </a:lnTo>
                <a:lnTo>
                  <a:pt x="5574" y="108"/>
                </a:lnTo>
                <a:lnTo>
                  <a:pt x="5575" y="162"/>
                </a:lnTo>
                <a:lnTo>
                  <a:pt x="5576" y="174"/>
                </a:lnTo>
                <a:lnTo>
                  <a:pt x="5576" y="156"/>
                </a:lnTo>
                <a:lnTo>
                  <a:pt x="5576" y="220"/>
                </a:lnTo>
                <a:lnTo>
                  <a:pt x="5577" y="230"/>
                </a:lnTo>
                <a:lnTo>
                  <a:pt x="5577" y="236"/>
                </a:lnTo>
                <a:lnTo>
                  <a:pt x="5578" y="221"/>
                </a:lnTo>
                <a:lnTo>
                  <a:pt x="5578" y="183"/>
                </a:lnTo>
                <a:lnTo>
                  <a:pt x="5579" y="104"/>
                </a:lnTo>
                <a:lnTo>
                  <a:pt x="5579" y="104"/>
                </a:lnTo>
                <a:lnTo>
                  <a:pt x="5579" y="119"/>
                </a:lnTo>
                <a:lnTo>
                  <a:pt x="5579" y="124"/>
                </a:lnTo>
                <a:lnTo>
                  <a:pt x="5580" y="105"/>
                </a:lnTo>
                <a:lnTo>
                  <a:pt x="5580" y="117"/>
                </a:lnTo>
                <a:lnTo>
                  <a:pt x="5580" y="128"/>
                </a:lnTo>
                <a:lnTo>
                  <a:pt x="5581" y="175"/>
                </a:lnTo>
                <a:lnTo>
                  <a:pt x="5581" y="171"/>
                </a:lnTo>
                <a:lnTo>
                  <a:pt x="5582" y="160"/>
                </a:lnTo>
                <a:lnTo>
                  <a:pt x="5583" y="227"/>
                </a:lnTo>
                <a:lnTo>
                  <a:pt x="5583" y="232"/>
                </a:lnTo>
                <a:lnTo>
                  <a:pt x="5583" y="237"/>
                </a:lnTo>
                <a:lnTo>
                  <a:pt x="5584" y="199"/>
                </a:lnTo>
                <a:lnTo>
                  <a:pt x="5584" y="144"/>
                </a:lnTo>
                <a:lnTo>
                  <a:pt x="5585" y="102"/>
                </a:lnTo>
                <a:lnTo>
                  <a:pt x="5585" y="113"/>
                </a:lnTo>
                <a:lnTo>
                  <a:pt x="5585" y="124"/>
                </a:lnTo>
                <a:lnTo>
                  <a:pt x="5586" y="120"/>
                </a:lnTo>
                <a:lnTo>
                  <a:pt x="5586" y="131"/>
                </a:lnTo>
                <a:lnTo>
                  <a:pt x="5587" y="174"/>
                </a:lnTo>
                <a:lnTo>
                  <a:pt x="5587" y="168"/>
                </a:lnTo>
                <a:lnTo>
                  <a:pt x="5588" y="165"/>
                </a:lnTo>
                <a:lnTo>
                  <a:pt x="5589" y="228"/>
                </a:lnTo>
                <a:lnTo>
                  <a:pt x="5589" y="233"/>
                </a:lnTo>
                <a:lnTo>
                  <a:pt x="5589" y="235"/>
                </a:lnTo>
                <a:lnTo>
                  <a:pt x="5590" y="211"/>
                </a:lnTo>
                <a:lnTo>
                  <a:pt x="5590" y="169"/>
                </a:lnTo>
                <a:lnTo>
                  <a:pt x="5591" y="119"/>
                </a:lnTo>
                <a:lnTo>
                  <a:pt x="5591" y="129"/>
                </a:lnTo>
                <a:lnTo>
                  <a:pt x="5591" y="142"/>
                </a:lnTo>
                <a:lnTo>
                  <a:pt x="5592" y="138"/>
                </a:lnTo>
                <a:lnTo>
                  <a:pt x="5592" y="150"/>
                </a:lnTo>
                <a:lnTo>
                  <a:pt x="5593" y="166"/>
                </a:lnTo>
                <a:lnTo>
                  <a:pt x="5593" y="196"/>
                </a:lnTo>
                <a:lnTo>
                  <a:pt x="5594" y="172"/>
                </a:lnTo>
                <a:lnTo>
                  <a:pt x="5594" y="187"/>
                </a:lnTo>
                <a:lnTo>
                  <a:pt x="5595" y="242"/>
                </a:lnTo>
                <a:lnTo>
                  <a:pt x="5595" y="244"/>
                </a:lnTo>
                <a:lnTo>
                  <a:pt x="5596" y="226"/>
                </a:lnTo>
                <a:lnTo>
                  <a:pt x="5596" y="200"/>
                </a:lnTo>
                <a:lnTo>
                  <a:pt x="5596" y="190"/>
                </a:lnTo>
                <a:lnTo>
                  <a:pt x="5597" y="211"/>
                </a:lnTo>
                <a:lnTo>
                  <a:pt x="5598" y="227"/>
                </a:lnTo>
                <a:lnTo>
                  <a:pt x="5598" y="224"/>
                </a:lnTo>
                <a:lnTo>
                  <a:pt x="5599" y="226"/>
                </a:lnTo>
                <a:lnTo>
                  <a:pt x="5599" y="221"/>
                </a:lnTo>
                <a:lnTo>
                  <a:pt x="5599" y="233"/>
                </a:lnTo>
                <a:lnTo>
                  <a:pt x="5599" y="205"/>
                </a:lnTo>
                <a:lnTo>
                  <a:pt x="5600" y="215"/>
                </a:lnTo>
                <a:lnTo>
                  <a:pt x="5600" y="230"/>
                </a:lnTo>
                <a:lnTo>
                  <a:pt x="5601" y="261"/>
                </a:lnTo>
                <a:lnTo>
                  <a:pt x="5601" y="260"/>
                </a:lnTo>
                <a:lnTo>
                  <a:pt x="5602" y="255"/>
                </a:lnTo>
                <a:lnTo>
                  <a:pt x="5602" y="272"/>
                </a:lnTo>
                <a:lnTo>
                  <a:pt x="5602" y="257"/>
                </a:lnTo>
                <a:lnTo>
                  <a:pt x="5603" y="248"/>
                </a:lnTo>
                <a:lnTo>
                  <a:pt x="5603" y="244"/>
                </a:lnTo>
                <a:lnTo>
                  <a:pt x="5603" y="257"/>
                </a:lnTo>
                <a:lnTo>
                  <a:pt x="5604" y="261"/>
                </a:lnTo>
                <a:lnTo>
                  <a:pt x="5604" y="264"/>
                </a:lnTo>
                <a:lnTo>
                  <a:pt x="5605" y="257"/>
                </a:lnTo>
                <a:lnTo>
                  <a:pt x="5605" y="254"/>
                </a:lnTo>
                <a:lnTo>
                  <a:pt x="5605" y="214"/>
                </a:lnTo>
                <a:lnTo>
                  <a:pt x="5606" y="228"/>
                </a:lnTo>
                <a:lnTo>
                  <a:pt x="5606" y="242"/>
                </a:lnTo>
                <a:lnTo>
                  <a:pt x="5607" y="254"/>
                </a:lnTo>
                <a:lnTo>
                  <a:pt x="5607" y="252"/>
                </a:lnTo>
                <a:lnTo>
                  <a:pt x="5607" y="237"/>
                </a:lnTo>
                <a:lnTo>
                  <a:pt x="5608" y="165"/>
                </a:lnTo>
                <a:lnTo>
                  <a:pt x="5609" y="163"/>
                </a:lnTo>
                <a:lnTo>
                  <a:pt x="5609" y="176"/>
                </a:lnTo>
                <a:lnTo>
                  <a:pt x="5610" y="175"/>
                </a:lnTo>
                <a:lnTo>
                  <a:pt x="5610" y="172"/>
                </a:lnTo>
                <a:lnTo>
                  <a:pt x="5611" y="212"/>
                </a:lnTo>
                <a:lnTo>
                  <a:pt x="5611" y="193"/>
                </a:lnTo>
                <a:lnTo>
                  <a:pt x="5611" y="188"/>
                </a:lnTo>
                <a:lnTo>
                  <a:pt x="5612" y="236"/>
                </a:lnTo>
                <a:lnTo>
                  <a:pt x="5612" y="240"/>
                </a:lnTo>
                <a:lnTo>
                  <a:pt x="5613" y="246"/>
                </a:lnTo>
                <a:lnTo>
                  <a:pt x="5613" y="233"/>
                </a:lnTo>
                <a:lnTo>
                  <a:pt x="5614" y="218"/>
                </a:lnTo>
                <a:lnTo>
                  <a:pt x="5615" y="156"/>
                </a:lnTo>
                <a:lnTo>
                  <a:pt x="5615" y="160"/>
                </a:lnTo>
                <a:lnTo>
                  <a:pt x="5616" y="178"/>
                </a:lnTo>
                <a:lnTo>
                  <a:pt x="5616" y="174"/>
                </a:lnTo>
                <a:lnTo>
                  <a:pt x="5617" y="209"/>
                </a:lnTo>
                <a:lnTo>
                  <a:pt x="5617" y="203"/>
                </a:lnTo>
                <a:lnTo>
                  <a:pt x="5617" y="192"/>
                </a:lnTo>
                <a:lnTo>
                  <a:pt x="5618" y="240"/>
                </a:lnTo>
                <a:lnTo>
                  <a:pt x="5619" y="249"/>
                </a:lnTo>
                <a:lnTo>
                  <a:pt x="5619" y="230"/>
                </a:lnTo>
                <a:lnTo>
                  <a:pt x="5620" y="188"/>
                </a:lnTo>
                <a:lnTo>
                  <a:pt x="5620" y="157"/>
                </a:lnTo>
                <a:lnTo>
                  <a:pt x="5621" y="162"/>
                </a:lnTo>
                <a:lnTo>
                  <a:pt x="5621" y="183"/>
                </a:lnTo>
                <a:lnTo>
                  <a:pt x="5622" y="194"/>
                </a:lnTo>
                <a:lnTo>
                  <a:pt x="5622" y="202"/>
                </a:lnTo>
                <a:lnTo>
                  <a:pt x="5623" y="224"/>
                </a:lnTo>
                <a:lnTo>
                  <a:pt x="5623" y="205"/>
                </a:lnTo>
                <a:lnTo>
                  <a:pt x="5623" y="217"/>
                </a:lnTo>
                <a:lnTo>
                  <a:pt x="5624" y="252"/>
                </a:lnTo>
                <a:lnTo>
                  <a:pt x="5625" y="257"/>
                </a:lnTo>
                <a:lnTo>
                  <a:pt x="5626" y="209"/>
                </a:lnTo>
                <a:lnTo>
                  <a:pt x="5626" y="184"/>
                </a:lnTo>
                <a:lnTo>
                  <a:pt x="5626" y="176"/>
                </a:lnTo>
                <a:lnTo>
                  <a:pt x="5627" y="190"/>
                </a:lnTo>
                <a:lnTo>
                  <a:pt x="5627" y="192"/>
                </a:lnTo>
                <a:lnTo>
                  <a:pt x="5628" y="184"/>
                </a:lnTo>
                <a:lnTo>
                  <a:pt x="5628" y="203"/>
                </a:lnTo>
                <a:lnTo>
                  <a:pt x="5628" y="214"/>
                </a:lnTo>
                <a:lnTo>
                  <a:pt x="5629" y="232"/>
                </a:lnTo>
                <a:lnTo>
                  <a:pt x="5629" y="205"/>
                </a:lnTo>
                <a:lnTo>
                  <a:pt x="5629" y="218"/>
                </a:lnTo>
                <a:lnTo>
                  <a:pt x="5630" y="235"/>
                </a:lnTo>
                <a:lnTo>
                  <a:pt x="5631" y="261"/>
                </a:lnTo>
                <a:lnTo>
                  <a:pt x="5631" y="255"/>
                </a:lnTo>
                <a:lnTo>
                  <a:pt x="5632" y="193"/>
                </a:lnTo>
                <a:lnTo>
                  <a:pt x="5632" y="184"/>
                </a:lnTo>
                <a:lnTo>
                  <a:pt x="5633" y="202"/>
                </a:lnTo>
                <a:lnTo>
                  <a:pt x="5633" y="200"/>
                </a:lnTo>
                <a:lnTo>
                  <a:pt x="5634" y="217"/>
                </a:lnTo>
                <a:lnTo>
                  <a:pt x="5635" y="230"/>
                </a:lnTo>
                <a:lnTo>
                  <a:pt x="5635" y="203"/>
                </a:lnTo>
                <a:lnTo>
                  <a:pt x="5635" y="233"/>
                </a:lnTo>
                <a:lnTo>
                  <a:pt x="5636" y="246"/>
                </a:lnTo>
                <a:lnTo>
                  <a:pt x="5636" y="260"/>
                </a:lnTo>
                <a:lnTo>
                  <a:pt x="5637" y="260"/>
                </a:lnTo>
                <a:lnTo>
                  <a:pt x="5637" y="255"/>
                </a:lnTo>
                <a:lnTo>
                  <a:pt x="5637" y="270"/>
                </a:lnTo>
                <a:lnTo>
                  <a:pt x="5638" y="226"/>
                </a:lnTo>
                <a:lnTo>
                  <a:pt x="5638" y="227"/>
                </a:lnTo>
                <a:lnTo>
                  <a:pt x="5638" y="226"/>
                </a:lnTo>
                <a:lnTo>
                  <a:pt x="5639" y="248"/>
                </a:lnTo>
                <a:lnTo>
                  <a:pt x="5639" y="246"/>
                </a:lnTo>
                <a:lnTo>
                  <a:pt x="5639" y="242"/>
                </a:lnTo>
                <a:lnTo>
                  <a:pt x="5640" y="252"/>
                </a:lnTo>
                <a:lnTo>
                  <a:pt x="5641" y="217"/>
                </a:lnTo>
                <a:lnTo>
                  <a:pt x="5642" y="244"/>
                </a:lnTo>
                <a:lnTo>
                  <a:pt x="5642" y="255"/>
                </a:lnTo>
                <a:lnTo>
                  <a:pt x="5643" y="269"/>
                </a:lnTo>
                <a:lnTo>
                  <a:pt x="5643" y="266"/>
                </a:lnTo>
                <a:lnTo>
                  <a:pt x="5643" y="286"/>
                </a:lnTo>
                <a:lnTo>
                  <a:pt x="5644" y="264"/>
                </a:lnTo>
                <a:lnTo>
                  <a:pt x="5644" y="266"/>
                </a:lnTo>
                <a:lnTo>
                  <a:pt x="5644" y="264"/>
                </a:lnTo>
                <a:lnTo>
                  <a:pt x="5645" y="276"/>
                </a:lnTo>
                <a:lnTo>
                  <a:pt x="5646" y="276"/>
                </a:lnTo>
                <a:lnTo>
                  <a:pt x="5646" y="282"/>
                </a:lnTo>
                <a:lnTo>
                  <a:pt x="5646" y="257"/>
                </a:lnTo>
                <a:lnTo>
                  <a:pt x="5647" y="227"/>
                </a:lnTo>
                <a:lnTo>
                  <a:pt x="5648" y="257"/>
                </a:lnTo>
                <a:lnTo>
                  <a:pt x="5648" y="267"/>
                </a:lnTo>
                <a:lnTo>
                  <a:pt x="5648" y="270"/>
                </a:lnTo>
                <a:lnTo>
                  <a:pt x="5649" y="258"/>
                </a:lnTo>
                <a:lnTo>
                  <a:pt x="5649" y="264"/>
                </a:lnTo>
                <a:lnTo>
                  <a:pt x="5650" y="217"/>
                </a:lnTo>
                <a:lnTo>
                  <a:pt x="5650" y="223"/>
                </a:lnTo>
                <a:lnTo>
                  <a:pt x="5650" y="224"/>
                </a:lnTo>
                <a:lnTo>
                  <a:pt x="5651" y="235"/>
                </a:lnTo>
                <a:lnTo>
                  <a:pt x="5651" y="235"/>
                </a:lnTo>
                <a:lnTo>
                  <a:pt x="5652" y="236"/>
                </a:lnTo>
                <a:lnTo>
                  <a:pt x="5652" y="248"/>
                </a:lnTo>
                <a:lnTo>
                  <a:pt x="5653" y="223"/>
                </a:lnTo>
                <a:lnTo>
                  <a:pt x="5653" y="233"/>
                </a:lnTo>
                <a:lnTo>
                  <a:pt x="5654" y="270"/>
                </a:lnTo>
                <a:lnTo>
                  <a:pt x="5654" y="272"/>
                </a:lnTo>
                <a:lnTo>
                  <a:pt x="5655" y="263"/>
                </a:lnTo>
                <a:lnTo>
                  <a:pt x="5655" y="273"/>
                </a:lnTo>
                <a:lnTo>
                  <a:pt x="5655" y="245"/>
                </a:lnTo>
                <a:lnTo>
                  <a:pt x="5656" y="220"/>
                </a:lnTo>
                <a:lnTo>
                  <a:pt x="5657" y="232"/>
                </a:lnTo>
                <a:lnTo>
                  <a:pt x="5657" y="236"/>
                </a:lnTo>
                <a:lnTo>
                  <a:pt x="5658" y="236"/>
                </a:lnTo>
                <a:lnTo>
                  <a:pt x="5658" y="242"/>
                </a:lnTo>
                <a:lnTo>
                  <a:pt x="5658" y="254"/>
                </a:lnTo>
                <a:lnTo>
                  <a:pt x="5658" y="220"/>
                </a:lnTo>
                <a:lnTo>
                  <a:pt x="5659" y="226"/>
                </a:lnTo>
                <a:lnTo>
                  <a:pt x="5659" y="237"/>
                </a:lnTo>
                <a:lnTo>
                  <a:pt x="5660" y="269"/>
                </a:lnTo>
                <a:lnTo>
                  <a:pt x="5660" y="269"/>
                </a:lnTo>
                <a:lnTo>
                  <a:pt x="5661" y="245"/>
                </a:lnTo>
                <a:lnTo>
                  <a:pt x="5662" y="227"/>
                </a:lnTo>
                <a:lnTo>
                  <a:pt x="5662" y="218"/>
                </a:lnTo>
                <a:lnTo>
                  <a:pt x="5662" y="228"/>
                </a:lnTo>
                <a:lnTo>
                  <a:pt x="5663" y="235"/>
                </a:lnTo>
                <a:lnTo>
                  <a:pt x="5663" y="230"/>
                </a:lnTo>
                <a:lnTo>
                  <a:pt x="5664" y="240"/>
                </a:lnTo>
                <a:lnTo>
                  <a:pt x="5664" y="248"/>
                </a:lnTo>
                <a:lnTo>
                  <a:pt x="5664" y="254"/>
                </a:lnTo>
                <a:lnTo>
                  <a:pt x="5664" y="226"/>
                </a:lnTo>
                <a:lnTo>
                  <a:pt x="5665" y="236"/>
                </a:lnTo>
                <a:lnTo>
                  <a:pt x="5665" y="249"/>
                </a:lnTo>
                <a:lnTo>
                  <a:pt x="5666" y="272"/>
                </a:lnTo>
                <a:lnTo>
                  <a:pt x="5666" y="269"/>
                </a:lnTo>
                <a:lnTo>
                  <a:pt x="5666" y="264"/>
                </a:lnTo>
                <a:lnTo>
                  <a:pt x="5667" y="230"/>
                </a:lnTo>
                <a:lnTo>
                  <a:pt x="5668" y="236"/>
                </a:lnTo>
                <a:lnTo>
                  <a:pt x="5668" y="228"/>
                </a:lnTo>
                <a:lnTo>
                  <a:pt x="5669" y="237"/>
                </a:lnTo>
                <a:lnTo>
                  <a:pt x="5669" y="245"/>
                </a:lnTo>
                <a:lnTo>
                  <a:pt x="5669" y="244"/>
                </a:lnTo>
                <a:lnTo>
                  <a:pt x="5670" y="254"/>
                </a:lnTo>
                <a:lnTo>
                  <a:pt x="5670" y="251"/>
                </a:lnTo>
                <a:lnTo>
                  <a:pt x="5670" y="228"/>
                </a:lnTo>
                <a:lnTo>
                  <a:pt x="5671" y="255"/>
                </a:lnTo>
                <a:lnTo>
                  <a:pt x="5671" y="264"/>
                </a:lnTo>
                <a:lnTo>
                  <a:pt x="5672" y="273"/>
                </a:lnTo>
                <a:lnTo>
                  <a:pt x="5672" y="270"/>
                </a:lnTo>
                <a:lnTo>
                  <a:pt x="5673" y="264"/>
                </a:lnTo>
                <a:lnTo>
                  <a:pt x="5673" y="284"/>
                </a:lnTo>
                <a:lnTo>
                  <a:pt x="5674" y="264"/>
                </a:lnTo>
                <a:lnTo>
                  <a:pt x="5674" y="264"/>
                </a:lnTo>
                <a:lnTo>
                  <a:pt x="5674" y="288"/>
                </a:lnTo>
                <a:lnTo>
                  <a:pt x="5675" y="278"/>
                </a:lnTo>
                <a:lnTo>
                  <a:pt x="5675" y="279"/>
                </a:lnTo>
                <a:lnTo>
                  <a:pt x="5676" y="269"/>
                </a:lnTo>
                <a:lnTo>
                  <a:pt x="5676" y="235"/>
                </a:lnTo>
                <a:lnTo>
                  <a:pt x="5677" y="263"/>
                </a:lnTo>
                <a:lnTo>
                  <a:pt x="5678" y="267"/>
                </a:lnTo>
                <a:lnTo>
                  <a:pt x="5678" y="273"/>
                </a:lnTo>
                <a:lnTo>
                  <a:pt x="5678" y="266"/>
                </a:lnTo>
                <a:lnTo>
                  <a:pt x="5679" y="284"/>
                </a:lnTo>
                <a:lnTo>
                  <a:pt x="5679" y="255"/>
                </a:lnTo>
                <a:lnTo>
                  <a:pt x="5680" y="263"/>
                </a:lnTo>
                <a:lnTo>
                  <a:pt x="5680" y="261"/>
                </a:lnTo>
                <a:lnTo>
                  <a:pt x="5681" y="269"/>
                </a:lnTo>
                <a:lnTo>
                  <a:pt x="5681" y="269"/>
                </a:lnTo>
                <a:lnTo>
                  <a:pt x="5681" y="267"/>
                </a:lnTo>
                <a:lnTo>
                  <a:pt x="5682" y="232"/>
                </a:lnTo>
                <a:lnTo>
                  <a:pt x="5682" y="242"/>
                </a:lnTo>
                <a:lnTo>
                  <a:pt x="5683" y="272"/>
                </a:lnTo>
                <a:lnTo>
                  <a:pt x="5684" y="273"/>
                </a:lnTo>
                <a:lnTo>
                  <a:pt x="5685" y="298"/>
                </a:lnTo>
                <a:lnTo>
                  <a:pt x="5685" y="289"/>
                </a:lnTo>
                <a:lnTo>
                  <a:pt x="5686" y="275"/>
                </a:lnTo>
                <a:lnTo>
                  <a:pt x="5686" y="278"/>
                </a:lnTo>
                <a:lnTo>
                  <a:pt x="5686" y="279"/>
                </a:lnTo>
                <a:lnTo>
                  <a:pt x="5687" y="286"/>
                </a:lnTo>
                <a:lnTo>
                  <a:pt x="5687" y="282"/>
                </a:lnTo>
                <a:lnTo>
                  <a:pt x="5687" y="280"/>
                </a:lnTo>
                <a:lnTo>
                  <a:pt x="5688" y="235"/>
                </a:lnTo>
                <a:lnTo>
                  <a:pt x="5689" y="249"/>
                </a:lnTo>
                <a:lnTo>
                  <a:pt x="5690" y="275"/>
                </a:lnTo>
                <a:lnTo>
                  <a:pt x="5690" y="276"/>
                </a:lnTo>
                <a:lnTo>
                  <a:pt x="5691" y="246"/>
                </a:lnTo>
                <a:lnTo>
                  <a:pt x="5691" y="223"/>
                </a:lnTo>
                <a:lnTo>
                  <a:pt x="5691" y="218"/>
                </a:lnTo>
                <a:lnTo>
                  <a:pt x="5692" y="227"/>
                </a:lnTo>
                <a:lnTo>
                  <a:pt x="5692" y="230"/>
                </a:lnTo>
                <a:lnTo>
                  <a:pt x="5693" y="227"/>
                </a:lnTo>
                <a:lnTo>
                  <a:pt x="5693" y="236"/>
                </a:lnTo>
                <a:lnTo>
                  <a:pt x="5694" y="239"/>
                </a:lnTo>
                <a:lnTo>
                  <a:pt x="5694" y="249"/>
                </a:lnTo>
                <a:lnTo>
                  <a:pt x="5694" y="217"/>
                </a:lnTo>
                <a:lnTo>
                  <a:pt x="5694" y="235"/>
                </a:lnTo>
                <a:lnTo>
                  <a:pt x="5695" y="252"/>
                </a:lnTo>
                <a:lnTo>
                  <a:pt x="5696" y="272"/>
                </a:lnTo>
                <a:lnTo>
                  <a:pt x="5696" y="269"/>
                </a:lnTo>
                <a:lnTo>
                  <a:pt x="5696" y="269"/>
                </a:lnTo>
                <a:lnTo>
                  <a:pt x="5697" y="218"/>
                </a:lnTo>
                <a:lnTo>
                  <a:pt x="5697" y="202"/>
                </a:lnTo>
                <a:lnTo>
                  <a:pt x="5698" y="220"/>
                </a:lnTo>
                <a:lnTo>
                  <a:pt x="5698" y="226"/>
                </a:lnTo>
                <a:lnTo>
                  <a:pt x="5698" y="218"/>
                </a:lnTo>
                <a:lnTo>
                  <a:pt x="5699" y="228"/>
                </a:lnTo>
                <a:lnTo>
                  <a:pt x="5700" y="232"/>
                </a:lnTo>
                <a:lnTo>
                  <a:pt x="5700" y="242"/>
                </a:lnTo>
                <a:lnTo>
                  <a:pt x="5700" y="206"/>
                </a:lnTo>
                <a:lnTo>
                  <a:pt x="5701" y="228"/>
                </a:lnTo>
                <a:lnTo>
                  <a:pt x="5701" y="245"/>
                </a:lnTo>
                <a:lnTo>
                  <a:pt x="5701" y="266"/>
                </a:lnTo>
                <a:lnTo>
                  <a:pt x="5702" y="266"/>
                </a:lnTo>
                <a:lnTo>
                  <a:pt x="5702" y="264"/>
                </a:lnTo>
                <a:lnTo>
                  <a:pt x="5703" y="215"/>
                </a:lnTo>
                <a:lnTo>
                  <a:pt x="5703" y="212"/>
                </a:lnTo>
                <a:lnTo>
                  <a:pt x="5703" y="209"/>
                </a:lnTo>
                <a:lnTo>
                  <a:pt x="5704" y="224"/>
                </a:lnTo>
                <a:lnTo>
                  <a:pt x="5704" y="221"/>
                </a:lnTo>
                <a:lnTo>
                  <a:pt x="5705" y="223"/>
                </a:lnTo>
                <a:lnTo>
                  <a:pt x="5705" y="235"/>
                </a:lnTo>
                <a:lnTo>
                  <a:pt x="5706" y="245"/>
                </a:lnTo>
                <a:lnTo>
                  <a:pt x="5706" y="206"/>
                </a:lnTo>
                <a:lnTo>
                  <a:pt x="5707" y="240"/>
                </a:lnTo>
                <a:lnTo>
                  <a:pt x="5707" y="252"/>
                </a:lnTo>
                <a:lnTo>
                  <a:pt x="5708" y="267"/>
                </a:lnTo>
                <a:lnTo>
                  <a:pt x="5708" y="260"/>
                </a:lnTo>
                <a:lnTo>
                  <a:pt x="5708" y="251"/>
                </a:lnTo>
                <a:lnTo>
                  <a:pt x="5708" y="252"/>
                </a:lnTo>
                <a:lnTo>
                  <a:pt x="5709" y="214"/>
                </a:lnTo>
                <a:lnTo>
                  <a:pt x="5709" y="208"/>
                </a:lnTo>
                <a:lnTo>
                  <a:pt x="5710" y="224"/>
                </a:lnTo>
                <a:lnTo>
                  <a:pt x="5710" y="218"/>
                </a:lnTo>
                <a:lnTo>
                  <a:pt x="5711" y="215"/>
                </a:lnTo>
                <a:lnTo>
                  <a:pt x="5712" y="240"/>
                </a:lnTo>
                <a:lnTo>
                  <a:pt x="5712" y="208"/>
                </a:lnTo>
                <a:lnTo>
                  <a:pt x="5713" y="258"/>
                </a:lnTo>
                <a:lnTo>
                  <a:pt x="5713" y="264"/>
                </a:lnTo>
                <a:lnTo>
                  <a:pt x="5713" y="267"/>
                </a:lnTo>
                <a:lnTo>
                  <a:pt x="5714" y="252"/>
                </a:lnTo>
                <a:lnTo>
                  <a:pt x="5714" y="252"/>
                </a:lnTo>
                <a:lnTo>
                  <a:pt x="5715" y="206"/>
                </a:lnTo>
                <a:lnTo>
                  <a:pt x="5715" y="206"/>
                </a:lnTo>
                <a:lnTo>
                  <a:pt x="5716" y="206"/>
                </a:lnTo>
                <a:lnTo>
                  <a:pt x="5717" y="223"/>
                </a:lnTo>
                <a:lnTo>
                  <a:pt x="5717" y="224"/>
                </a:lnTo>
                <a:lnTo>
                  <a:pt x="5717" y="239"/>
                </a:lnTo>
                <a:lnTo>
                  <a:pt x="5718" y="203"/>
                </a:lnTo>
                <a:lnTo>
                  <a:pt x="5718" y="215"/>
                </a:lnTo>
                <a:lnTo>
                  <a:pt x="5719" y="260"/>
                </a:lnTo>
                <a:lnTo>
                  <a:pt x="5719" y="263"/>
                </a:lnTo>
                <a:lnTo>
                  <a:pt x="5720" y="255"/>
                </a:lnTo>
                <a:lnTo>
                  <a:pt x="5720" y="273"/>
                </a:lnTo>
                <a:lnTo>
                  <a:pt x="5721" y="258"/>
                </a:lnTo>
                <a:lnTo>
                  <a:pt x="5721" y="232"/>
                </a:lnTo>
                <a:lnTo>
                  <a:pt x="5722" y="242"/>
                </a:lnTo>
                <a:lnTo>
                  <a:pt x="5722" y="252"/>
                </a:lnTo>
                <a:lnTo>
                  <a:pt x="5723" y="249"/>
                </a:lnTo>
                <a:lnTo>
                  <a:pt x="5723" y="245"/>
                </a:lnTo>
                <a:lnTo>
                  <a:pt x="5724" y="209"/>
                </a:lnTo>
                <a:lnTo>
                  <a:pt x="5724" y="220"/>
                </a:lnTo>
                <a:lnTo>
                  <a:pt x="5724" y="236"/>
                </a:lnTo>
                <a:lnTo>
                  <a:pt x="5725" y="269"/>
                </a:lnTo>
                <a:lnTo>
                  <a:pt x="5725" y="272"/>
                </a:lnTo>
                <a:lnTo>
                  <a:pt x="5726" y="267"/>
                </a:lnTo>
                <a:lnTo>
                  <a:pt x="5726" y="285"/>
                </a:lnTo>
                <a:lnTo>
                  <a:pt x="5726" y="284"/>
                </a:lnTo>
                <a:lnTo>
                  <a:pt x="5727" y="269"/>
                </a:lnTo>
                <a:lnTo>
                  <a:pt x="5727" y="255"/>
                </a:lnTo>
                <a:lnTo>
                  <a:pt x="5728" y="260"/>
                </a:lnTo>
                <a:lnTo>
                  <a:pt x="5728" y="263"/>
                </a:lnTo>
                <a:lnTo>
                  <a:pt x="5728" y="267"/>
                </a:lnTo>
                <a:lnTo>
                  <a:pt x="5729" y="264"/>
                </a:lnTo>
                <a:lnTo>
                  <a:pt x="5729" y="257"/>
                </a:lnTo>
                <a:lnTo>
                  <a:pt x="5730" y="212"/>
                </a:lnTo>
                <a:lnTo>
                  <a:pt x="5730" y="223"/>
                </a:lnTo>
                <a:lnTo>
                  <a:pt x="5730" y="239"/>
                </a:lnTo>
                <a:lnTo>
                  <a:pt x="5731" y="263"/>
                </a:lnTo>
                <a:lnTo>
                  <a:pt x="5732" y="257"/>
                </a:lnTo>
                <a:lnTo>
                  <a:pt x="5733" y="184"/>
                </a:lnTo>
                <a:lnTo>
                  <a:pt x="5733" y="176"/>
                </a:lnTo>
                <a:lnTo>
                  <a:pt x="5733" y="174"/>
                </a:lnTo>
                <a:lnTo>
                  <a:pt x="5733" y="187"/>
                </a:lnTo>
                <a:lnTo>
                  <a:pt x="5734" y="184"/>
                </a:lnTo>
                <a:lnTo>
                  <a:pt x="5734" y="183"/>
                </a:lnTo>
                <a:lnTo>
                  <a:pt x="5735" y="175"/>
                </a:lnTo>
                <a:lnTo>
                  <a:pt x="5735" y="199"/>
                </a:lnTo>
                <a:lnTo>
                  <a:pt x="5735" y="197"/>
                </a:lnTo>
                <a:lnTo>
                  <a:pt x="5736" y="174"/>
                </a:lnTo>
                <a:lnTo>
                  <a:pt x="5736" y="226"/>
                </a:lnTo>
                <a:lnTo>
                  <a:pt x="5737" y="244"/>
                </a:lnTo>
                <a:lnTo>
                  <a:pt x="5737" y="252"/>
                </a:lnTo>
                <a:lnTo>
                  <a:pt x="5737" y="252"/>
                </a:lnTo>
                <a:lnTo>
                  <a:pt x="5738" y="237"/>
                </a:lnTo>
                <a:lnTo>
                  <a:pt x="5739" y="157"/>
                </a:lnTo>
                <a:lnTo>
                  <a:pt x="5739" y="159"/>
                </a:lnTo>
                <a:lnTo>
                  <a:pt x="5740" y="183"/>
                </a:lnTo>
                <a:lnTo>
                  <a:pt x="5740" y="168"/>
                </a:lnTo>
                <a:lnTo>
                  <a:pt x="5740" y="172"/>
                </a:lnTo>
                <a:lnTo>
                  <a:pt x="5741" y="202"/>
                </a:lnTo>
                <a:lnTo>
                  <a:pt x="5741" y="181"/>
                </a:lnTo>
                <a:lnTo>
                  <a:pt x="5742" y="244"/>
                </a:lnTo>
                <a:lnTo>
                  <a:pt x="5743" y="254"/>
                </a:lnTo>
                <a:lnTo>
                  <a:pt x="5743" y="257"/>
                </a:lnTo>
                <a:lnTo>
                  <a:pt x="5744" y="230"/>
                </a:lnTo>
                <a:lnTo>
                  <a:pt x="5744" y="233"/>
                </a:lnTo>
                <a:lnTo>
                  <a:pt x="5745" y="156"/>
                </a:lnTo>
                <a:lnTo>
                  <a:pt x="5745" y="166"/>
                </a:lnTo>
                <a:lnTo>
                  <a:pt x="5745" y="175"/>
                </a:lnTo>
                <a:lnTo>
                  <a:pt x="5746" y="169"/>
                </a:lnTo>
                <a:lnTo>
                  <a:pt x="5746" y="178"/>
                </a:lnTo>
                <a:lnTo>
                  <a:pt x="5747" y="197"/>
                </a:lnTo>
                <a:lnTo>
                  <a:pt x="5747" y="162"/>
                </a:lnTo>
                <a:lnTo>
                  <a:pt x="5748" y="183"/>
                </a:lnTo>
                <a:lnTo>
                  <a:pt x="5749" y="249"/>
                </a:lnTo>
                <a:lnTo>
                  <a:pt x="5749" y="251"/>
                </a:lnTo>
                <a:lnTo>
                  <a:pt x="5749" y="252"/>
                </a:lnTo>
                <a:lnTo>
                  <a:pt x="5750" y="223"/>
                </a:lnTo>
                <a:lnTo>
                  <a:pt x="5750" y="190"/>
                </a:lnTo>
                <a:lnTo>
                  <a:pt x="5751" y="144"/>
                </a:lnTo>
                <a:lnTo>
                  <a:pt x="5751" y="156"/>
                </a:lnTo>
                <a:lnTo>
                  <a:pt x="5751" y="168"/>
                </a:lnTo>
                <a:lnTo>
                  <a:pt x="5752" y="165"/>
                </a:lnTo>
                <a:lnTo>
                  <a:pt x="5752" y="175"/>
                </a:lnTo>
                <a:lnTo>
                  <a:pt x="5753" y="184"/>
                </a:lnTo>
                <a:lnTo>
                  <a:pt x="5753" y="203"/>
                </a:lnTo>
                <a:lnTo>
                  <a:pt x="5753" y="171"/>
                </a:lnTo>
                <a:lnTo>
                  <a:pt x="5753" y="184"/>
                </a:lnTo>
                <a:lnTo>
                  <a:pt x="5754" y="206"/>
                </a:lnTo>
                <a:lnTo>
                  <a:pt x="5755" y="248"/>
                </a:lnTo>
                <a:lnTo>
                  <a:pt x="5755" y="254"/>
                </a:lnTo>
                <a:lnTo>
                  <a:pt x="5755" y="258"/>
                </a:lnTo>
                <a:lnTo>
                  <a:pt x="5756" y="233"/>
                </a:lnTo>
                <a:lnTo>
                  <a:pt x="5756" y="205"/>
                </a:lnTo>
                <a:lnTo>
                  <a:pt x="5757" y="151"/>
                </a:lnTo>
                <a:lnTo>
                  <a:pt x="5757" y="162"/>
                </a:lnTo>
                <a:lnTo>
                  <a:pt x="5757" y="176"/>
                </a:lnTo>
                <a:lnTo>
                  <a:pt x="5758" y="194"/>
                </a:lnTo>
                <a:lnTo>
                  <a:pt x="5759" y="193"/>
                </a:lnTo>
                <a:lnTo>
                  <a:pt x="5759" y="174"/>
                </a:lnTo>
                <a:lnTo>
                  <a:pt x="5760" y="205"/>
                </a:lnTo>
                <a:lnTo>
                  <a:pt x="5760" y="209"/>
                </a:lnTo>
                <a:lnTo>
                  <a:pt x="5761" y="254"/>
                </a:lnTo>
                <a:lnTo>
                  <a:pt x="5761" y="257"/>
                </a:lnTo>
                <a:lnTo>
                  <a:pt x="5762" y="237"/>
                </a:lnTo>
                <a:lnTo>
                  <a:pt x="5762" y="208"/>
                </a:lnTo>
                <a:lnTo>
                  <a:pt x="5762" y="194"/>
                </a:lnTo>
                <a:lnTo>
                  <a:pt x="5763" y="223"/>
                </a:lnTo>
                <a:lnTo>
                  <a:pt x="5764" y="232"/>
                </a:lnTo>
                <a:lnTo>
                  <a:pt x="5764" y="233"/>
                </a:lnTo>
                <a:lnTo>
                  <a:pt x="5764" y="228"/>
                </a:lnTo>
                <a:lnTo>
                  <a:pt x="5764" y="230"/>
                </a:lnTo>
                <a:lnTo>
                  <a:pt x="5765" y="227"/>
                </a:lnTo>
                <a:lnTo>
                  <a:pt x="5765" y="190"/>
                </a:lnTo>
                <a:lnTo>
                  <a:pt x="5766" y="217"/>
                </a:lnTo>
                <a:lnTo>
                  <a:pt x="5766" y="233"/>
                </a:lnTo>
                <a:lnTo>
                  <a:pt x="5767" y="261"/>
                </a:lnTo>
                <a:lnTo>
                  <a:pt x="5767" y="263"/>
                </a:lnTo>
                <a:lnTo>
                  <a:pt x="5768" y="279"/>
                </a:lnTo>
                <a:lnTo>
                  <a:pt x="5768" y="257"/>
                </a:lnTo>
                <a:lnTo>
                  <a:pt x="5768" y="245"/>
                </a:lnTo>
                <a:lnTo>
                  <a:pt x="5769" y="237"/>
                </a:lnTo>
                <a:lnTo>
                  <a:pt x="5769" y="252"/>
                </a:lnTo>
                <a:lnTo>
                  <a:pt x="5770" y="254"/>
                </a:lnTo>
                <a:lnTo>
                  <a:pt x="5771" y="245"/>
                </a:lnTo>
                <a:lnTo>
                  <a:pt x="5771" y="232"/>
                </a:lnTo>
                <a:lnTo>
                  <a:pt x="5771" y="192"/>
                </a:lnTo>
                <a:lnTo>
                  <a:pt x="5772" y="223"/>
                </a:lnTo>
                <a:lnTo>
                  <a:pt x="5772" y="245"/>
                </a:lnTo>
                <a:lnTo>
                  <a:pt x="5772" y="257"/>
                </a:lnTo>
                <a:lnTo>
                  <a:pt x="5773" y="249"/>
                </a:lnTo>
                <a:lnTo>
                  <a:pt x="5773" y="235"/>
                </a:lnTo>
                <a:lnTo>
                  <a:pt x="5774" y="126"/>
                </a:lnTo>
                <a:lnTo>
                  <a:pt x="5775" y="124"/>
                </a:lnTo>
                <a:lnTo>
                  <a:pt x="5775" y="120"/>
                </a:lnTo>
                <a:lnTo>
                  <a:pt x="5775" y="142"/>
                </a:lnTo>
                <a:lnTo>
                  <a:pt x="5776" y="129"/>
                </a:lnTo>
                <a:lnTo>
                  <a:pt x="5776" y="126"/>
                </a:lnTo>
                <a:lnTo>
                  <a:pt x="5776" y="162"/>
                </a:lnTo>
                <a:lnTo>
                  <a:pt x="5777" y="159"/>
                </a:lnTo>
                <a:lnTo>
                  <a:pt x="5777" y="138"/>
                </a:lnTo>
                <a:lnTo>
                  <a:pt x="5778" y="224"/>
                </a:lnTo>
                <a:lnTo>
                  <a:pt x="5778" y="235"/>
                </a:lnTo>
                <a:lnTo>
                  <a:pt x="5779" y="242"/>
                </a:lnTo>
                <a:lnTo>
                  <a:pt x="5779" y="212"/>
                </a:lnTo>
                <a:lnTo>
                  <a:pt x="5780" y="200"/>
                </a:lnTo>
                <a:lnTo>
                  <a:pt x="5780" y="96"/>
                </a:lnTo>
                <a:lnTo>
                  <a:pt x="5780" y="96"/>
                </a:lnTo>
                <a:lnTo>
                  <a:pt x="5781" y="101"/>
                </a:lnTo>
                <a:lnTo>
                  <a:pt x="5781" y="126"/>
                </a:lnTo>
                <a:lnTo>
                  <a:pt x="5782" y="105"/>
                </a:lnTo>
                <a:lnTo>
                  <a:pt x="5782" y="116"/>
                </a:lnTo>
                <a:lnTo>
                  <a:pt x="5783" y="148"/>
                </a:lnTo>
                <a:lnTo>
                  <a:pt x="5783" y="133"/>
                </a:lnTo>
                <a:lnTo>
                  <a:pt x="5783" y="165"/>
                </a:lnTo>
                <a:lnTo>
                  <a:pt x="5784" y="237"/>
                </a:lnTo>
                <a:lnTo>
                  <a:pt x="5784" y="244"/>
                </a:lnTo>
                <a:lnTo>
                  <a:pt x="5785" y="180"/>
                </a:lnTo>
                <a:lnTo>
                  <a:pt x="5786" y="145"/>
                </a:lnTo>
                <a:lnTo>
                  <a:pt x="5786" y="90"/>
                </a:lnTo>
                <a:lnTo>
                  <a:pt x="5787" y="104"/>
                </a:lnTo>
                <a:lnTo>
                  <a:pt x="5787" y="124"/>
                </a:lnTo>
                <a:lnTo>
                  <a:pt x="5788" y="111"/>
                </a:lnTo>
                <a:lnTo>
                  <a:pt x="5788" y="132"/>
                </a:lnTo>
                <a:lnTo>
                  <a:pt x="5788" y="144"/>
                </a:lnTo>
                <a:lnTo>
                  <a:pt x="5789" y="163"/>
                </a:lnTo>
                <a:lnTo>
                  <a:pt x="5789" y="129"/>
                </a:lnTo>
                <a:lnTo>
                  <a:pt x="5789" y="153"/>
                </a:lnTo>
                <a:lnTo>
                  <a:pt x="5789" y="176"/>
                </a:lnTo>
                <a:lnTo>
                  <a:pt x="5790" y="239"/>
                </a:lnTo>
                <a:lnTo>
                  <a:pt x="5791" y="237"/>
                </a:lnTo>
                <a:lnTo>
                  <a:pt x="5792" y="154"/>
                </a:lnTo>
                <a:lnTo>
                  <a:pt x="5792" y="102"/>
                </a:lnTo>
                <a:lnTo>
                  <a:pt x="5792" y="98"/>
                </a:lnTo>
                <a:lnTo>
                  <a:pt x="5793" y="126"/>
                </a:lnTo>
                <a:lnTo>
                  <a:pt x="5793" y="120"/>
                </a:lnTo>
                <a:lnTo>
                  <a:pt x="5794" y="110"/>
                </a:lnTo>
                <a:lnTo>
                  <a:pt x="5794" y="144"/>
                </a:lnTo>
                <a:lnTo>
                  <a:pt x="5794" y="151"/>
                </a:lnTo>
                <a:lnTo>
                  <a:pt x="5795" y="124"/>
                </a:lnTo>
                <a:lnTo>
                  <a:pt x="5795" y="175"/>
                </a:lnTo>
                <a:lnTo>
                  <a:pt x="5796" y="205"/>
                </a:lnTo>
                <a:lnTo>
                  <a:pt x="5796" y="237"/>
                </a:lnTo>
                <a:lnTo>
                  <a:pt x="5796" y="237"/>
                </a:lnTo>
                <a:lnTo>
                  <a:pt x="5797" y="235"/>
                </a:lnTo>
                <a:lnTo>
                  <a:pt x="5798" y="105"/>
                </a:lnTo>
                <a:lnTo>
                  <a:pt x="5798" y="95"/>
                </a:lnTo>
                <a:lnTo>
                  <a:pt x="5798" y="92"/>
                </a:lnTo>
                <a:lnTo>
                  <a:pt x="5799" y="122"/>
                </a:lnTo>
                <a:lnTo>
                  <a:pt x="5799" y="117"/>
                </a:lnTo>
                <a:lnTo>
                  <a:pt x="5799" y="114"/>
                </a:lnTo>
                <a:lnTo>
                  <a:pt x="5800" y="110"/>
                </a:lnTo>
                <a:lnTo>
                  <a:pt x="5800" y="150"/>
                </a:lnTo>
                <a:lnTo>
                  <a:pt x="5800" y="154"/>
                </a:lnTo>
                <a:lnTo>
                  <a:pt x="5801" y="129"/>
                </a:lnTo>
                <a:lnTo>
                  <a:pt x="5801" y="203"/>
                </a:lnTo>
                <a:lnTo>
                  <a:pt x="5802" y="217"/>
                </a:lnTo>
                <a:lnTo>
                  <a:pt x="5802" y="239"/>
                </a:lnTo>
                <a:lnTo>
                  <a:pt x="5803" y="237"/>
                </a:lnTo>
                <a:lnTo>
                  <a:pt x="5803" y="227"/>
                </a:lnTo>
                <a:lnTo>
                  <a:pt x="5804" y="153"/>
                </a:lnTo>
                <a:lnTo>
                  <a:pt x="5804" y="159"/>
                </a:lnTo>
                <a:lnTo>
                  <a:pt x="5805" y="203"/>
                </a:lnTo>
                <a:lnTo>
                  <a:pt x="5805" y="199"/>
                </a:lnTo>
                <a:lnTo>
                  <a:pt x="5806" y="200"/>
                </a:lnTo>
                <a:lnTo>
                  <a:pt x="5806" y="185"/>
                </a:lnTo>
                <a:lnTo>
                  <a:pt x="5807" y="159"/>
                </a:lnTo>
                <a:lnTo>
                  <a:pt x="5808" y="230"/>
                </a:lnTo>
                <a:lnTo>
                  <a:pt x="5808" y="242"/>
                </a:lnTo>
                <a:lnTo>
                  <a:pt x="5808" y="252"/>
                </a:lnTo>
                <a:lnTo>
                  <a:pt x="5809" y="249"/>
                </a:lnTo>
                <a:lnTo>
                  <a:pt x="5809" y="266"/>
                </a:lnTo>
                <a:lnTo>
                  <a:pt x="5810" y="224"/>
                </a:lnTo>
                <a:lnTo>
                  <a:pt x="5810" y="220"/>
                </a:lnTo>
                <a:lnTo>
                  <a:pt x="5811" y="235"/>
                </a:lnTo>
                <a:lnTo>
                  <a:pt x="5811" y="233"/>
                </a:lnTo>
                <a:lnTo>
                  <a:pt x="5811" y="237"/>
                </a:lnTo>
                <a:lnTo>
                  <a:pt x="5812" y="240"/>
                </a:lnTo>
                <a:lnTo>
                  <a:pt x="5812" y="205"/>
                </a:lnTo>
                <a:lnTo>
                  <a:pt x="5813" y="172"/>
                </a:lnTo>
                <a:lnTo>
                  <a:pt x="5814" y="230"/>
                </a:lnTo>
                <a:lnTo>
                  <a:pt x="5814" y="244"/>
                </a:lnTo>
                <a:lnTo>
                  <a:pt x="5814" y="251"/>
                </a:lnTo>
                <a:lnTo>
                  <a:pt x="5815" y="214"/>
                </a:lnTo>
                <a:lnTo>
                  <a:pt x="5815" y="181"/>
                </a:lnTo>
                <a:lnTo>
                  <a:pt x="5816" y="95"/>
                </a:lnTo>
                <a:lnTo>
                  <a:pt x="5816" y="101"/>
                </a:lnTo>
                <a:lnTo>
                  <a:pt x="5816" y="104"/>
                </a:lnTo>
                <a:lnTo>
                  <a:pt x="5816" y="122"/>
                </a:lnTo>
                <a:lnTo>
                  <a:pt x="5817" y="104"/>
                </a:lnTo>
                <a:lnTo>
                  <a:pt x="5818" y="131"/>
                </a:lnTo>
                <a:lnTo>
                  <a:pt x="5818" y="144"/>
                </a:lnTo>
                <a:lnTo>
                  <a:pt x="5818" y="122"/>
                </a:lnTo>
                <a:lnTo>
                  <a:pt x="5819" y="126"/>
                </a:lnTo>
                <a:lnTo>
                  <a:pt x="5819" y="154"/>
                </a:lnTo>
                <a:lnTo>
                  <a:pt x="5820" y="236"/>
                </a:lnTo>
                <a:lnTo>
                  <a:pt x="5820" y="237"/>
                </a:lnTo>
                <a:lnTo>
                  <a:pt x="5820" y="240"/>
                </a:lnTo>
                <a:lnTo>
                  <a:pt x="5821" y="175"/>
                </a:lnTo>
                <a:lnTo>
                  <a:pt x="5821" y="142"/>
                </a:lnTo>
                <a:lnTo>
                  <a:pt x="5822" y="96"/>
                </a:lnTo>
                <a:lnTo>
                  <a:pt x="5822" y="107"/>
                </a:lnTo>
                <a:lnTo>
                  <a:pt x="5823" y="114"/>
                </a:lnTo>
                <a:lnTo>
                  <a:pt x="5823" y="96"/>
                </a:lnTo>
                <a:lnTo>
                  <a:pt x="5823" y="120"/>
                </a:lnTo>
                <a:lnTo>
                  <a:pt x="5824" y="129"/>
                </a:lnTo>
                <a:lnTo>
                  <a:pt x="5824" y="111"/>
                </a:lnTo>
                <a:lnTo>
                  <a:pt x="5825" y="145"/>
                </a:lnTo>
                <a:lnTo>
                  <a:pt x="5825" y="169"/>
                </a:lnTo>
                <a:lnTo>
                  <a:pt x="5826" y="236"/>
                </a:lnTo>
                <a:lnTo>
                  <a:pt x="5826" y="240"/>
                </a:lnTo>
                <a:lnTo>
                  <a:pt x="5827" y="123"/>
                </a:lnTo>
                <a:lnTo>
                  <a:pt x="5827" y="92"/>
                </a:lnTo>
                <a:lnTo>
                  <a:pt x="5828" y="84"/>
                </a:lnTo>
                <a:lnTo>
                  <a:pt x="5828" y="110"/>
                </a:lnTo>
                <a:lnTo>
                  <a:pt x="5829" y="111"/>
                </a:lnTo>
                <a:lnTo>
                  <a:pt x="5829" y="98"/>
                </a:lnTo>
                <a:lnTo>
                  <a:pt x="5830" y="135"/>
                </a:lnTo>
                <a:lnTo>
                  <a:pt x="5830" y="144"/>
                </a:lnTo>
                <a:lnTo>
                  <a:pt x="5830" y="122"/>
                </a:lnTo>
                <a:lnTo>
                  <a:pt x="5831" y="184"/>
                </a:lnTo>
                <a:lnTo>
                  <a:pt x="5831" y="197"/>
                </a:lnTo>
                <a:lnTo>
                  <a:pt x="5832" y="235"/>
                </a:lnTo>
                <a:lnTo>
                  <a:pt x="5832" y="230"/>
                </a:lnTo>
                <a:lnTo>
                  <a:pt x="5833" y="76"/>
                </a:lnTo>
                <a:lnTo>
                  <a:pt x="5834" y="70"/>
                </a:lnTo>
                <a:lnTo>
                  <a:pt x="5834" y="113"/>
                </a:lnTo>
                <a:lnTo>
                  <a:pt x="5835" y="111"/>
                </a:lnTo>
                <a:lnTo>
                  <a:pt x="5835" y="104"/>
                </a:lnTo>
                <a:lnTo>
                  <a:pt x="5835" y="98"/>
                </a:lnTo>
                <a:lnTo>
                  <a:pt x="5836" y="133"/>
                </a:lnTo>
                <a:lnTo>
                  <a:pt x="5836" y="108"/>
                </a:lnTo>
                <a:lnTo>
                  <a:pt x="5837" y="199"/>
                </a:lnTo>
                <a:lnTo>
                  <a:pt x="5837" y="235"/>
                </a:lnTo>
                <a:lnTo>
                  <a:pt x="5838" y="221"/>
                </a:lnTo>
                <a:lnTo>
                  <a:pt x="5838" y="232"/>
                </a:lnTo>
                <a:lnTo>
                  <a:pt x="5839" y="209"/>
                </a:lnTo>
                <a:lnTo>
                  <a:pt x="5839" y="83"/>
                </a:lnTo>
                <a:lnTo>
                  <a:pt x="5840" y="82"/>
                </a:lnTo>
                <a:lnTo>
                  <a:pt x="5840" y="116"/>
                </a:lnTo>
                <a:lnTo>
                  <a:pt x="5841" y="110"/>
                </a:lnTo>
                <a:lnTo>
                  <a:pt x="5841" y="99"/>
                </a:lnTo>
                <a:lnTo>
                  <a:pt x="5842" y="133"/>
                </a:lnTo>
                <a:lnTo>
                  <a:pt x="5842" y="108"/>
                </a:lnTo>
                <a:lnTo>
                  <a:pt x="5842" y="132"/>
                </a:lnTo>
                <a:lnTo>
                  <a:pt x="5843" y="218"/>
                </a:lnTo>
                <a:lnTo>
                  <a:pt x="5843" y="233"/>
                </a:lnTo>
                <a:lnTo>
                  <a:pt x="5844" y="239"/>
                </a:lnTo>
                <a:lnTo>
                  <a:pt x="5844" y="221"/>
                </a:lnTo>
                <a:lnTo>
                  <a:pt x="5845" y="203"/>
                </a:lnTo>
                <a:lnTo>
                  <a:pt x="5845" y="150"/>
                </a:lnTo>
                <a:lnTo>
                  <a:pt x="5846" y="153"/>
                </a:lnTo>
                <a:lnTo>
                  <a:pt x="5846" y="168"/>
                </a:lnTo>
                <a:lnTo>
                  <a:pt x="5847" y="200"/>
                </a:lnTo>
                <a:lnTo>
                  <a:pt x="5847" y="197"/>
                </a:lnTo>
                <a:lnTo>
                  <a:pt x="5847" y="200"/>
                </a:lnTo>
                <a:lnTo>
                  <a:pt x="5847" y="202"/>
                </a:lnTo>
                <a:lnTo>
                  <a:pt x="5848" y="154"/>
                </a:lnTo>
                <a:lnTo>
                  <a:pt x="5848" y="168"/>
                </a:lnTo>
                <a:lnTo>
                  <a:pt x="5848" y="183"/>
                </a:lnTo>
                <a:lnTo>
                  <a:pt x="5849" y="245"/>
                </a:lnTo>
                <a:lnTo>
                  <a:pt x="5850" y="252"/>
                </a:lnTo>
                <a:lnTo>
                  <a:pt x="5850" y="249"/>
                </a:lnTo>
                <a:lnTo>
                  <a:pt x="5851" y="269"/>
                </a:lnTo>
                <a:lnTo>
                  <a:pt x="5851" y="260"/>
                </a:lnTo>
                <a:lnTo>
                  <a:pt x="5851" y="218"/>
                </a:lnTo>
                <a:lnTo>
                  <a:pt x="5852" y="218"/>
                </a:lnTo>
                <a:lnTo>
                  <a:pt x="5852" y="227"/>
                </a:lnTo>
                <a:lnTo>
                  <a:pt x="5853" y="248"/>
                </a:lnTo>
                <a:lnTo>
                  <a:pt x="5853" y="242"/>
                </a:lnTo>
                <a:lnTo>
                  <a:pt x="5853" y="244"/>
                </a:lnTo>
                <a:lnTo>
                  <a:pt x="5854" y="174"/>
                </a:lnTo>
                <a:lnTo>
                  <a:pt x="5854" y="187"/>
                </a:lnTo>
                <a:lnTo>
                  <a:pt x="5855" y="200"/>
                </a:lnTo>
                <a:lnTo>
                  <a:pt x="5855" y="254"/>
                </a:lnTo>
                <a:lnTo>
                  <a:pt x="5856" y="254"/>
                </a:lnTo>
                <a:lnTo>
                  <a:pt x="5857" y="128"/>
                </a:lnTo>
                <a:lnTo>
                  <a:pt x="5857" y="93"/>
                </a:lnTo>
                <a:lnTo>
                  <a:pt x="5857" y="90"/>
                </a:lnTo>
                <a:lnTo>
                  <a:pt x="5858" y="128"/>
                </a:lnTo>
                <a:lnTo>
                  <a:pt x="5858" y="128"/>
                </a:lnTo>
                <a:lnTo>
                  <a:pt x="5859" y="119"/>
                </a:lnTo>
                <a:lnTo>
                  <a:pt x="5859" y="151"/>
                </a:lnTo>
                <a:lnTo>
                  <a:pt x="5859" y="151"/>
                </a:lnTo>
                <a:lnTo>
                  <a:pt x="5860" y="117"/>
                </a:lnTo>
                <a:lnTo>
                  <a:pt x="5860" y="180"/>
                </a:lnTo>
                <a:lnTo>
                  <a:pt x="5861" y="209"/>
                </a:lnTo>
                <a:lnTo>
                  <a:pt x="5862" y="245"/>
                </a:lnTo>
                <a:lnTo>
                  <a:pt x="5862" y="245"/>
                </a:lnTo>
                <a:lnTo>
                  <a:pt x="5862" y="239"/>
                </a:lnTo>
                <a:lnTo>
                  <a:pt x="5863" y="119"/>
                </a:lnTo>
                <a:lnTo>
                  <a:pt x="5863" y="96"/>
                </a:lnTo>
                <a:lnTo>
                  <a:pt x="5864" y="131"/>
                </a:lnTo>
                <a:lnTo>
                  <a:pt x="5864" y="129"/>
                </a:lnTo>
                <a:lnTo>
                  <a:pt x="5864" y="123"/>
                </a:lnTo>
                <a:lnTo>
                  <a:pt x="5865" y="116"/>
                </a:lnTo>
                <a:lnTo>
                  <a:pt x="5865" y="148"/>
                </a:lnTo>
                <a:lnTo>
                  <a:pt x="5866" y="113"/>
                </a:lnTo>
                <a:lnTo>
                  <a:pt x="5867" y="183"/>
                </a:lnTo>
                <a:lnTo>
                  <a:pt x="5867" y="206"/>
                </a:lnTo>
                <a:lnTo>
                  <a:pt x="5868" y="244"/>
                </a:lnTo>
                <a:lnTo>
                  <a:pt x="5868" y="239"/>
                </a:lnTo>
                <a:lnTo>
                  <a:pt x="5869" y="102"/>
                </a:lnTo>
                <a:lnTo>
                  <a:pt x="5869" y="95"/>
                </a:lnTo>
                <a:lnTo>
                  <a:pt x="5870" y="135"/>
                </a:lnTo>
                <a:lnTo>
                  <a:pt x="5870" y="131"/>
                </a:lnTo>
                <a:lnTo>
                  <a:pt x="5871" y="122"/>
                </a:lnTo>
                <a:lnTo>
                  <a:pt x="5871" y="156"/>
                </a:lnTo>
                <a:lnTo>
                  <a:pt x="5872" y="105"/>
                </a:lnTo>
                <a:lnTo>
                  <a:pt x="5873" y="209"/>
                </a:lnTo>
                <a:lnTo>
                  <a:pt x="5873" y="226"/>
                </a:lnTo>
                <a:lnTo>
                  <a:pt x="5873" y="245"/>
                </a:lnTo>
                <a:lnTo>
                  <a:pt x="5874" y="228"/>
                </a:lnTo>
                <a:lnTo>
                  <a:pt x="5874" y="215"/>
                </a:lnTo>
                <a:lnTo>
                  <a:pt x="5875" y="98"/>
                </a:lnTo>
                <a:lnTo>
                  <a:pt x="5875" y="101"/>
                </a:lnTo>
                <a:lnTo>
                  <a:pt x="5876" y="132"/>
                </a:lnTo>
                <a:lnTo>
                  <a:pt x="5876" y="123"/>
                </a:lnTo>
                <a:lnTo>
                  <a:pt x="5877" y="117"/>
                </a:lnTo>
                <a:lnTo>
                  <a:pt x="5877" y="150"/>
                </a:lnTo>
                <a:lnTo>
                  <a:pt x="5878" y="105"/>
                </a:lnTo>
                <a:lnTo>
                  <a:pt x="5878" y="124"/>
                </a:lnTo>
                <a:lnTo>
                  <a:pt x="5879" y="224"/>
                </a:lnTo>
                <a:lnTo>
                  <a:pt x="5879" y="236"/>
                </a:lnTo>
                <a:lnTo>
                  <a:pt x="5879" y="245"/>
                </a:lnTo>
                <a:lnTo>
                  <a:pt x="5880" y="205"/>
                </a:lnTo>
                <a:lnTo>
                  <a:pt x="5880" y="166"/>
                </a:lnTo>
                <a:lnTo>
                  <a:pt x="5881" y="99"/>
                </a:lnTo>
                <a:lnTo>
                  <a:pt x="5881" y="101"/>
                </a:lnTo>
                <a:lnTo>
                  <a:pt x="5882" y="101"/>
                </a:lnTo>
                <a:lnTo>
                  <a:pt x="5882" y="131"/>
                </a:lnTo>
                <a:lnTo>
                  <a:pt x="5882" y="124"/>
                </a:lnTo>
                <a:lnTo>
                  <a:pt x="5883" y="138"/>
                </a:lnTo>
                <a:lnTo>
                  <a:pt x="5883" y="156"/>
                </a:lnTo>
                <a:lnTo>
                  <a:pt x="5883" y="119"/>
                </a:lnTo>
                <a:lnTo>
                  <a:pt x="5884" y="119"/>
                </a:lnTo>
                <a:lnTo>
                  <a:pt x="5884" y="163"/>
                </a:lnTo>
                <a:lnTo>
                  <a:pt x="5885" y="236"/>
                </a:lnTo>
                <a:lnTo>
                  <a:pt x="5885" y="240"/>
                </a:lnTo>
                <a:lnTo>
                  <a:pt x="5886" y="249"/>
                </a:lnTo>
                <a:lnTo>
                  <a:pt x="5886" y="200"/>
                </a:lnTo>
                <a:lnTo>
                  <a:pt x="5886" y="185"/>
                </a:lnTo>
                <a:lnTo>
                  <a:pt x="5887" y="153"/>
                </a:lnTo>
                <a:lnTo>
                  <a:pt x="5887" y="169"/>
                </a:lnTo>
                <a:lnTo>
                  <a:pt x="5888" y="206"/>
                </a:lnTo>
                <a:lnTo>
                  <a:pt x="5888" y="200"/>
                </a:lnTo>
                <a:lnTo>
                  <a:pt x="5889" y="208"/>
                </a:lnTo>
                <a:lnTo>
                  <a:pt x="5889" y="205"/>
                </a:lnTo>
                <a:lnTo>
                  <a:pt x="5889" y="150"/>
                </a:lnTo>
                <a:lnTo>
                  <a:pt x="5890" y="176"/>
                </a:lnTo>
                <a:lnTo>
                  <a:pt x="5890" y="196"/>
                </a:lnTo>
                <a:lnTo>
                  <a:pt x="5891" y="254"/>
                </a:lnTo>
                <a:lnTo>
                  <a:pt x="5891" y="258"/>
                </a:lnTo>
                <a:lnTo>
                  <a:pt x="5892" y="237"/>
                </a:lnTo>
                <a:lnTo>
                  <a:pt x="5892" y="255"/>
                </a:lnTo>
                <a:lnTo>
                  <a:pt x="5893" y="233"/>
                </a:lnTo>
                <a:lnTo>
                  <a:pt x="5893" y="208"/>
                </a:lnTo>
                <a:lnTo>
                  <a:pt x="5894" y="227"/>
                </a:lnTo>
                <a:lnTo>
                  <a:pt x="5894" y="233"/>
                </a:lnTo>
                <a:lnTo>
                  <a:pt x="5894" y="242"/>
                </a:lnTo>
                <a:lnTo>
                  <a:pt x="5895" y="239"/>
                </a:lnTo>
                <a:lnTo>
                  <a:pt x="5895" y="214"/>
                </a:lnTo>
                <a:lnTo>
                  <a:pt x="5895" y="162"/>
                </a:lnTo>
                <a:lnTo>
                  <a:pt x="5896" y="200"/>
                </a:lnTo>
                <a:lnTo>
                  <a:pt x="5896" y="221"/>
                </a:lnTo>
                <a:lnTo>
                  <a:pt x="5897" y="254"/>
                </a:lnTo>
                <a:lnTo>
                  <a:pt x="5897" y="252"/>
                </a:lnTo>
                <a:lnTo>
                  <a:pt x="5898" y="245"/>
                </a:lnTo>
                <a:lnTo>
                  <a:pt x="5898" y="95"/>
                </a:lnTo>
                <a:lnTo>
                  <a:pt x="5899" y="105"/>
                </a:lnTo>
                <a:lnTo>
                  <a:pt x="5899" y="99"/>
                </a:lnTo>
                <a:lnTo>
                  <a:pt x="5899" y="122"/>
                </a:lnTo>
                <a:lnTo>
                  <a:pt x="5900" y="120"/>
                </a:lnTo>
                <a:lnTo>
                  <a:pt x="5900" y="113"/>
                </a:lnTo>
                <a:lnTo>
                  <a:pt x="5901" y="136"/>
                </a:lnTo>
                <a:lnTo>
                  <a:pt x="5901" y="128"/>
                </a:lnTo>
                <a:lnTo>
                  <a:pt x="5901" y="89"/>
                </a:lnTo>
                <a:lnTo>
                  <a:pt x="5902" y="205"/>
                </a:lnTo>
                <a:lnTo>
                  <a:pt x="5902" y="224"/>
                </a:lnTo>
                <a:lnTo>
                  <a:pt x="5903" y="244"/>
                </a:lnTo>
                <a:lnTo>
                  <a:pt x="5903" y="237"/>
                </a:lnTo>
                <a:lnTo>
                  <a:pt x="5904" y="206"/>
                </a:lnTo>
                <a:lnTo>
                  <a:pt x="5905" y="76"/>
                </a:lnTo>
                <a:lnTo>
                  <a:pt x="5905" y="84"/>
                </a:lnTo>
                <a:lnTo>
                  <a:pt x="5906" y="120"/>
                </a:lnTo>
                <a:lnTo>
                  <a:pt x="5906" y="110"/>
                </a:lnTo>
                <a:lnTo>
                  <a:pt x="5906" y="104"/>
                </a:lnTo>
                <a:lnTo>
                  <a:pt x="5907" y="135"/>
                </a:lnTo>
                <a:lnTo>
                  <a:pt x="5907" y="96"/>
                </a:lnTo>
                <a:lnTo>
                  <a:pt x="5907" y="119"/>
                </a:lnTo>
                <a:lnTo>
                  <a:pt x="5908" y="221"/>
                </a:lnTo>
                <a:lnTo>
                  <a:pt x="5909" y="233"/>
                </a:lnTo>
                <a:lnTo>
                  <a:pt x="5909" y="244"/>
                </a:lnTo>
                <a:lnTo>
                  <a:pt x="5910" y="221"/>
                </a:lnTo>
                <a:lnTo>
                  <a:pt x="5910" y="171"/>
                </a:lnTo>
                <a:lnTo>
                  <a:pt x="5910" y="90"/>
                </a:lnTo>
                <a:lnTo>
                  <a:pt x="5911" y="90"/>
                </a:lnTo>
                <a:lnTo>
                  <a:pt x="5911" y="107"/>
                </a:lnTo>
                <a:lnTo>
                  <a:pt x="5911" y="123"/>
                </a:lnTo>
                <a:lnTo>
                  <a:pt x="5912" y="107"/>
                </a:lnTo>
                <a:lnTo>
                  <a:pt x="5912" y="128"/>
                </a:lnTo>
                <a:lnTo>
                  <a:pt x="5913" y="140"/>
                </a:lnTo>
                <a:lnTo>
                  <a:pt x="5913" y="107"/>
                </a:lnTo>
                <a:lnTo>
                  <a:pt x="5913" y="120"/>
                </a:lnTo>
                <a:lnTo>
                  <a:pt x="5914" y="145"/>
                </a:lnTo>
                <a:lnTo>
                  <a:pt x="5914" y="237"/>
                </a:lnTo>
                <a:lnTo>
                  <a:pt x="5915" y="242"/>
                </a:lnTo>
                <a:lnTo>
                  <a:pt x="5915" y="244"/>
                </a:lnTo>
                <a:lnTo>
                  <a:pt x="5916" y="162"/>
                </a:lnTo>
                <a:lnTo>
                  <a:pt x="5916" y="128"/>
                </a:lnTo>
                <a:lnTo>
                  <a:pt x="5917" y="93"/>
                </a:lnTo>
                <a:lnTo>
                  <a:pt x="5917" y="108"/>
                </a:lnTo>
                <a:lnTo>
                  <a:pt x="5917" y="131"/>
                </a:lnTo>
                <a:lnTo>
                  <a:pt x="5918" y="117"/>
                </a:lnTo>
                <a:lnTo>
                  <a:pt x="5918" y="129"/>
                </a:lnTo>
                <a:lnTo>
                  <a:pt x="5918" y="142"/>
                </a:lnTo>
                <a:lnTo>
                  <a:pt x="5919" y="104"/>
                </a:lnTo>
                <a:lnTo>
                  <a:pt x="5919" y="150"/>
                </a:lnTo>
                <a:lnTo>
                  <a:pt x="5920" y="175"/>
                </a:lnTo>
                <a:lnTo>
                  <a:pt x="5921" y="244"/>
                </a:lnTo>
                <a:lnTo>
                  <a:pt x="5921" y="246"/>
                </a:lnTo>
                <a:lnTo>
                  <a:pt x="5922" y="111"/>
                </a:lnTo>
                <a:lnTo>
                  <a:pt x="5922" y="82"/>
                </a:lnTo>
                <a:lnTo>
                  <a:pt x="5922" y="79"/>
                </a:lnTo>
                <a:lnTo>
                  <a:pt x="5923" y="99"/>
                </a:lnTo>
                <a:lnTo>
                  <a:pt x="5923" y="123"/>
                </a:lnTo>
                <a:lnTo>
                  <a:pt x="5924" y="122"/>
                </a:lnTo>
                <a:lnTo>
                  <a:pt x="5924" y="148"/>
                </a:lnTo>
                <a:lnTo>
                  <a:pt x="5924" y="148"/>
                </a:lnTo>
                <a:lnTo>
                  <a:pt x="5925" y="105"/>
                </a:lnTo>
                <a:lnTo>
                  <a:pt x="5926" y="148"/>
                </a:lnTo>
                <a:lnTo>
                  <a:pt x="5926" y="178"/>
                </a:lnTo>
                <a:lnTo>
                  <a:pt x="5927" y="239"/>
                </a:lnTo>
                <a:lnTo>
                  <a:pt x="5927" y="242"/>
                </a:lnTo>
                <a:lnTo>
                  <a:pt x="5928" y="185"/>
                </a:lnTo>
                <a:lnTo>
                  <a:pt x="5928" y="157"/>
                </a:lnTo>
                <a:lnTo>
                  <a:pt x="5928" y="144"/>
                </a:lnTo>
                <a:lnTo>
                  <a:pt x="5929" y="192"/>
                </a:lnTo>
                <a:lnTo>
                  <a:pt x="5930" y="199"/>
                </a:lnTo>
                <a:lnTo>
                  <a:pt x="5930" y="211"/>
                </a:lnTo>
                <a:lnTo>
                  <a:pt x="5930" y="175"/>
                </a:lnTo>
                <a:lnTo>
                  <a:pt x="5931" y="192"/>
                </a:lnTo>
                <a:lnTo>
                  <a:pt x="5931" y="147"/>
                </a:lnTo>
                <a:lnTo>
                  <a:pt x="5932" y="202"/>
                </a:lnTo>
                <a:lnTo>
                  <a:pt x="5932" y="217"/>
                </a:lnTo>
                <a:lnTo>
                  <a:pt x="5933" y="255"/>
                </a:lnTo>
                <a:lnTo>
                  <a:pt x="5933" y="255"/>
                </a:lnTo>
                <a:lnTo>
                  <a:pt x="5934" y="235"/>
                </a:lnTo>
                <a:lnTo>
                  <a:pt x="5934" y="218"/>
                </a:lnTo>
                <a:lnTo>
                  <a:pt x="5934" y="209"/>
                </a:lnTo>
                <a:lnTo>
                  <a:pt x="5935" y="236"/>
                </a:lnTo>
                <a:lnTo>
                  <a:pt x="5936" y="240"/>
                </a:lnTo>
                <a:lnTo>
                  <a:pt x="5936" y="245"/>
                </a:lnTo>
                <a:lnTo>
                  <a:pt x="5937" y="214"/>
                </a:lnTo>
                <a:lnTo>
                  <a:pt x="5937" y="162"/>
                </a:lnTo>
                <a:lnTo>
                  <a:pt x="5938" y="221"/>
                </a:lnTo>
                <a:lnTo>
                  <a:pt x="5938" y="242"/>
                </a:lnTo>
                <a:lnTo>
                  <a:pt x="5939" y="255"/>
                </a:lnTo>
                <a:lnTo>
                  <a:pt x="5939" y="245"/>
                </a:lnTo>
                <a:lnTo>
                  <a:pt x="5939" y="230"/>
                </a:lnTo>
                <a:lnTo>
                  <a:pt x="5940" y="86"/>
                </a:lnTo>
                <a:lnTo>
                  <a:pt x="5940" y="92"/>
                </a:lnTo>
                <a:lnTo>
                  <a:pt x="5941" y="96"/>
                </a:lnTo>
                <a:lnTo>
                  <a:pt x="5941" y="129"/>
                </a:lnTo>
                <a:lnTo>
                  <a:pt x="5941" y="126"/>
                </a:lnTo>
                <a:lnTo>
                  <a:pt x="5942" y="124"/>
                </a:lnTo>
                <a:lnTo>
                  <a:pt x="5942" y="147"/>
                </a:lnTo>
                <a:lnTo>
                  <a:pt x="5943" y="107"/>
                </a:lnTo>
                <a:lnTo>
                  <a:pt x="5943" y="117"/>
                </a:lnTo>
                <a:lnTo>
                  <a:pt x="5944" y="230"/>
                </a:lnTo>
                <a:lnTo>
                  <a:pt x="5944" y="239"/>
                </a:lnTo>
                <a:lnTo>
                  <a:pt x="5945" y="245"/>
                </a:lnTo>
                <a:lnTo>
                  <a:pt x="5945" y="217"/>
                </a:lnTo>
                <a:lnTo>
                  <a:pt x="5945" y="159"/>
                </a:lnTo>
                <a:lnTo>
                  <a:pt x="5946" y="92"/>
                </a:lnTo>
                <a:lnTo>
                  <a:pt x="5946" y="99"/>
                </a:lnTo>
                <a:lnTo>
                  <a:pt x="5947" y="107"/>
                </a:lnTo>
                <a:lnTo>
                  <a:pt x="5947" y="128"/>
                </a:lnTo>
                <a:lnTo>
                  <a:pt x="5948" y="119"/>
                </a:lnTo>
                <a:lnTo>
                  <a:pt x="5948" y="133"/>
                </a:lnTo>
                <a:lnTo>
                  <a:pt x="5948" y="142"/>
                </a:lnTo>
                <a:lnTo>
                  <a:pt x="5949" y="110"/>
                </a:lnTo>
                <a:lnTo>
                  <a:pt x="5949" y="119"/>
                </a:lnTo>
                <a:lnTo>
                  <a:pt x="5949" y="145"/>
                </a:lnTo>
                <a:lnTo>
                  <a:pt x="5950" y="237"/>
                </a:lnTo>
                <a:lnTo>
                  <a:pt x="5950" y="242"/>
                </a:lnTo>
                <a:lnTo>
                  <a:pt x="5951" y="245"/>
                </a:lnTo>
                <a:lnTo>
                  <a:pt x="5951" y="168"/>
                </a:lnTo>
                <a:lnTo>
                  <a:pt x="5952" y="132"/>
                </a:lnTo>
                <a:lnTo>
                  <a:pt x="5952" y="93"/>
                </a:lnTo>
                <a:lnTo>
                  <a:pt x="5953" y="104"/>
                </a:lnTo>
                <a:lnTo>
                  <a:pt x="5953" y="124"/>
                </a:lnTo>
                <a:lnTo>
                  <a:pt x="5953" y="119"/>
                </a:lnTo>
                <a:lnTo>
                  <a:pt x="5954" y="133"/>
                </a:lnTo>
                <a:lnTo>
                  <a:pt x="5954" y="136"/>
                </a:lnTo>
                <a:lnTo>
                  <a:pt x="5955" y="105"/>
                </a:lnTo>
                <a:lnTo>
                  <a:pt x="5955" y="150"/>
                </a:lnTo>
                <a:lnTo>
                  <a:pt x="5955" y="168"/>
                </a:lnTo>
                <a:lnTo>
                  <a:pt x="5956" y="240"/>
                </a:lnTo>
                <a:lnTo>
                  <a:pt x="5957" y="244"/>
                </a:lnTo>
                <a:lnTo>
                  <a:pt x="5957" y="116"/>
                </a:lnTo>
                <a:lnTo>
                  <a:pt x="5958" y="90"/>
                </a:lnTo>
                <a:lnTo>
                  <a:pt x="5958" y="83"/>
                </a:lnTo>
                <a:lnTo>
                  <a:pt x="5959" y="117"/>
                </a:lnTo>
                <a:lnTo>
                  <a:pt x="5959" y="116"/>
                </a:lnTo>
                <a:lnTo>
                  <a:pt x="5959" y="114"/>
                </a:lnTo>
                <a:lnTo>
                  <a:pt x="5960" y="136"/>
                </a:lnTo>
                <a:lnTo>
                  <a:pt x="5960" y="132"/>
                </a:lnTo>
                <a:lnTo>
                  <a:pt x="5961" y="102"/>
                </a:lnTo>
                <a:lnTo>
                  <a:pt x="5961" y="169"/>
                </a:lnTo>
                <a:lnTo>
                  <a:pt x="5961" y="197"/>
                </a:lnTo>
                <a:lnTo>
                  <a:pt x="5962" y="245"/>
                </a:lnTo>
                <a:lnTo>
                  <a:pt x="5963" y="237"/>
                </a:lnTo>
                <a:lnTo>
                  <a:pt x="5964" y="95"/>
                </a:lnTo>
                <a:lnTo>
                  <a:pt x="5964" y="89"/>
                </a:lnTo>
                <a:lnTo>
                  <a:pt x="5965" y="123"/>
                </a:lnTo>
                <a:lnTo>
                  <a:pt x="5965" y="122"/>
                </a:lnTo>
                <a:lnTo>
                  <a:pt x="5965" y="117"/>
                </a:lnTo>
                <a:lnTo>
                  <a:pt x="5966" y="144"/>
                </a:lnTo>
                <a:lnTo>
                  <a:pt x="5966" y="131"/>
                </a:lnTo>
                <a:lnTo>
                  <a:pt x="5966" y="113"/>
                </a:lnTo>
                <a:lnTo>
                  <a:pt x="5967" y="208"/>
                </a:lnTo>
                <a:lnTo>
                  <a:pt x="5968" y="223"/>
                </a:lnTo>
                <a:lnTo>
                  <a:pt x="5969" y="239"/>
                </a:lnTo>
                <a:lnTo>
                  <a:pt x="5969" y="227"/>
                </a:lnTo>
                <a:lnTo>
                  <a:pt x="5969" y="233"/>
                </a:lnTo>
                <a:lnTo>
                  <a:pt x="5970" y="140"/>
                </a:lnTo>
                <a:lnTo>
                  <a:pt x="5970" y="150"/>
                </a:lnTo>
                <a:lnTo>
                  <a:pt x="5971" y="194"/>
                </a:lnTo>
                <a:lnTo>
                  <a:pt x="5971" y="194"/>
                </a:lnTo>
                <a:lnTo>
                  <a:pt x="5971" y="197"/>
                </a:lnTo>
                <a:lnTo>
                  <a:pt x="5972" y="205"/>
                </a:lnTo>
                <a:lnTo>
                  <a:pt x="5972" y="144"/>
                </a:lnTo>
                <a:lnTo>
                  <a:pt x="5973" y="163"/>
                </a:lnTo>
                <a:lnTo>
                  <a:pt x="5973" y="232"/>
                </a:lnTo>
                <a:lnTo>
                  <a:pt x="5974" y="245"/>
                </a:lnTo>
                <a:lnTo>
                  <a:pt x="5974" y="255"/>
                </a:lnTo>
                <a:lnTo>
                  <a:pt x="5975" y="255"/>
                </a:lnTo>
                <a:lnTo>
                  <a:pt x="5975" y="240"/>
                </a:lnTo>
                <a:lnTo>
                  <a:pt x="5975" y="254"/>
                </a:lnTo>
                <a:lnTo>
                  <a:pt x="5976" y="211"/>
                </a:lnTo>
                <a:lnTo>
                  <a:pt x="5976" y="209"/>
                </a:lnTo>
                <a:lnTo>
                  <a:pt x="5977" y="240"/>
                </a:lnTo>
                <a:lnTo>
                  <a:pt x="5977" y="239"/>
                </a:lnTo>
                <a:lnTo>
                  <a:pt x="5978" y="160"/>
                </a:lnTo>
                <a:lnTo>
                  <a:pt x="5978" y="166"/>
                </a:lnTo>
                <a:lnTo>
                  <a:pt x="5979" y="175"/>
                </a:lnTo>
                <a:lnTo>
                  <a:pt x="5980" y="237"/>
                </a:lnTo>
                <a:lnTo>
                  <a:pt x="5980" y="246"/>
                </a:lnTo>
                <a:lnTo>
                  <a:pt x="5980" y="252"/>
                </a:lnTo>
                <a:lnTo>
                  <a:pt x="5981" y="224"/>
                </a:lnTo>
                <a:lnTo>
                  <a:pt x="5981" y="171"/>
                </a:lnTo>
                <a:lnTo>
                  <a:pt x="5981" y="95"/>
                </a:lnTo>
                <a:lnTo>
                  <a:pt x="5982" y="98"/>
                </a:lnTo>
                <a:lnTo>
                  <a:pt x="5982" y="116"/>
                </a:lnTo>
                <a:lnTo>
                  <a:pt x="5982" y="129"/>
                </a:lnTo>
                <a:lnTo>
                  <a:pt x="5983" y="113"/>
                </a:lnTo>
                <a:lnTo>
                  <a:pt x="5983" y="113"/>
                </a:lnTo>
                <a:lnTo>
                  <a:pt x="5984" y="128"/>
                </a:lnTo>
                <a:lnTo>
                  <a:pt x="5984" y="82"/>
                </a:lnTo>
                <a:lnTo>
                  <a:pt x="5985" y="128"/>
                </a:lnTo>
                <a:lnTo>
                  <a:pt x="5985" y="154"/>
                </a:lnTo>
                <a:lnTo>
                  <a:pt x="5986" y="239"/>
                </a:lnTo>
                <a:lnTo>
                  <a:pt x="5986" y="244"/>
                </a:lnTo>
                <a:lnTo>
                  <a:pt x="5987" y="147"/>
                </a:lnTo>
                <a:lnTo>
                  <a:pt x="5987" y="111"/>
                </a:lnTo>
                <a:lnTo>
                  <a:pt x="5988" y="76"/>
                </a:lnTo>
                <a:lnTo>
                  <a:pt x="5988" y="88"/>
                </a:lnTo>
                <a:lnTo>
                  <a:pt x="5989" y="119"/>
                </a:lnTo>
                <a:lnTo>
                  <a:pt x="5989" y="122"/>
                </a:lnTo>
                <a:lnTo>
                  <a:pt x="5989" y="110"/>
                </a:lnTo>
                <a:lnTo>
                  <a:pt x="5989" y="120"/>
                </a:lnTo>
                <a:lnTo>
                  <a:pt x="5990" y="120"/>
                </a:lnTo>
                <a:lnTo>
                  <a:pt x="5990" y="98"/>
                </a:lnTo>
                <a:lnTo>
                  <a:pt x="5991" y="138"/>
                </a:lnTo>
                <a:lnTo>
                  <a:pt x="5991" y="184"/>
                </a:lnTo>
                <a:lnTo>
                  <a:pt x="5992" y="245"/>
                </a:lnTo>
                <a:lnTo>
                  <a:pt x="5992" y="242"/>
                </a:lnTo>
                <a:lnTo>
                  <a:pt x="5993" y="119"/>
                </a:lnTo>
                <a:lnTo>
                  <a:pt x="5993" y="92"/>
                </a:lnTo>
                <a:lnTo>
                  <a:pt x="5993" y="86"/>
                </a:lnTo>
                <a:lnTo>
                  <a:pt x="5994" y="124"/>
                </a:lnTo>
                <a:lnTo>
                  <a:pt x="5995" y="123"/>
                </a:lnTo>
                <a:lnTo>
                  <a:pt x="5995" y="116"/>
                </a:lnTo>
                <a:lnTo>
                  <a:pt x="5996" y="136"/>
                </a:lnTo>
                <a:lnTo>
                  <a:pt x="5996" y="102"/>
                </a:lnTo>
                <a:lnTo>
                  <a:pt x="5996" y="101"/>
                </a:lnTo>
                <a:lnTo>
                  <a:pt x="5997" y="184"/>
                </a:lnTo>
                <a:lnTo>
                  <a:pt x="5997" y="218"/>
                </a:lnTo>
                <a:lnTo>
                  <a:pt x="5998" y="244"/>
                </a:lnTo>
                <a:lnTo>
                  <a:pt x="5998" y="244"/>
                </a:lnTo>
                <a:lnTo>
                  <a:pt x="5998" y="237"/>
                </a:lnTo>
                <a:lnTo>
                  <a:pt x="5999" y="89"/>
                </a:lnTo>
                <a:lnTo>
                  <a:pt x="6000" y="90"/>
                </a:lnTo>
                <a:lnTo>
                  <a:pt x="6000" y="124"/>
                </a:lnTo>
                <a:lnTo>
                  <a:pt x="6000" y="120"/>
                </a:lnTo>
                <a:lnTo>
                  <a:pt x="6001" y="114"/>
                </a:lnTo>
                <a:lnTo>
                  <a:pt x="6001" y="131"/>
                </a:lnTo>
                <a:lnTo>
                  <a:pt x="6002" y="67"/>
                </a:lnTo>
                <a:lnTo>
                  <a:pt x="6002" y="102"/>
                </a:lnTo>
                <a:lnTo>
                  <a:pt x="6003" y="199"/>
                </a:lnTo>
                <a:lnTo>
                  <a:pt x="6003" y="226"/>
                </a:lnTo>
                <a:lnTo>
                  <a:pt x="6004" y="242"/>
                </a:lnTo>
                <a:lnTo>
                  <a:pt x="6004" y="236"/>
                </a:lnTo>
                <a:lnTo>
                  <a:pt x="6004" y="217"/>
                </a:lnTo>
                <a:lnTo>
                  <a:pt x="6005" y="74"/>
                </a:lnTo>
                <a:lnTo>
                  <a:pt x="6006" y="84"/>
                </a:lnTo>
                <a:lnTo>
                  <a:pt x="6006" y="119"/>
                </a:lnTo>
                <a:lnTo>
                  <a:pt x="6007" y="116"/>
                </a:lnTo>
                <a:lnTo>
                  <a:pt x="6007" y="114"/>
                </a:lnTo>
                <a:lnTo>
                  <a:pt x="6007" y="129"/>
                </a:lnTo>
                <a:lnTo>
                  <a:pt x="6008" y="80"/>
                </a:lnTo>
                <a:lnTo>
                  <a:pt x="6008" y="98"/>
                </a:lnTo>
                <a:lnTo>
                  <a:pt x="6008" y="126"/>
                </a:lnTo>
                <a:lnTo>
                  <a:pt x="6009" y="220"/>
                </a:lnTo>
                <a:lnTo>
                  <a:pt x="6009" y="236"/>
                </a:lnTo>
                <a:lnTo>
                  <a:pt x="6010" y="244"/>
                </a:lnTo>
                <a:lnTo>
                  <a:pt x="6010" y="230"/>
                </a:lnTo>
                <a:lnTo>
                  <a:pt x="6011" y="180"/>
                </a:lnTo>
                <a:lnTo>
                  <a:pt x="6011" y="140"/>
                </a:lnTo>
                <a:lnTo>
                  <a:pt x="6012" y="150"/>
                </a:lnTo>
                <a:lnTo>
                  <a:pt x="6012" y="168"/>
                </a:lnTo>
                <a:lnTo>
                  <a:pt x="6012" y="193"/>
                </a:lnTo>
                <a:lnTo>
                  <a:pt x="6013" y="193"/>
                </a:lnTo>
                <a:lnTo>
                  <a:pt x="6013" y="197"/>
                </a:lnTo>
                <a:lnTo>
                  <a:pt x="6014" y="133"/>
                </a:lnTo>
                <a:lnTo>
                  <a:pt x="6014" y="157"/>
                </a:lnTo>
                <a:lnTo>
                  <a:pt x="6014" y="175"/>
                </a:lnTo>
                <a:lnTo>
                  <a:pt x="6015" y="251"/>
                </a:lnTo>
                <a:lnTo>
                  <a:pt x="6016" y="263"/>
                </a:lnTo>
                <a:lnTo>
                  <a:pt x="6016" y="244"/>
                </a:lnTo>
                <a:lnTo>
                  <a:pt x="6017" y="257"/>
                </a:lnTo>
                <a:lnTo>
                  <a:pt x="6018" y="206"/>
                </a:lnTo>
                <a:lnTo>
                  <a:pt x="6018" y="223"/>
                </a:lnTo>
                <a:lnTo>
                  <a:pt x="6019" y="242"/>
                </a:lnTo>
                <a:lnTo>
                  <a:pt x="6019" y="228"/>
                </a:lnTo>
                <a:lnTo>
                  <a:pt x="6020" y="160"/>
                </a:lnTo>
                <a:lnTo>
                  <a:pt x="6020" y="181"/>
                </a:lnTo>
                <a:lnTo>
                  <a:pt x="6020" y="196"/>
                </a:lnTo>
                <a:lnTo>
                  <a:pt x="6021" y="257"/>
                </a:lnTo>
                <a:lnTo>
                  <a:pt x="6022" y="260"/>
                </a:lnTo>
                <a:lnTo>
                  <a:pt x="6023" y="140"/>
                </a:lnTo>
                <a:lnTo>
                  <a:pt x="6023" y="110"/>
                </a:lnTo>
                <a:lnTo>
                  <a:pt x="6024" y="141"/>
                </a:lnTo>
                <a:lnTo>
                  <a:pt x="6024" y="138"/>
                </a:lnTo>
                <a:lnTo>
                  <a:pt x="6025" y="120"/>
                </a:lnTo>
                <a:lnTo>
                  <a:pt x="6025" y="145"/>
                </a:lnTo>
                <a:lnTo>
                  <a:pt x="6025" y="83"/>
                </a:lnTo>
                <a:lnTo>
                  <a:pt x="6026" y="180"/>
                </a:lnTo>
                <a:lnTo>
                  <a:pt x="6027" y="209"/>
                </a:lnTo>
                <a:lnTo>
                  <a:pt x="6028" y="249"/>
                </a:lnTo>
                <a:lnTo>
                  <a:pt x="6028" y="249"/>
                </a:lnTo>
                <a:lnTo>
                  <a:pt x="6028" y="242"/>
                </a:lnTo>
                <a:lnTo>
                  <a:pt x="6029" y="98"/>
                </a:lnTo>
                <a:lnTo>
                  <a:pt x="6029" y="95"/>
                </a:lnTo>
                <a:lnTo>
                  <a:pt x="6030" y="131"/>
                </a:lnTo>
                <a:lnTo>
                  <a:pt x="6030" y="116"/>
                </a:lnTo>
                <a:lnTo>
                  <a:pt x="6030" y="128"/>
                </a:lnTo>
                <a:lnTo>
                  <a:pt x="6031" y="138"/>
                </a:lnTo>
                <a:lnTo>
                  <a:pt x="6031" y="79"/>
                </a:lnTo>
                <a:lnTo>
                  <a:pt x="6032" y="104"/>
                </a:lnTo>
                <a:lnTo>
                  <a:pt x="6032" y="206"/>
                </a:lnTo>
                <a:lnTo>
                  <a:pt x="6033" y="228"/>
                </a:lnTo>
                <a:lnTo>
                  <a:pt x="6033" y="251"/>
                </a:lnTo>
                <a:lnTo>
                  <a:pt x="6034" y="239"/>
                </a:lnTo>
                <a:lnTo>
                  <a:pt x="6034" y="228"/>
                </a:lnTo>
                <a:lnTo>
                  <a:pt x="6035" y="83"/>
                </a:lnTo>
                <a:lnTo>
                  <a:pt x="6035" y="86"/>
                </a:lnTo>
                <a:lnTo>
                  <a:pt x="6035" y="84"/>
                </a:lnTo>
                <a:lnTo>
                  <a:pt x="6036" y="128"/>
                </a:lnTo>
                <a:lnTo>
                  <a:pt x="6036" y="113"/>
                </a:lnTo>
                <a:lnTo>
                  <a:pt x="6036" y="119"/>
                </a:lnTo>
                <a:lnTo>
                  <a:pt x="6037" y="132"/>
                </a:lnTo>
                <a:lnTo>
                  <a:pt x="6037" y="62"/>
                </a:lnTo>
                <a:lnTo>
                  <a:pt x="6037" y="92"/>
                </a:lnTo>
                <a:lnTo>
                  <a:pt x="6039" y="203"/>
                </a:lnTo>
                <a:lnTo>
                  <a:pt x="6039" y="226"/>
                </a:lnTo>
                <a:lnTo>
                  <a:pt x="6040" y="242"/>
                </a:lnTo>
                <a:lnTo>
                  <a:pt x="6040" y="228"/>
                </a:lnTo>
                <a:lnTo>
                  <a:pt x="6040" y="208"/>
                </a:lnTo>
                <a:lnTo>
                  <a:pt x="6041" y="74"/>
                </a:lnTo>
                <a:lnTo>
                  <a:pt x="6041" y="79"/>
                </a:lnTo>
                <a:lnTo>
                  <a:pt x="6041" y="92"/>
                </a:lnTo>
                <a:lnTo>
                  <a:pt x="6042" y="113"/>
                </a:lnTo>
                <a:lnTo>
                  <a:pt x="6042" y="105"/>
                </a:lnTo>
                <a:lnTo>
                  <a:pt x="6043" y="110"/>
                </a:lnTo>
                <a:lnTo>
                  <a:pt x="6043" y="131"/>
                </a:lnTo>
                <a:lnTo>
                  <a:pt x="6043" y="73"/>
                </a:lnTo>
                <a:lnTo>
                  <a:pt x="6044" y="98"/>
                </a:lnTo>
                <a:lnTo>
                  <a:pt x="6044" y="113"/>
                </a:lnTo>
                <a:lnTo>
                  <a:pt x="6045" y="235"/>
                </a:lnTo>
                <a:lnTo>
                  <a:pt x="6045" y="245"/>
                </a:lnTo>
                <a:lnTo>
                  <a:pt x="6045" y="249"/>
                </a:lnTo>
                <a:lnTo>
                  <a:pt x="6046" y="212"/>
                </a:lnTo>
                <a:lnTo>
                  <a:pt x="6046" y="126"/>
                </a:lnTo>
                <a:lnTo>
                  <a:pt x="6047" y="56"/>
                </a:lnTo>
                <a:lnTo>
                  <a:pt x="6047" y="64"/>
                </a:lnTo>
                <a:lnTo>
                  <a:pt x="6048" y="77"/>
                </a:lnTo>
                <a:lnTo>
                  <a:pt x="6048" y="116"/>
                </a:lnTo>
                <a:lnTo>
                  <a:pt x="6048" y="111"/>
                </a:lnTo>
                <a:lnTo>
                  <a:pt x="6049" y="122"/>
                </a:lnTo>
                <a:lnTo>
                  <a:pt x="6049" y="62"/>
                </a:lnTo>
                <a:lnTo>
                  <a:pt x="6050" y="107"/>
                </a:lnTo>
                <a:lnTo>
                  <a:pt x="6050" y="142"/>
                </a:lnTo>
                <a:lnTo>
                  <a:pt x="6051" y="233"/>
                </a:lnTo>
                <a:lnTo>
                  <a:pt x="6051" y="242"/>
                </a:lnTo>
                <a:lnTo>
                  <a:pt x="6052" y="172"/>
                </a:lnTo>
                <a:lnTo>
                  <a:pt x="6052" y="147"/>
                </a:lnTo>
                <a:lnTo>
                  <a:pt x="6053" y="117"/>
                </a:lnTo>
                <a:lnTo>
                  <a:pt x="6053" y="148"/>
                </a:lnTo>
                <a:lnTo>
                  <a:pt x="6054" y="174"/>
                </a:lnTo>
                <a:lnTo>
                  <a:pt x="6054" y="197"/>
                </a:lnTo>
                <a:lnTo>
                  <a:pt x="6055" y="196"/>
                </a:lnTo>
                <a:lnTo>
                  <a:pt x="6055" y="181"/>
                </a:lnTo>
                <a:lnTo>
                  <a:pt x="6055" y="122"/>
                </a:lnTo>
                <a:lnTo>
                  <a:pt x="6056" y="165"/>
                </a:lnTo>
                <a:lnTo>
                  <a:pt x="6056" y="183"/>
                </a:lnTo>
                <a:lnTo>
                  <a:pt x="6057" y="252"/>
                </a:lnTo>
                <a:lnTo>
                  <a:pt x="6057" y="257"/>
                </a:lnTo>
                <a:lnTo>
                  <a:pt x="6058" y="226"/>
                </a:lnTo>
                <a:lnTo>
                  <a:pt x="6058" y="233"/>
                </a:lnTo>
                <a:lnTo>
                  <a:pt x="6059" y="211"/>
                </a:lnTo>
                <a:lnTo>
                  <a:pt x="6059" y="187"/>
                </a:lnTo>
                <a:lnTo>
                  <a:pt x="6059" y="203"/>
                </a:lnTo>
                <a:lnTo>
                  <a:pt x="6060" y="221"/>
                </a:lnTo>
                <a:lnTo>
                  <a:pt x="6060" y="230"/>
                </a:lnTo>
                <a:lnTo>
                  <a:pt x="6061" y="220"/>
                </a:lnTo>
                <a:lnTo>
                  <a:pt x="6061" y="153"/>
                </a:lnTo>
                <a:lnTo>
                  <a:pt x="6062" y="185"/>
                </a:lnTo>
                <a:lnTo>
                  <a:pt x="6062" y="215"/>
                </a:lnTo>
                <a:lnTo>
                  <a:pt x="6063" y="251"/>
                </a:lnTo>
                <a:lnTo>
                  <a:pt x="6063" y="245"/>
                </a:lnTo>
                <a:lnTo>
                  <a:pt x="6063" y="236"/>
                </a:lnTo>
                <a:lnTo>
                  <a:pt x="6064" y="65"/>
                </a:lnTo>
                <a:lnTo>
                  <a:pt x="6065" y="64"/>
                </a:lnTo>
                <a:lnTo>
                  <a:pt x="6066" y="113"/>
                </a:lnTo>
                <a:lnTo>
                  <a:pt x="6066" y="113"/>
                </a:lnTo>
                <a:lnTo>
                  <a:pt x="6067" y="120"/>
                </a:lnTo>
                <a:lnTo>
                  <a:pt x="6067" y="67"/>
                </a:lnTo>
                <a:lnTo>
                  <a:pt x="6067" y="83"/>
                </a:lnTo>
                <a:lnTo>
                  <a:pt x="6068" y="203"/>
                </a:lnTo>
                <a:lnTo>
                  <a:pt x="6068" y="221"/>
                </a:lnTo>
                <a:lnTo>
                  <a:pt x="6069" y="240"/>
                </a:lnTo>
                <a:lnTo>
                  <a:pt x="6069" y="228"/>
                </a:lnTo>
                <a:lnTo>
                  <a:pt x="6070" y="205"/>
                </a:lnTo>
                <a:lnTo>
                  <a:pt x="6070" y="55"/>
                </a:lnTo>
                <a:lnTo>
                  <a:pt x="6071" y="56"/>
                </a:lnTo>
                <a:lnTo>
                  <a:pt x="6071" y="62"/>
                </a:lnTo>
                <a:lnTo>
                  <a:pt x="6071" y="105"/>
                </a:lnTo>
                <a:lnTo>
                  <a:pt x="6072" y="90"/>
                </a:lnTo>
                <a:lnTo>
                  <a:pt x="6072" y="93"/>
                </a:lnTo>
                <a:lnTo>
                  <a:pt x="6072" y="107"/>
                </a:lnTo>
                <a:lnTo>
                  <a:pt x="6073" y="52"/>
                </a:lnTo>
                <a:lnTo>
                  <a:pt x="6073" y="80"/>
                </a:lnTo>
                <a:lnTo>
                  <a:pt x="6073" y="99"/>
                </a:lnTo>
                <a:lnTo>
                  <a:pt x="6074" y="217"/>
                </a:lnTo>
                <a:lnTo>
                  <a:pt x="6075" y="233"/>
                </a:lnTo>
                <a:lnTo>
                  <a:pt x="6075" y="235"/>
                </a:lnTo>
                <a:lnTo>
                  <a:pt x="6075" y="190"/>
                </a:lnTo>
                <a:lnTo>
                  <a:pt x="6076" y="116"/>
                </a:lnTo>
                <a:lnTo>
                  <a:pt x="6076" y="41"/>
                </a:lnTo>
                <a:lnTo>
                  <a:pt x="6077" y="62"/>
                </a:lnTo>
                <a:lnTo>
                  <a:pt x="6077" y="68"/>
                </a:lnTo>
                <a:lnTo>
                  <a:pt x="6077" y="93"/>
                </a:lnTo>
                <a:lnTo>
                  <a:pt x="6078" y="88"/>
                </a:lnTo>
                <a:lnTo>
                  <a:pt x="6078" y="93"/>
                </a:lnTo>
                <a:lnTo>
                  <a:pt x="6079" y="56"/>
                </a:lnTo>
                <a:lnTo>
                  <a:pt x="6079" y="101"/>
                </a:lnTo>
                <a:lnTo>
                  <a:pt x="6079" y="141"/>
                </a:lnTo>
                <a:lnTo>
                  <a:pt x="6080" y="233"/>
                </a:lnTo>
                <a:lnTo>
                  <a:pt x="6081" y="236"/>
                </a:lnTo>
                <a:lnTo>
                  <a:pt x="6081" y="239"/>
                </a:lnTo>
                <a:lnTo>
                  <a:pt x="6082" y="120"/>
                </a:lnTo>
                <a:lnTo>
                  <a:pt x="6082" y="68"/>
                </a:lnTo>
                <a:lnTo>
                  <a:pt x="6082" y="36"/>
                </a:lnTo>
                <a:lnTo>
                  <a:pt x="6083" y="46"/>
                </a:lnTo>
                <a:lnTo>
                  <a:pt x="6083" y="64"/>
                </a:lnTo>
                <a:lnTo>
                  <a:pt x="6084" y="89"/>
                </a:lnTo>
                <a:lnTo>
                  <a:pt x="6084" y="86"/>
                </a:lnTo>
                <a:lnTo>
                  <a:pt x="6084" y="102"/>
                </a:lnTo>
                <a:lnTo>
                  <a:pt x="6085" y="56"/>
                </a:lnTo>
                <a:lnTo>
                  <a:pt x="6085" y="131"/>
                </a:lnTo>
                <a:lnTo>
                  <a:pt x="6086" y="169"/>
                </a:lnTo>
                <a:lnTo>
                  <a:pt x="6087" y="239"/>
                </a:lnTo>
                <a:lnTo>
                  <a:pt x="6087" y="240"/>
                </a:lnTo>
                <a:lnTo>
                  <a:pt x="6088" y="65"/>
                </a:lnTo>
                <a:lnTo>
                  <a:pt x="6088" y="70"/>
                </a:lnTo>
                <a:lnTo>
                  <a:pt x="6089" y="119"/>
                </a:lnTo>
                <a:lnTo>
                  <a:pt x="6089" y="114"/>
                </a:lnTo>
                <a:lnTo>
                  <a:pt x="6090" y="113"/>
                </a:lnTo>
                <a:lnTo>
                  <a:pt x="6090" y="122"/>
                </a:lnTo>
                <a:lnTo>
                  <a:pt x="6090" y="113"/>
                </a:lnTo>
                <a:lnTo>
                  <a:pt x="6091" y="65"/>
                </a:lnTo>
                <a:lnTo>
                  <a:pt x="6091" y="172"/>
                </a:lnTo>
                <a:lnTo>
                  <a:pt x="6092" y="206"/>
                </a:lnTo>
                <a:lnTo>
                  <a:pt x="6093" y="239"/>
                </a:lnTo>
                <a:lnTo>
                  <a:pt x="6093" y="242"/>
                </a:lnTo>
                <a:lnTo>
                  <a:pt x="6094" y="120"/>
                </a:lnTo>
                <a:lnTo>
                  <a:pt x="6094" y="114"/>
                </a:lnTo>
                <a:lnTo>
                  <a:pt x="6094" y="105"/>
                </a:lnTo>
                <a:lnTo>
                  <a:pt x="6095" y="163"/>
                </a:lnTo>
                <a:lnTo>
                  <a:pt x="6095" y="185"/>
                </a:lnTo>
                <a:lnTo>
                  <a:pt x="6096" y="193"/>
                </a:lnTo>
                <a:lnTo>
                  <a:pt x="6096" y="174"/>
                </a:lnTo>
                <a:lnTo>
                  <a:pt x="6097" y="105"/>
                </a:lnTo>
                <a:lnTo>
                  <a:pt x="6098" y="185"/>
                </a:lnTo>
                <a:lnTo>
                  <a:pt x="6098" y="209"/>
                </a:lnTo>
                <a:lnTo>
                  <a:pt x="6099" y="252"/>
                </a:lnTo>
                <a:lnTo>
                  <a:pt x="6099" y="251"/>
                </a:lnTo>
                <a:lnTo>
                  <a:pt x="6099" y="251"/>
                </a:lnTo>
                <a:lnTo>
                  <a:pt x="6100" y="196"/>
                </a:lnTo>
                <a:lnTo>
                  <a:pt x="6100" y="185"/>
                </a:lnTo>
                <a:lnTo>
                  <a:pt x="6100" y="181"/>
                </a:lnTo>
                <a:lnTo>
                  <a:pt x="6101" y="220"/>
                </a:lnTo>
                <a:lnTo>
                  <a:pt x="6102" y="223"/>
                </a:lnTo>
                <a:lnTo>
                  <a:pt x="6102" y="228"/>
                </a:lnTo>
                <a:lnTo>
                  <a:pt x="6103" y="144"/>
                </a:lnTo>
                <a:lnTo>
                  <a:pt x="6103" y="160"/>
                </a:lnTo>
                <a:lnTo>
                  <a:pt x="6103" y="157"/>
                </a:lnTo>
                <a:lnTo>
                  <a:pt x="6104" y="223"/>
                </a:lnTo>
                <a:lnTo>
                  <a:pt x="6104" y="252"/>
                </a:lnTo>
                <a:lnTo>
                  <a:pt x="6104" y="254"/>
                </a:lnTo>
                <a:lnTo>
                  <a:pt x="6105" y="245"/>
                </a:lnTo>
                <a:lnTo>
                  <a:pt x="6105" y="218"/>
                </a:lnTo>
                <a:lnTo>
                  <a:pt x="6106" y="55"/>
                </a:lnTo>
                <a:lnTo>
                  <a:pt x="6107" y="59"/>
                </a:lnTo>
                <a:lnTo>
                  <a:pt x="6107" y="99"/>
                </a:lnTo>
                <a:lnTo>
                  <a:pt x="6107" y="90"/>
                </a:lnTo>
                <a:lnTo>
                  <a:pt x="6108" y="86"/>
                </a:lnTo>
                <a:lnTo>
                  <a:pt x="6108" y="58"/>
                </a:lnTo>
                <a:lnTo>
                  <a:pt x="6109" y="93"/>
                </a:lnTo>
                <a:lnTo>
                  <a:pt x="6109" y="110"/>
                </a:lnTo>
                <a:lnTo>
                  <a:pt x="6110" y="224"/>
                </a:lnTo>
                <a:lnTo>
                  <a:pt x="6110" y="236"/>
                </a:lnTo>
                <a:lnTo>
                  <a:pt x="6111" y="240"/>
                </a:lnTo>
                <a:lnTo>
                  <a:pt x="6111" y="199"/>
                </a:lnTo>
                <a:lnTo>
                  <a:pt x="6111" y="123"/>
                </a:lnTo>
                <a:lnTo>
                  <a:pt x="6112" y="36"/>
                </a:lnTo>
                <a:lnTo>
                  <a:pt x="6112" y="48"/>
                </a:lnTo>
                <a:lnTo>
                  <a:pt x="6113" y="56"/>
                </a:lnTo>
                <a:lnTo>
                  <a:pt x="6113" y="80"/>
                </a:lnTo>
                <a:lnTo>
                  <a:pt x="6114" y="73"/>
                </a:lnTo>
                <a:lnTo>
                  <a:pt x="6114" y="67"/>
                </a:lnTo>
                <a:lnTo>
                  <a:pt x="6114" y="32"/>
                </a:lnTo>
                <a:lnTo>
                  <a:pt x="6115" y="92"/>
                </a:lnTo>
                <a:lnTo>
                  <a:pt x="6115" y="126"/>
                </a:lnTo>
                <a:lnTo>
                  <a:pt x="6116" y="235"/>
                </a:lnTo>
                <a:lnTo>
                  <a:pt x="6116" y="235"/>
                </a:lnTo>
                <a:lnTo>
                  <a:pt x="6117" y="240"/>
                </a:lnTo>
                <a:lnTo>
                  <a:pt x="6117" y="128"/>
                </a:lnTo>
                <a:lnTo>
                  <a:pt x="6118" y="83"/>
                </a:lnTo>
                <a:lnTo>
                  <a:pt x="6118" y="56"/>
                </a:lnTo>
                <a:lnTo>
                  <a:pt x="6118" y="83"/>
                </a:lnTo>
                <a:lnTo>
                  <a:pt x="6119" y="101"/>
                </a:lnTo>
                <a:lnTo>
                  <a:pt x="6120" y="79"/>
                </a:lnTo>
                <a:lnTo>
                  <a:pt x="6120" y="31"/>
                </a:lnTo>
                <a:lnTo>
                  <a:pt x="6121" y="129"/>
                </a:lnTo>
                <a:lnTo>
                  <a:pt x="6121" y="174"/>
                </a:lnTo>
                <a:lnTo>
                  <a:pt x="6122" y="235"/>
                </a:lnTo>
                <a:lnTo>
                  <a:pt x="6122" y="233"/>
                </a:lnTo>
                <a:lnTo>
                  <a:pt x="6123" y="80"/>
                </a:lnTo>
                <a:lnTo>
                  <a:pt x="6124" y="62"/>
                </a:lnTo>
                <a:lnTo>
                  <a:pt x="6125" y="99"/>
                </a:lnTo>
                <a:lnTo>
                  <a:pt x="6125" y="99"/>
                </a:lnTo>
                <a:lnTo>
                  <a:pt x="6126" y="31"/>
                </a:lnTo>
                <a:lnTo>
                  <a:pt x="6126" y="30"/>
                </a:lnTo>
                <a:lnTo>
                  <a:pt x="6127" y="178"/>
                </a:lnTo>
                <a:lnTo>
                  <a:pt x="6127" y="202"/>
                </a:lnTo>
                <a:lnTo>
                  <a:pt x="6128" y="233"/>
                </a:lnTo>
                <a:lnTo>
                  <a:pt x="6128" y="233"/>
                </a:lnTo>
                <a:lnTo>
                  <a:pt x="6129" y="224"/>
                </a:lnTo>
                <a:lnTo>
                  <a:pt x="6130" y="53"/>
                </a:lnTo>
                <a:lnTo>
                  <a:pt x="6130" y="53"/>
                </a:lnTo>
                <a:lnTo>
                  <a:pt x="6130" y="98"/>
                </a:lnTo>
                <a:lnTo>
                  <a:pt x="6131" y="92"/>
                </a:lnTo>
                <a:lnTo>
                  <a:pt x="6131" y="82"/>
                </a:lnTo>
                <a:lnTo>
                  <a:pt x="6132" y="37"/>
                </a:lnTo>
                <a:lnTo>
                  <a:pt x="6132" y="77"/>
                </a:lnTo>
                <a:lnTo>
                  <a:pt x="6133" y="209"/>
                </a:lnTo>
                <a:lnTo>
                  <a:pt x="6134" y="218"/>
                </a:lnTo>
                <a:lnTo>
                  <a:pt x="6134" y="244"/>
                </a:lnTo>
                <a:lnTo>
                  <a:pt x="6134" y="240"/>
                </a:lnTo>
                <a:lnTo>
                  <a:pt x="6135" y="224"/>
                </a:lnTo>
                <a:lnTo>
                  <a:pt x="6136" y="172"/>
                </a:lnTo>
                <a:lnTo>
                  <a:pt x="6136" y="169"/>
                </a:lnTo>
                <a:lnTo>
                  <a:pt x="6137" y="212"/>
                </a:lnTo>
                <a:lnTo>
                  <a:pt x="6137" y="208"/>
                </a:lnTo>
                <a:lnTo>
                  <a:pt x="6138" y="126"/>
                </a:lnTo>
                <a:lnTo>
                  <a:pt x="6138" y="142"/>
                </a:lnTo>
                <a:lnTo>
                  <a:pt x="6138" y="147"/>
                </a:lnTo>
                <a:lnTo>
                  <a:pt x="6139" y="232"/>
                </a:lnTo>
                <a:lnTo>
                  <a:pt x="6140" y="244"/>
                </a:lnTo>
                <a:lnTo>
                  <a:pt x="6140" y="251"/>
                </a:lnTo>
                <a:lnTo>
                  <a:pt x="6141" y="237"/>
                </a:lnTo>
                <a:lnTo>
                  <a:pt x="6141" y="224"/>
                </a:lnTo>
                <a:lnTo>
                  <a:pt x="6141" y="236"/>
                </a:lnTo>
                <a:lnTo>
                  <a:pt x="6142" y="190"/>
                </a:lnTo>
                <a:lnTo>
                  <a:pt x="6142" y="194"/>
                </a:lnTo>
                <a:lnTo>
                  <a:pt x="6142" y="193"/>
                </a:lnTo>
                <a:lnTo>
                  <a:pt x="6143" y="223"/>
                </a:lnTo>
                <a:lnTo>
                  <a:pt x="6143" y="223"/>
                </a:lnTo>
                <a:lnTo>
                  <a:pt x="6143" y="211"/>
                </a:lnTo>
                <a:lnTo>
                  <a:pt x="6144" y="131"/>
                </a:lnTo>
                <a:lnTo>
                  <a:pt x="6144" y="153"/>
                </a:lnTo>
                <a:lnTo>
                  <a:pt x="6145" y="168"/>
                </a:lnTo>
                <a:lnTo>
                  <a:pt x="6146" y="249"/>
                </a:lnTo>
                <a:lnTo>
                  <a:pt x="6146" y="249"/>
                </a:lnTo>
                <a:lnTo>
                  <a:pt x="6146" y="252"/>
                </a:lnTo>
                <a:lnTo>
                  <a:pt x="6147" y="136"/>
                </a:lnTo>
                <a:lnTo>
                  <a:pt x="6147" y="108"/>
                </a:lnTo>
                <a:lnTo>
                  <a:pt x="6147" y="64"/>
                </a:lnTo>
                <a:lnTo>
                  <a:pt x="6148" y="92"/>
                </a:lnTo>
                <a:lnTo>
                  <a:pt x="6148" y="110"/>
                </a:lnTo>
                <a:lnTo>
                  <a:pt x="6149" y="96"/>
                </a:lnTo>
                <a:lnTo>
                  <a:pt x="6149" y="90"/>
                </a:lnTo>
                <a:lnTo>
                  <a:pt x="6150" y="40"/>
                </a:lnTo>
                <a:lnTo>
                  <a:pt x="6150" y="102"/>
                </a:lnTo>
                <a:lnTo>
                  <a:pt x="6150" y="138"/>
                </a:lnTo>
                <a:lnTo>
                  <a:pt x="6152" y="228"/>
                </a:lnTo>
                <a:lnTo>
                  <a:pt x="6152" y="235"/>
                </a:lnTo>
                <a:lnTo>
                  <a:pt x="6153" y="123"/>
                </a:lnTo>
                <a:lnTo>
                  <a:pt x="6153" y="82"/>
                </a:lnTo>
                <a:lnTo>
                  <a:pt x="6154" y="46"/>
                </a:lnTo>
                <a:lnTo>
                  <a:pt x="6154" y="77"/>
                </a:lnTo>
                <a:lnTo>
                  <a:pt x="6155" y="37"/>
                </a:lnTo>
                <a:lnTo>
                  <a:pt x="6156" y="41"/>
                </a:lnTo>
                <a:lnTo>
                  <a:pt x="6156" y="39"/>
                </a:lnTo>
                <a:lnTo>
                  <a:pt x="6157" y="129"/>
                </a:lnTo>
                <a:lnTo>
                  <a:pt x="6157" y="162"/>
                </a:lnTo>
                <a:lnTo>
                  <a:pt x="6158" y="235"/>
                </a:lnTo>
                <a:lnTo>
                  <a:pt x="6158" y="236"/>
                </a:lnTo>
                <a:lnTo>
                  <a:pt x="6159" y="79"/>
                </a:lnTo>
                <a:lnTo>
                  <a:pt x="6159" y="52"/>
                </a:lnTo>
                <a:lnTo>
                  <a:pt x="6159" y="44"/>
                </a:lnTo>
                <a:lnTo>
                  <a:pt x="6160" y="77"/>
                </a:lnTo>
                <a:lnTo>
                  <a:pt x="6161" y="70"/>
                </a:lnTo>
                <a:lnTo>
                  <a:pt x="6162" y="32"/>
                </a:lnTo>
                <a:lnTo>
                  <a:pt x="6162" y="44"/>
                </a:lnTo>
                <a:lnTo>
                  <a:pt x="6163" y="157"/>
                </a:lnTo>
                <a:lnTo>
                  <a:pt x="6163" y="192"/>
                </a:lnTo>
                <a:lnTo>
                  <a:pt x="6164" y="233"/>
                </a:lnTo>
                <a:lnTo>
                  <a:pt x="6164" y="233"/>
                </a:lnTo>
                <a:lnTo>
                  <a:pt x="6164" y="224"/>
                </a:lnTo>
                <a:lnTo>
                  <a:pt x="6165" y="48"/>
                </a:lnTo>
                <a:lnTo>
                  <a:pt x="6166" y="43"/>
                </a:lnTo>
                <a:lnTo>
                  <a:pt x="6166" y="77"/>
                </a:lnTo>
                <a:lnTo>
                  <a:pt x="6167" y="64"/>
                </a:lnTo>
                <a:lnTo>
                  <a:pt x="6167" y="19"/>
                </a:lnTo>
                <a:lnTo>
                  <a:pt x="6168" y="41"/>
                </a:lnTo>
                <a:lnTo>
                  <a:pt x="6168" y="76"/>
                </a:lnTo>
                <a:lnTo>
                  <a:pt x="6169" y="192"/>
                </a:lnTo>
                <a:lnTo>
                  <a:pt x="6169" y="211"/>
                </a:lnTo>
                <a:lnTo>
                  <a:pt x="6170" y="230"/>
                </a:lnTo>
                <a:lnTo>
                  <a:pt x="6170" y="223"/>
                </a:lnTo>
                <a:lnTo>
                  <a:pt x="6170" y="206"/>
                </a:lnTo>
                <a:lnTo>
                  <a:pt x="6171" y="39"/>
                </a:lnTo>
                <a:lnTo>
                  <a:pt x="6172" y="52"/>
                </a:lnTo>
                <a:lnTo>
                  <a:pt x="6172" y="82"/>
                </a:lnTo>
                <a:lnTo>
                  <a:pt x="6173" y="73"/>
                </a:lnTo>
                <a:lnTo>
                  <a:pt x="6173" y="79"/>
                </a:lnTo>
                <a:lnTo>
                  <a:pt x="6174" y="28"/>
                </a:lnTo>
                <a:lnTo>
                  <a:pt x="6174" y="74"/>
                </a:lnTo>
                <a:lnTo>
                  <a:pt x="6174" y="98"/>
                </a:lnTo>
                <a:lnTo>
                  <a:pt x="6175" y="208"/>
                </a:lnTo>
                <a:lnTo>
                  <a:pt x="6175" y="223"/>
                </a:lnTo>
                <a:lnTo>
                  <a:pt x="6176" y="235"/>
                </a:lnTo>
                <a:lnTo>
                  <a:pt x="6176" y="209"/>
                </a:lnTo>
                <a:lnTo>
                  <a:pt x="6177" y="172"/>
                </a:lnTo>
                <a:lnTo>
                  <a:pt x="6177" y="104"/>
                </a:lnTo>
                <a:lnTo>
                  <a:pt x="6177" y="117"/>
                </a:lnTo>
                <a:lnTo>
                  <a:pt x="6178" y="138"/>
                </a:lnTo>
                <a:lnTo>
                  <a:pt x="6178" y="175"/>
                </a:lnTo>
                <a:lnTo>
                  <a:pt x="6179" y="174"/>
                </a:lnTo>
                <a:lnTo>
                  <a:pt x="6179" y="169"/>
                </a:lnTo>
                <a:lnTo>
                  <a:pt x="6180" y="104"/>
                </a:lnTo>
                <a:lnTo>
                  <a:pt x="6180" y="138"/>
                </a:lnTo>
                <a:lnTo>
                  <a:pt x="6180" y="163"/>
                </a:lnTo>
                <a:lnTo>
                  <a:pt x="6181" y="236"/>
                </a:lnTo>
                <a:lnTo>
                  <a:pt x="6181" y="245"/>
                </a:lnTo>
                <a:lnTo>
                  <a:pt x="6182" y="248"/>
                </a:lnTo>
                <a:lnTo>
                  <a:pt x="6182" y="220"/>
                </a:lnTo>
                <a:lnTo>
                  <a:pt x="6183" y="227"/>
                </a:lnTo>
                <a:lnTo>
                  <a:pt x="6183" y="178"/>
                </a:lnTo>
                <a:lnTo>
                  <a:pt x="6184" y="180"/>
                </a:lnTo>
                <a:lnTo>
                  <a:pt x="6184" y="194"/>
                </a:lnTo>
                <a:lnTo>
                  <a:pt x="6185" y="217"/>
                </a:lnTo>
                <a:lnTo>
                  <a:pt x="6185" y="200"/>
                </a:lnTo>
                <a:lnTo>
                  <a:pt x="6185" y="148"/>
                </a:lnTo>
                <a:lnTo>
                  <a:pt x="6186" y="133"/>
                </a:lnTo>
                <a:lnTo>
                  <a:pt x="6186" y="160"/>
                </a:lnTo>
                <a:lnTo>
                  <a:pt x="6186" y="188"/>
                </a:lnTo>
                <a:lnTo>
                  <a:pt x="6187" y="246"/>
                </a:lnTo>
                <a:lnTo>
                  <a:pt x="6188" y="245"/>
                </a:lnTo>
                <a:lnTo>
                  <a:pt x="6189" y="104"/>
                </a:lnTo>
                <a:lnTo>
                  <a:pt x="6189" y="50"/>
                </a:lnTo>
                <a:lnTo>
                  <a:pt x="6190" y="99"/>
                </a:lnTo>
                <a:lnTo>
                  <a:pt x="6190" y="98"/>
                </a:lnTo>
                <a:lnTo>
                  <a:pt x="6191" y="41"/>
                </a:lnTo>
                <a:lnTo>
                  <a:pt x="6191" y="48"/>
                </a:lnTo>
                <a:lnTo>
                  <a:pt x="6192" y="171"/>
                </a:lnTo>
                <a:lnTo>
                  <a:pt x="6193" y="203"/>
                </a:lnTo>
                <a:lnTo>
                  <a:pt x="6193" y="239"/>
                </a:lnTo>
                <a:lnTo>
                  <a:pt x="6193" y="235"/>
                </a:lnTo>
                <a:lnTo>
                  <a:pt x="6194" y="223"/>
                </a:lnTo>
                <a:lnTo>
                  <a:pt x="6195" y="50"/>
                </a:lnTo>
                <a:lnTo>
                  <a:pt x="6195" y="48"/>
                </a:lnTo>
                <a:lnTo>
                  <a:pt x="6196" y="80"/>
                </a:lnTo>
                <a:lnTo>
                  <a:pt x="6196" y="77"/>
                </a:lnTo>
                <a:lnTo>
                  <a:pt x="6196" y="56"/>
                </a:lnTo>
                <a:lnTo>
                  <a:pt x="6197" y="62"/>
                </a:lnTo>
                <a:lnTo>
                  <a:pt x="6197" y="40"/>
                </a:lnTo>
                <a:lnTo>
                  <a:pt x="6197" y="48"/>
                </a:lnTo>
                <a:lnTo>
                  <a:pt x="6197" y="79"/>
                </a:lnTo>
                <a:lnTo>
                  <a:pt x="6198" y="193"/>
                </a:lnTo>
                <a:lnTo>
                  <a:pt x="6199" y="218"/>
                </a:lnTo>
                <a:lnTo>
                  <a:pt x="6200" y="236"/>
                </a:lnTo>
                <a:lnTo>
                  <a:pt x="6200" y="226"/>
                </a:lnTo>
                <a:lnTo>
                  <a:pt x="6200" y="197"/>
                </a:lnTo>
                <a:lnTo>
                  <a:pt x="6201" y="30"/>
                </a:lnTo>
                <a:lnTo>
                  <a:pt x="6201" y="37"/>
                </a:lnTo>
                <a:lnTo>
                  <a:pt x="6202" y="90"/>
                </a:lnTo>
                <a:lnTo>
                  <a:pt x="6202" y="83"/>
                </a:lnTo>
                <a:lnTo>
                  <a:pt x="6202" y="79"/>
                </a:lnTo>
                <a:lnTo>
                  <a:pt x="6203" y="39"/>
                </a:lnTo>
                <a:lnTo>
                  <a:pt x="6203" y="76"/>
                </a:lnTo>
                <a:lnTo>
                  <a:pt x="6204" y="102"/>
                </a:lnTo>
                <a:lnTo>
                  <a:pt x="6205" y="211"/>
                </a:lnTo>
                <a:lnTo>
                  <a:pt x="6205" y="224"/>
                </a:lnTo>
                <a:lnTo>
                  <a:pt x="6205" y="235"/>
                </a:lnTo>
                <a:lnTo>
                  <a:pt x="6206" y="224"/>
                </a:lnTo>
                <a:lnTo>
                  <a:pt x="6206" y="199"/>
                </a:lnTo>
                <a:lnTo>
                  <a:pt x="6207" y="55"/>
                </a:lnTo>
                <a:lnTo>
                  <a:pt x="6207" y="58"/>
                </a:lnTo>
                <a:lnTo>
                  <a:pt x="6207" y="65"/>
                </a:lnTo>
                <a:lnTo>
                  <a:pt x="6208" y="101"/>
                </a:lnTo>
                <a:lnTo>
                  <a:pt x="6208" y="93"/>
                </a:lnTo>
                <a:lnTo>
                  <a:pt x="6209" y="95"/>
                </a:lnTo>
                <a:lnTo>
                  <a:pt x="6209" y="36"/>
                </a:lnTo>
                <a:lnTo>
                  <a:pt x="6209" y="83"/>
                </a:lnTo>
                <a:lnTo>
                  <a:pt x="6210" y="82"/>
                </a:lnTo>
                <a:lnTo>
                  <a:pt x="6211" y="218"/>
                </a:lnTo>
                <a:lnTo>
                  <a:pt x="6211" y="226"/>
                </a:lnTo>
                <a:lnTo>
                  <a:pt x="6211" y="232"/>
                </a:lnTo>
                <a:lnTo>
                  <a:pt x="6212" y="196"/>
                </a:lnTo>
                <a:lnTo>
                  <a:pt x="6212" y="136"/>
                </a:lnTo>
                <a:lnTo>
                  <a:pt x="6213" y="55"/>
                </a:lnTo>
                <a:lnTo>
                  <a:pt x="6213" y="64"/>
                </a:lnTo>
                <a:lnTo>
                  <a:pt x="6213" y="79"/>
                </a:lnTo>
                <a:lnTo>
                  <a:pt x="6214" y="108"/>
                </a:lnTo>
                <a:lnTo>
                  <a:pt x="6214" y="96"/>
                </a:lnTo>
                <a:lnTo>
                  <a:pt x="6215" y="73"/>
                </a:lnTo>
                <a:lnTo>
                  <a:pt x="6215" y="36"/>
                </a:lnTo>
                <a:lnTo>
                  <a:pt x="6216" y="108"/>
                </a:lnTo>
                <a:lnTo>
                  <a:pt x="6216" y="142"/>
                </a:lnTo>
                <a:lnTo>
                  <a:pt x="6217" y="227"/>
                </a:lnTo>
                <a:lnTo>
                  <a:pt x="6217" y="233"/>
                </a:lnTo>
                <a:lnTo>
                  <a:pt x="6217" y="236"/>
                </a:lnTo>
                <a:lnTo>
                  <a:pt x="6218" y="153"/>
                </a:lnTo>
                <a:lnTo>
                  <a:pt x="6218" y="132"/>
                </a:lnTo>
                <a:lnTo>
                  <a:pt x="6219" y="107"/>
                </a:lnTo>
                <a:lnTo>
                  <a:pt x="6219" y="136"/>
                </a:lnTo>
                <a:lnTo>
                  <a:pt x="6220" y="165"/>
                </a:lnTo>
                <a:lnTo>
                  <a:pt x="6220" y="176"/>
                </a:lnTo>
                <a:lnTo>
                  <a:pt x="6221" y="148"/>
                </a:lnTo>
                <a:lnTo>
                  <a:pt x="6221" y="101"/>
                </a:lnTo>
                <a:lnTo>
                  <a:pt x="6221" y="98"/>
                </a:lnTo>
                <a:lnTo>
                  <a:pt x="6222" y="159"/>
                </a:lnTo>
                <a:lnTo>
                  <a:pt x="6222" y="181"/>
                </a:lnTo>
                <a:lnTo>
                  <a:pt x="6223" y="248"/>
                </a:lnTo>
                <a:lnTo>
                  <a:pt x="6223" y="252"/>
                </a:lnTo>
                <a:lnTo>
                  <a:pt x="6224" y="223"/>
                </a:lnTo>
                <a:lnTo>
                  <a:pt x="6224" y="227"/>
                </a:lnTo>
                <a:lnTo>
                  <a:pt x="6225" y="208"/>
                </a:lnTo>
                <a:lnTo>
                  <a:pt x="6225" y="183"/>
                </a:lnTo>
                <a:lnTo>
                  <a:pt x="6225" y="205"/>
                </a:lnTo>
                <a:lnTo>
                  <a:pt x="6226" y="212"/>
                </a:lnTo>
                <a:lnTo>
                  <a:pt x="6226" y="217"/>
                </a:lnTo>
                <a:lnTo>
                  <a:pt x="6227" y="145"/>
                </a:lnTo>
                <a:lnTo>
                  <a:pt x="6227" y="136"/>
                </a:lnTo>
                <a:lnTo>
                  <a:pt x="6228" y="193"/>
                </a:lnTo>
                <a:lnTo>
                  <a:pt x="6228" y="211"/>
                </a:lnTo>
                <a:lnTo>
                  <a:pt x="6229" y="248"/>
                </a:lnTo>
                <a:lnTo>
                  <a:pt x="6229" y="248"/>
                </a:lnTo>
                <a:lnTo>
                  <a:pt x="6229" y="236"/>
                </a:lnTo>
                <a:lnTo>
                  <a:pt x="6230" y="62"/>
                </a:lnTo>
                <a:lnTo>
                  <a:pt x="6231" y="56"/>
                </a:lnTo>
                <a:lnTo>
                  <a:pt x="6231" y="101"/>
                </a:lnTo>
                <a:lnTo>
                  <a:pt x="6232" y="96"/>
                </a:lnTo>
                <a:lnTo>
                  <a:pt x="6232" y="84"/>
                </a:lnTo>
                <a:lnTo>
                  <a:pt x="6233" y="34"/>
                </a:lnTo>
                <a:lnTo>
                  <a:pt x="6233" y="52"/>
                </a:lnTo>
                <a:lnTo>
                  <a:pt x="6233" y="74"/>
                </a:lnTo>
                <a:lnTo>
                  <a:pt x="6234" y="200"/>
                </a:lnTo>
                <a:lnTo>
                  <a:pt x="6234" y="221"/>
                </a:lnTo>
                <a:lnTo>
                  <a:pt x="6235" y="242"/>
                </a:lnTo>
                <a:lnTo>
                  <a:pt x="6235" y="235"/>
                </a:lnTo>
                <a:lnTo>
                  <a:pt x="6236" y="211"/>
                </a:lnTo>
                <a:lnTo>
                  <a:pt x="6236" y="44"/>
                </a:lnTo>
                <a:lnTo>
                  <a:pt x="6237" y="48"/>
                </a:lnTo>
                <a:lnTo>
                  <a:pt x="6237" y="58"/>
                </a:lnTo>
                <a:lnTo>
                  <a:pt x="6237" y="98"/>
                </a:lnTo>
                <a:lnTo>
                  <a:pt x="6238" y="92"/>
                </a:lnTo>
                <a:lnTo>
                  <a:pt x="6238" y="82"/>
                </a:lnTo>
                <a:lnTo>
                  <a:pt x="6239" y="31"/>
                </a:lnTo>
                <a:lnTo>
                  <a:pt x="6239" y="76"/>
                </a:lnTo>
                <a:lnTo>
                  <a:pt x="6239" y="96"/>
                </a:lnTo>
                <a:lnTo>
                  <a:pt x="6240" y="215"/>
                </a:lnTo>
                <a:lnTo>
                  <a:pt x="6240" y="230"/>
                </a:lnTo>
                <a:lnTo>
                  <a:pt x="6241" y="233"/>
                </a:lnTo>
                <a:lnTo>
                  <a:pt x="6241" y="183"/>
                </a:lnTo>
                <a:lnTo>
                  <a:pt x="6242" y="111"/>
                </a:lnTo>
                <a:lnTo>
                  <a:pt x="6242" y="22"/>
                </a:lnTo>
                <a:lnTo>
                  <a:pt x="6243" y="25"/>
                </a:lnTo>
                <a:lnTo>
                  <a:pt x="6243" y="39"/>
                </a:lnTo>
                <a:lnTo>
                  <a:pt x="6243" y="65"/>
                </a:lnTo>
                <a:lnTo>
                  <a:pt x="6244" y="41"/>
                </a:lnTo>
                <a:lnTo>
                  <a:pt x="6244" y="24"/>
                </a:lnTo>
                <a:lnTo>
                  <a:pt x="6245" y="92"/>
                </a:lnTo>
                <a:lnTo>
                  <a:pt x="6245" y="133"/>
                </a:lnTo>
                <a:lnTo>
                  <a:pt x="6246" y="224"/>
                </a:lnTo>
                <a:lnTo>
                  <a:pt x="6247" y="230"/>
                </a:lnTo>
                <a:lnTo>
                  <a:pt x="6248" y="120"/>
                </a:lnTo>
                <a:lnTo>
                  <a:pt x="6248" y="70"/>
                </a:lnTo>
                <a:lnTo>
                  <a:pt x="6248" y="30"/>
                </a:lnTo>
                <a:lnTo>
                  <a:pt x="6249" y="52"/>
                </a:lnTo>
                <a:lnTo>
                  <a:pt x="6249" y="56"/>
                </a:lnTo>
                <a:lnTo>
                  <a:pt x="6249" y="68"/>
                </a:lnTo>
                <a:lnTo>
                  <a:pt x="6250" y="4"/>
                </a:lnTo>
                <a:lnTo>
                  <a:pt x="6250" y="21"/>
                </a:lnTo>
                <a:lnTo>
                  <a:pt x="6251" y="128"/>
                </a:lnTo>
                <a:lnTo>
                  <a:pt x="6252" y="163"/>
                </a:lnTo>
                <a:lnTo>
                  <a:pt x="6252" y="233"/>
                </a:lnTo>
                <a:lnTo>
                  <a:pt x="6253" y="233"/>
                </a:lnTo>
                <a:lnTo>
                  <a:pt x="6254" y="73"/>
                </a:lnTo>
                <a:lnTo>
                  <a:pt x="6254" y="44"/>
                </a:lnTo>
                <a:lnTo>
                  <a:pt x="6255" y="90"/>
                </a:lnTo>
                <a:lnTo>
                  <a:pt x="6255" y="95"/>
                </a:lnTo>
                <a:lnTo>
                  <a:pt x="6256" y="25"/>
                </a:lnTo>
                <a:lnTo>
                  <a:pt x="6256" y="30"/>
                </a:lnTo>
                <a:lnTo>
                  <a:pt x="6256" y="41"/>
                </a:lnTo>
                <a:lnTo>
                  <a:pt x="6257" y="163"/>
                </a:lnTo>
                <a:lnTo>
                  <a:pt x="6258" y="188"/>
                </a:lnTo>
                <a:lnTo>
                  <a:pt x="6259" y="235"/>
                </a:lnTo>
                <a:lnTo>
                  <a:pt x="6259" y="235"/>
                </a:lnTo>
                <a:lnTo>
                  <a:pt x="6259" y="226"/>
                </a:lnTo>
                <a:lnTo>
                  <a:pt x="6260" y="99"/>
                </a:lnTo>
                <a:lnTo>
                  <a:pt x="6260" y="93"/>
                </a:lnTo>
                <a:lnTo>
                  <a:pt x="6261" y="174"/>
                </a:lnTo>
                <a:lnTo>
                  <a:pt x="6261" y="168"/>
                </a:lnTo>
                <a:lnTo>
                  <a:pt x="6262" y="102"/>
                </a:lnTo>
                <a:lnTo>
                  <a:pt x="6262" y="90"/>
                </a:lnTo>
                <a:lnTo>
                  <a:pt x="6264" y="176"/>
                </a:lnTo>
                <a:lnTo>
                  <a:pt x="6264" y="200"/>
                </a:lnTo>
                <a:lnTo>
                  <a:pt x="6265" y="244"/>
                </a:lnTo>
                <a:lnTo>
                  <a:pt x="6265" y="239"/>
                </a:lnTo>
                <a:lnTo>
                  <a:pt x="6266" y="200"/>
                </a:lnTo>
                <a:lnTo>
                  <a:pt x="6266" y="176"/>
                </a:lnTo>
                <a:lnTo>
                  <a:pt x="6267" y="165"/>
                </a:lnTo>
                <a:lnTo>
                  <a:pt x="6267" y="205"/>
                </a:lnTo>
                <a:lnTo>
                  <a:pt x="6268" y="208"/>
                </a:lnTo>
                <a:lnTo>
                  <a:pt x="6268" y="215"/>
                </a:lnTo>
                <a:lnTo>
                  <a:pt x="6268" y="133"/>
                </a:lnTo>
                <a:lnTo>
                  <a:pt x="6269" y="132"/>
                </a:lnTo>
                <a:lnTo>
                  <a:pt x="6270" y="209"/>
                </a:lnTo>
                <a:lnTo>
                  <a:pt x="6270" y="224"/>
                </a:lnTo>
                <a:lnTo>
                  <a:pt x="6271" y="248"/>
                </a:lnTo>
                <a:lnTo>
                  <a:pt x="6271" y="230"/>
                </a:lnTo>
                <a:lnTo>
                  <a:pt x="6271" y="203"/>
                </a:lnTo>
                <a:lnTo>
                  <a:pt x="6272" y="46"/>
                </a:lnTo>
                <a:lnTo>
                  <a:pt x="6272" y="58"/>
                </a:lnTo>
                <a:lnTo>
                  <a:pt x="6273" y="92"/>
                </a:lnTo>
                <a:lnTo>
                  <a:pt x="6273" y="73"/>
                </a:lnTo>
                <a:lnTo>
                  <a:pt x="6274" y="61"/>
                </a:lnTo>
                <a:lnTo>
                  <a:pt x="6274" y="30"/>
                </a:lnTo>
                <a:lnTo>
                  <a:pt x="6275" y="68"/>
                </a:lnTo>
                <a:lnTo>
                  <a:pt x="6275" y="95"/>
                </a:lnTo>
                <a:lnTo>
                  <a:pt x="6276" y="217"/>
                </a:lnTo>
                <a:lnTo>
                  <a:pt x="6276" y="240"/>
                </a:lnTo>
                <a:lnTo>
                  <a:pt x="6277" y="197"/>
                </a:lnTo>
                <a:lnTo>
                  <a:pt x="6277" y="122"/>
                </a:lnTo>
                <a:lnTo>
                  <a:pt x="6278" y="30"/>
                </a:lnTo>
                <a:lnTo>
                  <a:pt x="6278" y="37"/>
                </a:lnTo>
                <a:lnTo>
                  <a:pt x="6279" y="50"/>
                </a:lnTo>
                <a:lnTo>
                  <a:pt x="6279" y="80"/>
                </a:lnTo>
                <a:lnTo>
                  <a:pt x="6280" y="67"/>
                </a:lnTo>
                <a:lnTo>
                  <a:pt x="6280" y="27"/>
                </a:lnTo>
                <a:lnTo>
                  <a:pt x="6281" y="80"/>
                </a:lnTo>
                <a:lnTo>
                  <a:pt x="6281" y="116"/>
                </a:lnTo>
                <a:lnTo>
                  <a:pt x="6282" y="227"/>
                </a:lnTo>
                <a:lnTo>
                  <a:pt x="6282" y="232"/>
                </a:lnTo>
                <a:lnTo>
                  <a:pt x="6283" y="120"/>
                </a:lnTo>
                <a:lnTo>
                  <a:pt x="6284" y="62"/>
                </a:lnTo>
                <a:lnTo>
                  <a:pt x="6284" y="31"/>
                </a:lnTo>
                <a:lnTo>
                  <a:pt x="6284" y="50"/>
                </a:lnTo>
                <a:lnTo>
                  <a:pt x="6285" y="68"/>
                </a:lnTo>
                <a:lnTo>
                  <a:pt x="6285" y="70"/>
                </a:lnTo>
                <a:lnTo>
                  <a:pt x="6286" y="24"/>
                </a:lnTo>
                <a:lnTo>
                  <a:pt x="6286" y="21"/>
                </a:lnTo>
                <a:lnTo>
                  <a:pt x="6287" y="131"/>
                </a:lnTo>
                <a:lnTo>
                  <a:pt x="6287" y="154"/>
                </a:lnTo>
                <a:lnTo>
                  <a:pt x="6288" y="236"/>
                </a:lnTo>
                <a:lnTo>
                  <a:pt x="6288" y="237"/>
                </a:lnTo>
                <a:lnTo>
                  <a:pt x="6289" y="80"/>
                </a:lnTo>
                <a:lnTo>
                  <a:pt x="6290" y="39"/>
                </a:lnTo>
                <a:lnTo>
                  <a:pt x="6290" y="36"/>
                </a:lnTo>
                <a:lnTo>
                  <a:pt x="6291" y="83"/>
                </a:lnTo>
                <a:lnTo>
                  <a:pt x="6291" y="80"/>
                </a:lnTo>
                <a:lnTo>
                  <a:pt x="6292" y="24"/>
                </a:lnTo>
                <a:lnTo>
                  <a:pt x="6292" y="28"/>
                </a:lnTo>
                <a:lnTo>
                  <a:pt x="6292" y="40"/>
                </a:lnTo>
                <a:lnTo>
                  <a:pt x="6293" y="159"/>
                </a:lnTo>
                <a:lnTo>
                  <a:pt x="6293" y="202"/>
                </a:lnTo>
                <a:lnTo>
                  <a:pt x="6294" y="233"/>
                </a:lnTo>
                <a:lnTo>
                  <a:pt x="6294" y="232"/>
                </a:lnTo>
                <a:lnTo>
                  <a:pt x="6295" y="220"/>
                </a:lnTo>
                <a:lnTo>
                  <a:pt x="6296" y="43"/>
                </a:lnTo>
                <a:lnTo>
                  <a:pt x="6296" y="36"/>
                </a:lnTo>
                <a:lnTo>
                  <a:pt x="6297" y="93"/>
                </a:lnTo>
                <a:lnTo>
                  <a:pt x="6297" y="84"/>
                </a:lnTo>
                <a:lnTo>
                  <a:pt x="6298" y="24"/>
                </a:lnTo>
                <a:lnTo>
                  <a:pt x="6298" y="34"/>
                </a:lnTo>
                <a:lnTo>
                  <a:pt x="6298" y="76"/>
                </a:lnTo>
                <a:lnTo>
                  <a:pt x="6299" y="190"/>
                </a:lnTo>
                <a:lnTo>
                  <a:pt x="6299" y="209"/>
                </a:lnTo>
                <a:lnTo>
                  <a:pt x="6300" y="236"/>
                </a:lnTo>
                <a:lnTo>
                  <a:pt x="6300" y="228"/>
                </a:lnTo>
                <a:lnTo>
                  <a:pt x="6301" y="208"/>
                </a:lnTo>
                <a:lnTo>
                  <a:pt x="6302" y="102"/>
                </a:lnTo>
                <a:lnTo>
                  <a:pt x="6302" y="111"/>
                </a:lnTo>
                <a:lnTo>
                  <a:pt x="6303" y="169"/>
                </a:lnTo>
                <a:lnTo>
                  <a:pt x="6303" y="163"/>
                </a:lnTo>
                <a:lnTo>
                  <a:pt x="6304" y="96"/>
                </a:lnTo>
                <a:lnTo>
                  <a:pt x="6304" y="113"/>
                </a:lnTo>
                <a:lnTo>
                  <a:pt x="6304" y="136"/>
                </a:lnTo>
                <a:lnTo>
                  <a:pt x="6305" y="220"/>
                </a:lnTo>
                <a:lnTo>
                  <a:pt x="6306" y="235"/>
                </a:lnTo>
                <a:lnTo>
                  <a:pt x="6306" y="248"/>
                </a:lnTo>
                <a:lnTo>
                  <a:pt x="6307" y="233"/>
                </a:lnTo>
                <a:lnTo>
                  <a:pt x="6307" y="221"/>
                </a:lnTo>
                <a:lnTo>
                  <a:pt x="6307" y="223"/>
                </a:lnTo>
                <a:lnTo>
                  <a:pt x="6308" y="168"/>
                </a:lnTo>
                <a:lnTo>
                  <a:pt x="6308" y="166"/>
                </a:lnTo>
                <a:lnTo>
                  <a:pt x="6309" y="203"/>
                </a:lnTo>
                <a:lnTo>
                  <a:pt x="6309" y="202"/>
                </a:lnTo>
                <a:lnTo>
                  <a:pt x="6309" y="159"/>
                </a:lnTo>
                <a:lnTo>
                  <a:pt x="6310" y="128"/>
                </a:lnTo>
                <a:lnTo>
                  <a:pt x="6310" y="141"/>
                </a:lnTo>
                <a:lnTo>
                  <a:pt x="6311" y="160"/>
                </a:lnTo>
                <a:lnTo>
                  <a:pt x="6311" y="239"/>
                </a:lnTo>
                <a:lnTo>
                  <a:pt x="6312" y="244"/>
                </a:lnTo>
                <a:lnTo>
                  <a:pt x="6312" y="245"/>
                </a:lnTo>
                <a:lnTo>
                  <a:pt x="6313" y="131"/>
                </a:lnTo>
                <a:lnTo>
                  <a:pt x="6313" y="80"/>
                </a:lnTo>
                <a:lnTo>
                  <a:pt x="6313" y="46"/>
                </a:lnTo>
                <a:lnTo>
                  <a:pt x="6314" y="71"/>
                </a:lnTo>
                <a:lnTo>
                  <a:pt x="6314" y="92"/>
                </a:lnTo>
                <a:lnTo>
                  <a:pt x="6315" y="95"/>
                </a:lnTo>
                <a:lnTo>
                  <a:pt x="6315" y="30"/>
                </a:lnTo>
                <a:lnTo>
                  <a:pt x="6315" y="36"/>
                </a:lnTo>
                <a:lnTo>
                  <a:pt x="6316" y="131"/>
                </a:lnTo>
                <a:lnTo>
                  <a:pt x="6317" y="160"/>
                </a:lnTo>
                <a:lnTo>
                  <a:pt x="6318" y="226"/>
                </a:lnTo>
                <a:lnTo>
                  <a:pt x="6318" y="226"/>
                </a:lnTo>
                <a:lnTo>
                  <a:pt x="6318" y="230"/>
                </a:lnTo>
                <a:lnTo>
                  <a:pt x="6319" y="120"/>
                </a:lnTo>
                <a:lnTo>
                  <a:pt x="6319" y="71"/>
                </a:lnTo>
                <a:lnTo>
                  <a:pt x="6320" y="34"/>
                </a:lnTo>
                <a:lnTo>
                  <a:pt x="6320" y="39"/>
                </a:lnTo>
                <a:lnTo>
                  <a:pt x="6320" y="58"/>
                </a:lnTo>
                <a:lnTo>
                  <a:pt x="6321" y="61"/>
                </a:lnTo>
                <a:lnTo>
                  <a:pt x="6321" y="13"/>
                </a:lnTo>
                <a:lnTo>
                  <a:pt x="6322" y="21"/>
                </a:lnTo>
                <a:lnTo>
                  <a:pt x="6323" y="122"/>
                </a:lnTo>
                <a:lnTo>
                  <a:pt x="6323" y="153"/>
                </a:lnTo>
                <a:lnTo>
                  <a:pt x="6324" y="228"/>
                </a:lnTo>
                <a:lnTo>
                  <a:pt x="6324" y="230"/>
                </a:lnTo>
                <a:lnTo>
                  <a:pt x="6325" y="62"/>
                </a:lnTo>
                <a:lnTo>
                  <a:pt x="6325" y="37"/>
                </a:lnTo>
                <a:lnTo>
                  <a:pt x="6326" y="80"/>
                </a:lnTo>
                <a:lnTo>
                  <a:pt x="6327" y="83"/>
                </a:lnTo>
                <a:lnTo>
                  <a:pt x="6327" y="18"/>
                </a:lnTo>
                <a:lnTo>
                  <a:pt x="6327" y="24"/>
                </a:lnTo>
                <a:lnTo>
                  <a:pt x="6328" y="46"/>
                </a:lnTo>
                <a:lnTo>
                  <a:pt x="6329" y="156"/>
                </a:lnTo>
                <a:lnTo>
                  <a:pt x="6329" y="188"/>
                </a:lnTo>
                <a:lnTo>
                  <a:pt x="6330" y="233"/>
                </a:lnTo>
                <a:lnTo>
                  <a:pt x="6330" y="218"/>
                </a:lnTo>
                <a:lnTo>
                  <a:pt x="6331" y="21"/>
                </a:lnTo>
                <a:lnTo>
                  <a:pt x="6331" y="21"/>
                </a:lnTo>
                <a:lnTo>
                  <a:pt x="6332" y="70"/>
                </a:lnTo>
                <a:lnTo>
                  <a:pt x="6333" y="65"/>
                </a:lnTo>
                <a:lnTo>
                  <a:pt x="6333" y="18"/>
                </a:lnTo>
                <a:lnTo>
                  <a:pt x="6334" y="31"/>
                </a:lnTo>
                <a:lnTo>
                  <a:pt x="6334" y="62"/>
                </a:lnTo>
                <a:lnTo>
                  <a:pt x="6335" y="190"/>
                </a:lnTo>
                <a:lnTo>
                  <a:pt x="6335" y="214"/>
                </a:lnTo>
                <a:lnTo>
                  <a:pt x="6335" y="230"/>
                </a:lnTo>
                <a:lnTo>
                  <a:pt x="6336" y="217"/>
                </a:lnTo>
                <a:lnTo>
                  <a:pt x="6336" y="187"/>
                </a:lnTo>
                <a:lnTo>
                  <a:pt x="6337" y="37"/>
                </a:lnTo>
                <a:lnTo>
                  <a:pt x="6337" y="49"/>
                </a:lnTo>
                <a:lnTo>
                  <a:pt x="6338" y="49"/>
                </a:lnTo>
                <a:lnTo>
                  <a:pt x="6338" y="93"/>
                </a:lnTo>
                <a:lnTo>
                  <a:pt x="6339" y="86"/>
                </a:lnTo>
                <a:lnTo>
                  <a:pt x="6339" y="80"/>
                </a:lnTo>
                <a:lnTo>
                  <a:pt x="6339" y="34"/>
                </a:lnTo>
                <a:lnTo>
                  <a:pt x="6340" y="68"/>
                </a:lnTo>
                <a:lnTo>
                  <a:pt x="6340" y="92"/>
                </a:lnTo>
                <a:lnTo>
                  <a:pt x="6341" y="214"/>
                </a:lnTo>
                <a:lnTo>
                  <a:pt x="6341" y="224"/>
                </a:lnTo>
                <a:lnTo>
                  <a:pt x="6342" y="233"/>
                </a:lnTo>
                <a:lnTo>
                  <a:pt x="6342" y="206"/>
                </a:lnTo>
                <a:lnTo>
                  <a:pt x="6343" y="163"/>
                </a:lnTo>
                <a:lnTo>
                  <a:pt x="6343" y="90"/>
                </a:lnTo>
                <a:lnTo>
                  <a:pt x="6343" y="98"/>
                </a:lnTo>
                <a:lnTo>
                  <a:pt x="6344" y="117"/>
                </a:lnTo>
                <a:lnTo>
                  <a:pt x="6344" y="160"/>
                </a:lnTo>
                <a:lnTo>
                  <a:pt x="6345" y="154"/>
                </a:lnTo>
                <a:lnTo>
                  <a:pt x="6345" y="107"/>
                </a:lnTo>
                <a:lnTo>
                  <a:pt x="6345" y="93"/>
                </a:lnTo>
                <a:lnTo>
                  <a:pt x="6346" y="138"/>
                </a:lnTo>
                <a:lnTo>
                  <a:pt x="6346" y="163"/>
                </a:lnTo>
                <a:lnTo>
                  <a:pt x="6347" y="240"/>
                </a:lnTo>
                <a:lnTo>
                  <a:pt x="6347" y="246"/>
                </a:lnTo>
                <a:lnTo>
                  <a:pt x="6348" y="248"/>
                </a:lnTo>
                <a:lnTo>
                  <a:pt x="6348" y="220"/>
                </a:lnTo>
                <a:lnTo>
                  <a:pt x="6349" y="209"/>
                </a:lnTo>
                <a:lnTo>
                  <a:pt x="6349" y="166"/>
                </a:lnTo>
                <a:lnTo>
                  <a:pt x="6350" y="166"/>
                </a:lnTo>
                <a:lnTo>
                  <a:pt x="6350" y="187"/>
                </a:lnTo>
                <a:lnTo>
                  <a:pt x="6350" y="208"/>
                </a:lnTo>
                <a:lnTo>
                  <a:pt x="6351" y="154"/>
                </a:lnTo>
                <a:lnTo>
                  <a:pt x="6351" y="138"/>
                </a:lnTo>
                <a:lnTo>
                  <a:pt x="6351" y="133"/>
                </a:lnTo>
                <a:lnTo>
                  <a:pt x="6352" y="172"/>
                </a:lnTo>
                <a:lnTo>
                  <a:pt x="6352" y="194"/>
                </a:lnTo>
                <a:lnTo>
                  <a:pt x="6353" y="252"/>
                </a:lnTo>
                <a:lnTo>
                  <a:pt x="6354" y="267"/>
                </a:lnTo>
                <a:lnTo>
                  <a:pt x="6354" y="206"/>
                </a:lnTo>
                <a:lnTo>
                  <a:pt x="6355" y="208"/>
                </a:lnTo>
                <a:lnTo>
                  <a:pt x="6355" y="183"/>
                </a:lnTo>
                <a:lnTo>
                  <a:pt x="6355" y="159"/>
                </a:lnTo>
                <a:lnTo>
                  <a:pt x="6356" y="178"/>
                </a:lnTo>
                <a:lnTo>
                  <a:pt x="6356" y="193"/>
                </a:lnTo>
                <a:lnTo>
                  <a:pt x="6356" y="209"/>
                </a:lnTo>
                <a:lnTo>
                  <a:pt x="6357" y="124"/>
                </a:lnTo>
                <a:lnTo>
                  <a:pt x="6357" y="116"/>
                </a:lnTo>
                <a:lnTo>
                  <a:pt x="6358" y="190"/>
                </a:lnTo>
                <a:lnTo>
                  <a:pt x="6358" y="217"/>
                </a:lnTo>
                <a:lnTo>
                  <a:pt x="6359" y="246"/>
                </a:lnTo>
                <a:lnTo>
                  <a:pt x="6360" y="232"/>
                </a:lnTo>
                <a:lnTo>
                  <a:pt x="6361" y="40"/>
                </a:lnTo>
                <a:lnTo>
                  <a:pt x="6361" y="28"/>
                </a:lnTo>
                <a:lnTo>
                  <a:pt x="6362" y="80"/>
                </a:lnTo>
                <a:lnTo>
                  <a:pt x="6362" y="71"/>
                </a:lnTo>
                <a:lnTo>
                  <a:pt x="6363" y="10"/>
                </a:lnTo>
                <a:lnTo>
                  <a:pt x="6363" y="30"/>
                </a:lnTo>
                <a:lnTo>
                  <a:pt x="6363" y="64"/>
                </a:lnTo>
                <a:lnTo>
                  <a:pt x="6364" y="190"/>
                </a:lnTo>
                <a:lnTo>
                  <a:pt x="6365" y="212"/>
                </a:lnTo>
                <a:lnTo>
                  <a:pt x="6366" y="235"/>
                </a:lnTo>
                <a:lnTo>
                  <a:pt x="6366" y="221"/>
                </a:lnTo>
                <a:lnTo>
                  <a:pt x="6366" y="188"/>
                </a:lnTo>
                <a:lnTo>
                  <a:pt x="6367" y="36"/>
                </a:lnTo>
                <a:lnTo>
                  <a:pt x="6367" y="41"/>
                </a:lnTo>
                <a:lnTo>
                  <a:pt x="6367" y="48"/>
                </a:lnTo>
                <a:lnTo>
                  <a:pt x="6368" y="74"/>
                </a:lnTo>
                <a:lnTo>
                  <a:pt x="6368" y="64"/>
                </a:lnTo>
                <a:lnTo>
                  <a:pt x="6368" y="56"/>
                </a:lnTo>
                <a:lnTo>
                  <a:pt x="6369" y="7"/>
                </a:lnTo>
                <a:lnTo>
                  <a:pt x="6369" y="64"/>
                </a:lnTo>
                <a:lnTo>
                  <a:pt x="6370" y="89"/>
                </a:lnTo>
                <a:lnTo>
                  <a:pt x="6370" y="215"/>
                </a:lnTo>
                <a:lnTo>
                  <a:pt x="6371" y="230"/>
                </a:lnTo>
                <a:lnTo>
                  <a:pt x="6371" y="232"/>
                </a:lnTo>
                <a:lnTo>
                  <a:pt x="6372" y="199"/>
                </a:lnTo>
                <a:lnTo>
                  <a:pt x="6372" y="126"/>
                </a:lnTo>
                <a:lnTo>
                  <a:pt x="6373" y="28"/>
                </a:lnTo>
                <a:lnTo>
                  <a:pt x="6373" y="34"/>
                </a:lnTo>
                <a:lnTo>
                  <a:pt x="6373" y="49"/>
                </a:lnTo>
                <a:lnTo>
                  <a:pt x="6374" y="73"/>
                </a:lnTo>
                <a:lnTo>
                  <a:pt x="6374" y="67"/>
                </a:lnTo>
                <a:lnTo>
                  <a:pt x="6374" y="56"/>
                </a:lnTo>
                <a:lnTo>
                  <a:pt x="6374" y="6"/>
                </a:lnTo>
                <a:lnTo>
                  <a:pt x="6375" y="74"/>
                </a:lnTo>
                <a:lnTo>
                  <a:pt x="6375" y="93"/>
                </a:lnTo>
                <a:lnTo>
                  <a:pt x="6377" y="208"/>
                </a:lnTo>
                <a:lnTo>
                  <a:pt x="6377" y="230"/>
                </a:lnTo>
                <a:lnTo>
                  <a:pt x="6377" y="236"/>
                </a:lnTo>
                <a:lnTo>
                  <a:pt x="6378" y="194"/>
                </a:lnTo>
                <a:lnTo>
                  <a:pt x="6378" y="128"/>
                </a:lnTo>
                <a:lnTo>
                  <a:pt x="6379" y="30"/>
                </a:lnTo>
                <a:lnTo>
                  <a:pt x="6379" y="46"/>
                </a:lnTo>
                <a:lnTo>
                  <a:pt x="6379" y="62"/>
                </a:lnTo>
                <a:lnTo>
                  <a:pt x="6380" y="95"/>
                </a:lnTo>
                <a:lnTo>
                  <a:pt x="6380" y="73"/>
                </a:lnTo>
                <a:lnTo>
                  <a:pt x="6381" y="18"/>
                </a:lnTo>
                <a:lnTo>
                  <a:pt x="6382" y="96"/>
                </a:lnTo>
                <a:lnTo>
                  <a:pt x="6382" y="131"/>
                </a:lnTo>
                <a:lnTo>
                  <a:pt x="6383" y="220"/>
                </a:lnTo>
                <a:lnTo>
                  <a:pt x="6383" y="230"/>
                </a:lnTo>
                <a:lnTo>
                  <a:pt x="6384" y="153"/>
                </a:lnTo>
                <a:lnTo>
                  <a:pt x="6384" y="111"/>
                </a:lnTo>
                <a:lnTo>
                  <a:pt x="6385" y="95"/>
                </a:lnTo>
                <a:lnTo>
                  <a:pt x="6385" y="126"/>
                </a:lnTo>
                <a:lnTo>
                  <a:pt x="6386" y="154"/>
                </a:lnTo>
                <a:lnTo>
                  <a:pt x="6386" y="185"/>
                </a:lnTo>
                <a:lnTo>
                  <a:pt x="6386" y="126"/>
                </a:lnTo>
                <a:lnTo>
                  <a:pt x="6387" y="90"/>
                </a:lnTo>
                <a:lnTo>
                  <a:pt x="6387" y="86"/>
                </a:lnTo>
                <a:lnTo>
                  <a:pt x="6388" y="147"/>
                </a:lnTo>
                <a:lnTo>
                  <a:pt x="6388" y="168"/>
                </a:lnTo>
                <a:lnTo>
                  <a:pt x="6389" y="244"/>
                </a:lnTo>
                <a:lnTo>
                  <a:pt x="6389" y="246"/>
                </a:lnTo>
                <a:lnTo>
                  <a:pt x="6390" y="203"/>
                </a:lnTo>
                <a:lnTo>
                  <a:pt x="6390" y="212"/>
                </a:lnTo>
                <a:lnTo>
                  <a:pt x="6390" y="171"/>
                </a:lnTo>
                <a:lnTo>
                  <a:pt x="6391" y="145"/>
                </a:lnTo>
                <a:lnTo>
                  <a:pt x="6391" y="172"/>
                </a:lnTo>
                <a:lnTo>
                  <a:pt x="6392" y="190"/>
                </a:lnTo>
                <a:lnTo>
                  <a:pt x="6393" y="122"/>
                </a:lnTo>
                <a:lnTo>
                  <a:pt x="6393" y="119"/>
                </a:lnTo>
                <a:lnTo>
                  <a:pt x="6393" y="111"/>
                </a:lnTo>
                <a:lnTo>
                  <a:pt x="6394" y="172"/>
                </a:lnTo>
                <a:lnTo>
                  <a:pt x="6394" y="205"/>
                </a:lnTo>
                <a:lnTo>
                  <a:pt x="6395" y="246"/>
                </a:lnTo>
                <a:lnTo>
                  <a:pt x="6395" y="245"/>
                </a:lnTo>
                <a:lnTo>
                  <a:pt x="6395" y="237"/>
                </a:lnTo>
                <a:lnTo>
                  <a:pt x="6396" y="27"/>
                </a:lnTo>
                <a:lnTo>
                  <a:pt x="6397" y="18"/>
                </a:lnTo>
                <a:lnTo>
                  <a:pt x="6397" y="59"/>
                </a:lnTo>
                <a:lnTo>
                  <a:pt x="6398" y="56"/>
                </a:lnTo>
                <a:lnTo>
                  <a:pt x="6398" y="39"/>
                </a:lnTo>
                <a:lnTo>
                  <a:pt x="6398" y="13"/>
                </a:lnTo>
                <a:lnTo>
                  <a:pt x="6399" y="30"/>
                </a:lnTo>
                <a:lnTo>
                  <a:pt x="6399" y="64"/>
                </a:lnTo>
                <a:lnTo>
                  <a:pt x="6400" y="192"/>
                </a:lnTo>
                <a:lnTo>
                  <a:pt x="6400" y="215"/>
                </a:lnTo>
                <a:lnTo>
                  <a:pt x="6401" y="237"/>
                </a:lnTo>
                <a:lnTo>
                  <a:pt x="6401" y="224"/>
                </a:lnTo>
                <a:lnTo>
                  <a:pt x="6402" y="185"/>
                </a:lnTo>
                <a:lnTo>
                  <a:pt x="6402" y="15"/>
                </a:lnTo>
                <a:lnTo>
                  <a:pt x="6403" y="25"/>
                </a:lnTo>
                <a:lnTo>
                  <a:pt x="6403" y="52"/>
                </a:lnTo>
                <a:lnTo>
                  <a:pt x="6404" y="36"/>
                </a:lnTo>
                <a:lnTo>
                  <a:pt x="6404" y="43"/>
                </a:lnTo>
                <a:lnTo>
                  <a:pt x="6404" y="13"/>
                </a:lnTo>
                <a:lnTo>
                  <a:pt x="6405" y="62"/>
                </a:lnTo>
                <a:lnTo>
                  <a:pt x="6405" y="86"/>
                </a:lnTo>
                <a:lnTo>
                  <a:pt x="6406" y="209"/>
                </a:lnTo>
                <a:lnTo>
                  <a:pt x="6406" y="224"/>
                </a:lnTo>
                <a:lnTo>
                  <a:pt x="6407" y="233"/>
                </a:lnTo>
                <a:lnTo>
                  <a:pt x="6407" y="175"/>
                </a:lnTo>
                <a:lnTo>
                  <a:pt x="6408" y="101"/>
                </a:lnTo>
                <a:lnTo>
                  <a:pt x="6408" y="12"/>
                </a:lnTo>
                <a:lnTo>
                  <a:pt x="6409" y="16"/>
                </a:lnTo>
                <a:lnTo>
                  <a:pt x="6409" y="28"/>
                </a:lnTo>
                <a:lnTo>
                  <a:pt x="6410" y="56"/>
                </a:lnTo>
                <a:lnTo>
                  <a:pt x="6410" y="41"/>
                </a:lnTo>
                <a:lnTo>
                  <a:pt x="6410" y="15"/>
                </a:lnTo>
                <a:lnTo>
                  <a:pt x="6410" y="10"/>
                </a:lnTo>
                <a:lnTo>
                  <a:pt x="6411" y="82"/>
                </a:lnTo>
                <a:lnTo>
                  <a:pt x="6411" y="117"/>
                </a:lnTo>
                <a:lnTo>
                  <a:pt x="6412" y="221"/>
                </a:lnTo>
                <a:lnTo>
                  <a:pt x="6413" y="228"/>
                </a:lnTo>
                <a:lnTo>
                  <a:pt x="6414" y="123"/>
                </a:lnTo>
                <a:lnTo>
                  <a:pt x="6414" y="34"/>
                </a:lnTo>
                <a:lnTo>
                  <a:pt x="6414" y="10"/>
                </a:lnTo>
                <a:lnTo>
                  <a:pt x="6415" y="25"/>
                </a:lnTo>
                <a:lnTo>
                  <a:pt x="6415" y="53"/>
                </a:lnTo>
                <a:lnTo>
                  <a:pt x="6416" y="16"/>
                </a:lnTo>
                <a:lnTo>
                  <a:pt x="6416" y="12"/>
                </a:lnTo>
                <a:lnTo>
                  <a:pt x="6417" y="117"/>
                </a:lnTo>
                <a:lnTo>
                  <a:pt x="6417" y="145"/>
                </a:lnTo>
                <a:lnTo>
                  <a:pt x="6418" y="228"/>
                </a:lnTo>
                <a:lnTo>
                  <a:pt x="6419" y="235"/>
                </a:lnTo>
                <a:lnTo>
                  <a:pt x="6420" y="44"/>
                </a:lnTo>
                <a:lnTo>
                  <a:pt x="6420" y="18"/>
                </a:lnTo>
                <a:lnTo>
                  <a:pt x="6420" y="15"/>
                </a:lnTo>
                <a:lnTo>
                  <a:pt x="6421" y="52"/>
                </a:lnTo>
                <a:lnTo>
                  <a:pt x="6421" y="61"/>
                </a:lnTo>
                <a:lnTo>
                  <a:pt x="6422" y="15"/>
                </a:lnTo>
                <a:lnTo>
                  <a:pt x="6422" y="25"/>
                </a:lnTo>
                <a:lnTo>
                  <a:pt x="6422" y="43"/>
                </a:lnTo>
                <a:lnTo>
                  <a:pt x="6423" y="153"/>
                </a:lnTo>
                <a:lnTo>
                  <a:pt x="6424" y="184"/>
                </a:lnTo>
                <a:lnTo>
                  <a:pt x="6425" y="235"/>
                </a:lnTo>
                <a:lnTo>
                  <a:pt x="6425" y="227"/>
                </a:lnTo>
                <a:lnTo>
                  <a:pt x="6426" y="82"/>
                </a:lnTo>
                <a:lnTo>
                  <a:pt x="6426" y="82"/>
                </a:lnTo>
                <a:lnTo>
                  <a:pt x="6427" y="159"/>
                </a:lnTo>
                <a:lnTo>
                  <a:pt x="6427" y="162"/>
                </a:lnTo>
                <a:lnTo>
                  <a:pt x="6428" y="84"/>
                </a:lnTo>
                <a:lnTo>
                  <a:pt x="6429" y="102"/>
                </a:lnTo>
                <a:lnTo>
                  <a:pt x="6429" y="202"/>
                </a:lnTo>
                <a:lnTo>
                  <a:pt x="6430" y="217"/>
                </a:lnTo>
                <a:lnTo>
                  <a:pt x="6431" y="246"/>
                </a:lnTo>
                <a:lnTo>
                  <a:pt x="6431" y="237"/>
                </a:lnTo>
                <a:lnTo>
                  <a:pt x="6432" y="174"/>
                </a:lnTo>
                <a:lnTo>
                  <a:pt x="6432" y="151"/>
                </a:lnTo>
                <a:lnTo>
                  <a:pt x="6432" y="145"/>
                </a:lnTo>
                <a:lnTo>
                  <a:pt x="6433" y="190"/>
                </a:lnTo>
                <a:lnTo>
                  <a:pt x="6433" y="187"/>
                </a:lnTo>
                <a:lnTo>
                  <a:pt x="6434" y="107"/>
                </a:lnTo>
                <a:lnTo>
                  <a:pt x="6435" y="110"/>
                </a:lnTo>
                <a:lnTo>
                  <a:pt x="6436" y="208"/>
                </a:lnTo>
                <a:lnTo>
                  <a:pt x="6436" y="223"/>
                </a:lnTo>
                <a:lnTo>
                  <a:pt x="6436" y="242"/>
                </a:lnTo>
                <a:lnTo>
                  <a:pt x="6437" y="228"/>
                </a:lnTo>
                <a:lnTo>
                  <a:pt x="6437" y="192"/>
                </a:lnTo>
                <a:lnTo>
                  <a:pt x="6438" y="36"/>
                </a:lnTo>
                <a:lnTo>
                  <a:pt x="6438" y="49"/>
                </a:lnTo>
                <a:lnTo>
                  <a:pt x="6439" y="89"/>
                </a:lnTo>
                <a:lnTo>
                  <a:pt x="6440" y="77"/>
                </a:lnTo>
                <a:lnTo>
                  <a:pt x="6440" y="31"/>
                </a:lnTo>
                <a:lnTo>
                  <a:pt x="6441" y="80"/>
                </a:lnTo>
                <a:lnTo>
                  <a:pt x="6441" y="92"/>
                </a:lnTo>
                <a:lnTo>
                  <a:pt x="6442" y="211"/>
                </a:lnTo>
                <a:lnTo>
                  <a:pt x="6442" y="224"/>
                </a:lnTo>
                <a:lnTo>
                  <a:pt x="6442" y="236"/>
                </a:lnTo>
                <a:lnTo>
                  <a:pt x="6443" y="185"/>
                </a:lnTo>
                <a:lnTo>
                  <a:pt x="6443" y="132"/>
                </a:lnTo>
                <a:lnTo>
                  <a:pt x="6444" y="46"/>
                </a:lnTo>
                <a:lnTo>
                  <a:pt x="6444" y="62"/>
                </a:lnTo>
                <a:lnTo>
                  <a:pt x="6445" y="77"/>
                </a:lnTo>
                <a:lnTo>
                  <a:pt x="6445" y="108"/>
                </a:lnTo>
                <a:lnTo>
                  <a:pt x="6445" y="83"/>
                </a:lnTo>
                <a:lnTo>
                  <a:pt x="6446" y="53"/>
                </a:lnTo>
                <a:lnTo>
                  <a:pt x="6446" y="52"/>
                </a:lnTo>
                <a:lnTo>
                  <a:pt x="6447" y="107"/>
                </a:lnTo>
                <a:lnTo>
                  <a:pt x="6447" y="133"/>
                </a:lnTo>
                <a:lnTo>
                  <a:pt x="6448" y="230"/>
                </a:lnTo>
                <a:lnTo>
                  <a:pt x="6448" y="237"/>
                </a:lnTo>
                <a:lnTo>
                  <a:pt x="6449" y="166"/>
                </a:lnTo>
                <a:lnTo>
                  <a:pt x="6449" y="113"/>
                </a:lnTo>
                <a:lnTo>
                  <a:pt x="6450" y="104"/>
                </a:lnTo>
                <a:lnTo>
                  <a:pt x="6450" y="124"/>
                </a:lnTo>
                <a:lnTo>
                  <a:pt x="6451" y="154"/>
                </a:lnTo>
                <a:lnTo>
                  <a:pt x="6451" y="163"/>
                </a:lnTo>
                <a:lnTo>
                  <a:pt x="6452" y="116"/>
                </a:lnTo>
                <a:lnTo>
                  <a:pt x="6452" y="89"/>
                </a:lnTo>
                <a:lnTo>
                  <a:pt x="6453" y="171"/>
                </a:lnTo>
                <a:lnTo>
                  <a:pt x="6453" y="188"/>
                </a:lnTo>
                <a:lnTo>
                  <a:pt x="6454" y="244"/>
                </a:lnTo>
                <a:lnTo>
                  <a:pt x="6454" y="254"/>
                </a:lnTo>
                <a:lnTo>
                  <a:pt x="6455" y="211"/>
                </a:lnTo>
                <a:lnTo>
                  <a:pt x="6456" y="212"/>
                </a:lnTo>
                <a:lnTo>
                  <a:pt x="6456" y="168"/>
                </a:lnTo>
                <a:lnTo>
                  <a:pt x="6457" y="205"/>
                </a:lnTo>
                <a:lnTo>
                  <a:pt x="6457" y="232"/>
                </a:lnTo>
                <a:lnTo>
                  <a:pt x="6458" y="166"/>
                </a:lnTo>
                <a:lnTo>
                  <a:pt x="6458" y="160"/>
                </a:lnTo>
                <a:lnTo>
                  <a:pt x="6458" y="157"/>
                </a:lnTo>
                <a:lnTo>
                  <a:pt x="6459" y="199"/>
                </a:lnTo>
                <a:lnTo>
                  <a:pt x="6459" y="221"/>
                </a:lnTo>
                <a:lnTo>
                  <a:pt x="6460" y="260"/>
                </a:lnTo>
                <a:lnTo>
                  <a:pt x="6461" y="246"/>
                </a:lnTo>
                <a:lnTo>
                  <a:pt x="6461" y="205"/>
                </a:lnTo>
                <a:lnTo>
                  <a:pt x="6462" y="181"/>
                </a:lnTo>
                <a:lnTo>
                  <a:pt x="6462" y="172"/>
                </a:lnTo>
                <a:lnTo>
                  <a:pt x="6463" y="206"/>
                </a:lnTo>
                <a:lnTo>
                  <a:pt x="6463" y="211"/>
                </a:lnTo>
                <a:lnTo>
                  <a:pt x="6464" y="151"/>
                </a:lnTo>
                <a:lnTo>
                  <a:pt x="6464" y="153"/>
                </a:lnTo>
                <a:lnTo>
                  <a:pt x="6465" y="212"/>
                </a:lnTo>
                <a:lnTo>
                  <a:pt x="6465" y="235"/>
                </a:lnTo>
                <a:lnTo>
                  <a:pt x="6466" y="258"/>
                </a:lnTo>
                <a:lnTo>
                  <a:pt x="6466" y="255"/>
                </a:lnTo>
                <a:lnTo>
                  <a:pt x="6467" y="235"/>
                </a:lnTo>
                <a:lnTo>
                  <a:pt x="6468" y="157"/>
                </a:lnTo>
                <a:lnTo>
                  <a:pt x="6468" y="157"/>
                </a:lnTo>
                <a:lnTo>
                  <a:pt x="6469" y="199"/>
                </a:lnTo>
                <a:lnTo>
                  <a:pt x="6469" y="193"/>
                </a:lnTo>
                <a:lnTo>
                  <a:pt x="6469" y="190"/>
                </a:lnTo>
                <a:lnTo>
                  <a:pt x="6470" y="120"/>
                </a:lnTo>
                <a:lnTo>
                  <a:pt x="6470" y="144"/>
                </a:lnTo>
                <a:lnTo>
                  <a:pt x="6470" y="154"/>
                </a:lnTo>
                <a:lnTo>
                  <a:pt x="6471" y="237"/>
                </a:lnTo>
                <a:lnTo>
                  <a:pt x="6472" y="249"/>
                </a:lnTo>
                <a:lnTo>
                  <a:pt x="6472" y="261"/>
                </a:lnTo>
                <a:lnTo>
                  <a:pt x="6473" y="244"/>
                </a:lnTo>
                <a:lnTo>
                  <a:pt x="6473" y="227"/>
                </a:lnTo>
                <a:lnTo>
                  <a:pt x="6474" y="185"/>
                </a:lnTo>
                <a:lnTo>
                  <a:pt x="6474" y="183"/>
                </a:lnTo>
                <a:lnTo>
                  <a:pt x="6475" y="218"/>
                </a:lnTo>
                <a:lnTo>
                  <a:pt x="6475" y="183"/>
                </a:lnTo>
                <a:lnTo>
                  <a:pt x="6476" y="147"/>
                </a:lnTo>
                <a:lnTo>
                  <a:pt x="6476" y="163"/>
                </a:lnTo>
                <a:lnTo>
                  <a:pt x="6477" y="174"/>
                </a:lnTo>
                <a:lnTo>
                  <a:pt x="6477" y="246"/>
                </a:lnTo>
                <a:lnTo>
                  <a:pt x="6478" y="249"/>
                </a:lnTo>
                <a:lnTo>
                  <a:pt x="6478" y="251"/>
                </a:lnTo>
                <a:lnTo>
                  <a:pt x="6479" y="176"/>
                </a:lnTo>
                <a:lnTo>
                  <a:pt x="6479" y="128"/>
                </a:lnTo>
                <a:lnTo>
                  <a:pt x="6480" y="102"/>
                </a:lnTo>
                <a:lnTo>
                  <a:pt x="6480" y="111"/>
                </a:lnTo>
                <a:lnTo>
                  <a:pt x="6480" y="135"/>
                </a:lnTo>
                <a:lnTo>
                  <a:pt x="6480" y="148"/>
                </a:lnTo>
                <a:lnTo>
                  <a:pt x="6481" y="119"/>
                </a:lnTo>
                <a:lnTo>
                  <a:pt x="6481" y="84"/>
                </a:lnTo>
                <a:lnTo>
                  <a:pt x="6482" y="157"/>
                </a:lnTo>
                <a:lnTo>
                  <a:pt x="6483" y="180"/>
                </a:lnTo>
                <a:lnTo>
                  <a:pt x="6484" y="244"/>
                </a:lnTo>
                <a:lnTo>
                  <a:pt x="6484" y="246"/>
                </a:lnTo>
                <a:lnTo>
                  <a:pt x="6485" y="110"/>
                </a:lnTo>
                <a:lnTo>
                  <a:pt x="6485" y="105"/>
                </a:lnTo>
                <a:lnTo>
                  <a:pt x="6485" y="101"/>
                </a:lnTo>
                <a:lnTo>
                  <a:pt x="6486" y="138"/>
                </a:lnTo>
                <a:lnTo>
                  <a:pt x="6486" y="147"/>
                </a:lnTo>
                <a:lnTo>
                  <a:pt x="6487" y="116"/>
                </a:lnTo>
                <a:lnTo>
                  <a:pt x="6487" y="82"/>
                </a:lnTo>
                <a:lnTo>
                  <a:pt x="6488" y="151"/>
                </a:lnTo>
                <a:lnTo>
                  <a:pt x="6488" y="174"/>
                </a:lnTo>
                <a:lnTo>
                  <a:pt x="6490" y="246"/>
                </a:lnTo>
                <a:lnTo>
                  <a:pt x="6490" y="246"/>
                </a:lnTo>
                <a:lnTo>
                  <a:pt x="6491" y="131"/>
                </a:lnTo>
                <a:lnTo>
                  <a:pt x="6491" y="126"/>
                </a:lnTo>
                <a:lnTo>
                  <a:pt x="6491" y="114"/>
                </a:lnTo>
                <a:lnTo>
                  <a:pt x="6492" y="156"/>
                </a:lnTo>
                <a:lnTo>
                  <a:pt x="6492" y="156"/>
                </a:lnTo>
                <a:lnTo>
                  <a:pt x="6492" y="159"/>
                </a:lnTo>
                <a:lnTo>
                  <a:pt x="6493" y="105"/>
                </a:lnTo>
                <a:lnTo>
                  <a:pt x="6494" y="116"/>
                </a:lnTo>
                <a:lnTo>
                  <a:pt x="6495" y="209"/>
                </a:lnTo>
                <a:lnTo>
                  <a:pt x="6495" y="4"/>
                </a:lnTo>
                <a:lnTo>
                  <a:pt x="6496" y="240"/>
                </a:lnTo>
                <a:lnTo>
                  <a:pt x="6496" y="248"/>
                </a:lnTo>
                <a:lnTo>
                  <a:pt x="6497" y="218"/>
                </a:lnTo>
                <a:lnTo>
                  <a:pt x="6497" y="236"/>
                </a:lnTo>
                <a:lnTo>
                  <a:pt x="6498" y="205"/>
                </a:lnTo>
                <a:lnTo>
                  <a:pt x="6498" y="226"/>
                </a:lnTo>
                <a:lnTo>
                  <a:pt x="6499" y="228"/>
                </a:lnTo>
                <a:lnTo>
                  <a:pt x="6500" y="168"/>
                </a:lnTo>
                <a:lnTo>
                  <a:pt x="6500" y="168"/>
                </a:lnTo>
                <a:lnTo>
                  <a:pt x="6500" y="160"/>
                </a:lnTo>
                <a:lnTo>
                  <a:pt x="6501" y="202"/>
                </a:lnTo>
                <a:lnTo>
                  <a:pt x="6501" y="214"/>
                </a:lnTo>
                <a:lnTo>
                  <a:pt x="6502" y="255"/>
                </a:lnTo>
                <a:lnTo>
                  <a:pt x="6502" y="245"/>
                </a:lnTo>
                <a:lnTo>
                  <a:pt x="6503" y="138"/>
                </a:lnTo>
                <a:lnTo>
                  <a:pt x="6504" y="129"/>
                </a:lnTo>
                <a:lnTo>
                  <a:pt x="6504" y="119"/>
                </a:lnTo>
                <a:lnTo>
                  <a:pt x="6504" y="154"/>
                </a:lnTo>
                <a:lnTo>
                  <a:pt x="6504" y="151"/>
                </a:lnTo>
                <a:lnTo>
                  <a:pt x="6505" y="148"/>
                </a:lnTo>
                <a:lnTo>
                  <a:pt x="6505" y="98"/>
                </a:lnTo>
                <a:lnTo>
                  <a:pt x="6506" y="101"/>
                </a:lnTo>
                <a:lnTo>
                  <a:pt x="6506" y="129"/>
                </a:lnTo>
                <a:lnTo>
                  <a:pt x="6507" y="215"/>
                </a:lnTo>
                <a:lnTo>
                  <a:pt x="6507" y="230"/>
                </a:lnTo>
                <a:lnTo>
                  <a:pt x="6508" y="254"/>
                </a:lnTo>
                <a:lnTo>
                  <a:pt x="6508" y="248"/>
                </a:lnTo>
                <a:lnTo>
                  <a:pt x="6508" y="236"/>
                </a:lnTo>
                <a:lnTo>
                  <a:pt x="6509" y="156"/>
                </a:lnTo>
                <a:lnTo>
                  <a:pt x="6510" y="159"/>
                </a:lnTo>
                <a:lnTo>
                  <a:pt x="6510" y="154"/>
                </a:lnTo>
                <a:lnTo>
                  <a:pt x="6510" y="193"/>
                </a:lnTo>
                <a:lnTo>
                  <a:pt x="6511" y="192"/>
                </a:lnTo>
                <a:lnTo>
                  <a:pt x="6511" y="187"/>
                </a:lnTo>
                <a:lnTo>
                  <a:pt x="6512" y="113"/>
                </a:lnTo>
                <a:lnTo>
                  <a:pt x="6512" y="126"/>
                </a:lnTo>
                <a:lnTo>
                  <a:pt x="6512" y="145"/>
                </a:lnTo>
                <a:lnTo>
                  <a:pt x="6513" y="232"/>
                </a:lnTo>
                <a:lnTo>
                  <a:pt x="6513" y="245"/>
                </a:lnTo>
                <a:lnTo>
                  <a:pt x="6514" y="255"/>
                </a:lnTo>
                <a:lnTo>
                  <a:pt x="6514" y="236"/>
                </a:lnTo>
                <a:lnTo>
                  <a:pt x="6515" y="227"/>
                </a:lnTo>
                <a:lnTo>
                  <a:pt x="6516" y="188"/>
                </a:lnTo>
                <a:lnTo>
                  <a:pt x="6516" y="184"/>
                </a:lnTo>
                <a:lnTo>
                  <a:pt x="6516" y="218"/>
                </a:lnTo>
                <a:lnTo>
                  <a:pt x="6517" y="200"/>
                </a:lnTo>
                <a:lnTo>
                  <a:pt x="6517" y="181"/>
                </a:lnTo>
                <a:lnTo>
                  <a:pt x="6518" y="138"/>
                </a:lnTo>
                <a:lnTo>
                  <a:pt x="6518" y="157"/>
                </a:lnTo>
                <a:lnTo>
                  <a:pt x="6518" y="174"/>
                </a:lnTo>
                <a:lnTo>
                  <a:pt x="6519" y="242"/>
                </a:lnTo>
                <a:lnTo>
                  <a:pt x="6520" y="246"/>
                </a:lnTo>
                <a:lnTo>
                  <a:pt x="6520" y="248"/>
                </a:lnTo>
                <a:lnTo>
                  <a:pt x="6520" y="192"/>
                </a:lnTo>
                <a:lnTo>
                  <a:pt x="6521" y="144"/>
                </a:lnTo>
                <a:lnTo>
                  <a:pt x="6521" y="124"/>
                </a:lnTo>
                <a:lnTo>
                  <a:pt x="6522" y="138"/>
                </a:lnTo>
                <a:lnTo>
                  <a:pt x="6522" y="156"/>
                </a:lnTo>
                <a:lnTo>
                  <a:pt x="6522" y="163"/>
                </a:lnTo>
                <a:lnTo>
                  <a:pt x="6523" y="140"/>
                </a:lnTo>
                <a:lnTo>
                  <a:pt x="6523" y="93"/>
                </a:lnTo>
                <a:lnTo>
                  <a:pt x="6524" y="172"/>
                </a:lnTo>
                <a:lnTo>
                  <a:pt x="6524" y="188"/>
                </a:lnTo>
                <a:lnTo>
                  <a:pt x="6525" y="244"/>
                </a:lnTo>
                <a:lnTo>
                  <a:pt x="6526" y="248"/>
                </a:lnTo>
                <a:lnTo>
                  <a:pt x="6527" y="197"/>
                </a:lnTo>
                <a:lnTo>
                  <a:pt x="6527" y="192"/>
                </a:lnTo>
                <a:lnTo>
                  <a:pt x="6528" y="157"/>
                </a:lnTo>
                <a:lnTo>
                  <a:pt x="6528" y="180"/>
                </a:lnTo>
                <a:lnTo>
                  <a:pt x="6528" y="194"/>
                </a:lnTo>
                <a:lnTo>
                  <a:pt x="6529" y="205"/>
                </a:lnTo>
                <a:lnTo>
                  <a:pt x="6529" y="132"/>
                </a:lnTo>
                <a:lnTo>
                  <a:pt x="6529" y="122"/>
                </a:lnTo>
                <a:lnTo>
                  <a:pt x="6530" y="180"/>
                </a:lnTo>
                <a:lnTo>
                  <a:pt x="6531" y="205"/>
                </a:lnTo>
                <a:lnTo>
                  <a:pt x="6531" y="245"/>
                </a:lnTo>
                <a:lnTo>
                  <a:pt x="6532" y="245"/>
                </a:lnTo>
                <a:lnTo>
                  <a:pt x="6532" y="236"/>
                </a:lnTo>
                <a:lnTo>
                  <a:pt x="6533" y="27"/>
                </a:lnTo>
                <a:lnTo>
                  <a:pt x="6533" y="24"/>
                </a:lnTo>
                <a:lnTo>
                  <a:pt x="6533" y="19"/>
                </a:lnTo>
                <a:lnTo>
                  <a:pt x="6534" y="70"/>
                </a:lnTo>
                <a:lnTo>
                  <a:pt x="6534" y="70"/>
                </a:lnTo>
                <a:lnTo>
                  <a:pt x="6534" y="58"/>
                </a:lnTo>
                <a:lnTo>
                  <a:pt x="6535" y="25"/>
                </a:lnTo>
                <a:lnTo>
                  <a:pt x="6535" y="34"/>
                </a:lnTo>
                <a:lnTo>
                  <a:pt x="6536" y="77"/>
                </a:lnTo>
                <a:lnTo>
                  <a:pt x="6536" y="185"/>
                </a:lnTo>
                <a:lnTo>
                  <a:pt x="6537" y="212"/>
                </a:lnTo>
                <a:lnTo>
                  <a:pt x="6537" y="232"/>
                </a:lnTo>
                <a:lnTo>
                  <a:pt x="6538" y="223"/>
                </a:lnTo>
                <a:lnTo>
                  <a:pt x="6538" y="184"/>
                </a:lnTo>
                <a:lnTo>
                  <a:pt x="6539" y="27"/>
                </a:lnTo>
                <a:lnTo>
                  <a:pt x="6539" y="48"/>
                </a:lnTo>
                <a:lnTo>
                  <a:pt x="6540" y="92"/>
                </a:lnTo>
                <a:lnTo>
                  <a:pt x="6540" y="83"/>
                </a:lnTo>
                <a:lnTo>
                  <a:pt x="6540" y="80"/>
                </a:lnTo>
                <a:lnTo>
                  <a:pt x="6541" y="25"/>
                </a:lnTo>
                <a:lnTo>
                  <a:pt x="6541" y="73"/>
                </a:lnTo>
                <a:lnTo>
                  <a:pt x="6542" y="96"/>
                </a:lnTo>
                <a:lnTo>
                  <a:pt x="6543" y="209"/>
                </a:lnTo>
                <a:lnTo>
                  <a:pt x="6543" y="226"/>
                </a:lnTo>
                <a:lnTo>
                  <a:pt x="6543" y="232"/>
                </a:lnTo>
                <a:lnTo>
                  <a:pt x="6544" y="226"/>
                </a:lnTo>
                <a:lnTo>
                  <a:pt x="6544" y="197"/>
                </a:lnTo>
                <a:lnTo>
                  <a:pt x="6545" y="22"/>
                </a:lnTo>
                <a:lnTo>
                  <a:pt x="6545" y="30"/>
                </a:lnTo>
                <a:lnTo>
                  <a:pt x="6546" y="83"/>
                </a:lnTo>
                <a:lnTo>
                  <a:pt x="6546" y="68"/>
                </a:lnTo>
                <a:lnTo>
                  <a:pt x="6547" y="64"/>
                </a:lnTo>
                <a:lnTo>
                  <a:pt x="6547" y="21"/>
                </a:lnTo>
                <a:lnTo>
                  <a:pt x="6547" y="73"/>
                </a:lnTo>
                <a:lnTo>
                  <a:pt x="6548" y="90"/>
                </a:lnTo>
                <a:lnTo>
                  <a:pt x="6549" y="209"/>
                </a:lnTo>
                <a:lnTo>
                  <a:pt x="6549" y="227"/>
                </a:lnTo>
                <a:lnTo>
                  <a:pt x="6549" y="232"/>
                </a:lnTo>
                <a:lnTo>
                  <a:pt x="6550" y="200"/>
                </a:lnTo>
                <a:lnTo>
                  <a:pt x="6550" y="166"/>
                </a:lnTo>
                <a:lnTo>
                  <a:pt x="6551" y="88"/>
                </a:lnTo>
                <a:lnTo>
                  <a:pt x="6551" y="96"/>
                </a:lnTo>
                <a:lnTo>
                  <a:pt x="6551" y="110"/>
                </a:lnTo>
                <a:lnTo>
                  <a:pt x="6552" y="165"/>
                </a:lnTo>
                <a:lnTo>
                  <a:pt x="6552" y="162"/>
                </a:lnTo>
                <a:lnTo>
                  <a:pt x="6553" y="141"/>
                </a:lnTo>
                <a:lnTo>
                  <a:pt x="6553" y="88"/>
                </a:lnTo>
                <a:lnTo>
                  <a:pt x="6554" y="120"/>
                </a:lnTo>
                <a:lnTo>
                  <a:pt x="6554" y="147"/>
                </a:lnTo>
                <a:lnTo>
                  <a:pt x="6555" y="228"/>
                </a:lnTo>
                <a:lnTo>
                  <a:pt x="6555" y="239"/>
                </a:lnTo>
                <a:lnTo>
                  <a:pt x="6555" y="244"/>
                </a:lnTo>
                <a:lnTo>
                  <a:pt x="6556" y="211"/>
                </a:lnTo>
                <a:lnTo>
                  <a:pt x="6556" y="199"/>
                </a:lnTo>
                <a:lnTo>
                  <a:pt x="6557" y="153"/>
                </a:lnTo>
                <a:lnTo>
                  <a:pt x="6558" y="175"/>
                </a:lnTo>
                <a:lnTo>
                  <a:pt x="6558" y="197"/>
                </a:lnTo>
                <a:lnTo>
                  <a:pt x="6559" y="176"/>
                </a:lnTo>
                <a:lnTo>
                  <a:pt x="6559" y="128"/>
                </a:lnTo>
                <a:lnTo>
                  <a:pt x="6559" y="113"/>
                </a:lnTo>
                <a:lnTo>
                  <a:pt x="6560" y="144"/>
                </a:lnTo>
                <a:lnTo>
                  <a:pt x="6560" y="176"/>
                </a:lnTo>
                <a:lnTo>
                  <a:pt x="6561" y="236"/>
                </a:lnTo>
                <a:lnTo>
                  <a:pt x="6561" y="237"/>
                </a:lnTo>
                <a:lnTo>
                  <a:pt x="6562" y="44"/>
                </a:lnTo>
                <a:lnTo>
                  <a:pt x="6563" y="39"/>
                </a:lnTo>
                <a:lnTo>
                  <a:pt x="6563" y="13"/>
                </a:lnTo>
                <a:lnTo>
                  <a:pt x="6563" y="71"/>
                </a:lnTo>
                <a:lnTo>
                  <a:pt x="6564" y="65"/>
                </a:lnTo>
                <a:lnTo>
                  <a:pt x="6565" y="16"/>
                </a:lnTo>
                <a:lnTo>
                  <a:pt x="6565" y="32"/>
                </a:lnTo>
                <a:lnTo>
                  <a:pt x="6566" y="156"/>
                </a:lnTo>
                <a:lnTo>
                  <a:pt x="6566" y="183"/>
                </a:lnTo>
                <a:lnTo>
                  <a:pt x="6567" y="223"/>
                </a:lnTo>
                <a:lnTo>
                  <a:pt x="6567" y="223"/>
                </a:lnTo>
                <a:lnTo>
                  <a:pt x="6567" y="217"/>
                </a:lnTo>
                <a:lnTo>
                  <a:pt x="6568" y="13"/>
                </a:lnTo>
                <a:lnTo>
                  <a:pt x="6569" y="6"/>
                </a:lnTo>
                <a:lnTo>
                  <a:pt x="6569" y="49"/>
                </a:lnTo>
                <a:lnTo>
                  <a:pt x="6570" y="48"/>
                </a:lnTo>
                <a:lnTo>
                  <a:pt x="6570" y="34"/>
                </a:lnTo>
                <a:lnTo>
                  <a:pt x="6571" y="7"/>
                </a:lnTo>
                <a:lnTo>
                  <a:pt x="6571" y="28"/>
                </a:lnTo>
                <a:lnTo>
                  <a:pt x="6571" y="59"/>
                </a:lnTo>
                <a:lnTo>
                  <a:pt x="6572" y="175"/>
                </a:lnTo>
                <a:lnTo>
                  <a:pt x="6572" y="203"/>
                </a:lnTo>
                <a:lnTo>
                  <a:pt x="6573" y="226"/>
                </a:lnTo>
                <a:lnTo>
                  <a:pt x="6573" y="211"/>
                </a:lnTo>
                <a:lnTo>
                  <a:pt x="6574" y="187"/>
                </a:lnTo>
                <a:lnTo>
                  <a:pt x="6575" y="1"/>
                </a:lnTo>
                <a:lnTo>
                  <a:pt x="6575" y="0"/>
                </a:lnTo>
                <a:lnTo>
                  <a:pt x="6575" y="41"/>
                </a:lnTo>
                <a:lnTo>
                  <a:pt x="6576" y="40"/>
                </a:lnTo>
                <a:lnTo>
                  <a:pt x="6576" y="31"/>
                </a:lnTo>
                <a:lnTo>
                  <a:pt x="6577" y="13"/>
                </a:lnTo>
                <a:lnTo>
                  <a:pt x="6577" y="67"/>
                </a:lnTo>
                <a:lnTo>
                  <a:pt x="6577" y="83"/>
                </a:lnTo>
                <a:lnTo>
                  <a:pt x="6578" y="211"/>
                </a:lnTo>
                <a:lnTo>
                  <a:pt x="6579" y="220"/>
                </a:lnTo>
                <a:lnTo>
                  <a:pt x="6579" y="227"/>
                </a:lnTo>
                <a:lnTo>
                  <a:pt x="6579" y="185"/>
                </a:lnTo>
                <a:lnTo>
                  <a:pt x="6580" y="129"/>
                </a:lnTo>
                <a:lnTo>
                  <a:pt x="6580" y="16"/>
                </a:lnTo>
                <a:lnTo>
                  <a:pt x="6581" y="36"/>
                </a:lnTo>
                <a:lnTo>
                  <a:pt x="6581" y="44"/>
                </a:lnTo>
                <a:lnTo>
                  <a:pt x="6581" y="77"/>
                </a:lnTo>
                <a:lnTo>
                  <a:pt x="6582" y="71"/>
                </a:lnTo>
                <a:lnTo>
                  <a:pt x="6582" y="62"/>
                </a:lnTo>
                <a:lnTo>
                  <a:pt x="6583" y="18"/>
                </a:lnTo>
                <a:lnTo>
                  <a:pt x="6583" y="79"/>
                </a:lnTo>
                <a:lnTo>
                  <a:pt x="6583" y="120"/>
                </a:lnTo>
                <a:lnTo>
                  <a:pt x="6584" y="221"/>
                </a:lnTo>
                <a:lnTo>
                  <a:pt x="6585" y="227"/>
                </a:lnTo>
                <a:lnTo>
                  <a:pt x="6586" y="135"/>
                </a:lnTo>
                <a:lnTo>
                  <a:pt x="6586" y="48"/>
                </a:lnTo>
                <a:lnTo>
                  <a:pt x="6587" y="18"/>
                </a:lnTo>
                <a:lnTo>
                  <a:pt x="6587" y="27"/>
                </a:lnTo>
                <a:lnTo>
                  <a:pt x="6587" y="61"/>
                </a:lnTo>
                <a:lnTo>
                  <a:pt x="6587" y="71"/>
                </a:lnTo>
                <a:lnTo>
                  <a:pt x="6588" y="46"/>
                </a:lnTo>
                <a:lnTo>
                  <a:pt x="6588" y="13"/>
                </a:lnTo>
                <a:lnTo>
                  <a:pt x="6589" y="123"/>
                </a:lnTo>
                <a:lnTo>
                  <a:pt x="6590" y="151"/>
                </a:lnTo>
                <a:lnTo>
                  <a:pt x="6591" y="230"/>
                </a:lnTo>
                <a:lnTo>
                  <a:pt x="6591" y="228"/>
                </a:lnTo>
                <a:lnTo>
                  <a:pt x="6592" y="110"/>
                </a:lnTo>
                <a:lnTo>
                  <a:pt x="6592" y="96"/>
                </a:lnTo>
                <a:lnTo>
                  <a:pt x="6592" y="90"/>
                </a:lnTo>
                <a:lnTo>
                  <a:pt x="6593" y="150"/>
                </a:lnTo>
                <a:lnTo>
                  <a:pt x="6593" y="162"/>
                </a:lnTo>
                <a:lnTo>
                  <a:pt x="6594" y="163"/>
                </a:lnTo>
                <a:lnTo>
                  <a:pt x="6594" y="95"/>
                </a:lnTo>
                <a:lnTo>
                  <a:pt x="6595" y="84"/>
                </a:lnTo>
                <a:lnTo>
                  <a:pt x="6595" y="172"/>
                </a:lnTo>
                <a:lnTo>
                  <a:pt x="6596" y="199"/>
                </a:lnTo>
                <a:lnTo>
                  <a:pt x="6597" y="242"/>
                </a:lnTo>
                <a:lnTo>
                  <a:pt x="6597" y="239"/>
                </a:lnTo>
                <a:lnTo>
                  <a:pt x="6598" y="183"/>
                </a:lnTo>
                <a:lnTo>
                  <a:pt x="6598" y="165"/>
                </a:lnTo>
                <a:lnTo>
                  <a:pt x="6598" y="157"/>
                </a:lnTo>
                <a:lnTo>
                  <a:pt x="6599" y="190"/>
                </a:lnTo>
                <a:lnTo>
                  <a:pt x="6599" y="199"/>
                </a:lnTo>
                <a:lnTo>
                  <a:pt x="6600" y="132"/>
                </a:lnTo>
                <a:lnTo>
                  <a:pt x="6600" y="131"/>
                </a:lnTo>
                <a:lnTo>
                  <a:pt x="6601" y="117"/>
                </a:lnTo>
                <a:lnTo>
                  <a:pt x="6602" y="178"/>
                </a:lnTo>
                <a:lnTo>
                  <a:pt x="6602" y="197"/>
                </a:lnTo>
                <a:lnTo>
                  <a:pt x="6602" y="240"/>
                </a:lnTo>
                <a:lnTo>
                  <a:pt x="6603" y="236"/>
                </a:lnTo>
                <a:lnTo>
                  <a:pt x="6603" y="228"/>
                </a:lnTo>
                <a:lnTo>
                  <a:pt x="6604" y="32"/>
                </a:lnTo>
                <a:lnTo>
                  <a:pt x="6604" y="25"/>
                </a:lnTo>
                <a:lnTo>
                  <a:pt x="6605" y="76"/>
                </a:lnTo>
                <a:lnTo>
                  <a:pt x="6605" y="73"/>
                </a:lnTo>
                <a:lnTo>
                  <a:pt x="6606" y="76"/>
                </a:lnTo>
                <a:lnTo>
                  <a:pt x="6606" y="24"/>
                </a:lnTo>
                <a:lnTo>
                  <a:pt x="6606" y="28"/>
                </a:lnTo>
                <a:lnTo>
                  <a:pt x="6607" y="80"/>
                </a:lnTo>
                <a:lnTo>
                  <a:pt x="6608" y="184"/>
                </a:lnTo>
                <a:lnTo>
                  <a:pt x="6608" y="203"/>
                </a:lnTo>
                <a:lnTo>
                  <a:pt x="6609" y="227"/>
                </a:lnTo>
                <a:lnTo>
                  <a:pt x="6609" y="218"/>
                </a:lnTo>
                <a:lnTo>
                  <a:pt x="6609" y="192"/>
                </a:lnTo>
                <a:lnTo>
                  <a:pt x="6610" y="13"/>
                </a:lnTo>
                <a:lnTo>
                  <a:pt x="6610" y="28"/>
                </a:lnTo>
                <a:lnTo>
                  <a:pt x="6611" y="83"/>
                </a:lnTo>
                <a:lnTo>
                  <a:pt x="6611" y="80"/>
                </a:lnTo>
                <a:lnTo>
                  <a:pt x="6612" y="73"/>
                </a:lnTo>
                <a:lnTo>
                  <a:pt x="6612" y="24"/>
                </a:lnTo>
                <a:lnTo>
                  <a:pt x="6613" y="61"/>
                </a:lnTo>
                <a:lnTo>
                  <a:pt x="6613" y="92"/>
                </a:lnTo>
                <a:lnTo>
                  <a:pt x="6614" y="214"/>
                </a:lnTo>
                <a:lnTo>
                  <a:pt x="6614" y="228"/>
                </a:lnTo>
                <a:lnTo>
                  <a:pt x="6614" y="233"/>
                </a:lnTo>
                <a:lnTo>
                  <a:pt x="6615" y="193"/>
                </a:lnTo>
                <a:lnTo>
                  <a:pt x="6615" y="124"/>
                </a:lnTo>
                <a:lnTo>
                  <a:pt x="6616" y="37"/>
                </a:lnTo>
                <a:lnTo>
                  <a:pt x="6616" y="52"/>
                </a:lnTo>
                <a:lnTo>
                  <a:pt x="6617" y="74"/>
                </a:lnTo>
                <a:lnTo>
                  <a:pt x="6617" y="95"/>
                </a:lnTo>
                <a:lnTo>
                  <a:pt x="6618" y="89"/>
                </a:lnTo>
                <a:lnTo>
                  <a:pt x="6618" y="83"/>
                </a:lnTo>
                <a:lnTo>
                  <a:pt x="6618" y="31"/>
                </a:lnTo>
                <a:lnTo>
                  <a:pt x="6619" y="96"/>
                </a:lnTo>
                <a:lnTo>
                  <a:pt x="6619" y="131"/>
                </a:lnTo>
                <a:lnTo>
                  <a:pt x="6620" y="230"/>
                </a:lnTo>
                <a:lnTo>
                  <a:pt x="6620" y="232"/>
                </a:lnTo>
                <a:lnTo>
                  <a:pt x="6621" y="236"/>
                </a:lnTo>
                <a:lnTo>
                  <a:pt x="6621" y="124"/>
                </a:lnTo>
                <a:lnTo>
                  <a:pt x="6622" y="65"/>
                </a:lnTo>
                <a:lnTo>
                  <a:pt x="6622" y="41"/>
                </a:lnTo>
                <a:lnTo>
                  <a:pt x="6622" y="58"/>
                </a:lnTo>
                <a:lnTo>
                  <a:pt x="6623" y="84"/>
                </a:lnTo>
                <a:lnTo>
                  <a:pt x="6623" y="96"/>
                </a:lnTo>
                <a:lnTo>
                  <a:pt x="6624" y="73"/>
                </a:lnTo>
                <a:lnTo>
                  <a:pt x="6624" y="30"/>
                </a:lnTo>
                <a:lnTo>
                  <a:pt x="6624" y="28"/>
                </a:lnTo>
                <a:lnTo>
                  <a:pt x="6625" y="119"/>
                </a:lnTo>
                <a:lnTo>
                  <a:pt x="6625" y="159"/>
                </a:lnTo>
                <a:lnTo>
                  <a:pt x="6626" y="224"/>
                </a:lnTo>
                <a:lnTo>
                  <a:pt x="6626" y="233"/>
                </a:lnTo>
                <a:lnTo>
                  <a:pt x="6627" y="59"/>
                </a:lnTo>
                <a:lnTo>
                  <a:pt x="6628" y="36"/>
                </a:lnTo>
                <a:lnTo>
                  <a:pt x="6629" y="83"/>
                </a:lnTo>
                <a:lnTo>
                  <a:pt x="6629" y="84"/>
                </a:lnTo>
                <a:lnTo>
                  <a:pt x="6630" y="30"/>
                </a:lnTo>
                <a:lnTo>
                  <a:pt x="6630" y="37"/>
                </a:lnTo>
                <a:lnTo>
                  <a:pt x="6631" y="163"/>
                </a:lnTo>
                <a:lnTo>
                  <a:pt x="6631" y="194"/>
                </a:lnTo>
                <a:lnTo>
                  <a:pt x="6632" y="235"/>
                </a:lnTo>
                <a:lnTo>
                  <a:pt x="6633" y="230"/>
                </a:lnTo>
                <a:lnTo>
                  <a:pt x="6634" y="107"/>
                </a:lnTo>
                <a:lnTo>
                  <a:pt x="6634" y="98"/>
                </a:lnTo>
                <a:lnTo>
                  <a:pt x="6635" y="172"/>
                </a:lnTo>
                <a:lnTo>
                  <a:pt x="6635" y="172"/>
                </a:lnTo>
                <a:lnTo>
                  <a:pt x="6636" y="89"/>
                </a:lnTo>
                <a:lnTo>
                  <a:pt x="6636" y="116"/>
                </a:lnTo>
                <a:lnTo>
                  <a:pt x="6637" y="205"/>
                </a:lnTo>
                <a:lnTo>
                  <a:pt x="6638" y="220"/>
                </a:lnTo>
                <a:lnTo>
                  <a:pt x="6638" y="246"/>
                </a:lnTo>
                <a:lnTo>
                  <a:pt x="6638" y="245"/>
                </a:lnTo>
                <a:lnTo>
                  <a:pt x="6639" y="226"/>
                </a:lnTo>
                <a:lnTo>
                  <a:pt x="6640" y="166"/>
                </a:lnTo>
                <a:lnTo>
                  <a:pt x="6640" y="156"/>
                </a:lnTo>
                <a:lnTo>
                  <a:pt x="6640" y="150"/>
                </a:lnTo>
                <a:lnTo>
                  <a:pt x="6641" y="196"/>
                </a:lnTo>
                <a:lnTo>
                  <a:pt x="6641" y="188"/>
                </a:lnTo>
                <a:lnTo>
                  <a:pt x="6642" y="120"/>
                </a:lnTo>
                <a:lnTo>
                  <a:pt x="6642" y="123"/>
                </a:lnTo>
                <a:lnTo>
                  <a:pt x="6642" y="132"/>
                </a:lnTo>
                <a:lnTo>
                  <a:pt x="6643" y="230"/>
                </a:lnTo>
                <a:lnTo>
                  <a:pt x="6644" y="239"/>
                </a:lnTo>
                <a:lnTo>
                  <a:pt x="6644" y="242"/>
                </a:lnTo>
                <a:lnTo>
                  <a:pt x="6645" y="200"/>
                </a:lnTo>
                <a:lnTo>
                  <a:pt x="6645" y="123"/>
                </a:lnTo>
                <a:lnTo>
                  <a:pt x="6646" y="40"/>
                </a:lnTo>
                <a:lnTo>
                  <a:pt x="6646" y="53"/>
                </a:lnTo>
                <a:lnTo>
                  <a:pt x="6646" y="70"/>
                </a:lnTo>
                <a:lnTo>
                  <a:pt x="6647" y="86"/>
                </a:lnTo>
                <a:lnTo>
                  <a:pt x="6647" y="80"/>
                </a:lnTo>
                <a:lnTo>
                  <a:pt x="6647" y="74"/>
                </a:lnTo>
                <a:lnTo>
                  <a:pt x="6648" y="32"/>
                </a:lnTo>
                <a:lnTo>
                  <a:pt x="6648" y="93"/>
                </a:lnTo>
                <a:lnTo>
                  <a:pt x="6649" y="128"/>
                </a:lnTo>
                <a:lnTo>
                  <a:pt x="6650" y="228"/>
                </a:lnTo>
                <a:lnTo>
                  <a:pt x="6650" y="232"/>
                </a:lnTo>
                <a:lnTo>
                  <a:pt x="6650" y="233"/>
                </a:lnTo>
                <a:lnTo>
                  <a:pt x="6651" y="126"/>
                </a:lnTo>
                <a:lnTo>
                  <a:pt x="6651" y="64"/>
                </a:lnTo>
                <a:lnTo>
                  <a:pt x="6651" y="27"/>
                </a:lnTo>
                <a:lnTo>
                  <a:pt x="6652" y="44"/>
                </a:lnTo>
                <a:lnTo>
                  <a:pt x="6652" y="83"/>
                </a:lnTo>
                <a:lnTo>
                  <a:pt x="6653" y="70"/>
                </a:lnTo>
                <a:lnTo>
                  <a:pt x="6654" y="18"/>
                </a:lnTo>
                <a:lnTo>
                  <a:pt x="6654" y="113"/>
                </a:lnTo>
                <a:lnTo>
                  <a:pt x="6655" y="159"/>
                </a:lnTo>
                <a:lnTo>
                  <a:pt x="6656" y="228"/>
                </a:lnTo>
                <a:lnTo>
                  <a:pt x="6656" y="228"/>
                </a:lnTo>
                <a:lnTo>
                  <a:pt x="6656" y="233"/>
                </a:lnTo>
                <a:lnTo>
                  <a:pt x="6657" y="116"/>
                </a:lnTo>
                <a:lnTo>
                  <a:pt x="6657" y="59"/>
                </a:lnTo>
                <a:lnTo>
                  <a:pt x="6657" y="37"/>
                </a:lnTo>
                <a:lnTo>
                  <a:pt x="6658" y="55"/>
                </a:lnTo>
                <a:lnTo>
                  <a:pt x="6658" y="80"/>
                </a:lnTo>
                <a:lnTo>
                  <a:pt x="6658" y="88"/>
                </a:lnTo>
                <a:lnTo>
                  <a:pt x="6659" y="77"/>
                </a:lnTo>
                <a:lnTo>
                  <a:pt x="6659" y="77"/>
                </a:lnTo>
                <a:lnTo>
                  <a:pt x="6660" y="22"/>
                </a:lnTo>
                <a:lnTo>
                  <a:pt x="6661" y="119"/>
                </a:lnTo>
                <a:lnTo>
                  <a:pt x="6661" y="157"/>
                </a:lnTo>
                <a:lnTo>
                  <a:pt x="6662" y="217"/>
                </a:lnTo>
                <a:lnTo>
                  <a:pt x="6662" y="235"/>
                </a:lnTo>
                <a:lnTo>
                  <a:pt x="6663" y="61"/>
                </a:lnTo>
                <a:lnTo>
                  <a:pt x="6663" y="32"/>
                </a:lnTo>
                <a:lnTo>
                  <a:pt x="6664" y="83"/>
                </a:lnTo>
                <a:lnTo>
                  <a:pt x="6664" y="82"/>
                </a:lnTo>
                <a:lnTo>
                  <a:pt x="6665" y="82"/>
                </a:lnTo>
                <a:lnTo>
                  <a:pt x="6665" y="18"/>
                </a:lnTo>
                <a:lnTo>
                  <a:pt x="6666" y="18"/>
                </a:lnTo>
                <a:lnTo>
                  <a:pt x="6667" y="151"/>
                </a:lnTo>
                <a:lnTo>
                  <a:pt x="6667" y="184"/>
                </a:lnTo>
                <a:lnTo>
                  <a:pt x="6668" y="228"/>
                </a:lnTo>
                <a:lnTo>
                  <a:pt x="6668" y="227"/>
                </a:lnTo>
                <a:lnTo>
                  <a:pt x="6668" y="220"/>
                </a:lnTo>
                <a:lnTo>
                  <a:pt x="6669" y="34"/>
                </a:lnTo>
                <a:lnTo>
                  <a:pt x="6669" y="32"/>
                </a:lnTo>
                <a:lnTo>
                  <a:pt x="6670" y="83"/>
                </a:lnTo>
                <a:lnTo>
                  <a:pt x="6671" y="80"/>
                </a:lnTo>
                <a:lnTo>
                  <a:pt x="6671" y="21"/>
                </a:lnTo>
                <a:lnTo>
                  <a:pt x="6672" y="24"/>
                </a:lnTo>
                <a:lnTo>
                  <a:pt x="6672" y="64"/>
                </a:lnTo>
                <a:lnTo>
                  <a:pt x="6673" y="190"/>
                </a:lnTo>
                <a:lnTo>
                  <a:pt x="6673" y="211"/>
                </a:lnTo>
                <a:lnTo>
                  <a:pt x="6674" y="239"/>
                </a:lnTo>
                <a:lnTo>
                  <a:pt x="6674" y="227"/>
                </a:lnTo>
                <a:lnTo>
                  <a:pt x="6674" y="209"/>
                </a:lnTo>
                <a:lnTo>
                  <a:pt x="6675" y="92"/>
                </a:lnTo>
                <a:lnTo>
                  <a:pt x="6676" y="95"/>
                </a:lnTo>
                <a:lnTo>
                  <a:pt x="6676" y="162"/>
                </a:lnTo>
                <a:lnTo>
                  <a:pt x="6677" y="162"/>
                </a:lnTo>
                <a:lnTo>
                  <a:pt x="6677" y="159"/>
                </a:lnTo>
                <a:lnTo>
                  <a:pt x="6677" y="83"/>
                </a:lnTo>
                <a:lnTo>
                  <a:pt x="6678" y="99"/>
                </a:lnTo>
                <a:lnTo>
                  <a:pt x="6678" y="129"/>
                </a:lnTo>
                <a:lnTo>
                  <a:pt x="6679" y="218"/>
                </a:lnTo>
                <a:lnTo>
                  <a:pt x="6679" y="236"/>
                </a:lnTo>
                <a:lnTo>
                  <a:pt x="6680" y="246"/>
                </a:lnTo>
                <a:lnTo>
                  <a:pt x="6680" y="232"/>
                </a:lnTo>
                <a:lnTo>
                  <a:pt x="6681" y="220"/>
                </a:lnTo>
                <a:lnTo>
                  <a:pt x="6681" y="151"/>
                </a:lnTo>
                <a:lnTo>
                  <a:pt x="6682" y="151"/>
                </a:lnTo>
                <a:lnTo>
                  <a:pt x="6683" y="196"/>
                </a:lnTo>
                <a:lnTo>
                  <a:pt x="6683" y="187"/>
                </a:lnTo>
                <a:lnTo>
                  <a:pt x="6683" y="111"/>
                </a:lnTo>
                <a:lnTo>
                  <a:pt x="6684" y="126"/>
                </a:lnTo>
                <a:lnTo>
                  <a:pt x="6684" y="148"/>
                </a:lnTo>
                <a:lnTo>
                  <a:pt x="6685" y="233"/>
                </a:lnTo>
                <a:lnTo>
                  <a:pt x="6685" y="237"/>
                </a:lnTo>
                <a:lnTo>
                  <a:pt x="6686" y="128"/>
                </a:lnTo>
                <a:lnTo>
                  <a:pt x="6687" y="71"/>
                </a:lnTo>
                <a:lnTo>
                  <a:pt x="6687" y="30"/>
                </a:lnTo>
                <a:lnTo>
                  <a:pt x="6688" y="46"/>
                </a:lnTo>
                <a:lnTo>
                  <a:pt x="6688" y="73"/>
                </a:lnTo>
                <a:lnTo>
                  <a:pt x="6688" y="76"/>
                </a:lnTo>
                <a:lnTo>
                  <a:pt x="6689" y="64"/>
                </a:lnTo>
                <a:lnTo>
                  <a:pt x="6689" y="70"/>
                </a:lnTo>
                <a:lnTo>
                  <a:pt x="6689" y="30"/>
                </a:lnTo>
                <a:lnTo>
                  <a:pt x="6690" y="122"/>
                </a:lnTo>
                <a:lnTo>
                  <a:pt x="6690" y="160"/>
                </a:lnTo>
                <a:lnTo>
                  <a:pt x="6691" y="232"/>
                </a:lnTo>
                <a:lnTo>
                  <a:pt x="6692" y="232"/>
                </a:lnTo>
                <a:lnTo>
                  <a:pt x="6693" y="67"/>
                </a:lnTo>
                <a:lnTo>
                  <a:pt x="6693" y="32"/>
                </a:lnTo>
                <a:lnTo>
                  <a:pt x="6694" y="108"/>
                </a:lnTo>
                <a:lnTo>
                  <a:pt x="6694" y="84"/>
                </a:lnTo>
                <a:lnTo>
                  <a:pt x="6695" y="21"/>
                </a:lnTo>
                <a:lnTo>
                  <a:pt x="6695" y="27"/>
                </a:lnTo>
                <a:lnTo>
                  <a:pt x="6696" y="136"/>
                </a:lnTo>
                <a:lnTo>
                  <a:pt x="6697" y="193"/>
                </a:lnTo>
                <a:lnTo>
                  <a:pt x="6697" y="233"/>
                </a:lnTo>
                <a:lnTo>
                  <a:pt x="6697" y="233"/>
                </a:lnTo>
                <a:lnTo>
                  <a:pt x="6698" y="218"/>
                </a:lnTo>
                <a:lnTo>
                  <a:pt x="6699" y="30"/>
                </a:lnTo>
                <a:lnTo>
                  <a:pt x="6699" y="19"/>
                </a:lnTo>
                <a:lnTo>
                  <a:pt x="6700" y="76"/>
                </a:lnTo>
                <a:lnTo>
                  <a:pt x="6700" y="71"/>
                </a:lnTo>
                <a:lnTo>
                  <a:pt x="6701" y="50"/>
                </a:lnTo>
                <a:lnTo>
                  <a:pt x="6701" y="61"/>
                </a:lnTo>
                <a:lnTo>
                  <a:pt x="6702" y="190"/>
                </a:lnTo>
                <a:lnTo>
                  <a:pt x="6703" y="208"/>
                </a:lnTo>
                <a:lnTo>
                  <a:pt x="6703" y="228"/>
                </a:lnTo>
                <a:lnTo>
                  <a:pt x="6704" y="215"/>
                </a:lnTo>
                <a:lnTo>
                  <a:pt x="6704" y="187"/>
                </a:lnTo>
                <a:lnTo>
                  <a:pt x="6705" y="31"/>
                </a:lnTo>
                <a:lnTo>
                  <a:pt x="6705" y="31"/>
                </a:lnTo>
                <a:lnTo>
                  <a:pt x="6705" y="37"/>
                </a:lnTo>
                <a:lnTo>
                  <a:pt x="6706" y="86"/>
                </a:lnTo>
                <a:lnTo>
                  <a:pt x="6706" y="80"/>
                </a:lnTo>
                <a:lnTo>
                  <a:pt x="6706" y="80"/>
                </a:lnTo>
                <a:lnTo>
                  <a:pt x="6707" y="27"/>
                </a:lnTo>
                <a:lnTo>
                  <a:pt x="6707" y="68"/>
                </a:lnTo>
                <a:lnTo>
                  <a:pt x="6708" y="88"/>
                </a:lnTo>
                <a:lnTo>
                  <a:pt x="6709" y="212"/>
                </a:lnTo>
                <a:lnTo>
                  <a:pt x="6709" y="224"/>
                </a:lnTo>
                <a:lnTo>
                  <a:pt x="6709" y="232"/>
                </a:lnTo>
                <a:lnTo>
                  <a:pt x="6710" y="187"/>
                </a:lnTo>
                <a:lnTo>
                  <a:pt x="6710" y="129"/>
                </a:lnTo>
                <a:lnTo>
                  <a:pt x="6711" y="36"/>
                </a:lnTo>
                <a:lnTo>
                  <a:pt x="6711" y="46"/>
                </a:lnTo>
                <a:lnTo>
                  <a:pt x="6711" y="74"/>
                </a:lnTo>
                <a:lnTo>
                  <a:pt x="6712" y="92"/>
                </a:lnTo>
                <a:lnTo>
                  <a:pt x="6712" y="80"/>
                </a:lnTo>
                <a:lnTo>
                  <a:pt x="6713" y="86"/>
                </a:lnTo>
                <a:lnTo>
                  <a:pt x="6713" y="27"/>
                </a:lnTo>
                <a:lnTo>
                  <a:pt x="6713" y="80"/>
                </a:lnTo>
                <a:lnTo>
                  <a:pt x="6713" y="93"/>
                </a:lnTo>
                <a:lnTo>
                  <a:pt x="6715" y="211"/>
                </a:lnTo>
                <a:lnTo>
                  <a:pt x="6715" y="218"/>
                </a:lnTo>
                <a:lnTo>
                  <a:pt x="6715" y="230"/>
                </a:lnTo>
                <a:lnTo>
                  <a:pt x="6716" y="205"/>
                </a:lnTo>
                <a:lnTo>
                  <a:pt x="6716" y="154"/>
                </a:lnTo>
                <a:lnTo>
                  <a:pt x="6717" y="93"/>
                </a:lnTo>
                <a:lnTo>
                  <a:pt x="6717" y="102"/>
                </a:lnTo>
                <a:lnTo>
                  <a:pt x="6717" y="117"/>
                </a:lnTo>
                <a:lnTo>
                  <a:pt x="6718" y="165"/>
                </a:lnTo>
                <a:lnTo>
                  <a:pt x="6718" y="156"/>
                </a:lnTo>
                <a:lnTo>
                  <a:pt x="6719" y="153"/>
                </a:lnTo>
                <a:lnTo>
                  <a:pt x="6719" y="86"/>
                </a:lnTo>
                <a:lnTo>
                  <a:pt x="6720" y="132"/>
                </a:lnTo>
                <a:lnTo>
                  <a:pt x="6720" y="147"/>
                </a:lnTo>
                <a:lnTo>
                  <a:pt x="6721" y="230"/>
                </a:lnTo>
                <a:lnTo>
                  <a:pt x="6721" y="237"/>
                </a:lnTo>
                <a:lnTo>
                  <a:pt x="6721" y="242"/>
                </a:lnTo>
                <a:lnTo>
                  <a:pt x="6722" y="230"/>
                </a:lnTo>
                <a:lnTo>
                  <a:pt x="6722" y="223"/>
                </a:lnTo>
                <a:lnTo>
                  <a:pt x="6723" y="156"/>
                </a:lnTo>
                <a:lnTo>
                  <a:pt x="6723" y="156"/>
                </a:lnTo>
                <a:lnTo>
                  <a:pt x="6724" y="176"/>
                </a:lnTo>
                <a:lnTo>
                  <a:pt x="6724" y="203"/>
                </a:lnTo>
                <a:lnTo>
                  <a:pt x="6725" y="138"/>
                </a:lnTo>
                <a:lnTo>
                  <a:pt x="6725" y="117"/>
                </a:lnTo>
                <a:lnTo>
                  <a:pt x="6726" y="150"/>
                </a:lnTo>
                <a:lnTo>
                  <a:pt x="6726" y="178"/>
                </a:lnTo>
                <a:lnTo>
                  <a:pt x="6727" y="237"/>
                </a:lnTo>
                <a:lnTo>
                  <a:pt x="6727" y="235"/>
                </a:lnTo>
                <a:lnTo>
                  <a:pt x="6728" y="76"/>
                </a:lnTo>
                <a:lnTo>
                  <a:pt x="6728" y="37"/>
                </a:lnTo>
                <a:lnTo>
                  <a:pt x="6729" y="92"/>
                </a:lnTo>
                <a:lnTo>
                  <a:pt x="6730" y="89"/>
                </a:lnTo>
                <a:lnTo>
                  <a:pt x="6731" y="49"/>
                </a:lnTo>
                <a:lnTo>
                  <a:pt x="6731" y="56"/>
                </a:lnTo>
                <a:lnTo>
                  <a:pt x="6732" y="153"/>
                </a:lnTo>
                <a:lnTo>
                  <a:pt x="6732" y="168"/>
                </a:lnTo>
                <a:lnTo>
                  <a:pt x="6733" y="230"/>
                </a:lnTo>
                <a:lnTo>
                  <a:pt x="6733" y="220"/>
                </a:lnTo>
                <a:lnTo>
                  <a:pt x="6734" y="39"/>
                </a:lnTo>
                <a:lnTo>
                  <a:pt x="6735" y="32"/>
                </a:lnTo>
                <a:lnTo>
                  <a:pt x="6736" y="89"/>
                </a:lnTo>
                <a:lnTo>
                  <a:pt x="6736" y="86"/>
                </a:lnTo>
                <a:lnTo>
                  <a:pt x="6737" y="34"/>
                </a:lnTo>
                <a:lnTo>
                  <a:pt x="6737" y="68"/>
                </a:lnTo>
                <a:lnTo>
                  <a:pt x="6738" y="185"/>
                </a:lnTo>
                <a:lnTo>
                  <a:pt x="6738" y="208"/>
                </a:lnTo>
                <a:lnTo>
                  <a:pt x="6739" y="228"/>
                </a:lnTo>
                <a:lnTo>
                  <a:pt x="6739" y="218"/>
                </a:lnTo>
                <a:lnTo>
                  <a:pt x="6740" y="171"/>
                </a:lnTo>
                <a:lnTo>
                  <a:pt x="6740" y="30"/>
                </a:lnTo>
                <a:lnTo>
                  <a:pt x="6740" y="31"/>
                </a:lnTo>
                <a:lnTo>
                  <a:pt x="6741" y="48"/>
                </a:lnTo>
                <a:lnTo>
                  <a:pt x="6741" y="96"/>
                </a:lnTo>
                <a:lnTo>
                  <a:pt x="6742" y="86"/>
                </a:lnTo>
                <a:lnTo>
                  <a:pt x="6742" y="88"/>
                </a:lnTo>
                <a:lnTo>
                  <a:pt x="6743" y="40"/>
                </a:lnTo>
                <a:lnTo>
                  <a:pt x="6743" y="83"/>
                </a:lnTo>
                <a:lnTo>
                  <a:pt x="6743" y="96"/>
                </a:lnTo>
                <a:lnTo>
                  <a:pt x="6744" y="211"/>
                </a:lnTo>
                <a:lnTo>
                  <a:pt x="6744" y="224"/>
                </a:lnTo>
                <a:lnTo>
                  <a:pt x="6745" y="232"/>
                </a:lnTo>
                <a:lnTo>
                  <a:pt x="6745" y="193"/>
                </a:lnTo>
                <a:lnTo>
                  <a:pt x="6746" y="122"/>
                </a:lnTo>
                <a:lnTo>
                  <a:pt x="6746" y="40"/>
                </a:lnTo>
                <a:lnTo>
                  <a:pt x="6747" y="61"/>
                </a:lnTo>
                <a:lnTo>
                  <a:pt x="6747" y="79"/>
                </a:lnTo>
                <a:lnTo>
                  <a:pt x="6748" y="114"/>
                </a:lnTo>
                <a:lnTo>
                  <a:pt x="6748" y="92"/>
                </a:lnTo>
                <a:lnTo>
                  <a:pt x="6748" y="99"/>
                </a:lnTo>
                <a:lnTo>
                  <a:pt x="6749" y="36"/>
                </a:lnTo>
                <a:lnTo>
                  <a:pt x="6749" y="89"/>
                </a:lnTo>
                <a:lnTo>
                  <a:pt x="6749" y="128"/>
                </a:lnTo>
                <a:lnTo>
                  <a:pt x="6750" y="228"/>
                </a:lnTo>
                <a:lnTo>
                  <a:pt x="6751" y="232"/>
                </a:lnTo>
                <a:lnTo>
                  <a:pt x="6752" y="110"/>
                </a:lnTo>
                <a:lnTo>
                  <a:pt x="6752" y="76"/>
                </a:lnTo>
                <a:lnTo>
                  <a:pt x="6752" y="53"/>
                </a:lnTo>
                <a:lnTo>
                  <a:pt x="6753" y="77"/>
                </a:lnTo>
                <a:lnTo>
                  <a:pt x="6753" y="99"/>
                </a:lnTo>
                <a:lnTo>
                  <a:pt x="6753" y="105"/>
                </a:lnTo>
                <a:lnTo>
                  <a:pt x="6754" y="95"/>
                </a:lnTo>
                <a:lnTo>
                  <a:pt x="6754" y="105"/>
                </a:lnTo>
                <a:lnTo>
                  <a:pt x="6754" y="92"/>
                </a:lnTo>
                <a:lnTo>
                  <a:pt x="6755" y="44"/>
                </a:lnTo>
                <a:lnTo>
                  <a:pt x="6755" y="131"/>
                </a:lnTo>
                <a:lnTo>
                  <a:pt x="6756" y="162"/>
                </a:lnTo>
                <a:lnTo>
                  <a:pt x="6756" y="235"/>
                </a:lnTo>
                <a:lnTo>
                  <a:pt x="6757" y="237"/>
                </a:lnTo>
                <a:lnTo>
                  <a:pt x="6758" y="151"/>
                </a:lnTo>
                <a:lnTo>
                  <a:pt x="6758" y="114"/>
                </a:lnTo>
                <a:lnTo>
                  <a:pt x="6758" y="107"/>
                </a:lnTo>
                <a:lnTo>
                  <a:pt x="6759" y="166"/>
                </a:lnTo>
                <a:lnTo>
                  <a:pt x="6759" y="176"/>
                </a:lnTo>
                <a:lnTo>
                  <a:pt x="6760" y="181"/>
                </a:lnTo>
                <a:lnTo>
                  <a:pt x="6760" y="145"/>
                </a:lnTo>
                <a:lnTo>
                  <a:pt x="6760" y="98"/>
                </a:lnTo>
                <a:lnTo>
                  <a:pt x="6761" y="184"/>
                </a:lnTo>
                <a:lnTo>
                  <a:pt x="6762" y="203"/>
                </a:lnTo>
                <a:lnTo>
                  <a:pt x="6763" y="249"/>
                </a:lnTo>
                <a:lnTo>
                  <a:pt x="6763" y="244"/>
                </a:lnTo>
                <a:lnTo>
                  <a:pt x="6764" y="206"/>
                </a:lnTo>
                <a:lnTo>
                  <a:pt x="6764" y="184"/>
                </a:lnTo>
                <a:lnTo>
                  <a:pt x="6764" y="180"/>
                </a:lnTo>
                <a:lnTo>
                  <a:pt x="6765" y="212"/>
                </a:lnTo>
                <a:lnTo>
                  <a:pt x="6765" y="215"/>
                </a:lnTo>
                <a:lnTo>
                  <a:pt x="6766" y="224"/>
                </a:lnTo>
                <a:lnTo>
                  <a:pt x="6766" y="131"/>
                </a:lnTo>
                <a:lnTo>
                  <a:pt x="6767" y="132"/>
                </a:lnTo>
                <a:lnTo>
                  <a:pt x="6768" y="208"/>
                </a:lnTo>
                <a:lnTo>
                  <a:pt x="6768" y="223"/>
                </a:lnTo>
                <a:lnTo>
                  <a:pt x="6768" y="242"/>
                </a:lnTo>
                <a:lnTo>
                  <a:pt x="6769" y="236"/>
                </a:lnTo>
                <a:lnTo>
                  <a:pt x="6769" y="227"/>
                </a:lnTo>
                <a:lnTo>
                  <a:pt x="6770" y="53"/>
                </a:lnTo>
                <a:lnTo>
                  <a:pt x="6770" y="58"/>
                </a:lnTo>
                <a:lnTo>
                  <a:pt x="6771" y="107"/>
                </a:lnTo>
                <a:lnTo>
                  <a:pt x="6771" y="102"/>
                </a:lnTo>
                <a:lnTo>
                  <a:pt x="6772" y="99"/>
                </a:lnTo>
                <a:lnTo>
                  <a:pt x="6772" y="108"/>
                </a:lnTo>
                <a:lnTo>
                  <a:pt x="6772" y="48"/>
                </a:lnTo>
                <a:lnTo>
                  <a:pt x="6773" y="79"/>
                </a:lnTo>
                <a:lnTo>
                  <a:pt x="6774" y="197"/>
                </a:lnTo>
                <a:lnTo>
                  <a:pt x="6774" y="217"/>
                </a:lnTo>
                <a:lnTo>
                  <a:pt x="6774" y="233"/>
                </a:lnTo>
                <a:lnTo>
                  <a:pt x="6775" y="224"/>
                </a:lnTo>
                <a:lnTo>
                  <a:pt x="6775" y="196"/>
                </a:lnTo>
                <a:lnTo>
                  <a:pt x="6776" y="56"/>
                </a:lnTo>
                <a:lnTo>
                  <a:pt x="6776" y="61"/>
                </a:lnTo>
                <a:lnTo>
                  <a:pt x="6776" y="68"/>
                </a:lnTo>
                <a:lnTo>
                  <a:pt x="6777" y="108"/>
                </a:lnTo>
                <a:lnTo>
                  <a:pt x="6777" y="104"/>
                </a:lnTo>
                <a:lnTo>
                  <a:pt x="6778" y="95"/>
                </a:lnTo>
                <a:lnTo>
                  <a:pt x="6778" y="107"/>
                </a:lnTo>
                <a:lnTo>
                  <a:pt x="6778" y="50"/>
                </a:lnTo>
                <a:lnTo>
                  <a:pt x="6779" y="74"/>
                </a:lnTo>
                <a:lnTo>
                  <a:pt x="6779" y="104"/>
                </a:lnTo>
                <a:lnTo>
                  <a:pt x="6780" y="218"/>
                </a:lnTo>
                <a:lnTo>
                  <a:pt x="6780" y="232"/>
                </a:lnTo>
                <a:lnTo>
                  <a:pt x="6780" y="236"/>
                </a:lnTo>
                <a:lnTo>
                  <a:pt x="6781" y="188"/>
                </a:lnTo>
                <a:lnTo>
                  <a:pt x="6781" y="128"/>
                </a:lnTo>
                <a:lnTo>
                  <a:pt x="6782" y="59"/>
                </a:lnTo>
                <a:lnTo>
                  <a:pt x="6782" y="65"/>
                </a:lnTo>
                <a:lnTo>
                  <a:pt x="6783" y="79"/>
                </a:lnTo>
                <a:lnTo>
                  <a:pt x="6783" y="102"/>
                </a:lnTo>
                <a:lnTo>
                  <a:pt x="6783" y="99"/>
                </a:lnTo>
                <a:lnTo>
                  <a:pt x="6784" y="101"/>
                </a:lnTo>
                <a:lnTo>
                  <a:pt x="6784" y="44"/>
                </a:lnTo>
                <a:lnTo>
                  <a:pt x="6785" y="99"/>
                </a:lnTo>
                <a:lnTo>
                  <a:pt x="6785" y="163"/>
                </a:lnTo>
                <a:lnTo>
                  <a:pt x="6786" y="227"/>
                </a:lnTo>
                <a:lnTo>
                  <a:pt x="6786" y="227"/>
                </a:lnTo>
                <a:lnTo>
                  <a:pt x="6787" y="232"/>
                </a:lnTo>
                <a:lnTo>
                  <a:pt x="6787" y="132"/>
                </a:lnTo>
                <a:lnTo>
                  <a:pt x="6787" y="86"/>
                </a:lnTo>
                <a:lnTo>
                  <a:pt x="6788" y="55"/>
                </a:lnTo>
                <a:lnTo>
                  <a:pt x="6788" y="74"/>
                </a:lnTo>
                <a:lnTo>
                  <a:pt x="6789" y="98"/>
                </a:lnTo>
                <a:lnTo>
                  <a:pt x="6789" y="107"/>
                </a:lnTo>
                <a:lnTo>
                  <a:pt x="6790" y="95"/>
                </a:lnTo>
                <a:lnTo>
                  <a:pt x="6790" y="73"/>
                </a:lnTo>
                <a:lnTo>
                  <a:pt x="6790" y="39"/>
                </a:lnTo>
                <a:lnTo>
                  <a:pt x="6791" y="124"/>
                </a:lnTo>
                <a:lnTo>
                  <a:pt x="6791" y="162"/>
                </a:lnTo>
                <a:lnTo>
                  <a:pt x="6792" y="233"/>
                </a:lnTo>
                <a:lnTo>
                  <a:pt x="6792" y="227"/>
                </a:lnTo>
                <a:lnTo>
                  <a:pt x="6793" y="83"/>
                </a:lnTo>
                <a:lnTo>
                  <a:pt x="6794" y="53"/>
                </a:lnTo>
                <a:lnTo>
                  <a:pt x="6795" y="102"/>
                </a:lnTo>
                <a:lnTo>
                  <a:pt x="6795" y="105"/>
                </a:lnTo>
                <a:lnTo>
                  <a:pt x="6796" y="80"/>
                </a:lnTo>
                <a:lnTo>
                  <a:pt x="6796" y="53"/>
                </a:lnTo>
                <a:lnTo>
                  <a:pt x="6797" y="160"/>
                </a:lnTo>
                <a:lnTo>
                  <a:pt x="6797" y="188"/>
                </a:lnTo>
                <a:lnTo>
                  <a:pt x="6798" y="239"/>
                </a:lnTo>
                <a:lnTo>
                  <a:pt x="6799" y="227"/>
                </a:lnTo>
                <a:lnTo>
                  <a:pt x="6799" y="110"/>
                </a:lnTo>
                <a:lnTo>
                  <a:pt x="6800" y="110"/>
                </a:lnTo>
                <a:lnTo>
                  <a:pt x="6801" y="178"/>
                </a:lnTo>
                <a:lnTo>
                  <a:pt x="6801" y="176"/>
                </a:lnTo>
                <a:lnTo>
                  <a:pt x="6802" y="95"/>
                </a:lnTo>
                <a:lnTo>
                  <a:pt x="6802" y="120"/>
                </a:lnTo>
                <a:lnTo>
                  <a:pt x="6803" y="200"/>
                </a:lnTo>
                <a:lnTo>
                  <a:pt x="6803" y="223"/>
                </a:lnTo>
                <a:lnTo>
                  <a:pt x="6804" y="251"/>
                </a:lnTo>
                <a:lnTo>
                  <a:pt x="6804" y="240"/>
                </a:lnTo>
                <a:lnTo>
                  <a:pt x="6805" y="235"/>
                </a:lnTo>
                <a:lnTo>
                  <a:pt x="6806" y="172"/>
                </a:lnTo>
                <a:lnTo>
                  <a:pt x="6806" y="157"/>
                </a:lnTo>
                <a:lnTo>
                  <a:pt x="6806" y="153"/>
                </a:lnTo>
                <a:lnTo>
                  <a:pt x="6807" y="200"/>
                </a:lnTo>
                <a:lnTo>
                  <a:pt x="6807" y="194"/>
                </a:lnTo>
                <a:lnTo>
                  <a:pt x="6807" y="194"/>
                </a:lnTo>
                <a:lnTo>
                  <a:pt x="6808" y="128"/>
                </a:lnTo>
                <a:lnTo>
                  <a:pt x="6808" y="135"/>
                </a:lnTo>
                <a:lnTo>
                  <a:pt x="6808" y="142"/>
                </a:lnTo>
                <a:lnTo>
                  <a:pt x="6809" y="232"/>
                </a:lnTo>
                <a:lnTo>
                  <a:pt x="6810" y="242"/>
                </a:lnTo>
                <a:lnTo>
                  <a:pt x="6811" y="208"/>
                </a:lnTo>
                <a:lnTo>
                  <a:pt x="6811" y="129"/>
                </a:lnTo>
                <a:lnTo>
                  <a:pt x="6811" y="48"/>
                </a:lnTo>
                <a:lnTo>
                  <a:pt x="6812" y="48"/>
                </a:lnTo>
                <a:lnTo>
                  <a:pt x="6812" y="61"/>
                </a:lnTo>
                <a:lnTo>
                  <a:pt x="6812" y="84"/>
                </a:lnTo>
                <a:lnTo>
                  <a:pt x="6813" y="70"/>
                </a:lnTo>
                <a:lnTo>
                  <a:pt x="6813" y="79"/>
                </a:lnTo>
                <a:lnTo>
                  <a:pt x="6814" y="49"/>
                </a:lnTo>
                <a:lnTo>
                  <a:pt x="6814" y="105"/>
                </a:lnTo>
                <a:lnTo>
                  <a:pt x="6815" y="129"/>
                </a:lnTo>
                <a:lnTo>
                  <a:pt x="6815" y="224"/>
                </a:lnTo>
                <a:lnTo>
                  <a:pt x="6816" y="228"/>
                </a:lnTo>
                <a:lnTo>
                  <a:pt x="6817" y="117"/>
                </a:lnTo>
                <a:lnTo>
                  <a:pt x="6817" y="93"/>
                </a:lnTo>
                <a:lnTo>
                  <a:pt x="6817" y="49"/>
                </a:lnTo>
                <a:lnTo>
                  <a:pt x="6818" y="80"/>
                </a:lnTo>
                <a:lnTo>
                  <a:pt x="6818" y="105"/>
                </a:lnTo>
                <a:lnTo>
                  <a:pt x="6819" y="95"/>
                </a:lnTo>
                <a:lnTo>
                  <a:pt x="6819" y="113"/>
                </a:lnTo>
                <a:lnTo>
                  <a:pt x="6819" y="95"/>
                </a:lnTo>
                <a:lnTo>
                  <a:pt x="6820" y="43"/>
                </a:lnTo>
                <a:lnTo>
                  <a:pt x="6820" y="128"/>
                </a:lnTo>
                <a:lnTo>
                  <a:pt x="6821" y="160"/>
                </a:lnTo>
                <a:lnTo>
                  <a:pt x="6822" y="230"/>
                </a:lnTo>
                <a:lnTo>
                  <a:pt x="6822" y="230"/>
                </a:lnTo>
                <a:lnTo>
                  <a:pt x="6823" y="88"/>
                </a:lnTo>
                <a:lnTo>
                  <a:pt x="6823" y="58"/>
                </a:lnTo>
                <a:lnTo>
                  <a:pt x="6823" y="55"/>
                </a:lnTo>
                <a:lnTo>
                  <a:pt x="6824" y="101"/>
                </a:lnTo>
                <a:lnTo>
                  <a:pt x="6824" y="104"/>
                </a:lnTo>
                <a:lnTo>
                  <a:pt x="6825" y="108"/>
                </a:lnTo>
                <a:lnTo>
                  <a:pt x="6825" y="84"/>
                </a:lnTo>
                <a:lnTo>
                  <a:pt x="6826" y="49"/>
                </a:lnTo>
                <a:lnTo>
                  <a:pt x="6827" y="136"/>
                </a:lnTo>
                <a:lnTo>
                  <a:pt x="6827" y="162"/>
                </a:lnTo>
                <a:lnTo>
                  <a:pt x="6828" y="232"/>
                </a:lnTo>
                <a:lnTo>
                  <a:pt x="6828" y="239"/>
                </a:lnTo>
                <a:lnTo>
                  <a:pt x="6829" y="90"/>
                </a:lnTo>
                <a:lnTo>
                  <a:pt x="6829" y="55"/>
                </a:lnTo>
                <a:lnTo>
                  <a:pt x="6829" y="52"/>
                </a:lnTo>
                <a:lnTo>
                  <a:pt x="6830" y="88"/>
                </a:lnTo>
                <a:lnTo>
                  <a:pt x="6830" y="88"/>
                </a:lnTo>
                <a:lnTo>
                  <a:pt x="6831" y="105"/>
                </a:lnTo>
                <a:lnTo>
                  <a:pt x="6831" y="80"/>
                </a:lnTo>
                <a:lnTo>
                  <a:pt x="6832" y="41"/>
                </a:lnTo>
                <a:lnTo>
                  <a:pt x="6833" y="157"/>
                </a:lnTo>
                <a:lnTo>
                  <a:pt x="6833" y="197"/>
                </a:lnTo>
                <a:lnTo>
                  <a:pt x="6834" y="236"/>
                </a:lnTo>
                <a:lnTo>
                  <a:pt x="6834" y="235"/>
                </a:lnTo>
                <a:lnTo>
                  <a:pt x="6834" y="224"/>
                </a:lnTo>
                <a:lnTo>
                  <a:pt x="6835" y="65"/>
                </a:lnTo>
                <a:lnTo>
                  <a:pt x="6835" y="67"/>
                </a:lnTo>
                <a:lnTo>
                  <a:pt x="6836" y="104"/>
                </a:lnTo>
                <a:lnTo>
                  <a:pt x="6836" y="104"/>
                </a:lnTo>
                <a:lnTo>
                  <a:pt x="6837" y="102"/>
                </a:lnTo>
                <a:lnTo>
                  <a:pt x="6837" y="111"/>
                </a:lnTo>
                <a:lnTo>
                  <a:pt x="6838" y="50"/>
                </a:lnTo>
                <a:lnTo>
                  <a:pt x="6838" y="90"/>
                </a:lnTo>
                <a:lnTo>
                  <a:pt x="6839" y="188"/>
                </a:lnTo>
                <a:lnTo>
                  <a:pt x="6839" y="218"/>
                </a:lnTo>
                <a:lnTo>
                  <a:pt x="6840" y="240"/>
                </a:lnTo>
                <a:lnTo>
                  <a:pt x="6840" y="232"/>
                </a:lnTo>
                <a:lnTo>
                  <a:pt x="6840" y="214"/>
                </a:lnTo>
                <a:lnTo>
                  <a:pt x="6841" y="122"/>
                </a:lnTo>
                <a:lnTo>
                  <a:pt x="6842" y="128"/>
                </a:lnTo>
                <a:lnTo>
                  <a:pt x="6842" y="183"/>
                </a:lnTo>
                <a:lnTo>
                  <a:pt x="6842" y="181"/>
                </a:lnTo>
                <a:lnTo>
                  <a:pt x="6843" y="181"/>
                </a:lnTo>
                <a:lnTo>
                  <a:pt x="6843" y="102"/>
                </a:lnTo>
                <a:lnTo>
                  <a:pt x="6844" y="123"/>
                </a:lnTo>
                <a:lnTo>
                  <a:pt x="6844" y="145"/>
                </a:lnTo>
                <a:lnTo>
                  <a:pt x="6845" y="223"/>
                </a:lnTo>
                <a:lnTo>
                  <a:pt x="6845" y="245"/>
                </a:lnTo>
                <a:lnTo>
                  <a:pt x="6846" y="251"/>
                </a:lnTo>
                <a:lnTo>
                  <a:pt x="6846" y="233"/>
                </a:lnTo>
                <a:lnTo>
                  <a:pt x="6846" y="223"/>
                </a:lnTo>
                <a:lnTo>
                  <a:pt x="6847" y="232"/>
                </a:lnTo>
                <a:lnTo>
                  <a:pt x="6847" y="178"/>
                </a:lnTo>
                <a:lnTo>
                  <a:pt x="6848" y="180"/>
                </a:lnTo>
                <a:lnTo>
                  <a:pt x="6849" y="226"/>
                </a:lnTo>
                <a:lnTo>
                  <a:pt x="6849" y="226"/>
                </a:lnTo>
                <a:lnTo>
                  <a:pt x="6850" y="141"/>
                </a:lnTo>
                <a:lnTo>
                  <a:pt x="6850" y="150"/>
                </a:lnTo>
                <a:lnTo>
                  <a:pt x="6850" y="166"/>
                </a:lnTo>
                <a:lnTo>
                  <a:pt x="6851" y="244"/>
                </a:lnTo>
                <a:lnTo>
                  <a:pt x="6851" y="244"/>
                </a:lnTo>
                <a:lnTo>
                  <a:pt x="6852" y="140"/>
                </a:lnTo>
                <a:lnTo>
                  <a:pt x="6853" y="102"/>
                </a:lnTo>
                <a:lnTo>
                  <a:pt x="6853" y="58"/>
                </a:lnTo>
                <a:lnTo>
                  <a:pt x="6854" y="88"/>
                </a:lnTo>
                <a:lnTo>
                  <a:pt x="6854" y="107"/>
                </a:lnTo>
                <a:lnTo>
                  <a:pt x="6854" y="108"/>
                </a:lnTo>
                <a:lnTo>
                  <a:pt x="6854" y="99"/>
                </a:lnTo>
                <a:lnTo>
                  <a:pt x="6855" y="104"/>
                </a:lnTo>
                <a:lnTo>
                  <a:pt x="6855" y="99"/>
                </a:lnTo>
                <a:lnTo>
                  <a:pt x="6855" y="50"/>
                </a:lnTo>
                <a:lnTo>
                  <a:pt x="6856" y="126"/>
                </a:lnTo>
                <a:lnTo>
                  <a:pt x="6856" y="166"/>
                </a:lnTo>
                <a:lnTo>
                  <a:pt x="6857" y="237"/>
                </a:lnTo>
                <a:lnTo>
                  <a:pt x="6858" y="239"/>
                </a:lnTo>
                <a:lnTo>
                  <a:pt x="6858" y="88"/>
                </a:lnTo>
                <a:lnTo>
                  <a:pt x="6859" y="55"/>
                </a:lnTo>
                <a:lnTo>
                  <a:pt x="6860" y="111"/>
                </a:lnTo>
                <a:lnTo>
                  <a:pt x="6860" y="104"/>
                </a:lnTo>
                <a:lnTo>
                  <a:pt x="6861" y="80"/>
                </a:lnTo>
                <a:lnTo>
                  <a:pt x="6861" y="43"/>
                </a:lnTo>
                <a:lnTo>
                  <a:pt x="6862" y="162"/>
                </a:lnTo>
                <a:lnTo>
                  <a:pt x="6862" y="202"/>
                </a:lnTo>
                <a:lnTo>
                  <a:pt x="6863" y="240"/>
                </a:lnTo>
                <a:lnTo>
                  <a:pt x="6863" y="240"/>
                </a:lnTo>
                <a:lnTo>
                  <a:pt x="6864" y="226"/>
                </a:lnTo>
                <a:lnTo>
                  <a:pt x="6865" y="61"/>
                </a:lnTo>
                <a:lnTo>
                  <a:pt x="6865" y="53"/>
                </a:lnTo>
                <a:lnTo>
                  <a:pt x="6866" y="95"/>
                </a:lnTo>
                <a:lnTo>
                  <a:pt x="6866" y="93"/>
                </a:lnTo>
                <a:lnTo>
                  <a:pt x="6867" y="44"/>
                </a:lnTo>
                <a:lnTo>
                  <a:pt x="6867" y="82"/>
                </a:lnTo>
                <a:lnTo>
                  <a:pt x="6868" y="200"/>
                </a:lnTo>
                <a:lnTo>
                  <a:pt x="6869" y="218"/>
                </a:lnTo>
                <a:lnTo>
                  <a:pt x="6869" y="237"/>
                </a:lnTo>
                <a:lnTo>
                  <a:pt x="6870" y="227"/>
                </a:lnTo>
                <a:lnTo>
                  <a:pt x="6870" y="190"/>
                </a:lnTo>
                <a:lnTo>
                  <a:pt x="6871" y="56"/>
                </a:lnTo>
                <a:lnTo>
                  <a:pt x="6871" y="59"/>
                </a:lnTo>
                <a:lnTo>
                  <a:pt x="6871" y="62"/>
                </a:lnTo>
                <a:lnTo>
                  <a:pt x="6872" y="108"/>
                </a:lnTo>
                <a:lnTo>
                  <a:pt x="6872" y="108"/>
                </a:lnTo>
                <a:lnTo>
                  <a:pt x="6872" y="102"/>
                </a:lnTo>
                <a:lnTo>
                  <a:pt x="6873" y="117"/>
                </a:lnTo>
                <a:lnTo>
                  <a:pt x="6873" y="46"/>
                </a:lnTo>
                <a:lnTo>
                  <a:pt x="6873" y="82"/>
                </a:lnTo>
                <a:lnTo>
                  <a:pt x="6874" y="92"/>
                </a:lnTo>
                <a:lnTo>
                  <a:pt x="6874" y="217"/>
                </a:lnTo>
                <a:lnTo>
                  <a:pt x="6875" y="232"/>
                </a:lnTo>
                <a:lnTo>
                  <a:pt x="6875" y="239"/>
                </a:lnTo>
                <a:lnTo>
                  <a:pt x="6876" y="193"/>
                </a:lnTo>
                <a:lnTo>
                  <a:pt x="6876" y="148"/>
                </a:lnTo>
                <a:lnTo>
                  <a:pt x="6877" y="65"/>
                </a:lnTo>
                <a:lnTo>
                  <a:pt x="6877" y="70"/>
                </a:lnTo>
                <a:lnTo>
                  <a:pt x="6877" y="86"/>
                </a:lnTo>
                <a:lnTo>
                  <a:pt x="6878" y="114"/>
                </a:lnTo>
                <a:lnTo>
                  <a:pt x="6878" y="113"/>
                </a:lnTo>
                <a:lnTo>
                  <a:pt x="6878" y="120"/>
                </a:lnTo>
                <a:lnTo>
                  <a:pt x="6879" y="56"/>
                </a:lnTo>
                <a:lnTo>
                  <a:pt x="6879" y="107"/>
                </a:lnTo>
                <a:lnTo>
                  <a:pt x="6880" y="153"/>
                </a:lnTo>
                <a:lnTo>
                  <a:pt x="6881" y="230"/>
                </a:lnTo>
                <a:lnTo>
                  <a:pt x="6881" y="237"/>
                </a:lnTo>
                <a:lnTo>
                  <a:pt x="6881" y="242"/>
                </a:lnTo>
                <a:lnTo>
                  <a:pt x="6882" y="214"/>
                </a:lnTo>
                <a:lnTo>
                  <a:pt x="6882" y="188"/>
                </a:lnTo>
                <a:lnTo>
                  <a:pt x="6882" y="119"/>
                </a:lnTo>
                <a:lnTo>
                  <a:pt x="6883" y="123"/>
                </a:lnTo>
                <a:lnTo>
                  <a:pt x="6883" y="142"/>
                </a:lnTo>
                <a:lnTo>
                  <a:pt x="6884" y="183"/>
                </a:lnTo>
                <a:lnTo>
                  <a:pt x="6884" y="183"/>
                </a:lnTo>
                <a:lnTo>
                  <a:pt x="6885" y="181"/>
                </a:lnTo>
                <a:lnTo>
                  <a:pt x="6885" y="104"/>
                </a:lnTo>
                <a:lnTo>
                  <a:pt x="6886" y="142"/>
                </a:lnTo>
                <a:lnTo>
                  <a:pt x="6886" y="171"/>
                </a:lnTo>
                <a:lnTo>
                  <a:pt x="6887" y="239"/>
                </a:lnTo>
                <a:lnTo>
                  <a:pt x="6887" y="251"/>
                </a:lnTo>
                <a:lnTo>
                  <a:pt x="6888" y="239"/>
                </a:lnTo>
                <a:lnTo>
                  <a:pt x="6888" y="267"/>
                </a:lnTo>
                <a:lnTo>
                  <a:pt x="6888" y="230"/>
                </a:lnTo>
                <a:lnTo>
                  <a:pt x="6889" y="184"/>
                </a:lnTo>
                <a:lnTo>
                  <a:pt x="6890" y="200"/>
                </a:lnTo>
                <a:lnTo>
                  <a:pt x="6890" y="223"/>
                </a:lnTo>
                <a:lnTo>
                  <a:pt x="6890" y="220"/>
                </a:lnTo>
                <a:lnTo>
                  <a:pt x="6891" y="202"/>
                </a:lnTo>
                <a:lnTo>
                  <a:pt x="6891" y="140"/>
                </a:lnTo>
                <a:lnTo>
                  <a:pt x="6892" y="171"/>
                </a:lnTo>
                <a:lnTo>
                  <a:pt x="6892" y="193"/>
                </a:lnTo>
                <a:lnTo>
                  <a:pt x="6893" y="252"/>
                </a:lnTo>
                <a:lnTo>
                  <a:pt x="6893" y="251"/>
                </a:lnTo>
                <a:lnTo>
                  <a:pt x="6893" y="245"/>
                </a:lnTo>
                <a:lnTo>
                  <a:pt x="6894" y="111"/>
                </a:lnTo>
                <a:lnTo>
                  <a:pt x="6894" y="71"/>
                </a:lnTo>
                <a:lnTo>
                  <a:pt x="6895" y="120"/>
                </a:lnTo>
                <a:lnTo>
                  <a:pt x="6896" y="116"/>
                </a:lnTo>
                <a:lnTo>
                  <a:pt x="6896" y="101"/>
                </a:lnTo>
                <a:lnTo>
                  <a:pt x="6897" y="102"/>
                </a:lnTo>
                <a:lnTo>
                  <a:pt x="6897" y="52"/>
                </a:lnTo>
                <a:lnTo>
                  <a:pt x="6898" y="171"/>
                </a:lnTo>
                <a:lnTo>
                  <a:pt x="6898" y="203"/>
                </a:lnTo>
                <a:lnTo>
                  <a:pt x="6899" y="237"/>
                </a:lnTo>
                <a:lnTo>
                  <a:pt x="6899" y="227"/>
                </a:lnTo>
                <a:lnTo>
                  <a:pt x="6900" y="73"/>
                </a:lnTo>
                <a:lnTo>
                  <a:pt x="6901" y="67"/>
                </a:lnTo>
                <a:lnTo>
                  <a:pt x="6901" y="110"/>
                </a:lnTo>
                <a:lnTo>
                  <a:pt x="6901" y="102"/>
                </a:lnTo>
                <a:lnTo>
                  <a:pt x="6902" y="101"/>
                </a:lnTo>
                <a:lnTo>
                  <a:pt x="6902" y="108"/>
                </a:lnTo>
                <a:lnTo>
                  <a:pt x="6903" y="49"/>
                </a:lnTo>
                <a:lnTo>
                  <a:pt x="6903" y="77"/>
                </a:lnTo>
                <a:lnTo>
                  <a:pt x="6904" y="200"/>
                </a:lnTo>
                <a:lnTo>
                  <a:pt x="6904" y="221"/>
                </a:lnTo>
                <a:lnTo>
                  <a:pt x="6905" y="239"/>
                </a:lnTo>
                <a:lnTo>
                  <a:pt x="6905" y="226"/>
                </a:lnTo>
                <a:lnTo>
                  <a:pt x="6905" y="197"/>
                </a:lnTo>
                <a:lnTo>
                  <a:pt x="6906" y="52"/>
                </a:lnTo>
                <a:lnTo>
                  <a:pt x="6906" y="56"/>
                </a:lnTo>
                <a:lnTo>
                  <a:pt x="6907" y="61"/>
                </a:lnTo>
                <a:lnTo>
                  <a:pt x="6907" y="101"/>
                </a:lnTo>
                <a:lnTo>
                  <a:pt x="6908" y="101"/>
                </a:lnTo>
                <a:lnTo>
                  <a:pt x="6908" y="95"/>
                </a:lnTo>
                <a:lnTo>
                  <a:pt x="6908" y="101"/>
                </a:lnTo>
                <a:lnTo>
                  <a:pt x="6909" y="48"/>
                </a:lnTo>
                <a:lnTo>
                  <a:pt x="6909" y="76"/>
                </a:lnTo>
                <a:lnTo>
                  <a:pt x="6909" y="93"/>
                </a:lnTo>
                <a:lnTo>
                  <a:pt x="6910" y="221"/>
                </a:lnTo>
                <a:lnTo>
                  <a:pt x="6910" y="232"/>
                </a:lnTo>
                <a:lnTo>
                  <a:pt x="6911" y="236"/>
                </a:lnTo>
                <a:lnTo>
                  <a:pt x="6911" y="199"/>
                </a:lnTo>
                <a:lnTo>
                  <a:pt x="6912" y="140"/>
                </a:lnTo>
                <a:lnTo>
                  <a:pt x="6912" y="50"/>
                </a:lnTo>
                <a:lnTo>
                  <a:pt x="6913" y="61"/>
                </a:lnTo>
                <a:lnTo>
                  <a:pt x="6913" y="77"/>
                </a:lnTo>
                <a:lnTo>
                  <a:pt x="6913" y="99"/>
                </a:lnTo>
                <a:lnTo>
                  <a:pt x="6914" y="99"/>
                </a:lnTo>
                <a:lnTo>
                  <a:pt x="6914" y="104"/>
                </a:lnTo>
                <a:lnTo>
                  <a:pt x="6915" y="46"/>
                </a:lnTo>
                <a:lnTo>
                  <a:pt x="6915" y="92"/>
                </a:lnTo>
                <a:lnTo>
                  <a:pt x="6915" y="123"/>
                </a:lnTo>
                <a:lnTo>
                  <a:pt x="6916" y="230"/>
                </a:lnTo>
                <a:lnTo>
                  <a:pt x="6917" y="235"/>
                </a:lnTo>
                <a:lnTo>
                  <a:pt x="6917" y="240"/>
                </a:lnTo>
                <a:lnTo>
                  <a:pt x="6917" y="151"/>
                </a:lnTo>
                <a:lnTo>
                  <a:pt x="6918" y="89"/>
                </a:lnTo>
                <a:lnTo>
                  <a:pt x="6918" y="58"/>
                </a:lnTo>
                <a:lnTo>
                  <a:pt x="6919" y="83"/>
                </a:lnTo>
                <a:lnTo>
                  <a:pt x="6919" y="104"/>
                </a:lnTo>
                <a:lnTo>
                  <a:pt x="6920" y="102"/>
                </a:lnTo>
                <a:lnTo>
                  <a:pt x="6920" y="114"/>
                </a:lnTo>
                <a:lnTo>
                  <a:pt x="6920" y="116"/>
                </a:lnTo>
                <a:lnTo>
                  <a:pt x="6921" y="50"/>
                </a:lnTo>
                <a:lnTo>
                  <a:pt x="6921" y="136"/>
                </a:lnTo>
                <a:lnTo>
                  <a:pt x="6921" y="166"/>
                </a:lnTo>
                <a:lnTo>
                  <a:pt x="6922" y="236"/>
                </a:lnTo>
                <a:lnTo>
                  <a:pt x="6923" y="239"/>
                </a:lnTo>
                <a:lnTo>
                  <a:pt x="6924" y="151"/>
                </a:lnTo>
                <a:lnTo>
                  <a:pt x="6924" y="119"/>
                </a:lnTo>
                <a:lnTo>
                  <a:pt x="6924" y="117"/>
                </a:lnTo>
                <a:lnTo>
                  <a:pt x="6925" y="168"/>
                </a:lnTo>
                <a:lnTo>
                  <a:pt x="6925" y="183"/>
                </a:lnTo>
                <a:lnTo>
                  <a:pt x="6926" y="185"/>
                </a:lnTo>
                <a:lnTo>
                  <a:pt x="6926" y="175"/>
                </a:lnTo>
                <a:lnTo>
                  <a:pt x="6926" y="107"/>
                </a:lnTo>
                <a:lnTo>
                  <a:pt x="6927" y="190"/>
                </a:lnTo>
                <a:lnTo>
                  <a:pt x="6928" y="205"/>
                </a:lnTo>
                <a:lnTo>
                  <a:pt x="6929" y="255"/>
                </a:lnTo>
                <a:lnTo>
                  <a:pt x="6929" y="251"/>
                </a:lnTo>
                <a:lnTo>
                  <a:pt x="6929" y="257"/>
                </a:lnTo>
                <a:lnTo>
                  <a:pt x="6930" y="200"/>
                </a:lnTo>
                <a:lnTo>
                  <a:pt x="6930" y="185"/>
                </a:lnTo>
                <a:lnTo>
                  <a:pt x="6931" y="220"/>
                </a:lnTo>
                <a:lnTo>
                  <a:pt x="6931" y="221"/>
                </a:lnTo>
                <a:lnTo>
                  <a:pt x="6932" y="232"/>
                </a:lnTo>
                <a:lnTo>
                  <a:pt x="6932" y="144"/>
                </a:lnTo>
                <a:lnTo>
                  <a:pt x="6933" y="140"/>
                </a:lnTo>
                <a:lnTo>
                  <a:pt x="6933" y="211"/>
                </a:lnTo>
                <a:lnTo>
                  <a:pt x="6934" y="228"/>
                </a:lnTo>
                <a:lnTo>
                  <a:pt x="6935" y="251"/>
                </a:lnTo>
                <a:lnTo>
                  <a:pt x="6935" y="235"/>
                </a:lnTo>
                <a:lnTo>
                  <a:pt x="6935" y="190"/>
                </a:lnTo>
                <a:lnTo>
                  <a:pt x="6936" y="76"/>
                </a:lnTo>
                <a:lnTo>
                  <a:pt x="6936" y="80"/>
                </a:lnTo>
                <a:lnTo>
                  <a:pt x="6937" y="117"/>
                </a:lnTo>
                <a:lnTo>
                  <a:pt x="6937" y="108"/>
                </a:lnTo>
                <a:lnTo>
                  <a:pt x="6937" y="113"/>
                </a:lnTo>
                <a:lnTo>
                  <a:pt x="6938" y="122"/>
                </a:lnTo>
                <a:lnTo>
                  <a:pt x="6938" y="55"/>
                </a:lnTo>
                <a:lnTo>
                  <a:pt x="6938" y="82"/>
                </a:lnTo>
                <a:lnTo>
                  <a:pt x="6940" y="203"/>
                </a:lnTo>
                <a:lnTo>
                  <a:pt x="6940" y="224"/>
                </a:lnTo>
                <a:lnTo>
                  <a:pt x="6940" y="239"/>
                </a:lnTo>
                <a:lnTo>
                  <a:pt x="6941" y="223"/>
                </a:lnTo>
                <a:lnTo>
                  <a:pt x="6941" y="197"/>
                </a:lnTo>
                <a:lnTo>
                  <a:pt x="6942" y="73"/>
                </a:lnTo>
                <a:lnTo>
                  <a:pt x="6942" y="84"/>
                </a:lnTo>
                <a:lnTo>
                  <a:pt x="6943" y="114"/>
                </a:lnTo>
                <a:lnTo>
                  <a:pt x="6943" y="114"/>
                </a:lnTo>
                <a:lnTo>
                  <a:pt x="6944" y="107"/>
                </a:lnTo>
                <a:lnTo>
                  <a:pt x="6944" y="126"/>
                </a:lnTo>
                <a:lnTo>
                  <a:pt x="6944" y="59"/>
                </a:lnTo>
                <a:lnTo>
                  <a:pt x="6945" y="82"/>
                </a:lnTo>
                <a:lnTo>
                  <a:pt x="6945" y="107"/>
                </a:lnTo>
                <a:lnTo>
                  <a:pt x="6946" y="228"/>
                </a:lnTo>
                <a:lnTo>
                  <a:pt x="6946" y="232"/>
                </a:lnTo>
                <a:lnTo>
                  <a:pt x="6946" y="239"/>
                </a:lnTo>
                <a:lnTo>
                  <a:pt x="6947" y="199"/>
                </a:lnTo>
                <a:lnTo>
                  <a:pt x="6947" y="165"/>
                </a:lnTo>
                <a:lnTo>
                  <a:pt x="6948" y="80"/>
                </a:lnTo>
                <a:lnTo>
                  <a:pt x="6948" y="88"/>
                </a:lnTo>
                <a:lnTo>
                  <a:pt x="6949" y="101"/>
                </a:lnTo>
                <a:lnTo>
                  <a:pt x="6949" y="119"/>
                </a:lnTo>
                <a:lnTo>
                  <a:pt x="6949" y="119"/>
                </a:lnTo>
                <a:lnTo>
                  <a:pt x="6950" y="122"/>
                </a:lnTo>
                <a:lnTo>
                  <a:pt x="6950" y="126"/>
                </a:lnTo>
                <a:lnTo>
                  <a:pt x="6950" y="59"/>
                </a:lnTo>
                <a:lnTo>
                  <a:pt x="6951" y="102"/>
                </a:lnTo>
                <a:lnTo>
                  <a:pt x="6951" y="136"/>
                </a:lnTo>
                <a:lnTo>
                  <a:pt x="6952" y="228"/>
                </a:lnTo>
                <a:lnTo>
                  <a:pt x="6952" y="236"/>
                </a:lnTo>
                <a:lnTo>
                  <a:pt x="6953" y="160"/>
                </a:lnTo>
                <a:lnTo>
                  <a:pt x="6953" y="105"/>
                </a:lnTo>
                <a:lnTo>
                  <a:pt x="6953" y="77"/>
                </a:lnTo>
                <a:lnTo>
                  <a:pt x="6954" y="88"/>
                </a:lnTo>
                <a:lnTo>
                  <a:pt x="6955" y="111"/>
                </a:lnTo>
                <a:lnTo>
                  <a:pt x="6956" y="122"/>
                </a:lnTo>
                <a:lnTo>
                  <a:pt x="6956" y="116"/>
                </a:lnTo>
                <a:lnTo>
                  <a:pt x="6956" y="56"/>
                </a:lnTo>
                <a:lnTo>
                  <a:pt x="6957" y="133"/>
                </a:lnTo>
                <a:lnTo>
                  <a:pt x="6957" y="168"/>
                </a:lnTo>
                <a:lnTo>
                  <a:pt x="6958" y="239"/>
                </a:lnTo>
                <a:lnTo>
                  <a:pt x="6958" y="242"/>
                </a:lnTo>
                <a:lnTo>
                  <a:pt x="6959" y="105"/>
                </a:lnTo>
                <a:lnTo>
                  <a:pt x="6960" y="74"/>
                </a:lnTo>
                <a:lnTo>
                  <a:pt x="6960" y="114"/>
                </a:lnTo>
                <a:lnTo>
                  <a:pt x="6961" y="114"/>
                </a:lnTo>
                <a:lnTo>
                  <a:pt x="6961" y="111"/>
                </a:lnTo>
                <a:lnTo>
                  <a:pt x="6961" y="126"/>
                </a:lnTo>
                <a:lnTo>
                  <a:pt x="6962" y="123"/>
                </a:lnTo>
                <a:lnTo>
                  <a:pt x="6962" y="61"/>
                </a:lnTo>
                <a:lnTo>
                  <a:pt x="6963" y="169"/>
                </a:lnTo>
                <a:lnTo>
                  <a:pt x="6963" y="196"/>
                </a:lnTo>
                <a:lnTo>
                  <a:pt x="6964" y="242"/>
                </a:lnTo>
                <a:lnTo>
                  <a:pt x="6964" y="237"/>
                </a:lnTo>
                <a:lnTo>
                  <a:pt x="6965" y="128"/>
                </a:lnTo>
                <a:lnTo>
                  <a:pt x="6966" y="129"/>
                </a:lnTo>
                <a:lnTo>
                  <a:pt x="6967" y="192"/>
                </a:lnTo>
                <a:lnTo>
                  <a:pt x="6967" y="193"/>
                </a:lnTo>
                <a:lnTo>
                  <a:pt x="6967" y="194"/>
                </a:lnTo>
                <a:lnTo>
                  <a:pt x="6968" y="110"/>
                </a:lnTo>
                <a:lnTo>
                  <a:pt x="6968" y="124"/>
                </a:lnTo>
                <a:lnTo>
                  <a:pt x="6969" y="215"/>
                </a:lnTo>
                <a:lnTo>
                  <a:pt x="6969" y="235"/>
                </a:lnTo>
                <a:lnTo>
                  <a:pt x="6970" y="257"/>
                </a:lnTo>
                <a:lnTo>
                  <a:pt x="6970" y="252"/>
                </a:lnTo>
                <a:lnTo>
                  <a:pt x="6971" y="236"/>
                </a:lnTo>
                <a:lnTo>
                  <a:pt x="6971" y="254"/>
                </a:lnTo>
                <a:lnTo>
                  <a:pt x="6972" y="190"/>
                </a:lnTo>
                <a:lnTo>
                  <a:pt x="6972" y="192"/>
                </a:lnTo>
                <a:lnTo>
                  <a:pt x="6972" y="190"/>
                </a:lnTo>
                <a:lnTo>
                  <a:pt x="6973" y="223"/>
                </a:lnTo>
                <a:lnTo>
                  <a:pt x="6973" y="232"/>
                </a:lnTo>
                <a:lnTo>
                  <a:pt x="6974" y="135"/>
                </a:lnTo>
                <a:lnTo>
                  <a:pt x="6974" y="150"/>
                </a:lnTo>
                <a:lnTo>
                  <a:pt x="6975" y="240"/>
                </a:lnTo>
                <a:lnTo>
                  <a:pt x="6976" y="249"/>
                </a:lnTo>
                <a:lnTo>
                  <a:pt x="6976" y="252"/>
                </a:lnTo>
                <a:lnTo>
                  <a:pt x="6976" y="209"/>
                </a:lnTo>
                <a:lnTo>
                  <a:pt x="6977" y="163"/>
                </a:lnTo>
                <a:lnTo>
                  <a:pt x="6977" y="50"/>
                </a:lnTo>
                <a:lnTo>
                  <a:pt x="6978" y="52"/>
                </a:lnTo>
                <a:lnTo>
                  <a:pt x="6978" y="73"/>
                </a:lnTo>
                <a:lnTo>
                  <a:pt x="6978" y="93"/>
                </a:lnTo>
                <a:lnTo>
                  <a:pt x="6979" y="84"/>
                </a:lnTo>
                <a:lnTo>
                  <a:pt x="6979" y="89"/>
                </a:lnTo>
                <a:lnTo>
                  <a:pt x="6980" y="61"/>
                </a:lnTo>
                <a:lnTo>
                  <a:pt x="6980" y="93"/>
                </a:lnTo>
                <a:lnTo>
                  <a:pt x="6980" y="136"/>
                </a:lnTo>
                <a:lnTo>
                  <a:pt x="6981" y="230"/>
                </a:lnTo>
                <a:lnTo>
                  <a:pt x="6982" y="230"/>
                </a:lnTo>
                <a:lnTo>
                  <a:pt x="6982" y="239"/>
                </a:lnTo>
                <a:lnTo>
                  <a:pt x="6983" y="141"/>
                </a:lnTo>
                <a:lnTo>
                  <a:pt x="6983" y="83"/>
                </a:lnTo>
                <a:lnTo>
                  <a:pt x="6984" y="43"/>
                </a:lnTo>
                <a:lnTo>
                  <a:pt x="6984" y="52"/>
                </a:lnTo>
                <a:lnTo>
                  <a:pt x="6984" y="93"/>
                </a:lnTo>
                <a:lnTo>
                  <a:pt x="6985" y="102"/>
                </a:lnTo>
                <a:lnTo>
                  <a:pt x="6985" y="108"/>
                </a:lnTo>
                <a:lnTo>
                  <a:pt x="6986" y="59"/>
                </a:lnTo>
                <a:lnTo>
                  <a:pt x="6986" y="128"/>
                </a:lnTo>
                <a:lnTo>
                  <a:pt x="6987" y="166"/>
                </a:lnTo>
                <a:lnTo>
                  <a:pt x="6988" y="239"/>
                </a:lnTo>
                <a:lnTo>
                  <a:pt x="6988" y="239"/>
                </a:lnTo>
                <a:lnTo>
                  <a:pt x="6989" y="83"/>
                </a:lnTo>
                <a:lnTo>
                  <a:pt x="6989" y="67"/>
                </a:lnTo>
                <a:lnTo>
                  <a:pt x="6989" y="65"/>
                </a:lnTo>
                <a:lnTo>
                  <a:pt x="6990" y="101"/>
                </a:lnTo>
                <a:lnTo>
                  <a:pt x="6990" y="102"/>
                </a:lnTo>
                <a:lnTo>
                  <a:pt x="6991" y="98"/>
                </a:lnTo>
                <a:lnTo>
                  <a:pt x="6991" y="117"/>
                </a:lnTo>
                <a:lnTo>
                  <a:pt x="6991" y="117"/>
                </a:lnTo>
                <a:lnTo>
                  <a:pt x="6992" y="48"/>
                </a:lnTo>
                <a:lnTo>
                  <a:pt x="6992" y="162"/>
                </a:lnTo>
                <a:lnTo>
                  <a:pt x="6993" y="200"/>
                </a:lnTo>
                <a:lnTo>
                  <a:pt x="6994" y="237"/>
                </a:lnTo>
                <a:lnTo>
                  <a:pt x="6994" y="236"/>
                </a:lnTo>
                <a:lnTo>
                  <a:pt x="6994" y="227"/>
                </a:lnTo>
                <a:lnTo>
                  <a:pt x="6995" y="101"/>
                </a:lnTo>
                <a:lnTo>
                  <a:pt x="6995" y="67"/>
                </a:lnTo>
                <a:lnTo>
                  <a:pt x="6996" y="110"/>
                </a:lnTo>
                <a:lnTo>
                  <a:pt x="6996" y="108"/>
                </a:lnTo>
                <a:lnTo>
                  <a:pt x="6996" y="104"/>
                </a:lnTo>
                <a:lnTo>
                  <a:pt x="6997" y="120"/>
                </a:lnTo>
                <a:lnTo>
                  <a:pt x="6998" y="62"/>
                </a:lnTo>
                <a:lnTo>
                  <a:pt x="6999" y="165"/>
                </a:lnTo>
                <a:lnTo>
                  <a:pt x="6999" y="206"/>
                </a:lnTo>
                <a:lnTo>
                  <a:pt x="7000" y="237"/>
                </a:lnTo>
                <a:lnTo>
                  <a:pt x="7000" y="237"/>
                </a:lnTo>
                <a:lnTo>
                  <a:pt x="7000" y="226"/>
                </a:lnTo>
                <a:lnTo>
                  <a:pt x="7001" y="65"/>
                </a:lnTo>
                <a:lnTo>
                  <a:pt x="7001" y="62"/>
                </a:lnTo>
                <a:lnTo>
                  <a:pt x="7002" y="108"/>
                </a:lnTo>
                <a:lnTo>
                  <a:pt x="7002" y="108"/>
                </a:lnTo>
                <a:lnTo>
                  <a:pt x="7003" y="105"/>
                </a:lnTo>
                <a:lnTo>
                  <a:pt x="7003" y="129"/>
                </a:lnTo>
                <a:lnTo>
                  <a:pt x="7004" y="95"/>
                </a:lnTo>
                <a:lnTo>
                  <a:pt x="7004" y="83"/>
                </a:lnTo>
                <a:lnTo>
                  <a:pt x="7005" y="202"/>
                </a:lnTo>
                <a:lnTo>
                  <a:pt x="7005" y="218"/>
                </a:lnTo>
                <a:lnTo>
                  <a:pt x="7006" y="242"/>
                </a:lnTo>
                <a:lnTo>
                  <a:pt x="7006" y="230"/>
                </a:lnTo>
                <a:lnTo>
                  <a:pt x="7006" y="209"/>
                </a:lnTo>
                <a:lnTo>
                  <a:pt x="7007" y="122"/>
                </a:lnTo>
                <a:lnTo>
                  <a:pt x="7008" y="129"/>
                </a:lnTo>
                <a:lnTo>
                  <a:pt x="7008" y="194"/>
                </a:lnTo>
                <a:lnTo>
                  <a:pt x="7009" y="192"/>
                </a:lnTo>
                <a:lnTo>
                  <a:pt x="7009" y="114"/>
                </a:lnTo>
                <a:lnTo>
                  <a:pt x="7010" y="126"/>
                </a:lnTo>
                <a:lnTo>
                  <a:pt x="7010" y="141"/>
                </a:lnTo>
                <a:lnTo>
                  <a:pt x="7011" y="233"/>
                </a:lnTo>
                <a:lnTo>
                  <a:pt x="7011" y="240"/>
                </a:lnTo>
                <a:lnTo>
                  <a:pt x="7012" y="249"/>
                </a:lnTo>
                <a:lnTo>
                  <a:pt x="7012" y="215"/>
                </a:lnTo>
                <a:lnTo>
                  <a:pt x="7012" y="235"/>
                </a:lnTo>
                <a:lnTo>
                  <a:pt x="7013" y="246"/>
                </a:lnTo>
                <a:lnTo>
                  <a:pt x="7013" y="196"/>
                </a:lnTo>
                <a:lnTo>
                  <a:pt x="7014" y="188"/>
                </a:lnTo>
                <a:lnTo>
                  <a:pt x="7014" y="232"/>
                </a:lnTo>
                <a:lnTo>
                  <a:pt x="7015" y="232"/>
                </a:lnTo>
                <a:lnTo>
                  <a:pt x="7015" y="233"/>
                </a:lnTo>
                <a:lnTo>
                  <a:pt x="7016" y="147"/>
                </a:lnTo>
                <a:lnTo>
                  <a:pt x="7016" y="162"/>
                </a:lnTo>
                <a:lnTo>
                  <a:pt x="7017" y="255"/>
                </a:lnTo>
                <a:lnTo>
                  <a:pt x="7017" y="257"/>
                </a:lnTo>
                <a:lnTo>
                  <a:pt x="7018" y="148"/>
                </a:lnTo>
                <a:lnTo>
                  <a:pt x="7019" y="113"/>
                </a:lnTo>
                <a:lnTo>
                  <a:pt x="7019" y="73"/>
                </a:lnTo>
                <a:lnTo>
                  <a:pt x="7019" y="89"/>
                </a:lnTo>
                <a:lnTo>
                  <a:pt x="7020" y="110"/>
                </a:lnTo>
                <a:lnTo>
                  <a:pt x="7020" y="95"/>
                </a:lnTo>
                <a:lnTo>
                  <a:pt x="7021" y="124"/>
                </a:lnTo>
                <a:lnTo>
                  <a:pt x="7021" y="129"/>
                </a:lnTo>
                <a:lnTo>
                  <a:pt x="7021" y="133"/>
                </a:lnTo>
                <a:lnTo>
                  <a:pt x="7021" y="95"/>
                </a:lnTo>
                <a:lnTo>
                  <a:pt x="7022" y="122"/>
                </a:lnTo>
                <a:lnTo>
                  <a:pt x="7022" y="163"/>
                </a:lnTo>
                <a:lnTo>
                  <a:pt x="7023" y="239"/>
                </a:lnTo>
                <a:lnTo>
                  <a:pt x="7023" y="237"/>
                </a:lnTo>
                <a:lnTo>
                  <a:pt x="7024" y="92"/>
                </a:lnTo>
                <a:lnTo>
                  <a:pt x="7025" y="76"/>
                </a:lnTo>
                <a:lnTo>
                  <a:pt x="7025" y="64"/>
                </a:lnTo>
                <a:lnTo>
                  <a:pt x="7026" y="111"/>
                </a:lnTo>
                <a:lnTo>
                  <a:pt x="7026" y="111"/>
                </a:lnTo>
                <a:lnTo>
                  <a:pt x="7026" y="104"/>
                </a:lnTo>
                <a:lnTo>
                  <a:pt x="7027" y="128"/>
                </a:lnTo>
                <a:lnTo>
                  <a:pt x="7027" y="131"/>
                </a:lnTo>
                <a:lnTo>
                  <a:pt x="7028" y="92"/>
                </a:lnTo>
                <a:lnTo>
                  <a:pt x="7028" y="159"/>
                </a:lnTo>
                <a:lnTo>
                  <a:pt x="7028" y="196"/>
                </a:lnTo>
                <a:lnTo>
                  <a:pt x="7029" y="239"/>
                </a:lnTo>
                <a:lnTo>
                  <a:pt x="7029" y="237"/>
                </a:lnTo>
                <a:lnTo>
                  <a:pt x="7030" y="228"/>
                </a:lnTo>
                <a:lnTo>
                  <a:pt x="7031" y="79"/>
                </a:lnTo>
                <a:lnTo>
                  <a:pt x="7031" y="76"/>
                </a:lnTo>
                <a:lnTo>
                  <a:pt x="7031" y="113"/>
                </a:lnTo>
                <a:lnTo>
                  <a:pt x="7032" y="113"/>
                </a:lnTo>
                <a:lnTo>
                  <a:pt x="7032" y="113"/>
                </a:lnTo>
                <a:lnTo>
                  <a:pt x="7032" y="110"/>
                </a:lnTo>
                <a:lnTo>
                  <a:pt x="7033" y="128"/>
                </a:lnTo>
                <a:lnTo>
                  <a:pt x="7033" y="120"/>
                </a:lnTo>
                <a:lnTo>
                  <a:pt x="7033" y="107"/>
                </a:lnTo>
                <a:lnTo>
                  <a:pt x="7034" y="99"/>
                </a:lnTo>
                <a:lnTo>
                  <a:pt x="7034" y="194"/>
                </a:lnTo>
                <a:lnTo>
                  <a:pt x="7035" y="227"/>
                </a:lnTo>
                <a:lnTo>
                  <a:pt x="7035" y="236"/>
                </a:lnTo>
                <a:lnTo>
                  <a:pt x="7035" y="232"/>
                </a:lnTo>
                <a:lnTo>
                  <a:pt x="7036" y="212"/>
                </a:lnTo>
                <a:lnTo>
                  <a:pt x="7037" y="71"/>
                </a:lnTo>
                <a:lnTo>
                  <a:pt x="7037" y="82"/>
                </a:lnTo>
                <a:lnTo>
                  <a:pt x="7038" y="120"/>
                </a:lnTo>
                <a:lnTo>
                  <a:pt x="7038" y="108"/>
                </a:lnTo>
                <a:lnTo>
                  <a:pt x="7038" y="107"/>
                </a:lnTo>
                <a:lnTo>
                  <a:pt x="7039" y="126"/>
                </a:lnTo>
                <a:lnTo>
                  <a:pt x="7039" y="92"/>
                </a:lnTo>
                <a:lnTo>
                  <a:pt x="7039" y="116"/>
                </a:lnTo>
                <a:lnTo>
                  <a:pt x="7040" y="249"/>
                </a:lnTo>
                <a:lnTo>
                  <a:pt x="7041" y="252"/>
                </a:lnTo>
                <a:lnTo>
                  <a:pt x="7041" y="263"/>
                </a:lnTo>
                <a:lnTo>
                  <a:pt x="7042" y="209"/>
                </a:lnTo>
                <a:lnTo>
                  <a:pt x="7042" y="145"/>
                </a:lnTo>
                <a:lnTo>
                  <a:pt x="7043" y="58"/>
                </a:lnTo>
                <a:lnTo>
                  <a:pt x="7043" y="71"/>
                </a:lnTo>
                <a:lnTo>
                  <a:pt x="7043" y="77"/>
                </a:lnTo>
                <a:lnTo>
                  <a:pt x="7043" y="110"/>
                </a:lnTo>
                <a:lnTo>
                  <a:pt x="7044" y="92"/>
                </a:lnTo>
                <a:lnTo>
                  <a:pt x="7044" y="104"/>
                </a:lnTo>
                <a:lnTo>
                  <a:pt x="7045" y="95"/>
                </a:lnTo>
                <a:lnTo>
                  <a:pt x="7045" y="116"/>
                </a:lnTo>
                <a:lnTo>
                  <a:pt x="7046" y="144"/>
                </a:lnTo>
                <a:lnTo>
                  <a:pt x="7047" y="237"/>
                </a:lnTo>
                <a:lnTo>
                  <a:pt x="7047" y="242"/>
                </a:lnTo>
                <a:lnTo>
                  <a:pt x="7047" y="245"/>
                </a:lnTo>
                <a:lnTo>
                  <a:pt x="7048" y="181"/>
                </a:lnTo>
                <a:lnTo>
                  <a:pt x="7048" y="165"/>
                </a:lnTo>
                <a:lnTo>
                  <a:pt x="7049" y="128"/>
                </a:lnTo>
                <a:lnTo>
                  <a:pt x="7049" y="153"/>
                </a:lnTo>
                <a:lnTo>
                  <a:pt x="7049" y="169"/>
                </a:lnTo>
                <a:lnTo>
                  <a:pt x="7050" y="188"/>
                </a:lnTo>
                <a:lnTo>
                  <a:pt x="7050" y="187"/>
                </a:lnTo>
                <a:lnTo>
                  <a:pt x="7051" y="181"/>
                </a:lnTo>
                <a:lnTo>
                  <a:pt x="7051" y="136"/>
                </a:lnTo>
                <a:lnTo>
                  <a:pt x="7051" y="140"/>
                </a:lnTo>
                <a:lnTo>
                  <a:pt x="7051" y="160"/>
                </a:lnTo>
                <a:lnTo>
                  <a:pt x="7053" y="245"/>
                </a:lnTo>
                <a:lnTo>
                  <a:pt x="7053" y="252"/>
                </a:lnTo>
                <a:lnTo>
                  <a:pt x="7053" y="258"/>
                </a:lnTo>
                <a:lnTo>
                  <a:pt x="7054" y="232"/>
                </a:lnTo>
                <a:lnTo>
                  <a:pt x="7054" y="237"/>
                </a:lnTo>
                <a:lnTo>
                  <a:pt x="7055" y="194"/>
                </a:lnTo>
                <a:lnTo>
                  <a:pt x="7055" y="203"/>
                </a:lnTo>
                <a:lnTo>
                  <a:pt x="7056" y="227"/>
                </a:lnTo>
                <a:lnTo>
                  <a:pt x="7056" y="227"/>
                </a:lnTo>
                <a:lnTo>
                  <a:pt x="7057" y="221"/>
                </a:lnTo>
                <a:lnTo>
                  <a:pt x="7057" y="154"/>
                </a:lnTo>
                <a:lnTo>
                  <a:pt x="7058" y="168"/>
                </a:lnTo>
                <a:lnTo>
                  <a:pt x="7058" y="185"/>
                </a:lnTo>
                <a:lnTo>
                  <a:pt x="7059" y="254"/>
                </a:lnTo>
                <a:lnTo>
                  <a:pt x="7059" y="255"/>
                </a:lnTo>
                <a:lnTo>
                  <a:pt x="7060" y="122"/>
                </a:lnTo>
                <a:lnTo>
                  <a:pt x="7060" y="80"/>
                </a:lnTo>
                <a:lnTo>
                  <a:pt x="7061" y="124"/>
                </a:lnTo>
                <a:lnTo>
                  <a:pt x="7062" y="120"/>
                </a:lnTo>
                <a:lnTo>
                  <a:pt x="7062" y="116"/>
                </a:lnTo>
                <a:lnTo>
                  <a:pt x="7063" y="144"/>
                </a:lnTo>
                <a:lnTo>
                  <a:pt x="7063" y="145"/>
                </a:lnTo>
                <a:lnTo>
                  <a:pt x="7063" y="99"/>
                </a:lnTo>
                <a:lnTo>
                  <a:pt x="7064" y="176"/>
                </a:lnTo>
                <a:lnTo>
                  <a:pt x="7064" y="203"/>
                </a:lnTo>
                <a:lnTo>
                  <a:pt x="7065" y="240"/>
                </a:lnTo>
                <a:lnTo>
                  <a:pt x="7065" y="239"/>
                </a:lnTo>
                <a:lnTo>
                  <a:pt x="7065" y="227"/>
                </a:lnTo>
                <a:lnTo>
                  <a:pt x="7066" y="52"/>
                </a:lnTo>
                <a:lnTo>
                  <a:pt x="7067" y="49"/>
                </a:lnTo>
                <a:lnTo>
                  <a:pt x="7067" y="102"/>
                </a:lnTo>
                <a:lnTo>
                  <a:pt x="7067" y="92"/>
                </a:lnTo>
                <a:lnTo>
                  <a:pt x="7068" y="76"/>
                </a:lnTo>
                <a:lnTo>
                  <a:pt x="7068" y="68"/>
                </a:lnTo>
                <a:lnTo>
                  <a:pt x="7069" y="124"/>
                </a:lnTo>
                <a:lnTo>
                  <a:pt x="7069" y="124"/>
                </a:lnTo>
                <a:lnTo>
                  <a:pt x="7069" y="108"/>
                </a:lnTo>
                <a:lnTo>
                  <a:pt x="7070" y="202"/>
                </a:lnTo>
                <a:lnTo>
                  <a:pt x="7070" y="236"/>
                </a:lnTo>
                <a:lnTo>
                  <a:pt x="7071" y="237"/>
                </a:lnTo>
                <a:lnTo>
                  <a:pt x="7071" y="230"/>
                </a:lnTo>
                <a:lnTo>
                  <a:pt x="7071" y="197"/>
                </a:lnTo>
                <a:lnTo>
                  <a:pt x="7072" y="68"/>
                </a:lnTo>
                <a:lnTo>
                  <a:pt x="7072" y="74"/>
                </a:lnTo>
                <a:lnTo>
                  <a:pt x="7073" y="79"/>
                </a:lnTo>
                <a:lnTo>
                  <a:pt x="7073" y="111"/>
                </a:lnTo>
                <a:lnTo>
                  <a:pt x="7074" y="102"/>
                </a:lnTo>
                <a:lnTo>
                  <a:pt x="7074" y="110"/>
                </a:lnTo>
                <a:lnTo>
                  <a:pt x="7075" y="142"/>
                </a:lnTo>
                <a:lnTo>
                  <a:pt x="7075" y="117"/>
                </a:lnTo>
                <a:lnTo>
                  <a:pt x="7075" y="114"/>
                </a:lnTo>
                <a:lnTo>
                  <a:pt x="7076" y="223"/>
                </a:lnTo>
                <a:lnTo>
                  <a:pt x="7076" y="235"/>
                </a:lnTo>
                <a:lnTo>
                  <a:pt x="7077" y="242"/>
                </a:lnTo>
                <a:lnTo>
                  <a:pt x="7077" y="209"/>
                </a:lnTo>
                <a:lnTo>
                  <a:pt x="7078" y="169"/>
                </a:lnTo>
                <a:lnTo>
                  <a:pt x="7078" y="76"/>
                </a:lnTo>
                <a:lnTo>
                  <a:pt x="7078" y="86"/>
                </a:lnTo>
                <a:lnTo>
                  <a:pt x="7079" y="102"/>
                </a:lnTo>
                <a:lnTo>
                  <a:pt x="7079" y="123"/>
                </a:lnTo>
                <a:lnTo>
                  <a:pt x="7080" y="119"/>
                </a:lnTo>
                <a:lnTo>
                  <a:pt x="7080" y="120"/>
                </a:lnTo>
                <a:lnTo>
                  <a:pt x="7080" y="124"/>
                </a:lnTo>
                <a:lnTo>
                  <a:pt x="7081" y="108"/>
                </a:lnTo>
                <a:lnTo>
                  <a:pt x="7081" y="116"/>
                </a:lnTo>
                <a:lnTo>
                  <a:pt x="7081" y="150"/>
                </a:lnTo>
                <a:lnTo>
                  <a:pt x="7082" y="239"/>
                </a:lnTo>
                <a:lnTo>
                  <a:pt x="7082" y="240"/>
                </a:lnTo>
                <a:lnTo>
                  <a:pt x="7083" y="242"/>
                </a:lnTo>
                <a:lnTo>
                  <a:pt x="7083" y="154"/>
                </a:lnTo>
                <a:lnTo>
                  <a:pt x="7084" y="119"/>
                </a:lnTo>
                <a:lnTo>
                  <a:pt x="7084" y="65"/>
                </a:lnTo>
                <a:lnTo>
                  <a:pt x="7085" y="107"/>
                </a:lnTo>
                <a:lnTo>
                  <a:pt x="7085" y="113"/>
                </a:lnTo>
                <a:lnTo>
                  <a:pt x="7086" y="111"/>
                </a:lnTo>
                <a:lnTo>
                  <a:pt x="7086" y="119"/>
                </a:lnTo>
                <a:lnTo>
                  <a:pt x="7086" y="123"/>
                </a:lnTo>
                <a:lnTo>
                  <a:pt x="7086" y="117"/>
                </a:lnTo>
                <a:lnTo>
                  <a:pt x="7087" y="154"/>
                </a:lnTo>
                <a:lnTo>
                  <a:pt x="7087" y="169"/>
                </a:lnTo>
                <a:lnTo>
                  <a:pt x="7088" y="246"/>
                </a:lnTo>
                <a:lnTo>
                  <a:pt x="7089" y="251"/>
                </a:lnTo>
                <a:lnTo>
                  <a:pt x="7090" y="190"/>
                </a:lnTo>
                <a:lnTo>
                  <a:pt x="7090" y="157"/>
                </a:lnTo>
                <a:lnTo>
                  <a:pt x="7090" y="148"/>
                </a:lnTo>
                <a:lnTo>
                  <a:pt x="7091" y="188"/>
                </a:lnTo>
                <a:lnTo>
                  <a:pt x="7091" y="196"/>
                </a:lnTo>
                <a:lnTo>
                  <a:pt x="7092" y="178"/>
                </a:lnTo>
                <a:lnTo>
                  <a:pt x="7092" y="174"/>
                </a:lnTo>
                <a:lnTo>
                  <a:pt x="7093" y="160"/>
                </a:lnTo>
                <a:lnTo>
                  <a:pt x="7093" y="197"/>
                </a:lnTo>
                <a:lnTo>
                  <a:pt x="7094" y="215"/>
                </a:lnTo>
                <a:lnTo>
                  <a:pt x="7094" y="261"/>
                </a:lnTo>
                <a:lnTo>
                  <a:pt x="7095" y="255"/>
                </a:lnTo>
                <a:lnTo>
                  <a:pt x="7096" y="223"/>
                </a:lnTo>
                <a:lnTo>
                  <a:pt x="7096" y="202"/>
                </a:lnTo>
                <a:lnTo>
                  <a:pt x="7097" y="249"/>
                </a:lnTo>
                <a:lnTo>
                  <a:pt x="7097" y="249"/>
                </a:lnTo>
                <a:lnTo>
                  <a:pt x="7098" y="251"/>
                </a:lnTo>
                <a:lnTo>
                  <a:pt x="7098" y="235"/>
                </a:lnTo>
                <a:lnTo>
                  <a:pt x="7098" y="221"/>
                </a:lnTo>
                <a:lnTo>
                  <a:pt x="7099" y="188"/>
                </a:lnTo>
                <a:lnTo>
                  <a:pt x="7099" y="228"/>
                </a:lnTo>
                <a:lnTo>
                  <a:pt x="7100" y="246"/>
                </a:lnTo>
                <a:lnTo>
                  <a:pt x="7100" y="264"/>
                </a:lnTo>
                <a:lnTo>
                  <a:pt x="7101" y="257"/>
                </a:lnTo>
                <a:lnTo>
                  <a:pt x="7101" y="244"/>
                </a:lnTo>
                <a:lnTo>
                  <a:pt x="7101" y="260"/>
                </a:lnTo>
                <a:lnTo>
                  <a:pt x="7102" y="203"/>
                </a:lnTo>
                <a:lnTo>
                  <a:pt x="7102" y="206"/>
                </a:lnTo>
                <a:lnTo>
                  <a:pt x="7103" y="240"/>
                </a:lnTo>
                <a:lnTo>
                  <a:pt x="7103" y="246"/>
                </a:lnTo>
                <a:lnTo>
                  <a:pt x="7104" y="208"/>
                </a:lnTo>
                <a:lnTo>
                  <a:pt x="7105" y="165"/>
                </a:lnTo>
                <a:lnTo>
                  <a:pt x="7106" y="242"/>
                </a:lnTo>
                <a:lnTo>
                  <a:pt x="7106" y="249"/>
                </a:lnTo>
                <a:lnTo>
                  <a:pt x="7107" y="214"/>
                </a:lnTo>
                <a:lnTo>
                  <a:pt x="7107" y="180"/>
                </a:lnTo>
                <a:lnTo>
                  <a:pt x="7108" y="82"/>
                </a:lnTo>
                <a:lnTo>
                  <a:pt x="7108" y="88"/>
                </a:lnTo>
                <a:lnTo>
                  <a:pt x="7109" y="129"/>
                </a:lnTo>
                <a:lnTo>
                  <a:pt x="7109" y="126"/>
                </a:lnTo>
                <a:lnTo>
                  <a:pt x="7109" y="119"/>
                </a:lnTo>
                <a:lnTo>
                  <a:pt x="7110" y="142"/>
                </a:lnTo>
                <a:lnTo>
                  <a:pt x="7110" y="131"/>
                </a:lnTo>
                <a:lnTo>
                  <a:pt x="7111" y="107"/>
                </a:lnTo>
                <a:lnTo>
                  <a:pt x="7112" y="226"/>
                </a:lnTo>
                <a:lnTo>
                  <a:pt x="7112" y="235"/>
                </a:lnTo>
                <a:lnTo>
                  <a:pt x="7112" y="242"/>
                </a:lnTo>
                <a:lnTo>
                  <a:pt x="7113" y="185"/>
                </a:lnTo>
                <a:lnTo>
                  <a:pt x="7113" y="168"/>
                </a:lnTo>
                <a:lnTo>
                  <a:pt x="7114" y="52"/>
                </a:lnTo>
                <a:lnTo>
                  <a:pt x="7114" y="61"/>
                </a:lnTo>
                <a:lnTo>
                  <a:pt x="7114" y="93"/>
                </a:lnTo>
                <a:lnTo>
                  <a:pt x="7115" y="82"/>
                </a:lnTo>
                <a:lnTo>
                  <a:pt x="7116" y="88"/>
                </a:lnTo>
                <a:lnTo>
                  <a:pt x="7116" y="104"/>
                </a:lnTo>
                <a:lnTo>
                  <a:pt x="7117" y="101"/>
                </a:lnTo>
                <a:lnTo>
                  <a:pt x="7117" y="129"/>
                </a:lnTo>
                <a:lnTo>
                  <a:pt x="7118" y="233"/>
                </a:lnTo>
                <a:lnTo>
                  <a:pt x="7118" y="239"/>
                </a:lnTo>
                <a:lnTo>
                  <a:pt x="7118" y="240"/>
                </a:lnTo>
                <a:lnTo>
                  <a:pt x="7119" y="162"/>
                </a:lnTo>
                <a:lnTo>
                  <a:pt x="7119" y="105"/>
                </a:lnTo>
                <a:lnTo>
                  <a:pt x="7119" y="62"/>
                </a:lnTo>
                <a:lnTo>
                  <a:pt x="7120" y="92"/>
                </a:lnTo>
                <a:lnTo>
                  <a:pt x="7121" y="107"/>
                </a:lnTo>
                <a:lnTo>
                  <a:pt x="7121" y="102"/>
                </a:lnTo>
                <a:lnTo>
                  <a:pt x="7122" y="117"/>
                </a:lnTo>
                <a:lnTo>
                  <a:pt x="7122" y="123"/>
                </a:lnTo>
                <a:lnTo>
                  <a:pt x="7122" y="95"/>
                </a:lnTo>
                <a:lnTo>
                  <a:pt x="7123" y="128"/>
                </a:lnTo>
                <a:lnTo>
                  <a:pt x="7123" y="172"/>
                </a:lnTo>
                <a:lnTo>
                  <a:pt x="7124" y="237"/>
                </a:lnTo>
                <a:lnTo>
                  <a:pt x="7124" y="240"/>
                </a:lnTo>
                <a:lnTo>
                  <a:pt x="7125" y="88"/>
                </a:lnTo>
                <a:lnTo>
                  <a:pt x="7126" y="58"/>
                </a:lnTo>
                <a:lnTo>
                  <a:pt x="7126" y="46"/>
                </a:lnTo>
                <a:lnTo>
                  <a:pt x="7126" y="93"/>
                </a:lnTo>
                <a:lnTo>
                  <a:pt x="7127" y="89"/>
                </a:lnTo>
                <a:lnTo>
                  <a:pt x="7128" y="122"/>
                </a:lnTo>
                <a:lnTo>
                  <a:pt x="7128" y="117"/>
                </a:lnTo>
                <a:lnTo>
                  <a:pt x="7128" y="102"/>
                </a:lnTo>
                <a:lnTo>
                  <a:pt x="7129" y="166"/>
                </a:lnTo>
                <a:lnTo>
                  <a:pt x="7129" y="193"/>
                </a:lnTo>
                <a:lnTo>
                  <a:pt x="7130" y="240"/>
                </a:lnTo>
                <a:lnTo>
                  <a:pt x="7130" y="240"/>
                </a:lnTo>
                <a:lnTo>
                  <a:pt x="7130" y="230"/>
                </a:lnTo>
                <a:lnTo>
                  <a:pt x="7131" y="123"/>
                </a:lnTo>
                <a:lnTo>
                  <a:pt x="7132" y="117"/>
                </a:lnTo>
                <a:lnTo>
                  <a:pt x="7133" y="176"/>
                </a:lnTo>
                <a:lnTo>
                  <a:pt x="7133" y="183"/>
                </a:lnTo>
                <a:lnTo>
                  <a:pt x="7134" y="190"/>
                </a:lnTo>
                <a:lnTo>
                  <a:pt x="7134" y="176"/>
                </a:lnTo>
                <a:lnTo>
                  <a:pt x="7134" y="166"/>
                </a:lnTo>
                <a:lnTo>
                  <a:pt x="7134" y="135"/>
                </a:lnTo>
                <a:lnTo>
                  <a:pt x="7135" y="214"/>
                </a:lnTo>
                <a:lnTo>
                  <a:pt x="7135" y="235"/>
                </a:lnTo>
                <a:lnTo>
                  <a:pt x="7136" y="257"/>
                </a:lnTo>
                <a:lnTo>
                  <a:pt x="7136" y="252"/>
                </a:lnTo>
                <a:lnTo>
                  <a:pt x="7137" y="239"/>
                </a:lnTo>
                <a:lnTo>
                  <a:pt x="7137" y="255"/>
                </a:lnTo>
                <a:lnTo>
                  <a:pt x="7137" y="188"/>
                </a:lnTo>
                <a:lnTo>
                  <a:pt x="7138" y="184"/>
                </a:lnTo>
                <a:lnTo>
                  <a:pt x="7138" y="217"/>
                </a:lnTo>
                <a:lnTo>
                  <a:pt x="7139" y="215"/>
                </a:lnTo>
                <a:lnTo>
                  <a:pt x="7139" y="224"/>
                </a:lnTo>
                <a:lnTo>
                  <a:pt x="7139" y="246"/>
                </a:lnTo>
                <a:lnTo>
                  <a:pt x="7140" y="197"/>
                </a:lnTo>
                <a:lnTo>
                  <a:pt x="7140" y="145"/>
                </a:lnTo>
                <a:lnTo>
                  <a:pt x="7141" y="236"/>
                </a:lnTo>
                <a:lnTo>
                  <a:pt x="7141" y="246"/>
                </a:lnTo>
                <a:lnTo>
                  <a:pt x="7142" y="251"/>
                </a:lnTo>
                <a:lnTo>
                  <a:pt x="7142" y="217"/>
                </a:lnTo>
                <a:lnTo>
                  <a:pt x="7143" y="172"/>
                </a:lnTo>
                <a:lnTo>
                  <a:pt x="7143" y="73"/>
                </a:lnTo>
                <a:lnTo>
                  <a:pt x="7144" y="82"/>
                </a:lnTo>
                <a:lnTo>
                  <a:pt x="7144" y="105"/>
                </a:lnTo>
                <a:lnTo>
                  <a:pt x="7144" y="117"/>
                </a:lnTo>
                <a:lnTo>
                  <a:pt x="7145" y="114"/>
                </a:lnTo>
                <a:lnTo>
                  <a:pt x="7145" y="129"/>
                </a:lnTo>
                <a:lnTo>
                  <a:pt x="7146" y="141"/>
                </a:lnTo>
                <a:lnTo>
                  <a:pt x="7146" y="102"/>
                </a:lnTo>
                <a:lnTo>
                  <a:pt x="7146" y="124"/>
                </a:lnTo>
                <a:lnTo>
                  <a:pt x="7147" y="235"/>
                </a:lnTo>
                <a:lnTo>
                  <a:pt x="7148" y="239"/>
                </a:lnTo>
                <a:lnTo>
                  <a:pt x="7148" y="240"/>
                </a:lnTo>
                <a:lnTo>
                  <a:pt x="7149" y="163"/>
                </a:lnTo>
                <a:lnTo>
                  <a:pt x="7149" y="108"/>
                </a:lnTo>
                <a:lnTo>
                  <a:pt x="7149" y="74"/>
                </a:lnTo>
                <a:lnTo>
                  <a:pt x="7150" y="93"/>
                </a:lnTo>
                <a:lnTo>
                  <a:pt x="7150" y="120"/>
                </a:lnTo>
                <a:lnTo>
                  <a:pt x="7151" y="107"/>
                </a:lnTo>
                <a:lnTo>
                  <a:pt x="7151" y="129"/>
                </a:lnTo>
                <a:lnTo>
                  <a:pt x="7151" y="131"/>
                </a:lnTo>
                <a:lnTo>
                  <a:pt x="7152" y="136"/>
                </a:lnTo>
                <a:lnTo>
                  <a:pt x="7152" y="101"/>
                </a:lnTo>
                <a:lnTo>
                  <a:pt x="7152" y="123"/>
                </a:lnTo>
                <a:lnTo>
                  <a:pt x="7153" y="163"/>
                </a:lnTo>
                <a:lnTo>
                  <a:pt x="7153" y="237"/>
                </a:lnTo>
                <a:lnTo>
                  <a:pt x="7154" y="240"/>
                </a:lnTo>
                <a:lnTo>
                  <a:pt x="7155" y="108"/>
                </a:lnTo>
                <a:lnTo>
                  <a:pt x="7155" y="76"/>
                </a:lnTo>
                <a:lnTo>
                  <a:pt x="7156" y="120"/>
                </a:lnTo>
                <a:lnTo>
                  <a:pt x="7156" y="122"/>
                </a:lnTo>
                <a:lnTo>
                  <a:pt x="7157" y="108"/>
                </a:lnTo>
                <a:lnTo>
                  <a:pt x="7157" y="124"/>
                </a:lnTo>
                <a:lnTo>
                  <a:pt x="7157" y="132"/>
                </a:lnTo>
                <a:lnTo>
                  <a:pt x="7158" y="101"/>
                </a:lnTo>
                <a:lnTo>
                  <a:pt x="7158" y="166"/>
                </a:lnTo>
                <a:lnTo>
                  <a:pt x="7159" y="205"/>
                </a:lnTo>
                <a:lnTo>
                  <a:pt x="7160" y="237"/>
                </a:lnTo>
                <a:lnTo>
                  <a:pt x="7160" y="224"/>
                </a:lnTo>
                <a:lnTo>
                  <a:pt x="7161" y="67"/>
                </a:lnTo>
                <a:lnTo>
                  <a:pt x="7161" y="73"/>
                </a:lnTo>
                <a:lnTo>
                  <a:pt x="7162" y="113"/>
                </a:lnTo>
                <a:lnTo>
                  <a:pt x="7162" y="111"/>
                </a:lnTo>
                <a:lnTo>
                  <a:pt x="7162" y="110"/>
                </a:lnTo>
                <a:lnTo>
                  <a:pt x="7163" y="108"/>
                </a:lnTo>
                <a:lnTo>
                  <a:pt x="7163" y="131"/>
                </a:lnTo>
                <a:lnTo>
                  <a:pt x="7164" y="135"/>
                </a:lnTo>
                <a:lnTo>
                  <a:pt x="7164" y="107"/>
                </a:lnTo>
                <a:lnTo>
                  <a:pt x="7165" y="169"/>
                </a:lnTo>
                <a:lnTo>
                  <a:pt x="7165" y="200"/>
                </a:lnTo>
                <a:lnTo>
                  <a:pt x="7166" y="248"/>
                </a:lnTo>
                <a:lnTo>
                  <a:pt x="7166" y="237"/>
                </a:lnTo>
                <a:lnTo>
                  <a:pt x="7167" y="79"/>
                </a:lnTo>
                <a:lnTo>
                  <a:pt x="7167" y="84"/>
                </a:lnTo>
                <a:lnTo>
                  <a:pt x="7168" y="122"/>
                </a:lnTo>
                <a:lnTo>
                  <a:pt x="7168" y="120"/>
                </a:lnTo>
                <a:lnTo>
                  <a:pt x="7169" y="116"/>
                </a:lnTo>
                <a:lnTo>
                  <a:pt x="7169" y="144"/>
                </a:lnTo>
                <a:lnTo>
                  <a:pt x="7170" y="144"/>
                </a:lnTo>
                <a:lnTo>
                  <a:pt x="7170" y="110"/>
                </a:lnTo>
                <a:lnTo>
                  <a:pt x="7171" y="194"/>
                </a:lnTo>
                <a:lnTo>
                  <a:pt x="7171" y="221"/>
                </a:lnTo>
                <a:lnTo>
                  <a:pt x="7172" y="249"/>
                </a:lnTo>
                <a:lnTo>
                  <a:pt x="7172" y="242"/>
                </a:lnTo>
                <a:lnTo>
                  <a:pt x="7172" y="236"/>
                </a:lnTo>
                <a:lnTo>
                  <a:pt x="7172" y="246"/>
                </a:lnTo>
                <a:lnTo>
                  <a:pt x="7173" y="176"/>
                </a:lnTo>
                <a:lnTo>
                  <a:pt x="7173" y="183"/>
                </a:lnTo>
                <a:lnTo>
                  <a:pt x="7174" y="220"/>
                </a:lnTo>
                <a:lnTo>
                  <a:pt x="7175" y="227"/>
                </a:lnTo>
                <a:lnTo>
                  <a:pt x="7175" y="232"/>
                </a:lnTo>
                <a:lnTo>
                  <a:pt x="7176" y="202"/>
                </a:lnTo>
                <a:lnTo>
                  <a:pt x="7176" y="168"/>
                </a:lnTo>
                <a:lnTo>
                  <a:pt x="7177" y="235"/>
                </a:lnTo>
                <a:lnTo>
                  <a:pt x="7177" y="245"/>
                </a:lnTo>
                <a:lnTo>
                  <a:pt x="7177" y="261"/>
                </a:lnTo>
                <a:lnTo>
                  <a:pt x="7178" y="236"/>
                </a:lnTo>
                <a:lnTo>
                  <a:pt x="7178" y="255"/>
                </a:lnTo>
                <a:lnTo>
                  <a:pt x="7179" y="193"/>
                </a:lnTo>
                <a:lnTo>
                  <a:pt x="7180" y="199"/>
                </a:lnTo>
                <a:lnTo>
                  <a:pt x="7181" y="230"/>
                </a:lnTo>
                <a:lnTo>
                  <a:pt x="7181" y="228"/>
                </a:lnTo>
                <a:lnTo>
                  <a:pt x="7182" y="153"/>
                </a:lnTo>
                <a:lnTo>
                  <a:pt x="7182" y="184"/>
                </a:lnTo>
                <a:lnTo>
                  <a:pt x="7183" y="260"/>
                </a:lnTo>
                <a:lnTo>
                  <a:pt x="7183" y="255"/>
                </a:lnTo>
                <a:lnTo>
                  <a:pt x="7184" y="178"/>
                </a:lnTo>
                <a:lnTo>
                  <a:pt x="7185" y="105"/>
                </a:lnTo>
                <a:lnTo>
                  <a:pt x="7185" y="59"/>
                </a:lnTo>
                <a:lnTo>
                  <a:pt x="7185" y="67"/>
                </a:lnTo>
                <a:lnTo>
                  <a:pt x="7186" y="92"/>
                </a:lnTo>
                <a:lnTo>
                  <a:pt x="7187" y="105"/>
                </a:lnTo>
                <a:lnTo>
                  <a:pt x="7187" y="111"/>
                </a:lnTo>
                <a:lnTo>
                  <a:pt x="7188" y="107"/>
                </a:lnTo>
                <a:lnTo>
                  <a:pt x="7188" y="144"/>
                </a:lnTo>
                <a:lnTo>
                  <a:pt x="7188" y="168"/>
                </a:lnTo>
                <a:lnTo>
                  <a:pt x="7189" y="242"/>
                </a:lnTo>
                <a:lnTo>
                  <a:pt x="7189" y="240"/>
                </a:lnTo>
                <a:lnTo>
                  <a:pt x="7190" y="96"/>
                </a:lnTo>
                <a:lnTo>
                  <a:pt x="7191" y="64"/>
                </a:lnTo>
                <a:lnTo>
                  <a:pt x="7191" y="58"/>
                </a:lnTo>
                <a:lnTo>
                  <a:pt x="7192" y="108"/>
                </a:lnTo>
                <a:lnTo>
                  <a:pt x="7192" y="108"/>
                </a:lnTo>
                <a:lnTo>
                  <a:pt x="7192" y="105"/>
                </a:lnTo>
                <a:lnTo>
                  <a:pt x="7193" y="123"/>
                </a:lnTo>
                <a:lnTo>
                  <a:pt x="7193" y="129"/>
                </a:lnTo>
                <a:lnTo>
                  <a:pt x="7193" y="111"/>
                </a:lnTo>
                <a:lnTo>
                  <a:pt x="7194" y="168"/>
                </a:lnTo>
                <a:lnTo>
                  <a:pt x="7194" y="194"/>
                </a:lnTo>
                <a:lnTo>
                  <a:pt x="7195" y="245"/>
                </a:lnTo>
                <a:lnTo>
                  <a:pt x="7196" y="227"/>
                </a:lnTo>
                <a:lnTo>
                  <a:pt x="7196" y="76"/>
                </a:lnTo>
                <a:lnTo>
                  <a:pt x="7197" y="80"/>
                </a:lnTo>
                <a:lnTo>
                  <a:pt x="7197" y="117"/>
                </a:lnTo>
                <a:lnTo>
                  <a:pt x="7198" y="113"/>
                </a:lnTo>
                <a:lnTo>
                  <a:pt x="7198" y="111"/>
                </a:lnTo>
                <a:lnTo>
                  <a:pt x="7198" y="98"/>
                </a:lnTo>
                <a:lnTo>
                  <a:pt x="7199" y="108"/>
                </a:lnTo>
                <a:lnTo>
                  <a:pt x="7199" y="120"/>
                </a:lnTo>
                <a:lnTo>
                  <a:pt x="7200" y="108"/>
                </a:lnTo>
                <a:lnTo>
                  <a:pt x="7200" y="202"/>
                </a:lnTo>
                <a:lnTo>
                  <a:pt x="7200" y="221"/>
                </a:lnTo>
                <a:lnTo>
                  <a:pt x="7201" y="245"/>
                </a:lnTo>
                <a:lnTo>
                  <a:pt x="7201" y="232"/>
                </a:lnTo>
                <a:lnTo>
                  <a:pt x="7202" y="211"/>
                </a:lnTo>
                <a:lnTo>
                  <a:pt x="7203" y="55"/>
                </a:lnTo>
                <a:lnTo>
                  <a:pt x="7203" y="59"/>
                </a:lnTo>
                <a:lnTo>
                  <a:pt x="7204" y="90"/>
                </a:lnTo>
                <a:lnTo>
                  <a:pt x="7204" y="83"/>
                </a:lnTo>
                <a:lnTo>
                  <a:pt x="7205" y="111"/>
                </a:lnTo>
                <a:lnTo>
                  <a:pt x="7205" y="104"/>
                </a:lnTo>
                <a:lnTo>
                  <a:pt x="7206" y="226"/>
                </a:lnTo>
                <a:lnTo>
                  <a:pt x="7207" y="239"/>
                </a:lnTo>
                <a:lnTo>
                  <a:pt x="7207" y="251"/>
                </a:lnTo>
                <a:lnTo>
                  <a:pt x="7208" y="237"/>
                </a:lnTo>
                <a:lnTo>
                  <a:pt x="7208" y="251"/>
                </a:lnTo>
                <a:lnTo>
                  <a:pt x="7209" y="185"/>
                </a:lnTo>
                <a:lnTo>
                  <a:pt x="7209" y="183"/>
                </a:lnTo>
                <a:lnTo>
                  <a:pt x="7210" y="223"/>
                </a:lnTo>
                <a:lnTo>
                  <a:pt x="7210" y="223"/>
                </a:lnTo>
                <a:lnTo>
                  <a:pt x="7210" y="227"/>
                </a:lnTo>
                <a:lnTo>
                  <a:pt x="7211" y="160"/>
                </a:lnTo>
                <a:lnTo>
                  <a:pt x="7212" y="175"/>
                </a:lnTo>
                <a:lnTo>
                  <a:pt x="7212" y="246"/>
                </a:lnTo>
                <a:lnTo>
                  <a:pt x="7213" y="252"/>
                </a:lnTo>
                <a:lnTo>
                  <a:pt x="7213" y="255"/>
                </a:lnTo>
                <a:lnTo>
                  <a:pt x="7214" y="235"/>
                </a:lnTo>
                <a:lnTo>
                  <a:pt x="7214" y="240"/>
                </a:lnTo>
                <a:lnTo>
                  <a:pt x="7214" y="209"/>
                </a:lnTo>
                <a:lnTo>
                  <a:pt x="7215" y="169"/>
                </a:lnTo>
                <a:lnTo>
                  <a:pt x="7215" y="184"/>
                </a:lnTo>
                <a:lnTo>
                  <a:pt x="7215" y="202"/>
                </a:lnTo>
                <a:lnTo>
                  <a:pt x="7216" y="215"/>
                </a:lnTo>
                <a:lnTo>
                  <a:pt x="7216" y="208"/>
                </a:lnTo>
                <a:lnTo>
                  <a:pt x="7217" y="157"/>
                </a:lnTo>
                <a:lnTo>
                  <a:pt x="7217" y="174"/>
                </a:lnTo>
                <a:lnTo>
                  <a:pt x="7218" y="192"/>
                </a:lnTo>
                <a:lnTo>
                  <a:pt x="7219" y="254"/>
                </a:lnTo>
                <a:lnTo>
                  <a:pt x="7219" y="260"/>
                </a:lnTo>
                <a:lnTo>
                  <a:pt x="7220" y="263"/>
                </a:lnTo>
                <a:lnTo>
                  <a:pt x="7220" y="240"/>
                </a:lnTo>
                <a:lnTo>
                  <a:pt x="7220" y="218"/>
                </a:lnTo>
                <a:lnTo>
                  <a:pt x="7221" y="200"/>
                </a:lnTo>
                <a:lnTo>
                  <a:pt x="7221" y="205"/>
                </a:lnTo>
                <a:lnTo>
                  <a:pt x="7221" y="218"/>
                </a:lnTo>
                <a:lnTo>
                  <a:pt x="7222" y="239"/>
                </a:lnTo>
                <a:lnTo>
                  <a:pt x="7222" y="239"/>
                </a:lnTo>
                <a:lnTo>
                  <a:pt x="7222" y="232"/>
                </a:lnTo>
                <a:lnTo>
                  <a:pt x="7223" y="162"/>
                </a:lnTo>
                <a:lnTo>
                  <a:pt x="7224" y="172"/>
                </a:lnTo>
                <a:lnTo>
                  <a:pt x="7224" y="192"/>
                </a:lnTo>
                <a:lnTo>
                  <a:pt x="7225" y="257"/>
                </a:lnTo>
                <a:lnTo>
                  <a:pt x="7225" y="257"/>
                </a:lnTo>
                <a:lnTo>
                  <a:pt x="7226" y="113"/>
                </a:lnTo>
                <a:lnTo>
                  <a:pt x="7226" y="84"/>
                </a:lnTo>
                <a:lnTo>
                  <a:pt x="7226" y="83"/>
                </a:lnTo>
                <a:lnTo>
                  <a:pt x="7227" y="123"/>
                </a:lnTo>
                <a:lnTo>
                  <a:pt x="7228" y="116"/>
                </a:lnTo>
                <a:lnTo>
                  <a:pt x="7228" y="144"/>
                </a:lnTo>
                <a:lnTo>
                  <a:pt x="7229" y="138"/>
                </a:lnTo>
                <a:lnTo>
                  <a:pt x="7229" y="119"/>
                </a:lnTo>
                <a:lnTo>
                  <a:pt x="7230" y="180"/>
                </a:lnTo>
                <a:lnTo>
                  <a:pt x="7230" y="205"/>
                </a:lnTo>
                <a:lnTo>
                  <a:pt x="7231" y="246"/>
                </a:lnTo>
                <a:lnTo>
                  <a:pt x="7231" y="236"/>
                </a:lnTo>
                <a:lnTo>
                  <a:pt x="7232" y="92"/>
                </a:lnTo>
                <a:lnTo>
                  <a:pt x="7232" y="86"/>
                </a:lnTo>
                <a:lnTo>
                  <a:pt x="7233" y="131"/>
                </a:lnTo>
                <a:lnTo>
                  <a:pt x="7233" y="126"/>
                </a:lnTo>
                <a:lnTo>
                  <a:pt x="7234" y="116"/>
                </a:lnTo>
                <a:lnTo>
                  <a:pt x="7235" y="147"/>
                </a:lnTo>
                <a:lnTo>
                  <a:pt x="7235" y="151"/>
                </a:lnTo>
                <a:lnTo>
                  <a:pt x="7235" y="117"/>
                </a:lnTo>
                <a:lnTo>
                  <a:pt x="7236" y="196"/>
                </a:lnTo>
                <a:lnTo>
                  <a:pt x="7236" y="224"/>
                </a:lnTo>
                <a:lnTo>
                  <a:pt x="7236" y="244"/>
                </a:lnTo>
                <a:lnTo>
                  <a:pt x="7237" y="235"/>
                </a:lnTo>
                <a:lnTo>
                  <a:pt x="7237" y="214"/>
                </a:lnTo>
                <a:lnTo>
                  <a:pt x="7238" y="101"/>
                </a:lnTo>
                <a:lnTo>
                  <a:pt x="7238" y="102"/>
                </a:lnTo>
                <a:lnTo>
                  <a:pt x="7239" y="101"/>
                </a:lnTo>
                <a:lnTo>
                  <a:pt x="7239" y="131"/>
                </a:lnTo>
                <a:lnTo>
                  <a:pt x="7240" y="120"/>
                </a:lnTo>
                <a:lnTo>
                  <a:pt x="7240" y="119"/>
                </a:lnTo>
                <a:lnTo>
                  <a:pt x="7240" y="141"/>
                </a:lnTo>
                <a:lnTo>
                  <a:pt x="7241" y="136"/>
                </a:lnTo>
                <a:lnTo>
                  <a:pt x="7241" y="120"/>
                </a:lnTo>
                <a:lnTo>
                  <a:pt x="7242" y="228"/>
                </a:lnTo>
                <a:lnTo>
                  <a:pt x="7242" y="244"/>
                </a:lnTo>
                <a:lnTo>
                  <a:pt x="7243" y="248"/>
                </a:lnTo>
                <a:lnTo>
                  <a:pt x="7243" y="224"/>
                </a:lnTo>
                <a:lnTo>
                  <a:pt x="7244" y="183"/>
                </a:lnTo>
                <a:lnTo>
                  <a:pt x="7244" y="84"/>
                </a:lnTo>
                <a:lnTo>
                  <a:pt x="7244" y="98"/>
                </a:lnTo>
                <a:lnTo>
                  <a:pt x="7245" y="104"/>
                </a:lnTo>
                <a:lnTo>
                  <a:pt x="7245" y="128"/>
                </a:lnTo>
                <a:lnTo>
                  <a:pt x="7246" y="114"/>
                </a:lnTo>
                <a:lnTo>
                  <a:pt x="7246" y="132"/>
                </a:lnTo>
                <a:lnTo>
                  <a:pt x="7247" y="147"/>
                </a:lnTo>
                <a:lnTo>
                  <a:pt x="7247" y="120"/>
                </a:lnTo>
                <a:lnTo>
                  <a:pt x="7247" y="142"/>
                </a:lnTo>
                <a:lnTo>
                  <a:pt x="7248" y="239"/>
                </a:lnTo>
                <a:lnTo>
                  <a:pt x="7248" y="240"/>
                </a:lnTo>
                <a:lnTo>
                  <a:pt x="7249" y="244"/>
                </a:lnTo>
                <a:lnTo>
                  <a:pt x="7249" y="187"/>
                </a:lnTo>
                <a:lnTo>
                  <a:pt x="7250" y="120"/>
                </a:lnTo>
                <a:lnTo>
                  <a:pt x="7250" y="95"/>
                </a:lnTo>
                <a:lnTo>
                  <a:pt x="7251" y="111"/>
                </a:lnTo>
                <a:lnTo>
                  <a:pt x="7251" y="126"/>
                </a:lnTo>
                <a:lnTo>
                  <a:pt x="7252" y="119"/>
                </a:lnTo>
                <a:lnTo>
                  <a:pt x="7252" y="144"/>
                </a:lnTo>
                <a:lnTo>
                  <a:pt x="7252" y="142"/>
                </a:lnTo>
                <a:lnTo>
                  <a:pt x="7253" y="153"/>
                </a:lnTo>
                <a:lnTo>
                  <a:pt x="7253" y="119"/>
                </a:lnTo>
                <a:lnTo>
                  <a:pt x="7253" y="144"/>
                </a:lnTo>
                <a:lnTo>
                  <a:pt x="7253" y="180"/>
                </a:lnTo>
                <a:lnTo>
                  <a:pt x="7254" y="246"/>
                </a:lnTo>
                <a:lnTo>
                  <a:pt x="7255" y="246"/>
                </a:lnTo>
                <a:lnTo>
                  <a:pt x="7255" y="178"/>
                </a:lnTo>
                <a:lnTo>
                  <a:pt x="7256" y="148"/>
                </a:lnTo>
                <a:lnTo>
                  <a:pt x="7256" y="144"/>
                </a:lnTo>
                <a:lnTo>
                  <a:pt x="7257" y="193"/>
                </a:lnTo>
                <a:lnTo>
                  <a:pt x="7257" y="193"/>
                </a:lnTo>
                <a:lnTo>
                  <a:pt x="7258" y="205"/>
                </a:lnTo>
                <a:lnTo>
                  <a:pt x="7258" y="196"/>
                </a:lnTo>
                <a:lnTo>
                  <a:pt x="7259" y="159"/>
                </a:lnTo>
                <a:lnTo>
                  <a:pt x="7259" y="193"/>
                </a:lnTo>
                <a:lnTo>
                  <a:pt x="7259" y="221"/>
                </a:lnTo>
                <a:lnTo>
                  <a:pt x="7260" y="258"/>
                </a:lnTo>
                <a:lnTo>
                  <a:pt x="7261" y="257"/>
                </a:lnTo>
                <a:lnTo>
                  <a:pt x="7261" y="269"/>
                </a:lnTo>
                <a:lnTo>
                  <a:pt x="7262" y="214"/>
                </a:lnTo>
                <a:lnTo>
                  <a:pt x="7262" y="208"/>
                </a:lnTo>
                <a:lnTo>
                  <a:pt x="7263" y="206"/>
                </a:lnTo>
                <a:lnTo>
                  <a:pt x="7263" y="232"/>
                </a:lnTo>
                <a:lnTo>
                  <a:pt x="7263" y="236"/>
                </a:lnTo>
                <a:lnTo>
                  <a:pt x="7263" y="245"/>
                </a:lnTo>
                <a:lnTo>
                  <a:pt x="7264" y="237"/>
                </a:lnTo>
                <a:lnTo>
                  <a:pt x="7264" y="221"/>
                </a:lnTo>
                <a:lnTo>
                  <a:pt x="7265" y="168"/>
                </a:lnTo>
                <a:lnTo>
                  <a:pt x="7265" y="214"/>
                </a:lnTo>
                <a:lnTo>
                  <a:pt x="7266" y="240"/>
                </a:lnTo>
                <a:lnTo>
                  <a:pt x="7266" y="255"/>
                </a:lnTo>
                <a:lnTo>
                  <a:pt x="7267" y="246"/>
                </a:lnTo>
                <a:lnTo>
                  <a:pt x="7267" y="224"/>
                </a:lnTo>
                <a:lnTo>
                  <a:pt x="7268" y="101"/>
                </a:lnTo>
                <a:lnTo>
                  <a:pt x="7268" y="92"/>
                </a:lnTo>
                <a:lnTo>
                  <a:pt x="7269" y="126"/>
                </a:lnTo>
                <a:lnTo>
                  <a:pt x="7269" y="120"/>
                </a:lnTo>
                <a:lnTo>
                  <a:pt x="7269" y="116"/>
                </a:lnTo>
                <a:lnTo>
                  <a:pt x="7270" y="157"/>
                </a:lnTo>
                <a:lnTo>
                  <a:pt x="7271" y="126"/>
                </a:lnTo>
                <a:lnTo>
                  <a:pt x="7271" y="221"/>
                </a:lnTo>
                <a:lnTo>
                  <a:pt x="7272" y="236"/>
                </a:lnTo>
                <a:lnTo>
                  <a:pt x="7272" y="245"/>
                </a:lnTo>
                <a:lnTo>
                  <a:pt x="7273" y="215"/>
                </a:lnTo>
                <a:lnTo>
                  <a:pt x="7273" y="197"/>
                </a:lnTo>
                <a:lnTo>
                  <a:pt x="7274" y="92"/>
                </a:lnTo>
                <a:lnTo>
                  <a:pt x="7274" y="95"/>
                </a:lnTo>
                <a:lnTo>
                  <a:pt x="7274" y="99"/>
                </a:lnTo>
                <a:lnTo>
                  <a:pt x="7275" y="120"/>
                </a:lnTo>
                <a:lnTo>
                  <a:pt x="7275" y="113"/>
                </a:lnTo>
                <a:lnTo>
                  <a:pt x="7275" y="124"/>
                </a:lnTo>
                <a:lnTo>
                  <a:pt x="7276" y="156"/>
                </a:lnTo>
                <a:lnTo>
                  <a:pt x="7276" y="131"/>
                </a:lnTo>
                <a:lnTo>
                  <a:pt x="7277" y="132"/>
                </a:lnTo>
                <a:lnTo>
                  <a:pt x="7278" y="218"/>
                </a:lnTo>
                <a:lnTo>
                  <a:pt x="7278" y="235"/>
                </a:lnTo>
                <a:lnTo>
                  <a:pt x="7278" y="240"/>
                </a:lnTo>
                <a:lnTo>
                  <a:pt x="7279" y="221"/>
                </a:lnTo>
                <a:lnTo>
                  <a:pt x="7279" y="199"/>
                </a:lnTo>
                <a:lnTo>
                  <a:pt x="7280" y="89"/>
                </a:lnTo>
                <a:lnTo>
                  <a:pt x="7280" y="90"/>
                </a:lnTo>
                <a:lnTo>
                  <a:pt x="7280" y="99"/>
                </a:lnTo>
                <a:lnTo>
                  <a:pt x="7280" y="113"/>
                </a:lnTo>
                <a:lnTo>
                  <a:pt x="7281" y="110"/>
                </a:lnTo>
                <a:lnTo>
                  <a:pt x="7282" y="124"/>
                </a:lnTo>
                <a:lnTo>
                  <a:pt x="7282" y="159"/>
                </a:lnTo>
                <a:lnTo>
                  <a:pt x="7283" y="119"/>
                </a:lnTo>
                <a:lnTo>
                  <a:pt x="7283" y="135"/>
                </a:lnTo>
                <a:lnTo>
                  <a:pt x="7284" y="230"/>
                </a:lnTo>
                <a:lnTo>
                  <a:pt x="7284" y="236"/>
                </a:lnTo>
                <a:lnTo>
                  <a:pt x="7285" y="239"/>
                </a:lnTo>
                <a:lnTo>
                  <a:pt x="7285" y="184"/>
                </a:lnTo>
                <a:lnTo>
                  <a:pt x="7285" y="129"/>
                </a:lnTo>
                <a:lnTo>
                  <a:pt x="7286" y="84"/>
                </a:lnTo>
                <a:lnTo>
                  <a:pt x="7286" y="102"/>
                </a:lnTo>
                <a:lnTo>
                  <a:pt x="7287" y="116"/>
                </a:lnTo>
                <a:lnTo>
                  <a:pt x="7287" y="96"/>
                </a:lnTo>
                <a:lnTo>
                  <a:pt x="7287" y="113"/>
                </a:lnTo>
                <a:lnTo>
                  <a:pt x="7288" y="119"/>
                </a:lnTo>
                <a:lnTo>
                  <a:pt x="7288" y="135"/>
                </a:lnTo>
                <a:lnTo>
                  <a:pt x="7288" y="113"/>
                </a:lnTo>
                <a:lnTo>
                  <a:pt x="7289" y="135"/>
                </a:lnTo>
                <a:lnTo>
                  <a:pt x="7289" y="160"/>
                </a:lnTo>
                <a:lnTo>
                  <a:pt x="7290" y="239"/>
                </a:lnTo>
                <a:lnTo>
                  <a:pt x="7290" y="237"/>
                </a:lnTo>
                <a:lnTo>
                  <a:pt x="7291" y="113"/>
                </a:lnTo>
                <a:lnTo>
                  <a:pt x="7291" y="86"/>
                </a:lnTo>
                <a:lnTo>
                  <a:pt x="7291" y="79"/>
                </a:lnTo>
                <a:lnTo>
                  <a:pt x="7292" y="110"/>
                </a:lnTo>
                <a:lnTo>
                  <a:pt x="7293" y="108"/>
                </a:lnTo>
                <a:lnTo>
                  <a:pt x="7294" y="131"/>
                </a:lnTo>
                <a:lnTo>
                  <a:pt x="7294" y="144"/>
                </a:lnTo>
                <a:lnTo>
                  <a:pt x="7294" y="132"/>
                </a:lnTo>
                <a:lnTo>
                  <a:pt x="7295" y="172"/>
                </a:lnTo>
                <a:lnTo>
                  <a:pt x="7295" y="190"/>
                </a:lnTo>
                <a:lnTo>
                  <a:pt x="7296" y="242"/>
                </a:lnTo>
                <a:lnTo>
                  <a:pt x="7296" y="235"/>
                </a:lnTo>
                <a:lnTo>
                  <a:pt x="7297" y="141"/>
                </a:lnTo>
                <a:lnTo>
                  <a:pt x="7298" y="135"/>
                </a:lnTo>
                <a:lnTo>
                  <a:pt x="7299" y="194"/>
                </a:lnTo>
                <a:lnTo>
                  <a:pt x="7299" y="190"/>
                </a:lnTo>
                <a:lnTo>
                  <a:pt x="7299" y="185"/>
                </a:lnTo>
                <a:lnTo>
                  <a:pt x="7299" y="197"/>
                </a:lnTo>
                <a:lnTo>
                  <a:pt x="7300" y="193"/>
                </a:lnTo>
                <a:lnTo>
                  <a:pt x="7300" y="197"/>
                </a:lnTo>
                <a:lnTo>
                  <a:pt x="7300" y="157"/>
                </a:lnTo>
                <a:lnTo>
                  <a:pt x="7301" y="209"/>
                </a:lnTo>
                <a:lnTo>
                  <a:pt x="7301" y="232"/>
                </a:lnTo>
                <a:lnTo>
                  <a:pt x="7302" y="258"/>
                </a:lnTo>
                <a:lnTo>
                  <a:pt x="7302" y="257"/>
                </a:lnTo>
                <a:lnTo>
                  <a:pt x="7303" y="255"/>
                </a:lnTo>
                <a:lnTo>
                  <a:pt x="7303" y="272"/>
                </a:lnTo>
                <a:lnTo>
                  <a:pt x="7303" y="209"/>
                </a:lnTo>
                <a:lnTo>
                  <a:pt x="7304" y="203"/>
                </a:lnTo>
                <a:lnTo>
                  <a:pt x="7305" y="233"/>
                </a:lnTo>
                <a:lnTo>
                  <a:pt x="7305" y="233"/>
                </a:lnTo>
                <a:lnTo>
                  <a:pt x="7305" y="235"/>
                </a:lnTo>
                <a:lnTo>
                  <a:pt x="7306" y="200"/>
                </a:lnTo>
                <a:lnTo>
                  <a:pt x="7306" y="165"/>
                </a:lnTo>
                <a:lnTo>
                  <a:pt x="7307" y="240"/>
                </a:lnTo>
                <a:lnTo>
                  <a:pt x="7307" y="251"/>
                </a:lnTo>
                <a:lnTo>
                  <a:pt x="7308" y="255"/>
                </a:lnTo>
                <a:lnTo>
                  <a:pt x="7308" y="245"/>
                </a:lnTo>
                <a:lnTo>
                  <a:pt x="7309" y="202"/>
                </a:lnTo>
                <a:lnTo>
                  <a:pt x="7310" y="101"/>
                </a:lnTo>
                <a:lnTo>
                  <a:pt x="7310" y="108"/>
                </a:lnTo>
                <a:lnTo>
                  <a:pt x="7310" y="131"/>
                </a:lnTo>
                <a:lnTo>
                  <a:pt x="7311" y="124"/>
                </a:lnTo>
                <a:lnTo>
                  <a:pt x="7311" y="136"/>
                </a:lnTo>
                <a:lnTo>
                  <a:pt x="7312" y="171"/>
                </a:lnTo>
                <a:lnTo>
                  <a:pt x="7312" y="147"/>
                </a:lnTo>
                <a:lnTo>
                  <a:pt x="7312" y="142"/>
                </a:lnTo>
                <a:lnTo>
                  <a:pt x="7313" y="236"/>
                </a:lnTo>
                <a:lnTo>
                  <a:pt x="7314" y="242"/>
                </a:lnTo>
                <a:lnTo>
                  <a:pt x="7314" y="244"/>
                </a:lnTo>
                <a:lnTo>
                  <a:pt x="7315" y="203"/>
                </a:lnTo>
                <a:lnTo>
                  <a:pt x="7315" y="133"/>
                </a:lnTo>
                <a:lnTo>
                  <a:pt x="7316" y="90"/>
                </a:lnTo>
                <a:lnTo>
                  <a:pt x="7316" y="120"/>
                </a:lnTo>
                <a:lnTo>
                  <a:pt x="7317" y="114"/>
                </a:lnTo>
                <a:lnTo>
                  <a:pt x="7317" y="128"/>
                </a:lnTo>
                <a:lnTo>
                  <a:pt x="7317" y="138"/>
                </a:lnTo>
                <a:lnTo>
                  <a:pt x="7318" y="159"/>
                </a:lnTo>
                <a:lnTo>
                  <a:pt x="7318" y="147"/>
                </a:lnTo>
                <a:lnTo>
                  <a:pt x="7318" y="176"/>
                </a:lnTo>
                <a:lnTo>
                  <a:pt x="7319" y="244"/>
                </a:lnTo>
                <a:lnTo>
                  <a:pt x="7320" y="242"/>
                </a:lnTo>
                <a:lnTo>
                  <a:pt x="7321" y="140"/>
                </a:lnTo>
                <a:lnTo>
                  <a:pt x="7321" y="99"/>
                </a:lnTo>
                <a:lnTo>
                  <a:pt x="7322" y="89"/>
                </a:lnTo>
                <a:lnTo>
                  <a:pt x="7322" y="114"/>
                </a:lnTo>
                <a:lnTo>
                  <a:pt x="7322" y="120"/>
                </a:lnTo>
                <a:lnTo>
                  <a:pt x="7323" y="110"/>
                </a:lnTo>
                <a:lnTo>
                  <a:pt x="7323" y="141"/>
                </a:lnTo>
                <a:lnTo>
                  <a:pt x="7323" y="141"/>
                </a:lnTo>
                <a:lnTo>
                  <a:pt x="7323" y="144"/>
                </a:lnTo>
                <a:lnTo>
                  <a:pt x="7324" y="136"/>
                </a:lnTo>
                <a:lnTo>
                  <a:pt x="7324" y="169"/>
                </a:lnTo>
                <a:lnTo>
                  <a:pt x="7325" y="197"/>
                </a:lnTo>
                <a:lnTo>
                  <a:pt x="7326" y="240"/>
                </a:lnTo>
                <a:lnTo>
                  <a:pt x="7326" y="240"/>
                </a:lnTo>
                <a:lnTo>
                  <a:pt x="7326" y="237"/>
                </a:lnTo>
                <a:lnTo>
                  <a:pt x="7326" y="246"/>
                </a:lnTo>
                <a:lnTo>
                  <a:pt x="7327" y="98"/>
                </a:lnTo>
                <a:lnTo>
                  <a:pt x="7327" y="98"/>
                </a:lnTo>
                <a:lnTo>
                  <a:pt x="7328" y="119"/>
                </a:lnTo>
                <a:lnTo>
                  <a:pt x="7328" y="117"/>
                </a:lnTo>
                <a:lnTo>
                  <a:pt x="7328" y="108"/>
                </a:lnTo>
                <a:lnTo>
                  <a:pt x="7329" y="150"/>
                </a:lnTo>
                <a:lnTo>
                  <a:pt x="7330" y="165"/>
                </a:lnTo>
                <a:lnTo>
                  <a:pt x="7330" y="138"/>
                </a:lnTo>
                <a:lnTo>
                  <a:pt x="7330" y="192"/>
                </a:lnTo>
                <a:lnTo>
                  <a:pt x="7331" y="221"/>
                </a:lnTo>
                <a:lnTo>
                  <a:pt x="7332" y="240"/>
                </a:lnTo>
                <a:lnTo>
                  <a:pt x="7332" y="230"/>
                </a:lnTo>
                <a:lnTo>
                  <a:pt x="7332" y="245"/>
                </a:lnTo>
                <a:lnTo>
                  <a:pt x="7333" y="92"/>
                </a:lnTo>
                <a:lnTo>
                  <a:pt x="7333" y="99"/>
                </a:lnTo>
                <a:lnTo>
                  <a:pt x="7334" y="117"/>
                </a:lnTo>
                <a:lnTo>
                  <a:pt x="7334" y="114"/>
                </a:lnTo>
                <a:lnTo>
                  <a:pt x="7334" y="108"/>
                </a:lnTo>
                <a:lnTo>
                  <a:pt x="7335" y="148"/>
                </a:lnTo>
                <a:lnTo>
                  <a:pt x="7336" y="165"/>
                </a:lnTo>
                <a:lnTo>
                  <a:pt x="7336" y="142"/>
                </a:lnTo>
                <a:lnTo>
                  <a:pt x="7337" y="188"/>
                </a:lnTo>
                <a:lnTo>
                  <a:pt x="7337" y="215"/>
                </a:lnTo>
                <a:lnTo>
                  <a:pt x="7338" y="240"/>
                </a:lnTo>
                <a:lnTo>
                  <a:pt x="7338" y="236"/>
                </a:lnTo>
                <a:lnTo>
                  <a:pt x="7338" y="249"/>
                </a:lnTo>
                <a:lnTo>
                  <a:pt x="7339" y="140"/>
                </a:lnTo>
                <a:lnTo>
                  <a:pt x="7339" y="141"/>
                </a:lnTo>
                <a:lnTo>
                  <a:pt x="7339" y="144"/>
                </a:lnTo>
                <a:lnTo>
                  <a:pt x="7340" y="193"/>
                </a:lnTo>
                <a:lnTo>
                  <a:pt x="7340" y="190"/>
                </a:lnTo>
                <a:lnTo>
                  <a:pt x="7341" y="193"/>
                </a:lnTo>
                <a:lnTo>
                  <a:pt x="7341" y="199"/>
                </a:lnTo>
                <a:lnTo>
                  <a:pt x="7342" y="193"/>
                </a:lnTo>
                <a:lnTo>
                  <a:pt x="7342" y="187"/>
                </a:lnTo>
                <a:lnTo>
                  <a:pt x="7342" y="172"/>
                </a:lnTo>
                <a:lnTo>
                  <a:pt x="7343" y="233"/>
                </a:lnTo>
                <a:lnTo>
                  <a:pt x="7343" y="245"/>
                </a:lnTo>
                <a:lnTo>
                  <a:pt x="7344" y="280"/>
                </a:lnTo>
                <a:lnTo>
                  <a:pt x="7344" y="270"/>
                </a:lnTo>
                <a:lnTo>
                  <a:pt x="7345" y="211"/>
                </a:lnTo>
                <a:lnTo>
                  <a:pt x="7346" y="214"/>
                </a:lnTo>
                <a:lnTo>
                  <a:pt x="7346" y="236"/>
                </a:lnTo>
                <a:lnTo>
                  <a:pt x="7347" y="239"/>
                </a:lnTo>
                <a:lnTo>
                  <a:pt x="7348" y="176"/>
                </a:lnTo>
                <a:lnTo>
                  <a:pt x="7348" y="183"/>
                </a:lnTo>
                <a:lnTo>
                  <a:pt x="7349" y="248"/>
                </a:lnTo>
                <a:lnTo>
                  <a:pt x="7349" y="255"/>
                </a:lnTo>
                <a:lnTo>
                  <a:pt x="7350" y="199"/>
                </a:lnTo>
                <a:lnTo>
                  <a:pt x="7350" y="114"/>
                </a:lnTo>
                <a:lnTo>
                  <a:pt x="7351" y="92"/>
                </a:lnTo>
                <a:lnTo>
                  <a:pt x="7351" y="113"/>
                </a:lnTo>
                <a:lnTo>
                  <a:pt x="7352" y="117"/>
                </a:lnTo>
                <a:lnTo>
                  <a:pt x="7352" y="116"/>
                </a:lnTo>
                <a:lnTo>
                  <a:pt x="7353" y="129"/>
                </a:lnTo>
                <a:lnTo>
                  <a:pt x="7353" y="142"/>
                </a:lnTo>
                <a:lnTo>
                  <a:pt x="7353" y="151"/>
                </a:lnTo>
                <a:lnTo>
                  <a:pt x="7354" y="145"/>
                </a:lnTo>
                <a:lnTo>
                  <a:pt x="7354" y="178"/>
                </a:lnTo>
                <a:lnTo>
                  <a:pt x="7355" y="244"/>
                </a:lnTo>
                <a:lnTo>
                  <a:pt x="7355" y="242"/>
                </a:lnTo>
                <a:lnTo>
                  <a:pt x="7356" y="122"/>
                </a:lnTo>
                <a:lnTo>
                  <a:pt x="7357" y="95"/>
                </a:lnTo>
                <a:lnTo>
                  <a:pt x="7357" y="89"/>
                </a:lnTo>
                <a:lnTo>
                  <a:pt x="7358" y="124"/>
                </a:lnTo>
                <a:lnTo>
                  <a:pt x="7358" y="116"/>
                </a:lnTo>
                <a:lnTo>
                  <a:pt x="7358" y="107"/>
                </a:lnTo>
                <a:lnTo>
                  <a:pt x="7359" y="123"/>
                </a:lnTo>
                <a:lnTo>
                  <a:pt x="7359" y="120"/>
                </a:lnTo>
                <a:lnTo>
                  <a:pt x="7360" y="172"/>
                </a:lnTo>
                <a:lnTo>
                  <a:pt x="7360" y="199"/>
                </a:lnTo>
                <a:lnTo>
                  <a:pt x="7361" y="245"/>
                </a:lnTo>
                <a:lnTo>
                  <a:pt x="7361" y="242"/>
                </a:lnTo>
                <a:lnTo>
                  <a:pt x="7362" y="236"/>
                </a:lnTo>
                <a:lnTo>
                  <a:pt x="7362" y="245"/>
                </a:lnTo>
                <a:lnTo>
                  <a:pt x="7362" y="86"/>
                </a:lnTo>
                <a:lnTo>
                  <a:pt x="7363" y="79"/>
                </a:lnTo>
                <a:lnTo>
                  <a:pt x="7363" y="119"/>
                </a:lnTo>
                <a:lnTo>
                  <a:pt x="7364" y="117"/>
                </a:lnTo>
                <a:lnTo>
                  <a:pt x="7364" y="89"/>
                </a:lnTo>
                <a:lnTo>
                  <a:pt x="7365" y="122"/>
                </a:lnTo>
                <a:lnTo>
                  <a:pt x="7365" y="136"/>
                </a:lnTo>
                <a:lnTo>
                  <a:pt x="7366" y="119"/>
                </a:lnTo>
                <a:lnTo>
                  <a:pt x="7366" y="214"/>
                </a:lnTo>
                <a:lnTo>
                  <a:pt x="7366" y="226"/>
                </a:lnTo>
                <a:lnTo>
                  <a:pt x="7367" y="245"/>
                </a:lnTo>
                <a:lnTo>
                  <a:pt x="7367" y="237"/>
                </a:lnTo>
                <a:lnTo>
                  <a:pt x="7368" y="239"/>
                </a:lnTo>
                <a:lnTo>
                  <a:pt x="7369" y="64"/>
                </a:lnTo>
                <a:lnTo>
                  <a:pt x="7369" y="67"/>
                </a:lnTo>
                <a:lnTo>
                  <a:pt x="7370" y="101"/>
                </a:lnTo>
                <a:lnTo>
                  <a:pt x="7370" y="96"/>
                </a:lnTo>
                <a:lnTo>
                  <a:pt x="7371" y="124"/>
                </a:lnTo>
                <a:lnTo>
                  <a:pt x="7371" y="117"/>
                </a:lnTo>
                <a:lnTo>
                  <a:pt x="7372" y="227"/>
                </a:lnTo>
                <a:lnTo>
                  <a:pt x="7373" y="239"/>
                </a:lnTo>
                <a:lnTo>
                  <a:pt x="7373" y="248"/>
                </a:lnTo>
                <a:lnTo>
                  <a:pt x="7373" y="236"/>
                </a:lnTo>
                <a:lnTo>
                  <a:pt x="7374" y="240"/>
                </a:lnTo>
                <a:lnTo>
                  <a:pt x="7374" y="176"/>
                </a:lnTo>
                <a:lnTo>
                  <a:pt x="7374" y="70"/>
                </a:lnTo>
                <a:lnTo>
                  <a:pt x="7375" y="74"/>
                </a:lnTo>
                <a:lnTo>
                  <a:pt x="7375" y="83"/>
                </a:lnTo>
                <a:lnTo>
                  <a:pt x="7376" y="110"/>
                </a:lnTo>
                <a:lnTo>
                  <a:pt x="7376" y="105"/>
                </a:lnTo>
                <a:lnTo>
                  <a:pt x="7376" y="110"/>
                </a:lnTo>
                <a:lnTo>
                  <a:pt x="7377" y="147"/>
                </a:lnTo>
                <a:lnTo>
                  <a:pt x="7377" y="141"/>
                </a:lnTo>
                <a:lnTo>
                  <a:pt x="7378" y="236"/>
                </a:lnTo>
                <a:lnTo>
                  <a:pt x="7379" y="240"/>
                </a:lnTo>
                <a:lnTo>
                  <a:pt x="7380" y="258"/>
                </a:lnTo>
                <a:lnTo>
                  <a:pt x="7380" y="227"/>
                </a:lnTo>
                <a:lnTo>
                  <a:pt x="7380" y="175"/>
                </a:lnTo>
                <a:lnTo>
                  <a:pt x="7381" y="140"/>
                </a:lnTo>
                <a:lnTo>
                  <a:pt x="7381" y="160"/>
                </a:lnTo>
                <a:lnTo>
                  <a:pt x="7381" y="181"/>
                </a:lnTo>
                <a:lnTo>
                  <a:pt x="7382" y="199"/>
                </a:lnTo>
                <a:lnTo>
                  <a:pt x="7382" y="199"/>
                </a:lnTo>
                <a:lnTo>
                  <a:pt x="7383" y="200"/>
                </a:lnTo>
                <a:lnTo>
                  <a:pt x="7383" y="171"/>
                </a:lnTo>
                <a:lnTo>
                  <a:pt x="7384" y="193"/>
                </a:lnTo>
                <a:lnTo>
                  <a:pt x="7385" y="254"/>
                </a:lnTo>
                <a:lnTo>
                  <a:pt x="7385" y="257"/>
                </a:lnTo>
                <a:lnTo>
                  <a:pt x="7385" y="284"/>
                </a:lnTo>
                <a:lnTo>
                  <a:pt x="7386" y="252"/>
                </a:lnTo>
                <a:lnTo>
                  <a:pt x="7386" y="226"/>
                </a:lnTo>
                <a:lnTo>
                  <a:pt x="7387" y="203"/>
                </a:lnTo>
                <a:lnTo>
                  <a:pt x="7387" y="209"/>
                </a:lnTo>
                <a:lnTo>
                  <a:pt x="7387" y="223"/>
                </a:lnTo>
                <a:lnTo>
                  <a:pt x="7388" y="240"/>
                </a:lnTo>
                <a:lnTo>
                  <a:pt x="7388" y="237"/>
                </a:lnTo>
                <a:lnTo>
                  <a:pt x="7389" y="202"/>
                </a:lnTo>
                <a:lnTo>
                  <a:pt x="7389" y="208"/>
                </a:lnTo>
                <a:lnTo>
                  <a:pt x="7389" y="176"/>
                </a:lnTo>
                <a:lnTo>
                  <a:pt x="7389" y="192"/>
                </a:lnTo>
              </a:path>
            </a:pathLst>
          </a:custGeom>
          <a:noFill/>
          <a:ln w="4763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5419725" y="3124369"/>
            <a:ext cx="48816" cy="280988"/>
          </a:xfrm>
          <a:custGeom>
            <a:avLst/>
            <a:gdLst>
              <a:gd name="T0" fmla="*/ 0 w 41"/>
              <a:gd name="T1" fmla="*/ 213 h 236"/>
              <a:gd name="T2" fmla="*/ 1 w 41"/>
              <a:gd name="T3" fmla="*/ 204 h 236"/>
              <a:gd name="T4" fmla="*/ 2 w 41"/>
              <a:gd name="T5" fmla="*/ 39 h 236"/>
              <a:gd name="T6" fmla="*/ 2 w 41"/>
              <a:gd name="T7" fmla="*/ 24 h 236"/>
              <a:gd name="T8" fmla="*/ 3 w 41"/>
              <a:gd name="T9" fmla="*/ 64 h 236"/>
              <a:gd name="T10" fmla="*/ 4 w 41"/>
              <a:gd name="T11" fmla="*/ 49 h 236"/>
              <a:gd name="T12" fmla="*/ 5 w 41"/>
              <a:gd name="T13" fmla="*/ 51 h 236"/>
              <a:gd name="T14" fmla="*/ 6 w 41"/>
              <a:gd name="T15" fmla="*/ 143 h 236"/>
              <a:gd name="T16" fmla="*/ 6 w 41"/>
              <a:gd name="T17" fmla="*/ 211 h 236"/>
              <a:gd name="T18" fmla="*/ 7 w 41"/>
              <a:gd name="T19" fmla="*/ 196 h 236"/>
              <a:gd name="T20" fmla="*/ 8 w 41"/>
              <a:gd name="T21" fmla="*/ 39 h 236"/>
              <a:gd name="T22" fmla="*/ 9 w 41"/>
              <a:gd name="T23" fmla="*/ 30 h 236"/>
              <a:gd name="T24" fmla="*/ 9 w 41"/>
              <a:gd name="T25" fmla="*/ 75 h 236"/>
              <a:gd name="T26" fmla="*/ 10 w 41"/>
              <a:gd name="T27" fmla="*/ 55 h 236"/>
              <a:gd name="T28" fmla="*/ 11 w 41"/>
              <a:gd name="T29" fmla="*/ 48 h 236"/>
              <a:gd name="T30" fmla="*/ 11 w 41"/>
              <a:gd name="T31" fmla="*/ 135 h 236"/>
              <a:gd name="T32" fmla="*/ 12 w 41"/>
              <a:gd name="T33" fmla="*/ 208 h 236"/>
              <a:gd name="T34" fmla="*/ 13 w 41"/>
              <a:gd name="T35" fmla="*/ 205 h 236"/>
              <a:gd name="T36" fmla="*/ 14 w 41"/>
              <a:gd name="T37" fmla="*/ 49 h 236"/>
              <a:gd name="T38" fmla="*/ 14 w 41"/>
              <a:gd name="T39" fmla="*/ 27 h 236"/>
              <a:gd name="T40" fmla="*/ 15 w 41"/>
              <a:gd name="T41" fmla="*/ 73 h 236"/>
              <a:gd name="T42" fmla="*/ 16 w 41"/>
              <a:gd name="T43" fmla="*/ 63 h 236"/>
              <a:gd name="T44" fmla="*/ 17 w 41"/>
              <a:gd name="T45" fmla="*/ 55 h 236"/>
              <a:gd name="T46" fmla="*/ 18 w 41"/>
              <a:gd name="T47" fmla="*/ 147 h 236"/>
              <a:gd name="T48" fmla="*/ 18 w 41"/>
              <a:gd name="T49" fmla="*/ 214 h 236"/>
              <a:gd name="T50" fmla="*/ 19 w 41"/>
              <a:gd name="T51" fmla="*/ 205 h 236"/>
              <a:gd name="T52" fmla="*/ 20 w 41"/>
              <a:gd name="T53" fmla="*/ 30 h 236"/>
              <a:gd name="T54" fmla="*/ 20 w 41"/>
              <a:gd name="T55" fmla="*/ 33 h 236"/>
              <a:gd name="T56" fmla="*/ 21 w 41"/>
              <a:gd name="T57" fmla="*/ 76 h 236"/>
              <a:gd name="T58" fmla="*/ 22 w 41"/>
              <a:gd name="T59" fmla="*/ 69 h 236"/>
              <a:gd name="T60" fmla="*/ 23 w 41"/>
              <a:gd name="T61" fmla="*/ 39 h 236"/>
              <a:gd name="T62" fmla="*/ 23 w 41"/>
              <a:gd name="T63" fmla="*/ 141 h 236"/>
              <a:gd name="T64" fmla="*/ 24 w 41"/>
              <a:gd name="T65" fmla="*/ 210 h 236"/>
              <a:gd name="T66" fmla="*/ 25 w 41"/>
              <a:gd name="T67" fmla="*/ 213 h 236"/>
              <a:gd name="T68" fmla="*/ 26 w 41"/>
              <a:gd name="T69" fmla="*/ 118 h 236"/>
              <a:gd name="T70" fmla="*/ 26 w 41"/>
              <a:gd name="T71" fmla="*/ 98 h 236"/>
              <a:gd name="T72" fmla="*/ 27 w 41"/>
              <a:gd name="T73" fmla="*/ 153 h 236"/>
              <a:gd name="T74" fmla="*/ 28 w 41"/>
              <a:gd name="T75" fmla="*/ 141 h 236"/>
              <a:gd name="T76" fmla="*/ 29 w 41"/>
              <a:gd name="T77" fmla="*/ 86 h 236"/>
              <a:gd name="T78" fmla="*/ 29 w 41"/>
              <a:gd name="T79" fmla="*/ 165 h 236"/>
              <a:gd name="T80" fmla="*/ 30 w 41"/>
              <a:gd name="T81" fmla="*/ 223 h 236"/>
              <a:gd name="T82" fmla="*/ 31 w 41"/>
              <a:gd name="T83" fmla="*/ 229 h 236"/>
              <a:gd name="T84" fmla="*/ 31 w 41"/>
              <a:gd name="T85" fmla="*/ 207 h 236"/>
              <a:gd name="T86" fmla="*/ 32 w 41"/>
              <a:gd name="T87" fmla="*/ 135 h 236"/>
              <a:gd name="T88" fmla="*/ 33 w 41"/>
              <a:gd name="T89" fmla="*/ 172 h 236"/>
              <a:gd name="T90" fmla="*/ 34 w 41"/>
              <a:gd name="T91" fmla="*/ 153 h 236"/>
              <a:gd name="T92" fmla="*/ 34 w 41"/>
              <a:gd name="T93" fmla="*/ 107 h 236"/>
              <a:gd name="T94" fmla="*/ 35 w 41"/>
              <a:gd name="T95" fmla="*/ 163 h 236"/>
              <a:gd name="T96" fmla="*/ 36 w 41"/>
              <a:gd name="T97" fmla="*/ 224 h 236"/>
              <a:gd name="T98" fmla="*/ 37 w 41"/>
              <a:gd name="T99" fmla="*/ 210 h 236"/>
              <a:gd name="T100" fmla="*/ 37 w 41"/>
              <a:gd name="T101" fmla="*/ 46 h 236"/>
              <a:gd name="T102" fmla="*/ 38 w 41"/>
              <a:gd name="T103" fmla="*/ 11 h 236"/>
              <a:gd name="T104" fmla="*/ 39 w 41"/>
              <a:gd name="T105" fmla="*/ 54 h 236"/>
              <a:gd name="T106" fmla="*/ 40 w 41"/>
              <a:gd name="T107" fmla="*/ 36 h 236"/>
              <a:gd name="T108" fmla="*/ 40 w 41"/>
              <a:gd name="T109" fmla="*/ 52 h 236"/>
              <a:gd name="T110" fmla="*/ 41 w 41"/>
              <a:gd name="T111" fmla="*/ 149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1" h="236">
                <a:moveTo>
                  <a:pt x="0" y="175"/>
                </a:moveTo>
                <a:lnTo>
                  <a:pt x="0" y="201"/>
                </a:lnTo>
                <a:lnTo>
                  <a:pt x="0" y="213"/>
                </a:lnTo>
                <a:lnTo>
                  <a:pt x="1" y="215"/>
                </a:lnTo>
                <a:lnTo>
                  <a:pt x="1" y="220"/>
                </a:lnTo>
                <a:lnTo>
                  <a:pt x="1" y="204"/>
                </a:lnTo>
                <a:lnTo>
                  <a:pt x="1" y="172"/>
                </a:lnTo>
                <a:lnTo>
                  <a:pt x="2" y="113"/>
                </a:lnTo>
                <a:lnTo>
                  <a:pt x="2" y="39"/>
                </a:lnTo>
                <a:lnTo>
                  <a:pt x="2" y="15"/>
                </a:lnTo>
                <a:lnTo>
                  <a:pt x="2" y="17"/>
                </a:lnTo>
                <a:lnTo>
                  <a:pt x="2" y="24"/>
                </a:lnTo>
                <a:lnTo>
                  <a:pt x="3" y="40"/>
                </a:lnTo>
                <a:lnTo>
                  <a:pt x="3" y="64"/>
                </a:lnTo>
                <a:lnTo>
                  <a:pt x="3" y="64"/>
                </a:lnTo>
                <a:lnTo>
                  <a:pt x="4" y="55"/>
                </a:lnTo>
                <a:lnTo>
                  <a:pt x="4" y="57"/>
                </a:lnTo>
                <a:lnTo>
                  <a:pt x="4" y="49"/>
                </a:lnTo>
                <a:lnTo>
                  <a:pt x="4" y="2"/>
                </a:lnTo>
                <a:lnTo>
                  <a:pt x="5" y="12"/>
                </a:lnTo>
                <a:lnTo>
                  <a:pt x="5" y="51"/>
                </a:lnTo>
                <a:lnTo>
                  <a:pt x="5" y="73"/>
                </a:lnTo>
                <a:lnTo>
                  <a:pt x="5" y="123"/>
                </a:lnTo>
                <a:lnTo>
                  <a:pt x="6" y="143"/>
                </a:lnTo>
                <a:lnTo>
                  <a:pt x="6" y="177"/>
                </a:lnTo>
                <a:lnTo>
                  <a:pt x="6" y="198"/>
                </a:lnTo>
                <a:lnTo>
                  <a:pt x="6" y="211"/>
                </a:lnTo>
                <a:lnTo>
                  <a:pt x="6" y="214"/>
                </a:lnTo>
                <a:lnTo>
                  <a:pt x="7" y="215"/>
                </a:lnTo>
                <a:lnTo>
                  <a:pt x="7" y="196"/>
                </a:lnTo>
                <a:lnTo>
                  <a:pt x="7" y="171"/>
                </a:lnTo>
                <a:lnTo>
                  <a:pt x="8" y="103"/>
                </a:lnTo>
                <a:lnTo>
                  <a:pt x="8" y="39"/>
                </a:lnTo>
                <a:lnTo>
                  <a:pt x="8" y="15"/>
                </a:lnTo>
                <a:lnTo>
                  <a:pt x="8" y="19"/>
                </a:lnTo>
                <a:lnTo>
                  <a:pt x="9" y="30"/>
                </a:lnTo>
                <a:lnTo>
                  <a:pt x="9" y="40"/>
                </a:lnTo>
                <a:lnTo>
                  <a:pt x="9" y="75"/>
                </a:lnTo>
                <a:lnTo>
                  <a:pt x="9" y="75"/>
                </a:lnTo>
                <a:lnTo>
                  <a:pt x="10" y="67"/>
                </a:lnTo>
                <a:lnTo>
                  <a:pt x="10" y="61"/>
                </a:lnTo>
                <a:lnTo>
                  <a:pt x="10" y="55"/>
                </a:lnTo>
                <a:lnTo>
                  <a:pt x="10" y="12"/>
                </a:lnTo>
                <a:lnTo>
                  <a:pt x="10" y="18"/>
                </a:lnTo>
                <a:lnTo>
                  <a:pt x="11" y="48"/>
                </a:lnTo>
                <a:lnTo>
                  <a:pt x="11" y="79"/>
                </a:lnTo>
                <a:lnTo>
                  <a:pt x="11" y="101"/>
                </a:lnTo>
                <a:lnTo>
                  <a:pt x="11" y="135"/>
                </a:lnTo>
                <a:lnTo>
                  <a:pt x="12" y="175"/>
                </a:lnTo>
                <a:lnTo>
                  <a:pt x="12" y="199"/>
                </a:lnTo>
                <a:lnTo>
                  <a:pt x="12" y="208"/>
                </a:lnTo>
                <a:lnTo>
                  <a:pt x="13" y="220"/>
                </a:lnTo>
                <a:lnTo>
                  <a:pt x="13" y="219"/>
                </a:lnTo>
                <a:lnTo>
                  <a:pt x="13" y="205"/>
                </a:lnTo>
                <a:lnTo>
                  <a:pt x="13" y="179"/>
                </a:lnTo>
                <a:lnTo>
                  <a:pt x="14" y="115"/>
                </a:lnTo>
                <a:lnTo>
                  <a:pt x="14" y="49"/>
                </a:lnTo>
                <a:lnTo>
                  <a:pt x="14" y="33"/>
                </a:lnTo>
                <a:lnTo>
                  <a:pt x="14" y="23"/>
                </a:lnTo>
                <a:lnTo>
                  <a:pt x="14" y="27"/>
                </a:lnTo>
                <a:lnTo>
                  <a:pt x="15" y="49"/>
                </a:lnTo>
                <a:lnTo>
                  <a:pt x="15" y="71"/>
                </a:lnTo>
                <a:lnTo>
                  <a:pt x="15" y="73"/>
                </a:lnTo>
                <a:lnTo>
                  <a:pt x="15" y="71"/>
                </a:lnTo>
                <a:lnTo>
                  <a:pt x="16" y="69"/>
                </a:lnTo>
                <a:lnTo>
                  <a:pt x="16" y="63"/>
                </a:lnTo>
                <a:lnTo>
                  <a:pt x="16" y="0"/>
                </a:lnTo>
                <a:lnTo>
                  <a:pt x="16" y="21"/>
                </a:lnTo>
                <a:lnTo>
                  <a:pt x="17" y="55"/>
                </a:lnTo>
                <a:lnTo>
                  <a:pt x="17" y="75"/>
                </a:lnTo>
                <a:lnTo>
                  <a:pt x="17" y="103"/>
                </a:lnTo>
                <a:lnTo>
                  <a:pt x="18" y="147"/>
                </a:lnTo>
                <a:lnTo>
                  <a:pt x="18" y="175"/>
                </a:lnTo>
                <a:lnTo>
                  <a:pt x="18" y="199"/>
                </a:lnTo>
                <a:lnTo>
                  <a:pt x="18" y="214"/>
                </a:lnTo>
                <a:lnTo>
                  <a:pt x="18" y="215"/>
                </a:lnTo>
                <a:lnTo>
                  <a:pt x="19" y="219"/>
                </a:lnTo>
                <a:lnTo>
                  <a:pt x="19" y="205"/>
                </a:lnTo>
                <a:lnTo>
                  <a:pt x="19" y="179"/>
                </a:lnTo>
                <a:lnTo>
                  <a:pt x="19" y="107"/>
                </a:lnTo>
                <a:lnTo>
                  <a:pt x="20" y="30"/>
                </a:lnTo>
                <a:lnTo>
                  <a:pt x="20" y="26"/>
                </a:lnTo>
                <a:lnTo>
                  <a:pt x="20" y="19"/>
                </a:lnTo>
                <a:lnTo>
                  <a:pt x="20" y="33"/>
                </a:lnTo>
                <a:lnTo>
                  <a:pt x="21" y="43"/>
                </a:lnTo>
                <a:lnTo>
                  <a:pt x="21" y="73"/>
                </a:lnTo>
                <a:lnTo>
                  <a:pt x="21" y="76"/>
                </a:lnTo>
                <a:lnTo>
                  <a:pt x="22" y="67"/>
                </a:lnTo>
                <a:lnTo>
                  <a:pt x="22" y="67"/>
                </a:lnTo>
                <a:lnTo>
                  <a:pt x="22" y="69"/>
                </a:lnTo>
                <a:lnTo>
                  <a:pt x="22" y="14"/>
                </a:lnTo>
                <a:lnTo>
                  <a:pt x="22" y="19"/>
                </a:lnTo>
                <a:lnTo>
                  <a:pt x="23" y="39"/>
                </a:lnTo>
                <a:lnTo>
                  <a:pt x="23" y="77"/>
                </a:lnTo>
                <a:lnTo>
                  <a:pt x="23" y="123"/>
                </a:lnTo>
                <a:lnTo>
                  <a:pt x="23" y="141"/>
                </a:lnTo>
                <a:lnTo>
                  <a:pt x="24" y="180"/>
                </a:lnTo>
                <a:lnTo>
                  <a:pt x="24" y="192"/>
                </a:lnTo>
                <a:lnTo>
                  <a:pt x="24" y="210"/>
                </a:lnTo>
                <a:lnTo>
                  <a:pt x="24" y="217"/>
                </a:lnTo>
                <a:lnTo>
                  <a:pt x="25" y="226"/>
                </a:lnTo>
                <a:lnTo>
                  <a:pt x="25" y="213"/>
                </a:lnTo>
                <a:lnTo>
                  <a:pt x="25" y="193"/>
                </a:lnTo>
                <a:lnTo>
                  <a:pt x="25" y="149"/>
                </a:lnTo>
                <a:lnTo>
                  <a:pt x="26" y="118"/>
                </a:lnTo>
                <a:lnTo>
                  <a:pt x="26" y="98"/>
                </a:lnTo>
                <a:lnTo>
                  <a:pt x="26" y="94"/>
                </a:lnTo>
                <a:lnTo>
                  <a:pt x="26" y="98"/>
                </a:lnTo>
                <a:lnTo>
                  <a:pt x="26" y="115"/>
                </a:lnTo>
                <a:lnTo>
                  <a:pt x="27" y="141"/>
                </a:lnTo>
                <a:lnTo>
                  <a:pt x="27" y="153"/>
                </a:lnTo>
                <a:lnTo>
                  <a:pt x="27" y="158"/>
                </a:lnTo>
                <a:lnTo>
                  <a:pt x="28" y="152"/>
                </a:lnTo>
                <a:lnTo>
                  <a:pt x="28" y="141"/>
                </a:lnTo>
                <a:lnTo>
                  <a:pt x="28" y="85"/>
                </a:lnTo>
                <a:lnTo>
                  <a:pt x="28" y="71"/>
                </a:lnTo>
                <a:lnTo>
                  <a:pt x="29" y="86"/>
                </a:lnTo>
                <a:lnTo>
                  <a:pt x="29" y="113"/>
                </a:lnTo>
                <a:lnTo>
                  <a:pt x="29" y="143"/>
                </a:lnTo>
                <a:lnTo>
                  <a:pt x="29" y="165"/>
                </a:lnTo>
                <a:lnTo>
                  <a:pt x="30" y="192"/>
                </a:lnTo>
                <a:lnTo>
                  <a:pt x="30" y="210"/>
                </a:lnTo>
                <a:lnTo>
                  <a:pt x="30" y="223"/>
                </a:lnTo>
                <a:lnTo>
                  <a:pt x="30" y="229"/>
                </a:lnTo>
                <a:lnTo>
                  <a:pt x="30" y="236"/>
                </a:lnTo>
                <a:lnTo>
                  <a:pt x="31" y="229"/>
                </a:lnTo>
                <a:lnTo>
                  <a:pt x="31" y="223"/>
                </a:lnTo>
                <a:lnTo>
                  <a:pt x="31" y="204"/>
                </a:lnTo>
                <a:lnTo>
                  <a:pt x="31" y="207"/>
                </a:lnTo>
                <a:lnTo>
                  <a:pt x="32" y="183"/>
                </a:lnTo>
                <a:lnTo>
                  <a:pt x="32" y="153"/>
                </a:lnTo>
                <a:lnTo>
                  <a:pt x="32" y="135"/>
                </a:lnTo>
                <a:lnTo>
                  <a:pt x="33" y="134"/>
                </a:lnTo>
                <a:lnTo>
                  <a:pt x="33" y="158"/>
                </a:lnTo>
                <a:lnTo>
                  <a:pt x="33" y="172"/>
                </a:lnTo>
                <a:lnTo>
                  <a:pt x="33" y="174"/>
                </a:lnTo>
                <a:lnTo>
                  <a:pt x="33" y="167"/>
                </a:lnTo>
                <a:lnTo>
                  <a:pt x="34" y="153"/>
                </a:lnTo>
                <a:lnTo>
                  <a:pt x="34" y="120"/>
                </a:lnTo>
                <a:lnTo>
                  <a:pt x="34" y="103"/>
                </a:lnTo>
                <a:lnTo>
                  <a:pt x="34" y="107"/>
                </a:lnTo>
                <a:lnTo>
                  <a:pt x="35" y="125"/>
                </a:lnTo>
                <a:lnTo>
                  <a:pt x="35" y="144"/>
                </a:lnTo>
                <a:lnTo>
                  <a:pt x="35" y="163"/>
                </a:lnTo>
                <a:lnTo>
                  <a:pt x="35" y="192"/>
                </a:lnTo>
                <a:lnTo>
                  <a:pt x="36" y="211"/>
                </a:lnTo>
                <a:lnTo>
                  <a:pt x="36" y="224"/>
                </a:lnTo>
                <a:lnTo>
                  <a:pt x="36" y="229"/>
                </a:lnTo>
                <a:lnTo>
                  <a:pt x="37" y="231"/>
                </a:lnTo>
                <a:lnTo>
                  <a:pt x="37" y="210"/>
                </a:lnTo>
                <a:lnTo>
                  <a:pt x="37" y="180"/>
                </a:lnTo>
                <a:lnTo>
                  <a:pt x="37" y="118"/>
                </a:lnTo>
                <a:lnTo>
                  <a:pt x="37" y="46"/>
                </a:lnTo>
                <a:lnTo>
                  <a:pt x="38" y="18"/>
                </a:lnTo>
                <a:lnTo>
                  <a:pt x="38" y="9"/>
                </a:lnTo>
                <a:lnTo>
                  <a:pt x="38" y="11"/>
                </a:lnTo>
                <a:lnTo>
                  <a:pt x="38" y="19"/>
                </a:lnTo>
                <a:lnTo>
                  <a:pt x="39" y="54"/>
                </a:lnTo>
                <a:lnTo>
                  <a:pt x="39" y="54"/>
                </a:lnTo>
                <a:lnTo>
                  <a:pt x="39" y="40"/>
                </a:lnTo>
                <a:lnTo>
                  <a:pt x="39" y="36"/>
                </a:lnTo>
                <a:lnTo>
                  <a:pt x="40" y="36"/>
                </a:lnTo>
                <a:lnTo>
                  <a:pt x="40" y="18"/>
                </a:lnTo>
                <a:lnTo>
                  <a:pt x="40" y="23"/>
                </a:lnTo>
                <a:lnTo>
                  <a:pt x="40" y="52"/>
                </a:lnTo>
                <a:lnTo>
                  <a:pt x="41" y="80"/>
                </a:lnTo>
                <a:lnTo>
                  <a:pt x="41" y="111"/>
                </a:lnTo>
                <a:lnTo>
                  <a:pt x="41" y="149"/>
                </a:lnTo>
              </a:path>
            </a:pathLst>
          </a:custGeom>
          <a:noFill/>
          <a:ln w="4763" cap="flat">
            <a:solidFill>
              <a:srgbClr val="00FF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5518547" y="3124369"/>
            <a:ext cx="48816" cy="277416"/>
          </a:xfrm>
          <a:custGeom>
            <a:avLst/>
            <a:gdLst>
              <a:gd name="T0" fmla="*/ 0 w 41"/>
              <a:gd name="T1" fmla="*/ 214 h 233"/>
              <a:gd name="T2" fmla="*/ 1 w 41"/>
              <a:gd name="T3" fmla="*/ 207 h 233"/>
              <a:gd name="T4" fmla="*/ 2 w 41"/>
              <a:gd name="T5" fmla="*/ 48 h 233"/>
              <a:gd name="T6" fmla="*/ 2 w 41"/>
              <a:gd name="T7" fmla="*/ 8 h 233"/>
              <a:gd name="T8" fmla="*/ 3 w 41"/>
              <a:gd name="T9" fmla="*/ 76 h 233"/>
              <a:gd name="T10" fmla="*/ 4 w 41"/>
              <a:gd name="T11" fmla="*/ 71 h 233"/>
              <a:gd name="T12" fmla="*/ 5 w 41"/>
              <a:gd name="T13" fmla="*/ 58 h 233"/>
              <a:gd name="T14" fmla="*/ 6 w 41"/>
              <a:gd name="T15" fmla="*/ 140 h 233"/>
              <a:gd name="T16" fmla="*/ 6 w 41"/>
              <a:gd name="T17" fmla="*/ 213 h 233"/>
              <a:gd name="T18" fmla="*/ 7 w 41"/>
              <a:gd name="T19" fmla="*/ 199 h 233"/>
              <a:gd name="T20" fmla="*/ 8 w 41"/>
              <a:gd name="T21" fmla="*/ 46 h 233"/>
              <a:gd name="T22" fmla="*/ 9 w 41"/>
              <a:gd name="T23" fmla="*/ 30 h 233"/>
              <a:gd name="T24" fmla="*/ 9 w 41"/>
              <a:gd name="T25" fmla="*/ 75 h 233"/>
              <a:gd name="T26" fmla="*/ 10 w 41"/>
              <a:gd name="T27" fmla="*/ 66 h 233"/>
              <a:gd name="T28" fmla="*/ 11 w 41"/>
              <a:gd name="T29" fmla="*/ 46 h 233"/>
              <a:gd name="T30" fmla="*/ 11 w 41"/>
              <a:gd name="T31" fmla="*/ 143 h 233"/>
              <a:gd name="T32" fmla="*/ 12 w 41"/>
              <a:gd name="T33" fmla="*/ 211 h 233"/>
              <a:gd name="T34" fmla="*/ 13 w 41"/>
              <a:gd name="T35" fmla="*/ 204 h 233"/>
              <a:gd name="T36" fmla="*/ 14 w 41"/>
              <a:gd name="T37" fmla="*/ 61 h 233"/>
              <a:gd name="T38" fmla="*/ 14 w 41"/>
              <a:gd name="T39" fmla="*/ 28 h 233"/>
              <a:gd name="T40" fmla="*/ 15 w 41"/>
              <a:gd name="T41" fmla="*/ 77 h 233"/>
              <a:gd name="T42" fmla="*/ 16 w 41"/>
              <a:gd name="T43" fmla="*/ 70 h 233"/>
              <a:gd name="T44" fmla="*/ 17 w 41"/>
              <a:gd name="T45" fmla="*/ 48 h 233"/>
              <a:gd name="T46" fmla="*/ 17 w 41"/>
              <a:gd name="T47" fmla="*/ 141 h 233"/>
              <a:gd name="T48" fmla="*/ 18 w 41"/>
              <a:gd name="T49" fmla="*/ 207 h 233"/>
              <a:gd name="T50" fmla="*/ 19 w 41"/>
              <a:gd name="T51" fmla="*/ 201 h 233"/>
              <a:gd name="T52" fmla="*/ 20 w 41"/>
              <a:gd name="T53" fmla="*/ 46 h 233"/>
              <a:gd name="T54" fmla="*/ 20 w 41"/>
              <a:gd name="T55" fmla="*/ 28 h 233"/>
              <a:gd name="T56" fmla="*/ 21 w 41"/>
              <a:gd name="T57" fmla="*/ 80 h 233"/>
              <a:gd name="T58" fmla="*/ 22 w 41"/>
              <a:gd name="T59" fmla="*/ 76 h 233"/>
              <a:gd name="T60" fmla="*/ 22 w 41"/>
              <a:gd name="T61" fmla="*/ 49 h 233"/>
              <a:gd name="T62" fmla="*/ 23 w 41"/>
              <a:gd name="T63" fmla="*/ 141 h 233"/>
              <a:gd name="T64" fmla="*/ 24 w 41"/>
              <a:gd name="T65" fmla="*/ 213 h 233"/>
              <a:gd name="T66" fmla="*/ 25 w 41"/>
              <a:gd name="T67" fmla="*/ 213 h 233"/>
              <a:gd name="T68" fmla="*/ 25 w 41"/>
              <a:gd name="T69" fmla="*/ 132 h 233"/>
              <a:gd name="T70" fmla="*/ 26 w 41"/>
              <a:gd name="T71" fmla="*/ 91 h 233"/>
              <a:gd name="T72" fmla="*/ 27 w 41"/>
              <a:gd name="T73" fmla="*/ 149 h 233"/>
              <a:gd name="T74" fmla="*/ 28 w 41"/>
              <a:gd name="T75" fmla="*/ 140 h 233"/>
              <a:gd name="T76" fmla="*/ 29 w 41"/>
              <a:gd name="T77" fmla="*/ 88 h 233"/>
              <a:gd name="T78" fmla="*/ 29 w 41"/>
              <a:gd name="T79" fmla="*/ 158 h 233"/>
              <a:gd name="T80" fmla="*/ 30 w 41"/>
              <a:gd name="T81" fmla="*/ 219 h 233"/>
              <a:gd name="T82" fmla="*/ 31 w 41"/>
              <a:gd name="T83" fmla="*/ 232 h 233"/>
              <a:gd name="T84" fmla="*/ 31 w 41"/>
              <a:gd name="T85" fmla="*/ 189 h 233"/>
              <a:gd name="T86" fmla="*/ 32 w 41"/>
              <a:gd name="T87" fmla="*/ 134 h 233"/>
              <a:gd name="T88" fmla="*/ 33 w 41"/>
              <a:gd name="T89" fmla="*/ 167 h 233"/>
              <a:gd name="T90" fmla="*/ 34 w 41"/>
              <a:gd name="T91" fmla="*/ 162 h 233"/>
              <a:gd name="T92" fmla="*/ 34 w 41"/>
              <a:gd name="T93" fmla="*/ 111 h 233"/>
              <a:gd name="T94" fmla="*/ 35 w 41"/>
              <a:gd name="T95" fmla="*/ 159 h 233"/>
              <a:gd name="T96" fmla="*/ 36 w 41"/>
              <a:gd name="T97" fmla="*/ 219 h 233"/>
              <a:gd name="T98" fmla="*/ 37 w 41"/>
              <a:gd name="T99" fmla="*/ 214 h 233"/>
              <a:gd name="T100" fmla="*/ 37 w 41"/>
              <a:gd name="T101" fmla="*/ 60 h 233"/>
              <a:gd name="T102" fmla="*/ 38 w 41"/>
              <a:gd name="T103" fmla="*/ 19 h 233"/>
              <a:gd name="T104" fmla="*/ 39 w 41"/>
              <a:gd name="T105" fmla="*/ 58 h 233"/>
              <a:gd name="T106" fmla="*/ 40 w 41"/>
              <a:gd name="T107" fmla="*/ 49 h 233"/>
              <a:gd name="T108" fmla="*/ 40 w 41"/>
              <a:gd name="T109" fmla="*/ 51 h 233"/>
              <a:gd name="T110" fmla="*/ 41 w 41"/>
              <a:gd name="T111" fmla="*/ 149 h 2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41" h="233">
                <a:moveTo>
                  <a:pt x="0" y="171"/>
                </a:moveTo>
                <a:lnTo>
                  <a:pt x="0" y="199"/>
                </a:lnTo>
                <a:lnTo>
                  <a:pt x="0" y="214"/>
                </a:lnTo>
                <a:lnTo>
                  <a:pt x="1" y="222"/>
                </a:lnTo>
                <a:lnTo>
                  <a:pt x="1" y="217"/>
                </a:lnTo>
                <a:lnTo>
                  <a:pt x="1" y="207"/>
                </a:lnTo>
                <a:lnTo>
                  <a:pt x="1" y="177"/>
                </a:lnTo>
                <a:lnTo>
                  <a:pt x="2" y="107"/>
                </a:lnTo>
                <a:lnTo>
                  <a:pt x="2" y="48"/>
                </a:lnTo>
                <a:lnTo>
                  <a:pt x="2" y="15"/>
                </a:lnTo>
                <a:lnTo>
                  <a:pt x="2" y="0"/>
                </a:lnTo>
                <a:lnTo>
                  <a:pt x="2" y="8"/>
                </a:lnTo>
                <a:lnTo>
                  <a:pt x="3" y="31"/>
                </a:lnTo>
                <a:lnTo>
                  <a:pt x="3" y="57"/>
                </a:lnTo>
                <a:lnTo>
                  <a:pt x="3" y="76"/>
                </a:lnTo>
                <a:lnTo>
                  <a:pt x="4" y="61"/>
                </a:lnTo>
                <a:lnTo>
                  <a:pt x="4" y="52"/>
                </a:lnTo>
                <a:lnTo>
                  <a:pt x="4" y="71"/>
                </a:lnTo>
                <a:lnTo>
                  <a:pt x="4" y="6"/>
                </a:lnTo>
                <a:lnTo>
                  <a:pt x="5" y="3"/>
                </a:lnTo>
                <a:lnTo>
                  <a:pt x="5" y="58"/>
                </a:lnTo>
                <a:lnTo>
                  <a:pt x="5" y="69"/>
                </a:lnTo>
                <a:lnTo>
                  <a:pt x="5" y="106"/>
                </a:lnTo>
                <a:lnTo>
                  <a:pt x="6" y="140"/>
                </a:lnTo>
                <a:lnTo>
                  <a:pt x="6" y="171"/>
                </a:lnTo>
                <a:lnTo>
                  <a:pt x="6" y="193"/>
                </a:lnTo>
                <a:lnTo>
                  <a:pt x="6" y="213"/>
                </a:lnTo>
                <a:lnTo>
                  <a:pt x="6" y="214"/>
                </a:lnTo>
                <a:lnTo>
                  <a:pt x="7" y="214"/>
                </a:lnTo>
                <a:lnTo>
                  <a:pt x="7" y="199"/>
                </a:lnTo>
                <a:lnTo>
                  <a:pt x="7" y="170"/>
                </a:lnTo>
                <a:lnTo>
                  <a:pt x="7" y="115"/>
                </a:lnTo>
                <a:lnTo>
                  <a:pt x="8" y="46"/>
                </a:lnTo>
                <a:lnTo>
                  <a:pt x="8" y="17"/>
                </a:lnTo>
                <a:lnTo>
                  <a:pt x="8" y="11"/>
                </a:lnTo>
                <a:lnTo>
                  <a:pt x="9" y="30"/>
                </a:lnTo>
                <a:lnTo>
                  <a:pt x="9" y="48"/>
                </a:lnTo>
                <a:lnTo>
                  <a:pt x="9" y="76"/>
                </a:lnTo>
                <a:lnTo>
                  <a:pt x="9" y="75"/>
                </a:lnTo>
                <a:lnTo>
                  <a:pt x="9" y="71"/>
                </a:lnTo>
                <a:lnTo>
                  <a:pt x="10" y="67"/>
                </a:lnTo>
                <a:lnTo>
                  <a:pt x="10" y="66"/>
                </a:lnTo>
                <a:lnTo>
                  <a:pt x="10" y="19"/>
                </a:lnTo>
                <a:lnTo>
                  <a:pt x="10" y="23"/>
                </a:lnTo>
                <a:lnTo>
                  <a:pt x="11" y="46"/>
                </a:lnTo>
                <a:lnTo>
                  <a:pt x="11" y="71"/>
                </a:lnTo>
                <a:lnTo>
                  <a:pt x="11" y="109"/>
                </a:lnTo>
                <a:lnTo>
                  <a:pt x="11" y="143"/>
                </a:lnTo>
                <a:lnTo>
                  <a:pt x="12" y="174"/>
                </a:lnTo>
                <a:lnTo>
                  <a:pt x="12" y="193"/>
                </a:lnTo>
                <a:lnTo>
                  <a:pt x="12" y="211"/>
                </a:lnTo>
                <a:lnTo>
                  <a:pt x="13" y="211"/>
                </a:lnTo>
                <a:lnTo>
                  <a:pt x="13" y="217"/>
                </a:lnTo>
                <a:lnTo>
                  <a:pt x="13" y="204"/>
                </a:lnTo>
                <a:lnTo>
                  <a:pt x="13" y="175"/>
                </a:lnTo>
                <a:lnTo>
                  <a:pt x="13" y="104"/>
                </a:lnTo>
                <a:lnTo>
                  <a:pt x="14" y="61"/>
                </a:lnTo>
                <a:lnTo>
                  <a:pt x="14" y="26"/>
                </a:lnTo>
                <a:lnTo>
                  <a:pt x="14" y="24"/>
                </a:lnTo>
                <a:lnTo>
                  <a:pt x="14" y="28"/>
                </a:lnTo>
                <a:lnTo>
                  <a:pt x="15" y="54"/>
                </a:lnTo>
                <a:lnTo>
                  <a:pt x="15" y="76"/>
                </a:lnTo>
                <a:lnTo>
                  <a:pt x="15" y="77"/>
                </a:lnTo>
                <a:lnTo>
                  <a:pt x="15" y="70"/>
                </a:lnTo>
                <a:lnTo>
                  <a:pt x="16" y="67"/>
                </a:lnTo>
                <a:lnTo>
                  <a:pt x="16" y="70"/>
                </a:lnTo>
                <a:lnTo>
                  <a:pt x="16" y="9"/>
                </a:lnTo>
                <a:lnTo>
                  <a:pt x="16" y="17"/>
                </a:lnTo>
                <a:lnTo>
                  <a:pt x="17" y="48"/>
                </a:lnTo>
                <a:lnTo>
                  <a:pt x="17" y="69"/>
                </a:lnTo>
                <a:lnTo>
                  <a:pt x="17" y="109"/>
                </a:lnTo>
                <a:lnTo>
                  <a:pt x="17" y="141"/>
                </a:lnTo>
                <a:lnTo>
                  <a:pt x="17" y="177"/>
                </a:lnTo>
                <a:lnTo>
                  <a:pt x="18" y="196"/>
                </a:lnTo>
                <a:lnTo>
                  <a:pt x="18" y="207"/>
                </a:lnTo>
                <a:lnTo>
                  <a:pt x="18" y="213"/>
                </a:lnTo>
                <a:lnTo>
                  <a:pt x="19" y="213"/>
                </a:lnTo>
                <a:lnTo>
                  <a:pt x="19" y="201"/>
                </a:lnTo>
                <a:lnTo>
                  <a:pt x="19" y="171"/>
                </a:lnTo>
                <a:lnTo>
                  <a:pt x="19" y="101"/>
                </a:lnTo>
                <a:lnTo>
                  <a:pt x="20" y="46"/>
                </a:lnTo>
                <a:lnTo>
                  <a:pt x="20" y="19"/>
                </a:lnTo>
                <a:lnTo>
                  <a:pt x="20" y="19"/>
                </a:lnTo>
                <a:lnTo>
                  <a:pt x="20" y="28"/>
                </a:lnTo>
                <a:lnTo>
                  <a:pt x="21" y="46"/>
                </a:lnTo>
                <a:lnTo>
                  <a:pt x="21" y="75"/>
                </a:lnTo>
                <a:lnTo>
                  <a:pt x="21" y="80"/>
                </a:lnTo>
                <a:lnTo>
                  <a:pt x="21" y="73"/>
                </a:lnTo>
                <a:lnTo>
                  <a:pt x="21" y="71"/>
                </a:lnTo>
                <a:lnTo>
                  <a:pt x="22" y="76"/>
                </a:lnTo>
                <a:lnTo>
                  <a:pt x="22" y="19"/>
                </a:lnTo>
                <a:lnTo>
                  <a:pt x="22" y="28"/>
                </a:lnTo>
                <a:lnTo>
                  <a:pt x="22" y="49"/>
                </a:lnTo>
                <a:lnTo>
                  <a:pt x="23" y="79"/>
                </a:lnTo>
                <a:lnTo>
                  <a:pt x="23" y="110"/>
                </a:lnTo>
                <a:lnTo>
                  <a:pt x="23" y="141"/>
                </a:lnTo>
                <a:lnTo>
                  <a:pt x="24" y="162"/>
                </a:lnTo>
                <a:lnTo>
                  <a:pt x="24" y="198"/>
                </a:lnTo>
                <a:lnTo>
                  <a:pt x="24" y="213"/>
                </a:lnTo>
                <a:lnTo>
                  <a:pt x="24" y="222"/>
                </a:lnTo>
                <a:lnTo>
                  <a:pt x="25" y="222"/>
                </a:lnTo>
                <a:lnTo>
                  <a:pt x="25" y="213"/>
                </a:lnTo>
                <a:lnTo>
                  <a:pt x="25" y="196"/>
                </a:lnTo>
                <a:lnTo>
                  <a:pt x="25" y="156"/>
                </a:lnTo>
                <a:lnTo>
                  <a:pt x="25" y="132"/>
                </a:lnTo>
                <a:lnTo>
                  <a:pt x="26" y="97"/>
                </a:lnTo>
                <a:lnTo>
                  <a:pt x="26" y="83"/>
                </a:lnTo>
                <a:lnTo>
                  <a:pt x="26" y="91"/>
                </a:lnTo>
                <a:lnTo>
                  <a:pt x="26" y="107"/>
                </a:lnTo>
                <a:lnTo>
                  <a:pt x="27" y="131"/>
                </a:lnTo>
                <a:lnTo>
                  <a:pt x="27" y="149"/>
                </a:lnTo>
                <a:lnTo>
                  <a:pt x="27" y="150"/>
                </a:lnTo>
                <a:lnTo>
                  <a:pt x="28" y="149"/>
                </a:lnTo>
                <a:lnTo>
                  <a:pt x="28" y="140"/>
                </a:lnTo>
                <a:lnTo>
                  <a:pt x="28" y="80"/>
                </a:lnTo>
                <a:lnTo>
                  <a:pt x="28" y="69"/>
                </a:lnTo>
                <a:lnTo>
                  <a:pt x="29" y="88"/>
                </a:lnTo>
                <a:lnTo>
                  <a:pt x="29" y="115"/>
                </a:lnTo>
                <a:lnTo>
                  <a:pt x="29" y="135"/>
                </a:lnTo>
                <a:lnTo>
                  <a:pt x="29" y="158"/>
                </a:lnTo>
                <a:lnTo>
                  <a:pt x="29" y="184"/>
                </a:lnTo>
                <a:lnTo>
                  <a:pt x="30" y="204"/>
                </a:lnTo>
                <a:lnTo>
                  <a:pt x="30" y="219"/>
                </a:lnTo>
                <a:lnTo>
                  <a:pt x="30" y="226"/>
                </a:lnTo>
                <a:lnTo>
                  <a:pt x="30" y="233"/>
                </a:lnTo>
                <a:lnTo>
                  <a:pt x="31" y="232"/>
                </a:lnTo>
                <a:lnTo>
                  <a:pt x="31" y="217"/>
                </a:lnTo>
                <a:lnTo>
                  <a:pt x="31" y="202"/>
                </a:lnTo>
                <a:lnTo>
                  <a:pt x="31" y="189"/>
                </a:lnTo>
                <a:lnTo>
                  <a:pt x="32" y="180"/>
                </a:lnTo>
                <a:lnTo>
                  <a:pt x="32" y="147"/>
                </a:lnTo>
                <a:lnTo>
                  <a:pt x="32" y="134"/>
                </a:lnTo>
                <a:lnTo>
                  <a:pt x="33" y="127"/>
                </a:lnTo>
                <a:lnTo>
                  <a:pt x="33" y="155"/>
                </a:lnTo>
                <a:lnTo>
                  <a:pt x="33" y="167"/>
                </a:lnTo>
                <a:lnTo>
                  <a:pt x="33" y="170"/>
                </a:lnTo>
                <a:lnTo>
                  <a:pt x="33" y="179"/>
                </a:lnTo>
                <a:lnTo>
                  <a:pt x="34" y="162"/>
                </a:lnTo>
                <a:lnTo>
                  <a:pt x="34" y="106"/>
                </a:lnTo>
                <a:lnTo>
                  <a:pt x="34" y="103"/>
                </a:lnTo>
                <a:lnTo>
                  <a:pt x="34" y="111"/>
                </a:lnTo>
                <a:lnTo>
                  <a:pt x="35" y="115"/>
                </a:lnTo>
                <a:lnTo>
                  <a:pt x="35" y="143"/>
                </a:lnTo>
                <a:lnTo>
                  <a:pt x="35" y="159"/>
                </a:lnTo>
                <a:lnTo>
                  <a:pt x="35" y="186"/>
                </a:lnTo>
                <a:lnTo>
                  <a:pt x="36" y="211"/>
                </a:lnTo>
                <a:lnTo>
                  <a:pt x="36" y="219"/>
                </a:lnTo>
                <a:lnTo>
                  <a:pt x="36" y="226"/>
                </a:lnTo>
                <a:lnTo>
                  <a:pt x="36" y="224"/>
                </a:lnTo>
                <a:lnTo>
                  <a:pt x="37" y="214"/>
                </a:lnTo>
                <a:lnTo>
                  <a:pt x="37" y="184"/>
                </a:lnTo>
                <a:lnTo>
                  <a:pt x="37" y="118"/>
                </a:lnTo>
                <a:lnTo>
                  <a:pt x="37" y="60"/>
                </a:lnTo>
                <a:lnTo>
                  <a:pt x="38" y="18"/>
                </a:lnTo>
                <a:lnTo>
                  <a:pt x="38" y="8"/>
                </a:lnTo>
                <a:lnTo>
                  <a:pt x="38" y="19"/>
                </a:lnTo>
                <a:lnTo>
                  <a:pt x="38" y="28"/>
                </a:lnTo>
                <a:lnTo>
                  <a:pt x="39" y="57"/>
                </a:lnTo>
                <a:lnTo>
                  <a:pt x="39" y="58"/>
                </a:lnTo>
                <a:lnTo>
                  <a:pt x="39" y="46"/>
                </a:lnTo>
                <a:lnTo>
                  <a:pt x="39" y="51"/>
                </a:lnTo>
                <a:lnTo>
                  <a:pt x="40" y="49"/>
                </a:lnTo>
                <a:lnTo>
                  <a:pt x="40" y="14"/>
                </a:lnTo>
                <a:lnTo>
                  <a:pt x="40" y="19"/>
                </a:lnTo>
                <a:lnTo>
                  <a:pt x="40" y="51"/>
                </a:lnTo>
                <a:lnTo>
                  <a:pt x="41" y="77"/>
                </a:lnTo>
                <a:lnTo>
                  <a:pt x="41" y="107"/>
                </a:lnTo>
                <a:lnTo>
                  <a:pt x="41" y="149"/>
                </a:lnTo>
              </a:path>
            </a:pathLst>
          </a:custGeom>
          <a:noFill/>
          <a:ln w="4763" cap="flat">
            <a:solidFill>
              <a:srgbClr val="00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7" name="Line 25"/>
          <p:cNvSpPr>
            <a:spLocks noChangeShapeType="1"/>
          </p:cNvSpPr>
          <p:nvPr/>
        </p:nvSpPr>
        <p:spPr bwMode="auto">
          <a:xfrm>
            <a:off x="170260" y="4972210"/>
            <a:ext cx="8797529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V="1">
            <a:off x="1639491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9" name="Line 27"/>
          <p:cNvSpPr>
            <a:spLocks noChangeShapeType="1"/>
          </p:cNvSpPr>
          <p:nvPr/>
        </p:nvSpPr>
        <p:spPr bwMode="auto">
          <a:xfrm flipV="1">
            <a:off x="3109913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Line 28"/>
          <p:cNvSpPr>
            <a:spLocks noChangeShapeType="1"/>
          </p:cNvSpPr>
          <p:nvPr/>
        </p:nvSpPr>
        <p:spPr bwMode="auto">
          <a:xfrm flipV="1">
            <a:off x="4579144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1" name="Line 29"/>
          <p:cNvSpPr>
            <a:spLocks noChangeShapeType="1"/>
          </p:cNvSpPr>
          <p:nvPr/>
        </p:nvSpPr>
        <p:spPr bwMode="auto">
          <a:xfrm flipV="1">
            <a:off x="6049566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Line 30"/>
          <p:cNvSpPr>
            <a:spLocks noChangeShapeType="1"/>
          </p:cNvSpPr>
          <p:nvPr/>
        </p:nvSpPr>
        <p:spPr bwMode="auto">
          <a:xfrm flipV="1">
            <a:off x="7518797" y="4884104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3" name="Rectangle 31"/>
          <p:cNvSpPr>
            <a:spLocks noChangeArrowheads="1"/>
          </p:cNvSpPr>
          <p:nvPr/>
        </p:nvSpPr>
        <p:spPr bwMode="auto">
          <a:xfrm>
            <a:off x="1585912" y="5013882"/>
            <a:ext cx="10740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0.5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4" name="Rectangle 32"/>
          <p:cNvSpPr>
            <a:spLocks noChangeArrowheads="1"/>
          </p:cNvSpPr>
          <p:nvPr/>
        </p:nvSpPr>
        <p:spPr bwMode="auto">
          <a:xfrm>
            <a:off x="3084910" y="5013882"/>
            <a:ext cx="4328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1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5" name="Rectangle 33"/>
          <p:cNvSpPr>
            <a:spLocks noChangeArrowheads="1"/>
          </p:cNvSpPr>
          <p:nvPr/>
        </p:nvSpPr>
        <p:spPr bwMode="auto">
          <a:xfrm>
            <a:off x="4525566" y="5013882"/>
            <a:ext cx="10740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1.5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6" name="Rectangle 34"/>
          <p:cNvSpPr>
            <a:spLocks noChangeArrowheads="1"/>
          </p:cNvSpPr>
          <p:nvPr/>
        </p:nvSpPr>
        <p:spPr bwMode="auto">
          <a:xfrm>
            <a:off x="6023372" y="5013882"/>
            <a:ext cx="4328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2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37" name="Rectangle 35"/>
          <p:cNvSpPr>
            <a:spLocks noChangeArrowheads="1"/>
          </p:cNvSpPr>
          <p:nvPr/>
        </p:nvSpPr>
        <p:spPr bwMode="auto">
          <a:xfrm>
            <a:off x="7464028" y="5013882"/>
            <a:ext cx="10740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2.5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1" name="Line 39"/>
          <p:cNvSpPr>
            <a:spLocks noChangeShapeType="1"/>
          </p:cNvSpPr>
          <p:nvPr/>
        </p:nvSpPr>
        <p:spPr bwMode="auto">
          <a:xfrm flipV="1">
            <a:off x="170260" y="4556681"/>
            <a:ext cx="0" cy="415529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Line 40"/>
          <p:cNvSpPr>
            <a:spLocks noChangeShapeType="1"/>
          </p:cNvSpPr>
          <p:nvPr/>
        </p:nvSpPr>
        <p:spPr bwMode="auto">
          <a:xfrm>
            <a:off x="170260" y="4972210"/>
            <a:ext cx="8810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Line 41"/>
          <p:cNvSpPr>
            <a:spLocks noChangeShapeType="1"/>
          </p:cNvSpPr>
          <p:nvPr/>
        </p:nvSpPr>
        <p:spPr bwMode="auto">
          <a:xfrm>
            <a:off x="170260" y="4811475"/>
            <a:ext cx="8810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Line 42"/>
          <p:cNvSpPr>
            <a:spLocks noChangeShapeType="1"/>
          </p:cNvSpPr>
          <p:nvPr/>
        </p:nvSpPr>
        <p:spPr bwMode="auto">
          <a:xfrm>
            <a:off x="170260" y="4651931"/>
            <a:ext cx="88106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Rectangle 43"/>
          <p:cNvSpPr>
            <a:spLocks noChangeArrowheads="1"/>
          </p:cNvSpPr>
          <p:nvPr/>
        </p:nvSpPr>
        <p:spPr bwMode="auto">
          <a:xfrm>
            <a:off x="94060" y="4931729"/>
            <a:ext cx="43282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600">
                <a:solidFill>
                  <a:srgbClr val="262626"/>
                </a:solidFill>
              </a:rPr>
              <a:t>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48" name="Freeform 46"/>
          <p:cNvSpPr>
            <a:spLocks/>
          </p:cNvSpPr>
          <p:nvPr/>
        </p:nvSpPr>
        <p:spPr bwMode="auto">
          <a:xfrm>
            <a:off x="170260" y="4538822"/>
            <a:ext cx="8748713" cy="414338"/>
          </a:xfrm>
          <a:custGeom>
            <a:avLst/>
            <a:gdLst>
              <a:gd name="T0" fmla="*/ 114 w 7348"/>
              <a:gd name="T1" fmla="*/ 100 h 104"/>
              <a:gd name="T2" fmla="*/ 222 w 7348"/>
              <a:gd name="T3" fmla="*/ 96 h 104"/>
              <a:gd name="T4" fmla="*/ 334 w 7348"/>
              <a:gd name="T5" fmla="*/ 92 h 104"/>
              <a:gd name="T6" fmla="*/ 444 w 7348"/>
              <a:gd name="T7" fmla="*/ 99 h 104"/>
              <a:gd name="T8" fmla="*/ 555 w 7348"/>
              <a:gd name="T9" fmla="*/ 95 h 104"/>
              <a:gd name="T10" fmla="*/ 676 w 7348"/>
              <a:gd name="T11" fmla="*/ 49 h 104"/>
              <a:gd name="T12" fmla="*/ 793 w 7348"/>
              <a:gd name="T13" fmla="*/ 84 h 104"/>
              <a:gd name="T14" fmla="*/ 906 w 7348"/>
              <a:gd name="T15" fmla="*/ 93 h 104"/>
              <a:gd name="T16" fmla="*/ 1018 w 7348"/>
              <a:gd name="T17" fmla="*/ 92 h 104"/>
              <a:gd name="T18" fmla="*/ 1130 w 7348"/>
              <a:gd name="T19" fmla="*/ 95 h 104"/>
              <a:gd name="T20" fmla="*/ 1250 w 7348"/>
              <a:gd name="T21" fmla="*/ 89 h 104"/>
              <a:gd name="T22" fmla="*/ 1379 w 7348"/>
              <a:gd name="T23" fmla="*/ 85 h 104"/>
              <a:gd name="T24" fmla="*/ 1497 w 7348"/>
              <a:gd name="T25" fmla="*/ 88 h 104"/>
              <a:gd name="T26" fmla="*/ 1609 w 7348"/>
              <a:gd name="T27" fmla="*/ 87 h 104"/>
              <a:gd name="T28" fmla="*/ 1726 w 7348"/>
              <a:gd name="T29" fmla="*/ 97 h 104"/>
              <a:gd name="T30" fmla="*/ 1838 w 7348"/>
              <a:gd name="T31" fmla="*/ 97 h 104"/>
              <a:gd name="T32" fmla="*/ 1946 w 7348"/>
              <a:gd name="T33" fmla="*/ 97 h 104"/>
              <a:gd name="T34" fmla="*/ 2056 w 7348"/>
              <a:gd name="T35" fmla="*/ 94 h 104"/>
              <a:gd name="T36" fmla="*/ 2179 w 7348"/>
              <a:gd name="T37" fmla="*/ 83 h 104"/>
              <a:gd name="T38" fmla="*/ 2294 w 7348"/>
              <a:gd name="T39" fmla="*/ 98 h 104"/>
              <a:gd name="T40" fmla="*/ 2397 w 7348"/>
              <a:gd name="T41" fmla="*/ 100 h 104"/>
              <a:gd name="T42" fmla="*/ 2507 w 7348"/>
              <a:gd name="T43" fmla="*/ 99 h 104"/>
              <a:gd name="T44" fmla="*/ 2624 w 7348"/>
              <a:gd name="T45" fmla="*/ 96 h 104"/>
              <a:gd name="T46" fmla="*/ 2742 w 7348"/>
              <a:gd name="T47" fmla="*/ 95 h 104"/>
              <a:gd name="T48" fmla="*/ 2855 w 7348"/>
              <a:gd name="T49" fmla="*/ 58 h 104"/>
              <a:gd name="T50" fmla="*/ 2969 w 7348"/>
              <a:gd name="T51" fmla="*/ 89 h 104"/>
              <a:gd name="T52" fmla="*/ 3085 w 7348"/>
              <a:gd name="T53" fmla="*/ 97 h 104"/>
              <a:gd name="T54" fmla="*/ 3200 w 7348"/>
              <a:gd name="T55" fmla="*/ 68 h 104"/>
              <a:gd name="T56" fmla="*/ 3312 w 7348"/>
              <a:gd name="T57" fmla="*/ 99 h 104"/>
              <a:gd name="T58" fmla="*/ 3429 w 7348"/>
              <a:gd name="T59" fmla="*/ 76 h 104"/>
              <a:gd name="T60" fmla="*/ 3555 w 7348"/>
              <a:gd name="T61" fmla="*/ 93 h 104"/>
              <a:gd name="T62" fmla="*/ 3674 w 7348"/>
              <a:gd name="T63" fmla="*/ 88 h 104"/>
              <a:gd name="T64" fmla="*/ 3790 w 7348"/>
              <a:gd name="T65" fmla="*/ 89 h 104"/>
              <a:gd name="T66" fmla="*/ 3905 w 7348"/>
              <a:gd name="T67" fmla="*/ 89 h 104"/>
              <a:gd name="T68" fmla="*/ 4020 w 7348"/>
              <a:gd name="T69" fmla="*/ 96 h 104"/>
              <a:gd name="T70" fmla="*/ 4132 w 7348"/>
              <a:gd name="T71" fmla="*/ 98 h 104"/>
              <a:gd name="T72" fmla="*/ 4248 w 7348"/>
              <a:gd name="T73" fmla="*/ 81 h 104"/>
              <a:gd name="T74" fmla="*/ 4373 w 7348"/>
              <a:gd name="T75" fmla="*/ 98 h 104"/>
              <a:gd name="T76" fmla="*/ 4481 w 7348"/>
              <a:gd name="T77" fmla="*/ 103 h 104"/>
              <a:gd name="T78" fmla="*/ 4591 w 7348"/>
              <a:gd name="T79" fmla="*/ 102 h 104"/>
              <a:gd name="T80" fmla="*/ 4709 w 7348"/>
              <a:gd name="T81" fmla="*/ 101 h 104"/>
              <a:gd name="T82" fmla="*/ 4826 w 7348"/>
              <a:gd name="T83" fmla="*/ 81 h 104"/>
              <a:gd name="T84" fmla="*/ 4936 w 7348"/>
              <a:gd name="T85" fmla="*/ 97 h 104"/>
              <a:gd name="T86" fmla="*/ 5057 w 7348"/>
              <a:gd name="T87" fmla="*/ 92 h 104"/>
              <a:gd name="T88" fmla="*/ 5169 w 7348"/>
              <a:gd name="T89" fmla="*/ 99 h 104"/>
              <a:gd name="T90" fmla="*/ 5283 w 7348"/>
              <a:gd name="T91" fmla="*/ 96 h 104"/>
              <a:gd name="T92" fmla="*/ 5412 w 7348"/>
              <a:gd name="T93" fmla="*/ 96 h 104"/>
              <a:gd name="T94" fmla="*/ 5524 w 7348"/>
              <a:gd name="T95" fmla="*/ 93 h 104"/>
              <a:gd name="T96" fmla="*/ 5648 w 7348"/>
              <a:gd name="T97" fmla="*/ 38 h 104"/>
              <a:gd name="T98" fmla="*/ 5771 w 7348"/>
              <a:gd name="T99" fmla="*/ 89 h 104"/>
              <a:gd name="T100" fmla="*/ 5886 w 7348"/>
              <a:gd name="T101" fmla="*/ 96 h 104"/>
              <a:gd name="T102" fmla="*/ 5999 w 7348"/>
              <a:gd name="T103" fmla="*/ 92 h 104"/>
              <a:gd name="T104" fmla="*/ 6108 w 7348"/>
              <a:gd name="T105" fmla="*/ 82 h 104"/>
              <a:gd name="T106" fmla="*/ 6222 w 7348"/>
              <a:gd name="T107" fmla="*/ 95 h 104"/>
              <a:gd name="T108" fmla="*/ 6332 w 7348"/>
              <a:gd name="T109" fmla="*/ 80 h 104"/>
              <a:gd name="T110" fmla="*/ 6453 w 7348"/>
              <a:gd name="T111" fmla="*/ 70 h 104"/>
              <a:gd name="T112" fmla="*/ 6571 w 7348"/>
              <a:gd name="T113" fmla="*/ 98 h 104"/>
              <a:gd name="T114" fmla="*/ 6678 w 7348"/>
              <a:gd name="T115" fmla="*/ 98 h 104"/>
              <a:gd name="T116" fmla="*/ 6787 w 7348"/>
              <a:gd name="T117" fmla="*/ 97 h 104"/>
              <a:gd name="T118" fmla="*/ 6905 w 7348"/>
              <a:gd name="T119" fmla="*/ 100 h 104"/>
              <a:gd name="T120" fmla="*/ 7021 w 7348"/>
              <a:gd name="T121" fmla="*/ 90 h 104"/>
              <a:gd name="T122" fmla="*/ 7137 w 7348"/>
              <a:gd name="T123" fmla="*/ 84 h 104"/>
              <a:gd name="T124" fmla="*/ 7255 w 7348"/>
              <a:gd name="T125" fmla="*/ 96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48" h="104">
                <a:moveTo>
                  <a:pt x="0" y="85"/>
                </a:moveTo>
                <a:lnTo>
                  <a:pt x="0" y="85"/>
                </a:lnTo>
                <a:lnTo>
                  <a:pt x="1" y="85"/>
                </a:lnTo>
                <a:lnTo>
                  <a:pt x="1" y="85"/>
                </a:lnTo>
                <a:lnTo>
                  <a:pt x="1" y="85"/>
                </a:lnTo>
                <a:lnTo>
                  <a:pt x="2" y="75"/>
                </a:lnTo>
                <a:lnTo>
                  <a:pt x="2" y="76"/>
                </a:lnTo>
                <a:lnTo>
                  <a:pt x="2" y="77"/>
                </a:lnTo>
                <a:lnTo>
                  <a:pt x="3" y="80"/>
                </a:lnTo>
                <a:lnTo>
                  <a:pt x="4" y="80"/>
                </a:lnTo>
                <a:lnTo>
                  <a:pt x="4" y="83"/>
                </a:lnTo>
                <a:lnTo>
                  <a:pt x="5" y="83"/>
                </a:lnTo>
                <a:lnTo>
                  <a:pt x="5" y="83"/>
                </a:lnTo>
                <a:lnTo>
                  <a:pt x="5" y="83"/>
                </a:lnTo>
                <a:lnTo>
                  <a:pt x="6" y="83"/>
                </a:lnTo>
                <a:lnTo>
                  <a:pt x="6" y="83"/>
                </a:lnTo>
                <a:lnTo>
                  <a:pt x="7" y="83"/>
                </a:lnTo>
                <a:lnTo>
                  <a:pt x="7" y="83"/>
                </a:lnTo>
                <a:lnTo>
                  <a:pt x="7" y="83"/>
                </a:lnTo>
                <a:lnTo>
                  <a:pt x="8" y="84"/>
                </a:lnTo>
                <a:lnTo>
                  <a:pt x="8" y="84"/>
                </a:lnTo>
                <a:lnTo>
                  <a:pt x="9" y="83"/>
                </a:lnTo>
                <a:lnTo>
                  <a:pt x="10" y="84"/>
                </a:lnTo>
                <a:lnTo>
                  <a:pt x="10" y="83"/>
                </a:lnTo>
                <a:lnTo>
                  <a:pt x="11" y="86"/>
                </a:lnTo>
                <a:lnTo>
                  <a:pt x="11" y="87"/>
                </a:lnTo>
                <a:lnTo>
                  <a:pt x="11" y="87"/>
                </a:lnTo>
                <a:lnTo>
                  <a:pt x="12" y="86"/>
                </a:lnTo>
                <a:lnTo>
                  <a:pt x="12" y="85"/>
                </a:lnTo>
                <a:lnTo>
                  <a:pt x="12" y="85"/>
                </a:lnTo>
                <a:lnTo>
                  <a:pt x="13" y="85"/>
                </a:lnTo>
                <a:lnTo>
                  <a:pt x="13" y="86"/>
                </a:lnTo>
                <a:lnTo>
                  <a:pt x="14" y="87"/>
                </a:lnTo>
                <a:lnTo>
                  <a:pt x="15" y="87"/>
                </a:lnTo>
                <a:lnTo>
                  <a:pt x="15" y="88"/>
                </a:lnTo>
                <a:lnTo>
                  <a:pt x="16" y="88"/>
                </a:lnTo>
                <a:lnTo>
                  <a:pt x="16" y="88"/>
                </a:lnTo>
                <a:lnTo>
                  <a:pt x="17" y="90"/>
                </a:lnTo>
                <a:lnTo>
                  <a:pt x="17" y="90"/>
                </a:lnTo>
                <a:lnTo>
                  <a:pt x="17" y="90"/>
                </a:lnTo>
                <a:lnTo>
                  <a:pt x="18" y="89"/>
                </a:lnTo>
                <a:lnTo>
                  <a:pt x="18" y="89"/>
                </a:lnTo>
                <a:lnTo>
                  <a:pt x="19" y="89"/>
                </a:lnTo>
                <a:lnTo>
                  <a:pt x="20" y="88"/>
                </a:lnTo>
                <a:lnTo>
                  <a:pt x="20" y="89"/>
                </a:lnTo>
                <a:lnTo>
                  <a:pt x="21" y="89"/>
                </a:lnTo>
                <a:lnTo>
                  <a:pt x="21" y="89"/>
                </a:lnTo>
                <a:lnTo>
                  <a:pt x="22" y="89"/>
                </a:lnTo>
                <a:lnTo>
                  <a:pt x="22" y="89"/>
                </a:lnTo>
                <a:lnTo>
                  <a:pt x="22" y="90"/>
                </a:lnTo>
                <a:lnTo>
                  <a:pt x="23" y="89"/>
                </a:lnTo>
                <a:lnTo>
                  <a:pt x="23" y="89"/>
                </a:lnTo>
                <a:lnTo>
                  <a:pt x="24" y="90"/>
                </a:lnTo>
                <a:lnTo>
                  <a:pt x="24" y="90"/>
                </a:lnTo>
                <a:lnTo>
                  <a:pt x="24" y="90"/>
                </a:lnTo>
                <a:lnTo>
                  <a:pt x="25" y="89"/>
                </a:lnTo>
                <a:lnTo>
                  <a:pt x="26" y="89"/>
                </a:lnTo>
                <a:lnTo>
                  <a:pt x="27" y="90"/>
                </a:lnTo>
                <a:lnTo>
                  <a:pt x="27" y="90"/>
                </a:lnTo>
                <a:lnTo>
                  <a:pt x="28" y="90"/>
                </a:lnTo>
                <a:lnTo>
                  <a:pt x="28" y="91"/>
                </a:lnTo>
                <a:lnTo>
                  <a:pt x="29" y="92"/>
                </a:lnTo>
                <a:lnTo>
                  <a:pt x="29" y="92"/>
                </a:lnTo>
                <a:lnTo>
                  <a:pt x="30" y="92"/>
                </a:lnTo>
                <a:lnTo>
                  <a:pt x="31" y="92"/>
                </a:lnTo>
                <a:lnTo>
                  <a:pt x="31" y="91"/>
                </a:lnTo>
                <a:lnTo>
                  <a:pt x="32" y="91"/>
                </a:lnTo>
                <a:lnTo>
                  <a:pt x="32" y="91"/>
                </a:lnTo>
                <a:lnTo>
                  <a:pt x="32" y="92"/>
                </a:lnTo>
                <a:lnTo>
                  <a:pt x="33" y="91"/>
                </a:lnTo>
                <a:lnTo>
                  <a:pt x="33" y="92"/>
                </a:lnTo>
                <a:lnTo>
                  <a:pt x="34" y="92"/>
                </a:lnTo>
                <a:lnTo>
                  <a:pt x="34" y="92"/>
                </a:lnTo>
                <a:lnTo>
                  <a:pt x="35" y="92"/>
                </a:lnTo>
                <a:lnTo>
                  <a:pt x="35" y="92"/>
                </a:lnTo>
                <a:lnTo>
                  <a:pt x="36" y="92"/>
                </a:lnTo>
                <a:lnTo>
                  <a:pt x="36" y="91"/>
                </a:lnTo>
                <a:lnTo>
                  <a:pt x="37" y="91"/>
                </a:lnTo>
                <a:lnTo>
                  <a:pt x="37" y="91"/>
                </a:lnTo>
                <a:lnTo>
                  <a:pt x="38" y="91"/>
                </a:lnTo>
                <a:lnTo>
                  <a:pt x="38" y="92"/>
                </a:lnTo>
                <a:lnTo>
                  <a:pt x="39" y="95"/>
                </a:lnTo>
                <a:lnTo>
                  <a:pt x="39" y="96"/>
                </a:lnTo>
                <a:lnTo>
                  <a:pt x="40" y="97"/>
                </a:lnTo>
                <a:lnTo>
                  <a:pt x="40" y="97"/>
                </a:lnTo>
                <a:lnTo>
                  <a:pt x="41" y="97"/>
                </a:lnTo>
                <a:lnTo>
                  <a:pt x="42" y="97"/>
                </a:lnTo>
                <a:lnTo>
                  <a:pt x="42" y="97"/>
                </a:lnTo>
                <a:lnTo>
                  <a:pt x="43" y="97"/>
                </a:lnTo>
                <a:lnTo>
                  <a:pt x="43" y="97"/>
                </a:lnTo>
                <a:lnTo>
                  <a:pt x="44" y="96"/>
                </a:lnTo>
                <a:lnTo>
                  <a:pt x="44" y="97"/>
                </a:lnTo>
                <a:lnTo>
                  <a:pt x="44" y="97"/>
                </a:lnTo>
                <a:lnTo>
                  <a:pt x="45" y="97"/>
                </a:lnTo>
                <a:lnTo>
                  <a:pt x="45" y="97"/>
                </a:lnTo>
                <a:lnTo>
                  <a:pt x="45" y="97"/>
                </a:lnTo>
                <a:lnTo>
                  <a:pt x="46" y="97"/>
                </a:lnTo>
                <a:lnTo>
                  <a:pt x="46" y="97"/>
                </a:lnTo>
                <a:lnTo>
                  <a:pt x="46" y="97"/>
                </a:lnTo>
                <a:lnTo>
                  <a:pt x="47" y="97"/>
                </a:lnTo>
                <a:lnTo>
                  <a:pt x="48" y="96"/>
                </a:lnTo>
                <a:lnTo>
                  <a:pt x="48" y="96"/>
                </a:lnTo>
                <a:lnTo>
                  <a:pt x="49" y="96"/>
                </a:lnTo>
                <a:lnTo>
                  <a:pt x="49" y="96"/>
                </a:lnTo>
                <a:lnTo>
                  <a:pt x="49" y="96"/>
                </a:lnTo>
                <a:lnTo>
                  <a:pt x="50" y="96"/>
                </a:lnTo>
                <a:lnTo>
                  <a:pt x="50" y="96"/>
                </a:lnTo>
                <a:lnTo>
                  <a:pt x="51" y="95"/>
                </a:lnTo>
                <a:lnTo>
                  <a:pt x="51" y="95"/>
                </a:lnTo>
                <a:lnTo>
                  <a:pt x="52" y="95"/>
                </a:lnTo>
                <a:lnTo>
                  <a:pt x="52" y="95"/>
                </a:lnTo>
                <a:lnTo>
                  <a:pt x="52" y="96"/>
                </a:lnTo>
                <a:lnTo>
                  <a:pt x="53" y="96"/>
                </a:lnTo>
                <a:lnTo>
                  <a:pt x="53" y="96"/>
                </a:lnTo>
                <a:lnTo>
                  <a:pt x="54" y="96"/>
                </a:lnTo>
                <a:lnTo>
                  <a:pt x="54" y="96"/>
                </a:lnTo>
                <a:lnTo>
                  <a:pt x="54" y="96"/>
                </a:lnTo>
                <a:lnTo>
                  <a:pt x="55" y="96"/>
                </a:lnTo>
                <a:lnTo>
                  <a:pt x="55" y="96"/>
                </a:lnTo>
                <a:lnTo>
                  <a:pt x="56" y="96"/>
                </a:lnTo>
                <a:lnTo>
                  <a:pt x="56" y="96"/>
                </a:lnTo>
                <a:lnTo>
                  <a:pt x="56" y="96"/>
                </a:lnTo>
                <a:lnTo>
                  <a:pt x="57" y="96"/>
                </a:lnTo>
                <a:lnTo>
                  <a:pt x="57" y="96"/>
                </a:lnTo>
                <a:lnTo>
                  <a:pt x="59" y="96"/>
                </a:lnTo>
                <a:lnTo>
                  <a:pt x="59" y="96"/>
                </a:lnTo>
                <a:lnTo>
                  <a:pt x="59" y="96"/>
                </a:lnTo>
                <a:lnTo>
                  <a:pt x="60" y="96"/>
                </a:lnTo>
                <a:lnTo>
                  <a:pt x="60" y="96"/>
                </a:lnTo>
                <a:lnTo>
                  <a:pt x="61" y="96"/>
                </a:lnTo>
                <a:lnTo>
                  <a:pt x="61" y="96"/>
                </a:lnTo>
                <a:lnTo>
                  <a:pt x="62" y="97"/>
                </a:lnTo>
                <a:lnTo>
                  <a:pt x="63" y="97"/>
                </a:lnTo>
                <a:lnTo>
                  <a:pt x="63" y="96"/>
                </a:lnTo>
                <a:lnTo>
                  <a:pt x="64" y="96"/>
                </a:lnTo>
                <a:lnTo>
                  <a:pt x="64" y="96"/>
                </a:lnTo>
                <a:lnTo>
                  <a:pt x="64" y="96"/>
                </a:lnTo>
                <a:lnTo>
                  <a:pt x="65" y="96"/>
                </a:lnTo>
                <a:lnTo>
                  <a:pt x="65" y="96"/>
                </a:lnTo>
                <a:lnTo>
                  <a:pt x="65" y="96"/>
                </a:lnTo>
                <a:lnTo>
                  <a:pt x="66" y="96"/>
                </a:lnTo>
                <a:lnTo>
                  <a:pt x="66" y="96"/>
                </a:lnTo>
                <a:lnTo>
                  <a:pt x="66" y="96"/>
                </a:lnTo>
                <a:lnTo>
                  <a:pt x="67" y="96"/>
                </a:lnTo>
                <a:lnTo>
                  <a:pt x="67" y="96"/>
                </a:lnTo>
                <a:lnTo>
                  <a:pt x="68" y="97"/>
                </a:lnTo>
                <a:lnTo>
                  <a:pt x="68" y="96"/>
                </a:lnTo>
                <a:lnTo>
                  <a:pt x="69" y="96"/>
                </a:lnTo>
                <a:lnTo>
                  <a:pt x="69" y="96"/>
                </a:lnTo>
                <a:lnTo>
                  <a:pt x="70" y="96"/>
                </a:lnTo>
                <a:lnTo>
                  <a:pt x="70" y="97"/>
                </a:lnTo>
                <a:lnTo>
                  <a:pt x="70" y="97"/>
                </a:lnTo>
                <a:lnTo>
                  <a:pt x="71" y="97"/>
                </a:lnTo>
                <a:lnTo>
                  <a:pt x="71" y="97"/>
                </a:lnTo>
                <a:lnTo>
                  <a:pt x="71" y="97"/>
                </a:lnTo>
                <a:lnTo>
                  <a:pt x="71" y="97"/>
                </a:lnTo>
                <a:lnTo>
                  <a:pt x="72" y="96"/>
                </a:lnTo>
                <a:lnTo>
                  <a:pt x="72" y="96"/>
                </a:lnTo>
                <a:lnTo>
                  <a:pt x="72" y="97"/>
                </a:lnTo>
                <a:lnTo>
                  <a:pt x="73" y="96"/>
                </a:lnTo>
                <a:lnTo>
                  <a:pt x="73" y="96"/>
                </a:lnTo>
                <a:lnTo>
                  <a:pt x="74" y="96"/>
                </a:lnTo>
                <a:lnTo>
                  <a:pt x="74" y="96"/>
                </a:lnTo>
                <a:lnTo>
                  <a:pt x="75" y="96"/>
                </a:lnTo>
                <a:lnTo>
                  <a:pt x="75" y="96"/>
                </a:lnTo>
                <a:lnTo>
                  <a:pt x="76" y="97"/>
                </a:lnTo>
                <a:lnTo>
                  <a:pt x="76" y="97"/>
                </a:lnTo>
                <a:lnTo>
                  <a:pt x="77" y="97"/>
                </a:lnTo>
                <a:lnTo>
                  <a:pt x="77" y="97"/>
                </a:lnTo>
                <a:lnTo>
                  <a:pt x="78" y="97"/>
                </a:lnTo>
                <a:lnTo>
                  <a:pt x="78" y="97"/>
                </a:lnTo>
                <a:lnTo>
                  <a:pt x="78" y="97"/>
                </a:lnTo>
                <a:lnTo>
                  <a:pt x="79" y="97"/>
                </a:lnTo>
                <a:lnTo>
                  <a:pt x="79" y="97"/>
                </a:lnTo>
                <a:lnTo>
                  <a:pt x="79" y="97"/>
                </a:lnTo>
                <a:lnTo>
                  <a:pt x="80" y="97"/>
                </a:lnTo>
                <a:lnTo>
                  <a:pt x="81" y="97"/>
                </a:lnTo>
                <a:lnTo>
                  <a:pt x="81" y="98"/>
                </a:lnTo>
                <a:lnTo>
                  <a:pt x="81" y="98"/>
                </a:lnTo>
                <a:lnTo>
                  <a:pt x="82" y="98"/>
                </a:lnTo>
                <a:lnTo>
                  <a:pt x="82" y="98"/>
                </a:lnTo>
                <a:lnTo>
                  <a:pt x="83" y="97"/>
                </a:lnTo>
                <a:lnTo>
                  <a:pt x="83" y="97"/>
                </a:lnTo>
                <a:lnTo>
                  <a:pt x="84" y="97"/>
                </a:lnTo>
                <a:lnTo>
                  <a:pt x="85" y="97"/>
                </a:lnTo>
                <a:lnTo>
                  <a:pt x="85" y="97"/>
                </a:lnTo>
                <a:lnTo>
                  <a:pt x="85" y="98"/>
                </a:lnTo>
                <a:lnTo>
                  <a:pt x="86" y="97"/>
                </a:lnTo>
                <a:lnTo>
                  <a:pt x="86" y="97"/>
                </a:lnTo>
                <a:lnTo>
                  <a:pt x="87" y="97"/>
                </a:lnTo>
                <a:lnTo>
                  <a:pt x="87" y="97"/>
                </a:lnTo>
                <a:lnTo>
                  <a:pt x="87" y="97"/>
                </a:lnTo>
                <a:lnTo>
                  <a:pt x="87" y="97"/>
                </a:lnTo>
                <a:lnTo>
                  <a:pt x="88" y="97"/>
                </a:lnTo>
                <a:lnTo>
                  <a:pt x="88" y="97"/>
                </a:lnTo>
                <a:lnTo>
                  <a:pt x="89" y="98"/>
                </a:lnTo>
                <a:lnTo>
                  <a:pt x="89" y="98"/>
                </a:lnTo>
                <a:lnTo>
                  <a:pt x="90" y="98"/>
                </a:lnTo>
                <a:lnTo>
                  <a:pt x="90" y="98"/>
                </a:lnTo>
                <a:lnTo>
                  <a:pt x="91" y="98"/>
                </a:lnTo>
                <a:lnTo>
                  <a:pt x="91" y="98"/>
                </a:lnTo>
                <a:lnTo>
                  <a:pt x="92" y="98"/>
                </a:lnTo>
                <a:lnTo>
                  <a:pt x="92" y="97"/>
                </a:lnTo>
                <a:lnTo>
                  <a:pt x="93" y="96"/>
                </a:lnTo>
                <a:lnTo>
                  <a:pt x="93" y="96"/>
                </a:lnTo>
                <a:lnTo>
                  <a:pt x="93" y="96"/>
                </a:lnTo>
                <a:lnTo>
                  <a:pt x="94" y="96"/>
                </a:lnTo>
                <a:lnTo>
                  <a:pt x="94" y="96"/>
                </a:lnTo>
                <a:lnTo>
                  <a:pt x="95" y="97"/>
                </a:lnTo>
                <a:lnTo>
                  <a:pt x="95" y="97"/>
                </a:lnTo>
                <a:lnTo>
                  <a:pt x="95" y="97"/>
                </a:lnTo>
                <a:lnTo>
                  <a:pt x="96" y="98"/>
                </a:lnTo>
                <a:lnTo>
                  <a:pt x="96" y="98"/>
                </a:lnTo>
                <a:lnTo>
                  <a:pt x="96" y="97"/>
                </a:lnTo>
                <a:lnTo>
                  <a:pt x="97" y="97"/>
                </a:lnTo>
                <a:lnTo>
                  <a:pt x="97" y="98"/>
                </a:lnTo>
                <a:lnTo>
                  <a:pt x="98" y="100"/>
                </a:lnTo>
                <a:lnTo>
                  <a:pt x="98" y="100"/>
                </a:lnTo>
                <a:lnTo>
                  <a:pt x="99" y="100"/>
                </a:lnTo>
                <a:lnTo>
                  <a:pt x="99" y="100"/>
                </a:lnTo>
                <a:lnTo>
                  <a:pt x="99" y="100"/>
                </a:lnTo>
                <a:lnTo>
                  <a:pt x="100" y="100"/>
                </a:lnTo>
                <a:lnTo>
                  <a:pt x="101" y="100"/>
                </a:lnTo>
                <a:lnTo>
                  <a:pt x="101" y="100"/>
                </a:lnTo>
                <a:lnTo>
                  <a:pt x="102" y="100"/>
                </a:lnTo>
                <a:lnTo>
                  <a:pt x="102" y="100"/>
                </a:lnTo>
                <a:lnTo>
                  <a:pt x="103" y="100"/>
                </a:lnTo>
                <a:lnTo>
                  <a:pt x="103" y="99"/>
                </a:lnTo>
                <a:lnTo>
                  <a:pt x="104" y="99"/>
                </a:lnTo>
                <a:lnTo>
                  <a:pt x="104" y="99"/>
                </a:lnTo>
                <a:lnTo>
                  <a:pt x="104" y="99"/>
                </a:lnTo>
                <a:lnTo>
                  <a:pt x="105" y="99"/>
                </a:lnTo>
                <a:lnTo>
                  <a:pt x="106" y="99"/>
                </a:lnTo>
                <a:lnTo>
                  <a:pt x="107" y="99"/>
                </a:lnTo>
                <a:lnTo>
                  <a:pt x="107" y="98"/>
                </a:lnTo>
                <a:lnTo>
                  <a:pt x="107" y="98"/>
                </a:lnTo>
                <a:lnTo>
                  <a:pt x="108" y="98"/>
                </a:lnTo>
                <a:lnTo>
                  <a:pt x="108" y="98"/>
                </a:lnTo>
                <a:lnTo>
                  <a:pt x="108" y="98"/>
                </a:lnTo>
                <a:lnTo>
                  <a:pt x="109" y="98"/>
                </a:lnTo>
                <a:lnTo>
                  <a:pt x="109" y="98"/>
                </a:lnTo>
                <a:lnTo>
                  <a:pt x="110" y="99"/>
                </a:lnTo>
                <a:lnTo>
                  <a:pt x="111" y="100"/>
                </a:lnTo>
                <a:lnTo>
                  <a:pt x="111" y="100"/>
                </a:lnTo>
                <a:lnTo>
                  <a:pt x="111" y="100"/>
                </a:lnTo>
                <a:lnTo>
                  <a:pt x="111" y="100"/>
                </a:lnTo>
                <a:lnTo>
                  <a:pt x="112" y="100"/>
                </a:lnTo>
                <a:lnTo>
                  <a:pt x="112" y="100"/>
                </a:lnTo>
                <a:lnTo>
                  <a:pt x="113" y="100"/>
                </a:lnTo>
                <a:lnTo>
                  <a:pt x="113" y="100"/>
                </a:lnTo>
                <a:lnTo>
                  <a:pt x="114" y="100"/>
                </a:lnTo>
                <a:lnTo>
                  <a:pt x="114" y="100"/>
                </a:lnTo>
                <a:lnTo>
                  <a:pt x="114" y="100"/>
                </a:lnTo>
                <a:lnTo>
                  <a:pt x="115" y="98"/>
                </a:lnTo>
                <a:lnTo>
                  <a:pt x="115" y="96"/>
                </a:lnTo>
                <a:lnTo>
                  <a:pt x="116" y="95"/>
                </a:lnTo>
                <a:lnTo>
                  <a:pt x="117" y="96"/>
                </a:lnTo>
                <a:lnTo>
                  <a:pt x="117" y="96"/>
                </a:lnTo>
                <a:lnTo>
                  <a:pt x="118" y="96"/>
                </a:lnTo>
                <a:lnTo>
                  <a:pt x="118" y="96"/>
                </a:lnTo>
                <a:lnTo>
                  <a:pt x="119" y="96"/>
                </a:lnTo>
                <a:lnTo>
                  <a:pt x="119" y="96"/>
                </a:lnTo>
                <a:lnTo>
                  <a:pt x="119" y="96"/>
                </a:lnTo>
                <a:lnTo>
                  <a:pt x="120" y="95"/>
                </a:lnTo>
                <a:lnTo>
                  <a:pt x="120" y="95"/>
                </a:lnTo>
                <a:lnTo>
                  <a:pt x="121" y="95"/>
                </a:lnTo>
                <a:lnTo>
                  <a:pt x="121" y="95"/>
                </a:lnTo>
                <a:lnTo>
                  <a:pt x="122" y="95"/>
                </a:lnTo>
                <a:lnTo>
                  <a:pt x="122" y="95"/>
                </a:lnTo>
                <a:lnTo>
                  <a:pt x="123" y="95"/>
                </a:lnTo>
                <a:lnTo>
                  <a:pt x="123" y="95"/>
                </a:lnTo>
                <a:lnTo>
                  <a:pt x="123" y="95"/>
                </a:lnTo>
                <a:lnTo>
                  <a:pt x="124" y="95"/>
                </a:lnTo>
                <a:lnTo>
                  <a:pt x="124" y="95"/>
                </a:lnTo>
                <a:lnTo>
                  <a:pt x="125" y="95"/>
                </a:lnTo>
                <a:lnTo>
                  <a:pt x="125" y="95"/>
                </a:lnTo>
                <a:lnTo>
                  <a:pt x="125" y="95"/>
                </a:lnTo>
                <a:lnTo>
                  <a:pt x="126" y="95"/>
                </a:lnTo>
                <a:lnTo>
                  <a:pt x="126" y="95"/>
                </a:lnTo>
                <a:lnTo>
                  <a:pt x="127" y="95"/>
                </a:lnTo>
                <a:lnTo>
                  <a:pt x="127" y="95"/>
                </a:lnTo>
                <a:lnTo>
                  <a:pt x="127" y="95"/>
                </a:lnTo>
                <a:lnTo>
                  <a:pt x="128" y="95"/>
                </a:lnTo>
                <a:lnTo>
                  <a:pt x="129" y="97"/>
                </a:lnTo>
                <a:lnTo>
                  <a:pt x="129" y="97"/>
                </a:lnTo>
                <a:lnTo>
                  <a:pt x="130" y="97"/>
                </a:lnTo>
                <a:lnTo>
                  <a:pt x="130" y="97"/>
                </a:lnTo>
                <a:lnTo>
                  <a:pt x="130" y="97"/>
                </a:lnTo>
                <a:lnTo>
                  <a:pt x="131" y="97"/>
                </a:lnTo>
                <a:lnTo>
                  <a:pt x="131" y="97"/>
                </a:lnTo>
                <a:lnTo>
                  <a:pt x="131" y="97"/>
                </a:lnTo>
                <a:lnTo>
                  <a:pt x="132" y="97"/>
                </a:lnTo>
                <a:lnTo>
                  <a:pt x="133" y="97"/>
                </a:lnTo>
                <a:lnTo>
                  <a:pt x="134" y="98"/>
                </a:lnTo>
                <a:lnTo>
                  <a:pt x="134" y="98"/>
                </a:lnTo>
                <a:lnTo>
                  <a:pt x="135" y="99"/>
                </a:lnTo>
                <a:lnTo>
                  <a:pt x="135" y="99"/>
                </a:lnTo>
                <a:lnTo>
                  <a:pt x="135" y="99"/>
                </a:lnTo>
                <a:lnTo>
                  <a:pt x="136" y="99"/>
                </a:lnTo>
                <a:lnTo>
                  <a:pt x="136" y="99"/>
                </a:lnTo>
                <a:lnTo>
                  <a:pt x="137" y="99"/>
                </a:lnTo>
                <a:lnTo>
                  <a:pt x="137" y="99"/>
                </a:lnTo>
                <a:lnTo>
                  <a:pt x="138" y="99"/>
                </a:lnTo>
                <a:lnTo>
                  <a:pt x="138" y="99"/>
                </a:lnTo>
                <a:lnTo>
                  <a:pt x="138" y="99"/>
                </a:lnTo>
                <a:lnTo>
                  <a:pt x="139" y="99"/>
                </a:lnTo>
                <a:lnTo>
                  <a:pt x="139" y="99"/>
                </a:lnTo>
                <a:lnTo>
                  <a:pt x="140" y="99"/>
                </a:lnTo>
                <a:lnTo>
                  <a:pt x="140" y="99"/>
                </a:lnTo>
                <a:lnTo>
                  <a:pt x="140" y="100"/>
                </a:lnTo>
                <a:lnTo>
                  <a:pt x="141" y="100"/>
                </a:lnTo>
                <a:lnTo>
                  <a:pt x="141" y="100"/>
                </a:lnTo>
                <a:lnTo>
                  <a:pt x="142" y="100"/>
                </a:lnTo>
                <a:lnTo>
                  <a:pt x="142" y="100"/>
                </a:lnTo>
                <a:lnTo>
                  <a:pt x="142" y="100"/>
                </a:lnTo>
                <a:lnTo>
                  <a:pt x="143" y="100"/>
                </a:lnTo>
                <a:lnTo>
                  <a:pt x="143" y="100"/>
                </a:lnTo>
                <a:lnTo>
                  <a:pt x="144" y="100"/>
                </a:lnTo>
                <a:lnTo>
                  <a:pt x="145" y="98"/>
                </a:lnTo>
                <a:lnTo>
                  <a:pt x="145" y="98"/>
                </a:lnTo>
                <a:lnTo>
                  <a:pt x="146" y="98"/>
                </a:lnTo>
                <a:lnTo>
                  <a:pt x="146" y="97"/>
                </a:lnTo>
                <a:lnTo>
                  <a:pt x="146" y="97"/>
                </a:lnTo>
                <a:lnTo>
                  <a:pt x="147" y="98"/>
                </a:lnTo>
                <a:lnTo>
                  <a:pt x="147" y="98"/>
                </a:lnTo>
                <a:lnTo>
                  <a:pt x="147" y="98"/>
                </a:lnTo>
                <a:lnTo>
                  <a:pt x="148" y="97"/>
                </a:lnTo>
                <a:lnTo>
                  <a:pt x="148" y="97"/>
                </a:lnTo>
                <a:lnTo>
                  <a:pt x="149" y="97"/>
                </a:lnTo>
                <a:lnTo>
                  <a:pt x="149" y="97"/>
                </a:lnTo>
                <a:lnTo>
                  <a:pt x="150" y="97"/>
                </a:lnTo>
                <a:lnTo>
                  <a:pt x="150" y="97"/>
                </a:lnTo>
                <a:lnTo>
                  <a:pt x="151" y="97"/>
                </a:lnTo>
                <a:lnTo>
                  <a:pt x="151" y="97"/>
                </a:lnTo>
                <a:lnTo>
                  <a:pt x="152" y="99"/>
                </a:lnTo>
                <a:lnTo>
                  <a:pt x="152" y="99"/>
                </a:lnTo>
                <a:lnTo>
                  <a:pt x="153" y="99"/>
                </a:lnTo>
                <a:lnTo>
                  <a:pt x="153" y="99"/>
                </a:lnTo>
                <a:lnTo>
                  <a:pt x="153" y="99"/>
                </a:lnTo>
                <a:lnTo>
                  <a:pt x="154" y="99"/>
                </a:lnTo>
                <a:lnTo>
                  <a:pt x="154" y="99"/>
                </a:lnTo>
                <a:lnTo>
                  <a:pt x="154" y="99"/>
                </a:lnTo>
                <a:lnTo>
                  <a:pt x="154" y="99"/>
                </a:lnTo>
                <a:lnTo>
                  <a:pt x="155" y="99"/>
                </a:lnTo>
                <a:lnTo>
                  <a:pt x="155" y="99"/>
                </a:lnTo>
                <a:lnTo>
                  <a:pt x="156" y="99"/>
                </a:lnTo>
                <a:lnTo>
                  <a:pt x="156" y="99"/>
                </a:lnTo>
                <a:lnTo>
                  <a:pt x="157" y="99"/>
                </a:lnTo>
                <a:lnTo>
                  <a:pt x="157" y="99"/>
                </a:lnTo>
                <a:lnTo>
                  <a:pt x="157" y="99"/>
                </a:lnTo>
                <a:lnTo>
                  <a:pt x="158" y="99"/>
                </a:lnTo>
                <a:lnTo>
                  <a:pt x="158" y="99"/>
                </a:lnTo>
                <a:lnTo>
                  <a:pt x="158" y="99"/>
                </a:lnTo>
                <a:lnTo>
                  <a:pt x="159" y="99"/>
                </a:lnTo>
                <a:lnTo>
                  <a:pt x="159" y="99"/>
                </a:lnTo>
                <a:lnTo>
                  <a:pt x="160" y="99"/>
                </a:lnTo>
                <a:lnTo>
                  <a:pt x="161" y="99"/>
                </a:lnTo>
                <a:lnTo>
                  <a:pt x="161" y="99"/>
                </a:lnTo>
                <a:lnTo>
                  <a:pt x="161" y="99"/>
                </a:lnTo>
                <a:lnTo>
                  <a:pt x="161" y="99"/>
                </a:lnTo>
                <a:lnTo>
                  <a:pt x="162" y="98"/>
                </a:lnTo>
                <a:lnTo>
                  <a:pt x="162" y="98"/>
                </a:lnTo>
                <a:lnTo>
                  <a:pt x="162" y="97"/>
                </a:lnTo>
                <a:lnTo>
                  <a:pt x="162" y="97"/>
                </a:lnTo>
                <a:lnTo>
                  <a:pt x="163" y="97"/>
                </a:lnTo>
                <a:lnTo>
                  <a:pt x="163" y="98"/>
                </a:lnTo>
                <a:lnTo>
                  <a:pt x="164" y="97"/>
                </a:lnTo>
                <a:lnTo>
                  <a:pt x="164" y="97"/>
                </a:lnTo>
                <a:lnTo>
                  <a:pt x="165" y="97"/>
                </a:lnTo>
                <a:lnTo>
                  <a:pt x="165" y="98"/>
                </a:lnTo>
                <a:lnTo>
                  <a:pt x="166" y="97"/>
                </a:lnTo>
                <a:lnTo>
                  <a:pt x="166" y="97"/>
                </a:lnTo>
                <a:lnTo>
                  <a:pt x="167" y="97"/>
                </a:lnTo>
                <a:lnTo>
                  <a:pt x="167" y="97"/>
                </a:lnTo>
                <a:lnTo>
                  <a:pt x="167" y="97"/>
                </a:lnTo>
                <a:lnTo>
                  <a:pt x="168" y="97"/>
                </a:lnTo>
                <a:lnTo>
                  <a:pt x="168" y="97"/>
                </a:lnTo>
                <a:lnTo>
                  <a:pt x="168" y="97"/>
                </a:lnTo>
                <a:lnTo>
                  <a:pt x="169" y="98"/>
                </a:lnTo>
                <a:lnTo>
                  <a:pt x="169" y="97"/>
                </a:lnTo>
                <a:lnTo>
                  <a:pt x="169" y="97"/>
                </a:lnTo>
                <a:lnTo>
                  <a:pt x="170" y="98"/>
                </a:lnTo>
                <a:lnTo>
                  <a:pt x="170" y="98"/>
                </a:lnTo>
                <a:lnTo>
                  <a:pt x="172" y="97"/>
                </a:lnTo>
                <a:lnTo>
                  <a:pt x="172" y="97"/>
                </a:lnTo>
                <a:lnTo>
                  <a:pt x="172" y="97"/>
                </a:lnTo>
                <a:lnTo>
                  <a:pt x="173" y="97"/>
                </a:lnTo>
                <a:lnTo>
                  <a:pt x="173" y="97"/>
                </a:lnTo>
                <a:lnTo>
                  <a:pt x="173" y="97"/>
                </a:lnTo>
                <a:lnTo>
                  <a:pt x="173" y="97"/>
                </a:lnTo>
                <a:lnTo>
                  <a:pt x="174" y="97"/>
                </a:lnTo>
                <a:lnTo>
                  <a:pt x="174" y="97"/>
                </a:lnTo>
                <a:lnTo>
                  <a:pt x="175" y="97"/>
                </a:lnTo>
                <a:lnTo>
                  <a:pt x="175" y="98"/>
                </a:lnTo>
                <a:lnTo>
                  <a:pt x="176" y="98"/>
                </a:lnTo>
                <a:lnTo>
                  <a:pt x="176" y="99"/>
                </a:lnTo>
                <a:lnTo>
                  <a:pt x="177" y="99"/>
                </a:lnTo>
                <a:lnTo>
                  <a:pt x="177" y="99"/>
                </a:lnTo>
                <a:lnTo>
                  <a:pt x="177" y="99"/>
                </a:lnTo>
                <a:lnTo>
                  <a:pt x="178" y="99"/>
                </a:lnTo>
                <a:lnTo>
                  <a:pt x="178" y="99"/>
                </a:lnTo>
                <a:lnTo>
                  <a:pt x="178" y="99"/>
                </a:lnTo>
                <a:lnTo>
                  <a:pt x="179" y="99"/>
                </a:lnTo>
                <a:lnTo>
                  <a:pt x="179" y="99"/>
                </a:lnTo>
                <a:lnTo>
                  <a:pt x="180" y="99"/>
                </a:lnTo>
                <a:lnTo>
                  <a:pt x="180" y="99"/>
                </a:lnTo>
                <a:lnTo>
                  <a:pt x="181" y="99"/>
                </a:lnTo>
                <a:lnTo>
                  <a:pt x="182" y="99"/>
                </a:lnTo>
                <a:lnTo>
                  <a:pt x="182" y="100"/>
                </a:lnTo>
                <a:lnTo>
                  <a:pt x="182" y="100"/>
                </a:lnTo>
                <a:lnTo>
                  <a:pt x="183" y="100"/>
                </a:lnTo>
                <a:lnTo>
                  <a:pt x="183" y="100"/>
                </a:lnTo>
                <a:lnTo>
                  <a:pt x="183" y="100"/>
                </a:lnTo>
                <a:lnTo>
                  <a:pt x="184" y="100"/>
                </a:lnTo>
                <a:lnTo>
                  <a:pt x="184" y="100"/>
                </a:lnTo>
                <a:lnTo>
                  <a:pt x="185" y="100"/>
                </a:lnTo>
                <a:lnTo>
                  <a:pt x="185" y="100"/>
                </a:lnTo>
                <a:lnTo>
                  <a:pt x="186" y="100"/>
                </a:lnTo>
                <a:lnTo>
                  <a:pt x="186" y="98"/>
                </a:lnTo>
                <a:lnTo>
                  <a:pt x="187" y="98"/>
                </a:lnTo>
                <a:lnTo>
                  <a:pt x="188" y="97"/>
                </a:lnTo>
                <a:lnTo>
                  <a:pt x="188" y="97"/>
                </a:lnTo>
                <a:lnTo>
                  <a:pt x="188" y="98"/>
                </a:lnTo>
                <a:lnTo>
                  <a:pt x="189" y="98"/>
                </a:lnTo>
                <a:lnTo>
                  <a:pt x="189" y="98"/>
                </a:lnTo>
                <a:lnTo>
                  <a:pt x="189" y="98"/>
                </a:lnTo>
                <a:lnTo>
                  <a:pt x="189" y="98"/>
                </a:lnTo>
                <a:lnTo>
                  <a:pt x="190" y="98"/>
                </a:lnTo>
                <a:lnTo>
                  <a:pt x="190" y="98"/>
                </a:lnTo>
                <a:lnTo>
                  <a:pt x="191" y="98"/>
                </a:lnTo>
                <a:lnTo>
                  <a:pt x="191" y="97"/>
                </a:lnTo>
                <a:lnTo>
                  <a:pt x="191" y="98"/>
                </a:lnTo>
                <a:lnTo>
                  <a:pt x="192" y="98"/>
                </a:lnTo>
                <a:lnTo>
                  <a:pt x="192" y="99"/>
                </a:lnTo>
                <a:lnTo>
                  <a:pt x="193" y="99"/>
                </a:lnTo>
                <a:lnTo>
                  <a:pt x="193" y="99"/>
                </a:lnTo>
                <a:lnTo>
                  <a:pt x="193" y="99"/>
                </a:lnTo>
                <a:lnTo>
                  <a:pt x="194" y="99"/>
                </a:lnTo>
                <a:lnTo>
                  <a:pt x="194" y="99"/>
                </a:lnTo>
                <a:lnTo>
                  <a:pt x="195" y="99"/>
                </a:lnTo>
                <a:lnTo>
                  <a:pt x="195" y="99"/>
                </a:lnTo>
                <a:lnTo>
                  <a:pt x="196" y="99"/>
                </a:lnTo>
                <a:lnTo>
                  <a:pt x="197" y="99"/>
                </a:lnTo>
                <a:lnTo>
                  <a:pt x="197" y="99"/>
                </a:lnTo>
                <a:lnTo>
                  <a:pt x="197" y="99"/>
                </a:lnTo>
                <a:lnTo>
                  <a:pt x="198" y="99"/>
                </a:lnTo>
                <a:lnTo>
                  <a:pt x="198" y="99"/>
                </a:lnTo>
                <a:lnTo>
                  <a:pt x="199" y="99"/>
                </a:lnTo>
                <a:lnTo>
                  <a:pt x="199" y="99"/>
                </a:lnTo>
                <a:lnTo>
                  <a:pt x="199" y="99"/>
                </a:lnTo>
                <a:lnTo>
                  <a:pt x="200" y="99"/>
                </a:lnTo>
                <a:lnTo>
                  <a:pt x="200" y="99"/>
                </a:lnTo>
                <a:lnTo>
                  <a:pt x="201" y="99"/>
                </a:lnTo>
                <a:lnTo>
                  <a:pt x="201" y="99"/>
                </a:lnTo>
                <a:lnTo>
                  <a:pt x="202" y="99"/>
                </a:lnTo>
                <a:lnTo>
                  <a:pt x="203" y="99"/>
                </a:lnTo>
                <a:lnTo>
                  <a:pt x="204" y="97"/>
                </a:lnTo>
                <a:lnTo>
                  <a:pt x="204" y="97"/>
                </a:lnTo>
                <a:lnTo>
                  <a:pt x="205" y="97"/>
                </a:lnTo>
                <a:lnTo>
                  <a:pt x="205" y="98"/>
                </a:lnTo>
                <a:lnTo>
                  <a:pt x="205" y="97"/>
                </a:lnTo>
                <a:lnTo>
                  <a:pt x="205" y="97"/>
                </a:lnTo>
                <a:lnTo>
                  <a:pt x="206" y="97"/>
                </a:lnTo>
                <a:lnTo>
                  <a:pt x="206" y="97"/>
                </a:lnTo>
                <a:lnTo>
                  <a:pt x="207" y="98"/>
                </a:lnTo>
                <a:lnTo>
                  <a:pt x="207" y="97"/>
                </a:lnTo>
                <a:lnTo>
                  <a:pt x="208" y="97"/>
                </a:lnTo>
                <a:lnTo>
                  <a:pt x="208" y="97"/>
                </a:lnTo>
                <a:lnTo>
                  <a:pt x="208" y="97"/>
                </a:lnTo>
                <a:lnTo>
                  <a:pt x="209" y="97"/>
                </a:lnTo>
                <a:lnTo>
                  <a:pt x="209" y="97"/>
                </a:lnTo>
                <a:lnTo>
                  <a:pt x="209" y="97"/>
                </a:lnTo>
                <a:lnTo>
                  <a:pt x="209" y="97"/>
                </a:lnTo>
                <a:lnTo>
                  <a:pt x="210" y="97"/>
                </a:lnTo>
                <a:lnTo>
                  <a:pt x="210" y="98"/>
                </a:lnTo>
                <a:lnTo>
                  <a:pt x="211" y="97"/>
                </a:lnTo>
                <a:lnTo>
                  <a:pt x="211" y="97"/>
                </a:lnTo>
                <a:lnTo>
                  <a:pt x="211" y="97"/>
                </a:lnTo>
                <a:lnTo>
                  <a:pt x="212" y="98"/>
                </a:lnTo>
                <a:lnTo>
                  <a:pt x="212" y="98"/>
                </a:lnTo>
                <a:lnTo>
                  <a:pt x="213" y="97"/>
                </a:lnTo>
                <a:lnTo>
                  <a:pt x="213" y="97"/>
                </a:lnTo>
                <a:lnTo>
                  <a:pt x="214" y="97"/>
                </a:lnTo>
                <a:lnTo>
                  <a:pt x="214" y="97"/>
                </a:lnTo>
                <a:lnTo>
                  <a:pt x="215" y="97"/>
                </a:lnTo>
                <a:lnTo>
                  <a:pt x="215" y="97"/>
                </a:lnTo>
                <a:lnTo>
                  <a:pt x="216" y="97"/>
                </a:lnTo>
                <a:lnTo>
                  <a:pt x="216" y="97"/>
                </a:lnTo>
                <a:lnTo>
                  <a:pt x="216" y="96"/>
                </a:lnTo>
                <a:lnTo>
                  <a:pt x="217" y="96"/>
                </a:lnTo>
                <a:lnTo>
                  <a:pt x="217" y="96"/>
                </a:lnTo>
                <a:lnTo>
                  <a:pt x="217" y="96"/>
                </a:lnTo>
                <a:lnTo>
                  <a:pt x="218" y="97"/>
                </a:lnTo>
                <a:lnTo>
                  <a:pt x="218" y="97"/>
                </a:lnTo>
                <a:lnTo>
                  <a:pt x="219" y="97"/>
                </a:lnTo>
                <a:lnTo>
                  <a:pt x="219" y="97"/>
                </a:lnTo>
                <a:lnTo>
                  <a:pt x="220" y="96"/>
                </a:lnTo>
                <a:lnTo>
                  <a:pt x="220" y="96"/>
                </a:lnTo>
                <a:lnTo>
                  <a:pt x="221" y="97"/>
                </a:lnTo>
                <a:lnTo>
                  <a:pt x="221" y="96"/>
                </a:lnTo>
                <a:lnTo>
                  <a:pt x="222" y="95"/>
                </a:lnTo>
                <a:lnTo>
                  <a:pt x="222" y="96"/>
                </a:lnTo>
                <a:lnTo>
                  <a:pt x="222" y="96"/>
                </a:lnTo>
                <a:lnTo>
                  <a:pt x="223" y="98"/>
                </a:lnTo>
                <a:lnTo>
                  <a:pt x="223" y="97"/>
                </a:lnTo>
                <a:lnTo>
                  <a:pt x="224" y="97"/>
                </a:lnTo>
                <a:lnTo>
                  <a:pt x="225" y="97"/>
                </a:lnTo>
                <a:lnTo>
                  <a:pt x="225" y="98"/>
                </a:lnTo>
                <a:lnTo>
                  <a:pt x="225" y="97"/>
                </a:lnTo>
                <a:lnTo>
                  <a:pt x="226" y="98"/>
                </a:lnTo>
                <a:lnTo>
                  <a:pt x="226" y="98"/>
                </a:lnTo>
                <a:lnTo>
                  <a:pt x="227" y="98"/>
                </a:lnTo>
                <a:lnTo>
                  <a:pt x="227" y="98"/>
                </a:lnTo>
                <a:lnTo>
                  <a:pt x="227" y="98"/>
                </a:lnTo>
                <a:lnTo>
                  <a:pt x="227" y="98"/>
                </a:lnTo>
                <a:lnTo>
                  <a:pt x="228" y="98"/>
                </a:lnTo>
                <a:lnTo>
                  <a:pt x="229" y="98"/>
                </a:lnTo>
                <a:lnTo>
                  <a:pt x="229" y="100"/>
                </a:lnTo>
                <a:lnTo>
                  <a:pt x="230" y="100"/>
                </a:lnTo>
                <a:lnTo>
                  <a:pt x="230" y="100"/>
                </a:lnTo>
                <a:lnTo>
                  <a:pt x="231" y="100"/>
                </a:lnTo>
                <a:lnTo>
                  <a:pt x="231" y="100"/>
                </a:lnTo>
                <a:lnTo>
                  <a:pt x="231" y="100"/>
                </a:lnTo>
                <a:lnTo>
                  <a:pt x="231" y="100"/>
                </a:lnTo>
                <a:lnTo>
                  <a:pt x="232" y="100"/>
                </a:lnTo>
                <a:lnTo>
                  <a:pt x="232" y="100"/>
                </a:lnTo>
                <a:lnTo>
                  <a:pt x="232" y="100"/>
                </a:lnTo>
                <a:lnTo>
                  <a:pt x="233" y="100"/>
                </a:lnTo>
                <a:lnTo>
                  <a:pt x="233" y="100"/>
                </a:lnTo>
                <a:lnTo>
                  <a:pt x="233" y="100"/>
                </a:lnTo>
                <a:lnTo>
                  <a:pt x="233" y="100"/>
                </a:lnTo>
                <a:lnTo>
                  <a:pt x="234" y="100"/>
                </a:lnTo>
                <a:lnTo>
                  <a:pt x="235" y="100"/>
                </a:lnTo>
                <a:lnTo>
                  <a:pt x="235" y="100"/>
                </a:lnTo>
                <a:lnTo>
                  <a:pt x="236" y="100"/>
                </a:lnTo>
                <a:lnTo>
                  <a:pt x="236" y="100"/>
                </a:lnTo>
                <a:lnTo>
                  <a:pt x="236" y="100"/>
                </a:lnTo>
                <a:lnTo>
                  <a:pt x="237" y="100"/>
                </a:lnTo>
                <a:lnTo>
                  <a:pt x="237" y="100"/>
                </a:lnTo>
                <a:lnTo>
                  <a:pt x="237" y="100"/>
                </a:lnTo>
                <a:lnTo>
                  <a:pt x="238" y="100"/>
                </a:lnTo>
                <a:lnTo>
                  <a:pt x="238" y="100"/>
                </a:lnTo>
                <a:lnTo>
                  <a:pt x="238" y="100"/>
                </a:lnTo>
                <a:lnTo>
                  <a:pt x="238" y="100"/>
                </a:lnTo>
                <a:lnTo>
                  <a:pt x="239" y="100"/>
                </a:lnTo>
                <a:lnTo>
                  <a:pt x="240" y="100"/>
                </a:lnTo>
                <a:lnTo>
                  <a:pt x="240" y="100"/>
                </a:lnTo>
                <a:lnTo>
                  <a:pt x="240" y="100"/>
                </a:lnTo>
                <a:lnTo>
                  <a:pt x="241" y="100"/>
                </a:lnTo>
                <a:lnTo>
                  <a:pt x="241" y="100"/>
                </a:lnTo>
                <a:lnTo>
                  <a:pt x="241" y="100"/>
                </a:lnTo>
                <a:lnTo>
                  <a:pt x="242" y="100"/>
                </a:lnTo>
                <a:lnTo>
                  <a:pt x="242" y="100"/>
                </a:lnTo>
                <a:lnTo>
                  <a:pt x="243" y="100"/>
                </a:lnTo>
                <a:lnTo>
                  <a:pt x="243" y="100"/>
                </a:lnTo>
                <a:lnTo>
                  <a:pt x="244" y="100"/>
                </a:lnTo>
                <a:lnTo>
                  <a:pt x="245" y="99"/>
                </a:lnTo>
                <a:lnTo>
                  <a:pt x="245" y="99"/>
                </a:lnTo>
                <a:lnTo>
                  <a:pt x="245" y="99"/>
                </a:lnTo>
                <a:lnTo>
                  <a:pt x="246" y="100"/>
                </a:lnTo>
                <a:lnTo>
                  <a:pt x="247" y="100"/>
                </a:lnTo>
                <a:lnTo>
                  <a:pt x="247" y="100"/>
                </a:lnTo>
                <a:lnTo>
                  <a:pt x="247" y="101"/>
                </a:lnTo>
                <a:lnTo>
                  <a:pt x="248" y="101"/>
                </a:lnTo>
                <a:lnTo>
                  <a:pt x="248" y="101"/>
                </a:lnTo>
                <a:lnTo>
                  <a:pt x="249" y="101"/>
                </a:lnTo>
                <a:lnTo>
                  <a:pt x="249" y="101"/>
                </a:lnTo>
                <a:lnTo>
                  <a:pt x="250" y="101"/>
                </a:lnTo>
                <a:lnTo>
                  <a:pt x="250" y="102"/>
                </a:lnTo>
                <a:lnTo>
                  <a:pt x="251" y="102"/>
                </a:lnTo>
                <a:lnTo>
                  <a:pt x="252" y="100"/>
                </a:lnTo>
                <a:lnTo>
                  <a:pt x="252" y="100"/>
                </a:lnTo>
                <a:lnTo>
                  <a:pt x="252" y="100"/>
                </a:lnTo>
                <a:lnTo>
                  <a:pt x="252" y="100"/>
                </a:lnTo>
                <a:lnTo>
                  <a:pt x="253" y="100"/>
                </a:lnTo>
                <a:lnTo>
                  <a:pt x="253" y="100"/>
                </a:lnTo>
                <a:lnTo>
                  <a:pt x="254" y="100"/>
                </a:lnTo>
                <a:lnTo>
                  <a:pt x="254" y="100"/>
                </a:lnTo>
                <a:lnTo>
                  <a:pt x="255" y="100"/>
                </a:lnTo>
                <a:lnTo>
                  <a:pt x="255" y="100"/>
                </a:lnTo>
                <a:lnTo>
                  <a:pt x="256" y="100"/>
                </a:lnTo>
                <a:lnTo>
                  <a:pt x="256" y="100"/>
                </a:lnTo>
                <a:lnTo>
                  <a:pt x="256" y="100"/>
                </a:lnTo>
                <a:lnTo>
                  <a:pt x="257" y="100"/>
                </a:lnTo>
                <a:lnTo>
                  <a:pt x="257" y="100"/>
                </a:lnTo>
                <a:lnTo>
                  <a:pt x="258" y="100"/>
                </a:lnTo>
                <a:lnTo>
                  <a:pt x="258" y="100"/>
                </a:lnTo>
                <a:lnTo>
                  <a:pt x="259" y="99"/>
                </a:lnTo>
                <a:lnTo>
                  <a:pt x="259" y="99"/>
                </a:lnTo>
                <a:lnTo>
                  <a:pt x="260" y="99"/>
                </a:lnTo>
                <a:lnTo>
                  <a:pt x="260" y="99"/>
                </a:lnTo>
                <a:lnTo>
                  <a:pt x="260" y="99"/>
                </a:lnTo>
                <a:lnTo>
                  <a:pt x="261" y="98"/>
                </a:lnTo>
                <a:lnTo>
                  <a:pt x="261" y="99"/>
                </a:lnTo>
                <a:lnTo>
                  <a:pt x="262" y="99"/>
                </a:lnTo>
                <a:lnTo>
                  <a:pt x="262" y="99"/>
                </a:lnTo>
                <a:lnTo>
                  <a:pt x="263" y="99"/>
                </a:lnTo>
                <a:lnTo>
                  <a:pt x="263" y="99"/>
                </a:lnTo>
                <a:lnTo>
                  <a:pt x="264" y="98"/>
                </a:lnTo>
                <a:lnTo>
                  <a:pt x="264" y="98"/>
                </a:lnTo>
                <a:lnTo>
                  <a:pt x="264" y="98"/>
                </a:lnTo>
                <a:lnTo>
                  <a:pt x="264" y="98"/>
                </a:lnTo>
                <a:lnTo>
                  <a:pt x="265" y="99"/>
                </a:lnTo>
                <a:lnTo>
                  <a:pt x="265" y="99"/>
                </a:lnTo>
                <a:lnTo>
                  <a:pt x="265" y="99"/>
                </a:lnTo>
                <a:lnTo>
                  <a:pt x="266" y="99"/>
                </a:lnTo>
                <a:lnTo>
                  <a:pt x="266" y="98"/>
                </a:lnTo>
                <a:lnTo>
                  <a:pt x="267" y="98"/>
                </a:lnTo>
                <a:lnTo>
                  <a:pt x="267" y="98"/>
                </a:lnTo>
                <a:lnTo>
                  <a:pt x="268" y="98"/>
                </a:lnTo>
                <a:lnTo>
                  <a:pt x="268" y="98"/>
                </a:lnTo>
                <a:lnTo>
                  <a:pt x="268" y="98"/>
                </a:lnTo>
                <a:lnTo>
                  <a:pt x="269" y="98"/>
                </a:lnTo>
                <a:lnTo>
                  <a:pt x="269" y="98"/>
                </a:lnTo>
                <a:lnTo>
                  <a:pt x="270" y="97"/>
                </a:lnTo>
                <a:lnTo>
                  <a:pt x="270" y="97"/>
                </a:lnTo>
                <a:lnTo>
                  <a:pt x="271" y="96"/>
                </a:lnTo>
                <a:lnTo>
                  <a:pt x="272" y="96"/>
                </a:lnTo>
                <a:lnTo>
                  <a:pt x="272" y="95"/>
                </a:lnTo>
                <a:lnTo>
                  <a:pt x="272" y="95"/>
                </a:lnTo>
                <a:lnTo>
                  <a:pt x="273" y="95"/>
                </a:lnTo>
                <a:lnTo>
                  <a:pt x="274" y="95"/>
                </a:lnTo>
                <a:lnTo>
                  <a:pt x="274" y="95"/>
                </a:lnTo>
                <a:lnTo>
                  <a:pt x="274" y="95"/>
                </a:lnTo>
                <a:lnTo>
                  <a:pt x="275" y="93"/>
                </a:lnTo>
                <a:lnTo>
                  <a:pt x="275" y="94"/>
                </a:lnTo>
                <a:lnTo>
                  <a:pt x="276" y="94"/>
                </a:lnTo>
                <a:lnTo>
                  <a:pt x="276" y="94"/>
                </a:lnTo>
                <a:lnTo>
                  <a:pt x="276" y="93"/>
                </a:lnTo>
                <a:lnTo>
                  <a:pt x="277" y="93"/>
                </a:lnTo>
                <a:lnTo>
                  <a:pt x="277" y="93"/>
                </a:lnTo>
                <a:lnTo>
                  <a:pt x="277" y="93"/>
                </a:lnTo>
                <a:lnTo>
                  <a:pt x="278" y="93"/>
                </a:lnTo>
                <a:lnTo>
                  <a:pt x="278" y="94"/>
                </a:lnTo>
                <a:lnTo>
                  <a:pt x="279" y="93"/>
                </a:lnTo>
                <a:lnTo>
                  <a:pt x="279" y="93"/>
                </a:lnTo>
                <a:lnTo>
                  <a:pt x="280" y="93"/>
                </a:lnTo>
                <a:lnTo>
                  <a:pt x="280" y="93"/>
                </a:lnTo>
                <a:lnTo>
                  <a:pt x="280" y="93"/>
                </a:lnTo>
                <a:lnTo>
                  <a:pt x="281" y="92"/>
                </a:lnTo>
                <a:lnTo>
                  <a:pt x="281" y="92"/>
                </a:lnTo>
                <a:lnTo>
                  <a:pt x="282" y="91"/>
                </a:lnTo>
                <a:lnTo>
                  <a:pt x="282" y="91"/>
                </a:lnTo>
                <a:lnTo>
                  <a:pt x="284" y="90"/>
                </a:lnTo>
                <a:lnTo>
                  <a:pt x="284" y="90"/>
                </a:lnTo>
                <a:lnTo>
                  <a:pt x="284" y="90"/>
                </a:lnTo>
                <a:lnTo>
                  <a:pt x="284" y="90"/>
                </a:lnTo>
                <a:lnTo>
                  <a:pt x="285" y="90"/>
                </a:lnTo>
                <a:lnTo>
                  <a:pt x="285" y="90"/>
                </a:lnTo>
                <a:lnTo>
                  <a:pt x="286" y="91"/>
                </a:lnTo>
                <a:lnTo>
                  <a:pt x="286" y="91"/>
                </a:lnTo>
                <a:lnTo>
                  <a:pt x="287" y="91"/>
                </a:lnTo>
                <a:lnTo>
                  <a:pt x="287" y="91"/>
                </a:lnTo>
                <a:lnTo>
                  <a:pt x="288" y="91"/>
                </a:lnTo>
                <a:lnTo>
                  <a:pt x="288" y="90"/>
                </a:lnTo>
                <a:lnTo>
                  <a:pt x="289" y="90"/>
                </a:lnTo>
                <a:lnTo>
                  <a:pt x="290" y="90"/>
                </a:lnTo>
                <a:lnTo>
                  <a:pt x="290" y="90"/>
                </a:lnTo>
                <a:lnTo>
                  <a:pt x="291" y="90"/>
                </a:lnTo>
                <a:lnTo>
                  <a:pt x="291" y="90"/>
                </a:lnTo>
                <a:lnTo>
                  <a:pt x="291" y="90"/>
                </a:lnTo>
                <a:lnTo>
                  <a:pt x="291" y="90"/>
                </a:lnTo>
                <a:lnTo>
                  <a:pt x="292" y="90"/>
                </a:lnTo>
                <a:lnTo>
                  <a:pt x="292" y="91"/>
                </a:lnTo>
                <a:lnTo>
                  <a:pt x="293" y="91"/>
                </a:lnTo>
                <a:lnTo>
                  <a:pt x="294" y="91"/>
                </a:lnTo>
                <a:lnTo>
                  <a:pt x="294" y="91"/>
                </a:lnTo>
                <a:lnTo>
                  <a:pt x="295" y="91"/>
                </a:lnTo>
                <a:lnTo>
                  <a:pt x="295" y="91"/>
                </a:lnTo>
                <a:lnTo>
                  <a:pt x="296" y="91"/>
                </a:lnTo>
                <a:lnTo>
                  <a:pt x="296" y="91"/>
                </a:lnTo>
                <a:lnTo>
                  <a:pt x="296" y="91"/>
                </a:lnTo>
                <a:lnTo>
                  <a:pt x="297" y="91"/>
                </a:lnTo>
                <a:lnTo>
                  <a:pt x="297" y="91"/>
                </a:lnTo>
                <a:lnTo>
                  <a:pt x="297" y="91"/>
                </a:lnTo>
                <a:lnTo>
                  <a:pt x="297" y="91"/>
                </a:lnTo>
                <a:lnTo>
                  <a:pt x="298" y="90"/>
                </a:lnTo>
                <a:lnTo>
                  <a:pt x="299" y="90"/>
                </a:lnTo>
                <a:lnTo>
                  <a:pt x="299" y="89"/>
                </a:lnTo>
                <a:lnTo>
                  <a:pt x="300" y="89"/>
                </a:lnTo>
                <a:lnTo>
                  <a:pt x="300" y="90"/>
                </a:lnTo>
                <a:lnTo>
                  <a:pt x="300" y="89"/>
                </a:lnTo>
                <a:lnTo>
                  <a:pt x="301" y="91"/>
                </a:lnTo>
                <a:lnTo>
                  <a:pt x="301" y="91"/>
                </a:lnTo>
                <a:lnTo>
                  <a:pt x="301" y="91"/>
                </a:lnTo>
                <a:lnTo>
                  <a:pt x="302" y="91"/>
                </a:lnTo>
                <a:lnTo>
                  <a:pt x="302" y="91"/>
                </a:lnTo>
                <a:lnTo>
                  <a:pt x="302" y="91"/>
                </a:lnTo>
                <a:lnTo>
                  <a:pt x="303" y="91"/>
                </a:lnTo>
                <a:lnTo>
                  <a:pt x="304" y="91"/>
                </a:lnTo>
                <a:lnTo>
                  <a:pt x="304" y="91"/>
                </a:lnTo>
                <a:lnTo>
                  <a:pt x="305" y="91"/>
                </a:lnTo>
                <a:lnTo>
                  <a:pt x="305" y="91"/>
                </a:lnTo>
                <a:lnTo>
                  <a:pt x="306" y="91"/>
                </a:lnTo>
                <a:lnTo>
                  <a:pt x="306" y="90"/>
                </a:lnTo>
                <a:lnTo>
                  <a:pt x="307" y="90"/>
                </a:lnTo>
                <a:lnTo>
                  <a:pt x="307" y="90"/>
                </a:lnTo>
                <a:lnTo>
                  <a:pt x="307" y="90"/>
                </a:lnTo>
                <a:lnTo>
                  <a:pt x="308" y="90"/>
                </a:lnTo>
                <a:lnTo>
                  <a:pt x="308" y="90"/>
                </a:lnTo>
                <a:lnTo>
                  <a:pt x="309" y="90"/>
                </a:lnTo>
                <a:lnTo>
                  <a:pt x="310" y="90"/>
                </a:lnTo>
                <a:lnTo>
                  <a:pt x="310" y="91"/>
                </a:lnTo>
                <a:lnTo>
                  <a:pt x="311" y="90"/>
                </a:lnTo>
                <a:lnTo>
                  <a:pt x="311" y="90"/>
                </a:lnTo>
                <a:lnTo>
                  <a:pt x="311" y="90"/>
                </a:lnTo>
                <a:lnTo>
                  <a:pt x="312" y="91"/>
                </a:lnTo>
                <a:lnTo>
                  <a:pt x="312" y="91"/>
                </a:lnTo>
                <a:lnTo>
                  <a:pt x="313" y="91"/>
                </a:lnTo>
                <a:lnTo>
                  <a:pt x="313" y="91"/>
                </a:lnTo>
                <a:lnTo>
                  <a:pt x="314" y="90"/>
                </a:lnTo>
                <a:lnTo>
                  <a:pt x="314" y="91"/>
                </a:lnTo>
                <a:lnTo>
                  <a:pt x="315" y="90"/>
                </a:lnTo>
                <a:lnTo>
                  <a:pt x="315" y="90"/>
                </a:lnTo>
                <a:lnTo>
                  <a:pt x="316" y="90"/>
                </a:lnTo>
                <a:lnTo>
                  <a:pt x="316" y="90"/>
                </a:lnTo>
                <a:lnTo>
                  <a:pt x="317" y="91"/>
                </a:lnTo>
                <a:lnTo>
                  <a:pt x="317" y="91"/>
                </a:lnTo>
                <a:lnTo>
                  <a:pt x="317" y="91"/>
                </a:lnTo>
                <a:lnTo>
                  <a:pt x="318" y="91"/>
                </a:lnTo>
                <a:lnTo>
                  <a:pt x="318" y="91"/>
                </a:lnTo>
                <a:lnTo>
                  <a:pt x="319" y="91"/>
                </a:lnTo>
                <a:lnTo>
                  <a:pt x="319" y="91"/>
                </a:lnTo>
                <a:lnTo>
                  <a:pt x="319" y="91"/>
                </a:lnTo>
                <a:lnTo>
                  <a:pt x="320" y="90"/>
                </a:lnTo>
                <a:lnTo>
                  <a:pt x="321" y="90"/>
                </a:lnTo>
                <a:lnTo>
                  <a:pt x="322" y="89"/>
                </a:lnTo>
                <a:lnTo>
                  <a:pt x="322" y="89"/>
                </a:lnTo>
                <a:lnTo>
                  <a:pt x="323" y="90"/>
                </a:lnTo>
                <a:lnTo>
                  <a:pt x="323" y="91"/>
                </a:lnTo>
                <a:lnTo>
                  <a:pt x="324" y="92"/>
                </a:lnTo>
                <a:lnTo>
                  <a:pt x="324" y="92"/>
                </a:lnTo>
                <a:lnTo>
                  <a:pt x="324" y="92"/>
                </a:lnTo>
                <a:lnTo>
                  <a:pt x="325" y="93"/>
                </a:lnTo>
                <a:lnTo>
                  <a:pt x="326" y="93"/>
                </a:lnTo>
                <a:lnTo>
                  <a:pt x="327" y="93"/>
                </a:lnTo>
                <a:lnTo>
                  <a:pt x="327" y="93"/>
                </a:lnTo>
                <a:lnTo>
                  <a:pt x="328" y="93"/>
                </a:lnTo>
                <a:lnTo>
                  <a:pt x="328" y="93"/>
                </a:lnTo>
                <a:lnTo>
                  <a:pt x="329" y="93"/>
                </a:lnTo>
                <a:lnTo>
                  <a:pt x="329" y="93"/>
                </a:lnTo>
                <a:lnTo>
                  <a:pt x="329" y="93"/>
                </a:lnTo>
                <a:lnTo>
                  <a:pt x="330" y="93"/>
                </a:lnTo>
                <a:lnTo>
                  <a:pt x="330" y="93"/>
                </a:lnTo>
                <a:lnTo>
                  <a:pt x="331" y="93"/>
                </a:lnTo>
                <a:lnTo>
                  <a:pt x="331" y="92"/>
                </a:lnTo>
                <a:lnTo>
                  <a:pt x="332" y="92"/>
                </a:lnTo>
                <a:lnTo>
                  <a:pt x="333" y="92"/>
                </a:lnTo>
                <a:lnTo>
                  <a:pt x="333" y="92"/>
                </a:lnTo>
                <a:lnTo>
                  <a:pt x="333" y="92"/>
                </a:lnTo>
                <a:lnTo>
                  <a:pt x="333" y="92"/>
                </a:lnTo>
                <a:lnTo>
                  <a:pt x="334" y="92"/>
                </a:lnTo>
                <a:lnTo>
                  <a:pt x="334" y="92"/>
                </a:lnTo>
                <a:lnTo>
                  <a:pt x="335" y="93"/>
                </a:lnTo>
                <a:lnTo>
                  <a:pt x="335" y="93"/>
                </a:lnTo>
                <a:lnTo>
                  <a:pt x="336" y="94"/>
                </a:lnTo>
                <a:lnTo>
                  <a:pt x="337" y="94"/>
                </a:lnTo>
                <a:lnTo>
                  <a:pt x="338" y="94"/>
                </a:lnTo>
                <a:lnTo>
                  <a:pt x="338" y="94"/>
                </a:lnTo>
                <a:lnTo>
                  <a:pt x="339" y="94"/>
                </a:lnTo>
                <a:lnTo>
                  <a:pt x="339" y="94"/>
                </a:lnTo>
                <a:lnTo>
                  <a:pt x="339" y="94"/>
                </a:lnTo>
                <a:lnTo>
                  <a:pt x="339" y="94"/>
                </a:lnTo>
                <a:lnTo>
                  <a:pt x="340" y="94"/>
                </a:lnTo>
                <a:lnTo>
                  <a:pt x="340" y="94"/>
                </a:lnTo>
                <a:lnTo>
                  <a:pt x="341" y="94"/>
                </a:lnTo>
                <a:lnTo>
                  <a:pt x="341" y="94"/>
                </a:lnTo>
                <a:lnTo>
                  <a:pt x="342" y="94"/>
                </a:lnTo>
                <a:lnTo>
                  <a:pt x="342" y="94"/>
                </a:lnTo>
                <a:lnTo>
                  <a:pt x="342" y="94"/>
                </a:lnTo>
                <a:lnTo>
                  <a:pt x="343" y="94"/>
                </a:lnTo>
                <a:lnTo>
                  <a:pt x="343" y="94"/>
                </a:lnTo>
                <a:lnTo>
                  <a:pt x="343" y="95"/>
                </a:lnTo>
                <a:lnTo>
                  <a:pt x="343" y="93"/>
                </a:lnTo>
                <a:lnTo>
                  <a:pt x="344" y="93"/>
                </a:lnTo>
                <a:lnTo>
                  <a:pt x="344" y="93"/>
                </a:lnTo>
                <a:lnTo>
                  <a:pt x="345" y="93"/>
                </a:lnTo>
                <a:lnTo>
                  <a:pt x="345" y="94"/>
                </a:lnTo>
                <a:lnTo>
                  <a:pt x="345" y="94"/>
                </a:lnTo>
                <a:lnTo>
                  <a:pt x="346" y="94"/>
                </a:lnTo>
                <a:lnTo>
                  <a:pt x="346" y="94"/>
                </a:lnTo>
                <a:lnTo>
                  <a:pt x="347" y="94"/>
                </a:lnTo>
                <a:lnTo>
                  <a:pt x="347" y="94"/>
                </a:lnTo>
                <a:lnTo>
                  <a:pt x="348" y="94"/>
                </a:lnTo>
                <a:lnTo>
                  <a:pt x="349" y="94"/>
                </a:lnTo>
                <a:lnTo>
                  <a:pt x="349" y="94"/>
                </a:lnTo>
                <a:lnTo>
                  <a:pt x="350" y="95"/>
                </a:lnTo>
                <a:lnTo>
                  <a:pt x="350" y="95"/>
                </a:lnTo>
                <a:lnTo>
                  <a:pt x="350" y="95"/>
                </a:lnTo>
                <a:lnTo>
                  <a:pt x="351" y="95"/>
                </a:lnTo>
                <a:lnTo>
                  <a:pt x="351" y="94"/>
                </a:lnTo>
                <a:lnTo>
                  <a:pt x="352" y="95"/>
                </a:lnTo>
                <a:lnTo>
                  <a:pt x="353" y="95"/>
                </a:lnTo>
                <a:lnTo>
                  <a:pt x="354" y="93"/>
                </a:lnTo>
                <a:lnTo>
                  <a:pt x="354" y="93"/>
                </a:lnTo>
                <a:lnTo>
                  <a:pt x="355" y="93"/>
                </a:lnTo>
                <a:lnTo>
                  <a:pt x="355" y="93"/>
                </a:lnTo>
                <a:lnTo>
                  <a:pt x="356" y="93"/>
                </a:lnTo>
                <a:lnTo>
                  <a:pt x="356" y="93"/>
                </a:lnTo>
                <a:lnTo>
                  <a:pt x="357" y="92"/>
                </a:lnTo>
                <a:lnTo>
                  <a:pt x="358" y="92"/>
                </a:lnTo>
                <a:lnTo>
                  <a:pt x="358" y="92"/>
                </a:lnTo>
                <a:lnTo>
                  <a:pt x="359" y="92"/>
                </a:lnTo>
                <a:lnTo>
                  <a:pt x="359" y="92"/>
                </a:lnTo>
                <a:lnTo>
                  <a:pt x="359" y="92"/>
                </a:lnTo>
                <a:lnTo>
                  <a:pt x="360" y="92"/>
                </a:lnTo>
                <a:lnTo>
                  <a:pt x="360" y="92"/>
                </a:lnTo>
                <a:lnTo>
                  <a:pt x="360" y="92"/>
                </a:lnTo>
                <a:lnTo>
                  <a:pt x="361" y="92"/>
                </a:lnTo>
                <a:lnTo>
                  <a:pt x="361" y="92"/>
                </a:lnTo>
                <a:lnTo>
                  <a:pt x="362" y="92"/>
                </a:lnTo>
                <a:lnTo>
                  <a:pt x="362" y="92"/>
                </a:lnTo>
                <a:lnTo>
                  <a:pt x="363" y="92"/>
                </a:lnTo>
                <a:lnTo>
                  <a:pt x="363" y="93"/>
                </a:lnTo>
                <a:lnTo>
                  <a:pt x="363" y="93"/>
                </a:lnTo>
                <a:lnTo>
                  <a:pt x="364" y="92"/>
                </a:lnTo>
                <a:lnTo>
                  <a:pt x="364" y="93"/>
                </a:lnTo>
                <a:lnTo>
                  <a:pt x="365" y="92"/>
                </a:lnTo>
                <a:lnTo>
                  <a:pt x="365" y="92"/>
                </a:lnTo>
                <a:lnTo>
                  <a:pt x="365" y="92"/>
                </a:lnTo>
                <a:lnTo>
                  <a:pt x="366" y="92"/>
                </a:lnTo>
                <a:lnTo>
                  <a:pt x="366" y="92"/>
                </a:lnTo>
                <a:lnTo>
                  <a:pt x="367" y="93"/>
                </a:lnTo>
                <a:lnTo>
                  <a:pt x="367" y="93"/>
                </a:lnTo>
                <a:lnTo>
                  <a:pt x="368" y="93"/>
                </a:lnTo>
                <a:lnTo>
                  <a:pt x="368" y="92"/>
                </a:lnTo>
                <a:lnTo>
                  <a:pt x="369" y="92"/>
                </a:lnTo>
                <a:lnTo>
                  <a:pt x="369" y="93"/>
                </a:lnTo>
                <a:lnTo>
                  <a:pt x="370" y="93"/>
                </a:lnTo>
                <a:lnTo>
                  <a:pt x="370" y="93"/>
                </a:lnTo>
                <a:lnTo>
                  <a:pt x="370" y="93"/>
                </a:lnTo>
                <a:lnTo>
                  <a:pt x="370" y="93"/>
                </a:lnTo>
                <a:lnTo>
                  <a:pt x="371" y="93"/>
                </a:lnTo>
                <a:lnTo>
                  <a:pt x="371" y="93"/>
                </a:lnTo>
                <a:lnTo>
                  <a:pt x="372" y="93"/>
                </a:lnTo>
                <a:lnTo>
                  <a:pt x="372" y="93"/>
                </a:lnTo>
                <a:lnTo>
                  <a:pt x="372" y="93"/>
                </a:lnTo>
                <a:lnTo>
                  <a:pt x="373" y="94"/>
                </a:lnTo>
                <a:lnTo>
                  <a:pt x="374" y="94"/>
                </a:lnTo>
                <a:lnTo>
                  <a:pt x="374" y="94"/>
                </a:lnTo>
                <a:lnTo>
                  <a:pt x="374" y="93"/>
                </a:lnTo>
                <a:lnTo>
                  <a:pt x="375" y="93"/>
                </a:lnTo>
                <a:lnTo>
                  <a:pt x="375" y="94"/>
                </a:lnTo>
                <a:lnTo>
                  <a:pt x="376" y="94"/>
                </a:lnTo>
                <a:lnTo>
                  <a:pt x="376" y="94"/>
                </a:lnTo>
                <a:lnTo>
                  <a:pt x="377" y="94"/>
                </a:lnTo>
                <a:lnTo>
                  <a:pt x="377" y="94"/>
                </a:lnTo>
                <a:lnTo>
                  <a:pt x="378" y="94"/>
                </a:lnTo>
                <a:lnTo>
                  <a:pt x="378" y="94"/>
                </a:lnTo>
                <a:lnTo>
                  <a:pt x="378" y="94"/>
                </a:lnTo>
                <a:lnTo>
                  <a:pt x="379" y="94"/>
                </a:lnTo>
                <a:lnTo>
                  <a:pt x="379" y="94"/>
                </a:lnTo>
                <a:lnTo>
                  <a:pt x="380" y="94"/>
                </a:lnTo>
                <a:lnTo>
                  <a:pt x="380" y="94"/>
                </a:lnTo>
                <a:lnTo>
                  <a:pt x="381" y="94"/>
                </a:lnTo>
                <a:lnTo>
                  <a:pt x="381" y="94"/>
                </a:lnTo>
                <a:lnTo>
                  <a:pt x="382" y="93"/>
                </a:lnTo>
                <a:lnTo>
                  <a:pt x="382" y="94"/>
                </a:lnTo>
                <a:lnTo>
                  <a:pt x="382" y="94"/>
                </a:lnTo>
                <a:lnTo>
                  <a:pt x="383" y="94"/>
                </a:lnTo>
                <a:lnTo>
                  <a:pt x="383" y="94"/>
                </a:lnTo>
                <a:lnTo>
                  <a:pt x="383" y="94"/>
                </a:lnTo>
                <a:lnTo>
                  <a:pt x="384" y="94"/>
                </a:lnTo>
                <a:lnTo>
                  <a:pt x="384" y="94"/>
                </a:lnTo>
                <a:lnTo>
                  <a:pt x="385" y="95"/>
                </a:lnTo>
                <a:lnTo>
                  <a:pt x="386" y="95"/>
                </a:lnTo>
                <a:lnTo>
                  <a:pt x="386" y="95"/>
                </a:lnTo>
                <a:lnTo>
                  <a:pt x="386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5"/>
                </a:lnTo>
                <a:lnTo>
                  <a:pt x="387" y="95"/>
                </a:lnTo>
                <a:lnTo>
                  <a:pt x="388" y="95"/>
                </a:lnTo>
                <a:lnTo>
                  <a:pt x="388" y="95"/>
                </a:lnTo>
                <a:lnTo>
                  <a:pt x="388" y="95"/>
                </a:lnTo>
                <a:lnTo>
                  <a:pt x="389" y="95"/>
                </a:lnTo>
                <a:lnTo>
                  <a:pt x="390" y="96"/>
                </a:lnTo>
                <a:lnTo>
                  <a:pt x="390" y="96"/>
                </a:lnTo>
                <a:lnTo>
                  <a:pt x="390" y="96"/>
                </a:lnTo>
                <a:lnTo>
                  <a:pt x="391" y="96"/>
                </a:lnTo>
                <a:lnTo>
                  <a:pt x="392" y="96"/>
                </a:lnTo>
                <a:lnTo>
                  <a:pt x="392" y="96"/>
                </a:lnTo>
                <a:lnTo>
                  <a:pt x="392" y="96"/>
                </a:lnTo>
                <a:lnTo>
                  <a:pt x="392" y="96"/>
                </a:lnTo>
                <a:lnTo>
                  <a:pt x="393" y="96"/>
                </a:lnTo>
                <a:lnTo>
                  <a:pt x="393" y="96"/>
                </a:lnTo>
                <a:lnTo>
                  <a:pt x="394" y="96"/>
                </a:lnTo>
                <a:lnTo>
                  <a:pt x="394" y="96"/>
                </a:lnTo>
                <a:lnTo>
                  <a:pt x="394" y="96"/>
                </a:lnTo>
                <a:lnTo>
                  <a:pt x="395" y="96"/>
                </a:lnTo>
                <a:lnTo>
                  <a:pt x="395" y="95"/>
                </a:lnTo>
                <a:lnTo>
                  <a:pt x="395" y="95"/>
                </a:lnTo>
                <a:lnTo>
                  <a:pt x="397" y="94"/>
                </a:lnTo>
                <a:lnTo>
                  <a:pt x="397" y="94"/>
                </a:lnTo>
                <a:lnTo>
                  <a:pt x="397" y="94"/>
                </a:lnTo>
                <a:lnTo>
                  <a:pt x="398" y="95"/>
                </a:lnTo>
                <a:lnTo>
                  <a:pt x="398" y="95"/>
                </a:lnTo>
                <a:lnTo>
                  <a:pt x="398" y="95"/>
                </a:lnTo>
                <a:lnTo>
                  <a:pt x="399" y="95"/>
                </a:lnTo>
                <a:lnTo>
                  <a:pt x="399" y="94"/>
                </a:lnTo>
                <a:lnTo>
                  <a:pt x="399" y="94"/>
                </a:lnTo>
                <a:lnTo>
                  <a:pt x="400" y="95"/>
                </a:lnTo>
                <a:lnTo>
                  <a:pt x="401" y="95"/>
                </a:lnTo>
                <a:lnTo>
                  <a:pt x="401" y="94"/>
                </a:lnTo>
                <a:lnTo>
                  <a:pt x="402" y="95"/>
                </a:lnTo>
                <a:lnTo>
                  <a:pt x="402" y="95"/>
                </a:lnTo>
                <a:lnTo>
                  <a:pt x="402" y="94"/>
                </a:lnTo>
                <a:lnTo>
                  <a:pt x="403" y="95"/>
                </a:lnTo>
                <a:lnTo>
                  <a:pt x="403" y="95"/>
                </a:lnTo>
                <a:lnTo>
                  <a:pt x="404" y="95"/>
                </a:lnTo>
                <a:lnTo>
                  <a:pt x="404" y="95"/>
                </a:lnTo>
                <a:lnTo>
                  <a:pt x="404" y="95"/>
                </a:lnTo>
                <a:lnTo>
                  <a:pt x="405" y="95"/>
                </a:lnTo>
                <a:lnTo>
                  <a:pt x="405" y="95"/>
                </a:lnTo>
                <a:lnTo>
                  <a:pt x="406" y="95"/>
                </a:lnTo>
                <a:lnTo>
                  <a:pt x="406" y="95"/>
                </a:lnTo>
                <a:lnTo>
                  <a:pt x="406" y="95"/>
                </a:lnTo>
                <a:lnTo>
                  <a:pt x="407" y="95"/>
                </a:lnTo>
                <a:lnTo>
                  <a:pt x="407" y="95"/>
                </a:lnTo>
                <a:lnTo>
                  <a:pt x="408" y="95"/>
                </a:lnTo>
                <a:lnTo>
                  <a:pt x="408" y="95"/>
                </a:lnTo>
                <a:lnTo>
                  <a:pt x="408" y="95"/>
                </a:lnTo>
                <a:lnTo>
                  <a:pt x="409" y="95"/>
                </a:lnTo>
                <a:lnTo>
                  <a:pt x="409" y="95"/>
                </a:lnTo>
                <a:lnTo>
                  <a:pt x="409" y="95"/>
                </a:lnTo>
                <a:lnTo>
                  <a:pt x="410" y="95"/>
                </a:lnTo>
                <a:lnTo>
                  <a:pt x="410" y="95"/>
                </a:lnTo>
                <a:lnTo>
                  <a:pt x="411" y="96"/>
                </a:lnTo>
                <a:lnTo>
                  <a:pt x="411" y="96"/>
                </a:lnTo>
                <a:lnTo>
                  <a:pt x="412" y="96"/>
                </a:lnTo>
                <a:lnTo>
                  <a:pt x="412" y="96"/>
                </a:lnTo>
                <a:lnTo>
                  <a:pt x="413" y="96"/>
                </a:lnTo>
                <a:lnTo>
                  <a:pt x="413" y="96"/>
                </a:lnTo>
                <a:lnTo>
                  <a:pt x="414" y="96"/>
                </a:lnTo>
                <a:lnTo>
                  <a:pt x="414" y="96"/>
                </a:lnTo>
                <a:lnTo>
                  <a:pt x="414" y="96"/>
                </a:lnTo>
                <a:lnTo>
                  <a:pt x="414" y="96"/>
                </a:lnTo>
                <a:lnTo>
                  <a:pt x="415" y="96"/>
                </a:lnTo>
                <a:lnTo>
                  <a:pt x="415" y="96"/>
                </a:lnTo>
                <a:lnTo>
                  <a:pt x="416" y="96"/>
                </a:lnTo>
                <a:lnTo>
                  <a:pt x="417" y="96"/>
                </a:lnTo>
                <a:lnTo>
                  <a:pt x="417" y="95"/>
                </a:lnTo>
                <a:lnTo>
                  <a:pt x="418" y="95"/>
                </a:lnTo>
                <a:lnTo>
                  <a:pt x="418" y="95"/>
                </a:lnTo>
                <a:lnTo>
                  <a:pt x="418" y="95"/>
                </a:lnTo>
                <a:lnTo>
                  <a:pt x="418" y="95"/>
                </a:lnTo>
                <a:lnTo>
                  <a:pt x="419" y="95"/>
                </a:lnTo>
                <a:lnTo>
                  <a:pt x="419" y="95"/>
                </a:lnTo>
                <a:lnTo>
                  <a:pt x="419" y="94"/>
                </a:lnTo>
                <a:lnTo>
                  <a:pt x="420" y="94"/>
                </a:lnTo>
                <a:lnTo>
                  <a:pt x="420" y="94"/>
                </a:lnTo>
                <a:lnTo>
                  <a:pt x="421" y="94"/>
                </a:lnTo>
                <a:lnTo>
                  <a:pt x="421" y="94"/>
                </a:lnTo>
                <a:lnTo>
                  <a:pt x="422" y="94"/>
                </a:lnTo>
                <a:lnTo>
                  <a:pt x="422" y="94"/>
                </a:lnTo>
                <a:lnTo>
                  <a:pt x="422" y="94"/>
                </a:lnTo>
                <a:lnTo>
                  <a:pt x="423" y="94"/>
                </a:lnTo>
                <a:lnTo>
                  <a:pt x="424" y="94"/>
                </a:lnTo>
                <a:lnTo>
                  <a:pt x="424" y="95"/>
                </a:lnTo>
                <a:lnTo>
                  <a:pt x="425" y="96"/>
                </a:lnTo>
                <a:lnTo>
                  <a:pt x="425" y="96"/>
                </a:lnTo>
                <a:lnTo>
                  <a:pt x="426" y="96"/>
                </a:lnTo>
                <a:lnTo>
                  <a:pt x="426" y="96"/>
                </a:lnTo>
                <a:lnTo>
                  <a:pt x="426" y="96"/>
                </a:lnTo>
                <a:lnTo>
                  <a:pt x="427" y="97"/>
                </a:lnTo>
                <a:lnTo>
                  <a:pt x="428" y="97"/>
                </a:lnTo>
                <a:lnTo>
                  <a:pt x="428" y="97"/>
                </a:lnTo>
                <a:lnTo>
                  <a:pt x="429" y="97"/>
                </a:lnTo>
                <a:lnTo>
                  <a:pt x="429" y="97"/>
                </a:lnTo>
                <a:lnTo>
                  <a:pt x="429" y="96"/>
                </a:lnTo>
                <a:lnTo>
                  <a:pt x="430" y="97"/>
                </a:lnTo>
                <a:lnTo>
                  <a:pt x="430" y="96"/>
                </a:lnTo>
                <a:lnTo>
                  <a:pt x="431" y="97"/>
                </a:lnTo>
                <a:lnTo>
                  <a:pt x="431" y="96"/>
                </a:lnTo>
                <a:lnTo>
                  <a:pt x="431" y="96"/>
                </a:lnTo>
                <a:lnTo>
                  <a:pt x="432" y="96"/>
                </a:lnTo>
                <a:lnTo>
                  <a:pt x="432" y="96"/>
                </a:lnTo>
                <a:lnTo>
                  <a:pt x="433" y="96"/>
                </a:lnTo>
                <a:lnTo>
                  <a:pt x="433" y="96"/>
                </a:lnTo>
                <a:lnTo>
                  <a:pt x="433" y="97"/>
                </a:lnTo>
                <a:lnTo>
                  <a:pt x="433" y="96"/>
                </a:lnTo>
                <a:lnTo>
                  <a:pt x="434" y="96"/>
                </a:lnTo>
                <a:lnTo>
                  <a:pt x="434" y="96"/>
                </a:lnTo>
                <a:lnTo>
                  <a:pt x="435" y="96"/>
                </a:lnTo>
                <a:lnTo>
                  <a:pt x="435" y="96"/>
                </a:lnTo>
                <a:lnTo>
                  <a:pt x="435" y="96"/>
                </a:lnTo>
                <a:lnTo>
                  <a:pt x="436" y="97"/>
                </a:lnTo>
                <a:lnTo>
                  <a:pt x="436" y="97"/>
                </a:lnTo>
                <a:lnTo>
                  <a:pt x="437" y="99"/>
                </a:lnTo>
                <a:lnTo>
                  <a:pt x="437" y="99"/>
                </a:lnTo>
                <a:lnTo>
                  <a:pt x="438" y="99"/>
                </a:lnTo>
                <a:lnTo>
                  <a:pt x="438" y="99"/>
                </a:lnTo>
                <a:lnTo>
                  <a:pt x="439" y="99"/>
                </a:lnTo>
                <a:lnTo>
                  <a:pt x="439" y="99"/>
                </a:lnTo>
                <a:lnTo>
                  <a:pt x="440" y="99"/>
                </a:lnTo>
                <a:lnTo>
                  <a:pt x="440" y="99"/>
                </a:lnTo>
                <a:lnTo>
                  <a:pt x="440" y="99"/>
                </a:lnTo>
                <a:lnTo>
                  <a:pt x="441" y="98"/>
                </a:lnTo>
                <a:lnTo>
                  <a:pt x="441" y="98"/>
                </a:lnTo>
                <a:lnTo>
                  <a:pt x="441" y="98"/>
                </a:lnTo>
                <a:lnTo>
                  <a:pt x="442" y="98"/>
                </a:lnTo>
                <a:lnTo>
                  <a:pt x="442" y="98"/>
                </a:lnTo>
                <a:lnTo>
                  <a:pt x="443" y="99"/>
                </a:lnTo>
                <a:lnTo>
                  <a:pt x="444" y="99"/>
                </a:lnTo>
                <a:lnTo>
                  <a:pt x="444" y="98"/>
                </a:lnTo>
                <a:lnTo>
                  <a:pt x="445" y="99"/>
                </a:lnTo>
                <a:lnTo>
                  <a:pt x="445" y="99"/>
                </a:lnTo>
                <a:lnTo>
                  <a:pt x="445" y="99"/>
                </a:lnTo>
                <a:lnTo>
                  <a:pt x="446" y="99"/>
                </a:lnTo>
                <a:lnTo>
                  <a:pt x="446" y="99"/>
                </a:lnTo>
                <a:lnTo>
                  <a:pt x="447" y="99"/>
                </a:lnTo>
                <a:lnTo>
                  <a:pt x="447" y="99"/>
                </a:lnTo>
                <a:lnTo>
                  <a:pt x="448" y="99"/>
                </a:lnTo>
                <a:lnTo>
                  <a:pt x="448" y="99"/>
                </a:lnTo>
                <a:lnTo>
                  <a:pt x="448" y="99"/>
                </a:lnTo>
                <a:lnTo>
                  <a:pt x="449" y="99"/>
                </a:lnTo>
                <a:lnTo>
                  <a:pt x="449" y="98"/>
                </a:lnTo>
                <a:lnTo>
                  <a:pt x="450" y="98"/>
                </a:lnTo>
                <a:lnTo>
                  <a:pt x="451" y="98"/>
                </a:lnTo>
                <a:lnTo>
                  <a:pt x="451" y="98"/>
                </a:lnTo>
                <a:lnTo>
                  <a:pt x="451" y="98"/>
                </a:lnTo>
                <a:lnTo>
                  <a:pt x="451" y="98"/>
                </a:lnTo>
                <a:lnTo>
                  <a:pt x="452" y="98"/>
                </a:lnTo>
                <a:lnTo>
                  <a:pt x="452" y="98"/>
                </a:lnTo>
                <a:lnTo>
                  <a:pt x="453" y="99"/>
                </a:lnTo>
                <a:lnTo>
                  <a:pt x="453" y="99"/>
                </a:lnTo>
                <a:lnTo>
                  <a:pt x="454" y="99"/>
                </a:lnTo>
                <a:lnTo>
                  <a:pt x="455" y="99"/>
                </a:lnTo>
                <a:lnTo>
                  <a:pt x="456" y="99"/>
                </a:lnTo>
                <a:lnTo>
                  <a:pt x="456" y="99"/>
                </a:lnTo>
                <a:lnTo>
                  <a:pt x="457" y="99"/>
                </a:lnTo>
                <a:lnTo>
                  <a:pt x="457" y="99"/>
                </a:lnTo>
                <a:lnTo>
                  <a:pt x="457" y="99"/>
                </a:lnTo>
                <a:lnTo>
                  <a:pt x="458" y="99"/>
                </a:lnTo>
                <a:lnTo>
                  <a:pt x="458" y="99"/>
                </a:lnTo>
                <a:lnTo>
                  <a:pt x="459" y="98"/>
                </a:lnTo>
                <a:lnTo>
                  <a:pt x="460" y="98"/>
                </a:lnTo>
                <a:lnTo>
                  <a:pt x="461" y="98"/>
                </a:lnTo>
                <a:lnTo>
                  <a:pt x="461" y="93"/>
                </a:lnTo>
                <a:lnTo>
                  <a:pt x="461" y="93"/>
                </a:lnTo>
                <a:lnTo>
                  <a:pt x="462" y="93"/>
                </a:lnTo>
                <a:lnTo>
                  <a:pt x="462" y="93"/>
                </a:lnTo>
                <a:lnTo>
                  <a:pt x="462" y="93"/>
                </a:lnTo>
                <a:lnTo>
                  <a:pt x="463" y="93"/>
                </a:lnTo>
                <a:lnTo>
                  <a:pt x="463" y="93"/>
                </a:lnTo>
                <a:lnTo>
                  <a:pt x="464" y="93"/>
                </a:lnTo>
                <a:lnTo>
                  <a:pt x="464" y="93"/>
                </a:lnTo>
                <a:lnTo>
                  <a:pt x="464" y="93"/>
                </a:lnTo>
                <a:lnTo>
                  <a:pt x="465" y="93"/>
                </a:lnTo>
                <a:lnTo>
                  <a:pt x="465" y="92"/>
                </a:lnTo>
                <a:lnTo>
                  <a:pt x="465" y="93"/>
                </a:lnTo>
                <a:lnTo>
                  <a:pt x="466" y="93"/>
                </a:lnTo>
                <a:lnTo>
                  <a:pt x="466" y="94"/>
                </a:lnTo>
                <a:lnTo>
                  <a:pt x="467" y="94"/>
                </a:lnTo>
                <a:lnTo>
                  <a:pt x="467" y="94"/>
                </a:lnTo>
                <a:lnTo>
                  <a:pt x="467" y="94"/>
                </a:lnTo>
                <a:lnTo>
                  <a:pt x="467" y="93"/>
                </a:lnTo>
                <a:lnTo>
                  <a:pt x="468" y="93"/>
                </a:lnTo>
                <a:lnTo>
                  <a:pt x="468" y="93"/>
                </a:lnTo>
                <a:lnTo>
                  <a:pt x="469" y="93"/>
                </a:lnTo>
                <a:lnTo>
                  <a:pt x="469" y="94"/>
                </a:lnTo>
                <a:lnTo>
                  <a:pt x="470" y="95"/>
                </a:lnTo>
                <a:lnTo>
                  <a:pt x="471" y="96"/>
                </a:lnTo>
                <a:lnTo>
                  <a:pt x="471" y="97"/>
                </a:lnTo>
                <a:lnTo>
                  <a:pt x="472" y="97"/>
                </a:lnTo>
                <a:lnTo>
                  <a:pt x="472" y="97"/>
                </a:lnTo>
                <a:lnTo>
                  <a:pt x="472" y="97"/>
                </a:lnTo>
                <a:lnTo>
                  <a:pt x="473" y="96"/>
                </a:lnTo>
                <a:lnTo>
                  <a:pt x="473" y="96"/>
                </a:lnTo>
                <a:lnTo>
                  <a:pt x="473" y="96"/>
                </a:lnTo>
                <a:lnTo>
                  <a:pt x="474" y="95"/>
                </a:lnTo>
                <a:lnTo>
                  <a:pt x="474" y="95"/>
                </a:lnTo>
                <a:lnTo>
                  <a:pt x="475" y="95"/>
                </a:lnTo>
                <a:lnTo>
                  <a:pt x="475" y="95"/>
                </a:lnTo>
                <a:lnTo>
                  <a:pt x="476" y="95"/>
                </a:lnTo>
                <a:lnTo>
                  <a:pt x="477" y="95"/>
                </a:lnTo>
                <a:lnTo>
                  <a:pt x="477" y="95"/>
                </a:lnTo>
                <a:lnTo>
                  <a:pt x="477" y="95"/>
                </a:lnTo>
                <a:lnTo>
                  <a:pt x="478" y="95"/>
                </a:lnTo>
                <a:lnTo>
                  <a:pt x="478" y="95"/>
                </a:lnTo>
                <a:lnTo>
                  <a:pt x="478" y="95"/>
                </a:lnTo>
                <a:lnTo>
                  <a:pt x="479" y="95"/>
                </a:lnTo>
                <a:lnTo>
                  <a:pt x="479" y="95"/>
                </a:lnTo>
                <a:lnTo>
                  <a:pt x="480" y="94"/>
                </a:lnTo>
                <a:lnTo>
                  <a:pt x="481" y="94"/>
                </a:lnTo>
                <a:lnTo>
                  <a:pt x="481" y="93"/>
                </a:lnTo>
                <a:lnTo>
                  <a:pt x="481" y="94"/>
                </a:lnTo>
                <a:lnTo>
                  <a:pt x="482" y="94"/>
                </a:lnTo>
                <a:lnTo>
                  <a:pt x="482" y="94"/>
                </a:lnTo>
                <a:lnTo>
                  <a:pt x="483" y="94"/>
                </a:lnTo>
                <a:lnTo>
                  <a:pt x="483" y="94"/>
                </a:lnTo>
                <a:lnTo>
                  <a:pt x="484" y="94"/>
                </a:lnTo>
                <a:lnTo>
                  <a:pt x="484" y="93"/>
                </a:lnTo>
                <a:lnTo>
                  <a:pt x="485" y="92"/>
                </a:lnTo>
                <a:lnTo>
                  <a:pt x="485" y="92"/>
                </a:lnTo>
                <a:lnTo>
                  <a:pt x="485" y="92"/>
                </a:lnTo>
                <a:lnTo>
                  <a:pt x="486" y="92"/>
                </a:lnTo>
                <a:lnTo>
                  <a:pt x="486" y="89"/>
                </a:lnTo>
                <a:lnTo>
                  <a:pt x="487" y="89"/>
                </a:lnTo>
                <a:lnTo>
                  <a:pt x="488" y="88"/>
                </a:lnTo>
                <a:lnTo>
                  <a:pt x="488" y="88"/>
                </a:lnTo>
                <a:lnTo>
                  <a:pt x="488" y="88"/>
                </a:lnTo>
                <a:lnTo>
                  <a:pt x="489" y="88"/>
                </a:lnTo>
                <a:lnTo>
                  <a:pt x="489" y="88"/>
                </a:lnTo>
                <a:lnTo>
                  <a:pt x="489" y="88"/>
                </a:lnTo>
                <a:lnTo>
                  <a:pt x="490" y="88"/>
                </a:lnTo>
                <a:lnTo>
                  <a:pt x="490" y="88"/>
                </a:lnTo>
                <a:lnTo>
                  <a:pt x="491" y="87"/>
                </a:lnTo>
                <a:lnTo>
                  <a:pt x="492" y="87"/>
                </a:lnTo>
                <a:lnTo>
                  <a:pt x="492" y="87"/>
                </a:lnTo>
                <a:lnTo>
                  <a:pt x="492" y="87"/>
                </a:lnTo>
                <a:lnTo>
                  <a:pt x="493" y="87"/>
                </a:lnTo>
                <a:lnTo>
                  <a:pt x="494" y="88"/>
                </a:lnTo>
                <a:lnTo>
                  <a:pt x="494" y="88"/>
                </a:lnTo>
                <a:lnTo>
                  <a:pt x="495" y="88"/>
                </a:lnTo>
                <a:lnTo>
                  <a:pt x="495" y="87"/>
                </a:lnTo>
                <a:lnTo>
                  <a:pt x="495" y="87"/>
                </a:lnTo>
                <a:lnTo>
                  <a:pt x="496" y="91"/>
                </a:lnTo>
                <a:lnTo>
                  <a:pt x="496" y="91"/>
                </a:lnTo>
                <a:lnTo>
                  <a:pt x="497" y="91"/>
                </a:lnTo>
                <a:lnTo>
                  <a:pt x="497" y="91"/>
                </a:lnTo>
                <a:lnTo>
                  <a:pt x="497" y="91"/>
                </a:lnTo>
                <a:lnTo>
                  <a:pt x="498" y="91"/>
                </a:lnTo>
                <a:lnTo>
                  <a:pt x="498" y="91"/>
                </a:lnTo>
                <a:lnTo>
                  <a:pt x="499" y="91"/>
                </a:lnTo>
                <a:lnTo>
                  <a:pt x="499" y="91"/>
                </a:lnTo>
                <a:lnTo>
                  <a:pt x="500" y="91"/>
                </a:lnTo>
                <a:lnTo>
                  <a:pt x="500" y="91"/>
                </a:lnTo>
                <a:lnTo>
                  <a:pt x="500" y="91"/>
                </a:lnTo>
                <a:lnTo>
                  <a:pt x="501" y="91"/>
                </a:lnTo>
                <a:lnTo>
                  <a:pt x="501" y="91"/>
                </a:lnTo>
                <a:lnTo>
                  <a:pt x="502" y="91"/>
                </a:lnTo>
                <a:lnTo>
                  <a:pt x="502" y="91"/>
                </a:lnTo>
                <a:lnTo>
                  <a:pt x="503" y="91"/>
                </a:lnTo>
                <a:lnTo>
                  <a:pt x="504" y="91"/>
                </a:lnTo>
                <a:lnTo>
                  <a:pt x="504" y="91"/>
                </a:lnTo>
                <a:lnTo>
                  <a:pt x="505" y="90"/>
                </a:lnTo>
                <a:lnTo>
                  <a:pt x="505" y="90"/>
                </a:lnTo>
                <a:lnTo>
                  <a:pt x="505" y="90"/>
                </a:lnTo>
                <a:lnTo>
                  <a:pt x="505" y="90"/>
                </a:lnTo>
                <a:lnTo>
                  <a:pt x="506" y="90"/>
                </a:lnTo>
                <a:lnTo>
                  <a:pt x="506" y="90"/>
                </a:lnTo>
                <a:lnTo>
                  <a:pt x="506" y="90"/>
                </a:lnTo>
                <a:lnTo>
                  <a:pt x="507" y="90"/>
                </a:lnTo>
                <a:lnTo>
                  <a:pt x="508" y="91"/>
                </a:lnTo>
                <a:lnTo>
                  <a:pt x="508" y="92"/>
                </a:lnTo>
                <a:lnTo>
                  <a:pt x="508" y="92"/>
                </a:lnTo>
                <a:lnTo>
                  <a:pt x="508" y="92"/>
                </a:lnTo>
                <a:lnTo>
                  <a:pt x="509" y="92"/>
                </a:lnTo>
                <a:lnTo>
                  <a:pt x="510" y="92"/>
                </a:lnTo>
                <a:lnTo>
                  <a:pt x="510" y="92"/>
                </a:lnTo>
                <a:lnTo>
                  <a:pt x="510" y="92"/>
                </a:lnTo>
                <a:lnTo>
                  <a:pt x="511" y="92"/>
                </a:lnTo>
                <a:lnTo>
                  <a:pt x="511" y="92"/>
                </a:lnTo>
                <a:lnTo>
                  <a:pt x="511" y="92"/>
                </a:lnTo>
                <a:lnTo>
                  <a:pt x="512" y="92"/>
                </a:lnTo>
                <a:lnTo>
                  <a:pt x="512" y="92"/>
                </a:lnTo>
                <a:lnTo>
                  <a:pt x="513" y="92"/>
                </a:lnTo>
                <a:lnTo>
                  <a:pt x="514" y="92"/>
                </a:lnTo>
                <a:lnTo>
                  <a:pt x="514" y="92"/>
                </a:lnTo>
                <a:lnTo>
                  <a:pt x="515" y="94"/>
                </a:lnTo>
                <a:lnTo>
                  <a:pt x="515" y="94"/>
                </a:lnTo>
                <a:lnTo>
                  <a:pt x="515" y="94"/>
                </a:lnTo>
                <a:lnTo>
                  <a:pt x="516" y="93"/>
                </a:lnTo>
                <a:lnTo>
                  <a:pt x="516" y="93"/>
                </a:lnTo>
                <a:lnTo>
                  <a:pt x="516" y="93"/>
                </a:lnTo>
                <a:lnTo>
                  <a:pt x="517" y="93"/>
                </a:lnTo>
                <a:lnTo>
                  <a:pt x="517" y="93"/>
                </a:lnTo>
                <a:lnTo>
                  <a:pt x="517" y="93"/>
                </a:lnTo>
                <a:lnTo>
                  <a:pt x="518" y="93"/>
                </a:lnTo>
                <a:lnTo>
                  <a:pt x="518" y="93"/>
                </a:lnTo>
                <a:lnTo>
                  <a:pt x="519" y="93"/>
                </a:lnTo>
                <a:lnTo>
                  <a:pt x="519" y="93"/>
                </a:lnTo>
                <a:lnTo>
                  <a:pt x="520" y="93"/>
                </a:lnTo>
                <a:lnTo>
                  <a:pt x="520" y="93"/>
                </a:lnTo>
                <a:lnTo>
                  <a:pt x="520" y="93"/>
                </a:lnTo>
                <a:lnTo>
                  <a:pt x="520" y="93"/>
                </a:lnTo>
                <a:lnTo>
                  <a:pt x="521" y="93"/>
                </a:lnTo>
                <a:lnTo>
                  <a:pt x="521" y="93"/>
                </a:lnTo>
                <a:lnTo>
                  <a:pt x="521" y="93"/>
                </a:lnTo>
                <a:lnTo>
                  <a:pt x="522" y="93"/>
                </a:lnTo>
                <a:lnTo>
                  <a:pt x="522" y="93"/>
                </a:lnTo>
                <a:lnTo>
                  <a:pt x="523" y="94"/>
                </a:lnTo>
                <a:lnTo>
                  <a:pt x="524" y="94"/>
                </a:lnTo>
                <a:lnTo>
                  <a:pt x="524" y="93"/>
                </a:lnTo>
                <a:lnTo>
                  <a:pt x="525" y="92"/>
                </a:lnTo>
                <a:lnTo>
                  <a:pt x="526" y="92"/>
                </a:lnTo>
                <a:lnTo>
                  <a:pt x="526" y="92"/>
                </a:lnTo>
                <a:lnTo>
                  <a:pt x="527" y="92"/>
                </a:lnTo>
                <a:lnTo>
                  <a:pt x="527" y="93"/>
                </a:lnTo>
                <a:lnTo>
                  <a:pt x="528" y="93"/>
                </a:lnTo>
                <a:lnTo>
                  <a:pt x="528" y="93"/>
                </a:lnTo>
                <a:lnTo>
                  <a:pt x="529" y="93"/>
                </a:lnTo>
                <a:lnTo>
                  <a:pt x="529" y="94"/>
                </a:lnTo>
                <a:lnTo>
                  <a:pt x="529" y="94"/>
                </a:lnTo>
                <a:lnTo>
                  <a:pt x="530" y="94"/>
                </a:lnTo>
                <a:lnTo>
                  <a:pt x="531" y="93"/>
                </a:lnTo>
                <a:lnTo>
                  <a:pt x="531" y="93"/>
                </a:lnTo>
                <a:lnTo>
                  <a:pt x="531" y="93"/>
                </a:lnTo>
                <a:lnTo>
                  <a:pt x="532" y="93"/>
                </a:lnTo>
                <a:lnTo>
                  <a:pt x="532" y="93"/>
                </a:lnTo>
                <a:lnTo>
                  <a:pt x="533" y="93"/>
                </a:lnTo>
                <a:lnTo>
                  <a:pt x="533" y="93"/>
                </a:lnTo>
                <a:lnTo>
                  <a:pt x="533" y="93"/>
                </a:lnTo>
                <a:lnTo>
                  <a:pt x="534" y="93"/>
                </a:lnTo>
                <a:lnTo>
                  <a:pt x="535" y="93"/>
                </a:lnTo>
                <a:lnTo>
                  <a:pt x="535" y="93"/>
                </a:lnTo>
                <a:lnTo>
                  <a:pt x="536" y="92"/>
                </a:lnTo>
                <a:lnTo>
                  <a:pt x="536" y="91"/>
                </a:lnTo>
                <a:lnTo>
                  <a:pt x="536" y="92"/>
                </a:lnTo>
                <a:lnTo>
                  <a:pt x="537" y="92"/>
                </a:lnTo>
                <a:lnTo>
                  <a:pt x="537" y="92"/>
                </a:lnTo>
                <a:lnTo>
                  <a:pt x="538" y="92"/>
                </a:lnTo>
                <a:lnTo>
                  <a:pt x="538" y="92"/>
                </a:lnTo>
                <a:lnTo>
                  <a:pt x="539" y="92"/>
                </a:lnTo>
                <a:lnTo>
                  <a:pt x="539" y="92"/>
                </a:lnTo>
                <a:lnTo>
                  <a:pt x="540" y="92"/>
                </a:lnTo>
                <a:lnTo>
                  <a:pt x="540" y="92"/>
                </a:lnTo>
                <a:lnTo>
                  <a:pt x="540" y="92"/>
                </a:lnTo>
                <a:lnTo>
                  <a:pt x="541" y="92"/>
                </a:lnTo>
                <a:lnTo>
                  <a:pt x="541" y="92"/>
                </a:lnTo>
                <a:lnTo>
                  <a:pt x="542" y="92"/>
                </a:lnTo>
                <a:lnTo>
                  <a:pt x="542" y="92"/>
                </a:lnTo>
                <a:lnTo>
                  <a:pt x="543" y="92"/>
                </a:lnTo>
                <a:lnTo>
                  <a:pt x="543" y="92"/>
                </a:lnTo>
                <a:lnTo>
                  <a:pt x="544" y="92"/>
                </a:lnTo>
                <a:lnTo>
                  <a:pt x="544" y="92"/>
                </a:lnTo>
                <a:lnTo>
                  <a:pt x="544" y="92"/>
                </a:lnTo>
                <a:lnTo>
                  <a:pt x="545" y="93"/>
                </a:lnTo>
                <a:lnTo>
                  <a:pt x="545" y="93"/>
                </a:lnTo>
                <a:lnTo>
                  <a:pt x="546" y="93"/>
                </a:lnTo>
                <a:lnTo>
                  <a:pt x="547" y="92"/>
                </a:lnTo>
                <a:lnTo>
                  <a:pt x="547" y="92"/>
                </a:lnTo>
                <a:lnTo>
                  <a:pt x="547" y="92"/>
                </a:lnTo>
                <a:lnTo>
                  <a:pt x="548" y="92"/>
                </a:lnTo>
                <a:lnTo>
                  <a:pt x="548" y="92"/>
                </a:lnTo>
                <a:lnTo>
                  <a:pt x="549" y="92"/>
                </a:lnTo>
                <a:lnTo>
                  <a:pt x="549" y="92"/>
                </a:lnTo>
                <a:lnTo>
                  <a:pt x="549" y="92"/>
                </a:lnTo>
                <a:lnTo>
                  <a:pt x="550" y="94"/>
                </a:lnTo>
                <a:lnTo>
                  <a:pt x="551" y="94"/>
                </a:lnTo>
                <a:lnTo>
                  <a:pt x="551" y="94"/>
                </a:lnTo>
                <a:lnTo>
                  <a:pt x="551" y="94"/>
                </a:lnTo>
                <a:lnTo>
                  <a:pt x="552" y="94"/>
                </a:lnTo>
                <a:lnTo>
                  <a:pt x="552" y="94"/>
                </a:lnTo>
                <a:lnTo>
                  <a:pt x="553" y="94"/>
                </a:lnTo>
                <a:lnTo>
                  <a:pt x="553" y="95"/>
                </a:lnTo>
                <a:lnTo>
                  <a:pt x="553" y="95"/>
                </a:lnTo>
                <a:lnTo>
                  <a:pt x="554" y="95"/>
                </a:lnTo>
                <a:lnTo>
                  <a:pt x="554" y="95"/>
                </a:lnTo>
                <a:lnTo>
                  <a:pt x="554" y="95"/>
                </a:lnTo>
                <a:lnTo>
                  <a:pt x="555" y="95"/>
                </a:lnTo>
                <a:lnTo>
                  <a:pt x="555" y="95"/>
                </a:lnTo>
                <a:lnTo>
                  <a:pt x="555" y="95"/>
                </a:lnTo>
                <a:lnTo>
                  <a:pt x="555" y="95"/>
                </a:lnTo>
                <a:lnTo>
                  <a:pt x="556" y="95"/>
                </a:lnTo>
                <a:lnTo>
                  <a:pt x="556" y="95"/>
                </a:lnTo>
                <a:lnTo>
                  <a:pt x="557" y="95"/>
                </a:lnTo>
                <a:lnTo>
                  <a:pt x="557" y="95"/>
                </a:lnTo>
                <a:lnTo>
                  <a:pt x="558" y="95"/>
                </a:lnTo>
                <a:lnTo>
                  <a:pt x="558" y="95"/>
                </a:lnTo>
                <a:lnTo>
                  <a:pt x="559" y="95"/>
                </a:lnTo>
                <a:lnTo>
                  <a:pt x="559" y="95"/>
                </a:lnTo>
                <a:lnTo>
                  <a:pt x="559" y="95"/>
                </a:lnTo>
                <a:lnTo>
                  <a:pt x="560" y="95"/>
                </a:lnTo>
                <a:lnTo>
                  <a:pt x="560" y="95"/>
                </a:lnTo>
                <a:lnTo>
                  <a:pt x="560" y="95"/>
                </a:lnTo>
                <a:lnTo>
                  <a:pt x="561" y="95"/>
                </a:lnTo>
                <a:lnTo>
                  <a:pt x="561" y="95"/>
                </a:lnTo>
                <a:lnTo>
                  <a:pt x="562" y="95"/>
                </a:lnTo>
                <a:lnTo>
                  <a:pt x="563" y="95"/>
                </a:lnTo>
                <a:lnTo>
                  <a:pt x="563" y="96"/>
                </a:lnTo>
                <a:lnTo>
                  <a:pt x="564" y="96"/>
                </a:lnTo>
                <a:lnTo>
                  <a:pt x="564" y="96"/>
                </a:lnTo>
                <a:lnTo>
                  <a:pt x="565" y="96"/>
                </a:lnTo>
                <a:lnTo>
                  <a:pt x="565" y="96"/>
                </a:lnTo>
                <a:lnTo>
                  <a:pt x="565" y="96"/>
                </a:lnTo>
                <a:lnTo>
                  <a:pt x="566" y="96"/>
                </a:lnTo>
                <a:lnTo>
                  <a:pt x="566" y="97"/>
                </a:lnTo>
                <a:lnTo>
                  <a:pt x="566" y="96"/>
                </a:lnTo>
                <a:lnTo>
                  <a:pt x="567" y="96"/>
                </a:lnTo>
                <a:lnTo>
                  <a:pt x="567" y="96"/>
                </a:lnTo>
                <a:lnTo>
                  <a:pt x="567" y="95"/>
                </a:lnTo>
                <a:lnTo>
                  <a:pt x="568" y="94"/>
                </a:lnTo>
                <a:lnTo>
                  <a:pt x="568" y="94"/>
                </a:lnTo>
                <a:lnTo>
                  <a:pt x="569" y="94"/>
                </a:lnTo>
                <a:lnTo>
                  <a:pt x="569" y="94"/>
                </a:lnTo>
                <a:lnTo>
                  <a:pt x="570" y="94"/>
                </a:lnTo>
                <a:lnTo>
                  <a:pt x="570" y="94"/>
                </a:lnTo>
                <a:lnTo>
                  <a:pt x="571" y="94"/>
                </a:lnTo>
                <a:lnTo>
                  <a:pt x="571" y="94"/>
                </a:lnTo>
                <a:lnTo>
                  <a:pt x="571" y="94"/>
                </a:lnTo>
                <a:lnTo>
                  <a:pt x="572" y="94"/>
                </a:lnTo>
                <a:lnTo>
                  <a:pt x="572" y="94"/>
                </a:lnTo>
                <a:lnTo>
                  <a:pt x="573" y="94"/>
                </a:lnTo>
                <a:lnTo>
                  <a:pt x="574" y="94"/>
                </a:lnTo>
                <a:lnTo>
                  <a:pt x="574" y="93"/>
                </a:lnTo>
                <a:lnTo>
                  <a:pt x="574" y="93"/>
                </a:lnTo>
                <a:lnTo>
                  <a:pt x="575" y="94"/>
                </a:lnTo>
                <a:lnTo>
                  <a:pt x="575" y="94"/>
                </a:lnTo>
                <a:lnTo>
                  <a:pt x="576" y="93"/>
                </a:lnTo>
                <a:lnTo>
                  <a:pt x="576" y="93"/>
                </a:lnTo>
                <a:lnTo>
                  <a:pt x="577" y="91"/>
                </a:lnTo>
                <a:lnTo>
                  <a:pt x="578" y="90"/>
                </a:lnTo>
                <a:lnTo>
                  <a:pt x="579" y="89"/>
                </a:lnTo>
                <a:lnTo>
                  <a:pt x="579" y="89"/>
                </a:lnTo>
                <a:lnTo>
                  <a:pt x="580" y="89"/>
                </a:lnTo>
                <a:lnTo>
                  <a:pt x="580" y="89"/>
                </a:lnTo>
                <a:lnTo>
                  <a:pt x="580" y="88"/>
                </a:lnTo>
                <a:lnTo>
                  <a:pt x="581" y="89"/>
                </a:lnTo>
                <a:lnTo>
                  <a:pt x="581" y="88"/>
                </a:lnTo>
                <a:lnTo>
                  <a:pt x="582" y="88"/>
                </a:lnTo>
                <a:lnTo>
                  <a:pt x="582" y="88"/>
                </a:lnTo>
                <a:lnTo>
                  <a:pt x="583" y="85"/>
                </a:lnTo>
                <a:lnTo>
                  <a:pt x="583" y="85"/>
                </a:lnTo>
                <a:lnTo>
                  <a:pt x="583" y="85"/>
                </a:lnTo>
                <a:lnTo>
                  <a:pt x="584" y="85"/>
                </a:lnTo>
                <a:lnTo>
                  <a:pt x="584" y="84"/>
                </a:lnTo>
                <a:lnTo>
                  <a:pt x="585" y="84"/>
                </a:lnTo>
                <a:lnTo>
                  <a:pt x="585" y="84"/>
                </a:lnTo>
                <a:lnTo>
                  <a:pt x="586" y="82"/>
                </a:lnTo>
                <a:lnTo>
                  <a:pt x="586" y="82"/>
                </a:lnTo>
                <a:lnTo>
                  <a:pt x="587" y="83"/>
                </a:lnTo>
                <a:lnTo>
                  <a:pt x="587" y="83"/>
                </a:lnTo>
                <a:lnTo>
                  <a:pt x="588" y="83"/>
                </a:lnTo>
                <a:lnTo>
                  <a:pt x="589" y="83"/>
                </a:lnTo>
                <a:lnTo>
                  <a:pt x="589" y="83"/>
                </a:lnTo>
                <a:lnTo>
                  <a:pt x="590" y="83"/>
                </a:lnTo>
                <a:lnTo>
                  <a:pt x="590" y="83"/>
                </a:lnTo>
                <a:lnTo>
                  <a:pt x="591" y="83"/>
                </a:lnTo>
                <a:lnTo>
                  <a:pt x="591" y="84"/>
                </a:lnTo>
                <a:lnTo>
                  <a:pt x="591" y="85"/>
                </a:lnTo>
                <a:lnTo>
                  <a:pt x="592" y="85"/>
                </a:lnTo>
                <a:lnTo>
                  <a:pt x="592" y="85"/>
                </a:lnTo>
                <a:lnTo>
                  <a:pt x="593" y="86"/>
                </a:lnTo>
                <a:lnTo>
                  <a:pt x="594" y="86"/>
                </a:lnTo>
                <a:lnTo>
                  <a:pt x="594" y="86"/>
                </a:lnTo>
                <a:lnTo>
                  <a:pt x="595" y="85"/>
                </a:lnTo>
                <a:lnTo>
                  <a:pt x="595" y="85"/>
                </a:lnTo>
                <a:lnTo>
                  <a:pt x="596" y="84"/>
                </a:lnTo>
                <a:lnTo>
                  <a:pt x="596" y="84"/>
                </a:lnTo>
                <a:lnTo>
                  <a:pt x="597" y="84"/>
                </a:lnTo>
                <a:lnTo>
                  <a:pt x="597" y="84"/>
                </a:lnTo>
                <a:lnTo>
                  <a:pt x="597" y="84"/>
                </a:lnTo>
                <a:lnTo>
                  <a:pt x="598" y="84"/>
                </a:lnTo>
                <a:lnTo>
                  <a:pt x="599" y="84"/>
                </a:lnTo>
                <a:lnTo>
                  <a:pt x="599" y="86"/>
                </a:lnTo>
                <a:lnTo>
                  <a:pt x="600" y="86"/>
                </a:lnTo>
                <a:lnTo>
                  <a:pt x="600" y="84"/>
                </a:lnTo>
                <a:lnTo>
                  <a:pt x="601" y="84"/>
                </a:lnTo>
                <a:lnTo>
                  <a:pt x="601" y="85"/>
                </a:lnTo>
                <a:lnTo>
                  <a:pt x="602" y="88"/>
                </a:lnTo>
                <a:lnTo>
                  <a:pt x="602" y="88"/>
                </a:lnTo>
                <a:lnTo>
                  <a:pt x="603" y="90"/>
                </a:lnTo>
                <a:lnTo>
                  <a:pt x="603" y="90"/>
                </a:lnTo>
                <a:lnTo>
                  <a:pt x="604" y="90"/>
                </a:lnTo>
                <a:lnTo>
                  <a:pt x="605" y="90"/>
                </a:lnTo>
                <a:lnTo>
                  <a:pt x="606" y="90"/>
                </a:lnTo>
                <a:lnTo>
                  <a:pt x="606" y="90"/>
                </a:lnTo>
                <a:lnTo>
                  <a:pt x="606" y="90"/>
                </a:lnTo>
                <a:lnTo>
                  <a:pt x="606" y="90"/>
                </a:lnTo>
                <a:lnTo>
                  <a:pt x="607" y="90"/>
                </a:lnTo>
                <a:lnTo>
                  <a:pt x="607" y="90"/>
                </a:lnTo>
                <a:lnTo>
                  <a:pt x="608" y="90"/>
                </a:lnTo>
                <a:lnTo>
                  <a:pt x="608" y="89"/>
                </a:lnTo>
                <a:lnTo>
                  <a:pt x="608" y="89"/>
                </a:lnTo>
                <a:lnTo>
                  <a:pt x="609" y="90"/>
                </a:lnTo>
                <a:lnTo>
                  <a:pt x="609" y="90"/>
                </a:lnTo>
                <a:lnTo>
                  <a:pt x="610" y="90"/>
                </a:lnTo>
                <a:lnTo>
                  <a:pt x="610" y="90"/>
                </a:lnTo>
                <a:lnTo>
                  <a:pt x="610" y="90"/>
                </a:lnTo>
                <a:lnTo>
                  <a:pt x="610" y="90"/>
                </a:lnTo>
                <a:lnTo>
                  <a:pt x="611" y="90"/>
                </a:lnTo>
                <a:lnTo>
                  <a:pt x="612" y="91"/>
                </a:lnTo>
                <a:lnTo>
                  <a:pt x="612" y="91"/>
                </a:lnTo>
                <a:lnTo>
                  <a:pt x="613" y="88"/>
                </a:lnTo>
                <a:lnTo>
                  <a:pt x="613" y="88"/>
                </a:lnTo>
                <a:lnTo>
                  <a:pt x="614" y="87"/>
                </a:lnTo>
                <a:lnTo>
                  <a:pt x="614" y="86"/>
                </a:lnTo>
                <a:lnTo>
                  <a:pt x="615" y="86"/>
                </a:lnTo>
                <a:lnTo>
                  <a:pt x="615" y="85"/>
                </a:lnTo>
                <a:lnTo>
                  <a:pt x="615" y="86"/>
                </a:lnTo>
                <a:lnTo>
                  <a:pt x="616" y="86"/>
                </a:lnTo>
                <a:lnTo>
                  <a:pt x="616" y="86"/>
                </a:lnTo>
                <a:lnTo>
                  <a:pt x="617" y="86"/>
                </a:lnTo>
                <a:lnTo>
                  <a:pt x="617" y="86"/>
                </a:lnTo>
                <a:lnTo>
                  <a:pt x="617" y="86"/>
                </a:lnTo>
                <a:lnTo>
                  <a:pt x="618" y="86"/>
                </a:lnTo>
                <a:lnTo>
                  <a:pt x="618" y="86"/>
                </a:lnTo>
                <a:lnTo>
                  <a:pt x="619" y="84"/>
                </a:lnTo>
                <a:lnTo>
                  <a:pt x="619" y="84"/>
                </a:lnTo>
                <a:lnTo>
                  <a:pt x="620" y="84"/>
                </a:lnTo>
                <a:lnTo>
                  <a:pt x="620" y="83"/>
                </a:lnTo>
                <a:lnTo>
                  <a:pt x="620" y="83"/>
                </a:lnTo>
                <a:lnTo>
                  <a:pt x="621" y="82"/>
                </a:lnTo>
                <a:lnTo>
                  <a:pt x="622" y="82"/>
                </a:lnTo>
                <a:lnTo>
                  <a:pt x="622" y="82"/>
                </a:lnTo>
                <a:lnTo>
                  <a:pt x="623" y="82"/>
                </a:lnTo>
                <a:lnTo>
                  <a:pt x="623" y="82"/>
                </a:lnTo>
                <a:lnTo>
                  <a:pt x="623" y="81"/>
                </a:lnTo>
                <a:lnTo>
                  <a:pt x="624" y="83"/>
                </a:lnTo>
                <a:lnTo>
                  <a:pt x="624" y="83"/>
                </a:lnTo>
                <a:lnTo>
                  <a:pt x="625" y="84"/>
                </a:lnTo>
                <a:lnTo>
                  <a:pt x="625" y="84"/>
                </a:lnTo>
                <a:lnTo>
                  <a:pt x="626" y="84"/>
                </a:lnTo>
                <a:lnTo>
                  <a:pt x="626" y="82"/>
                </a:lnTo>
                <a:lnTo>
                  <a:pt x="627" y="81"/>
                </a:lnTo>
                <a:lnTo>
                  <a:pt x="627" y="81"/>
                </a:lnTo>
                <a:lnTo>
                  <a:pt x="628" y="81"/>
                </a:lnTo>
                <a:lnTo>
                  <a:pt x="628" y="81"/>
                </a:lnTo>
                <a:lnTo>
                  <a:pt x="629" y="81"/>
                </a:lnTo>
                <a:lnTo>
                  <a:pt x="629" y="81"/>
                </a:lnTo>
                <a:lnTo>
                  <a:pt x="630" y="78"/>
                </a:lnTo>
                <a:lnTo>
                  <a:pt x="630" y="79"/>
                </a:lnTo>
                <a:lnTo>
                  <a:pt x="631" y="79"/>
                </a:lnTo>
                <a:lnTo>
                  <a:pt x="631" y="79"/>
                </a:lnTo>
                <a:lnTo>
                  <a:pt x="632" y="79"/>
                </a:lnTo>
                <a:lnTo>
                  <a:pt x="632" y="79"/>
                </a:lnTo>
                <a:lnTo>
                  <a:pt x="633" y="80"/>
                </a:lnTo>
                <a:lnTo>
                  <a:pt x="633" y="80"/>
                </a:lnTo>
                <a:lnTo>
                  <a:pt x="634" y="79"/>
                </a:lnTo>
                <a:lnTo>
                  <a:pt x="634" y="78"/>
                </a:lnTo>
                <a:lnTo>
                  <a:pt x="635" y="78"/>
                </a:lnTo>
                <a:lnTo>
                  <a:pt x="635" y="75"/>
                </a:lnTo>
                <a:lnTo>
                  <a:pt x="636" y="52"/>
                </a:lnTo>
                <a:lnTo>
                  <a:pt x="637" y="49"/>
                </a:lnTo>
                <a:lnTo>
                  <a:pt x="638" y="44"/>
                </a:lnTo>
                <a:lnTo>
                  <a:pt x="638" y="44"/>
                </a:lnTo>
                <a:lnTo>
                  <a:pt x="638" y="43"/>
                </a:lnTo>
                <a:lnTo>
                  <a:pt x="639" y="43"/>
                </a:lnTo>
                <a:lnTo>
                  <a:pt x="639" y="43"/>
                </a:lnTo>
                <a:lnTo>
                  <a:pt x="639" y="43"/>
                </a:lnTo>
                <a:lnTo>
                  <a:pt x="640" y="43"/>
                </a:lnTo>
                <a:lnTo>
                  <a:pt x="640" y="44"/>
                </a:lnTo>
                <a:lnTo>
                  <a:pt x="641" y="44"/>
                </a:lnTo>
                <a:lnTo>
                  <a:pt x="641" y="44"/>
                </a:lnTo>
                <a:lnTo>
                  <a:pt x="642" y="44"/>
                </a:lnTo>
                <a:lnTo>
                  <a:pt x="642" y="44"/>
                </a:lnTo>
                <a:lnTo>
                  <a:pt x="642" y="44"/>
                </a:lnTo>
                <a:lnTo>
                  <a:pt x="643" y="44"/>
                </a:lnTo>
                <a:lnTo>
                  <a:pt x="644" y="46"/>
                </a:lnTo>
                <a:lnTo>
                  <a:pt x="644" y="46"/>
                </a:lnTo>
                <a:lnTo>
                  <a:pt x="645" y="46"/>
                </a:lnTo>
                <a:lnTo>
                  <a:pt x="645" y="46"/>
                </a:lnTo>
                <a:lnTo>
                  <a:pt x="646" y="47"/>
                </a:lnTo>
                <a:lnTo>
                  <a:pt x="646" y="47"/>
                </a:lnTo>
                <a:lnTo>
                  <a:pt x="647" y="47"/>
                </a:lnTo>
                <a:lnTo>
                  <a:pt x="647" y="47"/>
                </a:lnTo>
                <a:lnTo>
                  <a:pt x="647" y="47"/>
                </a:lnTo>
                <a:lnTo>
                  <a:pt x="648" y="47"/>
                </a:lnTo>
                <a:lnTo>
                  <a:pt x="649" y="51"/>
                </a:lnTo>
                <a:lnTo>
                  <a:pt x="649" y="52"/>
                </a:lnTo>
                <a:lnTo>
                  <a:pt x="649" y="54"/>
                </a:lnTo>
                <a:lnTo>
                  <a:pt x="650" y="54"/>
                </a:lnTo>
                <a:lnTo>
                  <a:pt x="650" y="53"/>
                </a:lnTo>
                <a:lnTo>
                  <a:pt x="651" y="55"/>
                </a:lnTo>
                <a:lnTo>
                  <a:pt x="651" y="55"/>
                </a:lnTo>
                <a:lnTo>
                  <a:pt x="652" y="55"/>
                </a:lnTo>
                <a:lnTo>
                  <a:pt x="652" y="55"/>
                </a:lnTo>
                <a:lnTo>
                  <a:pt x="653" y="55"/>
                </a:lnTo>
                <a:lnTo>
                  <a:pt x="653" y="55"/>
                </a:lnTo>
                <a:lnTo>
                  <a:pt x="654" y="55"/>
                </a:lnTo>
                <a:lnTo>
                  <a:pt x="654" y="55"/>
                </a:lnTo>
                <a:lnTo>
                  <a:pt x="655" y="54"/>
                </a:lnTo>
                <a:lnTo>
                  <a:pt x="655" y="53"/>
                </a:lnTo>
                <a:lnTo>
                  <a:pt x="656" y="53"/>
                </a:lnTo>
                <a:lnTo>
                  <a:pt x="656" y="53"/>
                </a:lnTo>
                <a:lnTo>
                  <a:pt x="657" y="54"/>
                </a:lnTo>
                <a:lnTo>
                  <a:pt x="658" y="54"/>
                </a:lnTo>
                <a:lnTo>
                  <a:pt x="658" y="55"/>
                </a:lnTo>
                <a:lnTo>
                  <a:pt x="659" y="55"/>
                </a:lnTo>
                <a:lnTo>
                  <a:pt x="659" y="55"/>
                </a:lnTo>
                <a:lnTo>
                  <a:pt x="659" y="54"/>
                </a:lnTo>
                <a:lnTo>
                  <a:pt x="660" y="54"/>
                </a:lnTo>
                <a:lnTo>
                  <a:pt x="660" y="54"/>
                </a:lnTo>
                <a:lnTo>
                  <a:pt x="661" y="55"/>
                </a:lnTo>
                <a:lnTo>
                  <a:pt x="661" y="55"/>
                </a:lnTo>
                <a:lnTo>
                  <a:pt x="662" y="56"/>
                </a:lnTo>
                <a:lnTo>
                  <a:pt x="662" y="57"/>
                </a:lnTo>
                <a:lnTo>
                  <a:pt x="663" y="57"/>
                </a:lnTo>
                <a:lnTo>
                  <a:pt x="664" y="57"/>
                </a:lnTo>
                <a:lnTo>
                  <a:pt x="665" y="58"/>
                </a:lnTo>
                <a:lnTo>
                  <a:pt x="665" y="57"/>
                </a:lnTo>
                <a:lnTo>
                  <a:pt x="666" y="59"/>
                </a:lnTo>
                <a:lnTo>
                  <a:pt x="666" y="59"/>
                </a:lnTo>
                <a:lnTo>
                  <a:pt x="667" y="59"/>
                </a:lnTo>
                <a:lnTo>
                  <a:pt x="667" y="59"/>
                </a:lnTo>
                <a:lnTo>
                  <a:pt x="668" y="62"/>
                </a:lnTo>
                <a:lnTo>
                  <a:pt x="669" y="63"/>
                </a:lnTo>
                <a:lnTo>
                  <a:pt x="669" y="63"/>
                </a:lnTo>
                <a:lnTo>
                  <a:pt x="669" y="63"/>
                </a:lnTo>
                <a:lnTo>
                  <a:pt x="670" y="63"/>
                </a:lnTo>
                <a:lnTo>
                  <a:pt x="671" y="63"/>
                </a:lnTo>
                <a:lnTo>
                  <a:pt x="671" y="64"/>
                </a:lnTo>
                <a:lnTo>
                  <a:pt x="671" y="62"/>
                </a:lnTo>
                <a:lnTo>
                  <a:pt x="672" y="40"/>
                </a:lnTo>
                <a:lnTo>
                  <a:pt x="672" y="40"/>
                </a:lnTo>
                <a:lnTo>
                  <a:pt x="673" y="45"/>
                </a:lnTo>
                <a:lnTo>
                  <a:pt x="673" y="46"/>
                </a:lnTo>
                <a:lnTo>
                  <a:pt x="674" y="48"/>
                </a:lnTo>
                <a:lnTo>
                  <a:pt x="674" y="48"/>
                </a:lnTo>
                <a:lnTo>
                  <a:pt x="675" y="48"/>
                </a:lnTo>
                <a:lnTo>
                  <a:pt x="676" y="48"/>
                </a:lnTo>
                <a:lnTo>
                  <a:pt x="676" y="48"/>
                </a:lnTo>
                <a:lnTo>
                  <a:pt x="676" y="48"/>
                </a:lnTo>
                <a:lnTo>
                  <a:pt x="676" y="49"/>
                </a:lnTo>
                <a:lnTo>
                  <a:pt x="677" y="48"/>
                </a:lnTo>
                <a:lnTo>
                  <a:pt x="677" y="46"/>
                </a:lnTo>
                <a:lnTo>
                  <a:pt x="677" y="40"/>
                </a:lnTo>
                <a:lnTo>
                  <a:pt x="678" y="43"/>
                </a:lnTo>
                <a:lnTo>
                  <a:pt x="678" y="46"/>
                </a:lnTo>
                <a:lnTo>
                  <a:pt x="679" y="61"/>
                </a:lnTo>
                <a:lnTo>
                  <a:pt x="680" y="68"/>
                </a:lnTo>
                <a:lnTo>
                  <a:pt x="681" y="82"/>
                </a:lnTo>
                <a:lnTo>
                  <a:pt x="681" y="83"/>
                </a:lnTo>
                <a:lnTo>
                  <a:pt x="682" y="83"/>
                </a:lnTo>
                <a:lnTo>
                  <a:pt x="682" y="84"/>
                </a:lnTo>
                <a:lnTo>
                  <a:pt x="683" y="86"/>
                </a:lnTo>
                <a:lnTo>
                  <a:pt x="683" y="85"/>
                </a:lnTo>
                <a:lnTo>
                  <a:pt x="683" y="85"/>
                </a:lnTo>
                <a:lnTo>
                  <a:pt x="684" y="84"/>
                </a:lnTo>
                <a:lnTo>
                  <a:pt x="685" y="85"/>
                </a:lnTo>
                <a:lnTo>
                  <a:pt x="685" y="84"/>
                </a:lnTo>
                <a:lnTo>
                  <a:pt x="685" y="85"/>
                </a:lnTo>
                <a:lnTo>
                  <a:pt x="686" y="85"/>
                </a:lnTo>
                <a:lnTo>
                  <a:pt x="686" y="85"/>
                </a:lnTo>
                <a:lnTo>
                  <a:pt x="687" y="85"/>
                </a:lnTo>
                <a:lnTo>
                  <a:pt x="687" y="85"/>
                </a:lnTo>
                <a:lnTo>
                  <a:pt x="688" y="84"/>
                </a:lnTo>
                <a:lnTo>
                  <a:pt x="688" y="84"/>
                </a:lnTo>
                <a:lnTo>
                  <a:pt x="688" y="84"/>
                </a:lnTo>
                <a:lnTo>
                  <a:pt x="689" y="84"/>
                </a:lnTo>
                <a:lnTo>
                  <a:pt x="689" y="83"/>
                </a:lnTo>
                <a:lnTo>
                  <a:pt x="690" y="82"/>
                </a:lnTo>
                <a:lnTo>
                  <a:pt x="691" y="82"/>
                </a:lnTo>
                <a:lnTo>
                  <a:pt x="692" y="82"/>
                </a:lnTo>
                <a:lnTo>
                  <a:pt x="692" y="82"/>
                </a:lnTo>
                <a:lnTo>
                  <a:pt x="693" y="81"/>
                </a:lnTo>
                <a:lnTo>
                  <a:pt x="693" y="81"/>
                </a:lnTo>
                <a:lnTo>
                  <a:pt x="693" y="81"/>
                </a:lnTo>
                <a:lnTo>
                  <a:pt x="693" y="81"/>
                </a:lnTo>
                <a:lnTo>
                  <a:pt x="694" y="81"/>
                </a:lnTo>
                <a:lnTo>
                  <a:pt x="694" y="81"/>
                </a:lnTo>
                <a:lnTo>
                  <a:pt x="695" y="80"/>
                </a:lnTo>
                <a:lnTo>
                  <a:pt x="695" y="81"/>
                </a:lnTo>
                <a:lnTo>
                  <a:pt x="695" y="81"/>
                </a:lnTo>
                <a:lnTo>
                  <a:pt x="696" y="81"/>
                </a:lnTo>
                <a:lnTo>
                  <a:pt x="696" y="81"/>
                </a:lnTo>
                <a:lnTo>
                  <a:pt x="696" y="81"/>
                </a:lnTo>
                <a:lnTo>
                  <a:pt x="697" y="81"/>
                </a:lnTo>
                <a:lnTo>
                  <a:pt x="697" y="81"/>
                </a:lnTo>
                <a:lnTo>
                  <a:pt x="697" y="82"/>
                </a:lnTo>
                <a:lnTo>
                  <a:pt x="698" y="82"/>
                </a:lnTo>
                <a:lnTo>
                  <a:pt x="698" y="82"/>
                </a:lnTo>
                <a:lnTo>
                  <a:pt x="698" y="82"/>
                </a:lnTo>
                <a:lnTo>
                  <a:pt x="699" y="83"/>
                </a:lnTo>
                <a:lnTo>
                  <a:pt x="699" y="83"/>
                </a:lnTo>
                <a:lnTo>
                  <a:pt x="700" y="83"/>
                </a:lnTo>
                <a:lnTo>
                  <a:pt x="701" y="82"/>
                </a:lnTo>
                <a:lnTo>
                  <a:pt x="701" y="82"/>
                </a:lnTo>
                <a:lnTo>
                  <a:pt x="701" y="84"/>
                </a:lnTo>
                <a:lnTo>
                  <a:pt x="702" y="84"/>
                </a:lnTo>
                <a:lnTo>
                  <a:pt x="702" y="84"/>
                </a:lnTo>
                <a:lnTo>
                  <a:pt x="703" y="84"/>
                </a:lnTo>
                <a:lnTo>
                  <a:pt x="703" y="83"/>
                </a:lnTo>
                <a:lnTo>
                  <a:pt x="704" y="83"/>
                </a:lnTo>
                <a:lnTo>
                  <a:pt x="704" y="82"/>
                </a:lnTo>
                <a:lnTo>
                  <a:pt x="705" y="82"/>
                </a:lnTo>
                <a:lnTo>
                  <a:pt x="705" y="82"/>
                </a:lnTo>
                <a:lnTo>
                  <a:pt x="706" y="81"/>
                </a:lnTo>
                <a:lnTo>
                  <a:pt x="707" y="81"/>
                </a:lnTo>
                <a:lnTo>
                  <a:pt x="708" y="81"/>
                </a:lnTo>
                <a:lnTo>
                  <a:pt x="708" y="80"/>
                </a:lnTo>
                <a:lnTo>
                  <a:pt x="709" y="83"/>
                </a:lnTo>
                <a:lnTo>
                  <a:pt x="709" y="83"/>
                </a:lnTo>
                <a:lnTo>
                  <a:pt x="709" y="82"/>
                </a:lnTo>
                <a:lnTo>
                  <a:pt x="710" y="82"/>
                </a:lnTo>
                <a:lnTo>
                  <a:pt x="710" y="83"/>
                </a:lnTo>
                <a:lnTo>
                  <a:pt x="710" y="83"/>
                </a:lnTo>
                <a:lnTo>
                  <a:pt x="711" y="83"/>
                </a:lnTo>
                <a:lnTo>
                  <a:pt x="712" y="83"/>
                </a:lnTo>
                <a:lnTo>
                  <a:pt x="712" y="83"/>
                </a:lnTo>
                <a:lnTo>
                  <a:pt x="713" y="82"/>
                </a:lnTo>
                <a:lnTo>
                  <a:pt x="713" y="82"/>
                </a:lnTo>
                <a:lnTo>
                  <a:pt x="714" y="84"/>
                </a:lnTo>
                <a:lnTo>
                  <a:pt x="714" y="84"/>
                </a:lnTo>
                <a:lnTo>
                  <a:pt x="715" y="85"/>
                </a:lnTo>
                <a:lnTo>
                  <a:pt x="715" y="85"/>
                </a:lnTo>
                <a:lnTo>
                  <a:pt x="715" y="85"/>
                </a:lnTo>
                <a:lnTo>
                  <a:pt x="716" y="84"/>
                </a:lnTo>
                <a:lnTo>
                  <a:pt x="716" y="90"/>
                </a:lnTo>
                <a:lnTo>
                  <a:pt x="717" y="90"/>
                </a:lnTo>
                <a:lnTo>
                  <a:pt x="717" y="90"/>
                </a:lnTo>
                <a:lnTo>
                  <a:pt x="717" y="90"/>
                </a:lnTo>
                <a:lnTo>
                  <a:pt x="718" y="90"/>
                </a:lnTo>
                <a:lnTo>
                  <a:pt x="718" y="91"/>
                </a:lnTo>
                <a:lnTo>
                  <a:pt x="719" y="91"/>
                </a:lnTo>
                <a:lnTo>
                  <a:pt x="719" y="91"/>
                </a:lnTo>
                <a:lnTo>
                  <a:pt x="720" y="90"/>
                </a:lnTo>
                <a:lnTo>
                  <a:pt x="720" y="90"/>
                </a:lnTo>
                <a:lnTo>
                  <a:pt x="721" y="90"/>
                </a:lnTo>
                <a:lnTo>
                  <a:pt x="721" y="90"/>
                </a:lnTo>
                <a:lnTo>
                  <a:pt x="722" y="90"/>
                </a:lnTo>
                <a:lnTo>
                  <a:pt x="722" y="90"/>
                </a:lnTo>
                <a:lnTo>
                  <a:pt x="723" y="89"/>
                </a:lnTo>
                <a:lnTo>
                  <a:pt x="724" y="90"/>
                </a:lnTo>
                <a:lnTo>
                  <a:pt x="724" y="90"/>
                </a:lnTo>
                <a:lnTo>
                  <a:pt x="725" y="91"/>
                </a:lnTo>
                <a:lnTo>
                  <a:pt x="725" y="91"/>
                </a:lnTo>
                <a:lnTo>
                  <a:pt x="725" y="91"/>
                </a:lnTo>
                <a:lnTo>
                  <a:pt x="726" y="91"/>
                </a:lnTo>
                <a:lnTo>
                  <a:pt x="726" y="91"/>
                </a:lnTo>
                <a:lnTo>
                  <a:pt x="727" y="92"/>
                </a:lnTo>
                <a:lnTo>
                  <a:pt x="728" y="92"/>
                </a:lnTo>
                <a:lnTo>
                  <a:pt x="728" y="93"/>
                </a:lnTo>
                <a:lnTo>
                  <a:pt x="729" y="93"/>
                </a:lnTo>
                <a:lnTo>
                  <a:pt x="729" y="93"/>
                </a:lnTo>
                <a:lnTo>
                  <a:pt x="730" y="93"/>
                </a:lnTo>
                <a:lnTo>
                  <a:pt x="730" y="93"/>
                </a:lnTo>
                <a:lnTo>
                  <a:pt x="731" y="93"/>
                </a:lnTo>
                <a:lnTo>
                  <a:pt x="731" y="93"/>
                </a:lnTo>
                <a:lnTo>
                  <a:pt x="731" y="93"/>
                </a:lnTo>
                <a:lnTo>
                  <a:pt x="732" y="93"/>
                </a:lnTo>
                <a:lnTo>
                  <a:pt x="732" y="93"/>
                </a:lnTo>
                <a:lnTo>
                  <a:pt x="732" y="93"/>
                </a:lnTo>
                <a:lnTo>
                  <a:pt x="733" y="94"/>
                </a:lnTo>
                <a:lnTo>
                  <a:pt x="733" y="94"/>
                </a:lnTo>
                <a:lnTo>
                  <a:pt x="734" y="93"/>
                </a:lnTo>
                <a:lnTo>
                  <a:pt x="735" y="94"/>
                </a:lnTo>
                <a:lnTo>
                  <a:pt x="735" y="94"/>
                </a:lnTo>
                <a:lnTo>
                  <a:pt x="735" y="94"/>
                </a:lnTo>
                <a:lnTo>
                  <a:pt x="736" y="94"/>
                </a:lnTo>
                <a:lnTo>
                  <a:pt x="736" y="94"/>
                </a:lnTo>
                <a:lnTo>
                  <a:pt x="737" y="94"/>
                </a:lnTo>
                <a:lnTo>
                  <a:pt x="737" y="94"/>
                </a:lnTo>
                <a:lnTo>
                  <a:pt x="738" y="95"/>
                </a:lnTo>
                <a:lnTo>
                  <a:pt x="739" y="95"/>
                </a:lnTo>
                <a:lnTo>
                  <a:pt x="740" y="95"/>
                </a:lnTo>
                <a:lnTo>
                  <a:pt x="740" y="96"/>
                </a:lnTo>
                <a:lnTo>
                  <a:pt x="741" y="96"/>
                </a:lnTo>
                <a:lnTo>
                  <a:pt x="741" y="96"/>
                </a:lnTo>
                <a:lnTo>
                  <a:pt x="741" y="96"/>
                </a:lnTo>
                <a:lnTo>
                  <a:pt x="741" y="96"/>
                </a:lnTo>
                <a:lnTo>
                  <a:pt x="742" y="96"/>
                </a:lnTo>
                <a:lnTo>
                  <a:pt x="742" y="96"/>
                </a:lnTo>
                <a:lnTo>
                  <a:pt x="743" y="96"/>
                </a:lnTo>
                <a:lnTo>
                  <a:pt x="743" y="96"/>
                </a:lnTo>
                <a:lnTo>
                  <a:pt x="744" y="96"/>
                </a:lnTo>
                <a:lnTo>
                  <a:pt x="744" y="96"/>
                </a:lnTo>
                <a:lnTo>
                  <a:pt x="744" y="96"/>
                </a:lnTo>
                <a:lnTo>
                  <a:pt x="745" y="96"/>
                </a:lnTo>
                <a:lnTo>
                  <a:pt x="745" y="96"/>
                </a:lnTo>
                <a:lnTo>
                  <a:pt x="746" y="96"/>
                </a:lnTo>
                <a:lnTo>
                  <a:pt x="746" y="96"/>
                </a:lnTo>
                <a:lnTo>
                  <a:pt x="746" y="96"/>
                </a:lnTo>
                <a:lnTo>
                  <a:pt x="747" y="96"/>
                </a:lnTo>
                <a:lnTo>
                  <a:pt x="747" y="96"/>
                </a:lnTo>
                <a:lnTo>
                  <a:pt x="748" y="96"/>
                </a:lnTo>
                <a:lnTo>
                  <a:pt x="748" y="96"/>
                </a:lnTo>
                <a:lnTo>
                  <a:pt x="748" y="96"/>
                </a:lnTo>
                <a:lnTo>
                  <a:pt x="749" y="96"/>
                </a:lnTo>
                <a:lnTo>
                  <a:pt x="750" y="96"/>
                </a:lnTo>
                <a:lnTo>
                  <a:pt x="751" y="96"/>
                </a:lnTo>
                <a:lnTo>
                  <a:pt x="751" y="96"/>
                </a:lnTo>
                <a:lnTo>
                  <a:pt x="752" y="93"/>
                </a:lnTo>
                <a:lnTo>
                  <a:pt x="752" y="93"/>
                </a:lnTo>
                <a:lnTo>
                  <a:pt x="752" y="93"/>
                </a:lnTo>
                <a:lnTo>
                  <a:pt x="753" y="93"/>
                </a:lnTo>
                <a:lnTo>
                  <a:pt x="753" y="93"/>
                </a:lnTo>
                <a:lnTo>
                  <a:pt x="753" y="93"/>
                </a:lnTo>
                <a:lnTo>
                  <a:pt x="754" y="93"/>
                </a:lnTo>
                <a:lnTo>
                  <a:pt x="754" y="93"/>
                </a:lnTo>
                <a:lnTo>
                  <a:pt x="755" y="93"/>
                </a:lnTo>
                <a:lnTo>
                  <a:pt x="756" y="92"/>
                </a:lnTo>
                <a:lnTo>
                  <a:pt x="756" y="92"/>
                </a:lnTo>
                <a:lnTo>
                  <a:pt x="757" y="89"/>
                </a:lnTo>
                <a:lnTo>
                  <a:pt x="757" y="88"/>
                </a:lnTo>
                <a:lnTo>
                  <a:pt x="758" y="86"/>
                </a:lnTo>
                <a:lnTo>
                  <a:pt x="758" y="86"/>
                </a:lnTo>
                <a:lnTo>
                  <a:pt x="759" y="86"/>
                </a:lnTo>
                <a:lnTo>
                  <a:pt x="759" y="86"/>
                </a:lnTo>
                <a:lnTo>
                  <a:pt x="759" y="86"/>
                </a:lnTo>
                <a:lnTo>
                  <a:pt x="760" y="86"/>
                </a:lnTo>
                <a:lnTo>
                  <a:pt x="760" y="87"/>
                </a:lnTo>
                <a:lnTo>
                  <a:pt x="760" y="86"/>
                </a:lnTo>
                <a:lnTo>
                  <a:pt x="760" y="86"/>
                </a:lnTo>
                <a:lnTo>
                  <a:pt x="761" y="86"/>
                </a:lnTo>
                <a:lnTo>
                  <a:pt x="761" y="86"/>
                </a:lnTo>
                <a:lnTo>
                  <a:pt x="762" y="87"/>
                </a:lnTo>
                <a:lnTo>
                  <a:pt x="762" y="87"/>
                </a:lnTo>
                <a:lnTo>
                  <a:pt x="763" y="86"/>
                </a:lnTo>
                <a:lnTo>
                  <a:pt x="763" y="86"/>
                </a:lnTo>
                <a:lnTo>
                  <a:pt x="764" y="86"/>
                </a:lnTo>
                <a:lnTo>
                  <a:pt x="764" y="86"/>
                </a:lnTo>
                <a:lnTo>
                  <a:pt x="764" y="86"/>
                </a:lnTo>
                <a:lnTo>
                  <a:pt x="765" y="86"/>
                </a:lnTo>
                <a:lnTo>
                  <a:pt x="765" y="86"/>
                </a:lnTo>
                <a:lnTo>
                  <a:pt x="765" y="86"/>
                </a:lnTo>
                <a:lnTo>
                  <a:pt x="766" y="86"/>
                </a:lnTo>
                <a:lnTo>
                  <a:pt x="767" y="87"/>
                </a:lnTo>
                <a:lnTo>
                  <a:pt x="767" y="86"/>
                </a:lnTo>
                <a:lnTo>
                  <a:pt x="767" y="86"/>
                </a:lnTo>
                <a:lnTo>
                  <a:pt x="768" y="86"/>
                </a:lnTo>
                <a:lnTo>
                  <a:pt x="768" y="85"/>
                </a:lnTo>
                <a:lnTo>
                  <a:pt x="769" y="86"/>
                </a:lnTo>
                <a:lnTo>
                  <a:pt x="769" y="86"/>
                </a:lnTo>
                <a:lnTo>
                  <a:pt x="770" y="85"/>
                </a:lnTo>
                <a:lnTo>
                  <a:pt x="770" y="85"/>
                </a:lnTo>
                <a:lnTo>
                  <a:pt x="771" y="85"/>
                </a:lnTo>
                <a:lnTo>
                  <a:pt x="771" y="84"/>
                </a:lnTo>
                <a:lnTo>
                  <a:pt x="772" y="85"/>
                </a:lnTo>
                <a:lnTo>
                  <a:pt x="772" y="85"/>
                </a:lnTo>
                <a:lnTo>
                  <a:pt x="772" y="84"/>
                </a:lnTo>
                <a:lnTo>
                  <a:pt x="773" y="84"/>
                </a:lnTo>
                <a:lnTo>
                  <a:pt x="773" y="84"/>
                </a:lnTo>
                <a:lnTo>
                  <a:pt x="774" y="85"/>
                </a:lnTo>
                <a:lnTo>
                  <a:pt x="774" y="85"/>
                </a:lnTo>
                <a:lnTo>
                  <a:pt x="775" y="86"/>
                </a:lnTo>
                <a:lnTo>
                  <a:pt x="776" y="85"/>
                </a:lnTo>
                <a:lnTo>
                  <a:pt x="776" y="86"/>
                </a:lnTo>
                <a:lnTo>
                  <a:pt x="776" y="86"/>
                </a:lnTo>
                <a:lnTo>
                  <a:pt x="777" y="85"/>
                </a:lnTo>
                <a:lnTo>
                  <a:pt x="777" y="85"/>
                </a:lnTo>
                <a:lnTo>
                  <a:pt x="778" y="85"/>
                </a:lnTo>
                <a:lnTo>
                  <a:pt x="778" y="85"/>
                </a:lnTo>
                <a:lnTo>
                  <a:pt x="778" y="85"/>
                </a:lnTo>
                <a:lnTo>
                  <a:pt x="779" y="85"/>
                </a:lnTo>
                <a:lnTo>
                  <a:pt x="779" y="85"/>
                </a:lnTo>
                <a:lnTo>
                  <a:pt x="779" y="85"/>
                </a:lnTo>
                <a:lnTo>
                  <a:pt x="780" y="85"/>
                </a:lnTo>
                <a:lnTo>
                  <a:pt x="780" y="84"/>
                </a:lnTo>
                <a:lnTo>
                  <a:pt x="781" y="84"/>
                </a:lnTo>
                <a:lnTo>
                  <a:pt x="782" y="84"/>
                </a:lnTo>
                <a:lnTo>
                  <a:pt x="782" y="84"/>
                </a:lnTo>
                <a:lnTo>
                  <a:pt x="783" y="84"/>
                </a:lnTo>
                <a:lnTo>
                  <a:pt x="783" y="84"/>
                </a:lnTo>
                <a:lnTo>
                  <a:pt x="784" y="84"/>
                </a:lnTo>
                <a:lnTo>
                  <a:pt x="784" y="84"/>
                </a:lnTo>
                <a:lnTo>
                  <a:pt x="784" y="84"/>
                </a:lnTo>
                <a:lnTo>
                  <a:pt x="785" y="84"/>
                </a:lnTo>
                <a:lnTo>
                  <a:pt x="785" y="84"/>
                </a:lnTo>
                <a:lnTo>
                  <a:pt x="785" y="84"/>
                </a:lnTo>
                <a:lnTo>
                  <a:pt x="786" y="84"/>
                </a:lnTo>
                <a:lnTo>
                  <a:pt x="787" y="84"/>
                </a:lnTo>
                <a:lnTo>
                  <a:pt x="787" y="83"/>
                </a:lnTo>
                <a:lnTo>
                  <a:pt x="787" y="84"/>
                </a:lnTo>
                <a:lnTo>
                  <a:pt x="788" y="84"/>
                </a:lnTo>
                <a:lnTo>
                  <a:pt x="789" y="84"/>
                </a:lnTo>
                <a:lnTo>
                  <a:pt x="789" y="84"/>
                </a:lnTo>
                <a:lnTo>
                  <a:pt x="790" y="84"/>
                </a:lnTo>
                <a:lnTo>
                  <a:pt x="790" y="84"/>
                </a:lnTo>
                <a:lnTo>
                  <a:pt x="791" y="84"/>
                </a:lnTo>
                <a:lnTo>
                  <a:pt x="791" y="84"/>
                </a:lnTo>
                <a:lnTo>
                  <a:pt x="791" y="84"/>
                </a:lnTo>
                <a:lnTo>
                  <a:pt x="792" y="84"/>
                </a:lnTo>
                <a:lnTo>
                  <a:pt x="793" y="84"/>
                </a:lnTo>
                <a:lnTo>
                  <a:pt x="793" y="84"/>
                </a:lnTo>
                <a:lnTo>
                  <a:pt x="794" y="85"/>
                </a:lnTo>
                <a:lnTo>
                  <a:pt x="794" y="85"/>
                </a:lnTo>
                <a:lnTo>
                  <a:pt x="795" y="85"/>
                </a:lnTo>
                <a:lnTo>
                  <a:pt x="795" y="85"/>
                </a:lnTo>
                <a:lnTo>
                  <a:pt x="796" y="85"/>
                </a:lnTo>
                <a:lnTo>
                  <a:pt x="796" y="85"/>
                </a:lnTo>
                <a:lnTo>
                  <a:pt x="796" y="84"/>
                </a:lnTo>
                <a:lnTo>
                  <a:pt x="797" y="83"/>
                </a:lnTo>
                <a:lnTo>
                  <a:pt x="798" y="83"/>
                </a:lnTo>
                <a:lnTo>
                  <a:pt x="798" y="82"/>
                </a:lnTo>
                <a:lnTo>
                  <a:pt x="799" y="82"/>
                </a:lnTo>
                <a:lnTo>
                  <a:pt x="799" y="82"/>
                </a:lnTo>
                <a:lnTo>
                  <a:pt x="800" y="83"/>
                </a:lnTo>
                <a:lnTo>
                  <a:pt x="800" y="83"/>
                </a:lnTo>
                <a:lnTo>
                  <a:pt x="801" y="83"/>
                </a:lnTo>
                <a:lnTo>
                  <a:pt x="801" y="84"/>
                </a:lnTo>
                <a:lnTo>
                  <a:pt x="802" y="82"/>
                </a:lnTo>
                <a:lnTo>
                  <a:pt x="803" y="82"/>
                </a:lnTo>
                <a:lnTo>
                  <a:pt x="803" y="81"/>
                </a:lnTo>
                <a:lnTo>
                  <a:pt x="804" y="82"/>
                </a:lnTo>
                <a:lnTo>
                  <a:pt x="805" y="86"/>
                </a:lnTo>
                <a:lnTo>
                  <a:pt x="805" y="87"/>
                </a:lnTo>
                <a:lnTo>
                  <a:pt x="806" y="87"/>
                </a:lnTo>
                <a:lnTo>
                  <a:pt x="806" y="87"/>
                </a:lnTo>
                <a:lnTo>
                  <a:pt x="806" y="87"/>
                </a:lnTo>
                <a:lnTo>
                  <a:pt x="807" y="86"/>
                </a:lnTo>
                <a:lnTo>
                  <a:pt x="807" y="87"/>
                </a:lnTo>
                <a:lnTo>
                  <a:pt x="807" y="87"/>
                </a:lnTo>
                <a:lnTo>
                  <a:pt x="808" y="87"/>
                </a:lnTo>
                <a:lnTo>
                  <a:pt x="808" y="87"/>
                </a:lnTo>
                <a:lnTo>
                  <a:pt x="809" y="87"/>
                </a:lnTo>
                <a:lnTo>
                  <a:pt x="809" y="87"/>
                </a:lnTo>
                <a:lnTo>
                  <a:pt x="810" y="87"/>
                </a:lnTo>
                <a:lnTo>
                  <a:pt x="810" y="87"/>
                </a:lnTo>
                <a:lnTo>
                  <a:pt x="811" y="87"/>
                </a:lnTo>
                <a:lnTo>
                  <a:pt x="811" y="88"/>
                </a:lnTo>
                <a:lnTo>
                  <a:pt x="811" y="88"/>
                </a:lnTo>
                <a:lnTo>
                  <a:pt x="811" y="88"/>
                </a:lnTo>
                <a:lnTo>
                  <a:pt x="812" y="88"/>
                </a:lnTo>
                <a:lnTo>
                  <a:pt x="812" y="88"/>
                </a:lnTo>
                <a:lnTo>
                  <a:pt x="813" y="88"/>
                </a:lnTo>
                <a:lnTo>
                  <a:pt x="813" y="86"/>
                </a:lnTo>
                <a:lnTo>
                  <a:pt x="814" y="86"/>
                </a:lnTo>
                <a:lnTo>
                  <a:pt x="815" y="85"/>
                </a:lnTo>
                <a:lnTo>
                  <a:pt x="815" y="85"/>
                </a:lnTo>
                <a:lnTo>
                  <a:pt x="815" y="85"/>
                </a:lnTo>
                <a:lnTo>
                  <a:pt x="816" y="87"/>
                </a:lnTo>
                <a:lnTo>
                  <a:pt x="816" y="87"/>
                </a:lnTo>
                <a:lnTo>
                  <a:pt x="817" y="86"/>
                </a:lnTo>
                <a:lnTo>
                  <a:pt x="817" y="86"/>
                </a:lnTo>
                <a:lnTo>
                  <a:pt x="818" y="86"/>
                </a:lnTo>
                <a:lnTo>
                  <a:pt x="818" y="86"/>
                </a:lnTo>
                <a:lnTo>
                  <a:pt x="818" y="86"/>
                </a:lnTo>
                <a:lnTo>
                  <a:pt x="819" y="86"/>
                </a:lnTo>
                <a:lnTo>
                  <a:pt x="819" y="86"/>
                </a:lnTo>
                <a:lnTo>
                  <a:pt x="819" y="86"/>
                </a:lnTo>
                <a:lnTo>
                  <a:pt x="819" y="86"/>
                </a:lnTo>
                <a:lnTo>
                  <a:pt x="820" y="85"/>
                </a:lnTo>
                <a:lnTo>
                  <a:pt x="821" y="84"/>
                </a:lnTo>
                <a:lnTo>
                  <a:pt x="821" y="84"/>
                </a:lnTo>
                <a:lnTo>
                  <a:pt x="822" y="84"/>
                </a:lnTo>
                <a:lnTo>
                  <a:pt x="822" y="84"/>
                </a:lnTo>
                <a:lnTo>
                  <a:pt x="823" y="84"/>
                </a:lnTo>
                <a:lnTo>
                  <a:pt x="823" y="84"/>
                </a:lnTo>
                <a:lnTo>
                  <a:pt x="823" y="84"/>
                </a:lnTo>
                <a:lnTo>
                  <a:pt x="824" y="84"/>
                </a:lnTo>
                <a:lnTo>
                  <a:pt x="824" y="84"/>
                </a:lnTo>
                <a:lnTo>
                  <a:pt x="825" y="84"/>
                </a:lnTo>
                <a:lnTo>
                  <a:pt x="825" y="84"/>
                </a:lnTo>
                <a:lnTo>
                  <a:pt x="826" y="84"/>
                </a:lnTo>
                <a:lnTo>
                  <a:pt x="826" y="84"/>
                </a:lnTo>
                <a:lnTo>
                  <a:pt x="827" y="85"/>
                </a:lnTo>
                <a:lnTo>
                  <a:pt x="827" y="85"/>
                </a:lnTo>
                <a:lnTo>
                  <a:pt x="827" y="85"/>
                </a:lnTo>
                <a:lnTo>
                  <a:pt x="828" y="85"/>
                </a:lnTo>
                <a:lnTo>
                  <a:pt x="828" y="85"/>
                </a:lnTo>
                <a:lnTo>
                  <a:pt x="828" y="85"/>
                </a:lnTo>
                <a:lnTo>
                  <a:pt x="829" y="84"/>
                </a:lnTo>
                <a:lnTo>
                  <a:pt x="829" y="84"/>
                </a:lnTo>
                <a:lnTo>
                  <a:pt x="830" y="84"/>
                </a:lnTo>
                <a:lnTo>
                  <a:pt x="831" y="84"/>
                </a:lnTo>
                <a:lnTo>
                  <a:pt x="831" y="84"/>
                </a:lnTo>
                <a:lnTo>
                  <a:pt x="832" y="84"/>
                </a:lnTo>
                <a:lnTo>
                  <a:pt x="832" y="84"/>
                </a:lnTo>
                <a:lnTo>
                  <a:pt x="833" y="84"/>
                </a:lnTo>
                <a:lnTo>
                  <a:pt x="833" y="84"/>
                </a:lnTo>
                <a:lnTo>
                  <a:pt x="834" y="85"/>
                </a:lnTo>
                <a:lnTo>
                  <a:pt x="835" y="85"/>
                </a:lnTo>
                <a:lnTo>
                  <a:pt x="835" y="85"/>
                </a:lnTo>
                <a:lnTo>
                  <a:pt x="836" y="85"/>
                </a:lnTo>
                <a:lnTo>
                  <a:pt x="837" y="85"/>
                </a:lnTo>
                <a:lnTo>
                  <a:pt x="837" y="85"/>
                </a:lnTo>
                <a:lnTo>
                  <a:pt x="837" y="85"/>
                </a:lnTo>
                <a:lnTo>
                  <a:pt x="837" y="85"/>
                </a:lnTo>
                <a:lnTo>
                  <a:pt x="838" y="85"/>
                </a:lnTo>
                <a:lnTo>
                  <a:pt x="838" y="85"/>
                </a:lnTo>
                <a:lnTo>
                  <a:pt x="838" y="85"/>
                </a:lnTo>
                <a:lnTo>
                  <a:pt x="839" y="85"/>
                </a:lnTo>
                <a:lnTo>
                  <a:pt x="839" y="85"/>
                </a:lnTo>
                <a:lnTo>
                  <a:pt x="839" y="85"/>
                </a:lnTo>
                <a:lnTo>
                  <a:pt x="840" y="85"/>
                </a:lnTo>
                <a:lnTo>
                  <a:pt x="840" y="86"/>
                </a:lnTo>
                <a:lnTo>
                  <a:pt x="841" y="85"/>
                </a:lnTo>
                <a:lnTo>
                  <a:pt x="841" y="85"/>
                </a:lnTo>
                <a:lnTo>
                  <a:pt x="842" y="86"/>
                </a:lnTo>
                <a:lnTo>
                  <a:pt x="842" y="86"/>
                </a:lnTo>
                <a:lnTo>
                  <a:pt x="843" y="86"/>
                </a:lnTo>
                <a:lnTo>
                  <a:pt x="843" y="87"/>
                </a:lnTo>
                <a:lnTo>
                  <a:pt x="843" y="86"/>
                </a:lnTo>
                <a:lnTo>
                  <a:pt x="844" y="86"/>
                </a:lnTo>
                <a:lnTo>
                  <a:pt x="844" y="86"/>
                </a:lnTo>
                <a:lnTo>
                  <a:pt x="844" y="86"/>
                </a:lnTo>
                <a:lnTo>
                  <a:pt x="845" y="86"/>
                </a:lnTo>
                <a:lnTo>
                  <a:pt x="845" y="85"/>
                </a:lnTo>
                <a:lnTo>
                  <a:pt x="846" y="85"/>
                </a:lnTo>
                <a:lnTo>
                  <a:pt x="846" y="85"/>
                </a:lnTo>
                <a:lnTo>
                  <a:pt x="846" y="84"/>
                </a:lnTo>
                <a:lnTo>
                  <a:pt x="846" y="84"/>
                </a:lnTo>
                <a:lnTo>
                  <a:pt x="847" y="84"/>
                </a:lnTo>
                <a:lnTo>
                  <a:pt x="848" y="83"/>
                </a:lnTo>
                <a:lnTo>
                  <a:pt x="848" y="84"/>
                </a:lnTo>
                <a:lnTo>
                  <a:pt x="848" y="84"/>
                </a:lnTo>
                <a:lnTo>
                  <a:pt x="849" y="83"/>
                </a:lnTo>
                <a:lnTo>
                  <a:pt x="849" y="84"/>
                </a:lnTo>
                <a:lnTo>
                  <a:pt x="849" y="84"/>
                </a:lnTo>
                <a:lnTo>
                  <a:pt x="850" y="83"/>
                </a:lnTo>
                <a:lnTo>
                  <a:pt x="850" y="83"/>
                </a:lnTo>
                <a:lnTo>
                  <a:pt x="851" y="84"/>
                </a:lnTo>
                <a:lnTo>
                  <a:pt x="852" y="84"/>
                </a:lnTo>
                <a:lnTo>
                  <a:pt x="853" y="84"/>
                </a:lnTo>
                <a:lnTo>
                  <a:pt x="853" y="84"/>
                </a:lnTo>
                <a:lnTo>
                  <a:pt x="853" y="84"/>
                </a:lnTo>
                <a:lnTo>
                  <a:pt x="854" y="84"/>
                </a:lnTo>
                <a:lnTo>
                  <a:pt x="854" y="84"/>
                </a:lnTo>
                <a:lnTo>
                  <a:pt x="854" y="84"/>
                </a:lnTo>
                <a:lnTo>
                  <a:pt x="854" y="83"/>
                </a:lnTo>
                <a:lnTo>
                  <a:pt x="855" y="85"/>
                </a:lnTo>
                <a:lnTo>
                  <a:pt x="855" y="85"/>
                </a:lnTo>
                <a:lnTo>
                  <a:pt x="855" y="84"/>
                </a:lnTo>
                <a:lnTo>
                  <a:pt x="856" y="85"/>
                </a:lnTo>
                <a:lnTo>
                  <a:pt x="857" y="85"/>
                </a:lnTo>
                <a:lnTo>
                  <a:pt x="858" y="85"/>
                </a:lnTo>
                <a:lnTo>
                  <a:pt x="858" y="85"/>
                </a:lnTo>
                <a:lnTo>
                  <a:pt x="858" y="85"/>
                </a:lnTo>
                <a:lnTo>
                  <a:pt x="858" y="87"/>
                </a:lnTo>
                <a:lnTo>
                  <a:pt x="859" y="87"/>
                </a:lnTo>
                <a:lnTo>
                  <a:pt x="859" y="87"/>
                </a:lnTo>
                <a:lnTo>
                  <a:pt x="860" y="86"/>
                </a:lnTo>
                <a:lnTo>
                  <a:pt x="860" y="86"/>
                </a:lnTo>
                <a:lnTo>
                  <a:pt x="860" y="87"/>
                </a:lnTo>
                <a:lnTo>
                  <a:pt x="861" y="87"/>
                </a:lnTo>
                <a:lnTo>
                  <a:pt x="861" y="87"/>
                </a:lnTo>
                <a:lnTo>
                  <a:pt x="862" y="87"/>
                </a:lnTo>
                <a:lnTo>
                  <a:pt x="862" y="87"/>
                </a:lnTo>
                <a:lnTo>
                  <a:pt x="862" y="87"/>
                </a:lnTo>
                <a:lnTo>
                  <a:pt x="863" y="87"/>
                </a:lnTo>
                <a:lnTo>
                  <a:pt x="863" y="87"/>
                </a:lnTo>
                <a:lnTo>
                  <a:pt x="864" y="87"/>
                </a:lnTo>
                <a:lnTo>
                  <a:pt x="864" y="86"/>
                </a:lnTo>
                <a:lnTo>
                  <a:pt x="864" y="86"/>
                </a:lnTo>
                <a:lnTo>
                  <a:pt x="865" y="87"/>
                </a:lnTo>
                <a:lnTo>
                  <a:pt x="865" y="87"/>
                </a:lnTo>
                <a:lnTo>
                  <a:pt x="866" y="88"/>
                </a:lnTo>
                <a:lnTo>
                  <a:pt x="866" y="88"/>
                </a:lnTo>
                <a:lnTo>
                  <a:pt x="867" y="88"/>
                </a:lnTo>
                <a:lnTo>
                  <a:pt x="867" y="88"/>
                </a:lnTo>
                <a:lnTo>
                  <a:pt x="868" y="88"/>
                </a:lnTo>
                <a:lnTo>
                  <a:pt x="868" y="88"/>
                </a:lnTo>
                <a:lnTo>
                  <a:pt x="869" y="88"/>
                </a:lnTo>
                <a:lnTo>
                  <a:pt x="869" y="88"/>
                </a:lnTo>
                <a:lnTo>
                  <a:pt x="870" y="88"/>
                </a:lnTo>
                <a:lnTo>
                  <a:pt x="870" y="88"/>
                </a:lnTo>
                <a:lnTo>
                  <a:pt x="871" y="89"/>
                </a:lnTo>
                <a:lnTo>
                  <a:pt x="871" y="89"/>
                </a:lnTo>
                <a:lnTo>
                  <a:pt x="872" y="89"/>
                </a:lnTo>
                <a:lnTo>
                  <a:pt x="873" y="89"/>
                </a:lnTo>
                <a:lnTo>
                  <a:pt x="874" y="89"/>
                </a:lnTo>
                <a:lnTo>
                  <a:pt x="874" y="89"/>
                </a:lnTo>
                <a:lnTo>
                  <a:pt x="874" y="89"/>
                </a:lnTo>
                <a:lnTo>
                  <a:pt x="875" y="89"/>
                </a:lnTo>
                <a:lnTo>
                  <a:pt x="875" y="89"/>
                </a:lnTo>
                <a:lnTo>
                  <a:pt x="876" y="88"/>
                </a:lnTo>
                <a:lnTo>
                  <a:pt x="876" y="88"/>
                </a:lnTo>
                <a:lnTo>
                  <a:pt x="877" y="88"/>
                </a:lnTo>
                <a:lnTo>
                  <a:pt x="877" y="88"/>
                </a:lnTo>
                <a:lnTo>
                  <a:pt x="878" y="88"/>
                </a:lnTo>
                <a:lnTo>
                  <a:pt x="878" y="88"/>
                </a:lnTo>
                <a:lnTo>
                  <a:pt x="879" y="88"/>
                </a:lnTo>
                <a:lnTo>
                  <a:pt x="879" y="88"/>
                </a:lnTo>
                <a:lnTo>
                  <a:pt x="879" y="88"/>
                </a:lnTo>
                <a:lnTo>
                  <a:pt x="880" y="88"/>
                </a:lnTo>
                <a:lnTo>
                  <a:pt x="880" y="88"/>
                </a:lnTo>
                <a:lnTo>
                  <a:pt x="881" y="88"/>
                </a:lnTo>
                <a:lnTo>
                  <a:pt x="881" y="88"/>
                </a:lnTo>
                <a:lnTo>
                  <a:pt x="881" y="88"/>
                </a:lnTo>
                <a:lnTo>
                  <a:pt x="882" y="88"/>
                </a:lnTo>
                <a:lnTo>
                  <a:pt x="882" y="88"/>
                </a:lnTo>
                <a:lnTo>
                  <a:pt x="882" y="88"/>
                </a:lnTo>
                <a:lnTo>
                  <a:pt x="883" y="88"/>
                </a:lnTo>
                <a:lnTo>
                  <a:pt x="884" y="88"/>
                </a:lnTo>
                <a:lnTo>
                  <a:pt x="884" y="88"/>
                </a:lnTo>
                <a:lnTo>
                  <a:pt x="885" y="89"/>
                </a:lnTo>
                <a:lnTo>
                  <a:pt x="885" y="89"/>
                </a:lnTo>
                <a:lnTo>
                  <a:pt x="886" y="90"/>
                </a:lnTo>
                <a:lnTo>
                  <a:pt x="886" y="90"/>
                </a:lnTo>
                <a:lnTo>
                  <a:pt x="887" y="89"/>
                </a:lnTo>
                <a:lnTo>
                  <a:pt x="887" y="89"/>
                </a:lnTo>
                <a:lnTo>
                  <a:pt x="888" y="89"/>
                </a:lnTo>
                <a:lnTo>
                  <a:pt x="888" y="89"/>
                </a:lnTo>
                <a:lnTo>
                  <a:pt x="889" y="89"/>
                </a:lnTo>
                <a:lnTo>
                  <a:pt x="890" y="89"/>
                </a:lnTo>
                <a:lnTo>
                  <a:pt x="890" y="89"/>
                </a:lnTo>
                <a:lnTo>
                  <a:pt x="891" y="90"/>
                </a:lnTo>
                <a:lnTo>
                  <a:pt x="891" y="90"/>
                </a:lnTo>
                <a:lnTo>
                  <a:pt x="891" y="90"/>
                </a:lnTo>
                <a:lnTo>
                  <a:pt x="892" y="90"/>
                </a:lnTo>
                <a:lnTo>
                  <a:pt x="892" y="90"/>
                </a:lnTo>
                <a:lnTo>
                  <a:pt x="892" y="90"/>
                </a:lnTo>
                <a:lnTo>
                  <a:pt x="893" y="89"/>
                </a:lnTo>
                <a:lnTo>
                  <a:pt x="893" y="89"/>
                </a:lnTo>
                <a:lnTo>
                  <a:pt x="894" y="89"/>
                </a:lnTo>
                <a:lnTo>
                  <a:pt x="894" y="91"/>
                </a:lnTo>
                <a:lnTo>
                  <a:pt x="894" y="91"/>
                </a:lnTo>
                <a:lnTo>
                  <a:pt x="895" y="91"/>
                </a:lnTo>
                <a:lnTo>
                  <a:pt x="896" y="91"/>
                </a:lnTo>
                <a:lnTo>
                  <a:pt x="896" y="91"/>
                </a:lnTo>
                <a:lnTo>
                  <a:pt x="897" y="92"/>
                </a:lnTo>
                <a:lnTo>
                  <a:pt x="897" y="92"/>
                </a:lnTo>
                <a:lnTo>
                  <a:pt x="897" y="92"/>
                </a:lnTo>
                <a:lnTo>
                  <a:pt x="898" y="92"/>
                </a:lnTo>
                <a:lnTo>
                  <a:pt x="898" y="92"/>
                </a:lnTo>
                <a:lnTo>
                  <a:pt x="898" y="92"/>
                </a:lnTo>
                <a:lnTo>
                  <a:pt x="899" y="93"/>
                </a:lnTo>
                <a:lnTo>
                  <a:pt x="899" y="92"/>
                </a:lnTo>
                <a:lnTo>
                  <a:pt x="900" y="92"/>
                </a:lnTo>
                <a:lnTo>
                  <a:pt x="900" y="91"/>
                </a:lnTo>
                <a:lnTo>
                  <a:pt x="901" y="92"/>
                </a:lnTo>
                <a:lnTo>
                  <a:pt x="901" y="93"/>
                </a:lnTo>
                <a:lnTo>
                  <a:pt x="902" y="93"/>
                </a:lnTo>
                <a:lnTo>
                  <a:pt x="902" y="93"/>
                </a:lnTo>
                <a:lnTo>
                  <a:pt x="902" y="93"/>
                </a:lnTo>
                <a:lnTo>
                  <a:pt x="903" y="94"/>
                </a:lnTo>
                <a:lnTo>
                  <a:pt x="903" y="93"/>
                </a:lnTo>
                <a:lnTo>
                  <a:pt x="903" y="94"/>
                </a:lnTo>
                <a:lnTo>
                  <a:pt x="904" y="94"/>
                </a:lnTo>
                <a:lnTo>
                  <a:pt x="904" y="94"/>
                </a:lnTo>
                <a:lnTo>
                  <a:pt x="904" y="94"/>
                </a:lnTo>
                <a:lnTo>
                  <a:pt x="905" y="94"/>
                </a:lnTo>
                <a:lnTo>
                  <a:pt x="905" y="93"/>
                </a:lnTo>
                <a:lnTo>
                  <a:pt x="905" y="93"/>
                </a:lnTo>
                <a:lnTo>
                  <a:pt x="906" y="93"/>
                </a:lnTo>
                <a:lnTo>
                  <a:pt x="906" y="93"/>
                </a:lnTo>
                <a:lnTo>
                  <a:pt x="906" y="93"/>
                </a:lnTo>
                <a:lnTo>
                  <a:pt x="907" y="93"/>
                </a:lnTo>
                <a:lnTo>
                  <a:pt x="907" y="93"/>
                </a:lnTo>
                <a:lnTo>
                  <a:pt x="907" y="93"/>
                </a:lnTo>
                <a:lnTo>
                  <a:pt x="908" y="93"/>
                </a:lnTo>
                <a:lnTo>
                  <a:pt x="908" y="93"/>
                </a:lnTo>
                <a:lnTo>
                  <a:pt x="909" y="93"/>
                </a:lnTo>
                <a:lnTo>
                  <a:pt x="909" y="93"/>
                </a:lnTo>
                <a:lnTo>
                  <a:pt x="910" y="93"/>
                </a:lnTo>
                <a:lnTo>
                  <a:pt x="910" y="93"/>
                </a:lnTo>
                <a:lnTo>
                  <a:pt x="911" y="93"/>
                </a:lnTo>
                <a:lnTo>
                  <a:pt x="911" y="92"/>
                </a:lnTo>
                <a:lnTo>
                  <a:pt x="912" y="93"/>
                </a:lnTo>
                <a:lnTo>
                  <a:pt x="912" y="93"/>
                </a:lnTo>
                <a:lnTo>
                  <a:pt x="912" y="93"/>
                </a:lnTo>
                <a:lnTo>
                  <a:pt x="913" y="93"/>
                </a:lnTo>
                <a:lnTo>
                  <a:pt x="913" y="93"/>
                </a:lnTo>
                <a:lnTo>
                  <a:pt x="913" y="93"/>
                </a:lnTo>
                <a:lnTo>
                  <a:pt x="914" y="93"/>
                </a:lnTo>
                <a:lnTo>
                  <a:pt x="914" y="93"/>
                </a:lnTo>
                <a:lnTo>
                  <a:pt x="914" y="93"/>
                </a:lnTo>
                <a:lnTo>
                  <a:pt x="915" y="94"/>
                </a:lnTo>
                <a:lnTo>
                  <a:pt x="916" y="94"/>
                </a:lnTo>
                <a:lnTo>
                  <a:pt x="916" y="95"/>
                </a:lnTo>
                <a:lnTo>
                  <a:pt x="917" y="95"/>
                </a:lnTo>
                <a:lnTo>
                  <a:pt x="917" y="95"/>
                </a:lnTo>
                <a:lnTo>
                  <a:pt x="917" y="95"/>
                </a:lnTo>
                <a:lnTo>
                  <a:pt x="918" y="96"/>
                </a:lnTo>
                <a:lnTo>
                  <a:pt x="918" y="96"/>
                </a:lnTo>
                <a:lnTo>
                  <a:pt x="919" y="96"/>
                </a:lnTo>
                <a:lnTo>
                  <a:pt x="919" y="96"/>
                </a:lnTo>
                <a:lnTo>
                  <a:pt x="920" y="96"/>
                </a:lnTo>
                <a:lnTo>
                  <a:pt x="920" y="95"/>
                </a:lnTo>
                <a:lnTo>
                  <a:pt x="921" y="95"/>
                </a:lnTo>
                <a:lnTo>
                  <a:pt x="921" y="94"/>
                </a:lnTo>
                <a:lnTo>
                  <a:pt x="922" y="94"/>
                </a:lnTo>
                <a:lnTo>
                  <a:pt x="923" y="93"/>
                </a:lnTo>
                <a:lnTo>
                  <a:pt x="923" y="93"/>
                </a:lnTo>
                <a:lnTo>
                  <a:pt x="923" y="93"/>
                </a:lnTo>
                <a:lnTo>
                  <a:pt x="924" y="93"/>
                </a:lnTo>
                <a:lnTo>
                  <a:pt x="924" y="93"/>
                </a:lnTo>
                <a:lnTo>
                  <a:pt x="925" y="93"/>
                </a:lnTo>
                <a:lnTo>
                  <a:pt x="925" y="93"/>
                </a:lnTo>
                <a:lnTo>
                  <a:pt x="925" y="93"/>
                </a:lnTo>
                <a:lnTo>
                  <a:pt x="926" y="93"/>
                </a:lnTo>
                <a:lnTo>
                  <a:pt x="927" y="93"/>
                </a:lnTo>
                <a:lnTo>
                  <a:pt x="927" y="93"/>
                </a:lnTo>
                <a:lnTo>
                  <a:pt x="928" y="92"/>
                </a:lnTo>
                <a:lnTo>
                  <a:pt x="928" y="92"/>
                </a:lnTo>
                <a:lnTo>
                  <a:pt x="928" y="92"/>
                </a:lnTo>
                <a:lnTo>
                  <a:pt x="929" y="92"/>
                </a:lnTo>
                <a:lnTo>
                  <a:pt x="929" y="92"/>
                </a:lnTo>
                <a:lnTo>
                  <a:pt x="930" y="93"/>
                </a:lnTo>
                <a:lnTo>
                  <a:pt x="930" y="93"/>
                </a:lnTo>
                <a:lnTo>
                  <a:pt x="931" y="92"/>
                </a:lnTo>
                <a:lnTo>
                  <a:pt x="932" y="92"/>
                </a:lnTo>
                <a:lnTo>
                  <a:pt x="932" y="92"/>
                </a:lnTo>
                <a:lnTo>
                  <a:pt x="933" y="92"/>
                </a:lnTo>
                <a:lnTo>
                  <a:pt x="933" y="92"/>
                </a:lnTo>
                <a:lnTo>
                  <a:pt x="934" y="92"/>
                </a:lnTo>
                <a:lnTo>
                  <a:pt x="934" y="92"/>
                </a:lnTo>
                <a:lnTo>
                  <a:pt x="935" y="90"/>
                </a:lnTo>
                <a:lnTo>
                  <a:pt x="935" y="91"/>
                </a:lnTo>
                <a:lnTo>
                  <a:pt x="936" y="91"/>
                </a:lnTo>
                <a:lnTo>
                  <a:pt x="936" y="91"/>
                </a:lnTo>
                <a:lnTo>
                  <a:pt x="937" y="91"/>
                </a:lnTo>
                <a:lnTo>
                  <a:pt x="937" y="91"/>
                </a:lnTo>
                <a:lnTo>
                  <a:pt x="937" y="91"/>
                </a:lnTo>
                <a:lnTo>
                  <a:pt x="938" y="92"/>
                </a:lnTo>
                <a:lnTo>
                  <a:pt x="938" y="92"/>
                </a:lnTo>
                <a:lnTo>
                  <a:pt x="939" y="92"/>
                </a:lnTo>
                <a:lnTo>
                  <a:pt x="939" y="92"/>
                </a:lnTo>
                <a:lnTo>
                  <a:pt x="939" y="92"/>
                </a:lnTo>
                <a:lnTo>
                  <a:pt x="940" y="92"/>
                </a:lnTo>
                <a:lnTo>
                  <a:pt x="940" y="92"/>
                </a:lnTo>
                <a:lnTo>
                  <a:pt x="940" y="92"/>
                </a:lnTo>
                <a:lnTo>
                  <a:pt x="941" y="91"/>
                </a:lnTo>
                <a:lnTo>
                  <a:pt x="941" y="92"/>
                </a:lnTo>
                <a:lnTo>
                  <a:pt x="941" y="92"/>
                </a:lnTo>
                <a:lnTo>
                  <a:pt x="942" y="92"/>
                </a:lnTo>
                <a:lnTo>
                  <a:pt x="943" y="92"/>
                </a:lnTo>
                <a:lnTo>
                  <a:pt x="943" y="92"/>
                </a:lnTo>
                <a:lnTo>
                  <a:pt x="944" y="91"/>
                </a:lnTo>
                <a:lnTo>
                  <a:pt x="944" y="91"/>
                </a:lnTo>
                <a:lnTo>
                  <a:pt x="945" y="91"/>
                </a:lnTo>
                <a:lnTo>
                  <a:pt x="945" y="91"/>
                </a:lnTo>
                <a:lnTo>
                  <a:pt x="945" y="91"/>
                </a:lnTo>
                <a:lnTo>
                  <a:pt x="946" y="91"/>
                </a:lnTo>
                <a:lnTo>
                  <a:pt x="946" y="90"/>
                </a:lnTo>
                <a:lnTo>
                  <a:pt x="947" y="90"/>
                </a:lnTo>
                <a:lnTo>
                  <a:pt x="948" y="90"/>
                </a:lnTo>
                <a:lnTo>
                  <a:pt x="948" y="90"/>
                </a:lnTo>
                <a:lnTo>
                  <a:pt x="949" y="90"/>
                </a:lnTo>
                <a:lnTo>
                  <a:pt x="949" y="90"/>
                </a:lnTo>
                <a:lnTo>
                  <a:pt x="949" y="90"/>
                </a:lnTo>
                <a:lnTo>
                  <a:pt x="949" y="90"/>
                </a:lnTo>
                <a:lnTo>
                  <a:pt x="950" y="90"/>
                </a:lnTo>
                <a:lnTo>
                  <a:pt x="950" y="90"/>
                </a:lnTo>
                <a:lnTo>
                  <a:pt x="950" y="89"/>
                </a:lnTo>
                <a:lnTo>
                  <a:pt x="951" y="90"/>
                </a:lnTo>
                <a:lnTo>
                  <a:pt x="951" y="90"/>
                </a:lnTo>
                <a:lnTo>
                  <a:pt x="952" y="90"/>
                </a:lnTo>
                <a:lnTo>
                  <a:pt x="952" y="89"/>
                </a:lnTo>
                <a:lnTo>
                  <a:pt x="953" y="89"/>
                </a:lnTo>
                <a:lnTo>
                  <a:pt x="953" y="90"/>
                </a:lnTo>
                <a:lnTo>
                  <a:pt x="954" y="91"/>
                </a:lnTo>
                <a:lnTo>
                  <a:pt x="954" y="91"/>
                </a:lnTo>
                <a:lnTo>
                  <a:pt x="954" y="91"/>
                </a:lnTo>
                <a:lnTo>
                  <a:pt x="955" y="91"/>
                </a:lnTo>
                <a:lnTo>
                  <a:pt x="955" y="91"/>
                </a:lnTo>
                <a:lnTo>
                  <a:pt x="956" y="91"/>
                </a:lnTo>
                <a:lnTo>
                  <a:pt x="956" y="91"/>
                </a:lnTo>
                <a:lnTo>
                  <a:pt x="957" y="92"/>
                </a:lnTo>
                <a:lnTo>
                  <a:pt x="957" y="92"/>
                </a:lnTo>
                <a:lnTo>
                  <a:pt x="958" y="92"/>
                </a:lnTo>
                <a:lnTo>
                  <a:pt x="959" y="92"/>
                </a:lnTo>
                <a:lnTo>
                  <a:pt x="959" y="92"/>
                </a:lnTo>
                <a:lnTo>
                  <a:pt x="960" y="92"/>
                </a:lnTo>
                <a:lnTo>
                  <a:pt x="960" y="92"/>
                </a:lnTo>
                <a:lnTo>
                  <a:pt x="961" y="92"/>
                </a:lnTo>
                <a:lnTo>
                  <a:pt x="961" y="92"/>
                </a:lnTo>
                <a:lnTo>
                  <a:pt x="961" y="92"/>
                </a:lnTo>
                <a:lnTo>
                  <a:pt x="962" y="92"/>
                </a:lnTo>
                <a:lnTo>
                  <a:pt x="962" y="92"/>
                </a:lnTo>
                <a:lnTo>
                  <a:pt x="963" y="92"/>
                </a:lnTo>
                <a:lnTo>
                  <a:pt x="963" y="91"/>
                </a:lnTo>
                <a:lnTo>
                  <a:pt x="964" y="91"/>
                </a:lnTo>
                <a:lnTo>
                  <a:pt x="964" y="91"/>
                </a:lnTo>
                <a:lnTo>
                  <a:pt x="965" y="91"/>
                </a:lnTo>
                <a:lnTo>
                  <a:pt x="965" y="91"/>
                </a:lnTo>
                <a:lnTo>
                  <a:pt x="965" y="91"/>
                </a:lnTo>
                <a:lnTo>
                  <a:pt x="966" y="91"/>
                </a:lnTo>
                <a:lnTo>
                  <a:pt x="966" y="90"/>
                </a:lnTo>
                <a:lnTo>
                  <a:pt x="967" y="90"/>
                </a:lnTo>
                <a:lnTo>
                  <a:pt x="967" y="90"/>
                </a:lnTo>
                <a:lnTo>
                  <a:pt x="968" y="91"/>
                </a:lnTo>
                <a:lnTo>
                  <a:pt x="968" y="91"/>
                </a:lnTo>
                <a:lnTo>
                  <a:pt x="969" y="91"/>
                </a:lnTo>
                <a:lnTo>
                  <a:pt x="970" y="91"/>
                </a:lnTo>
                <a:lnTo>
                  <a:pt x="971" y="91"/>
                </a:lnTo>
                <a:lnTo>
                  <a:pt x="971" y="91"/>
                </a:lnTo>
                <a:lnTo>
                  <a:pt x="971" y="91"/>
                </a:lnTo>
                <a:lnTo>
                  <a:pt x="971" y="91"/>
                </a:lnTo>
                <a:lnTo>
                  <a:pt x="972" y="91"/>
                </a:lnTo>
                <a:lnTo>
                  <a:pt x="972" y="91"/>
                </a:lnTo>
                <a:lnTo>
                  <a:pt x="973" y="91"/>
                </a:lnTo>
                <a:lnTo>
                  <a:pt x="973" y="91"/>
                </a:lnTo>
                <a:lnTo>
                  <a:pt x="974" y="90"/>
                </a:lnTo>
                <a:lnTo>
                  <a:pt x="974" y="90"/>
                </a:lnTo>
                <a:lnTo>
                  <a:pt x="975" y="90"/>
                </a:lnTo>
                <a:lnTo>
                  <a:pt x="975" y="90"/>
                </a:lnTo>
                <a:lnTo>
                  <a:pt x="976" y="91"/>
                </a:lnTo>
                <a:lnTo>
                  <a:pt x="976" y="91"/>
                </a:lnTo>
                <a:lnTo>
                  <a:pt x="976" y="93"/>
                </a:lnTo>
                <a:lnTo>
                  <a:pt x="977" y="93"/>
                </a:lnTo>
                <a:lnTo>
                  <a:pt x="977" y="93"/>
                </a:lnTo>
                <a:lnTo>
                  <a:pt x="977" y="93"/>
                </a:lnTo>
                <a:lnTo>
                  <a:pt x="977" y="93"/>
                </a:lnTo>
                <a:lnTo>
                  <a:pt x="978" y="93"/>
                </a:lnTo>
                <a:lnTo>
                  <a:pt x="978" y="93"/>
                </a:lnTo>
                <a:lnTo>
                  <a:pt x="979" y="92"/>
                </a:lnTo>
                <a:lnTo>
                  <a:pt x="980" y="91"/>
                </a:lnTo>
                <a:lnTo>
                  <a:pt x="980" y="91"/>
                </a:lnTo>
                <a:lnTo>
                  <a:pt x="980" y="91"/>
                </a:lnTo>
                <a:lnTo>
                  <a:pt x="981" y="92"/>
                </a:lnTo>
                <a:lnTo>
                  <a:pt x="982" y="92"/>
                </a:lnTo>
                <a:lnTo>
                  <a:pt x="982" y="92"/>
                </a:lnTo>
                <a:lnTo>
                  <a:pt x="982" y="91"/>
                </a:lnTo>
                <a:lnTo>
                  <a:pt x="983" y="92"/>
                </a:lnTo>
                <a:lnTo>
                  <a:pt x="983" y="91"/>
                </a:lnTo>
                <a:lnTo>
                  <a:pt x="984" y="92"/>
                </a:lnTo>
                <a:lnTo>
                  <a:pt x="984" y="91"/>
                </a:lnTo>
                <a:lnTo>
                  <a:pt x="984" y="91"/>
                </a:lnTo>
                <a:lnTo>
                  <a:pt x="985" y="91"/>
                </a:lnTo>
                <a:lnTo>
                  <a:pt x="985" y="93"/>
                </a:lnTo>
                <a:lnTo>
                  <a:pt x="986" y="93"/>
                </a:lnTo>
                <a:lnTo>
                  <a:pt x="986" y="93"/>
                </a:lnTo>
                <a:lnTo>
                  <a:pt x="986" y="93"/>
                </a:lnTo>
                <a:lnTo>
                  <a:pt x="987" y="93"/>
                </a:lnTo>
                <a:lnTo>
                  <a:pt x="987" y="93"/>
                </a:lnTo>
                <a:lnTo>
                  <a:pt x="988" y="92"/>
                </a:lnTo>
                <a:lnTo>
                  <a:pt x="988" y="92"/>
                </a:lnTo>
                <a:lnTo>
                  <a:pt x="988" y="92"/>
                </a:lnTo>
                <a:lnTo>
                  <a:pt x="989" y="93"/>
                </a:lnTo>
                <a:lnTo>
                  <a:pt x="989" y="92"/>
                </a:lnTo>
                <a:lnTo>
                  <a:pt x="989" y="93"/>
                </a:lnTo>
                <a:lnTo>
                  <a:pt x="990" y="92"/>
                </a:lnTo>
                <a:lnTo>
                  <a:pt x="990" y="93"/>
                </a:lnTo>
                <a:lnTo>
                  <a:pt x="990" y="93"/>
                </a:lnTo>
                <a:lnTo>
                  <a:pt x="991" y="93"/>
                </a:lnTo>
                <a:lnTo>
                  <a:pt x="991" y="93"/>
                </a:lnTo>
                <a:lnTo>
                  <a:pt x="992" y="92"/>
                </a:lnTo>
                <a:lnTo>
                  <a:pt x="992" y="92"/>
                </a:lnTo>
                <a:lnTo>
                  <a:pt x="993" y="91"/>
                </a:lnTo>
                <a:lnTo>
                  <a:pt x="993" y="91"/>
                </a:lnTo>
                <a:lnTo>
                  <a:pt x="994" y="90"/>
                </a:lnTo>
                <a:lnTo>
                  <a:pt x="994" y="90"/>
                </a:lnTo>
                <a:lnTo>
                  <a:pt x="995" y="90"/>
                </a:lnTo>
                <a:lnTo>
                  <a:pt x="996" y="90"/>
                </a:lnTo>
                <a:lnTo>
                  <a:pt x="996" y="90"/>
                </a:lnTo>
                <a:lnTo>
                  <a:pt x="996" y="90"/>
                </a:lnTo>
                <a:lnTo>
                  <a:pt x="997" y="90"/>
                </a:lnTo>
                <a:lnTo>
                  <a:pt x="998" y="90"/>
                </a:lnTo>
                <a:lnTo>
                  <a:pt x="998" y="91"/>
                </a:lnTo>
                <a:lnTo>
                  <a:pt x="999" y="91"/>
                </a:lnTo>
                <a:lnTo>
                  <a:pt x="999" y="91"/>
                </a:lnTo>
                <a:lnTo>
                  <a:pt x="1000" y="92"/>
                </a:lnTo>
                <a:lnTo>
                  <a:pt x="1000" y="92"/>
                </a:lnTo>
                <a:lnTo>
                  <a:pt x="1001" y="91"/>
                </a:lnTo>
                <a:lnTo>
                  <a:pt x="1001" y="91"/>
                </a:lnTo>
                <a:lnTo>
                  <a:pt x="1002" y="92"/>
                </a:lnTo>
                <a:lnTo>
                  <a:pt x="1003" y="92"/>
                </a:lnTo>
                <a:lnTo>
                  <a:pt x="1003" y="92"/>
                </a:lnTo>
                <a:lnTo>
                  <a:pt x="1004" y="92"/>
                </a:lnTo>
                <a:lnTo>
                  <a:pt x="1004" y="92"/>
                </a:lnTo>
                <a:lnTo>
                  <a:pt x="1004" y="92"/>
                </a:lnTo>
                <a:lnTo>
                  <a:pt x="1004" y="92"/>
                </a:lnTo>
                <a:lnTo>
                  <a:pt x="1005" y="92"/>
                </a:lnTo>
                <a:lnTo>
                  <a:pt x="1005" y="92"/>
                </a:lnTo>
                <a:lnTo>
                  <a:pt x="1005" y="92"/>
                </a:lnTo>
                <a:lnTo>
                  <a:pt x="1006" y="92"/>
                </a:lnTo>
                <a:lnTo>
                  <a:pt x="1006" y="92"/>
                </a:lnTo>
                <a:lnTo>
                  <a:pt x="1007" y="92"/>
                </a:lnTo>
                <a:lnTo>
                  <a:pt x="1008" y="91"/>
                </a:lnTo>
                <a:lnTo>
                  <a:pt x="1008" y="91"/>
                </a:lnTo>
                <a:lnTo>
                  <a:pt x="1008" y="91"/>
                </a:lnTo>
                <a:lnTo>
                  <a:pt x="1008" y="91"/>
                </a:lnTo>
                <a:lnTo>
                  <a:pt x="1009" y="91"/>
                </a:lnTo>
                <a:lnTo>
                  <a:pt x="1009" y="90"/>
                </a:lnTo>
                <a:lnTo>
                  <a:pt x="1010" y="90"/>
                </a:lnTo>
                <a:lnTo>
                  <a:pt x="1010" y="91"/>
                </a:lnTo>
                <a:lnTo>
                  <a:pt x="1010" y="91"/>
                </a:lnTo>
                <a:lnTo>
                  <a:pt x="1011" y="92"/>
                </a:lnTo>
                <a:lnTo>
                  <a:pt x="1012" y="92"/>
                </a:lnTo>
                <a:lnTo>
                  <a:pt x="1012" y="92"/>
                </a:lnTo>
                <a:lnTo>
                  <a:pt x="1012" y="91"/>
                </a:lnTo>
                <a:lnTo>
                  <a:pt x="1013" y="91"/>
                </a:lnTo>
                <a:lnTo>
                  <a:pt x="1014" y="90"/>
                </a:lnTo>
                <a:lnTo>
                  <a:pt x="1014" y="90"/>
                </a:lnTo>
                <a:lnTo>
                  <a:pt x="1015" y="90"/>
                </a:lnTo>
                <a:lnTo>
                  <a:pt x="1015" y="90"/>
                </a:lnTo>
                <a:lnTo>
                  <a:pt x="1015" y="90"/>
                </a:lnTo>
                <a:lnTo>
                  <a:pt x="1016" y="90"/>
                </a:lnTo>
                <a:lnTo>
                  <a:pt x="1016" y="91"/>
                </a:lnTo>
                <a:lnTo>
                  <a:pt x="1016" y="91"/>
                </a:lnTo>
                <a:lnTo>
                  <a:pt x="1016" y="91"/>
                </a:lnTo>
                <a:lnTo>
                  <a:pt x="1017" y="91"/>
                </a:lnTo>
                <a:lnTo>
                  <a:pt x="1017" y="91"/>
                </a:lnTo>
                <a:lnTo>
                  <a:pt x="1018" y="91"/>
                </a:lnTo>
                <a:lnTo>
                  <a:pt x="1018" y="92"/>
                </a:lnTo>
                <a:lnTo>
                  <a:pt x="1019" y="92"/>
                </a:lnTo>
                <a:lnTo>
                  <a:pt x="1019" y="92"/>
                </a:lnTo>
                <a:lnTo>
                  <a:pt x="1020" y="92"/>
                </a:lnTo>
                <a:lnTo>
                  <a:pt x="1020" y="92"/>
                </a:lnTo>
                <a:lnTo>
                  <a:pt x="1020" y="92"/>
                </a:lnTo>
                <a:lnTo>
                  <a:pt x="1021" y="92"/>
                </a:lnTo>
                <a:lnTo>
                  <a:pt x="1021" y="92"/>
                </a:lnTo>
                <a:lnTo>
                  <a:pt x="1021" y="92"/>
                </a:lnTo>
                <a:lnTo>
                  <a:pt x="1022" y="92"/>
                </a:lnTo>
                <a:lnTo>
                  <a:pt x="1023" y="92"/>
                </a:lnTo>
                <a:lnTo>
                  <a:pt x="1023" y="92"/>
                </a:lnTo>
                <a:lnTo>
                  <a:pt x="1024" y="92"/>
                </a:lnTo>
                <a:lnTo>
                  <a:pt x="1024" y="92"/>
                </a:lnTo>
                <a:lnTo>
                  <a:pt x="1024" y="92"/>
                </a:lnTo>
                <a:lnTo>
                  <a:pt x="1025" y="92"/>
                </a:lnTo>
                <a:lnTo>
                  <a:pt x="1025" y="92"/>
                </a:lnTo>
                <a:lnTo>
                  <a:pt x="1026" y="92"/>
                </a:lnTo>
                <a:lnTo>
                  <a:pt x="1026" y="92"/>
                </a:lnTo>
                <a:lnTo>
                  <a:pt x="1026" y="92"/>
                </a:lnTo>
                <a:lnTo>
                  <a:pt x="1027" y="92"/>
                </a:lnTo>
                <a:lnTo>
                  <a:pt x="1027" y="92"/>
                </a:lnTo>
                <a:lnTo>
                  <a:pt x="1027" y="91"/>
                </a:lnTo>
                <a:lnTo>
                  <a:pt x="1028" y="92"/>
                </a:lnTo>
                <a:lnTo>
                  <a:pt x="1029" y="92"/>
                </a:lnTo>
                <a:lnTo>
                  <a:pt x="1029" y="93"/>
                </a:lnTo>
                <a:lnTo>
                  <a:pt x="1030" y="92"/>
                </a:lnTo>
                <a:lnTo>
                  <a:pt x="1030" y="92"/>
                </a:lnTo>
                <a:lnTo>
                  <a:pt x="1030" y="93"/>
                </a:lnTo>
                <a:lnTo>
                  <a:pt x="1031" y="92"/>
                </a:lnTo>
                <a:lnTo>
                  <a:pt x="1031" y="93"/>
                </a:lnTo>
                <a:lnTo>
                  <a:pt x="1032" y="92"/>
                </a:lnTo>
                <a:lnTo>
                  <a:pt x="1032" y="92"/>
                </a:lnTo>
                <a:lnTo>
                  <a:pt x="1033" y="93"/>
                </a:lnTo>
                <a:lnTo>
                  <a:pt x="1034" y="94"/>
                </a:lnTo>
                <a:lnTo>
                  <a:pt x="1035" y="95"/>
                </a:lnTo>
                <a:lnTo>
                  <a:pt x="1035" y="95"/>
                </a:lnTo>
                <a:lnTo>
                  <a:pt x="1036" y="96"/>
                </a:lnTo>
                <a:lnTo>
                  <a:pt x="1036" y="96"/>
                </a:lnTo>
                <a:lnTo>
                  <a:pt x="1037" y="96"/>
                </a:lnTo>
                <a:lnTo>
                  <a:pt x="1037" y="96"/>
                </a:lnTo>
                <a:lnTo>
                  <a:pt x="1038" y="96"/>
                </a:lnTo>
                <a:lnTo>
                  <a:pt x="1039" y="96"/>
                </a:lnTo>
                <a:lnTo>
                  <a:pt x="1039" y="95"/>
                </a:lnTo>
                <a:lnTo>
                  <a:pt x="1039" y="95"/>
                </a:lnTo>
                <a:lnTo>
                  <a:pt x="1040" y="95"/>
                </a:lnTo>
                <a:lnTo>
                  <a:pt x="1040" y="95"/>
                </a:lnTo>
                <a:lnTo>
                  <a:pt x="1041" y="95"/>
                </a:lnTo>
                <a:lnTo>
                  <a:pt x="1041" y="96"/>
                </a:lnTo>
                <a:lnTo>
                  <a:pt x="1041" y="95"/>
                </a:lnTo>
                <a:lnTo>
                  <a:pt x="1042" y="97"/>
                </a:lnTo>
                <a:lnTo>
                  <a:pt x="1042" y="97"/>
                </a:lnTo>
                <a:lnTo>
                  <a:pt x="1043" y="97"/>
                </a:lnTo>
                <a:lnTo>
                  <a:pt x="1043" y="97"/>
                </a:lnTo>
                <a:lnTo>
                  <a:pt x="1043" y="97"/>
                </a:lnTo>
                <a:lnTo>
                  <a:pt x="1043" y="96"/>
                </a:lnTo>
                <a:lnTo>
                  <a:pt x="1044" y="96"/>
                </a:lnTo>
                <a:lnTo>
                  <a:pt x="1045" y="96"/>
                </a:lnTo>
                <a:lnTo>
                  <a:pt x="1046" y="94"/>
                </a:lnTo>
                <a:lnTo>
                  <a:pt x="1046" y="94"/>
                </a:lnTo>
                <a:lnTo>
                  <a:pt x="1047" y="95"/>
                </a:lnTo>
                <a:lnTo>
                  <a:pt x="1047" y="95"/>
                </a:lnTo>
                <a:lnTo>
                  <a:pt x="1048" y="95"/>
                </a:lnTo>
                <a:lnTo>
                  <a:pt x="1048" y="95"/>
                </a:lnTo>
                <a:lnTo>
                  <a:pt x="1048" y="95"/>
                </a:lnTo>
                <a:lnTo>
                  <a:pt x="1049" y="93"/>
                </a:lnTo>
                <a:lnTo>
                  <a:pt x="1050" y="93"/>
                </a:lnTo>
                <a:lnTo>
                  <a:pt x="1050" y="92"/>
                </a:lnTo>
                <a:lnTo>
                  <a:pt x="1051" y="93"/>
                </a:lnTo>
                <a:lnTo>
                  <a:pt x="1051" y="93"/>
                </a:lnTo>
                <a:lnTo>
                  <a:pt x="1052" y="95"/>
                </a:lnTo>
                <a:lnTo>
                  <a:pt x="1052" y="95"/>
                </a:lnTo>
                <a:lnTo>
                  <a:pt x="1053" y="95"/>
                </a:lnTo>
                <a:lnTo>
                  <a:pt x="1053" y="95"/>
                </a:lnTo>
                <a:lnTo>
                  <a:pt x="1053" y="95"/>
                </a:lnTo>
                <a:lnTo>
                  <a:pt x="1054" y="95"/>
                </a:lnTo>
                <a:lnTo>
                  <a:pt x="1054" y="95"/>
                </a:lnTo>
                <a:lnTo>
                  <a:pt x="1055" y="95"/>
                </a:lnTo>
                <a:lnTo>
                  <a:pt x="1055" y="95"/>
                </a:lnTo>
                <a:lnTo>
                  <a:pt x="1056" y="95"/>
                </a:lnTo>
                <a:lnTo>
                  <a:pt x="1056" y="95"/>
                </a:lnTo>
                <a:lnTo>
                  <a:pt x="1057" y="95"/>
                </a:lnTo>
                <a:lnTo>
                  <a:pt x="1057" y="95"/>
                </a:lnTo>
                <a:lnTo>
                  <a:pt x="1058" y="95"/>
                </a:lnTo>
                <a:lnTo>
                  <a:pt x="1058" y="95"/>
                </a:lnTo>
                <a:lnTo>
                  <a:pt x="1058" y="95"/>
                </a:lnTo>
                <a:lnTo>
                  <a:pt x="1059" y="95"/>
                </a:lnTo>
                <a:lnTo>
                  <a:pt x="1059" y="95"/>
                </a:lnTo>
                <a:lnTo>
                  <a:pt x="1059" y="95"/>
                </a:lnTo>
                <a:lnTo>
                  <a:pt x="1060" y="95"/>
                </a:lnTo>
                <a:lnTo>
                  <a:pt x="1060" y="95"/>
                </a:lnTo>
                <a:lnTo>
                  <a:pt x="1061" y="95"/>
                </a:lnTo>
                <a:lnTo>
                  <a:pt x="1061" y="95"/>
                </a:lnTo>
                <a:lnTo>
                  <a:pt x="1062" y="95"/>
                </a:lnTo>
                <a:lnTo>
                  <a:pt x="1062" y="95"/>
                </a:lnTo>
                <a:lnTo>
                  <a:pt x="1062" y="95"/>
                </a:lnTo>
                <a:lnTo>
                  <a:pt x="1063" y="95"/>
                </a:lnTo>
                <a:lnTo>
                  <a:pt x="1063" y="95"/>
                </a:lnTo>
                <a:lnTo>
                  <a:pt x="1064" y="94"/>
                </a:lnTo>
                <a:lnTo>
                  <a:pt x="1064" y="94"/>
                </a:lnTo>
                <a:lnTo>
                  <a:pt x="1065" y="87"/>
                </a:lnTo>
                <a:lnTo>
                  <a:pt x="1065" y="87"/>
                </a:lnTo>
                <a:lnTo>
                  <a:pt x="1066" y="87"/>
                </a:lnTo>
                <a:lnTo>
                  <a:pt x="1067" y="87"/>
                </a:lnTo>
                <a:lnTo>
                  <a:pt x="1067" y="87"/>
                </a:lnTo>
                <a:lnTo>
                  <a:pt x="1067" y="87"/>
                </a:lnTo>
                <a:lnTo>
                  <a:pt x="1067" y="87"/>
                </a:lnTo>
                <a:lnTo>
                  <a:pt x="1068" y="87"/>
                </a:lnTo>
                <a:lnTo>
                  <a:pt x="1068" y="87"/>
                </a:lnTo>
                <a:lnTo>
                  <a:pt x="1068" y="88"/>
                </a:lnTo>
                <a:lnTo>
                  <a:pt x="1069" y="87"/>
                </a:lnTo>
                <a:lnTo>
                  <a:pt x="1069" y="87"/>
                </a:lnTo>
                <a:lnTo>
                  <a:pt x="1070" y="86"/>
                </a:lnTo>
                <a:lnTo>
                  <a:pt x="1071" y="86"/>
                </a:lnTo>
                <a:lnTo>
                  <a:pt x="1071" y="86"/>
                </a:lnTo>
                <a:lnTo>
                  <a:pt x="1071" y="85"/>
                </a:lnTo>
                <a:lnTo>
                  <a:pt x="1072" y="85"/>
                </a:lnTo>
                <a:lnTo>
                  <a:pt x="1073" y="86"/>
                </a:lnTo>
                <a:lnTo>
                  <a:pt x="1073" y="85"/>
                </a:lnTo>
                <a:lnTo>
                  <a:pt x="1074" y="86"/>
                </a:lnTo>
                <a:lnTo>
                  <a:pt x="1074" y="85"/>
                </a:lnTo>
                <a:lnTo>
                  <a:pt x="1074" y="85"/>
                </a:lnTo>
                <a:lnTo>
                  <a:pt x="1075" y="86"/>
                </a:lnTo>
                <a:lnTo>
                  <a:pt x="1075" y="86"/>
                </a:lnTo>
                <a:lnTo>
                  <a:pt x="1076" y="87"/>
                </a:lnTo>
                <a:lnTo>
                  <a:pt x="1076" y="87"/>
                </a:lnTo>
                <a:lnTo>
                  <a:pt x="1077" y="87"/>
                </a:lnTo>
                <a:lnTo>
                  <a:pt x="1077" y="87"/>
                </a:lnTo>
                <a:lnTo>
                  <a:pt x="1078" y="87"/>
                </a:lnTo>
                <a:lnTo>
                  <a:pt x="1078" y="87"/>
                </a:lnTo>
                <a:lnTo>
                  <a:pt x="1078" y="87"/>
                </a:lnTo>
                <a:lnTo>
                  <a:pt x="1079" y="87"/>
                </a:lnTo>
                <a:lnTo>
                  <a:pt x="1079" y="87"/>
                </a:lnTo>
                <a:lnTo>
                  <a:pt x="1080" y="87"/>
                </a:lnTo>
                <a:lnTo>
                  <a:pt x="1080" y="87"/>
                </a:lnTo>
                <a:lnTo>
                  <a:pt x="1080" y="87"/>
                </a:lnTo>
                <a:lnTo>
                  <a:pt x="1081" y="87"/>
                </a:lnTo>
                <a:lnTo>
                  <a:pt x="1081" y="87"/>
                </a:lnTo>
                <a:lnTo>
                  <a:pt x="1082" y="87"/>
                </a:lnTo>
                <a:lnTo>
                  <a:pt x="1082" y="87"/>
                </a:lnTo>
                <a:lnTo>
                  <a:pt x="1082" y="87"/>
                </a:lnTo>
                <a:lnTo>
                  <a:pt x="1083" y="87"/>
                </a:lnTo>
                <a:lnTo>
                  <a:pt x="1083" y="87"/>
                </a:lnTo>
                <a:lnTo>
                  <a:pt x="1083" y="88"/>
                </a:lnTo>
                <a:lnTo>
                  <a:pt x="1084" y="88"/>
                </a:lnTo>
                <a:lnTo>
                  <a:pt x="1084" y="88"/>
                </a:lnTo>
                <a:lnTo>
                  <a:pt x="1085" y="88"/>
                </a:lnTo>
                <a:lnTo>
                  <a:pt x="1085" y="88"/>
                </a:lnTo>
                <a:lnTo>
                  <a:pt x="1085" y="88"/>
                </a:lnTo>
                <a:lnTo>
                  <a:pt x="1086" y="88"/>
                </a:lnTo>
                <a:lnTo>
                  <a:pt x="1086" y="88"/>
                </a:lnTo>
                <a:lnTo>
                  <a:pt x="1086" y="88"/>
                </a:lnTo>
                <a:lnTo>
                  <a:pt x="1086" y="88"/>
                </a:lnTo>
                <a:lnTo>
                  <a:pt x="1087" y="88"/>
                </a:lnTo>
                <a:lnTo>
                  <a:pt x="1088" y="88"/>
                </a:lnTo>
                <a:lnTo>
                  <a:pt x="1088" y="88"/>
                </a:lnTo>
                <a:lnTo>
                  <a:pt x="1088" y="88"/>
                </a:lnTo>
                <a:lnTo>
                  <a:pt x="1089" y="88"/>
                </a:lnTo>
                <a:lnTo>
                  <a:pt x="1089" y="88"/>
                </a:lnTo>
                <a:lnTo>
                  <a:pt x="1090" y="88"/>
                </a:lnTo>
                <a:lnTo>
                  <a:pt x="1090" y="88"/>
                </a:lnTo>
                <a:lnTo>
                  <a:pt x="1091" y="89"/>
                </a:lnTo>
                <a:lnTo>
                  <a:pt x="1091" y="89"/>
                </a:lnTo>
                <a:lnTo>
                  <a:pt x="1091" y="89"/>
                </a:lnTo>
                <a:lnTo>
                  <a:pt x="1092" y="88"/>
                </a:lnTo>
                <a:lnTo>
                  <a:pt x="1092" y="88"/>
                </a:lnTo>
                <a:lnTo>
                  <a:pt x="1093" y="88"/>
                </a:lnTo>
                <a:lnTo>
                  <a:pt x="1094" y="89"/>
                </a:lnTo>
                <a:lnTo>
                  <a:pt x="1094" y="89"/>
                </a:lnTo>
                <a:lnTo>
                  <a:pt x="1095" y="90"/>
                </a:lnTo>
                <a:lnTo>
                  <a:pt x="1095" y="90"/>
                </a:lnTo>
                <a:lnTo>
                  <a:pt x="1095" y="90"/>
                </a:lnTo>
                <a:lnTo>
                  <a:pt x="1096" y="90"/>
                </a:lnTo>
                <a:lnTo>
                  <a:pt x="1096" y="90"/>
                </a:lnTo>
                <a:lnTo>
                  <a:pt x="1097" y="89"/>
                </a:lnTo>
                <a:lnTo>
                  <a:pt x="1098" y="88"/>
                </a:lnTo>
                <a:lnTo>
                  <a:pt x="1098" y="88"/>
                </a:lnTo>
                <a:lnTo>
                  <a:pt x="1098" y="89"/>
                </a:lnTo>
                <a:lnTo>
                  <a:pt x="1099" y="89"/>
                </a:lnTo>
                <a:lnTo>
                  <a:pt x="1099" y="89"/>
                </a:lnTo>
                <a:lnTo>
                  <a:pt x="1100" y="89"/>
                </a:lnTo>
                <a:lnTo>
                  <a:pt x="1100" y="89"/>
                </a:lnTo>
                <a:lnTo>
                  <a:pt x="1100" y="89"/>
                </a:lnTo>
                <a:lnTo>
                  <a:pt x="1101" y="89"/>
                </a:lnTo>
                <a:lnTo>
                  <a:pt x="1101" y="89"/>
                </a:lnTo>
                <a:lnTo>
                  <a:pt x="1102" y="89"/>
                </a:lnTo>
                <a:lnTo>
                  <a:pt x="1102" y="89"/>
                </a:lnTo>
                <a:lnTo>
                  <a:pt x="1102" y="89"/>
                </a:lnTo>
                <a:lnTo>
                  <a:pt x="1103" y="89"/>
                </a:lnTo>
                <a:lnTo>
                  <a:pt x="1103" y="89"/>
                </a:lnTo>
                <a:lnTo>
                  <a:pt x="1104" y="89"/>
                </a:lnTo>
                <a:lnTo>
                  <a:pt x="1105" y="90"/>
                </a:lnTo>
                <a:lnTo>
                  <a:pt x="1105" y="90"/>
                </a:lnTo>
                <a:lnTo>
                  <a:pt x="1106" y="91"/>
                </a:lnTo>
                <a:lnTo>
                  <a:pt x="1106" y="91"/>
                </a:lnTo>
                <a:lnTo>
                  <a:pt x="1107" y="97"/>
                </a:lnTo>
                <a:lnTo>
                  <a:pt x="1107" y="97"/>
                </a:lnTo>
                <a:lnTo>
                  <a:pt x="1107" y="97"/>
                </a:lnTo>
                <a:lnTo>
                  <a:pt x="1108" y="97"/>
                </a:lnTo>
                <a:lnTo>
                  <a:pt x="1108" y="97"/>
                </a:lnTo>
                <a:lnTo>
                  <a:pt x="1109" y="97"/>
                </a:lnTo>
                <a:lnTo>
                  <a:pt x="1110" y="97"/>
                </a:lnTo>
                <a:lnTo>
                  <a:pt x="1110" y="97"/>
                </a:lnTo>
                <a:lnTo>
                  <a:pt x="1110" y="97"/>
                </a:lnTo>
                <a:lnTo>
                  <a:pt x="1111" y="97"/>
                </a:lnTo>
                <a:lnTo>
                  <a:pt x="1111" y="97"/>
                </a:lnTo>
                <a:lnTo>
                  <a:pt x="1112" y="97"/>
                </a:lnTo>
                <a:lnTo>
                  <a:pt x="1112" y="97"/>
                </a:lnTo>
                <a:lnTo>
                  <a:pt x="1112" y="97"/>
                </a:lnTo>
                <a:lnTo>
                  <a:pt x="1113" y="97"/>
                </a:lnTo>
                <a:lnTo>
                  <a:pt x="1113" y="97"/>
                </a:lnTo>
                <a:lnTo>
                  <a:pt x="1114" y="97"/>
                </a:lnTo>
                <a:lnTo>
                  <a:pt x="1114" y="97"/>
                </a:lnTo>
                <a:lnTo>
                  <a:pt x="1114" y="98"/>
                </a:lnTo>
                <a:lnTo>
                  <a:pt x="1114" y="98"/>
                </a:lnTo>
                <a:lnTo>
                  <a:pt x="1115" y="98"/>
                </a:lnTo>
                <a:lnTo>
                  <a:pt x="1115" y="98"/>
                </a:lnTo>
                <a:lnTo>
                  <a:pt x="1115" y="98"/>
                </a:lnTo>
                <a:lnTo>
                  <a:pt x="1116" y="98"/>
                </a:lnTo>
                <a:lnTo>
                  <a:pt x="1116" y="98"/>
                </a:lnTo>
                <a:lnTo>
                  <a:pt x="1117" y="97"/>
                </a:lnTo>
                <a:lnTo>
                  <a:pt x="1117" y="97"/>
                </a:lnTo>
                <a:lnTo>
                  <a:pt x="1118" y="97"/>
                </a:lnTo>
                <a:lnTo>
                  <a:pt x="1118" y="97"/>
                </a:lnTo>
                <a:lnTo>
                  <a:pt x="1118" y="97"/>
                </a:lnTo>
                <a:lnTo>
                  <a:pt x="1119" y="97"/>
                </a:lnTo>
                <a:lnTo>
                  <a:pt x="1119" y="97"/>
                </a:lnTo>
                <a:lnTo>
                  <a:pt x="1120" y="97"/>
                </a:lnTo>
                <a:lnTo>
                  <a:pt x="1121" y="97"/>
                </a:lnTo>
                <a:lnTo>
                  <a:pt x="1121" y="97"/>
                </a:lnTo>
                <a:lnTo>
                  <a:pt x="1121" y="97"/>
                </a:lnTo>
                <a:lnTo>
                  <a:pt x="1122" y="97"/>
                </a:lnTo>
                <a:lnTo>
                  <a:pt x="1122" y="97"/>
                </a:lnTo>
                <a:lnTo>
                  <a:pt x="1122" y="97"/>
                </a:lnTo>
                <a:lnTo>
                  <a:pt x="1123" y="97"/>
                </a:lnTo>
                <a:lnTo>
                  <a:pt x="1123" y="97"/>
                </a:lnTo>
                <a:lnTo>
                  <a:pt x="1123" y="97"/>
                </a:lnTo>
                <a:lnTo>
                  <a:pt x="1124" y="97"/>
                </a:lnTo>
                <a:lnTo>
                  <a:pt x="1124" y="97"/>
                </a:lnTo>
                <a:lnTo>
                  <a:pt x="1125" y="97"/>
                </a:lnTo>
                <a:lnTo>
                  <a:pt x="1125" y="97"/>
                </a:lnTo>
                <a:lnTo>
                  <a:pt x="1126" y="96"/>
                </a:lnTo>
                <a:lnTo>
                  <a:pt x="1126" y="96"/>
                </a:lnTo>
                <a:lnTo>
                  <a:pt x="1126" y="96"/>
                </a:lnTo>
                <a:lnTo>
                  <a:pt x="1127" y="96"/>
                </a:lnTo>
                <a:lnTo>
                  <a:pt x="1127" y="96"/>
                </a:lnTo>
                <a:lnTo>
                  <a:pt x="1127" y="96"/>
                </a:lnTo>
                <a:lnTo>
                  <a:pt x="1128" y="96"/>
                </a:lnTo>
                <a:lnTo>
                  <a:pt x="1128" y="96"/>
                </a:lnTo>
                <a:lnTo>
                  <a:pt x="1129" y="96"/>
                </a:lnTo>
                <a:lnTo>
                  <a:pt x="1129" y="96"/>
                </a:lnTo>
                <a:lnTo>
                  <a:pt x="1130" y="95"/>
                </a:lnTo>
                <a:lnTo>
                  <a:pt x="1131" y="95"/>
                </a:lnTo>
                <a:lnTo>
                  <a:pt x="1131" y="95"/>
                </a:lnTo>
                <a:lnTo>
                  <a:pt x="1132" y="95"/>
                </a:lnTo>
                <a:lnTo>
                  <a:pt x="1132" y="95"/>
                </a:lnTo>
                <a:lnTo>
                  <a:pt x="1133" y="94"/>
                </a:lnTo>
                <a:lnTo>
                  <a:pt x="1133" y="94"/>
                </a:lnTo>
                <a:lnTo>
                  <a:pt x="1134" y="94"/>
                </a:lnTo>
                <a:lnTo>
                  <a:pt x="1134" y="94"/>
                </a:lnTo>
                <a:lnTo>
                  <a:pt x="1135" y="95"/>
                </a:lnTo>
                <a:lnTo>
                  <a:pt x="1135" y="94"/>
                </a:lnTo>
                <a:lnTo>
                  <a:pt x="1136" y="94"/>
                </a:lnTo>
                <a:lnTo>
                  <a:pt x="1136" y="94"/>
                </a:lnTo>
                <a:lnTo>
                  <a:pt x="1137" y="94"/>
                </a:lnTo>
                <a:lnTo>
                  <a:pt x="1137" y="94"/>
                </a:lnTo>
                <a:lnTo>
                  <a:pt x="1137" y="94"/>
                </a:lnTo>
                <a:lnTo>
                  <a:pt x="1138" y="95"/>
                </a:lnTo>
                <a:lnTo>
                  <a:pt x="1138" y="94"/>
                </a:lnTo>
                <a:lnTo>
                  <a:pt x="1138" y="94"/>
                </a:lnTo>
                <a:lnTo>
                  <a:pt x="1138" y="94"/>
                </a:lnTo>
                <a:lnTo>
                  <a:pt x="1139" y="95"/>
                </a:lnTo>
                <a:lnTo>
                  <a:pt x="1139" y="95"/>
                </a:lnTo>
                <a:lnTo>
                  <a:pt x="1140" y="95"/>
                </a:lnTo>
                <a:lnTo>
                  <a:pt x="1140" y="95"/>
                </a:lnTo>
                <a:lnTo>
                  <a:pt x="1141" y="95"/>
                </a:lnTo>
                <a:lnTo>
                  <a:pt x="1142" y="96"/>
                </a:lnTo>
                <a:lnTo>
                  <a:pt x="1142" y="96"/>
                </a:lnTo>
                <a:lnTo>
                  <a:pt x="1143" y="96"/>
                </a:lnTo>
                <a:lnTo>
                  <a:pt x="1143" y="96"/>
                </a:lnTo>
                <a:lnTo>
                  <a:pt x="1144" y="95"/>
                </a:lnTo>
                <a:lnTo>
                  <a:pt x="1144" y="95"/>
                </a:lnTo>
                <a:lnTo>
                  <a:pt x="1144" y="95"/>
                </a:lnTo>
                <a:lnTo>
                  <a:pt x="1145" y="95"/>
                </a:lnTo>
                <a:lnTo>
                  <a:pt x="1145" y="96"/>
                </a:lnTo>
                <a:lnTo>
                  <a:pt x="1145" y="95"/>
                </a:lnTo>
                <a:lnTo>
                  <a:pt x="1146" y="94"/>
                </a:lnTo>
                <a:lnTo>
                  <a:pt x="1146" y="94"/>
                </a:lnTo>
                <a:lnTo>
                  <a:pt x="1147" y="94"/>
                </a:lnTo>
                <a:lnTo>
                  <a:pt x="1147" y="94"/>
                </a:lnTo>
                <a:lnTo>
                  <a:pt x="1148" y="94"/>
                </a:lnTo>
                <a:lnTo>
                  <a:pt x="1148" y="94"/>
                </a:lnTo>
                <a:lnTo>
                  <a:pt x="1148" y="94"/>
                </a:lnTo>
                <a:lnTo>
                  <a:pt x="1149" y="95"/>
                </a:lnTo>
                <a:lnTo>
                  <a:pt x="1149" y="95"/>
                </a:lnTo>
                <a:lnTo>
                  <a:pt x="1149" y="95"/>
                </a:lnTo>
                <a:lnTo>
                  <a:pt x="1150" y="95"/>
                </a:lnTo>
                <a:lnTo>
                  <a:pt x="1150" y="95"/>
                </a:lnTo>
                <a:lnTo>
                  <a:pt x="1150" y="95"/>
                </a:lnTo>
                <a:lnTo>
                  <a:pt x="1151" y="96"/>
                </a:lnTo>
                <a:lnTo>
                  <a:pt x="1151" y="96"/>
                </a:lnTo>
                <a:lnTo>
                  <a:pt x="1152" y="95"/>
                </a:lnTo>
                <a:lnTo>
                  <a:pt x="1152" y="95"/>
                </a:lnTo>
                <a:lnTo>
                  <a:pt x="1153" y="96"/>
                </a:lnTo>
                <a:lnTo>
                  <a:pt x="1153" y="97"/>
                </a:lnTo>
                <a:lnTo>
                  <a:pt x="1154" y="98"/>
                </a:lnTo>
                <a:lnTo>
                  <a:pt x="1154" y="98"/>
                </a:lnTo>
                <a:lnTo>
                  <a:pt x="1154" y="98"/>
                </a:lnTo>
                <a:lnTo>
                  <a:pt x="1155" y="99"/>
                </a:lnTo>
                <a:lnTo>
                  <a:pt x="1155" y="99"/>
                </a:lnTo>
                <a:lnTo>
                  <a:pt x="1155" y="99"/>
                </a:lnTo>
                <a:lnTo>
                  <a:pt x="1156" y="98"/>
                </a:lnTo>
                <a:lnTo>
                  <a:pt x="1157" y="98"/>
                </a:lnTo>
                <a:lnTo>
                  <a:pt x="1157" y="96"/>
                </a:lnTo>
                <a:lnTo>
                  <a:pt x="1158" y="95"/>
                </a:lnTo>
                <a:lnTo>
                  <a:pt x="1158" y="95"/>
                </a:lnTo>
                <a:lnTo>
                  <a:pt x="1159" y="95"/>
                </a:lnTo>
                <a:lnTo>
                  <a:pt x="1159" y="95"/>
                </a:lnTo>
                <a:lnTo>
                  <a:pt x="1160" y="96"/>
                </a:lnTo>
                <a:lnTo>
                  <a:pt x="1160" y="96"/>
                </a:lnTo>
                <a:lnTo>
                  <a:pt x="1161" y="96"/>
                </a:lnTo>
                <a:lnTo>
                  <a:pt x="1161" y="96"/>
                </a:lnTo>
                <a:lnTo>
                  <a:pt x="1162" y="96"/>
                </a:lnTo>
                <a:lnTo>
                  <a:pt x="1163" y="96"/>
                </a:lnTo>
                <a:lnTo>
                  <a:pt x="1164" y="95"/>
                </a:lnTo>
                <a:lnTo>
                  <a:pt x="1164" y="95"/>
                </a:lnTo>
                <a:lnTo>
                  <a:pt x="1165" y="95"/>
                </a:lnTo>
                <a:lnTo>
                  <a:pt x="1165" y="95"/>
                </a:lnTo>
                <a:lnTo>
                  <a:pt x="1165" y="95"/>
                </a:lnTo>
                <a:lnTo>
                  <a:pt x="1166" y="95"/>
                </a:lnTo>
                <a:lnTo>
                  <a:pt x="1166" y="96"/>
                </a:lnTo>
                <a:lnTo>
                  <a:pt x="1167" y="96"/>
                </a:lnTo>
                <a:lnTo>
                  <a:pt x="1168" y="96"/>
                </a:lnTo>
                <a:lnTo>
                  <a:pt x="1169" y="96"/>
                </a:lnTo>
                <a:lnTo>
                  <a:pt x="1169" y="96"/>
                </a:lnTo>
                <a:lnTo>
                  <a:pt x="1169" y="96"/>
                </a:lnTo>
                <a:lnTo>
                  <a:pt x="1169" y="96"/>
                </a:lnTo>
                <a:lnTo>
                  <a:pt x="1170" y="96"/>
                </a:lnTo>
                <a:lnTo>
                  <a:pt x="1170" y="96"/>
                </a:lnTo>
                <a:lnTo>
                  <a:pt x="1171" y="96"/>
                </a:lnTo>
                <a:lnTo>
                  <a:pt x="1171" y="96"/>
                </a:lnTo>
                <a:lnTo>
                  <a:pt x="1171" y="95"/>
                </a:lnTo>
                <a:lnTo>
                  <a:pt x="1172" y="95"/>
                </a:lnTo>
                <a:lnTo>
                  <a:pt x="1173" y="95"/>
                </a:lnTo>
                <a:lnTo>
                  <a:pt x="1173" y="96"/>
                </a:lnTo>
                <a:lnTo>
                  <a:pt x="1174" y="96"/>
                </a:lnTo>
                <a:lnTo>
                  <a:pt x="1175" y="95"/>
                </a:lnTo>
                <a:lnTo>
                  <a:pt x="1175" y="95"/>
                </a:lnTo>
                <a:lnTo>
                  <a:pt x="1175" y="95"/>
                </a:lnTo>
                <a:lnTo>
                  <a:pt x="1176" y="95"/>
                </a:lnTo>
                <a:lnTo>
                  <a:pt x="1176" y="95"/>
                </a:lnTo>
                <a:lnTo>
                  <a:pt x="1177" y="95"/>
                </a:lnTo>
                <a:lnTo>
                  <a:pt x="1177" y="96"/>
                </a:lnTo>
                <a:lnTo>
                  <a:pt x="1177" y="96"/>
                </a:lnTo>
                <a:lnTo>
                  <a:pt x="1177" y="96"/>
                </a:lnTo>
                <a:lnTo>
                  <a:pt x="1178" y="96"/>
                </a:lnTo>
                <a:lnTo>
                  <a:pt x="1178" y="95"/>
                </a:lnTo>
                <a:lnTo>
                  <a:pt x="1179" y="94"/>
                </a:lnTo>
                <a:lnTo>
                  <a:pt x="1180" y="93"/>
                </a:lnTo>
                <a:lnTo>
                  <a:pt x="1180" y="93"/>
                </a:lnTo>
                <a:lnTo>
                  <a:pt x="1181" y="92"/>
                </a:lnTo>
                <a:lnTo>
                  <a:pt x="1181" y="92"/>
                </a:lnTo>
                <a:lnTo>
                  <a:pt x="1182" y="92"/>
                </a:lnTo>
                <a:lnTo>
                  <a:pt x="1182" y="92"/>
                </a:lnTo>
                <a:lnTo>
                  <a:pt x="1183" y="92"/>
                </a:lnTo>
                <a:lnTo>
                  <a:pt x="1183" y="92"/>
                </a:lnTo>
                <a:lnTo>
                  <a:pt x="1183" y="92"/>
                </a:lnTo>
                <a:lnTo>
                  <a:pt x="1184" y="93"/>
                </a:lnTo>
                <a:lnTo>
                  <a:pt x="1184" y="93"/>
                </a:lnTo>
                <a:lnTo>
                  <a:pt x="1185" y="93"/>
                </a:lnTo>
                <a:lnTo>
                  <a:pt x="1185" y="93"/>
                </a:lnTo>
                <a:lnTo>
                  <a:pt x="1186" y="92"/>
                </a:lnTo>
                <a:lnTo>
                  <a:pt x="1186" y="92"/>
                </a:lnTo>
                <a:lnTo>
                  <a:pt x="1187" y="92"/>
                </a:lnTo>
                <a:lnTo>
                  <a:pt x="1187" y="92"/>
                </a:lnTo>
                <a:lnTo>
                  <a:pt x="1187" y="92"/>
                </a:lnTo>
                <a:lnTo>
                  <a:pt x="1188" y="93"/>
                </a:lnTo>
                <a:lnTo>
                  <a:pt x="1189" y="93"/>
                </a:lnTo>
                <a:lnTo>
                  <a:pt x="1189" y="93"/>
                </a:lnTo>
                <a:lnTo>
                  <a:pt x="1189" y="93"/>
                </a:lnTo>
                <a:lnTo>
                  <a:pt x="1190" y="94"/>
                </a:lnTo>
                <a:lnTo>
                  <a:pt x="1190" y="94"/>
                </a:lnTo>
                <a:lnTo>
                  <a:pt x="1190" y="94"/>
                </a:lnTo>
                <a:lnTo>
                  <a:pt x="1191" y="94"/>
                </a:lnTo>
                <a:lnTo>
                  <a:pt x="1191" y="94"/>
                </a:lnTo>
                <a:lnTo>
                  <a:pt x="1191" y="94"/>
                </a:lnTo>
                <a:lnTo>
                  <a:pt x="1192" y="94"/>
                </a:lnTo>
                <a:lnTo>
                  <a:pt x="1192" y="94"/>
                </a:lnTo>
                <a:lnTo>
                  <a:pt x="1192" y="94"/>
                </a:lnTo>
                <a:lnTo>
                  <a:pt x="1193" y="94"/>
                </a:lnTo>
                <a:lnTo>
                  <a:pt x="1193" y="94"/>
                </a:lnTo>
                <a:lnTo>
                  <a:pt x="1193" y="94"/>
                </a:lnTo>
                <a:lnTo>
                  <a:pt x="1194" y="92"/>
                </a:lnTo>
                <a:lnTo>
                  <a:pt x="1195" y="93"/>
                </a:lnTo>
                <a:lnTo>
                  <a:pt x="1195" y="93"/>
                </a:lnTo>
                <a:lnTo>
                  <a:pt x="1196" y="93"/>
                </a:lnTo>
                <a:lnTo>
                  <a:pt x="1196" y="93"/>
                </a:lnTo>
                <a:lnTo>
                  <a:pt x="1197" y="92"/>
                </a:lnTo>
                <a:lnTo>
                  <a:pt x="1197" y="92"/>
                </a:lnTo>
                <a:lnTo>
                  <a:pt x="1197" y="92"/>
                </a:lnTo>
                <a:lnTo>
                  <a:pt x="1198" y="92"/>
                </a:lnTo>
                <a:lnTo>
                  <a:pt x="1198" y="92"/>
                </a:lnTo>
                <a:lnTo>
                  <a:pt x="1199" y="92"/>
                </a:lnTo>
                <a:lnTo>
                  <a:pt x="1199" y="92"/>
                </a:lnTo>
                <a:lnTo>
                  <a:pt x="1200" y="91"/>
                </a:lnTo>
                <a:lnTo>
                  <a:pt x="1200" y="91"/>
                </a:lnTo>
                <a:lnTo>
                  <a:pt x="1200" y="91"/>
                </a:lnTo>
                <a:lnTo>
                  <a:pt x="1201" y="91"/>
                </a:lnTo>
                <a:lnTo>
                  <a:pt x="1201" y="91"/>
                </a:lnTo>
                <a:lnTo>
                  <a:pt x="1201" y="91"/>
                </a:lnTo>
                <a:lnTo>
                  <a:pt x="1202" y="91"/>
                </a:lnTo>
                <a:lnTo>
                  <a:pt x="1202" y="92"/>
                </a:lnTo>
                <a:lnTo>
                  <a:pt x="1202" y="92"/>
                </a:lnTo>
                <a:lnTo>
                  <a:pt x="1203" y="92"/>
                </a:lnTo>
                <a:lnTo>
                  <a:pt x="1203" y="92"/>
                </a:lnTo>
                <a:lnTo>
                  <a:pt x="1204" y="93"/>
                </a:lnTo>
                <a:lnTo>
                  <a:pt x="1205" y="93"/>
                </a:lnTo>
                <a:lnTo>
                  <a:pt x="1205" y="93"/>
                </a:lnTo>
                <a:lnTo>
                  <a:pt x="1206" y="93"/>
                </a:lnTo>
                <a:lnTo>
                  <a:pt x="1207" y="94"/>
                </a:lnTo>
                <a:lnTo>
                  <a:pt x="1207" y="94"/>
                </a:lnTo>
                <a:lnTo>
                  <a:pt x="1208" y="95"/>
                </a:lnTo>
                <a:lnTo>
                  <a:pt x="1208" y="95"/>
                </a:lnTo>
                <a:lnTo>
                  <a:pt x="1209" y="95"/>
                </a:lnTo>
                <a:lnTo>
                  <a:pt x="1209" y="95"/>
                </a:lnTo>
                <a:lnTo>
                  <a:pt x="1210" y="96"/>
                </a:lnTo>
                <a:lnTo>
                  <a:pt x="1211" y="96"/>
                </a:lnTo>
                <a:lnTo>
                  <a:pt x="1212" y="95"/>
                </a:lnTo>
                <a:lnTo>
                  <a:pt x="1212" y="95"/>
                </a:lnTo>
                <a:lnTo>
                  <a:pt x="1213" y="94"/>
                </a:lnTo>
                <a:lnTo>
                  <a:pt x="1213" y="94"/>
                </a:lnTo>
                <a:lnTo>
                  <a:pt x="1213" y="94"/>
                </a:lnTo>
                <a:lnTo>
                  <a:pt x="1214" y="93"/>
                </a:lnTo>
                <a:lnTo>
                  <a:pt x="1214" y="93"/>
                </a:lnTo>
                <a:lnTo>
                  <a:pt x="1215" y="94"/>
                </a:lnTo>
                <a:lnTo>
                  <a:pt x="1216" y="95"/>
                </a:lnTo>
                <a:lnTo>
                  <a:pt x="1216" y="95"/>
                </a:lnTo>
                <a:lnTo>
                  <a:pt x="1216" y="94"/>
                </a:lnTo>
                <a:lnTo>
                  <a:pt x="1217" y="94"/>
                </a:lnTo>
                <a:lnTo>
                  <a:pt x="1218" y="93"/>
                </a:lnTo>
                <a:lnTo>
                  <a:pt x="1218" y="92"/>
                </a:lnTo>
                <a:lnTo>
                  <a:pt x="1219" y="92"/>
                </a:lnTo>
                <a:lnTo>
                  <a:pt x="1219" y="91"/>
                </a:lnTo>
                <a:lnTo>
                  <a:pt x="1220" y="92"/>
                </a:lnTo>
                <a:lnTo>
                  <a:pt x="1220" y="91"/>
                </a:lnTo>
                <a:lnTo>
                  <a:pt x="1220" y="91"/>
                </a:lnTo>
                <a:lnTo>
                  <a:pt x="1221" y="92"/>
                </a:lnTo>
                <a:lnTo>
                  <a:pt x="1222" y="92"/>
                </a:lnTo>
                <a:lnTo>
                  <a:pt x="1222" y="92"/>
                </a:lnTo>
                <a:lnTo>
                  <a:pt x="1223" y="91"/>
                </a:lnTo>
                <a:lnTo>
                  <a:pt x="1223" y="91"/>
                </a:lnTo>
                <a:lnTo>
                  <a:pt x="1224" y="89"/>
                </a:lnTo>
                <a:lnTo>
                  <a:pt x="1224" y="89"/>
                </a:lnTo>
                <a:lnTo>
                  <a:pt x="1225" y="88"/>
                </a:lnTo>
                <a:lnTo>
                  <a:pt x="1225" y="88"/>
                </a:lnTo>
                <a:lnTo>
                  <a:pt x="1226" y="87"/>
                </a:lnTo>
                <a:lnTo>
                  <a:pt x="1226" y="87"/>
                </a:lnTo>
                <a:lnTo>
                  <a:pt x="1227" y="87"/>
                </a:lnTo>
                <a:lnTo>
                  <a:pt x="1228" y="88"/>
                </a:lnTo>
                <a:lnTo>
                  <a:pt x="1228" y="88"/>
                </a:lnTo>
                <a:lnTo>
                  <a:pt x="1228" y="88"/>
                </a:lnTo>
                <a:lnTo>
                  <a:pt x="1229" y="87"/>
                </a:lnTo>
                <a:lnTo>
                  <a:pt x="1229" y="86"/>
                </a:lnTo>
                <a:lnTo>
                  <a:pt x="1230" y="83"/>
                </a:lnTo>
                <a:lnTo>
                  <a:pt x="1230" y="82"/>
                </a:lnTo>
                <a:lnTo>
                  <a:pt x="1231" y="80"/>
                </a:lnTo>
                <a:lnTo>
                  <a:pt x="1232" y="80"/>
                </a:lnTo>
                <a:lnTo>
                  <a:pt x="1232" y="80"/>
                </a:lnTo>
                <a:lnTo>
                  <a:pt x="1232" y="80"/>
                </a:lnTo>
                <a:lnTo>
                  <a:pt x="1233" y="80"/>
                </a:lnTo>
                <a:lnTo>
                  <a:pt x="1233" y="80"/>
                </a:lnTo>
                <a:lnTo>
                  <a:pt x="1233" y="80"/>
                </a:lnTo>
                <a:lnTo>
                  <a:pt x="1234" y="80"/>
                </a:lnTo>
                <a:lnTo>
                  <a:pt x="1234" y="80"/>
                </a:lnTo>
                <a:lnTo>
                  <a:pt x="1235" y="77"/>
                </a:lnTo>
                <a:lnTo>
                  <a:pt x="1235" y="76"/>
                </a:lnTo>
                <a:lnTo>
                  <a:pt x="1236" y="73"/>
                </a:lnTo>
                <a:lnTo>
                  <a:pt x="1236" y="72"/>
                </a:lnTo>
                <a:lnTo>
                  <a:pt x="1237" y="72"/>
                </a:lnTo>
                <a:lnTo>
                  <a:pt x="1237" y="72"/>
                </a:lnTo>
                <a:lnTo>
                  <a:pt x="1238" y="73"/>
                </a:lnTo>
                <a:lnTo>
                  <a:pt x="1239" y="80"/>
                </a:lnTo>
                <a:lnTo>
                  <a:pt x="1239" y="81"/>
                </a:lnTo>
                <a:lnTo>
                  <a:pt x="1240" y="82"/>
                </a:lnTo>
                <a:lnTo>
                  <a:pt x="1240" y="82"/>
                </a:lnTo>
                <a:lnTo>
                  <a:pt x="1240" y="82"/>
                </a:lnTo>
                <a:lnTo>
                  <a:pt x="1241" y="83"/>
                </a:lnTo>
                <a:lnTo>
                  <a:pt x="1241" y="83"/>
                </a:lnTo>
                <a:lnTo>
                  <a:pt x="1242" y="85"/>
                </a:lnTo>
                <a:lnTo>
                  <a:pt x="1242" y="85"/>
                </a:lnTo>
                <a:lnTo>
                  <a:pt x="1244" y="86"/>
                </a:lnTo>
                <a:lnTo>
                  <a:pt x="1244" y="86"/>
                </a:lnTo>
                <a:lnTo>
                  <a:pt x="1245" y="88"/>
                </a:lnTo>
                <a:lnTo>
                  <a:pt x="1245" y="88"/>
                </a:lnTo>
                <a:lnTo>
                  <a:pt x="1246" y="88"/>
                </a:lnTo>
                <a:lnTo>
                  <a:pt x="1246" y="87"/>
                </a:lnTo>
                <a:lnTo>
                  <a:pt x="1246" y="87"/>
                </a:lnTo>
                <a:lnTo>
                  <a:pt x="1246" y="87"/>
                </a:lnTo>
                <a:lnTo>
                  <a:pt x="1247" y="88"/>
                </a:lnTo>
                <a:lnTo>
                  <a:pt x="1248" y="88"/>
                </a:lnTo>
                <a:lnTo>
                  <a:pt x="1248" y="89"/>
                </a:lnTo>
                <a:lnTo>
                  <a:pt x="1249" y="89"/>
                </a:lnTo>
                <a:lnTo>
                  <a:pt x="1250" y="89"/>
                </a:lnTo>
                <a:lnTo>
                  <a:pt x="1250" y="89"/>
                </a:lnTo>
                <a:lnTo>
                  <a:pt x="1251" y="90"/>
                </a:lnTo>
                <a:lnTo>
                  <a:pt x="1251" y="90"/>
                </a:lnTo>
                <a:lnTo>
                  <a:pt x="1252" y="90"/>
                </a:lnTo>
                <a:lnTo>
                  <a:pt x="1252" y="90"/>
                </a:lnTo>
                <a:lnTo>
                  <a:pt x="1252" y="90"/>
                </a:lnTo>
                <a:lnTo>
                  <a:pt x="1253" y="89"/>
                </a:lnTo>
                <a:lnTo>
                  <a:pt x="1254" y="88"/>
                </a:lnTo>
                <a:lnTo>
                  <a:pt x="1255" y="87"/>
                </a:lnTo>
                <a:lnTo>
                  <a:pt x="1255" y="87"/>
                </a:lnTo>
                <a:lnTo>
                  <a:pt x="1255" y="88"/>
                </a:lnTo>
                <a:lnTo>
                  <a:pt x="1256" y="87"/>
                </a:lnTo>
                <a:lnTo>
                  <a:pt x="1256" y="87"/>
                </a:lnTo>
                <a:lnTo>
                  <a:pt x="1256" y="87"/>
                </a:lnTo>
                <a:lnTo>
                  <a:pt x="1257" y="88"/>
                </a:lnTo>
                <a:lnTo>
                  <a:pt x="1257" y="88"/>
                </a:lnTo>
                <a:lnTo>
                  <a:pt x="1258" y="89"/>
                </a:lnTo>
                <a:lnTo>
                  <a:pt x="1259" y="88"/>
                </a:lnTo>
                <a:lnTo>
                  <a:pt x="1260" y="87"/>
                </a:lnTo>
                <a:lnTo>
                  <a:pt x="1260" y="87"/>
                </a:lnTo>
                <a:lnTo>
                  <a:pt x="1260" y="87"/>
                </a:lnTo>
                <a:lnTo>
                  <a:pt x="1261" y="87"/>
                </a:lnTo>
                <a:lnTo>
                  <a:pt x="1261" y="87"/>
                </a:lnTo>
                <a:lnTo>
                  <a:pt x="1262" y="88"/>
                </a:lnTo>
                <a:lnTo>
                  <a:pt x="1262" y="88"/>
                </a:lnTo>
                <a:lnTo>
                  <a:pt x="1263" y="89"/>
                </a:lnTo>
                <a:lnTo>
                  <a:pt x="1264" y="89"/>
                </a:lnTo>
                <a:lnTo>
                  <a:pt x="1264" y="89"/>
                </a:lnTo>
                <a:lnTo>
                  <a:pt x="1264" y="89"/>
                </a:lnTo>
                <a:lnTo>
                  <a:pt x="1265" y="88"/>
                </a:lnTo>
                <a:lnTo>
                  <a:pt x="1266" y="87"/>
                </a:lnTo>
                <a:lnTo>
                  <a:pt x="1266" y="86"/>
                </a:lnTo>
                <a:lnTo>
                  <a:pt x="1267" y="85"/>
                </a:lnTo>
                <a:lnTo>
                  <a:pt x="1267" y="84"/>
                </a:lnTo>
                <a:lnTo>
                  <a:pt x="1267" y="84"/>
                </a:lnTo>
                <a:lnTo>
                  <a:pt x="1268" y="84"/>
                </a:lnTo>
                <a:lnTo>
                  <a:pt x="1268" y="85"/>
                </a:lnTo>
                <a:lnTo>
                  <a:pt x="1269" y="85"/>
                </a:lnTo>
                <a:lnTo>
                  <a:pt x="1269" y="85"/>
                </a:lnTo>
                <a:lnTo>
                  <a:pt x="1270" y="85"/>
                </a:lnTo>
                <a:lnTo>
                  <a:pt x="1271" y="81"/>
                </a:lnTo>
                <a:lnTo>
                  <a:pt x="1271" y="80"/>
                </a:lnTo>
                <a:lnTo>
                  <a:pt x="1272" y="76"/>
                </a:lnTo>
                <a:lnTo>
                  <a:pt x="1272" y="76"/>
                </a:lnTo>
                <a:lnTo>
                  <a:pt x="1273" y="75"/>
                </a:lnTo>
                <a:lnTo>
                  <a:pt x="1273" y="75"/>
                </a:lnTo>
                <a:lnTo>
                  <a:pt x="1273" y="74"/>
                </a:lnTo>
                <a:lnTo>
                  <a:pt x="1274" y="74"/>
                </a:lnTo>
                <a:lnTo>
                  <a:pt x="1274" y="74"/>
                </a:lnTo>
                <a:lnTo>
                  <a:pt x="1275" y="75"/>
                </a:lnTo>
                <a:lnTo>
                  <a:pt x="1275" y="75"/>
                </a:lnTo>
                <a:lnTo>
                  <a:pt x="1276" y="75"/>
                </a:lnTo>
                <a:lnTo>
                  <a:pt x="1277" y="71"/>
                </a:lnTo>
                <a:lnTo>
                  <a:pt x="1277" y="71"/>
                </a:lnTo>
                <a:lnTo>
                  <a:pt x="1278" y="66"/>
                </a:lnTo>
                <a:lnTo>
                  <a:pt x="1278" y="66"/>
                </a:lnTo>
                <a:lnTo>
                  <a:pt x="1279" y="66"/>
                </a:lnTo>
                <a:lnTo>
                  <a:pt x="1279" y="65"/>
                </a:lnTo>
                <a:lnTo>
                  <a:pt x="1279" y="65"/>
                </a:lnTo>
                <a:lnTo>
                  <a:pt x="1280" y="65"/>
                </a:lnTo>
                <a:lnTo>
                  <a:pt x="1280" y="66"/>
                </a:lnTo>
                <a:lnTo>
                  <a:pt x="1281" y="67"/>
                </a:lnTo>
                <a:lnTo>
                  <a:pt x="1282" y="68"/>
                </a:lnTo>
                <a:lnTo>
                  <a:pt x="1282" y="68"/>
                </a:lnTo>
                <a:lnTo>
                  <a:pt x="1283" y="67"/>
                </a:lnTo>
                <a:lnTo>
                  <a:pt x="1283" y="67"/>
                </a:lnTo>
                <a:lnTo>
                  <a:pt x="1283" y="67"/>
                </a:lnTo>
                <a:lnTo>
                  <a:pt x="1284" y="68"/>
                </a:lnTo>
                <a:lnTo>
                  <a:pt x="1284" y="68"/>
                </a:lnTo>
                <a:lnTo>
                  <a:pt x="1284" y="68"/>
                </a:lnTo>
                <a:lnTo>
                  <a:pt x="1285" y="67"/>
                </a:lnTo>
                <a:lnTo>
                  <a:pt x="1286" y="67"/>
                </a:lnTo>
                <a:lnTo>
                  <a:pt x="1287" y="68"/>
                </a:lnTo>
                <a:lnTo>
                  <a:pt x="1287" y="68"/>
                </a:lnTo>
                <a:lnTo>
                  <a:pt x="1288" y="72"/>
                </a:lnTo>
                <a:lnTo>
                  <a:pt x="1288" y="72"/>
                </a:lnTo>
                <a:lnTo>
                  <a:pt x="1289" y="73"/>
                </a:lnTo>
                <a:lnTo>
                  <a:pt x="1289" y="73"/>
                </a:lnTo>
                <a:lnTo>
                  <a:pt x="1290" y="74"/>
                </a:lnTo>
                <a:lnTo>
                  <a:pt x="1291" y="73"/>
                </a:lnTo>
                <a:lnTo>
                  <a:pt x="1291" y="73"/>
                </a:lnTo>
                <a:lnTo>
                  <a:pt x="1291" y="74"/>
                </a:lnTo>
                <a:lnTo>
                  <a:pt x="1291" y="74"/>
                </a:lnTo>
                <a:lnTo>
                  <a:pt x="1292" y="74"/>
                </a:lnTo>
                <a:lnTo>
                  <a:pt x="1292" y="74"/>
                </a:lnTo>
                <a:lnTo>
                  <a:pt x="1293" y="75"/>
                </a:lnTo>
                <a:lnTo>
                  <a:pt x="1293" y="75"/>
                </a:lnTo>
                <a:lnTo>
                  <a:pt x="1294" y="75"/>
                </a:lnTo>
                <a:lnTo>
                  <a:pt x="1294" y="74"/>
                </a:lnTo>
                <a:lnTo>
                  <a:pt x="1294" y="73"/>
                </a:lnTo>
                <a:lnTo>
                  <a:pt x="1295" y="73"/>
                </a:lnTo>
                <a:lnTo>
                  <a:pt x="1295" y="74"/>
                </a:lnTo>
                <a:lnTo>
                  <a:pt x="1295" y="74"/>
                </a:lnTo>
                <a:lnTo>
                  <a:pt x="1296" y="73"/>
                </a:lnTo>
                <a:lnTo>
                  <a:pt x="1297" y="74"/>
                </a:lnTo>
                <a:lnTo>
                  <a:pt x="1298" y="74"/>
                </a:lnTo>
                <a:lnTo>
                  <a:pt x="1298" y="74"/>
                </a:lnTo>
                <a:lnTo>
                  <a:pt x="1299" y="75"/>
                </a:lnTo>
                <a:lnTo>
                  <a:pt x="1299" y="75"/>
                </a:lnTo>
                <a:lnTo>
                  <a:pt x="1300" y="64"/>
                </a:lnTo>
                <a:lnTo>
                  <a:pt x="1300" y="62"/>
                </a:lnTo>
                <a:lnTo>
                  <a:pt x="1301" y="51"/>
                </a:lnTo>
                <a:lnTo>
                  <a:pt x="1302" y="50"/>
                </a:lnTo>
                <a:lnTo>
                  <a:pt x="1302" y="48"/>
                </a:lnTo>
                <a:lnTo>
                  <a:pt x="1303" y="48"/>
                </a:lnTo>
                <a:lnTo>
                  <a:pt x="1303" y="48"/>
                </a:lnTo>
                <a:lnTo>
                  <a:pt x="1304" y="46"/>
                </a:lnTo>
                <a:lnTo>
                  <a:pt x="1304" y="46"/>
                </a:lnTo>
                <a:lnTo>
                  <a:pt x="1305" y="46"/>
                </a:lnTo>
                <a:lnTo>
                  <a:pt x="1305" y="46"/>
                </a:lnTo>
                <a:lnTo>
                  <a:pt x="1306" y="40"/>
                </a:lnTo>
                <a:lnTo>
                  <a:pt x="1307" y="37"/>
                </a:lnTo>
                <a:lnTo>
                  <a:pt x="1307" y="36"/>
                </a:lnTo>
                <a:lnTo>
                  <a:pt x="1308" y="35"/>
                </a:lnTo>
                <a:lnTo>
                  <a:pt x="1308" y="34"/>
                </a:lnTo>
                <a:lnTo>
                  <a:pt x="1309" y="35"/>
                </a:lnTo>
                <a:lnTo>
                  <a:pt x="1309" y="35"/>
                </a:lnTo>
                <a:lnTo>
                  <a:pt x="1310" y="35"/>
                </a:lnTo>
                <a:lnTo>
                  <a:pt x="1310" y="36"/>
                </a:lnTo>
                <a:lnTo>
                  <a:pt x="1311" y="36"/>
                </a:lnTo>
                <a:lnTo>
                  <a:pt x="1311" y="36"/>
                </a:lnTo>
                <a:lnTo>
                  <a:pt x="1312" y="33"/>
                </a:lnTo>
                <a:lnTo>
                  <a:pt x="1312" y="33"/>
                </a:lnTo>
                <a:lnTo>
                  <a:pt x="1313" y="33"/>
                </a:lnTo>
                <a:lnTo>
                  <a:pt x="1314" y="28"/>
                </a:lnTo>
                <a:lnTo>
                  <a:pt x="1314" y="27"/>
                </a:lnTo>
                <a:lnTo>
                  <a:pt x="1315" y="24"/>
                </a:lnTo>
                <a:lnTo>
                  <a:pt x="1315" y="24"/>
                </a:lnTo>
                <a:lnTo>
                  <a:pt x="1316" y="25"/>
                </a:lnTo>
                <a:lnTo>
                  <a:pt x="1316" y="26"/>
                </a:lnTo>
                <a:lnTo>
                  <a:pt x="1317" y="27"/>
                </a:lnTo>
                <a:lnTo>
                  <a:pt x="1318" y="28"/>
                </a:lnTo>
                <a:lnTo>
                  <a:pt x="1319" y="31"/>
                </a:lnTo>
                <a:lnTo>
                  <a:pt x="1319" y="31"/>
                </a:lnTo>
                <a:lnTo>
                  <a:pt x="1320" y="30"/>
                </a:lnTo>
                <a:lnTo>
                  <a:pt x="1320" y="30"/>
                </a:lnTo>
                <a:lnTo>
                  <a:pt x="1320" y="30"/>
                </a:lnTo>
                <a:lnTo>
                  <a:pt x="1321" y="30"/>
                </a:lnTo>
                <a:lnTo>
                  <a:pt x="1321" y="30"/>
                </a:lnTo>
                <a:lnTo>
                  <a:pt x="1322" y="31"/>
                </a:lnTo>
                <a:lnTo>
                  <a:pt x="1323" y="31"/>
                </a:lnTo>
                <a:lnTo>
                  <a:pt x="1323" y="26"/>
                </a:lnTo>
                <a:lnTo>
                  <a:pt x="1324" y="25"/>
                </a:lnTo>
                <a:lnTo>
                  <a:pt x="1325" y="17"/>
                </a:lnTo>
                <a:lnTo>
                  <a:pt x="1325" y="16"/>
                </a:lnTo>
                <a:lnTo>
                  <a:pt x="1326" y="16"/>
                </a:lnTo>
                <a:lnTo>
                  <a:pt x="1326" y="16"/>
                </a:lnTo>
                <a:lnTo>
                  <a:pt x="1327" y="14"/>
                </a:lnTo>
                <a:lnTo>
                  <a:pt x="1327" y="15"/>
                </a:lnTo>
                <a:lnTo>
                  <a:pt x="1327" y="14"/>
                </a:lnTo>
                <a:lnTo>
                  <a:pt x="1328" y="13"/>
                </a:lnTo>
                <a:lnTo>
                  <a:pt x="1329" y="12"/>
                </a:lnTo>
                <a:lnTo>
                  <a:pt x="1330" y="13"/>
                </a:lnTo>
                <a:lnTo>
                  <a:pt x="1330" y="13"/>
                </a:lnTo>
                <a:lnTo>
                  <a:pt x="1331" y="17"/>
                </a:lnTo>
                <a:lnTo>
                  <a:pt x="1331" y="18"/>
                </a:lnTo>
                <a:lnTo>
                  <a:pt x="1332" y="33"/>
                </a:lnTo>
                <a:lnTo>
                  <a:pt x="1332" y="35"/>
                </a:lnTo>
                <a:lnTo>
                  <a:pt x="1333" y="38"/>
                </a:lnTo>
                <a:lnTo>
                  <a:pt x="1333" y="38"/>
                </a:lnTo>
                <a:lnTo>
                  <a:pt x="1334" y="38"/>
                </a:lnTo>
                <a:lnTo>
                  <a:pt x="1334" y="38"/>
                </a:lnTo>
                <a:lnTo>
                  <a:pt x="1334" y="37"/>
                </a:lnTo>
                <a:lnTo>
                  <a:pt x="1335" y="33"/>
                </a:lnTo>
                <a:lnTo>
                  <a:pt x="1336" y="0"/>
                </a:lnTo>
                <a:lnTo>
                  <a:pt x="1336" y="3"/>
                </a:lnTo>
                <a:lnTo>
                  <a:pt x="1337" y="11"/>
                </a:lnTo>
                <a:lnTo>
                  <a:pt x="1337" y="12"/>
                </a:lnTo>
                <a:lnTo>
                  <a:pt x="1338" y="16"/>
                </a:lnTo>
                <a:lnTo>
                  <a:pt x="1338" y="17"/>
                </a:lnTo>
                <a:lnTo>
                  <a:pt x="1339" y="18"/>
                </a:lnTo>
                <a:lnTo>
                  <a:pt x="1339" y="17"/>
                </a:lnTo>
                <a:lnTo>
                  <a:pt x="1340" y="17"/>
                </a:lnTo>
                <a:lnTo>
                  <a:pt x="1340" y="16"/>
                </a:lnTo>
                <a:lnTo>
                  <a:pt x="1341" y="16"/>
                </a:lnTo>
                <a:lnTo>
                  <a:pt x="1341" y="17"/>
                </a:lnTo>
                <a:lnTo>
                  <a:pt x="1342" y="40"/>
                </a:lnTo>
                <a:lnTo>
                  <a:pt x="1342" y="46"/>
                </a:lnTo>
                <a:lnTo>
                  <a:pt x="1343" y="65"/>
                </a:lnTo>
                <a:lnTo>
                  <a:pt x="1343" y="69"/>
                </a:lnTo>
                <a:lnTo>
                  <a:pt x="1344" y="75"/>
                </a:lnTo>
                <a:lnTo>
                  <a:pt x="1345" y="74"/>
                </a:lnTo>
                <a:lnTo>
                  <a:pt x="1345" y="74"/>
                </a:lnTo>
                <a:lnTo>
                  <a:pt x="1346" y="74"/>
                </a:lnTo>
                <a:lnTo>
                  <a:pt x="1346" y="73"/>
                </a:lnTo>
                <a:lnTo>
                  <a:pt x="1347" y="73"/>
                </a:lnTo>
                <a:lnTo>
                  <a:pt x="1347" y="73"/>
                </a:lnTo>
                <a:lnTo>
                  <a:pt x="1348" y="76"/>
                </a:lnTo>
                <a:lnTo>
                  <a:pt x="1348" y="77"/>
                </a:lnTo>
                <a:lnTo>
                  <a:pt x="1349" y="78"/>
                </a:lnTo>
                <a:lnTo>
                  <a:pt x="1350" y="78"/>
                </a:lnTo>
                <a:lnTo>
                  <a:pt x="1350" y="78"/>
                </a:lnTo>
                <a:lnTo>
                  <a:pt x="1350" y="81"/>
                </a:lnTo>
                <a:lnTo>
                  <a:pt x="1351" y="80"/>
                </a:lnTo>
                <a:lnTo>
                  <a:pt x="1351" y="80"/>
                </a:lnTo>
                <a:lnTo>
                  <a:pt x="1352" y="80"/>
                </a:lnTo>
                <a:lnTo>
                  <a:pt x="1352" y="80"/>
                </a:lnTo>
                <a:lnTo>
                  <a:pt x="1353" y="78"/>
                </a:lnTo>
                <a:lnTo>
                  <a:pt x="1353" y="79"/>
                </a:lnTo>
                <a:lnTo>
                  <a:pt x="1353" y="80"/>
                </a:lnTo>
                <a:lnTo>
                  <a:pt x="1354" y="81"/>
                </a:lnTo>
                <a:lnTo>
                  <a:pt x="1354" y="81"/>
                </a:lnTo>
                <a:lnTo>
                  <a:pt x="1355" y="84"/>
                </a:lnTo>
                <a:lnTo>
                  <a:pt x="1355" y="84"/>
                </a:lnTo>
                <a:lnTo>
                  <a:pt x="1356" y="84"/>
                </a:lnTo>
                <a:lnTo>
                  <a:pt x="1357" y="84"/>
                </a:lnTo>
                <a:lnTo>
                  <a:pt x="1357" y="84"/>
                </a:lnTo>
                <a:lnTo>
                  <a:pt x="1358" y="83"/>
                </a:lnTo>
                <a:lnTo>
                  <a:pt x="1358" y="83"/>
                </a:lnTo>
                <a:lnTo>
                  <a:pt x="1359" y="81"/>
                </a:lnTo>
                <a:lnTo>
                  <a:pt x="1359" y="81"/>
                </a:lnTo>
                <a:lnTo>
                  <a:pt x="1359" y="81"/>
                </a:lnTo>
                <a:lnTo>
                  <a:pt x="1360" y="82"/>
                </a:lnTo>
                <a:lnTo>
                  <a:pt x="1361" y="83"/>
                </a:lnTo>
                <a:lnTo>
                  <a:pt x="1362" y="84"/>
                </a:lnTo>
                <a:lnTo>
                  <a:pt x="1362" y="85"/>
                </a:lnTo>
                <a:lnTo>
                  <a:pt x="1362" y="85"/>
                </a:lnTo>
                <a:lnTo>
                  <a:pt x="1363" y="85"/>
                </a:lnTo>
                <a:lnTo>
                  <a:pt x="1363" y="84"/>
                </a:lnTo>
                <a:lnTo>
                  <a:pt x="1364" y="84"/>
                </a:lnTo>
                <a:lnTo>
                  <a:pt x="1364" y="84"/>
                </a:lnTo>
                <a:lnTo>
                  <a:pt x="1364" y="84"/>
                </a:lnTo>
                <a:lnTo>
                  <a:pt x="1365" y="84"/>
                </a:lnTo>
                <a:lnTo>
                  <a:pt x="1366" y="85"/>
                </a:lnTo>
                <a:lnTo>
                  <a:pt x="1366" y="85"/>
                </a:lnTo>
                <a:lnTo>
                  <a:pt x="1367" y="85"/>
                </a:lnTo>
                <a:lnTo>
                  <a:pt x="1367" y="85"/>
                </a:lnTo>
                <a:lnTo>
                  <a:pt x="1367" y="85"/>
                </a:lnTo>
                <a:lnTo>
                  <a:pt x="1368" y="85"/>
                </a:lnTo>
                <a:lnTo>
                  <a:pt x="1368" y="85"/>
                </a:lnTo>
                <a:lnTo>
                  <a:pt x="1369" y="84"/>
                </a:lnTo>
                <a:lnTo>
                  <a:pt x="1369" y="84"/>
                </a:lnTo>
                <a:lnTo>
                  <a:pt x="1370" y="83"/>
                </a:lnTo>
                <a:lnTo>
                  <a:pt x="1370" y="83"/>
                </a:lnTo>
                <a:lnTo>
                  <a:pt x="1371" y="83"/>
                </a:lnTo>
                <a:lnTo>
                  <a:pt x="1371" y="83"/>
                </a:lnTo>
                <a:lnTo>
                  <a:pt x="1372" y="83"/>
                </a:lnTo>
                <a:lnTo>
                  <a:pt x="1373" y="84"/>
                </a:lnTo>
                <a:lnTo>
                  <a:pt x="1373" y="84"/>
                </a:lnTo>
                <a:lnTo>
                  <a:pt x="1374" y="84"/>
                </a:lnTo>
                <a:lnTo>
                  <a:pt x="1374" y="84"/>
                </a:lnTo>
                <a:lnTo>
                  <a:pt x="1374" y="83"/>
                </a:lnTo>
                <a:lnTo>
                  <a:pt x="1374" y="83"/>
                </a:lnTo>
                <a:lnTo>
                  <a:pt x="1375" y="83"/>
                </a:lnTo>
                <a:lnTo>
                  <a:pt x="1375" y="83"/>
                </a:lnTo>
                <a:lnTo>
                  <a:pt x="1376" y="82"/>
                </a:lnTo>
                <a:lnTo>
                  <a:pt x="1377" y="82"/>
                </a:lnTo>
                <a:lnTo>
                  <a:pt x="1377" y="81"/>
                </a:lnTo>
                <a:lnTo>
                  <a:pt x="1378" y="82"/>
                </a:lnTo>
                <a:lnTo>
                  <a:pt x="1378" y="83"/>
                </a:lnTo>
                <a:lnTo>
                  <a:pt x="1379" y="85"/>
                </a:lnTo>
                <a:lnTo>
                  <a:pt x="1379" y="85"/>
                </a:lnTo>
                <a:lnTo>
                  <a:pt x="1380" y="86"/>
                </a:lnTo>
                <a:lnTo>
                  <a:pt x="1380" y="86"/>
                </a:lnTo>
                <a:lnTo>
                  <a:pt x="1381" y="86"/>
                </a:lnTo>
                <a:lnTo>
                  <a:pt x="1382" y="86"/>
                </a:lnTo>
                <a:lnTo>
                  <a:pt x="1382" y="85"/>
                </a:lnTo>
                <a:lnTo>
                  <a:pt x="1382" y="86"/>
                </a:lnTo>
                <a:lnTo>
                  <a:pt x="1383" y="86"/>
                </a:lnTo>
                <a:lnTo>
                  <a:pt x="1384" y="88"/>
                </a:lnTo>
                <a:lnTo>
                  <a:pt x="1384" y="89"/>
                </a:lnTo>
                <a:lnTo>
                  <a:pt x="1385" y="91"/>
                </a:lnTo>
                <a:lnTo>
                  <a:pt x="1385" y="90"/>
                </a:lnTo>
                <a:lnTo>
                  <a:pt x="1386" y="91"/>
                </a:lnTo>
                <a:lnTo>
                  <a:pt x="1386" y="90"/>
                </a:lnTo>
                <a:lnTo>
                  <a:pt x="1386" y="89"/>
                </a:lnTo>
                <a:lnTo>
                  <a:pt x="1387" y="88"/>
                </a:lnTo>
                <a:lnTo>
                  <a:pt x="1388" y="88"/>
                </a:lnTo>
                <a:lnTo>
                  <a:pt x="1388" y="88"/>
                </a:lnTo>
                <a:lnTo>
                  <a:pt x="1389" y="88"/>
                </a:lnTo>
                <a:lnTo>
                  <a:pt x="1389" y="89"/>
                </a:lnTo>
                <a:lnTo>
                  <a:pt x="1390" y="90"/>
                </a:lnTo>
                <a:lnTo>
                  <a:pt x="1390" y="90"/>
                </a:lnTo>
                <a:lnTo>
                  <a:pt x="1391" y="91"/>
                </a:lnTo>
                <a:lnTo>
                  <a:pt x="1391" y="92"/>
                </a:lnTo>
                <a:lnTo>
                  <a:pt x="1392" y="92"/>
                </a:lnTo>
                <a:lnTo>
                  <a:pt x="1392" y="91"/>
                </a:lnTo>
                <a:lnTo>
                  <a:pt x="1393" y="91"/>
                </a:lnTo>
                <a:lnTo>
                  <a:pt x="1393" y="90"/>
                </a:lnTo>
                <a:lnTo>
                  <a:pt x="1394" y="90"/>
                </a:lnTo>
                <a:lnTo>
                  <a:pt x="1394" y="88"/>
                </a:lnTo>
                <a:lnTo>
                  <a:pt x="1395" y="89"/>
                </a:lnTo>
                <a:lnTo>
                  <a:pt x="1395" y="90"/>
                </a:lnTo>
                <a:lnTo>
                  <a:pt x="1396" y="90"/>
                </a:lnTo>
                <a:lnTo>
                  <a:pt x="1396" y="90"/>
                </a:lnTo>
                <a:lnTo>
                  <a:pt x="1397" y="91"/>
                </a:lnTo>
                <a:lnTo>
                  <a:pt x="1397" y="90"/>
                </a:lnTo>
                <a:lnTo>
                  <a:pt x="1397" y="90"/>
                </a:lnTo>
                <a:lnTo>
                  <a:pt x="1398" y="90"/>
                </a:lnTo>
                <a:lnTo>
                  <a:pt x="1398" y="90"/>
                </a:lnTo>
                <a:lnTo>
                  <a:pt x="1398" y="90"/>
                </a:lnTo>
                <a:lnTo>
                  <a:pt x="1399" y="90"/>
                </a:lnTo>
                <a:lnTo>
                  <a:pt x="1400" y="89"/>
                </a:lnTo>
                <a:lnTo>
                  <a:pt x="1400" y="90"/>
                </a:lnTo>
                <a:lnTo>
                  <a:pt x="1400" y="90"/>
                </a:lnTo>
                <a:lnTo>
                  <a:pt x="1401" y="91"/>
                </a:lnTo>
                <a:lnTo>
                  <a:pt x="1401" y="91"/>
                </a:lnTo>
                <a:lnTo>
                  <a:pt x="1401" y="92"/>
                </a:lnTo>
                <a:lnTo>
                  <a:pt x="1402" y="91"/>
                </a:lnTo>
                <a:lnTo>
                  <a:pt x="1402" y="91"/>
                </a:lnTo>
                <a:lnTo>
                  <a:pt x="1403" y="91"/>
                </a:lnTo>
                <a:lnTo>
                  <a:pt x="1403" y="92"/>
                </a:lnTo>
                <a:lnTo>
                  <a:pt x="1404" y="92"/>
                </a:lnTo>
                <a:lnTo>
                  <a:pt x="1405" y="91"/>
                </a:lnTo>
                <a:lnTo>
                  <a:pt x="1405" y="91"/>
                </a:lnTo>
                <a:lnTo>
                  <a:pt x="1406" y="91"/>
                </a:lnTo>
                <a:lnTo>
                  <a:pt x="1406" y="91"/>
                </a:lnTo>
                <a:lnTo>
                  <a:pt x="1406" y="91"/>
                </a:lnTo>
                <a:lnTo>
                  <a:pt x="1407" y="91"/>
                </a:lnTo>
                <a:lnTo>
                  <a:pt x="1407" y="90"/>
                </a:lnTo>
                <a:lnTo>
                  <a:pt x="1408" y="89"/>
                </a:lnTo>
                <a:lnTo>
                  <a:pt x="1409" y="89"/>
                </a:lnTo>
                <a:lnTo>
                  <a:pt x="1409" y="89"/>
                </a:lnTo>
                <a:lnTo>
                  <a:pt x="1409" y="89"/>
                </a:lnTo>
                <a:lnTo>
                  <a:pt x="1410" y="89"/>
                </a:lnTo>
                <a:lnTo>
                  <a:pt x="1410" y="89"/>
                </a:lnTo>
                <a:lnTo>
                  <a:pt x="1411" y="89"/>
                </a:lnTo>
                <a:lnTo>
                  <a:pt x="1411" y="89"/>
                </a:lnTo>
                <a:lnTo>
                  <a:pt x="1412" y="88"/>
                </a:lnTo>
                <a:lnTo>
                  <a:pt x="1412" y="88"/>
                </a:lnTo>
                <a:lnTo>
                  <a:pt x="1413" y="88"/>
                </a:lnTo>
                <a:lnTo>
                  <a:pt x="1413" y="88"/>
                </a:lnTo>
                <a:lnTo>
                  <a:pt x="1414" y="88"/>
                </a:lnTo>
                <a:lnTo>
                  <a:pt x="1414" y="88"/>
                </a:lnTo>
                <a:lnTo>
                  <a:pt x="1415" y="88"/>
                </a:lnTo>
                <a:lnTo>
                  <a:pt x="1416" y="87"/>
                </a:lnTo>
                <a:lnTo>
                  <a:pt x="1416" y="87"/>
                </a:lnTo>
                <a:lnTo>
                  <a:pt x="1417" y="87"/>
                </a:lnTo>
                <a:lnTo>
                  <a:pt x="1417" y="87"/>
                </a:lnTo>
                <a:lnTo>
                  <a:pt x="1417" y="87"/>
                </a:lnTo>
                <a:lnTo>
                  <a:pt x="1418" y="87"/>
                </a:lnTo>
                <a:lnTo>
                  <a:pt x="1418" y="88"/>
                </a:lnTo>
                <a:lnTo>
                  <a:pt x="1419" y="87"/>
                </a:lnTo>
                <a:lnTo>
                  <a:pt x="1420" y="87"/>
                </a:lnTo>
                <a:lnTo>
                  <a:pt x="1421" y="87"/>
                </a:lnTo>
                <a:lnTo>
                  <a:pt x="1421" y="87"/>
                </a:lnTo>
                <a:lnTo>
                  <a:pt x="1422" y="86"/>
                </a:lnTo>
                <a:lnTo>
                  <a:pt x="1422" y="86"/>
                </a:lnTo>
                <a:lnTo>
                  <a:pt x="1423" y="86"/>
                </a:lnTo>
                <a:lnTo>
                  <a:pt x="1423" y="86"/>
                </a:lnTo>
                <a:lnTo>
                  <a:pt x="1423" y="86"/>
                </a:lnTo>
                <a:lnTo>
                  <a:pt x="1424" y="86"/>
                </a:lnTo>
                <a:lnTo>
                  <a:pt x="1424" y="86"/>
                </a:lnTo>
                <a:lnTo>
                  <a:pt x="1425" y="86"/>
                </a:lnTo>
                <a:lnTo>
                  <a:pt x="1425" y="86"/>
                </a:lnTo>
                <a:lnTo>
                  <a:pt x="1425" y="86"/>
                </a:lnTo>
                <a:lnTo>
                  <a:pt x="1426" y="86"/>
                </a:lnTo>
                <a:lnTo>
                  <a:pt x="1426" y="87"/>
                </a:lnTo>
                <a:lnTo>
                  <a:pt x="1427" y="86"/>
                </a:lnTo>
                <a:lnTo>
                  <a:pt x="1427" y="86"/>
                </a:lnTo>
                <a:lnTo>
                  <a:pt x="1427" y="87"/>
                </a:lnTo>
                <a:lnTo>
                  <a:pt x="1428" y="87"/>
                </a:lnTo>
                <a:lnTo>
                  <a:pt x="1428" y="87"/>
                </a:lnTo>
                <a:lnTo>
                  <a:pt x="1429" y="87"/>
                </a:lnTo>
                <a:lnTo>
                  <a:pt x="1429" y="86"/>
                </a:lnTo>
                <a:lnTo>
                  <a:pt x="1429" y="86"/>
                </a:lnTo>
                <a:lnTo>
                  <a:pt x="1429" y="87"/>
                </a:lnTo>
                <a:lnTo>
                  <a:pt x="1430" y="87"/>
                </a:lnTo>
                <a:lnTo>
                  <a:pt x="1431" y="87"/>
                </a:lnTo>
                <a:lnTo>
                  <a:pt x="1432" y="86"/>
                </a:lnTo>
                <a:lnTo>
                  <a:pt x="1432" y="86"/>
                </a:lnTo>
                <a:lnTo>
                  <a:pt x="1433" y="85"/>
                </a:lnTo>
                <a:lnTo>
                  <a:pt x="1433" y="85"/>
                </a:lnTo>
                <a:lnTo>
                  <a:pt x="1434" y="85"/>
                </a:lnTo>
                <a:lnTo>
                  <a:pt x="1434" y="85"/>
                </a:lnTo>
                <a:lnTo>
                  <a:pt x="1435" y="85"/>
                </a:lnTo>
                <a:lnTo>
                  <a:pt x="1435" y="85"/>
                </a:lnTo>
                <a:lnTo>
                  <a:pt x="1436" y="85"/>
                </a:lnTo>
                <a:lnTo>
                  <a:pt x="1436" y="86"/>
                </a:lnTo>
                <a:lnTo>
                  <a:pt x="1437" y="86"/>
                </a:lnTo>
                <a:lnTo>
                  <a:pt x="1437" y="86"/>
                </a:lnTo>
                <a:lnTo>
                  <a:pt x="1438" y="86"/>
                </a:lnTo>
                <a:lnTo>
                  <a:pt x="1438" y="86"/>
                </a:lnTo>
                <a:lnTo>
                  <a:pt x="1439" y="87"/>
                </a:lnTo>
                <a:lnTo>
                  <a:pt x="1439" y="87"/>
                </a:lnTo>
                <a:lnTo>
                  <a:pt x="1439" y="87"/>
                </a:lnTo>
                <a:lnTo>
                  <a:pt x="1440" y="86"/>
                </a:lnTo>
                <a:lnTo>
                  <a:pt x="1440" y="86"/>
                </a:lnTo>
                <a:lnTo>
                  <a:pt x="1441" y="85"/>
                </a:lnTo>
                <a:lnTo>
                  <a:pt x="1441" y="85"/>
                </a:lnTo>
                <a:lnTo>
                  <a:pt x="1442" y="85"/>
                </a:lnTo>
                <a:lnTo>
                  <a:pt x="1443" y="86"/>
                </a:lnTo>
                <a:lnTo>
                  <a:pt x="1443" y="86"/>
                </a:lnTo>
                <a:lnTo>
                  <a:pt x="1444" y="88"/>
                </a:lnTo>
                <a:lnTo>
                  <a:pt x="1444" y="88"/>
                </a:lnTo>
                <a:lnTo>
                  <a:pt x="1445" y="88"/>
                </a:lnTo>
                <a:lnTo>
                  <a:pt x="1445" y="88"/>
                </a:lnTo>
                <a:lnTo>
                  <a:pt x="1445" y="88"/>
                </a:lnTo>
                <a:lnTo>
                  <a:pt x="1446" y="88"/>
                </a:lnTo>
                <a:lnTo>
                  <a:pt x="1446" y="88"/>
                </a:lnTo>
                <a:lnTo>
                  <a:pt x="1447" y="88"/>
                </a:lnTo>
                <a:lnTo>
                  <a:pt x="1447" y="87"/>
                </a:lnTo>
                <a:lnTo>
                  <a:pt x="1448" y="87"/>
                </a:lnTo>
                <a:lnTo>
                  <a:pt x="1448" y="88"/>
                </a:lnTo>
                <a:lnTo>
                  <a:pt x="1449" y="89"/>
                </a:lnTo>
                <a:lnTo>
                  <a:pt x="1449" y="89"/>
                </a:lnTo>
                <a:lnTo>
                  <a:pt x="1450" y="89"/>
                </a:lnTo>
                <a:lnTo>
                  <a:pt x="1450" y="89"/>
                </a:lnTo>
                <a:lnTo>
                  <a:pt x="1450" y="89"/>
                </a:lnTo>
                <a:lnTo>
                  <a:pt x="1451" y="89"/>
                </a:lnTo>
                <a:lnTo>
                  <a:pt x="1451" y="89"/>
                </a:lnTo>
                <a:lnTo>
                  <a:pt x="1451" y="89"/>
                </a:lnTo>
                <a:lnTo>
                  <a:pt x="1452" y="89"/>
                </a:lnTo>
                <a:lnTo>
                  <a:pt x="1452" y="88"/>
                </a:lnTo>
                <a:lnTo>
                  <a:pt x="1453" y="88"/>
                </a:lnTo>
                <a:lnTo>
                  <a:pt x="1453" y="88"/>
                </a:lnTo>
                <a:lnTo>
                  <a:pt x="1454" y="88"/>
                </a:lnTo>
                <a:lnTo>
                  <a:pt x="1454" y="89"/>
                </a:lnTo>
                <a:lnTo>
                  <a:pt x="1455" y="88"/>
                </a:lnTo>
                <a:lnTo>
                  <a:pt x="1455" y="89"/>
                </a:lnTo>
                <a:lnTo>
                  <a:pt x="1455" y="89"/>
                </a:lnTo>
                <a:lnTo>
                  <a:pt x="1456" y="88"/>
                </a:lnTo>
                <a:lnTo>
                  <a:pt x="1456" y="87"/>
                </a:lnTo>
                <a:lnTo>
                  <a:pt x="1457" y="87"/>
                </a:lnTo>
                <a:lnTo>
                  <a:pt x="1458" y="87"/>
                </a:lnTo>
                <a:lnTo>
                  <a:pt x="1459" y="86"/>
                </a:lnTo>
                <a:lnTo>
                  <a:pt x="1459" y="86"/>
                </a:lnTo>
                <a:lnTo>
                  <a:pt x="1459" y="85"/>
                </a:lnTo>
                <a:lnTo>
                  <a:pt x="1460" y="85"/>
                </a:lnTo>
                <a:lnTo>
                  <a:pt x="1460" y="86"/>
                </a:lnTo>
                <a:lnTo>
                  <a:pt x="1461" y="86"/>
                </a:lnTo>
                <a:lnTo>
                  <a:pt x="1461" y="86"/>
                </a:lnTo>
                <a:lnTo>
                  <a:pt x="1462" y="86"/>
                </a:lnTo>
                <a:lnTo>
                  <a:pt x="1463" y="86"/>
                </a:lnTo>
                <a:lnTo>
                  <a:pt x="1463" y="86"/>
                </a:lnTo>
                <a:lnTo>
                  <a:pt x="1464" y="86"/>
                </a:lnTo>
                <a:lnTo>
                  <a:pt x="1464" y="86"/>
                </a:lnTo>
                <a:lnTo>
                  <a:pt x="1464" y="85"/>
                </a:lnTo>
                <a:lnTo>
                  <a:pt x="1465" y="85"/>
                </a:lnTo>
                <a:lnTo>
                  <a:pt x="1465" y="85"/>
                </a:lnTo>
                <a:lnTo>
                  <a:pt x="1465" y="85"/>
                </a:lnTo>
                <a:lnTo>
                  <a:pt x="1466" y="85"/>
                </a:lnTo>
                <a:lnTo>
                  <a:pt x="1466" y="85"/>
                </a:lnTo>
                <a:lnTo>
                  <a:pt x="1466" y="85"/>
                </a:lnTo>
                <a:lnTo>
                  <a:pt x="1467" y="85"/>
                </a:lnTo>
                <a:lnTo>
                  <a:pt x="1467" y="85"/>
                </a:lnTo>
                <a:lnTo>
                  <a:pt x="1468" y="87"/>
                </a:lnTo>
                <a:lnTo>
                  <a:pt x="1469" y="87"/>
                </a:lnTo>
                <a:lnTo>
                  <a:pt x="1469" y="87"/>
                </a:lnTo>
                <a:lnTo>
                  <a:pt x="1470" y="87"/>
                </a:lnTo>
                <a:lnTo>
                  <a:pt x="1470" y="86"/>
                </a:lnTo>
                <a:lnTo>
                  <a:pt x="1470" y="86"/>
                </a:lnTo>
                <a:lnTo>
                  <a:pt x="1471" y="86"/>
                </a:lnTo>
                <a:lnTo>
                  <a:pt x="1471" y="86"/>
                </a:lnTo>
                <a:lnTo>
                  <a:pt x="1472" y="85"/>
                </a:lnTo>
                <a:lnTo>
                  <a:pt x="1472" y="86"/>
                </a:lnTo>
                <a:lnTo>
                  <a:pt x="1472" y="86"/>
                </a:lnTo>
                <a:lnTo>
                  <a:pt x="1473" y="87"/>
                </a:lnTo>
                <a:lnTo>
                  <a:pt x="1473" y="87"/>
                </a:lnTo>
                <a:lnTo>
                  <a:pt x="1474" y="87"/>
                </a:lnTo>
                <a:lnTo>
                  <a:pt x="1474" y="87"/>
                </a:lnTo>
                <a:lnTo>
                  <a:pt x="1474" y="87"/>
                </a:lnTo>
                <a:lnTo>
                  <a:pt x="1475" y="87"/>
                </a:lnTo>
                <a:lnTo>
                  <a:pt x="1475" y="87"/>
                </a:lnTo>
                <a:lnTo>
                  <a:pt x="1475" y="87"/>
                </a:lnTo>
                <a:lnTo>
                  <a:pt x="1476" y="87"/>
                </a:lnTo>
                <a:lnTo>
                  <a:pt x="1476" y="87"/>
                </a:lnTo>
                <a:lnTo>
                  <a:pt x="1476" y="87"/>
                </a:lnTo>
                <a:lnTo>
                  <a:pt x="1477" y="87"/>
                </a:lnTo>
                <a:lnTo>
                  <a:pt x="1477" y="87"/>
                </a:lnTo>
                <a:lnTo>
                  <a:pt x="1478" y="87"/>
                </a:lnTo>
                <a:lnTo>
                  <a:pt x="1479" y="87"/>
                </a:lnTo>
                <a:lnTo>
                  <a:pt x="1479" y="87"/>
                </a:lnTo>
                <a:lnTo>
                  <a:pt x="1480" y="87"/>
                </a:lnTo>
                <a:lnTo>
                  <a:pt x="1480" y="88"/>
                </a:lnTo>
                <a:lnTo>
                  <a:pt x="1481" y="88"/>
                </a:lnTo>
                <a:lnTo>
                  <a:pt x="1481" y="88"/>
                </a:lnTo>
                <a:lnTo>
                  <a:pt x="1482" y="88"/>
                </a:lnTo>
                <a:lnTo>
                  <a:pt x="1482" y="88"/>
                </a:lnTo>
                <a:lnTo>
                  <a:pt x="1483" y="88"/>
                </a:lnTo>
                <a:lnTo>
                  <a:pt x="1483" y="88"/>
                </a:lnTo>
                <a:lnTo>
                  <a:pt x="1484" y="88"/>
                </a:lnTo>
                <a:lnTo>
                  <a:pt x="1484" y="88"/>
                </a:lnTo>
                <a:lnTo>
                  <a:pt x="1484" y="88"/>
                </a:lnTo>
                <a:lnTo>
                  <a:pt x="1485" y="88"/>
                </a:lnTo>
                <a:lnTo>
                  <a:pt x="1485" y="88"/>
                </a:lnTo>
                <a:lnTo>
                  <a:pt x="1486" y="88"/>
                </a:lnTo>
                <a:lnTo>
                  <a:pt x="1486" y="88"/>
                </a:lnTo>
                <a:lnTo>
                  <a:pt x="1486" y="88"/>
                </a:lnTo>
                <a:lnTo>
                  <a:pt x="1487" y="88"/>
                </a:lnTo>
                <a:lnTo>
                  <a:pt x="1487" y="88"/>
                </a:lnTo>
                <a:lnTo>
                  <a:pt x="1488" y="88"/>
                </a:lnTo>
                <a:lnTo>
                  <a:pt x="1488" y="88"/>
                </a:lnTo>
                <a:lnTo>
                  <a:pt x="1489" y="89"/>
                </a:lnTo>
                <a:lnTo>
                  <a:pt x="1490" y="89"/>
                </a:lnTo>
                <a:lnTo>
                  <a:pt x="1490" y="89"/>
                </a:lnTo>
                <a:lnTo>
                  <a:pt x="1491" y="89"/>
                </a:lnTo>
                <a:lnTo>
                  <a:pt x="1491" y="89"/>
                </a:lnTo>
                <a:lnTo>
                  <a:pt x="1492" y="88"/>
                </a:lnTo>
                <a:lnTo>
                  <a:pt x="1492" y="89"/>
                </a:lnTo>
                <a:lnTo>
                  <a:pt x="1492" y="89"/>
                </a:lnTo>
                <a:lnTo>
                  <a:pt x="1493" y="89"/>
                </a:lnTo>
                <a:lnTo>
                  <a:pt x="1493" y="89"/>
                </a:lnTo>
                <a:lnTo>
                  <a:pt x="1494" y="89"/>
                </a:lnTo>
                <a:lnTo>
                  <a:pt x="1494" y="89"/>
                </a:lnTo>
                <a:lnTo>
                  <a:pt x="1495" y="89"/>
                </a:lnTo>
                <a:lnTo>
                  <a:pt x="1495" y="89"/>
                </a:lnTo>
                <a:lnTo>
                  <a:pt x="1496" y="88"/>
                </a:lnTo>
                <a:lnTo>
                  <a:pt x="1496" y="89"/>
                </a:lnTo>
                <a:lnTo>
                  <a:pt x="1496" y="88"/>
                </a:lnTo>
                <a:lnTo>
                  <a:pt x="1497" y="88"/>
                </a:lnTo>
                <a:lnTo>
                  <a:pt x="1497" y="88"/>
                </a:lnTo>
                <a:lnTo>
                  <a:pt x="1498" y="88"/>
                </a:lnTo>
                <a:lnTo>
                  <a:pt x="1498" y="89"/>
                </a:lnTo>
                <a:lnTo>
                  <a:pt x="1498" y="89"/>
                </a:lnTo>
                <a:lnTo>
                  <a:pt x="1499" y="88"/>
                </a:lnTo>
                <a:lnTo>
                  <a:pt x="1499" y="89"/>
                </a:lnTo>
                <a:lnTo>
                  <a:pt x="1500" y="89"/>
                </a:lnTo>
                <a:lnTo>
                  <a:pt x="1500" y="89"/>
                </a:lnTo>
                <a:lnTo>
                  <a:pt x="1501" y="89"/>
                </a:lnTo>
                <a:lnTo>
                  <a:pt x="1501" y="90"/>
                </a:lnTo>
                <a:lnTo>
                  <a:pt x="1502" y="89"/>
                </a:lnTo>
                <a:lnTo>
                  <a:pt x="1502" y="89"/>
                </a:lnTo>
                <a:lnTo>
                  <a:pt x="1503" y="89"/>
                </a:lnTo>
                <a:lnTo>
                  <a:pt x="1503" y="89"/>
                </a:lnTo>
                <a:lnTo>
                  <a:pt x="1503" y="90"/>
                </a:lnTo>
                <a:lnTo>
                  <a:pt x="1504" y="92"/>
                </a:lnTo>
                <a:lnTo>
                  <a:pt x="1504" y="92"/>
                </a:lnTo>
                <a:lnTo>
                  <a:pt x="1505" y="91"/>
                </a:lnTo>
                <a:lnTo>
                  <a:pt x="1506" y="91"/>
                </a:lnTo>
                <a:lnTo>
                  <a:pt x="1506" y="91"/>
                </a:lnTo>
                <a:lnTo>
                  <a:pt x="1507" y="91"/>
                </a:lnTo>
                <a:lnTo>
                  <a:pt x="1507" y="91"/>
                </a:lnTo>
                <a:lnTo>
                  <a:pt x="1507" y="91"/>
                </a:lnTo>
                <a:lnTo>
                  <a:pt x="1507" y="92"/>
                </a:lnTo>
                <a:lnTo>
                  <a:pt x="1508" y="91"/>
                </a:lnTo>
                <a:lnTo>
                  <a:pt x="1508" y="91"/>
                </a:lnTo>
                <a:lnTo>
                  <a:pt x="1509" y="90"/>
                </a:lnTo>
                <a:lnTo>
                  <a:pt x="1509" y="91"/>
                </a:lnTo>
                <a:lnTo>
                  <a:pt x="1510" y="92"/>
                </a:lnTo>
                <a:lnTo>
                  <a:pt x="1511" y="92"/>
                </a:lnTo>
                <a:lnTo>
                  <a:pt x="1511" y="92"/>
                </a:lnTo>
                <a:lnTo>
                  <a:pt x="1511" y="92"/>
                </a:lnTo>
                <a:lnTo>
                  <a:pt x="1512" y="92"/>
                </a:lnTo>
                <a:lnTo>
                  <a:pt x="1512" y="93"/>
                </a:lnTo>
                <a:lnTo>
                  <a:pt x="1513" y="91"/>
                </a:lnTo>
                <a:lnTo>
                  <a:pt x="1513" y="91"/>
                </a:lnTo>
                <a:lnTo>
                  <a:pt x="1514" y="90"/>
                </a:lnTo>
                <a:lnTo>
                  <a:pt x="1514" y="90"/>
                </a:lnTo>
                <a:lnTo>
                  <a:pt x="1514" y="90"/>
                </a:lnTo>
                <a:lnTo>
                  <a:pt x="1515" y="90"/>
                </a:lnTo>
                <a:lnTo>
                  <a:pt x="1515" y="90"/>
                </a:lnTo>
                <a:lnTo>
                  <a:pt x="1515" y="90"/>
                </a:lnTo>
                <a:lnTo>
                  <a:pt x="1516" y="90"/>
                </a:lnTo>
                <a:lnTo>
                  <a:pt x="1516" y="90"/>
                </a:lnTo>
                <a:lnTo>
                  <a:pt x="1517" y="91"/>
                </a:lnTo>
                <a:lnTo>
                  <a:pt x="1517" y="90"/>
                </a:lnTo>
                <a:lnTo>
                  <a:pt x="1518" y="91"/>
                </a:lnTo>
                <a:lnTo>
                  <a:pt x="1518" y="91"/>
                </a:lnTo>
                <a:lnTo>
                  <a:pt x="1519" y="91"/>
                </a:lnTo>
                <a:lnTo>
                  <a:pt x="1519" y="91"/>
                </a:lnTo>
                <a:lnTo>
                  <a:pt x="1519" y="91"/>
                </a:lnTo>
                <a:lnTo>
                  <a:pt x="1520" y="91"/>
                </a:lnTo>
                <a:lnTo>
                  <a:pt x="1520" y="91"/>
                </a:lnTo>
                <a:lnTo>
                  <a:pt x="1521" y="91"/>
                </a:lnTo>
                <a:lnTo>
                  <a:pt x="1521" y="91"/>
                </a:lnTo>
                <a:lnTo>
                  <a:pt x="1522" y="91"/>
                </a:lnTo>
                <a:lnTo>
                  <a:pt x="1522" y="92"/>
                </a:lnTo>
                <a:lnTo>
                  <a:pt x="1523" y="91"/>
                </a:lnTo>
                <a:lnTo>
                  <a:pt x="1523" y="91"/>
                </a:lnTo>
                <a:lnTo>
                  <a:pt x="1523" y="90"/>
                </a:lnTo>
                <a:lnTo>
                  <a:pt x="1524" y="90"/>
                </a:lnTo>
                <a:lnTo>
                  <a:pt x="1524" y="90"/>
                </a:lnTo>
                <a:lnTo>
                  <a:pt x="1524" y="90"/>
                </a:lnTo>
                <a:lnTo>
                  <a:pt x="1525" y="90"/>
                </a:lnTo>
                <a:lnTo>
                  <a:pt x="1525" y="90"/>
                </a:lnTo>
                <a:lnTo>
                  <a:pt x="1526" y="91"/>
                </a:lnTo>
                <a:lnTo>
                  <a:pt x="1527" y="91"/>
                </a:lnTo>
                <a:lnTo>
                  <a:pt x="1527" y="91"/>
                </a:lnTo>
                <a:lnTo>
                  <a:pt x="1528" y="91"/>
                </a:lnTo>
                <a:lnTo>
                  <a:pt x="1529" y="91"/>
                </a:lnTo>
                <a:lnTo>
                  <a:pt x="1529" y="92"/>
                </a:lnTo>
                <a:lnTo>
                  <a:pt x="1530" y="92"/>
                </a:lnTo>
                <a:lnTo>
                  <a:pt x="1530" y="92"/>
                </a:lnTo>
                <a:lnTo>
                  <a:pt x="1531" y="92"/>
                </a:lnTo>
                <a:lnTo>
                  <a:pt x="1531" y="92"/>
                </a:lnTo>
                <a:lnTo>
                  <a:pt x="1531" y="92"/>
                </a:lnTo>
                <a:lnTo>
                  <a:pt x="1531" y="92"/>
                </a:lnTo>
                <a:lnTo>
                  <a:pt x="1532" y="92"/>
                </a:lnTo>
                <a:lnTo>
                  <a:pt x="1533" y="92"/>
                </a:lnTo>
                <a:lnTo>
                  <a:pt x="1533" y="92"/>
                </a:lnTo>
                <a:lnTo>
                  <a:pt x="1533" y="91"/>
                </a:lnTo>
                <a:lnTo>
                  <a:pt x="1534" y="91"/>
                </a:lnTo>
                <a:lnTo>
                  <a:pt x="1534" y="92"/>
                </a:lnTo>
                <a:lnTo>
                  <a:pt x="1534" y="92"/>
                </a:lnTo>
                <a:lnTo>
                  <a:pt x="1535" y="92"/>
                </a:lnTo>
                <a:lnTo>
                  <a:pt x="1535" y="92"/>
                </a:lnTo>
                <a:lnTo>
                  <a:pt x="1535" y="91"/>
                </a:lnTo>
                <a:lnTo>
                  <a:pt x="1536" y="92"/>
                </a:lnTo>
                <a:lnTo>
                  <a:pt x="1536" y="92"/>
                </a:lnTo>
                <a:lnTo>
                  <a:pt x="1537" y="91"/>
                </a:lnTo>
                <a:lnTo>
                  <a:pt x="1537" y="91"/>
                </a:lnTo>
                <a:lnTo>
                  <a:pt x="1538" y="91"/>
                </a:lnTo>
                <a:lnTo>
                  <a:pt x="1538" y="91"/>
                </a:lnTo>
                <a:lnTo>
                  <a:pt x="1538" y="92"/>
                </a:lnTo>
                <a:lnTo>
                  <a:pt x="1539" y="92"/>
                </a:lnTo>
                <a:lnTo>
                  <a:pt x="1539" y="92"/>
                </a:lnTo>
                <a:lnTo>
                  <a:pt x="1539" y="90"/>
                </a:lnTo>
                <a:lnTo>
                  <a:pt x="1540" y="90"/>
                </a:lnTo>
                <a:lnTo>
                  <a:pt x="1540" y="91"/>
                </a:lnTo>
                <a:lnTo>
                  <a:pt x="1541" y="90"/>
                </a:lnTo>
                <a:lnTo>
                  <a:pt x="1541" y="90"/>
                </a:lnTo>
                <a:lnTo>
                  <a:pt x="1542" y="90"/>
                </a:lnTo>
                <a:lnTo>
                  <a:pt x="1542" y="88"/>
                </a:lnTo>
                <a:lnTo>
                  <a:pt x="1543" y="89"/>
                </a:lnTo>
                <a:lnTo>
                  <a:pt x="1543" y="89"/>
                </a:lnTo>
                <a:lnTo>
                  <a:pt x="1543" y="88"/>
                </a:lnTo>
                <a:lnTo>
                  <a:pt x="1544" y="88"/>
                </a:lnTo>
                <a:lnTo>
                  <a:pt x="1544" y="88"/>
                </a:lnTo>
                <a:lnTo>
                  <a:pt x="1545" y="88"/>
                </a:lnTo>
                <a:lnTo>
                  <a:pt x="1545" y="88"/>
                </a:lnTo>
                <a:lnTo>
                  <a:pt x="1545" y="88"/>
                </a:lnTo>
                <a:lnTo>
                  <a:pt x="1546" y="88"/>
                </a:lnTo>
                <a:lnTo>
                  <a:pt x="1546" y="88"/>
                </a:lnTo>
                <a:lnTo>
                  <a:pt x="1547" y="88"/>
                </a:lnTo>
                <a:lnTo>
                  <a:pt x="1547" y="88"/>
                </a:lnTo>
                <a:lnTo>
                  <a:pt x="1548" y="88"/>
                </a:lnTo>
                <a:lnTo>
                  <a:pt x="1548" y="87"/>
                </a:lnTo>
                <a:lnTo>
                  <a:pt x="1549" y="86"/>
                </a:lnTo>
                <a:lnTo>
                  <a:pt x="1550" y="84"/>
                </a:lnTo>
                <a:lnTo>
                  <a:pt x="1550" y="84"/>
                </a:lnTo>
                <a:lnTo>
                  <a:pt x="1551" y="84"/>
                </a:lnTo>
                <a:lnTo>
                  <a:pt x="1551" y="85"/>
                </a:lnTo>
                <a:lnTo>
                  <a:pt x="1551" y="85"/>
                </a:lnTo>
                <a:lnTo>
                  <a:pt x="1552" y="85"/>
                </a:lnTo>
                <a:lnTo>
                  <a:pt x="1552" y="85"/>
                </a:lnTo>
                <a:lnTo>
                  <a:pt x="1553" y="85"/>
                </a:lnTo>
                <a:lnTo>
                  <a:pt x="1553" y="85"/>
                </a:lnTo>
                <a:lnTo>
                  <a:pt x="1554" y="85"/>
                </a:lnTo>
                <a:lnTo>
                  <a:pt x="1554" y="84"/>
                </a:lnTo>
                <a:lnTo>
                  <a:pt x="1555" y="84"/>
                </a:lnTo>
                <a:lnTo>
                  <a:pt x="1555" y="84"/>
                </a:lnTo>
                <a:lnTo>
                  <a:pt x="1555" y="84"/>
                </a:lnTo>
                <a:lnTo>
                  <a:pt x="1556" y="84"/>
                </a:lnTo>
                <a:lnTo>
                  <a:pt x="1556" y="84"/>
                </a:lnTo>
                <a:lnTo>
                  <a:pt x="1557" y="84"/>
                </a:lnTo>
                <a:lnTo>
                  <a:pt x="1557" y="83"/>
                </a:lnTo>
                <a:lnTo>
                  <a:pt x="1557" y="83"/>
                </a:lnTo>
                <a:lnTo>
                  <a:pt x="1558" y="83"/>
                </a:lnTo>
                <a:lnTo>
                  <a:pt x="1558" y="83"/>
                </a:lnTo>
                <a:lnTo>
                  <a:pt x="1559" y="83"/>
                </a:lnTo>
                <a:lnTo>
                  <a:pt x="1559" y="83"/>
                </a:lnTo>
                <a:lnTo>
                  <a:pt x="1559" y="83"/>
                </a:lnTo>
                <a:lnTo>
                  <a:pt x="1560" y="83"/>
                </a:lnTo>
                <a:lnTo>
                  <a:pt x="1561" y="83"/>
                </a:lnTo>
                <a:lnTo>
                  <a:pt x="1561" y="83"/>
                </a:lnTo>
                <a:lnTo>
                  <a:pt x="1561" y="83"/>
                </a:lnTo>
                <a:lnTo>
                  <a:pt x="1562" y="83"/>
                </a:lnTo>
                <a:lnTo>
                  <a:pt x="1562" y="83"/>
                </a:lnTo>
                <a:lnTo>
                  <a:pt x="1563" y="83"/>
                </a:lnTo>
                <a:lnTo>
                  <a:pt x="1563" y="85"/>
                </a:lnTo>
                <a:lnTo>
                  <a:pt x="1563" y="85"/>
                </a:lnTo>
                <a:lnTo>
                  <a:pt x="1563" y="85"/>
                </a:lnTo>
                <a:lnTo>
                  <a:pt x="1564" y="85"/>
                </a:lnTo>
                <a:lnTo>
                  <a:pt x="1564" y="86"/>
                </a:lnTo>
                <a:lnTo>
                  <a:pt x="1565" y="86"/>
                </a:lnTo>
                <a:lnTo>
                  <a:pt x="1565" y="86"/>
                </a:lnTo>
                <a:lnTo>
                  <a:pt x="1565" y="86"/>
                </a:lnTo>
                <a:lnTo>
                  <a:pt x="1566" y="86"/>
                </a:lnTo>
                <a:lnTo>
                  <a:pt x="1566" y="86"/>
                </a:lnTo>
                <a:lnTo>
                  <a:pt x="1566" y="86"/>
                </a:lnTo>
                <a:lnTo>
                  <a:pt x="1567" y="86"/>
                </a:lnTo>
                <a:lnTo>
                  <a:pt x="1567" y="86"/>
                </a:lnTo>
                <a:lnTo>
                  <a:pt x="1567" y="85"/>
                </a:lnTo>
                <a:lnTo>
                  <a:pt x="1568" y="85"/>
                </a:lnTo>
                <a:lnTo>
                  <a:pt x="1568" y="85"/>
                </a:lnTo>
                <a:lnTo>
                  <a:pt x="1569" y="89"/>
                </a:lnTo>
                <a:lnTo>
                  <a:pt x="1570" y="89"/>
                </a:lnTo>
                <a:lnTo>
                  <a:pt x="1570" y="89"/>
                </a:lnTo>
                <a:lnTo>
                  <a:pt x="1570" y="89"/>
                </a:lnTo>
                <a:lnTo>
                  <a:pt x="1571" y="89"/>
                </a:lnTo>
                <a:lnTo>
                  <a:pt x="1571" y="89"/>
                </a:lnTo>
                <a:lnTo>
                  <a:pt x="1572" y="88"/>
                </a:lnTo>
                <a:lnTo>
                  <a:pt x="1572" y="89"/>
                </a:lnTo>
                <a:lnTo>
                  <a:pt x="1572" y="88"/>
                </a:lnTo>
                <a:lnTo>
                  <a:pt x="1573" y="88"/>
                </a:lnTo>
                <a:lnTo>
                  <a:pt x="1573" y="88"/>
                </a:lnTo>
                <a:lnTo>
                  <a:pt x="1574" y="88"/>
                </a:lnTo>
                <a:lnTo>
                  <a:pt x="1574" y="88"/>
                </a:lnTo>
                <a:lnTo>
                  <a:pt x="1575" y="90"/>
                </a:lnTo>
                <a:lnTo>
                  <a:pt x="1575" y="90"/>
                </a:lnTo>
                <a:lnTo>
                  <a:pt x="1576" y="90"/>
                </a:lnTo>
                <a:lnTo>
                  <a:pt x="1577" y="91"/>
                </a:lnTo>
                <a:lnTo>
                  <a:pt x="1577" y="91"/>
                </a:lnTo>
                <a:lnTo>
                  <a:pt x="1577" y="90"/>
                </a:lnTo>
                <a:lnTo>
                  <a:pt x="1577" y="91"/>
                </a:lnTo>
                <a:lnTo>
                  <a:pt x="1578" y="90"/>
                </a:lnTo>
                <a:lnTo>
                  <a:pt x="1578" y="90"/>
                </a:lnTo>
                <a:lnTo>
                  <a:pt x="1578" y="90"/>
                </a:lnTo>
                <a:lnTo>
                  <a:pt x="1578" y="90"/>
                </a:lnTo>
                <a:lnTo>
                  <a:pt x="1579" y="90"/>
                </a:lnTo>
                <a:lnTo>
                  <a:pt x="1579" y="90"/>
                </a:lnTo>
                <a:lnTo>
                  <a:pt x="1580" y="90"/>
                </a:lnTo>
                <a:lnTo>
                  <a:pt x="1580" y="90"/>
                </a:lnTo>
                <a:lnTo>
                  <a:pt x="1580" y="90"/>
                </a:lnTo>
                <a:lnTo>
                  <a:pt x="1582" y="90"/>
                </a:lnTo>
                <a:lnTo>
                  <a:pt x="1582" y="89"/>
                </a:lnTo>
                <a:lnTo>
                  <a:pt x="1583" y="89"/>
                </a:lnTo>
                <a:lnTo>
                  <a:pt x="1583" y="89"/>
                </a:lnTo>
                <a:lnTo>
                  <a:pt x="1583" y="89"/>
                </a:lnTo>
                <a:lnTo>
                  <a:pt x="1584" y="89"/>
                </a:lnTo>
                <a:lnTo>
                  <a:pt x="1584" y="89"/>
                </a:lnTo>
                <a:lnTo>
                  <a:pt x="1584" y="89"/>
                </a:lnTo>
                <a:lnTo>
                  <a:pt x="1584" y="89"/>
                </a:lnTo>
                <a:lnTo>
                  <a:pt x="1585" y="92"/>
                </a:lnTo>
                <a:lnTo>
                  <a:pt x="1586" y="92"/>
                </a:lnTo>
                <a:lnTo>
                  <a:pt x="1586" y="91"/>
                </a:lnTo>
                <a:lnTo>
                  <a:pt x="1586" y="92"/>
                </a:lnTo>
                <a:lnTo>
                  <a:pt x="1587" y="92"/>
                </a:lnTo>
                <a:lnTo>
                  <a:pt x="1588" y="92"/>
                </a:lnTo>
                <a:lnTo>
                  <a:pt x="1588" y="93"/>
                </a:lnTo>
                <a:lnTo>
                  <a:pt x="1588" y="93"/>
                </a:lnTo>
                <a:lnTo>
                  <a:pt x="1589" y="93"/>
                </a:lnTo>
                <a:lnTo>
                  <a:pt x="1589" y="93"/>
                </a:lnTo>
                <a:lnTo>
                  <a:pt x="1590" y="93"/>
                </a:lnTo>
                <a:lnTo>
                  <a:pt x="1590" y="93"/>
                </a:lnTo>
                <a:lnTo>
                  <a:pt x="1591" y="94"/>
                </a:lnTo>
                <a:lnTo>
                  <a:pt x="1592" y="94"/>
                </a:lnTo>
                <a:lnTo>
                  <a:pt x="1593" y="90"/>
                </a:lnTo>
                <a:lnTo>
                  <a:pt x="1593" y="90"/>
                </a:lnTo>
                <a:lnTo>
                  <a:pt x="1593" y="90"/>
                </a:lnTo>
                <a:lnTo>
                  <a:pt x="1594" y="89"/>
                </a:lnTo>
                <a:lnTo>
                  <a:pt x="1594" y="89"/>
                </a:lnTo>
                <a:lnTo>
                  <a:pt x="1595" y="89"/>
                </a:lnTo>
                <a:lnTo>
                  <a:pt x="1595" y="89"/>
                </a:lnTo>
                <a:lnTo>
                  <a:pt x="1596" y="88"/>
                </a:lnTo>
                <a:lnTo>
                  <a:pt x="1597" y="88"/>
                </a:lnTo>
                <a:lnTo>
                  <a:pt x="1597" y="87"/>
                </a:lnTo>
                <a:lnTo>
                  <a:pt x="1598" y="87"/>
                </a:lnTo>
                <a:lnTo>
                  <a:pt x="1598" y="87"/>
                </a:lnTo>
                <a:lnTo>
                  <a:pt x="1598" y="84"/>
                </a:lnTo>
                <a:lnTo>
                  <a:pt x="1599" y="85"/>
                </a:lnTo>
                <a:lnTo>
                  <a:pt x="1599" y="84"/>
                </a:lnTo>
                <a:lnTo>
                  <a:pt x="1599" y="84"/>
                </a:lnTo>
                <a:lnTo>
                  <a:pt x="1600" y="85"/>
                </a:lnTo>
                <a:lnTo>
                  <a:pt x="1600" y="84"/>
                </a:lnTo>
                <a:lnTo>
                  <a:pt x="1601" y="84"/>
                </a:lnTo>
                <a:lnTo>
                  <a:pt x="1601" y="84"/>
                </a:lnTo>
                <a:lnTo>
                  <a:pt x="1602" y="85"/>
                </a:lnTo>
                <a:lnTo>
                  <a:pt x="1602" y="85"/>
                </a:lnTo>
                <a:lnTo>
                  <a:pt x="1602" y="85"/>
                </a:lnTo>
                <a:lnTo>
                  <a:pt x="1603" y="86"/>
                </a:lnTo>
                <a:lnTo>
                  <a:pt x="1604" y="86"/>
                </a:lnTo>
                <a:lnTo>
                  <a:pt x="1604" y="86"/>
                </a:lnTo>
                <a:lnTo>
                  <a:pt x="1604" y="85"/>
                </a:lnTo>
                <a:lnTo>
                  <a:pt x="1605" y="85"/>
                </a:lnTo>
                <a:lnTo>
                  <a:pt x="1605" y="85"/>
                </a:lnTo>
                <a:lnTo>
                  <a:pt x="1606" y="85"/>
                </a:lnTo>
                <a:lnTo>
                  <a:pt x="1606" y="85"/>
                </a:lnTo>
                <a:lnTo>
                  <a:pt x="1607" y="85"/>
                </a:lnTo>
                <a:lnTo>
                  <a:pt x="1607" y="85"/>
                </a:lnTo>
                <a:lnTo>
                  <a:pt x="1608" y="85"/>
                </a:lnTo>
                <a:lnTo>
                  <a:pt x="1609" y="87"/>
                </a:lnTo>
                <a:lnTo>
                  <a:pt x="1609" y="88"/>
                </a:lnTo>
                <a:lnTo>
                  <a:pt x="1610" y="89"/>
                </a:lnTo>
                <a:lnTo>
                  <a:pt x="1610" y="90"/>
                </a:lnTo>
                <a:lnTo>
                  <a:pt x="1611" y="90"/>
                </a:lnTo>
                <a:lnTo>
                  <a:pt x="1611" y="90"/>
                </a:lnTo>
                <a:lnTo>
                  <a:pt x="1612" y="90"/>
                </a:lnTo>
                <a:lnTo>
                  <a:pt x="1612" y="90"/>
                </a:lnTo>
                <a:lnTo>
                  <a:pt x="1613" y="90"/>
                </a:lnTo>
                <a:lnTo>
                  <a:pt x="1614" y="90"/>
                </a:lnTo>
                <a:lnTo>
                  <a:pt x="1614" y="90"/>
                </a:lnTo>
                <a:lnTo>
                  <a:pt x="1615" y="90"/>
                </a:lnTo>
                <a:lnTo>
                  <a:pt x="1615" y="91"/>
                </a:lnTo>
                <a:lnTo>
                  <a:pt x="1616" y="91"/>
                </a:lnTo>
                <a:lnTo>
                  <a:pt x="1616" y="89"/>
                </a:lnTo>
                <a:lnTo>
                  <a:pt x="1616" y="89"/>
                </a:lnTo>
                <a:lnTo>
                  <a:pt x="1617" y="89"/>
                </a:lnTo>
                <a:lnTo>
                  <a:pt x="1617" y="90"/>
                </a:lnTo>
                <a:lnTo>
                  <a:pt x="1618" y="90"/>
                </a:lnTo>
                <a:lnTo>
                  <a:pt x="1618" y="89"/>
                </a:lnTo>
                <a:lnTo>
                  <a:pt x="1619" y="89"/>
                </a:lnTo>
                <a:lnTo>
                  <a:pt x="1620" y="89"/>
                </a:lnTo>
                <a:lnTo>
                  <a:pt x="1620" y="89"/>
                </a:lnTo>
                <a:lnTo>
                  <a:pt x="1621" y="90"/>
                </a:lnTo>
                <a:lnTo>
                  <a:pt x="1621" y="90"/>
                </a:lnTo>
                <a:lnTo>
                  <a:pt x="1622" y="90"/>
                </a:lnTo>
                <a:lnTo>
                  <a:pt x="1622" y="90"/>
                </a:lnTo>
                <a:lnTo>
                  <a:pt x="1623" y="90"/>
                </a:lnTo>
                <a:lnTo>
                  <a:pt x="1623" y="90"/>
                </a:lnTo>
                <a:lnTo>
                  <a:pt x="1624" y="90"/>
                </a:lnTo>
                <a:lnTo>
                  <a:pt x="1625" y="90"/>
                </a:lnTo>
                <a:lnTo>
                  <a:pt x="1625" y="90"/>
                </a:lnTo>
                <a:lnTo>
                  <a:pt x="1625" y="90"/>
                </a:lnTo>
                <a:lnTo>
                  <a:pt x="1626" y="90"/>
                </a:lnTo>
                <a:lnTo>
                  <a:pt x="1626" y="90"/>
                </a:lnTo>
                <a:lnTo>
                  <a:pt x="1626" y="90"/>
                </a:lnTo>
                <a:lnTo>
                  <a:pt x="1627" y="90"/>
                </a:lnTo>
                <a:lnTo>
                  <a:pt x="1627" y="89"/>
                </a:lnTo>
                <a:lnTo>
                  <a:pt x="1628" y="90"/>
                </a:lnTo>
                <a:lnTo>
                  <a:pt x="1629" y="90"/>
                </a:lnTo>
                <a:lnTo>
                  <a:pt x="1629" y="90"/>
                </a:lnTo>
                <a:lnTo>
                  <a:pt x="1629" y="91"/>
                </a:lnTo>
                <a:lnTo>
                  <a:pt x="1630" y="91"/>
                </a:lnTo>
                <a:lnTo>
                  <a:pt x="1630" y="91"/>
                </a:lnTo>
                <a:lnTo>
                  <a:pt x="1631" y="90"/>
                </a:lnTo>
                <a:lnTo>
                  <a:pt x="1631" y="91"/>
                </a:lnTo>
                <a:lnTo>
                  <a:pt x="1631" y="91"/>
                </a:lnTo>
                <a:lnTo>
                  <a:pt x="1632" y="91"/>
                </a:lnTo>
                <a:lnTo>
                  <a:pt x="1632" y="91"/>
                </a:lnTo>
                <a:lnTo>
                  <a:pt x="1632" y="90"/>
                </a:lnTo>
                <a:lnTo>
                  <a:pt x="1633" y="91"/>
                </a:lnTo>
                <a:lnTo>
                  <a:pt x="1633" y="92"/>
                </a:lnTo>
                <a:lnTo>
                  <a:pt x="1634" y="93"/>
                </a:lnTo>
                <a:lnTo>
                  <a:pt x="1634" y="93"/>
                </a:lnTo>
                <a:lnTo>
                  <a:pt x="1635" y="93"/>
                </a:lnTo>
                <a:lnTo>
                  <a:pt x="1635" y="93"/>
                </a:lnTo>
                <a:lnTo>
                  <a:pt x="1636" y="93"/>
                </a:lnTo>
                <a:lnTo>
                  <a:pt x="1636" y="92"/>
                </a:lnTo>
                <a:lnTo>
                  <a:pt x="1636" y="92"/>
                </a:lnTo>
                <a:lnTo>
                  <a:pt x="1637" y="92"/>
                </a:lnTo>
                <a:lnTo>
                  <a:pt x="1637" y="92"/>
                </a:lnTo>
                <a:lnTo>
                  <a:pt x="1637" y="93"/>
                </a:lnTo>
                <a:lnTo>
                  <a:pt x="1638" y="93"/>
                </a:lnTo>
                <a:lnTo>
                  <a:pt x="1638" y="93"/>
                </a:lnTo>
                <a:lnTo>
                  <a:pt x="1638" y="93"/>
                </a:lnTo>
                <a:lnTo>
                  <a:pt x="1639" y="92"/>
                </a:lnTo>
                <a:lnTo>
                  <a:pt x="1640" y="92"/>
                </a:lnTo>
                <a:lnTo>
                  <a:pt x="1640" y="92"/>
                </a:lnTo>
                <a:lnTo>
                  <a:pt x="1641" y="92"/>
                </a:lnTo>
                <a:lnTo>
                  <a:pt x="1641" y="92"/>
                </a:lnTo>
                <a:lnTo>
                  <a:pt x="1642" y="91"/>
                </a:lnTo>
                <a:lnTo>
                  <a:pt x="1642" y="91"/>
                </a:lnTo>
                <a:lnTo>
                  <a:pt x="1642" y="91"/>
                </a:lnTo>
                <a:lnTo>
                  <a:pt x="1643" y="91"/>
                </a:lnTo>
                <a:lnTo>
                  <a:pt x="1643" y="91"/>
                </a:lnTo>
                <a:lnTo>
                  <a:pt x="1644" y="90"/>
                </a:lnTo>
                <a:lnTo>
                  <a:pt x="1645" y="90"/>
                </a:lnTo>
                <a:lnTo>
                  <a:pt x="1645" y="89"/>
                </a:lnTo>
                <a:lnTo>
                  <a:pt x="1646" y="88"/>
                </a:lnTo>
                <a:lnTo>
                  <a:pt x="1646" y="88"/>
                </a:lnTo>
                <a:lnTo>
                  <a:pt x="1646" y="88"/>
                </a:lnTo>
                <a:lnTo>
                  <a:pt x="1647" y="88"/>
                </a:lnTo>
                <a:lnTo>
                  <a:pt x="1647" y="88"/>
                </a:lnTo>
                <a:lnTo>
                  <a:pt x="1648" y="88"/>
                </a:lnTo>
                <a:lnTo>
                  <a:pt x="1648" y="88"/>
                </a:lnTo>
                <a:lnTo>
                  <a:pt x="1649" y="88"/>
                </a:lnTo>
                <a:lnTo>
                  <a:pt x="1649" y="89"/>
                </a:lnTo>
                <a:lnTo>
                  <a:pt x="1650" y="90"/>
                </a:lnTo>
                <a:lnTo>
                  <a:pt x="1651" y="90"/>
                </a:lnTo>
                <a:lnTo>
                  <a:pt x="1651" y="90"/>
                </a:lnTo>
                <a:lnTo>
                  <a:pt x="1652" y="91"/>
                </a:lnTo>
                <a:lnTo>
                  <a:pt x="1652" y="91"/>
                </a:lnTo>
                <a:lnTo>
                  <a:pt x="1652" y="91"/>
                </a:lnTo>
                <a:lnTo>
                  <a:pt x="1653" y="91"/>
                </a:lnTo>
                <a:lnTo>
                  <a:pt x="1653" y="91"/>
                </a:lnTo>
                <a:lnTo>
                  <a:pt x="1654" y="92"/>
                </a:lnTo>
                <a:lnTo>
                  <a:pt x="1654" y="92"/>
                </a:lnTo>
                <a:lnTo>
                  <a:pt x="1655" y="91"/>
                </a:lnTo>
                <a:lnTo>
                  <a:pt x="1655" y="92"/>
                </a:lnTo>
                <a:lnTo>
                  <a:pt x="1656" y="91"/>
                </a:lnTo>
                <a:lnTo>
                  <a:pt x="1656" y="92"/>
                </a:lnTo>
                <a:lnTo>
                  <a:pt x="1657" y="92"/>
                </a:lnTo>
                <a:lnTo>
                  <a:pt x="1657" y="92"/>
                </a:lnTo>
                <a:lnTo>
                  <a:pt x="1657" y="91"/>
                </a:lnTo>
                <a:lnTo>
                  <a:pt x="1658" y="92"/>
                </a:lnTo>
                <a:lnTo>
                  <a:pt x="1658" y="92"/>
                </a:lnTo>
                <a:lnTo>
                  <a:pt x="1658" y="92"/>
                </a:lnTo>
                <a:lnTo>
                  <a:pt x="1659" y="92"/>
                </a:lnTo>
                <a:lnTo>
                  <a:pt x="1659" y="92"/>
                </a:lnTo>
                <a:lnTo>
                  <a:pt x="1660" y="92"/>
                </a:lnTo>
                <a:lnTo>
                  <a:pt x="1661" y="92"/>
                </a:lnTo>
                <a:lnTo>
                  <a:pt x="1661" y="92"/>
                </a:lnTo>
                <a:lnTo>
                  <a:pt x="1662" y="92"/>
                </a:lnTo>
                <a:lnTo>
                  <a:pt x="1663" y="92"/>
                </a:lnTo>
                <a:lnTo>
                  <a:pt x="1663" y="92"/>
                </a:lnTo>
                <a:lnTo>
                  <a:pt x="1663" y="91"/>
                </a:lnTo>
                <a:lnTo>
                  <a:pt x="1664" y="93"/>
                </a:lnTo>
                <a:lnTo>
                  <a:pt x="1664" y="93"/>
                </a:lnTo>
                <a:lnTo>
                  <a:pt x="1665" y="93"/>
                </a:lnTo>
                <a:lnTo>
                  <a:pt x="1665" y="93"/>
                </a:lnTo>
                <a:lnTo>
                  <a:pt x="1665" y="93"/>
                </a:lnTo>
                <a:lnTo>
                  <a:pt x="1666" y="93"/>
                </a:lnTo>
                <a:lnTo>
                  <a:pt x="1666" y="92"/>
                </a:lnTo>
                <a:lnTo>
                  <a:pt x="1667" y="91"/>
                </a:lnTo>
                <a:lnTo>
                  <a:pt x="1667" y="91"/>
                </a:lnTo>
                <a:lnTo>
                  <a:pt x="1667" y="91"/>
                </a:lnTo>
                <a:lnTo>
                  <a:pt x="1668" y="91"/>
                </a:lnTo>
                <a:lnTo>
                  <a:pt x="1668" y="90"/>
                </a:lnTo>
                <a:lnTo>
                  <a:pt x="1669" y="89"/>
                </a:lnTo>
                <a:lnTo>
                  <a:pt x="1669" y="89"/>
                </a:lnTo>
                <a:lnTo>
                  <a:pt x="1670" y="90"/>
                </a:lnTo>
                <a:lnTo>
                  <a:pt x="1670" y="90"/>
                </a:lnTo>
                <a:lnTo>
                  <a:pt x="1671" y="90"/>
                </a:lnTo>
                <a:lnTo>
                  <a:pt x="1672" y="90"/>
                </a:lnTo>
                <a:lnTo>
                  <a:pt x="1672" y="90"/>
                </a:lnTo>
                <a:lnTo>
                  <a:pt x="1673" y="89"/>
                </a:lnTo>
                <a:lnTo>
                  <a:pt x="1673" y="89"/>
                </a:lnTo>
                <a:lnTo>
                  <a:pt x="1674" y="90"/>
                </a:lnTo>
                <a:lnTo>
                  <a:pt x="1674" y="90"/>
                </a:lnTo>
                <a:lnTo>
                  <a:pt x="1675" y="90"/>
                </a:lnTo>
                <a:lnTo>
                  <a:pt x="1675" y="90"/>
                </a:lnTo>
                <a:lnTo>
                  <a:pt x="1675" y="91"/>
                </a:lnTo>
                <a:lnTo>
                  <a:pt x="1676" y="91"/>
                </a:lnTo>
                <a:lnTo>
                  <a:pt x="1677" y="91"/>
                </a:lnTo>
                <a:lnTo>
                  <a:pt x="1677" y="91"/>
                </a:lnTo>
                <a:lnTo>
                  <a:pt x="1677" y="91"/>
                </a:lnTo>
                <a:lnTo>
                  <a:pt x="1678" y="91"/>
                </a:lnTo>
                <a:lnTo>
                  <a:pt x="1678" y="91"/>
                </a:lnTo>
                <a:lnTo>
                  <a:pt x="1679" y="91"/>
                </a:lnTo>
                <a:lnTo>
                  <a:pt x="1679" y="91"/>
                </a:lnTo>
                <a:lnTo>
                  <a:pt x="1680" y="91"/>
                </a:lnTo>
                <a:lnTo>
                  <a:pt x="1680" y="91"/>
                </a:lnTo>
                <a:lnTo>
                  <a:pt x="1681" y="92"/>
                </a:lnTo>
                <a:lnTo>
                  <a:pt x="1681" y="92"/>
                </a:lnTo>
                <a:lnTo>
                  <a:pt x="1682" y="92"/>
                </a:lnTo>
                <a:lnTo>
                  <a:pt x="1683" y="92"/>
                </a:lnTo>
                <a:lnTo>
                  <a:pt x="1683" y="92"/>
                </a:lnTo>
                <a:lnTo>
                  <a:pt x="1684" y="92"/>
                </a:lnTo>
                <a:lnTo>
                  <a:pt x="1684" y="92"/>
                </a:lnTo>
                <a:lnTo>
                  <a:pt x="1685" y="92"/>
                </a:lnTo>
                <a:lnTo>
                  <a:pt x="1685" y="92"/>
                </a:lnTo>
                <a:lnTo>
                  <a:pt x="1685" y="92"/>
                </a:lnTo>
                <a:lnTo>
                  <a:pt x="1685" y="92"/>
                </a:lnTo>
                <a:lnTo>
                  <a:pt x="1686" y="92"/>
                </a:lnTo>
                <a:lnTo>
                  <a:pt x="1686" y="92"/>
                </a:lnTo>
                <a:lnTo>
                  <a:pt x="1687" y="92"/>
                </a:lnTo>
                <a:lnTo>
                  <a:pt x="1687" y="92"/>
                </a:lnTo>
                <a:lnTo>
                  <a:pt x="1688" y="92"/>
                </a:lnTo>
                <a:lnTo>
                  <a:pt x="1688" y="93"/>
                </a:lnTo>
                <a:lnTo>
                  <a:pt x="1689" y="92"/>
                </a:lnTo>
                <a:lnTo>
                  <a:pt x="1690" y="92"/>
                </a:lnTo>
                <a:lnTo>
                  <a:pt x="1690" y="92"/>
                </a:lnTo>
                <a:lnTo>
                  <a:pt x="1691" y="92"/>
                </a:lnTo>
                <a:lnTo>
                  <a:pt x="1691" y="92"/>
                </a:lnTo>
                <a:lnTo>
                  <a:pt x="1692" y="92"/>
                </a:lnTo>
                <a:lnTo>
                  <a:pt x="1692" y="92"/>
                </a:lnTo>
                <a:lnTo>
                  <a:pt x="1692" y="92"/>
                </a:lnTo>
                <a:lnTo>
                  <a:pt x="1692" y="92"/>
                </a:lnTo>
                <a:lnTo>
                  <a:pt x="1693" y="92"/>
                </a:lnTo>
                <a:lnTo>
                  <a:pt x="1693" y="93"/>
                </a:lnTo>
                <a:lnTo>
                  <a:pt x="1695" y="93"/>
                </a:lnTo>
                <a:lnTo>
                  <a:pt x="1695" y="93"/>
                </a:lnTo>
                <a:lnTo>
                  <a:pt x="1695" y="93"/>
                </a:lnTo>
                <a:lnTo>
                  <a:pt x="1696" y="93"/>
                </a:lnTo>
                <a:lnTo>
                  <a:pt x="1696" y="93"/>
                </a:lnTo>
                <a:lnTo>
                  <a:pt x="1696" y="93"/>
                </a:lnTo>
                <a:lnTo>
                  <a:pt x="1696" y="93"/>
                </a:lnTo>
                <a:lnTo>
                  <a:pt x="1697" y="93"/>
                </a:lnTo>
                <a:lnTo>
                  <a:pt x="1697" y="93"/>
                </a:lnTo>
                <a:lnTo>
                  <a:pt x="1697" y="93"/>
                </a:lnTo>
                <a:lnTo>
                  <a:pt x="1698" y="93"/>
                </a:lnTo>
                <a:lnTo>
                  <a:pt x="1699" y="93"/>
                </a:lnTo>
                <a:lnTo>
                  <a:pt x="1699" y="93"/>
                </a:lnTo>
                <a:lnTo>
                  <a:pt x="1700" y="93"/>
                </a:lnTo>
                <a:lnTo>
                  <a:pt x="1700" y="93"/>
                </a:lnTo>
                <a:lnTo>
                  <a:pt x="1701" y="93"/>
                </a:lnTo>
                <a:lnTo>
                  <a:pt x="1701" y="93"/>
                </a:lnTo>
                <a:lnTo>
                  <a:pt x="1702" y="94"/>
                </a:lnTo>
                <a:lnTo>
                  <a:pt x="1702" y="94"/>
                </a:lnTo>
                <a:lnTo>
                  <a:pt x="1703" y="93"/>
                </a:lnTo>
                <a:lnTo>
                  <a:pt x="1704" y="93"/>
                </a:lnTo>
                <a:lnTo>
                  <a:pt x="1704" y="93"/>
                </a:lnTo>
                <a:lnTo>
                  <a:pt x="1704" y="93"/>
                </a:lnTo>
                <a:lnTo>
                  <a:pt x="1704" y="93"/>
                </a:lnTo>
                <a:lnTo>
                  <a:pt x="1705" y="93"/>
                </a:lnTo>
                <a:lnTo>
                  <a:pt x="1705" y="93"/>
                </a:lnTo>
                <a:lnTo>
                  <a:pt x="1705" y="93"/>
                </a:lnTo>
                <a:lnTo>
                  <a:pt x="1706" y="93"/>
                </a:lnTo>
                <a:lnTo>
                  <a:pt x="1706" y="93"/>
                </a:lnTo>
                <a:lnTo>
                  <a:pt x="1706" y="93"/>
                </a:lnTo>
                <a:lnTo>
                  <a:pt x="1707" y="94"/>
                </a:lnTo>
                <a:lnTo>
                  <a:pt x="1707" y="93"/>
                </a:lnTo>
                <a:lnTo>
                  <a:pt x="1708" y="95"/>
                </a:lnTo>
                <a:lnTo>
                  <a:pt x="1708" y="95"/>
                </a:lnTo>
                <a:lnTo>
                  <a:pt x="1709" y="94"/>
                </a:lnTo>
                <a:lnTo>
                  <a:pt x="1710" y="94"/>
                </a:lnTo>
                <a:lnTo>
                  <a:pt x="1710" y="93"/>
                </a:lnTo>
                <a:lnTo>
                  <a:pt x="1711" y="93"/>
                </a:lnTo>
                <a:lnTo>
                  <a:pt x="1711" y="94"/>
                </a:lnTo>
                <a:lnTo>
                  <a:pt x="1712" y="95"/>
                </a:lnTo>
                <a:lnTo>
                  <a:pt x="1712" y="94"/>
                </a:lnTo>
                <a:lnTo>
                  <a:pt x="1712" y="94"/>
                </a:lnTo>
                <a:lnTo>
                  <a:pt x="1713" y="94"/>
                </a:lnTo>
                <a:lnTo>
                  <a:pt x="1713" y="94"/>
                </a:lnTo>
                <a:lnTo>
                  <a:pt x="1714" y="94"/>
                </a:lnTo>
                <a:lnTo>
                  <a:pt x="1714" y="94"/>
                </a:lnTo>
                <a:lnTo>
                  <a:pt x="1715" y="94"/>
                </a:lnTo>
                <a:lnTo>
                  <a:pt x="1716" y="95"/>
                </a:lnTo>
                <a:lnTo>
                  <a:pt x="1716" y="94"/>
                </a:lnTo>
                <a:lnTo>
                  <a:pt x="1716" y="94"/>
                </a:lnTo>
                <a:lnTo>
                  <a:pt x="1717" y="94"/>
                </a:lnTo>
                <a:lnTo>
                  <a:pt x="1717" y="94"/>
                </a:lnTo>
                <a:lnTo>
                  <a:pt x="1718" y="94"/>
                </a:lnTo>
                <a:lnTo>
                  <a:pt x="1718" y="94"/>
                </a:lnTo>
                <a:lnTo>
                  <a:pt x="1718" y="94"/>
                </a:lnTo>
                <a:lnTo>
                  <a:pt x="1719" y="93"/>
                </a:lnTo>
                <a:lnTo>
                  <a:pt x="1720" y="93"/>
                </a:lnTo>
                <a:lnTo>
                  <a:pt x="1720" y="91"/>
                </a:lnTo>
                <a:lnTo>
                  <a:pt x="1720" y="91"/>
                </a:lnTo>
                <a:lnTo>
                  <a:pt x="1721" y="91"/>
                </a:lnTo>
                <a:lnTo>
                  <a:pt x="1721" y="91"/>
                </a:lnTo>
                <a:lnTo>
                  <a:pt x="1722" y="91"/>
                </a:lnTo>
                <a:lnTo>
                  <a:pt x="1722" y="91"/>
                </a:lnTo>
                <a:lnTo>
                  <a:pt x="1722" y="93"/>
                </a:lnTo>
                <a:lnTo>
                  <a:pt x="1723" y="92"/>
                </a:lnTo>
                <a:lnTo>
                  <a:pt x="1723" y="92"/>
                </a:lnTo>
                <a:lnTo>
                  <a:pt x="1724" y="92"/>
                </a:lnTo>
                <a:lnTo>
                  <a:pt x="1724" y="94"/>
                </a:lnTo>
                <a:lnTo>
                  <a:pt x="1724" y="95"/>
                </a:lnTo>
                <a:lnTo>
                  <a:pt x="1725" y="97"/>
                </a:lnTo>
                <a:lnTo>
                  <a:pt x="1726" y="97"/>
                </a:lnTo>
                <a:lnTo>
                  <a:pt x="1726" y="97"/>
                </a:lnTo>
                <a:lnTo>
                  <a:pt x="1726" y="96"/>
                </a:lnTo>
                <a:lnTo>
                  <a:pt x="1727" y="96"/>
                </a:lnTo>
                <a:lnTo>
                  <a:pt x="1727" y="96"/>
                </a:lnTo>
                <a:lnTo>
                  <a:pt x="1728" y="96"/>
                </a:lnTo>
                <a:lnTo>
                  <a:pt x="1728" y="96"/>
                </a:lnTo>
                <a:lnTo>
                  <a:pt x="1728" y="96"/>
                </a:lnTo>
                <a:lnTo>
                  <a:pt x="1728" y="96"/>
                </a:lnTo>
                <a:lnTo>
                  <a:pt x="1729" y="96"/>
                </a:lnTo>
                <a:lnTo>
                  <a:pt x="1729" y="96"/>
                </a:lnTo>
                <a:lnTo>
                  <a:pt x="1729" y="96"/>
                </a:lnTo>
                <a:lnTo>
                  <a:pt x="1730" y="96"/>
                </a:lnTo>
                <a:lnTo>
                  <a:pt x="1731" y="96"/>
                </a:lnTo>
                <a:lnTo>
                  <a:pt x="1731" y="96"/>
                </a:lnTo>
                <a:lnTo>
                  <a:pt x="1732" y="96"/>
                </a:lnTo>
                <a:lnTo>
                  <a:pt x="1732" y="96"/>
                </a:lnTo>
                <a:lnTo>
                  <a:pt x="1732" y="96"/>
                </a:lnTo>
                <a:lnTo>
                  <a:pt x="1733" y="96"/>
                </a:lnTo>
                <a:lnTo>
                  <a:pt x="1733" y="96"/>
                </a:lnTo>
                <a:lnTo>
                  <a:pt x="1734" y="95"/>
                </a:lnTo>
                <a:lnTo>
                  <a:pt x="1734" y="93"/>
                </a:lnTo>
                <a:lnTo>
                  <a:pt x="1735" y="93"/>
                </a:lnTo>
                <a:lnTo>
                  <a:pt x="1735" y="93"/>
                </a:lnTo>
                <a:lnTo>
                  <a:pt x="1736" y="93"/>
                </a:lnTo>
                <a:lnTo>
                  <a:pt x="1736" y="93"/>
                </a:lnTo>
                <a:lnTo>
                  <a:pt x="1737" y="93"/>
                </a:lnTo>
                <a:lnTo>
                  <a:pt x="1737" y="93"/>
                </a:lnTo>
                <a:lnTo>
                  <a:pt x="1738" y="93"/>
                </a:lnTo>
                <a:lnTo>
                  <a:pt x="1738" y="93"/>
                </a:lnTo>
                <a:lnTo>
                  <a:pt x="1739" y="93"/>
                </a:lnTo>
                <a:lnTo>
                  <a:pt x="1739" y="93"/>
                </a:lnTo>
                <a:lnTo>
                  <a:pt x="1740" y="93"/>
                </a:lnTo>
                <a:lnTo>
                  <a:pt x="1740" y="93"/>
                </a:lnTo>
                <a:lnTo>
                  <a:pt x="1741" y="93"/>
                </a:lnTo>
                <a:lnTo>
                  <a:pt x="1742" y="93"/>
                </a:lnTo>
                <a:lnTo>
                  <a:pt x="1743" y="94"/>
                </a:lnTo>
                <a:lnTo>
                  <a:pt x="1743" y="94"/>
                </a:lnTo>
                <a:lnTo>
                  <a:pt x="1744" y="94"/>
                </a:lnTo>
                <a:lnTo>
                  <a:pt x="1744" y="94"/>
                </a:lnTo>
                <a:lnTo>
                  <a:pt x="1744" y="93"/>
                </a:lnTo>
                <a:lnTo>
                  <a:pt x="1744" y="93"/>
                </a:lnTo>
                <a:lnTo>
                  <a:pt x="1745" y="93"/>
                </a:lnTo>
                <a:lnTo>
                  <a:pt x="1745" y="93"/>
                </a:lnTo>
                <a:lnTo>
                  <a:pt x="1745" y="93"/>
                </a:lnTo>
                <a:lnTo>
                  <a:pt x="1746" y="93"/>
                </a:lnTo>
                <a:lnTo>
                  <a:pt x="1746" y="93"/>
                </a:lnTo>
                <a:lnTo>
                  <a:pt x="1747" y="93"/>
                </a:lnTo>
                <a:lnTo>
                  <a:pt x="1747" y="93"/>
                </a:lnTo>
                <a:lnTo>
                  <a:pt x="1747" y="93"/>
                </a:lnTo>
                <a:lnTo>
                  <a:pt x="1748" y="93"/>
                </a:lnTo>
                <a:lnTo>
                  <a:pt x="1748" y="94"/>
                </a:lnTo>
                <a:lnTo>
                  <a:pt x="1749" y="93"/>
                </a:lnTo>
                <a:lnTo>
                  <a:pt x="1749" y="93"/>
                </a:lnTo>
                <a:lnTo>
                  <a:pt x="1749" y="93"/>
                </a:lnTo>
                <a:lnTo>
                  <a:pt x="1750" y="95"/>
                </a:lnTo>
                <a:lnTo>
                  <a:pt x="1750" y="95"/>
                </a:lnTo>
                <a:lnTo>
                  <a:pt x="1751" y="94"/>
                </a:lnTo>
                <a:lnTo>
                  <a:pt x="1751" y="94"/>
                </a:lnTo>
                <a:lnTo>
                  <a:pt x="1751" y="94"/>
                </a:lnTo>
                <a:lnTo>
                  <a:pt x="1752" y="93"/>
                </a:lnTo>
                <a:lnTo>
                  <a:pt x="1752" y="94"/>
                </a:lnTo>
                <a:lnTo>
                  <a:pt x="1753" y="94"/>
                </a:lnTo>
                <a:lnTo>
                  <a:pt x="1753" y="95"/>
                </a:lnTo>
                <a:lnTo>
                  <a:pt x="1754" y="94"/>
                </a:lnTo>
                <a:lnTo>
                  <a:pt x="1754" y="94"/>
                </a:lnTo>
                <a:lnTo>
                  <a:pt x="1755" y="94"/>
                </a:lnTo>
                <a:lnTo>
                  <a:pt x="1755" y="94"/>
                </a:lnTo>
                <a:lnTo>
                  <a:pt x="1755" y="94"/>
                </a:lnTo>
                <a:lnTo>
                  <a:pt x="1756" y="94"/>
                </a:lnTo>
                <a:lnTo>
                  <a:pt x="1756" y="94"/>
                </a:lnTo>
                <a:lnTo>
                  <a:pt x="1756" y="94"/>
                </a:lnTo>
                <a:lnTo>
                  <a:pt x="1757" y="95"/>
                </a:lnTo>
                <a:lnTo>
                  <a:pt x="1757" y="94"/>
                </a:lnTo>
                <a:lnTo>
                  <a:pt x="1758" y="94"/>
                </a:lnTo>
                <a:lnTo>
                  <a:pt x="1758" y="94"/>
                </a:lnTo>
                <a:lnTo>
                  <a:pt x="1758" y="94"/>
                </a:lnTo>
                <a:lnTo>
                  <a:pt x="1759" y="94"/>
                </a:lnTo>
                <a:lnTo>
                  <a:pt x="1759" y="94"/>
                </a:lnTo>
                <a:lnTo>
                  <a:pt x="1759" y="94"/>
                </a:lnTo>
                <a:lnTo>
                  <a:pt x="1759" y="94"/>
                </a:lnTo>
                <a:lnTo>
                  <a:pt x="1760" y="94"/>
                </a:lnTo>
                <a:lnTo>
                  <a:pt x="1760" y="94"/>
                </a:lnTo>
                <a:lnTo>
                  <a:pt x="1760" y="94"/>
                </a:lnTo>
                <a:lnTo>
                  <a:pt x="1761" y="94"/>
                </a:lnTo>
                <a:lnTo>
                  <a:pt x="1761" y="94"/>
                </a:lnTo>
                <a:lnTo>
                  <a:pt x="1762" y="63"/>
                </a:lnTo>
                <a:lnTo>
                  <a:pt x="1763" y="63"/>
                </a:lnTo>
                <a:lnTo>
                  <a:pt x="1763" y="61"/>
                </a:lnTo>
                <a:lnTo>
                  <a:pt x="1764" y="60"/>
                </a:lnTo>
                <a:lnTo>
                  <a:pt x="1765" y="58"/>
                </a:lnTo>
                <a:lnTo>
                  <a:pt x="1765" y="58"/>
                </a:lnTo>
                <a:lnTo>
                  <a:pt x="1765" y="58"/>
                </a:lnTo>
                <a:lnTo>
                  <a:pt x="1766" y="58"/>
                </a:lnTo>
                <a:lnTo>
                  <a:pt x="1766" y="58"/>
                </a:lnTo>
                <a:lnTo>
                  <a:pt x="1767" y="58"/>
                </a:lnTo>
                <a:lnTo>
                  <a:pt x="1767" y="58"/>
                </a:lnTo>
                <a:lnTo>
                  <a:pt x="1767" y="56"/>
                </a:lnTo>
                <a:lnTo>
                  <a:pt x="1768" y="52"/>
                </a:lnTo>
                <a:lnTo>
                  <a:pt x="1768" y="52"/>
                </a:lnTo>
                <a:lnTo>
                  <a:pt x="1769" y="52"/>
                </a:lnTo>
                <a:lnTo>
                  <a:pt x="1770" y="53"/>
                </a:lnTo>
                <a:lnTo>
                  <a:pt x="1770" y="55"/>
                </a:lnTo>
                <a:lnTo>
                  <a:pt x="1771" y="56"/>
                </a:lnTo>
                <a:lnTo>
                  <a:pt x="1771" y="56"/>
                </a:lnTo>
                <a:lnTo>
                  <a:pt x="1771" y="56"/>
                </a:lnTo>
                <a:lnTo>
                  <a:pt x="1771" y="56"/>
                </a:lnTo>
                <a:lnTo>
                  <a:pt x="1772" y="56"/>
                </a:lnTo>
                <a:lnTo>
                  <a:pt x="1772" y="56"/>
                </a:lnTo>
                <a:lnTo>
                  <a:pt x="1773" y="56"/>
                </a:lnTo>
                <a:lnTo>
                  <a:pt x="1774" y="56"/>
                </a:lnTo>
                <a:lnTo>
                  <a:pt x="1774" y="56"/>
                </a:lnTo>
                <a:lnTo>
                  <a:pt x="1775" y="56"/>
                </a:lnTo>
                <a:lnTo>
                  <a:pt x="1775" y="56"/>
                </a:lnTo>
                <a:lnTo>
                  <a:pt x="1776" y="57"/>
                </a:lnTo>
                <a:lnTo>
                  <a:pt x="1776" y="57"/>
                </a:lnTo>
                <a:lnTo>
                  <a:pt x="1777" y="58"/>
                </a:lnTo>
                <a:lnTo>
                  <a:pt x="1777" y="58"/>
                </a:lnTo>
                <a:lnTo>
                  <a:pt x="1778" y="58"/>
                </a:lnTo>
                <a:lnTo>
                  <a:pt x="1778" y="58"/>
                </a:lnTo>
                <a:lnTo>
                  <a:pt x="1779" y="58"/>
                </a:lnTo>
                <a:lnTo>
                  <a:pt x="1779" y="58"/>
                </a:lnTo>
                <a:lnTo>
                  <a:pt x="1779" y="57"/>
                </a:lnTo>
                <a:lnTo>
                  <a:pt x="1779" y="58"/>
                </a:lnTo>
                <a:lnTo>
                  <a:pt x="1780" y="58"/>
                </a:lnTo>
                <a:lnTo>
                  <a:pt x="1780" y="58"/>
                </a:lnTo>
                <a:lnTo>
                  <a:pt x="1781" y="58"/>
                </a:lnTo>
                <a:lnTo>
                  <a:pt x="1781" y="58"/>
                </a:lnTo>
                <a:lnTo>
                  <a:pt x="1782" y="58"/>
                </a:lnTo>
                <a:lnTo>
                  <a:pt x="1782" y="56"/>
                </a:lnTo>
                <a:lnTo>
                  <a:pt x="1782" y="54"/>
                </a:lnTo>
                <a:lnTo>
                  <a:pt x="1783" y="54"/>
                </a:lnTo>
                <a:lnTo>
                  <a:pt x="1783" y="54"/>
                </a:lnTo>
                <a:lnTo>
                  <a:pt x="1783" y="54"/>
                </a:lnTo>
                <a:lnTo>
                  <a:pt x="1784" y="54"/>
                </a:lnTo>
                <a:lnTo>
                  <a:pt x="1784" y="54"/>
                </a:lnTo>
                <a:lnTo>
                  <a:pt x="1785" y="54"/>
                </a:lnTo>
                <a:lnTo>
                  <a:pt x="1785" y="54"/>
                </a:lnTo>
                <a:lnTo>
                  <a:pt x="1785" y="54"/>
                </a:lnTo>
                <a:lnTo>
                  <a:pt x="1786" y="54"/>
                </a:lnTo>
                <a:lnTo>
                  <a:pt x="1786" y="54"/>
                </a:lnTo>
                <a:lnTo>
                  <a:pt x="1787" y="54"/>
                </a:lnTo>
                <a:lnTo>
                  <a:pt x="1787" y="54"/>
                </a:lnTo>
                <a:lnTo>
                  <a:pt x="1788" y="53"/>
                </a:lnTo>
                <a:lnTo>
                  <a:pt x="1788" y="55"/>
                </a:lnTo>
                <a:lnTo>
                  <a:pt x="1788" y="56"/>
                </a:lnTo>
                <a:lnTo>
                  <a:pt x="1789" y="57"/>
                </a:lnTo>
                <a:lnTo>
                  <a:pt x="1790" y="57"/>
                </a:lnTo>
                <a:lnTo>
                  <a:pt x="1791" y="58"/>
                </a:lnTo>
                <a:lnTo>
                  <a:pt x="1791" y="58"/>
                </a:lnTo>
                <a:lnTo>
                  <a:pt x="1791" y="51"/>
                </a:lnTo>
                <a:lnTo>
                  <a:pt x="1792" y="51"/>
                </a:lnTo>
                <a:lnTo>
                  <a:pt x="1792" y="52"/>
                </a:lnTo>
                <a:lnTo>
                  <a:pt x="1793" y="53"/>
                </a:lnTo>
                <a:lnTo>
                  <a:pt x="1793" y="54"/>
                </a:lnTo>
                <a:lnTo>
                  <a:pt x="1794" y="54"/>
                </a:lnTo>
                <a:lnTo>
                  <a:pt x="1794" y="51"/>
                </a:lnTo>
                <a:lnTo>
                  <a:pt x="1795" y="52"/>
                </a:lnTo>
                <a:lnTo>
                  <a:pt x="1795" y="52"/>
                </a:lnTo>
                <a:lnTo>
                  <a:pt x="1795" y="52"/>
                </a:lnTo>
                <a:lnTo>
                  <a:pt x="1796" y="52"/>
                </a:lnTo>
                <a:lnTo>
                  <a:pt x="1796" y="52"/>
                </a:lnTo>
                <a:lnTo>
                  <a:pt x="1797" y="52"/>
                </a:lnTo>
                <a:lnTo>
                  <a:pt x="1797" y="51"/>
                </a:lnTo>
                <a:lnTo>
                  <a:pt x="1797" y="51"/>
                </a:lnTo>
                <a:lnTo>
                  <a:pt x="1798" y="51"/>
                </a:lnTo>
                <a:lnTo>
                  <a:pt x="1798" y="52"/>
                </a:lnTo>
                <a:lnTo>
                  <a:pt x="1799" y="53"/>
                </a:lnTo>
                <a:lnTo>
                  <a:pt x="1799" y="53"/>
                </a:lnTo>
                <a:lnTo>
                  <a:pt x="1800" y="52"/>
                </a:lnTo>
                <a:lnTo>
                  <a:pt x="1800" y="53"/>
                </a:lnTo>
                <a:lnTo>
                  <a:pt x="1801" y="53"/>
                </a:lnTo>
                <a:lnTo>
                  <a:pt x="1802" y="53"/>
                </a:lnTo>
                <a:lnTo>
                  <a:pt x="1802" y="53"/>
                </a:lnTo>
                <a:lnTo>
                  <a:pt x="1803" y="52"/>
                </a:lnTo>
                <a:lnTo>
                  <a:pt x="1803" y="52"/>
                </a:lnTo>
                <a:lnTo>
                  <a:pt x="1804" y="59"/>
                </a:lnTo>
                <a:lnTo>
                  <a:pt x="1804" y="61"/>
                </a:lnTo>
                <a:lnTo>
                  <a:pt x="1805" y="76"/>
                </a:lnTo>
                <a:lnTo>
                  <a:pt x="1805" y="83"/>
                </a:lnTo>
                <a:lnTo>
                  <a:pt x="1806" y="93"/>
                </a:lnTo>
                <a:lnTo>
                  <a:pt x="1806" y="94"/>
                </a:lnTo>
                <a:lnTo>
                  <a:pt x="1808" y="96"/>
                </a:lnTo>
                <a:lnTo>
                  <a:pt x="1808" y="96"/>
                </a:lnTo>
                <a:lnTo>
                  <a:pt x="1809" y="97"/>
                </a:lnTo>
                <a:lnTo>
                  <a:pt x="1809" y="97"/>
                </a:lnTo>
                <a:lnTo>
                  <a:pt x="1809" y="96"/>
                </a:lnTo>
                <a:lnTo>
                  <a:pt x="1810" y="96"/>
                </a:lnTo>
                <a:lnTo>
                  <a:pt x="1810" y="96"/>
                </a:lnTo>
                <a:lnTo>
                  <a:pt x="1810" y="96"/>
                </a:lnTo>
                <a:lnTo>
                  <a:pt x="1811" y="96"/>
                </a:lnTo>
                <a:lnTo>
                  <a:pt x="1812" y="96"/>
                </a:lnTo>
                <a:lnTo>
                  <a:pt x="1812" y="96"/>
                </a:lnTo>
                <a:lnTo>
                  <a:pt x="1813" y="96"/>
                </a:lnTo>
                <a:lnTo>
                  <a:pt x="1813" y="96"/>
                </a:lnTo>
                <a:lnTo>
                  <a:pt x="1813" y="96"/>
                </a:lnTo>
                <a:lnTo>
                  <a:pt x="1814" y="96"/>
                </a:lnTo>
                <a:lnTo>
                  <a:pt x="1814" y="96"/>
                </a:lnTo>
                <a:lnTo>
                  <a:pt x="1814" y="96"/>
                </a:lnTo>
                <a:lnTo>
                  <a:pt x="1815" y="96"/>
                </a:lnTo>
                <a:lnTo>
                  <a:pt x="1815" y="96"/>
                </a:lnTo>
                <a:lnTo>
                  <a:pt x="1815" y="96"/>
                </a:lnTo>
                <a:lnTo>
                  <a:pt x="1816" y="96"/>
                </a:lnTo>
                <a:lnTo>
                  <a:pt x="1817" y="96"/>
                </a:lnTo>
                <a:lnTo>
                  <a:pt x="1817" y="94"/>
                </a:lnTo>
                <a:lnTo>
                  <a:pt x="1818" y="95"/>
                </a:lnTo>
                <a:lnTo>
                  <a:pt x="1818" y="95"/>
                </a:lnTo>
                <a:lnTo>
                  <a:pt x="1819" y="95"/>
                </a:lnTo>
                <a:lnTo>
                  <a:pt x="1819" y="95"/>
                </a:lnTo>
                <a:lnTo>
                  <a:pt x="1820" y="96"/>
                </a:lnTo>
                <a:lnTo>
                  <a:pt x="1820" y="95"/>
                </a:lnTo>
                <a:lnTo>
                  <a:pt x="1820" y="95"/>
                </a:lnTo>
                <a:lnTo>
                  <a:pt x="1821" y="95"/>
                </a:lnTo>
                <a:lnTo>
                  <a:pt x="1821" y="95"/>
                </a:lnTo>
                <a:lnTo>
                  <a:pt x="1822" y="95"/>
                </a:lnTo>
                <a:lnTo>
                  <a:pt x="1822" y="95"/>
                </a:lnTo>
                <a:lnTo>
                  <a:pt x="1822" y="95"/>
                </a:lnTo>
                <a:lnTo>
                  <a:pt x="1823" y="95"/>
                </a:lnTo>
                <a:lnTo>
                  <a:pt x="1823" y="95"/>
                </a:lnTo>
                <a:lnTo>
                  <a:pt x="1824" y="95"/>
                </a:lnTo>
                <a:lnTo>
                  <a:pt x="1824" y="95"/>
                </a:lnTo>
                <a:lnTo>
                  <a:pt x="1824" y="95"/>
                </a:lnTo>
                <a:lnTo>
                  <a:pt x="1825" y="95"/>
                </a:lnTo>
                <a:lnTo>
                  <a:pt x="1825" y="95"/>
                </a:lnTo>
                <a:lnTo>
                  <a:pt x="1825" y="95"/>
                </a:lnTo>
                <a:lnTo>
                  <a:pt x="1826" y="95"/>
                </a:lnTo>
                <a:lnTo>
                  <a:pt x="1826" y="95"/>
                </a:lnTo>
                <a:lnTo>
                  <a:pt x="1827" y="95"/>
                </a:lnTo>
                <a:lnTo>
                  <a:pt x="1827" y="95"/>
                </a:lnTo>
                <a:lnTo>
                  <a:pt x="1827" y="95"/>
                </a:lnTo>
                <a:lnTo>
                  <a:pt x="1828" y="95"/>
                </a:lnTo>
                <a:lnTo>
                  <a:pt x="1828" y="95"/>
                </a:lnTo>
                <a:lnTo>
                  <a:pt x="1828" y="95"/>
                </a:lnTo>
                <a:lnTo>
                  <a:pt x="1829" y="95"/>
                </a:lnTo>
                <a:lnTo>
                  <a:pt x="1829" y="95"/>
                </a:lnTo>
                <a:lnTo>
                  <a:pt x="1830" y="95"/>
                </a:lnTo>
                <a:lnTo>
                  <a:pt x="1830" y="95"/>
                </a:lnTo>
                <a:lnTo>
                  <a:pt x="1830" y="95"/>
                </a:lnTo>
                <a:lnTo>
                  <a:pt x="1831" y="95"/>
                </a:lnTo>
                <a:lnTo>
                  <a:pt x="1831" y="95"/>
                </a:lnTo>
                <a:lnTo>
                  <a:pt x="1832" y="95"/>
                </a:lnTo>
                <a:lnTo>
                  <a:pt x="1833" y="95"/>
                </a:lnTo>
                <a:lnTo>
                  <a:pt x="1833" y="95"/>
                </a:lnTo>
                <a:lnTo>
                  <a:pt x="1834" y="96"/>
                </a:lnTo>
                <a:lnTo>
                  <a:pt x="1834" y="96"/>
                </a:lnTo>
                <a:lnTo>
                  <a:pt x="1835" y="96"/>
                </a:lnTo>
                <a:lnTo>
                  <a:pt x="1835" y="96"/>
                </a:lnTo>
                <a:lnTo>
                  <a:pt x="1836" y="96"/>
                </a:lnTo>
                <a:lnTo>
                  <a:pt x="1836" y="97"/>
                </a:lnTo>
                <a:lnTo>
                  <a:pt x="1837" y="98"/>
                </a:lnTo>
                <a:lnTo>
                  <a:pt x="1837" y="97"/>
                </a:lnTo>
                <a:lnTo>
                  <a:pt x="1838" y="97"/>
                </a:lnTo>
                <a:lnTo>
                  <a:pt x="1838" y="97"/>
                </a:lnTo>
                <a:lnTo>
                  <a:pt x="1838" y="97"/>
                </a:lnTo>
                <a:lnTo>
                  <a:pt x="1839" y="97"/>
                </a:lnTo>
                <a:lnTo>
                  <a:pt x="1839" y="98"/>
                </a:lnTo>
                <a:lnTo>
                  <a:pt x="1840" y="98"/>
                </a:lnTo>
                <a:lnTo>
                  <a:pt x="1840" y="97"/>
                </a:lnTo>
                <a:lnTo>
                  <a:pt x="1840" y="97"/>
                </a:lnTo>
                <a:lnTo>
                  <a:pt x="1841" y="97"/>
                </a:lnTo>
                <a:lnTo>
                  <a:pt x="1841" y="97"/>
                </a:lnTo>
                <a:lnTo>
                  <a:pt x="1842" y="97"/>
                </a:lnTo>
                <a:lnTo>
                  <a:pt x="1842" y="97"/>
                </a:lnTo>
                <a:lnTo>
                  <a:pt x="1842" y="97"/>
                </a:lnTo>
                <a:lnTo>
                  <a:pt x="1843" y="97"/>
                </a:lnTo>
                <a:lnTo>
                  <a:pt x="1843" y="97"/>
                </a:lnTo>
                <a:lnTo>
                  <a:pt x="1844" y="97"/>
                </a:lnTo>
                <a:lnTo>
                  <a:pt x="1844" y="97"/>
                </a:lnTo>
                <a:lnTo>
                  <a:pt x="1845" y="97"/>
                </a:lnTo>
                <a:lnTo>
                  <a:pt x="1845" y="97"/>
                </a:lnTo>
                <a:lnTo>
                  <a:pt x="1846" y="97"/>
                </a:lnTo>
                <a:lnTo>
                  <a:pt x="1846" y="97"/>
                </a:lnTo>
                <a:lnTo>
                  <a:pt x="1847" y="99"/>
                </a:lnTo>
                <a:lnTo>
                  <a:pt x="1847" y="99"/>
                </a:lnTo>
                <a:lnTo>
                  <a:pt x="1847" y="99"/>
                </a:lnTo>
                <a:lnTo>
                  <a:pt x="1848" y="99"/>
                </a:lnTo>
                <a:lnTo>
                  <a:pt x="1848" y="99"/>
                </a:lnTo>
                <a:lnTo>
                  <a:pt x="1849" y="99"/>
                </a:lnTo>
                <a:lnTo>
                  <a:pt x="1849" y="99"/>
                </a:lnTo>
                <a:lnTo>
                  <a:pt x="1850" y="99"/>
                </a:lnTo>
                <a:lnTo>
                  <a:pt x="1850" y="99"/>
                </a:lnTo>
                <a:lnTo>
                  <a:pt x="1851" y="99"/>
                </a:lnTo>
                <a:lnTo>
                  <a:pt x="1851" y="99"/>
                </a:lnTo>
                <a:lnTo>
                  <a:pt x="1851" y="100"/>
                </a:lnTo>
                <a:lnTo>
                  <a:pt x="1852" y="100"/>
                </a:lnTo>
                <a:lnTo>
                  <a:pt x="1852" y="99"/>
                </a:lnTo>
                <a:lnTo>
                  <a:pt x="1852" y="99"/>
                </a:lnTo>
                <a:lnTo>
                  <a:pt x="1853" y="99"/>
                </a:lnTo>
                <a:lnTo>
                  <a:pt x="1854" y="99"/>
                </a:lnTo>
                <a:lnTo>
                  <a:pt x="1854" y="99"/>
                </a:lnTo>
                <a:lnTo>
                  <a:pt x="1854" y="99"/>
                </a:lnTo>
                <a:lnTo>
                  <a:pt x="1855" y="99"/>
                </a:lnTo>
                <a:lnTo>
                  <a:pt x="1856" y="99"/>
                </a:lnTo>
                <a:lnTo>
                  <a:pt x="1856" y="99"/>
                </a:lnTo>
                <a:lnTo>
                  <a:pt x="1856" y="99"/>
                </a:lnTo>
                <a:lnTo>
                  <a:pt x="1857" y="99"/>
                </a:lnTo>
                <a:lnTo>
                  <a:pt x="1857" y="97"/>
                </a:lnTo>
                <a:lnTo>
                  <a:pt x="1858" y="97"/>
                </a:lnTo>
                <a:lnTo>
                  <a:pt x="1858" y="97"/>
                </a:lnTo>
                <a:lnTo>
                  <a:pt x="1859" y="97"/>
                </a:lnTo>
                <a:lnTo>
                  <a:pt x="1860" y="97"/>
                </a:lnTo>
                <a:lnTo>
                  <a:pt x="1861" y="96"/>
                </a:lnTo>
                <a:lnTo>
                  <a:pt x="1861" y="96"/>
                </a:lnTo>
                <a:lnTo>
                  <a:pt x="1861" y="96"/>
                </a:lnTo>
                <a:lnTo>
                  <a:pt x="1861" y="96"/>
                </a:lnTo>
                <a:lnTo>
                  <a:pt x="1862" y="96"/>
                </a:lnTo>
                <a:lnTo>
                  <a:pt x="1862" y="96"/>
                </a:lnTo>
                <a:lnTo>
                  <a:pt x="1863" y="97"/>
                </a:lnTo>
                <a:lnTo>
                  <a:pt x="1863" y="97"/>
                </a:lnTo>
                <a:lnTo>
                  <a:pt x="1863" y="97"/>
                </a:lnTo>
                <a:lnTo>
                  <a:pt x="1864" y="97"/>
                </a:lnTo>
                <a:lnTo>
                  <a:pt x="1865" y="97"/>
                </a:lnTo>
                <a:lnTo>
                  <a:pt x="1865" y="97"/>
                </a:lnTo>
                <a:lnTo>
                  <a:pt x="1865" y="97"/>
                </a:lnTo>
                <a:lnTo>
                  <a:pt x="1866" y="97"/>
                </a:lnTo>
                <a:lnTo>
                  <a:pt x="1867" y="97"/>
                </a:lnTo>
                <a:lnTo>
                  <a:pt x="1867" y="97"/>
                </a:lnTo>
                <a:lnTo>
                  <a:pt x="1867" y="97"/>
                </a:lnTo>
                <a:lnTo>
                  <a:pt x="1868" y="97"/>
                </a:lnTo>
                <a:lnTo>
                  <a:pt x="1868" y="97"/>
                </a:lnTo>
                <a:lnTo>
                  <a:pt x="1869" y="97"/>
                </a:lnTo>
                <a:lnTo>
                  <a:pt x="1869" y="97"/>
                </a:lnTo>
                <a:lnTo>
                  <a:pt x="1869" y="97"/>
                </a:lnTo>
                <a:lnTo>
                  <a:pt x="1869" y="97"/>
                </a:lnTo>
                <a:lnTo>
                  <a:pt x="1870" y="97"/>
                </a:lnTo>
                <a:lnTo>
                  <a:pt x="1870" y="97"/>
                </a:lnTo>
                <a:lnTo>
                  <a:pt x="1871" y="96"/>
                </a:lnTo>
                <a:lnTo>
                  <a:pt x="1871" y="96"/>
                </a:lnTo>
                <a:lnTo>
                  <a:pt x="1871" y="96"/>
                </a:lnTo>
                <a:lnTo>
                  <a:pt x="1872" y="96"/>
                </a:lnTo>
                <a:lnTo>
                  <a:pt x="1872" y="96"/>
                </a:lnTo>
                <a:lnTo>
                  <a:pt x="1873" y="96"/>
                </a:lnTo>
                <a:lnTo>
                  <a:pt x="1873" y="96"/>
                </a:lnTo>
                <a:lnTo>
                  <a:pt x="1873" y="96"/>
                </a:lnTo>
                <a:lnTo>
                  <a:pt x="1874" y="96"/>
                </a:lnTo>
                <a:lnTo>
                  <a:pt x="1874" y="96"/>
                </a:lnTo>
                <a:lnTo>
                  <a:pt x="1874" y="96"/>
                </a:lnTo>
                <a:lnTo>
                  <a:pt x="1875" y="95"/>
                </a:lnTo>
                <a:lnTo>
                  <a:pt x="1875" y="96"/>
                </a:lnTo>
                <a:lnTo>
                  <a:pt x="1876" y="96"/>
                </a:lnTo>
                <a:lnTo>
                  <a:pt x="1876" y="96"/>
                </a:lnTo>
                <a:lnTo>
                  <a:pt x="1877" y="96"/>
                </a:lnTo>
                <a:lnTo>
                  <a:pt x="1877" y="96"/>
                </a:lnTo>
                <a:lnTo>
                  <a:pt x="1877" y="96"/>
                </a:lnTo>
                <a:lnTo>
                  <a:pt x="1878" y="96"/>
                </a:lnTo>
                <a:lnTo>
                  <a:pt x="1878" y="96"/>
                </a:lnTo>
                <a:lnTo>
                  <a:pt x="1878" y="95"/>
                </a:lnTo>
                <a:lnTo>
                  <a:pt x="1879" y="95"/>
                </a:lnTo>
                <a:lnTo>
                  <a:pt x="1879" y="95"/>
                </a:lnTo>
                <a:lnTo>
                  <a:pt x="1880" y="95"/>
                </a:lnTo>
                <a:lnTo>
                  <a:pt x="1881" y="95"/>
                </a:lnTo>
                <a:lnTo>
                  <a:pt x="1881" y="95"/>
                </a:lnTo>
                <a:lnTo>
                  <a:pt x="1881" y="95"/>
                </a:lnTo>
                <a:lnTo>
                  <a:pt x="1882" y="95"/>
                </a:lnTo>
                <a:lnTo>
                  <a:pt x="1882" y="95"/>
                </a:lnTo>
                <a:lnTo>
                  <a:pt x="1883" y="94"/>
                </a:lnTo>
                <a:lnTo>
                  <a:pt x="1883" y="94"/>
                </a:lnTo>
                <a:lnTo>
                  <a:pt x="1884" y="93"/>
                </a:lnTo>
                <a:lnTo>
                  <a:pt x="1884" y="93"/>
                </a:lnTo>
                <a:lnTo>
                  <a:pt x="1884" y="93"/>
                </a:lnTo>
                <a:lnTo>
                  <a:pt x="1885" y="93"/>
                </a:lnTo>
                <a:lnTo>
                  <a:pt x="1885" y="93"/>
                </a:lnTo>
                <a:lnTo>
                  <a:pt x="1885" y="93"/>
                </a:lnTo>
                <a:lnTo>
                  <a:pt x="1886" y="94"/>
                </a:lnTo>
                <a:lnTo>
                  <a:pt x="1887" y="94"/>
                </a:lnTo>
                <a:lnTo>
                  <a:pt x="1887" y="94"/>
                </a:lnTo>
                <a:lnTo>
                  <a:pt x="1887" y="94"/>
                </a:lnTo>
                <a:lnTo>
                  <a:pt x="1888" y="94"/>
                </a:lnTo>
                <a:lnTo>
                  <a:pt x="1888" y="94"/>
                </a:lnTo>
                <a:lnTo>
                  <a:pt x="1888" y="94"/>
                </a:lnTo>
                <a:lnTo>
                  <a:pt x="1889" y="93"/>
                </a:lnTo>
                <a:lnTo>
                  <a:pt x="1889" y="93"/>
                </a:lnTo>
                <a:lnTo>
                  <a:pt x="1890" y="93"/>
                </a:lnTo>
                <a:lnTo>
                  <a:pt x="1890" y="93"/>
                </a:lnTo>
                <a:lnTo>
                  <a:pt x="1891" y="92"/>
                </a:lnTo>
                <a:lnTo>
                  <a:pt x="1892" y="92"/>
                </a:lnTo>
                <a:lnTo>
                  <a:pt x="1893" y="93"/>
                </a:lnTo>
                <a:lnTo>
                  <a:pt x="1893" y="94"/>
                </a:lnTo>
                <a:lnTo>
                  <a:pt x="1894" y="95"/>
                </a:lnTo>
                <a:lnTo>
                  <a:pt x="1894" y="95"/>
                </a:lnTo>
                <a:lnTo>
                  <a:pt x="1895" y="96"/>
                </a:lnTo>
                <a:lnTo>
                  <a:pt x="1895" y="96"/>
                </a:lnTo>
                <a:lnTo>
                  <a:pt x="1896" y="96"/>
                </a:lnTo>
                <a:lnTo>
                  <a:pt x="1896" y="95"/>
                </a:lnTo>
                <a:lnTo>
                  <a:pt x="1897" y="95"/>
                </a:lnTo>
                <a:lnTo>
                  <a:pt x="1897" y="95"/>
                </a:lnTo>
                <a:lnTo>
                  <a:pt x="1897" y="95"/>
                </a:lnTo>
                <a:lnTo>
                  <a:pt x="1898" y="95"/>
                </a:lnTo>
                <a:lnTo>
                  <a:pt x="1898" y="95"/>
                </a:lnTo>
                <a:lnTo>
                  <a:pt x="1899" y="95"/>
                </a:lnTo>
                <a:lnTo>
                  <a:pt x="1899" y="95"/>
                </a:lnTo>
                <a:lnTo>
                  <a:pt x="1899" y="95"/>
                </a:lnTo>
                <a:lnTo>
                  <a:pt x="1900" y="96"/>
                </a:lnTo>
                <a:lnTo>
                  <a:pt x="1900" y="96"/>
                </a:lnTo>
                <a:lnTo>
                  <a:pt x="1901" y="96"/>
                </a:lnTo>
                <a:lnTo>
                  <a:pt x="1901" y="96"/>
                </a:lnTo>
                <a:lnTo>
                  <a:pt x="1902" y="96"/>
                </a:lnTo>
                <a:lnTo>
                  <a:pt x="1902" y="96"/>
                </a:lnTo>
                <a:lnTo>
                  <a:pt x="1902" y="96"/>
                </a:lnTo>
                <a:lnTo>
                  <a:pt x="1903" y="96"/>
                </a:lnTo>
                <a:lnTo>
                  <a:pt x="1904" y="95"/>
                </a:lnTo>
                <a:lnTo>
                  <a:pt x="1904" y="95"/>
                </a:lnTo>
                <a:lnTo>
                  <a:pt x="1905" y="96"/>
                </a:lnTo>
                <a:lnTo>
                  <a:pt x="1905" y="96"/>
                </a:lnTo>
                <a:lnTo>
                  <a:pt x="1905" y="96"/>
                </a:lnTo>
                <a:lnTo>
                  <a:pt x="1906" y="95"/>
                </a:lnTo>
                <a:lnTo>
                  <a:pt x="1906" y="95"/>
                </a:lnTo>
                <a:lnTo>
                  <a:pt x="1906" y="95"/>
                </a:lnTo>
                <a:lnTo>
                  <a:pt x="1907" y="95"/>
                </a:lnTo>
                <a:lnTo>
                  <a:pt x="1907" y="95"/>
                </a:lnTo>
                <a:lnTo>
                  <a:pt x="1907" y="95"/>
                </a:lnTo>
                <a:lnTo>
                  <a:pt x="1908" y="95"/>
                </a:lnTo>
                <a:lnTo>
                  <a:pt x="1908" y="95"/>
                </a:lnTo>
                <a:lnTo>
                  <a:pt x="1909" y="95"/>
                </a:lnTo>
                <a:lnTo>
                  <a:pt x="1909" y="95"/>
                </a:lnTo>
                <a:lnTo>
                  <a:pt x="1910" y="95"/>
                </a:lnTo>
                <a:lnTo>
                  <a:pt x="1910" y="95"/>
                </a:lnTo>
                <a:lnTo>
                  <a:pt x="1911" y="95"/>
                </a:lnTo>
                <a:lnTo>
                  <a:pt x="1911" y="95"/>
                </a:lnTo>
                <a:lnTo>
                  <a:pt x="1911" y="95"/>
                </a:lnTo>
                <a:lnTo>
                  <a:pt x="1912" y="95"/>
                </a:lnTo>
                <a:lnTo>
                  <a:pt x="1912" y="96"/>
                </a:lnTo>
                <a:lnTo>
                  <a:pt x="1913" y="96"/>
                </a:lnTo>
                <a:lnTo>
                  <a:pt x="1913" y="96"/>
                </a:lnTo>
                <a:lnTo>
                  <a:pt x="1913" y="96"/>
                </a:lnTo>
                <a:lnTo>
                  <a:pt x="1913" y="96"/>
                </a:lnTo>
                <a:lnTo>
                  <a:pt x="1914" y="96"/>
                </a:lnTo>
                <a:lnTo>
                  <a:pt x="1914" y="96"/>
                </a:lnTo>
                <a:lnTo>
                  <a:pt x="1915" y="96"/>
                </a:lnTo>
                <a:lnTo>
                  <a:pt x="1915" y="96"/>
                </a:lnTo>
                <a:lnTo>
                  <a:pt x="1915" y="96"/>
                </a:lnTo>
                <a:lnTo>
                  <a:pt x="1916" y="96"/>
                </a:lnTo>
                <a:lnTo>
                  <a:pt x="1916" y="96"/>
                </a:lnTo>
                <a:lnTo>
                  <a:pt x="1916" y="96"/>
                </a:lnTo>
                <a:lnTo>
                  <a:pt x="1917" y="97"/>
                </a:lnTo>
                <a:lnTo>
                  <a:pt x="1917" y="97"/>
                </a:lnTo>
                <a:lnTo>
                  <a:pt x="1918" y="97"/>
                </a:lnTo>
                <a:lnTo>
                  <a:pt x="1918" y="97"/>
                </a:lnTo>
                <a:lnTo>
                  <a:pt x="1918" y="97"/>
                </a:lnTo>
                <a:lnTo>
                  <a:pt x="1918" y="97"/>
                </a:lnTo>
                <a:lnTo>
                  <a:pt x="1919" y="97"/>
                </a:lnTo>
                <a:lnTo>
                  <a:pt x="1920" y="98"/>
                </a:lnTo>
                <a:lnTo>
                  <a:pt x="1920" y="98"/>
                </a:lnTo>
                <a:lnTo>
                  <a:pt x="1921" y="98"/>
                </a:lnTo>
                <a:lnTo>
                  <a:pt x="1921" y="98"/>
                </a:lnTo>
                <a:lnTo>
                  <a:pt x="1921" y="98"/>
                </a:lnTo>
                <a:lnTo>
                  <a:pt x="1922" y="98"/>
                </a:lnTo>
                <a:lnTo>
                  <a:pt x="1922" y="98"/>
                </a:lnTo>
                <a:lnTo>
                  <a:pt x="1922" y="98"/>
                </a:lnTo>
                <a:lnTo>
                  <a:pt x="1923" y="98"/>
                </a:lnTo>
                <a:lnTo>
                  <a:pt x="1923" y="98"/>
                </a:lnTo>
                <a:lnTo>
                  <a:pt x="1923" y="98"/>
                </a:lnTo>
                <a:lnTo>
                  <a:pt x="1924" y="98"/>
                </a:lnTo>
                <a:lnTo>
                  <a:pt x="1924" y="98"/>
                </a:lnTo>
                <a:lnTo>
                  <a:pt x="1924" y="98"/>
                </a:lnTo>
                <a:lnTo>
                  <a:pt x="1925" y="98"/>
                </a:lnTo>
                <a:lnTo>
                  <a:pt x="1926" y="97"/>
                </a:lnTo>
                <a:lnTo>
                  <a:pt x="1926" y="97"/>
                </a:lnTo>
                <a:lnTo>
                  <a:pt x="1926" y="97"/>
                </a:lnTo>
                <a:lnTo>
                  <a:pt x="1927" y="97"/>
                </a:lnTo>
                <a:lnTo>
                  <a:pt x="1927" y="97"/>
                </a:lnTo>
                <a:lnTo>
                  <a:pt x="1927" y="97"/>
                </a:lnTo>
                <a:lnTo>
                  <a:pt x="1928" y="97"/>
                </a:lnTo>
                <a:lnTo>
                  <a:pt x="1928" y="97"/>
                </a:lnTo>
                <a:lnTo>
                  <a:pt x="1929" y="97"/>
                </a:lnTo>
                <a:lnTo>
                  <a:pt x="1929" y="97"/>
                </a:lnTo>
                <a:lnTo>
                  <a:pt x="1930" y="97"/>
                </a:lnTo>
                <a:lnTo>
                  <a:pt x="1930" y="99"/>
                </a:lnTo>
                <a:lnTo>
                  <a:pt x="1931" y="99"/>
                </a:lnTo>
                <a:lnTo>
                  <a:pt x="1931" y="99"/>
                </a:lnTo>
                <a:lnTo>
                  <a:pt x="1931" y="99"/>
                </a:lnTo>
                <a:lnTo>
                  <a:pt x="1932" y="99"/>
                </a:lnTo>
                <a:lnTo>
                  <a:pt x="1932" y="99"/>
                </a:lnTo>
                <a:lnTo>
                  <a:pt x="1932" y="99"/>
                </a:lnTo>
                <a:lnTo>
                  <a:pt x="1933" y="99"/>
                </a:lnTo>
                <a:lnTo>
                  <a:pt x="1933" y="99"/>
                </a:lnTo>
                <a:lnTo>
                  <a:pt x="1934" y="100"/>
                </a:lnTo>
                <a:lnTo>
                  <a:pt x="1935" y="100"/>
                </a:lnTo>
                <a:lnTo>
                  <a:pt x="1936" y="99"/>
                </a:lnTo>
                <a:lnTo>
                  <a:pt x="1936" y="99"/>
                </a:lnTo>
                <a:lnTo>
                  <a:pt x="1937" y="99"/>
                </a:lnTo>
                <a:lnTo>
                  <a:pt x="1937" y="99"/>
                </a:lnTo>
                <a:lnTo>
                  <a:pt x="1937" y="99"/>
                </a:lnTo>
                <a:lnTo>
                  <a:pt x="1938" y="99"/>
                </a:lnTo>
                <a:lnTo>
                  <a:pt x="1938" y="99"/>
                </a:lnTo>
                <a:lnTo>
                  <a:pt x="1938" y="99"/>
                </a:lnTo>
                <a:lnTo>
                  <a:pt x="1939" y="99"/>
                </a:lnTo>
                <a:lnTo>
                  <a:pt x="1939" y="99"/>
                </a:lnTo>
                <a:lnTo>
                  <a:pt x="1940" y="99"/>
                </a:lnTo>
                <a:lnTo>
                  <a:pt x="1940" y="98"/>
                </a:lnTo>
                <a:lnTo>
                  <a:pt x="1940" y="98"/>
                </a:lnTo>
                <a:lnTo>
                  <a:pt x="1941" y="98"/>
                </a:lnTo>
                <a:lnTo>
                  <a:pt x="1941" y="98"/>
                </a:lnTo>
                <a:lnTo>
                  <a:pt x="1942" y="97"/>
                </a:lnTo>
                <a:lnTo>
                  <a:pt x="1942" y="97"/>
                </a:lnTo>
                <a:lnTo>
                  <a:pt x="1943" y="97"/>
                </a:lnTo>
                <a:lnTo>
                  <a:pt x="1943" y="97"/>
                </a:lnTo>
                <a:lnTo>
                  <a:pt x="1944" y="96"/>
                </a:lnTo>
                <a:lnTo>
                  <a:pt x="1944" y="97"/>
                </a:lnTo>
                <a:lnTo>
                  <a:pt x="1945" y="97"/>
                </a:lnTo>
                <a:lnTo>
                  <a:pt x="1945" y="97"/>
                </a:lnTo>
                <a:lnTo>
                  <a:pt x="1945" y="97"/>
                </a:lnTo>
                <a:lnTo>
                  <a:pt x="1946" y="97"/>
                </a:lnTo>
                <a:lnTo>
                  <a:pt x="1946" y="97"/>
                </a:lnTo>
                <a:lnTo>
                  <a:pt x="1947" y="97"/>
                </a:lnTo>
                <a:lnTo>
                  <a:pt x="1947" y="97"/>
                </a:lnTo>
                <a:lnTo>
                  <a:pt x="1948" y="97"/>
                </a:lnTo>
                <a:lnTo>
                  <a:pt x="1948" y="97"/>
                </a:lnTo>
                <a:lnTo>
                  <a:pt x="1948" y="98"/>
                </a:lnTo>
                <a:lnTo>
                  <a:pt x="1948" y="98"/>
                </a:lnTo>
                <a:lnTo>
                  <a:pt x="1949" y="97"/>
                </a:lnTo>
                <a:lnTo>
                  <a:pt x="1949" y="97"/>
                </a:lnTo>
                <a:lnTo>
                  <a:pt x="1950" y="97"/>
                </a:lnTo>
                <a:lnTo>
                  <a:pt x="1950" y="97"/>
                </a:lnTo>
                <a:lnTo>
                  <a:pt x="1951" y="97"/>
                </a:lnTo>
                <a:lnTo>
                  <a:pt x="1951" y="97"/>
                </a:lnTo>
                <a:lnTo>
                  <a:pt x="1952" y="97"/>
                </a:lnTo>
                <a:lnTo>
                  <a:pt x="1952" y="97"/>
                </a:lnTo>
                <a:lnTo>
                  <a:pt x="1953" y="97"/>
                </a:lnTo>
                <a:lnTo>
                  <a:pt x="1953" y="97"/>
                </a:lnTo>
                <a:lnTo>
                  <a:pt x="1954" y="98"/>
                </a:lnTo>
                <a:lnTo>
                  <a:pt x="1954" y="97"/>
                </a:lnTo>
                <a:lnTo>
                  <a:pt x="1954" y="97"/>
                </a:lnTo>
                <a:lnTo>
                  <a:pt x="1955" y="97"/>
                </a:lnTo>
                <a:lnTo>
                  <a:pt x="1955" y="97"/>
                </a:lnTo>
                <a:lnTo>
                  <a:pt x="1956" y="97"/>
                </a:lnTo>
                <a:lnTo>
                  <a:pt x="1956" y="97"/>
                </a:lnTo>
                <a:lnTo>
                  <a:pt x="1956" y="97"/>
                </a:lnTo>
                <a:lnTo>
                  <a:pt x="1957" y="97"/>
                </a:lnTo>
                <a:lnTo>
                  <a:pt x="1957" y="97"/>
                </a:lnTo>
                <a:lnTo>
                  <a:pt x="1958" y="97"/>
                </a:lnTo>
                <a:lnTo>
                  <a:pt x="1958" y="96"/>
                </a:lnTo>
                <a:lnTo>
                  <a:pt x="1958" y="96"/>
                </a:lnTo>
                <a:lnTo>
                  <a:pt x="1959" y="96"/>
                </a:lnTo>
                <a:lnTo>
                  <a:pt x="1959" y="96"/>
                </a:lnTo>
                <a:lnTo>
                  <a:pt x="1960" y="97"/>
                </a:lnTo>
                <a:lnTo>
                  <a:pt x="1960" y="97"/>
                </a:lnTo>
                <a:lnTo>
                  <a:pt x="1960" y="97"/>
                </a:lnTo>
                <a:lnTo>
                  <a:pt x="1961" y="97"/>
                </a:lnTo>
                <a:lnTo>
                  <a:pt x="1961" y="98"/>
                </a:lnTo>
                <a:lnTo>
                  <a:pt x="1962" y="98"/>
                </a:lnTo>
                <a:lnTo>
                  <a:pt x="1962" y="98"/>
                </a:lnTo>
                <a:lnTo>
                  <a:pt x="1963" y="98"/>
                </a:lnTo>
                <a:lnTo>
                  <a:pt x="1963" y="98"/>
                </a:lnTo>
                <a:lnTo>
                  <a:pt x="1963" y="98"/>
                </a:lnTo>
                <a:lnTo>
                  <a:pt x="1963" y="98"/>
                </a:lnTo>
                <a:lnTo>
                  <a:pt x="1964" y="98"/>
                </a:lnTo>
                <a:lnTo>
                  <a:pt x="1964" y="98"/>
                </a:lnTo>
                <a:lnTo>
                  <a:pt x="1965" y="98"/>
                </a:lnTo>
                <a:lnTo>
                  <a:pt x="1965" y="98"/>
                </a:lnTo>
                <a:lnTo>
                  <a:pt x="1966" y="98"/>
                </a:lnTo>
                <a:lnTo>
                  <a:pt x="1966" y="98"/>
                </a:lnTo>
                <a:lnTo>
                  <a:pt x="1967" y="98"/>
                </a:lnTo>
                <a:lnTo>
                  <a:pt x="1968" y="97"/>
                </a:lnTo>
                <a:lnTo>
                  <a:pt x="1968" y="97"/>
                </a:lnTo>
                <a:lnTo>
                  <a:pt x="1968" y="97"/>
                </a:lnTo>
                <a:lnTo>
                  <a:pt x="1969" y="97"/>
                </a:lnTo>
                <a:lnTo>
                  <a:pt x="1969" y="97"/>
                </a:lnTo>
                <a:lnTo>
                  <a:pt x="1970" y="97"/>
                </a:lnTo>
                <a:lnTo>
                  <a:pt x="1970" y="97"/>
                </a:lnTo>
                <a:lnTo>
                  <a:pt x="1970" y="97"/>
                </a:lnTo>
                <a:lnTo>
                  <a:pt x="1971" y="97"/>
                </a:lnTo>
                <a:lnTo>
                  <a:pt x="1972" y="97"/>
                </a:lnTo>
                <a:lnTo>
                  <a:pt x="1972" y="97"/>
                </a:lnTo>
                <a:lnTo>
                  <a:pt x="1972" y="97"/>
                </a:lnTo>
                <a:lnTo>
                  <a:pt x="1973" y="97"/>
                </a:lnTo>
                <a:lnTo>
                  <a:pt x="1973" y="97"/>
                </a:lnTo>
                <a:lnTo>
                  <a:pt x="1974" y="97"/>
                </a:lnTo>
                <a:lnTo>
                  <a:pt x="1974" y="97"/>
                </a:lnTo>
                <a:lnTo>
                  <a:pt x="1974" y="97"/>
                </a:lnTo>
                <a:lnTo>
                  <a:pt x="1974" y="97"/>
                </a:lnTo>
                <a:lnTo>
                  <a:pt x="1975" y="97"/>
                </a:lnTo>
                <a:lnTo>
                  <a:pt x="1975" y="97"/>
                </a:lnTo>
                <a:lnTo>
                  <a:pt x="1976" y="97"/>
                </a:lnTo>
                <a:lnTo>
                  <a:pt x="1976" y="96"/>
                </a:lnTo>
                <a:lnTo>
                  <a:pt x="1977" y="96"/>
                </a:lnTo>
                <a:lnTo>
                  <a:pt x="1977" y="97"/>
                </a:lnTo>
                <a:lnTo>
                  <a:pt x="1977" y="96"/>
                </a:lnTo>
                <a:lnTo>
                  <a:pt x="1978" y="96"/>
                </a:lnTo>
                <a:lnTo>
                  <a:pt x="1979" y="97"/>
                </a:lnTo>
                <a:lnTo>
                  <a:pt x="1979" y="97"/>
                </a:lnTo>
                <a:lnTo>
                  <a:pt x="1980" y="97"/>
                </a:lnTo>
                <a:lnTo>
                  <a:pt x="1980" y="97"/>
                </a:lnTo>
                <a:lnTo>
                  <a:pt x="1980" y="97"/>
                </a:lnTo>
                <a:lnTo>
                  <a:pt x="1980" y="97"/>
                </a:lnTo>
                <a:lnTo>
                  <a:pt x="1981" y="86"/>
                </a:lnTo>
                <a:lnTo>
                  <a:pt x="1981" y="79"/>
                </a:lnTo>
                <a:lnTo>
                  <a:pt x="1982" y="76"/>
                </a:lnTo>
                <a:lnTo>
                  <a:pt x="1983" y="76"/>
                </a:lnTo>
                <a:lnTo>
                  <a:pt x="1983" y="74"/>
                </a:lnTo>
                <a:lnTo>
                  <a:pt x="1984" y="74"/>
                </a:lnTo>
                <a:lnTo>
                  <a:pt x="1984" y="75"/>
                </a:lnTo>
                <a:lnTo>
                  <a:pt x="1985" y="75"/>
                </a:lnTo>
                <a:lnTo>
                  <a:pt x="1985" y="75"/>
                </a:lnTo>
                <a:lnTo>
                  <a:pt x="1986" y="76"/>
                </a:lnTo>
                <a:lnTo>
                  <a:pt x="1986" y="76"/>
                </a:lnTo>
                <a:lnTo>
                  <a:pt x="1987" y="76"/>
                </a:lnTo>
                <a:lnTo>
                  <a:pt x="1987" y="78"/>
                </a:lnTo>
                <a:lnTo>
                  <a:pt x="1988" y="81"/>
                </a:lnTo>
                <a:lnTo>
                  <a:pt x="1989" y="81"/>
                </a:lnTo>
                <a:lnTo>
                  <a:pt x="1989" y="81"/>
                </a:lnTo>
                <a:lnTo>
                  <a:pt x="1990" y="83"/>
                </a:lnTo>
                <a:lnTo>
                  <a:pt x="1990" y="83"/>
                </a:lnTo>
                <a:lnTo>
                  <a:pt x="1990" y="83"/>
                </a:lnTo>
                <a:lnTo>
                  <a:pt x="1991" y="83"/>
                </a:lnTo>
                <a:lnTo>
                  <a:pt x="1991" y="83"/>
                </a:lnTo>
                <a:lnTo>
                  <a:pt x="1991" y="83"/>
                </a:lnTo>
                <a:lnTo>
                  <a:pt x="1992" y="83"/>
                </a:lnTo>
                <a:lnTo>
                  <a:pt x="1992" y="82"/>
                </a:lnTo>
                <a:lnTo>
                  <a:pt x="1993" y="80"/>
                </a:lnTo>
                <a:lnTo>
                  <a:pt x="1993" y="80"/>
                </a:lnTo>
                <a:lnTo>
                  <a:pt x="1994" y="80"/>
                </a:lnTo>
                <a:lnTo>
                  <a:pt x="1994" y="80"/>
                </a:lnTo>
                <a:lnTo>
                  <a:pt x="1995" y="80"/>
                </a:lnTo>
                <a:lnTo>
                  <a:pt x="1995" y="81"/>
                </a:lnTo>
                <a:lnTo>
                  <a:pt x="1995" y="83"/>
                </a:lnTo>
                <a:lnTo>
                  <a:pt x="1996" y="83"/>
                </a:lnTo>
                <a:lnTo>
                  <a:pt x="1996" y="83"/>
                </a:lnTo>
                <a:lnTo>
                  <a:pt x="1996" y="83"/>
                </a:lnTo>
                <a:lnTo>
                  <a:pt x="1997" y="83"/>
                </a:lnTo>
                <a:lnTo>
                  <a:pt x="1997" y="83"/>
                </a:lnTo>
                <a:lnTo>
                  <a:pt x="1997" y="83"/>
                </a:lnTo>
                <a:lnTo>
                  <a:pt x="1998" y="83"/>
                </a:lnTo>
                <a:lnTo>
                  <a:pt x="1998" y="83"/>
                </a:lnTo>
                <a:lnTo>
                  <a:pt x="1999" y="83"/>
                </a:lnTo>
                <a:lnTo>
                  <a:pt x="1999" y="83"/>
                </a:lnTo>
                <a:lnTo>
                  <a:pt x="2000" y="83"/>
                </a:lnTo>
                <a:lnTo>
                  <a:pt x="2000" y="83"/>
                </a:lnTo>
                <a:lnTo>
                  <a:pt x="2001" y="82"/>
                </a:lnTo>
                <a:lnTo>
                  <a:pt x="2001" y="83"/>
                </a:lnTo>
                <a:lnTo>
                  <a:pt x="2002" y="82"/>
                </a:lnTo>
                <a:lnTo>
                  <a:pt x="2002" y="82"/>
                </a:lnTo>
                <a:lnTo>
                  <a:pt x="2003" y="80"/>
                </a:lnTo>
                <a:lnTo>
                  <a:pt x="2003" y="80"/>
                </a:lnTo>
                <a:lnTo>
                  <a:pt x="2003" y="80"/>
                </a:lnTo>
                <a:lnTo>
                  <a:pt x="2004" y="79"/>
                </a:lnTo>
                <a:lnTo>
                  <a:pt x="2004" y="79"/>
                </a:lnTo>
                <a:lnTo>
                  <a:pt x="2005" y="79"/>
                </a:lnTo>
                <a:lnTo>
                  <a:pt x="2005" y="79"/>
                </a:lnTo>
                <a:lnTo>
                  <a:pt x="2006" y="79"/>
                </a:lnTo>
                <a:lnTo>
                  <a:pt x="2006" y="80"/>
                </a:lnTo>
                <a:lnTo>
                  <a:pt x="2006" y="80"/>
                </a:lnTo>
                <a:lnTo>
                  <a:pt x="2007" y="79"/>
                </a:lnTo>
                <a:lnTo>
                  <a:pt x="2007" y="80"/>
                </a:lnTo>
                <a:lnTo>
                  <a:pt x="2007" y="80"/>
                </a:lnTo>
                <a:lnTo>
                  <a:pt x="2008" y="80"/>
                </a:lnTo>
                <a:lnTo>
                  <a:pt x="2008" y="80"/>
                </a:lnTo>
                <a:lnTo>
                  <a:pt x="2008" y="80"/>
                </a:lnTo>
                <a:lnTo>
                  <a:pt x="2009" y="80"/>
                </a:lnTo>
                <a:lnTo>
                  <a:pt x="2009" y="80"/>
                </a:lnTo>
                <a:lnTo>
                  <a:pt x="2010" y="80"/>
                </a:lnTo>
                <a:lnTo>
                  <a:pt x="2010" y="80"/>
                </a:lnTo>
                <a:lnTo>
                  <a:pt x="2011" y="80"/>
                </a:lnTo>
                <a:lnTo>
                  <a:pt x="2011" y="80"/>
                </a:lnTo>
                <a:lnTo>
                  <a:pt x="2011" y="80"/>
                </a:lnTo>
                <a:lnTo>
                  <a:pt x="2012" y="80"/>
                </a:lnTo>
                <a:lnTo>
                  <a:pt x="2012" y="80"/>
                </a:lnTo>
                <a:lnTo>
                  <a:pt x="2013" y="81"/>
                </a:lnTo>
                <a:lnTo>
                  <a:pt x="2013" y="81"/>
                </a:lnTo>
                <a:lnTo>
                  <a:pt x="2014" y="81"/>
                </a:lnTo>
                <a:lnTo>
                  <a:pt x="2014" y="81"/>
                </a:lnTo>
                <a:lnTo>
                  <a:pt x="2015" y="81"/>
                </a:lnTo>
                <a:lnTo>
                  <a:pt x="2015" y="81"/>
                </a:lnTo>
                <a:lnTo>
                  <a:pt x="2015" y="81"/>
                </a:lnTo>
                <a:lnTo>
                  <a:pt x="2015" y="81"/>
                </a:lnTo>
                <a:lnTo>
                  <a:pt x="2016" y="80"/>
                </a:lnTo>
                <a:lnTo>
                  <a:pt x="2016" y="81"/>
                </a:lnTo>
                <a:lnTo>
                  <a:pt x="2017" y="81"/>
                </a:lnTo>
                <a:lnTo>
                  <a:pt x="2017" y="81"/>
                </a:lnTo>
                <a:lnTo>
                  <a:pt x="2018" y="80"/>
                </a:lnTo>
                <a:lnTo>
                  <a:pt x="2018" y="80"/>
                </a:lnTo>
                <a:lnTo>
                  <a:pt x="2019" y="83"/>
                </a:lnTo>
                <a:lnTo>
                  <a:pt x="2019" y="83"/>
                </a:lnTo>
                <a:lnTo>
                  <a:pt x="2020" y="84"/>
                </a:lnTo>
                <a:lnTo>
                  <a:pt x="2021" y="84"/>
                </a:lnTo>
                <a:lnTo>
                  <a:pt x="2021" y="84"/>
                </a:lnTo>
                <a:lnTo>
                  <a:pt x="2022" y="84"/>
                </a:lnTo>
                <a:lnTo>
                  <a:pt x="2022" y="84"/>
                </a:lnTo>
                <a:lnTo>
                  <a:pt x="2023" y="81"/>
                </a:lnTo>
                <a:lnTo>
                  <a:pt x="2023" y="83"/>
                </a:lnTo>
                <a:lnTo>
                  <a:pt x="2023" y="84"/>
                </a:lnTo>
                <a:lnTo>
                  <a:pt x="2024" y="84"/>
                </a:lnTo>
                <a:lnTo>
                  <a:pt x="2024" y="84"/>
                </a:lnTo>
                <a:lnTo>
                  <a:pt x="2025" y="89"/>
                </a:lnTo>
                <a:lnTo>
                  <a:pt x="2026" y="89"/>
                </a:lnTo>
                <a:lnTo>
                  <a:pt x="2027" y="91"/>
                </a:lnTo>
                <a:lnTo>
                  <a:pt x="2027" y="91"/>
                </a:lnTo>
                <a:lnTo>
                  <a:pt x="2027" y="91"/>
                </a:lnTo>
                <a:lnTo>
                  <a:pt x="2027" y="91"/>
                </a:lnTo>
                <a:lnTo>
                  <a:pt x="2028" y="91"/>
                </a:lnTo>
                <a:lnTo>
                  <a:pt x="2028" y="91"/>
                </a:lnTo>
                <a:lnTo>
                  <a:pt x="2029" y="94"/>
                </a:lnTo>
                <a:lnTo>
                  <a:pt x="2029" y="94"/>
                </a:lnTo>
                <a:lnTo>
                  <a:pt x="2030" y="95"/>
                </a:lnTo>
                <a:lnTo>
                  <a:pt x="2030" y="95"/>
                </a:lnTo>
                <a:lnTo>
                  <a:pt x="2031" y="95"/>
                </a:lnTo>
                <a:lnTo>
                  <a:pt x="2031" y="96"/>
                </a:lnTo>
                <a:lnTo>
                  <a:pt x="2031" y="96"/>
                </a:lnTo>
                <a:lnTo>
                  <a:pt x="2032" y="96"/>
                </a:lnTo>
                <a:lnTo>
                  <a:pt x="2033" y="96"/>
                </a:lnTo>
                <a:lnTo>
                  <a:pt x="2033" y="96"/>
                </a:lnTo>
                <a:lnTo>
                  <a:pt x="2034" y="96"/>
                </a:lnTo>
                <a:lnTo>
                  <a:pt x="2034" y="96"/>
                </a:lnTo>
                <a:lnTo>
                  <a:pt x="2034" y="96"/>
                </a:lnTo>
                <a:lnTo>
                  <a:pt x="2035" y="96"/>
                </a:lnTo>
                <a:lnTo>
                  <a:pt x="2035" y="96"/>
                </a:lnTo>
                <a:lnTo>
                  <a:pt x="2036" y="96"/>
                </a:lnTo>
                <a:lnTo>
                  <a:pt x="2036" y="96"/>
                </a:lnTo>
                <a:lnTo>
                  <a:pt x="2037" y="96"/>
                </a:lnTo>
                <a:lnTo>
                  <a:pt x="2038" y="95"/>
                </a:lnTo>
                <a:lnTo>
                  <a:pt x="2038" y="95"/>
                </a:lnTo>
                <a:lnTo>
                  <a:pt x="2039" y="95"/>
                </a:lnTo>
                <a:lnTo>
                  <a:pt x="2039" y="95"/>
                </a:lnTo>
                <a:lnTo>
                  <a:pt x="2039" y="95"/>
                </a:lnTo>
                <a:lnTo>
                  <a:pt x="2040" y="95"/>
                </a:lnTo>
                <a:lnTo>
                  <a:pt x="2040" y="95"/>
                </a:lnTo>
                <a:lnTo>
                  <a:pt x="2041" y="95"/>
                </a:lnTo>
                <a:lnTo>
                  <a:pt x="2041" y="95"/>
                </a:lnTo>
                <a:lnTo>
                  <a:pt x="2042" y="95"/>
                </a:lnTo>
                <a:lnTo>
                  <a:pt x="2042" y="94"/>
                </a:lnTo>
                <a:lnTo>
                  <a:pt x="2043" y="95"/>
                </a:lnTo>
                <a:lnTo>
                  <a:pt x="2043" y="95"/>
                </a:lnTo>
                <a:lnTo>
                  <a:pt x="2043" y="94"/>
                </a:lnTo>
                <a:lnTo>
                  <a:pt x="2044" y="94"/>
                </a:lnTo>
                <a:lnTo>
                  <a:pt x="2044" y="94"/>
                </a:lnTo>
                <a:lnTo>
                  <a:pt x="2045" y="94"/>
                </a:lnTo>
                <a:lnTo>
                  <a:pt x="2045" y="94"/>
                </a:lnTo>
                <a:lnTo>
                  <a:pt x="2045" y="95"/>
                </a:lnTo>
                <a:lnTo>
                  <a:pt x="2045" y="95"/>
                </a:lnTo>
                <a:lnTo>
                  <a:pt x="2046" y="95"/>
                </a:lnTo>
                <a:lnTo>
                  <a:pt x="2046" y="95"/>
                </a:lnTo>
                <a:lnTo>
                  <a:pt x="2046" y="95"/>
                </a:lnTo>
                <a:lnTo>
                  <a:pt x="2047" y="95"/>
                </a:lnTo>
                <a:lnTo>
                  <a:pt x="2047" y="96"/>
                </a:lnTo>
                <a:lnTo>
                  <a:pt x="2048" y="96"/>
                </a:lnTo>
                <a:lnTo>
                  <a:pt x="2049" y="95"/>
                </a:lnTo>
                <a:lnTo>
                  <a:pt x="2049" y="95"/>
                </a:lnTo>
                <a:lnTo>
                  <a:pt x="2050" y="95"/>
                </a:lnTo>
                <a:lnTo>
                  <a:pt x="2050" y="95"/>
                </a:lnTo>
                <a:lnTo>
                  <a:pt x="2050" y="95"/>
                </a:lnTo>
                <a:lnTo>
                  <a:pt x="2050" y="95"/>
                </a:lnTo>
                <a:lnTo>
                  <a:pt x="2050" y="95"/>
                </a:lnTo>
                <a:lnTo>
                  <a:pt x="2051" y="95"/>
                </a:lnTo>
                <a:lnTo>
                  <a:pt x="2051" y="95"/>
                </a:lnTo>
                <a:lnTo>
                  <a:pt x="2052" y="95"/>
                </a:lnTo>
                <a:lnTo>
                  <a:pt x="2052" y="94"/>
                </a:lnTo>
                <a:lnTo>
                  <a:pt x="2053" y="94"/>
                </a:lnTo>
                <a:lnTo>
                  <a:pt x="2053" y="94"/>
                </a:lnTo>
                <a:lnTo>
                  <a:pt x="2054" y="94"/>
                </a:lnTo>
                <a:lnTo>
                  <a:pt x="2054" y="94"/>
                </a:lnTo>
                <a:lnTo>
                  <a:pt x="2054" y="94"/>
                </a:lnTo>
                <a:lnTo>
                  <a:pt x="2055" y="94"/>
                </a:lnTo>
                <a:lnTo>
                  <a:pt x="2055" y="94"/>
                </a:lnTo>
                <a:lnTo>
                  <a:pt x="2055" y="94"/>
                </a:lnTo>
                <a:lnTo>
                  <a:pt x="2056" y="94"/>
                </a:lnTo>
                <a:lnTo>
                  <a:pt x="2056" y="94"/>
                </a:lnTo>
                <a:lnTo>
                  <a:pt x="2056" y="94"/>
                </a:lnTo>
                <a:lnTo>
                  <a:pt x="2057" y="95"/>
                </a:lnTo>
                <a:lnTo>
                  <a:pt x="2058" y="95"/>
                </a:lnTo>
                <a:lnTo>
                  <a:pt x="2058" y="95"/>
                </a:lnTo>
                <a:lnTo>
                  <a:pt x="2058" y="94"/>
                </a:lnTo>
                <a:lnTo>
                  <a:pt x="2059" y="94"/>
                </a:lnTo>
                <a:lnTo>
                  <a:pt x="2059" y="94"/>
                </a:lnTo>
                <a:lnTo>
                  <a:pt x="2060" y="95"/>
                </a:lnTo>
                <a:lnTo>
                  <a:pt x="2060" y="95"/>
                </a:lnTo>
                <a:lnTo>
                  <a:pt x="2060" y="95"/>
                </a:lnTo>
                <a:lnTo>
                  <a:pt x="2061" y="95"/>
                </a:lnTo>
                <a:lnTo>
                  <a:pt x="2061" y="94"/>
                </a:lnTo>
                <a:lnTo>
                  <a:pt x="2062" y="94"/>
                </a:lnTo>
                <a:lnTo>
                  <a:pt x="2062" y="94"/>
                </a:lnTo>
                <a:lnTo>
                  <a:pt x="2063" y="94"/>
                </a:lnTo>
                <a:lnTo>
                  <a:pt x="2063" y="94"/>
                </a:lnTo>
                <a:lnTo>
                  <a:pt x="2064" y="94"/>
                </a:lnTo>
                <a:lnTo>
                  <a:pt x="2065" y="96"/>
                </a:lnTo>
                <a:lnTo>
                  <a:pt x="2065" y="96"/>
                </a:lnTo>
                <a:lnTo>
                  <a:pt x="2065" y="96"/>
                </a:lnTo>
                <a:lnTo>
                  <a:pt x="2066" y="95"/>
                </a:lnTo>
                <a:lnTo>
                  <a:pt x="2066" y="95"/>
                </a:lnTo>
                <a:lnTo>
                  <a:pt x="2066" y="95"/>
                </a:lnTo>
                <a:lnTo>
                  <a:pt x="2067" y="95"/>
                </a:lnTo>
                <a:lnTo>
                  <a:pt x="2067" y="95"/>
                </a:lnTo>
                <a:lnTo>
                  <a:pt x="2067" y="95"/>
                </a:lnTo>
                <a:lnTo>
                  <a:pt x="2068" y="94"/>
                </a:lnTo>
                <a:lnTo>
                  <a:pt x="2069" y="95"/>
                </a:lnTo>
                <a:lnTo>
                  <a:pt x="2070" y="94"/>
                </a:lnTo>
                <a:lnTo>
                  <a:pt x="2070" y="93"/>
                </a:lnTo>
                <a:lnTo>
                  <a:pt x="2070" y="93"/>
                </a:lnTo>
                <a:lnTo>
                  <a:pt x="2071" y="93"/>
                </a:lnTo>
                <a:lnTo>
                  <a:pt x="2071" y="94"/>
                </a:lnTo>
                <a:lnTo>
                  <a:pt x="2072" y="95"/>
                </a:lnTo>
                <a:lnTo>
                  <a:pt x="2072" y="95"/>
                </a:lnTo>
                <a:lnTo>
                  <a:pt x="2073" y="95"/>
                </a:lnTo>
                <a:lnTo>
                  <a:pt x="2073" y="95"/>
                </a:lnTo>
                <a:lnTo>
                  <a:pt x="2074" y="95"/>
                </a:lnTo>
                <a:lnTo>
                  <a:pt x="2074" y="95"/>
                </a:lnTo>
                <a:lnTo>
                  <a:pt x="2074" y="95"/>
                </a:lnTo>
                <a:lnTo>
                  <a:pt x="2075" y="95"/>
                </a:lnTo>
                <a:lnTo>
                  <a:pt x="2076" y="95"/>
                </a:lnTo>
                <a:lnTo>
                  <a:pt x="2076" y="95"/>
                </a:lnTo>
                <a:lnTo>
                  <a:pt x="2076" y="95"/>
                </a:lnTo>
                <a:lnTo>
                  <a:pt x="2077" y="96"/>
                </a:lnTo>
                <a:lnTo>
                  <a:pt x="2077" y="96"/>
                </a:lnTo>
                <a:lnTo>
                  <a:pt x="2078" y="96"/>
                </a:lnTo>
                <a:lnTo>
                  <a:pt x="2078" y="95"/>
                </a:lnTo>
                <a:lnTo>
                  <a:pt x="2078" y="95"/>
                </a:lnTo>
                <a:lnTo>
                  <a:pt x="2078" y="95"/>
                </a:lnTo>
                <a:lnTo>
                  <a:pt x="2079" y="95"/>
                </a:lnTo>
                <a:lnTo>
                  <a:pt x="2079" y="96"/>
                </a:lnTo>
                <a:lnTo>
                  <a:pt x="2079" y="96"/>
                </a:lnTo>
                <a:lnTo>
                  <a:pt x="2080" y="96"/>
                </a:lnTo>
                <a:lnTo>
                  <a:pt x="2080" y="96"/>
                </a:lnTo>
                <a:lnTo>
                  <a:pt x="2081" y="96"/>
                </a:lnTo>
                <a:lnTo>
                  <a:pt x="2081" y="95"/>
                </a:lnTo>
                <a:lnTo>
                  <a:pt x="2082" y="87"/>
                </a:lnTo>
                <a:lnTo>
                  <a:pt x="2082" y="86"/>
                </a:lnTo>
                <a:lnTo>
                  <a:pt x="2083" y="84"/>
                </a:lnTo>
                <a:lnTo>
                  <a:pt x="2083" y="83"/>
                </a:lnTo>
                <a:lnTo>
                  <a:pt x="2084" y="77"/>
                </a:lnTo>
                <a:lnTo>
                  <a:pt x="2085" y="76"/>
                </a:lnTo>
                <a:lnTo>
                  <a:pt x="2086" y="78"/>
                </a:lnTo>
                <a:lnTo>
                  <a:pt x="2086" y="78"/>
                </a:lnTo>
                <a:lnTo>
                  <a:pt x="2087" y="80"/>
                </a:lnTo>
                <a:lnTo>
                  <a:pt x="2087" y="80"/>
                </a:lnTo>
                <a:lnTo>
                  <a:pt x="2088" y="59"/>
                </a:lnTo>
                <a:lnTo>
                  <a:pt x="2088" y="54"/>
                </a:lnTo>
                <a:lnTo>
                  <a:pt x="2089" y="54"/>
                </a:lnTo>
                <a:lnTo>
                  <a:pt x="2089" y="54"/>
                </a:lnTo>
                <a:lnTo>
                  <a:pt x="2090" y="54"/>
                </a:lnTo>
                <a:lnTo>
                  <a:pt x="2090" y="54"/>
                </a:lnTo>
                <a:lnTo>
                  <a:pt x="2090" y="53"/>
                </a:lnTo>
                <a:lnTo>
                  <a:pt x="2091" y="53"/>
                </a:lnTo>
                <a:lnTo>
                  <a:pt x="2092" y="54"/>
                </a:lnTo>
                <a:lnTo>
                  <a:pt x="2092" y="54"/>
                </a:lnTo>
                <a:lnTo>
                  <a:pt x="2093" y="55"/>
                </a:lnTo>
                <a:lnTo>
                  <a:pt x="2093" y="56"/>
                </a:lnTo>
                <a:lnTo>
                  <a:pt x="2094" y="55"/>
                </a:lnTo>
                <a:lnTo>
                  <a:pt x="2094" y="54"/>
                </a:lnTo>
                <a:lnTo>
                  <a:pt x="2095" y="52"/>
                </a:lnTo>
                <a:lnTo>
                  <a:pt x="2096" y="51"/>
                </a:lnTo>
                <a:lnTo>
                  <a:pt x="2097" y="50"/>
                </a:lnTo>
                <a:lnTo>
                  <a:pt x="2097" y="50"/>
                </a:lnTo>
                <a:lnTo>
                  <a:pt x="2098" y="51"/>
                </a:lnTo>
                <a:lnTo>
                  <a:pt x="2098" y="51"/>
                </a:lnTo>
                <a:lnTo>
                  <a:pt x="2099" y="52"/>
                </a:lnTo>
                <a:lnTo>
                  <a:pt x="2099" y="52"/>
                </a:lnTo>
                <a:lnTo>
                  <a:pt x="2100" y="52"/>
                </a:lnTo>
                <a:lnTo>
                  <a:pt x="2100" y="52"/>
                </a:lnTo>
                <a:lnTo>
                  <a:pt x="2101" y="53"/>
                </a:lnTo>
                <a:lnTo>
                  <a:pt x="2102" y="56"/>
                </a:lnTo>
                <a:lnTo>
                  <a:pt x="2102" y="56"/>
                </a:lnTo>
                <a:lnTo>
                  <a:pt x="2102" y="58"/>
                </a:lnTo>
                <a:lnTo>
                  <a:pt x="2103" y="58"/>
                </a:lnTo>
                <a:lnTo>
                  <a:pt x="2103" y="59"/>
                </a:lnTo>
                <a:lnTo>
                  <a:pt x="2104" y="61"/>
                </a:lnTo>
                <a:lnTo>
                  <a:pt x="2104" y="61"/>
                </a:lnTo>
                <a:lnTo>
                  <a:pt x="2105" y="63"/>
                </a:lnTo>
                <a:lnTo>
                  <a:pt x="2105" y="65"/>
                </a:lnTo>
                <a:lnTo>
                  <a:pt x="2106" y="68"/>
                </a:lnTo>
                <a:lnTo>
                  <a:pt x="2107" y="69"/>
                </a:lnTo>
                <a:lnTo>
                  <a:pt x="2108" y="71"/>
                </a:lnTo>
                <a:lnTo>
                  <a:pt x="2108" y="71"/>
                </a:lnTo>
                <a:lnTo>
                  <a:pt x="2109" y="74"/>
                </a:lnTo>
                <a:lnTo>
                  <a:pt x="2109" y="76"/>
                </a:lnTo>
                <a:lnTo>
                  <a:pt x="2110" y="78"/>
                </a:lnTo>
                <a:lnTo>
                  <a:pt x="2110" y="78"/>
                </a:lnTo>
                <a:lnTo>
                  <a:pt x="2111" y="75"/>
                </a:lnTo>
                <a:lnTo>
                  <a:pt x="2112" y="74"/>
                </a:lnTo>
                <a:lnTo>
                  <a:pt x="2113" y="72"/>
                </a:lnTo>
                <a:lnTo>
                  <a:pt x="2113" y="72"/>
                </a:lnTo>
                <a:lnTo>
                  <a:pt x="2114" y="69"/>
                </a:lnTo>
                <a:lnTo>
                  <a:pt x="2114" y="69"/>
                </a:lnTo>
                <a:lnTo>
                  <a:pt x="2114" y="69"/>
                </a:lnTo>
                <a:lnTo>
                  <a:pt x="2115" y="69"/>
                </a:lnTo>
                <a:lnTo>
                  <a:pt x="2115" y="69"/>
                </a:lnTo>
                <a:lnTo>
                  <a:pt x="2116" y="69"/>
                </a:lnTo>
                <a:lnTo>
                  <a:pt x="2116" y="69"/>
                </a:lnTo>
                <a:lnTo>
                  <a:pt x="2117" y="69"/>
                </a:lnTo>
                <a:lnTo>
                  <a:pt x="2117" y="67"/>
                </a:lnTo>
                <a:lnTo>
                  <a:pt x="2118" y="66"/>
                </a:lnTo>
                <a:lnTo>
                  <a:pt x="2118" y="66"/>
                </a:lnTo>
                <a:lnTo>
                  <a:pt x="2119" y="66"/>
                </a:lnTo>
                <a:lnTo>
                  <a:pt x="2119" y="66"/>
                </a:lnTo>
                <a:lnTo>
                  <a:pt x="2119" y="66"/>
                </a:lnTo>
                <a:lnTo>
                  <a:pt x="2120" y="67"/>
                </a:lnTo>
                <a:lnTo>
                  <a:pt x="2120" y="68"/>
                </a:lnTo>
                <a:lnTo>
                  <a:pt x="2121" y="70"/>
                </a:lnTo>
                <a:lnTo>
                  <a:pt x="2121" y="44"/>
                </a:lnTo>
                <a:lnTo>
                  <a:pt x="2121" y="44"/>
                </a:lnTo>
                <a:lnTo>
                  <a:pt x="2122" y="43"/>
                </a:lnTo>
                <a:lnTo>
                  <a:pt x="2122" y="43"/>
                </a:lnTo>
                <a:lnTo>
                  <a:pt x="2123" y="43"/>
                </a:lnTo>
                <a:lnTo>
                  <a:pt x="2123" y="43"/>
                </a:lnTo>
                <a:lnTo>
                  <a:pt x="2124" y="42"/>
                </a:lnTo>
                <a:lnTo>
                  <a:pt x="2124" y="42"/>
                </a:lnTo>
                <a:lnTo>
                  <a:pt x="2125" y="41"/>
                </a:lnTo>
                <a:lnTo>
                  <a:pt x="2125" y="41"/>
                </a:lnTo>
                <a:lnTo>
                  <a:pt x="2125" y="41"/>
                </a:lnTo>
                <a:lnTo>
                  <a:pt x="2126" y="41"/>
                </a:lnTo>
                <a:lnTo>
                  <a:pt x="2126" y="41"/>
                </a:lnTo>
                <a:lnTo>
                  <a:pt x="2126" y="41"/>
                </a:lnTo>
                <a:lnTo>
                  <a:pt x="2127" y="40"/>
                </a:lnTo>
                <a:lnTo>
                  <a:pt x="2128" y="40"/>
                </a:lnTo>
                <a:lnTo>
                  <a:pt x="2129" y="39"/>
                </a:lnTo>
                <a:lnTo>
                  <a:pt x="2129" y="39"/>
                </a:lnTo>
                <a:lnTo>
                  <a:pt x="2129" y="39"/>
                </a:lnTo>
                <a:lnTo>
                  <a:pt x="2130" y="40"/>
                </a:lnTo>
                <a:lnTo>
                  <a:pt x="2130" y="41"/>
                </a:lnTo>
                <a:lnTo>
                  <a:pt x="2131" y="42"/>
                </a:lnTo>
                <a:lnTo>
                  <a:pt x="2131" y="43"/>
                </a:lnTo>
                <a:lnTo>
                  <a:pt x="2132" y="44"/>
                </a:lnTo>
                <a:lnTo>
                  <a:pt x="2133" y="44"/>
                </a:lnTo>
                <a:lnTo>
                  <a:pt x="2133" y="44"/>
                </a:lnTo>
                <a:lnTo>
                  <a:pt x="2134" y="43"/>
                </a:lnTo>
                <a:lnTo>
                  <a:pt x="2134" y="43"/>
                </a:lnTo>
                <a:lnTo>
                  <a:pt x="2135" y="44"/>
                </a:lnTo>
                <a:lnTo>
                  <a:pt x="2135" y="44"/>
                </a:lnTo>
                <a:lnTo>
                  <a:pt x="2136" y="44"/>
                </a:lnTo>
                <a:lnTo>
                  <a:pt x="2136" y="45"/>
                </a:lnTo>
                <a:lnTo>
                  <a:pt x="2137" y="45"/>
                </a:lnTo>
                <a:lnTo>
                  <a:pt x="2137" y="46"/>
                </a:lnTo>
                <a:lnTo>
                  <a:pt x="2138" y="47"/>
                </a:lnTo>
                <a:lnTo>
                  <a:pt x="2139" y="47"/>
                </a:lnTo>
                <a:lnTo>
                  <a:pt x="2140" y="47"/>
                </a:lnTo>
                <a:lnTo>
                  <a:pt x="2140" y="47"/>
                </a:lnTo>
                <a:lnTo>
                  <a:pt x="2140" y="47"/>
                </a:lnTo>
                <a:lnTo>
                  <a:pt x="2140" y="47"/>
                </a:lnTo>
                <a:lnTo>
                  <a:pt x="2141" y="48"/>
                </a:lnTo>
                <a:lnTo>
                  <a:pt x="2141" y="48"/>
                </a:lnTo>
                <a:lnTo>
                  <a:pt x="2142" y="50"/>
                </a:lnTo>
                <a:lnTo>
                  <a:pt x="2142" y="51"/>
                </a:lnTo>
                <a:lnTo>
                  <a:pt x="2143" y="52"/>
                </a:lnTo>
                <a:lnTo>
                  <a:pt x="2143" y="52"/>
                </a:lnTo>
                <a:lnTo>
                  <a:pt x="2145" y="54"/>
                </a:lnTo>
                <a:lnTo>
                  <a:pt x="2145" y="54"/>
                </a:lnTo>
                <a:lnTo>
                  <a:pt x="2145" y="55"/>
                </a:lnTo>
                <a:lnTo>
                  <a:pt x="2146" y="54"/>
                </a:lnTo>
                <a:lnTo>
                  <a:pt x="2146" y="54"/>
                </a:lnTo>
                <a:lnTo>
                  <a:pt x="2146" y="54"/>
                </a:lnTo>
                <a:lnTo>
                  <a:pt x="2147" y="55"/>
                </a:lnTo>
                <a:lnTo>
                  <a:pt x="2147" y="55"/>
                </a:lnTo>
                <a:lnTo>
                  <a:pt x="2148" y="57"/>
                </a:lnTo>
                <a:lnTo>
                  <a:pt x="2149" y="57"/>
                </a:lnTo>
                <a:lnTo>
                  <a:pt x="2149" y="58"/>
                </a:lnTo>
                <a:lnTo>
                  <a:pt x="2150" y="58"/>
                </a:lnTo>
                <a:lnTo>
                  <a:pt x="2151" y="59"/>
                </a:lnTo>
                <a:lnTo>
                  <a:pt x="2151" y="60"/>
                </a:lnTo>
                <a:lnTo>
                  <a:pt x="2151" y="60"/>
                </a:lnTo>
                <a:lnTo>
                  <a:pt x="2152" y="60"/>
                </a:lnTo>
                <a:lnTo>
                  <a:pt x="2152" y="60"/>
                </a:lnTo>
                <a:lnTo>
                  <a:pt x="2153" y="60"/>
                </a:lnTo>
                <a:lnTo>
                  <a:pt x="2153" y="56"/>
                </a:lnTo>
                <a:lnTo>
                  <a:pt x="2153" y="55"/>
                </a:lnTo>
                <a:lnTo>
                  <a:pt x="2154" y="54"/>
                </a:lnTo>
                <a:lnTo>
                  <a:pt x="2154" y="54"/>
                </a:lnTo>
                <a:lnTo>
                  <a:pt x="2155" y="54"/>
                </a:lnTo>
                <a:lnTo>
                  <a:pt x="2156" y="57"/>
                </a:lnTo>
                <a:lnTo>
                  <a:pt x="2156" y="58"/>
                </a:lnTo>
                <a:lnTo>
                  <a:pt x="2157" y="60"/>
                </a:lnTo>
                <a:lnTo>
                  <a:pt x="2157" y="60"/>
                </a:lnTo>
                <a:lnTo>
                  <a:pt x="2157" y="60"/>
                </a:lnTo>
                <a:lnTo>
                  <a:pt x="2158" y="60"/>
                </a:lnTo>
                <a:lnTo>
                  <a:pt x="2158" y="60"/>
                </a:lnTo>
                <a:lnTo>
                  <a:pt x="2159" y="61"/>
                </a:lnTo>
                <a:lnTo>
                  <a:pt x="2160" y="62"/>
                </a:lnTo>
                <a:lnTo>
                  <a:pt x="2161" y="64"/>
                </a:lnTo>
                <a:lnTo>
                  <a:pt x="2161" y="64"/>
                </a:lnTo>
                <a:lnTo>
                  <a:pt x="2162" y="64"/>
                </a:lnTo>
                <a:lnTo>
                  <a:pt x="2162" y="65"/>
                </a:lnTo>
                <a:lnTo>
                  <a:pt x="2162" y="65"/>
                </a:lnTo>
                <a:lnTo>
                  <a:pt x="2163" y="85"/>
                </a:lnTo>
                <a:lnTo>
                  <a:pt x="2163" y="85"/>
                </a:lnTo>
                <a:lnTo>
                  <a:pt x="2164" y="85"/>
                </a:lnTo>
                <a:lnTo>
                  <a:pt x="2164" y="85"/>
                </a:lnTo>
                <a:lnTo>
                  <a:pt x="2164" y="85"/>
                </a:lnTo>
                <a:lnTo>
                  <a:pt x="2164" y="84"/>
                </a:lnTo>
                <a:lnTo>
                  <a:pt x="2165" y="71"/>
                </a:lnTo>
                <a:lnTo>
                  <a:pt x="2165" y="72"/>
                </a:lnTo>
                <a:lnTo>
                  <a:pt x="2166" y="74"/>
                </a:lnTo>
                <a:lnTo>
                  <a:pt x="2167" y="75"/>
                </a:lnTo>
                <a:lnTo>
                  <a:pt x="2167" y="75"/>
                </a:lnTo>
                <a:lnTo>
                  <a:pt x="2168" y="78"/>
                </a:lnTo>
                <a:lnTo>
                  <a:pt x="2168" y="79"/>
                </a:lnTo>
                <a:lnTo>
                  <a:pt x="2168" y="79"/>
                </a:lnTo>
                <a:lnTo>
                  <a:pt x="2169" y="79"/>
                </a:lnTo>
                <a:lnTo>
                  <a:pt x="2169" y="79"/>
                </a:lnTo>
                <a:lnTo>
                  <a:pt x="2170" y="78"/>
                </a:lnTo>
                <a:lnTo>
                  <a:pt x="2171" y="78"/>
                </a:lnTo>
                <a:lnTo>
                  <a:pt x="2172" y="77"/>
                </a:lnTo>
                <a:lnTo>
                  <a:pt x="2172" y="78"/>
                </a:lnTo>
                <a:lnTo>
                  <a:pt x="2172" y="78"/>
                </a:lnTo>
                <a:lnTo>
                  <a:pt x="2173" y="78"/>
                </a:lnTo>
                <a:lnTo>
                  <a:pt x="2173" y="78"/>
                </a:lnTo>
                <a:lnTo>
                  <a:pt x="2174" y="80"/>
                </a:lnTo>
                <a:lnTo>
                  <a:pt x="2174" y="81"/>
                </a:lnTo>
                <a:lnTo>
                  <a:pt x="2175" y="81"/>
                </a:lnTo>
                <a:lnTo>
                  <a:pt x="2175" y="81"/>
                </a:lnTo>
                <a:lnTo>
                  <a:pt x="2175" y="81"/>
                </a:lnTo>
                <a:lnTo>
                  <a:pt x="2176" y="81"/>
                </a:lnTo>
                <a:lnTo>
                  <a:pt x="2176" y="81"/>
                </a:lnTo>
                <a:lnTo>
                  <a:pt x="2176" y="82"/>
                </a:lnTo>
                <a:lnTo>
                  <a:pt x="2177" y="81"/>
                </a:lnTo>
                <a:lnTo>
                  <a:pt x="2177" y="81"/>
                </a:lnTo>
                <a:lnTo>
                  <a:pt x="2178" y="81"/>
                </a:lnTo>
                <a:lnTo>
                  <a:pt x="2178" y="81"/>
                </a:lnTo>
                <a:lnTo>
                  <a:pt x="2179" y="82"/>
                </a:lnTo>
                <a:lnTo>
                  <a:pt x="2179" y="83"/>
                </a:lnTo>
                <a:lnTo>
                  <a:pt x="2180" y="84"/>
                </a:lnTo>
                <a:lnTo>
                  <a:pt x="2180" y="84"/>
                </a:lnTo>
                <a:lnTo>
                  <a:pt x="2181" y="84"/>
                </a:lnTo>
                <a:lnTo>
                  <a:pt x="2182" y="84"/>
                </a:lnTo>
                <a:lnTo>
                  <a:pt x="2182" y="85"/>
                </a:lnTo>
                <a:lnTo>
                  <a:pt x="2183" y="85"/>
                </a:lnTo>
                <a:lnTo>
                  <a:pt x="2183" y="85"/>
                </a:lnTo>
                <a:lnTo>
                  <a:pt x="2184" y="85"/>
                </a:lnTo>
                <a:lnTo>
                  <a:pt x="2184" y="86"/>
                </a:lnTo>
                <a:lnTo>
                  <a:pt x="2185" y="86"/>
                </a:lnTo>
                <a:lnTo>
                  <a:pt x="2185" y="87"/>
                </a:lnTo>
                <a:lnTo>
                  <a:pt x="2186" y="88"/>
                </a:lnTo>
                <a:lnTo>
                  <a:pt x="2186" y="88"/>
                </a:lnTo>
                <a:lnTo>
                  <a:pt x="2187" y="88"/>
                </a:lnTo>
                <a:lnTo>
                  <a:pt x="2188" y="88"/>
                </a:lnTo>
                <a:lnTo>
                  <a:pt x="2188" y="88"/>
                </a:lnTo>
                <a:lnTo>
                  <a:pt x="2189" y="90"/>
                </a:lnTo>
                <a:lnTo>
                  <a:pt x="2189" y="90"/>
                </a:lnTo>
                <a:lnTo>
                  <a:pt x="2189" y="90"/>
                </a:lnTo>
                <a:lnTo>
                  <a:pt x="2190" y="90"/>
                </a:lnTo>
                <a:lnTo>
                  <a:pt x="2190" y="90"/>
                </a:lnTo>
                <a:lnTo>
                  <a:pt x="2191" y="90"/>
                </a:lnTo>
                <a:lnTo>
                  <a:pt x="2191" y="92"/>
                </a:lnTo>
                <a:lnTo>
                  <a:pt x="2192" y="92"/>
                </a:lnTo>
                <a:lnTo>
                  <a:pt x="2192" y="92"/>
                </a:lnTo>
                <a:lnTo>
                  <a:pt x="2192" y="92"/>
                </a:lnTo>
                <a:lnTo>
                  <a:pt x="2193" y="92"/>
                </a:lnTo>
                <a:lnTo>
                  <a:pt x="2194" y="92"/>
                </a:lnTo>
                <a:lnTo>
                  <a:pt x="2194" y="92"/>
                </a:lnTo>
                <a:lnTo>
                  <a:pt x="2195" y="92"/>
                </a:lnTo>
                <a:lnTo>
                  <a:pt x="2195" y="94"/>
                </a:lnTo>
                <a:lnTo>
                  <a:pt x="2195" y="94"/>
                </a:lnTo>
                <a:lnTo>
                  <a:pt x="2196" y="94"/>
                </a:lnTo>
                <a:lnTo>
                  <a:pt x="2196" y="94"/>
                </a:lnTo>
                <a:lnTo>
                  <a:pt x="2196" y="94"/>
                </a:lnTo>
                <a:lnTo>
                  <a:pt x="2196" y="95"/>
                </a:lnTo>
                <a:lnTo>
                  <a:pt x="2197" y="96"/>
                </a:lnTo>
                <a:lnTo>
                  <a:pt x="2198" y="96"/>
                </a:lnTo>
                <a:lnTo>
                  <a:pt x="2199" y="96"/>
                </a:lnTo>
                <a:lnTo>
                  <a:pt x="2199" y="96"/>
                </a:lnTo>
                <a:lnTo>
                  <a:pt x="2199" y="96"/>
                </a:lnTo>
                <a:lnTo>
                  <a:pt x="2200" y="96"/>
                </a:lnTo>
                <a:lnTo>
                  <a:pt x="2200" y="96"/>
                </a:lnTo>
                <a:lnTo>
                  <a:pt x="2200" y="96"/>
                </a:lnTo>
                <a:lnTo>
                  <a:pt x="2200" y="96"/>
                </a:lnTo>
                <a:lnTo>
                  <a:pt x="2201" y="96"/>
                </a:lnTo>
                <a:lnTo>
                  <a:pt x="2201" y="96"/>
                </a:lnTo>
                <a:lnTo>
                  <a:pt x="2202" y="96"/>
                </a:lnTo>
                <a:lnTo>
                  <a:pt x="2202" y="96"/>
                </a:lnTo>
                <a:lnTo>
                  <a:pt x="2203" y="96"/>
                </a:lnTo>
                <a:lnTo>
                  <a:pt x="2204" y="95"/>
                </a:lnTo>
                <a:lnTo>
                  <a:pt x="2204" y="95"/>
                </a:lnTo>
                <a:lnTo>
                  <a:pt x="2204" y="95"/>
                </a:lnTo>
                <a:lnTo>
                  <a:pt x="2205" y="95"/>
                </a:lnTo>
                <a:lnTo>
                  <a:pt x="2205" y="95"/>
                </a:lnTo>
                <a:lnTo>
                  <a:pt x="2205" y="95"/>
                </a:lnTo>
                <a:lnTo>
                  <a:pt x="2206" y="95"/>
                </a:lnTo>
                <a:lnTo>
                  <a:pt x="2206" y="95"/>
                </a:lnTo>
                <a:lnTo>
                  <a:pt x="2206" y="95"/>
                </a:lnTo>
                <a:lnTo>
                  <a:pt x="2207" y="95"/>
                </a:lnTo>
                <a:lnTo>
                  <a:pt x="2208" y="95"/>
                </a:lnTo>
                <a:lnTo>
                  <a:pt x="2208" y="96"/>
                </a:lnTo>
                <a:lnTo>
                  <a:pt x="2209" y="97"/>
                </a:lnTo>
                <a:lnTo>
                  <a:pt x="2209" y="97"/>
                </a:lnTo>
                <a:lnTo>
                  <a:pt x="2210" y="97"/>
                </a:lnTo>
                <a:lnTo>
                  <a:pt x="2210" y="97"/>
                </a:lnTo>
                <a:lnTo>
                  <a:pt x="2210" y="97"/>
                </a:lnTo>
                <a:lnTo>
                  <a:pt x="2211" y="97"/>
                </a:lnTo>
                <a:lnTo>
                  <a:pt x="2211" y="97"/>
                </a:lnTo>
                <a:lnTo>
                  <a:pt x="2212" y="97"/>
                </a:lnTo>
                <a:lnTo>
                  <a:pt x="2212" y="97"/>
                </a:lnTo>
                <a:lnTo>
                  <a:pt x="2212" y="96"/>
                </a:lnTo>
                <a:lnTo>
                  <a:pt x="2213" y="98"/>
                </a:lnTo>
                <a:lnTo>
                  <a:pt x="2214" y="98"/>
                </a:lnTo>
                <a:lnTo>
                  <a:pt x="2214" y="99"/>
                </a:lnTo>
                <a:lnTo>
                  <a:pt x="2215" y="98"/>
                </a:lnTo>
                <a:lnTo>
                  <a:pt x="2215" y="98"/>
                </a:lnTo>
                <a:lnTo>
                  <a:pt x="2216" y="98"/>
                </a:lnTo>
                <a:lnTo>
                  <a:pt x="2216" y="98"/>
                </a:lnTo>
                <a:lnTo>
                  <a:pt x="2217" y="98"/>
                </a:lnTo>
                <a:lnTo>
                  <a:pt x="2217" y="98"/>
                </a:lnTo>
                <a:lnTo>
                  <a:pt x="2218" y="98"/>
                </a:lnTo>
                <a:lnTo>
                  <a:pt x="2219" y="98"/>
                </a:lnTo>
                <a:lnTo>
                  <a:pt x="2219" y="98"/>
                </a:lnTo>
                <a:lnTo>
                  <a:pt x="2220" y="98"/>
                </a:lnTo>
                <a:lnTo>
                  <a:pt x="2220" y="98"/>
                </a:lnTo>
                <a:lnTo>
                  <a:pt x="2221" y="99"/>
                </a:lnTo>
                <a:lnTo>
                  <a:pt x="2221" y="99"/>
                </a:lnTo>
                <a:lnTo>
                  <a:pt x="2222" y="100"/>
                </a:lnTo>
                <a:lnTo>
                  <a:pt x="2222" y="100"/>
                </a:lnTo>
                <a:lnTo>
                  <a:pt x="2223" y="99"/>
                </a:lnTo>
                <a:lnTo>
                  <a:pt x="2223" y="99"/>
                </a:lnTo>
                <a:lnTo>
                  <a:pt x="2224" y="99"/>
                </a:lnTo>
                <a:lnTo>
                  <a:pt x="2224" y="98"/>
                </a:lnTo>
                <a:lnTo>
                  <a:pt x="2225" y="98"/>
                </a:lnTo>
                <a:lnTo>
                  <a:pt x="2226" y="98"/>
                </a:lnTo>
                <a:lnTo>
                  <a:pt x="2226" y="97"/>
                </a:lnTo>
                <a:lnTo>
                  <a:pt x="2226" y="97"/>
                </a:lnTo>
                <a:lnTo>
                  <a:pt x="2227" y="98"/>
                </a:lnTo>
                <a:lnTo>
                  <a:pt x="2227" y="98"/>
                </a:lnTo>
                <a:lnTo>
                  <a:pt x="2228" y="98"/>
                </a:lnTo>
                <a:lnTo>
                  <a:pt x="2228" y="98"/>
                </a:lnTo>
                <a:lnTo>
                  <a:pt x="2229" y="98"/>
                </a:lnTo>
                <a:lnTo>
                  <a:pt x="2229" y="98"/>
                </a:lnTo>
                <a:lnTo>
                  <a:pt x="2230" y="98"/>
                </a:lnTo>
                <a:lnTo>
                  <a:pt x="2230" y="98"/>
                </a:lnTo>
                <a:lnTo>
                  <a:pt x="2231" y="97"/>
                </a:lnTo>
                <a:lnTo>
                  <a:pt x="2231" y="96"/>
                </a:lnTo>
                <a:lnTo>
                  <a:pt x="2231" y="96"/>
                </a:lnTo>
                <a:lnTo>
                  <a:pt x="2232" y="96"/>
                </a:lnTo>
                <a:lnTo>
                  <a:pt x="2232" y="97"/>
                </a:lnTo>
                <a:lnTo>
                  <a:pt x="2232" y="98"/>
                </a:lnTo>
                <a:lnTo>
                  <a:pt x="2233" y="97"/>
                </a:lnTo>
                <a:lnTo>
                  <a:pt x="2233" y="97"/>
                </a:lnTo>
                <a:lnTo>
                  <a:pt x="2234" y="97"/>
                </a:lnTo>
                <a:lnTo>
                  <a:pt x="2234" y="97"/>
                </a:lnTo>
                <a:lnTo>
                  <a:pt x="2235" y="97"/>
                </a:lnTo>
                <a:lnTo>
                  <a:pt x="2235" y="97"/>
                </a:lnTo>
                <a:lnTo>
                  <a:pt x="2235" y="97"/>
                </a:lnTo>
                <a:lnTo>
                  <a:pt x="2235" y="97"/>
                </a:lnTo>
                <a:lnTo>
                  <a:pt x="2236" y="97"/>
                </a:lnTo>
                <a:lnTo>
                  <a:pt x="2237" y="97"/>
                </a:lnTo>
                <a:lnTo>
                  <a:pt x="2237" y="97"/>
                </a:lnTo>
                <a:lnTo>
                  <a:pt x="2238" y="97"/>
                </a:lnTo>
                <a:lnTo>
                  <a:pt x="2238" y="98"/>
                </a:lnTo>
                <a:lnTo>
                  <a:pt x="2239" y="98"/>
                </a:lnTo>
                <a:lnTo>
                  <a:pt x="2239" y="98"/>
                </a:lnTo>
                <a:lnTo>
                  <a:pt x="2239" y="98"/>
                </a:lnTo>
                <a:lnTo>
                  <a:pt x="2240" y="97"/>
                </a:lnTo>
                <a:lnTo>
                  <a:pt x="2241" y="97"/>
                </a:lnTo>
                <a:lnTo>
                  <a:pt x="2242" y="97"/>
                </a:lnTo>
                <a:lnTo>
                  <a:pt x="2242" y="97"/>
                </a:lnTo>
                <a:lnTo>
                  <a:pt x="2242" y="97"/>
                </a:lnTo>
                <a:lnTo>
                  <a:pt x="2243" y="98"/>
                </a:lnTo>
                <a:lnTo>
                  <a:pt x="2243" y="97"/>
                </a:lnTo>
                <a:lnTo>
                  <a:pt x="2243" y="97"/>
                </a:lnTo>
                <a:lnTo>
                  <a:pt x="2244" y="97"/>
                </a:lnTo>
                <a:lnTo>
                  <a:pt x="2244" y="97"/>
                </a:lnTo>
                <a:lnTo>
                  <a:pt x="2244" y="97"/>
                </a:lnTo>
                <a:lnTo>
                  <a:pt x="2245" y="97"/>
                </a:lnTo>
                <a:lnTo>
                  <a:pt x="2245" y="97"/>
                </a:lnTo>
                <a:lnTo>
                  <a:pt x="2246" y="97"/>
                </a:lnTo>
                <a:lnTo>
                  <a:pt x="2247" y="98"/>
                </a:lnTo>
                <a:lnTo>
                  <a:pt x="2247" y="98"/>
                </a:lnTo>
                <a:lnTo>
                  <a:pt x="2247" y="98"/>
                </a:lnTo>
                <a:lnTo>
                  <a:pt x="2248" y="98"/>
                </a:lnTo>
                <a:lnTo>
                  <a:pt x="2248" y="98"/>
                </a:lnTo>
                <a:lnTo>
                  <a:pt x="2248" y="98"/>
                </a:lnTo>
                <a:lnTo>
                  <a:pt x="2249" y="98"/>
                </a:lnTo>
                <a:lnTo>
                  <a:pt x="2249" y="97"/>
                </a:lnTo>
                <a:lnTo>
                  <a:pt x="2250" y="97"/>
                </a:lnTo>
                <a:lnTo>
                  <a:pt x="2250" y="98"/>
                </a:lnTo>
                <a:lnTo>
                  <a:pt x="2251" y="98"/>
                </a:lnTo>
                <a:lnTo>
                  <a:pt x="2251" y="98"/>
                </a:lnTo>
                <a:lnTo>
                  <a:pt x="2251" y="98"/>
                </a:lnTo>
                <a:lnTo>
                  <a:pt x="2252" y="98"/>
                </a:lnTo>
                <a:lnTo>
                  <a:pt x="2252" y="98"/>
                </a:lnTo>
                <a:lnTo>
                  <a:pt x="2253" y="98"/>
                </a:lnTo>
                <a:lnTo>
                  <a:pt x="2253" y="98"/>
                </a:lnTo>
                <a:lnTo>
                  <a:pt x="2253" y="98"/>
                </a:lnTo>
                <a:lnTo>
                  <a:pt x="2254" y="97"/>
                </a:lnTo>
                <a:lnTo>
                  <a:pt x="2254" y="98"/>
                </a:lnTo>
                <a:lnTo>
                  <a:pt x="2254" y="98"/>
                </a:lnTo>
                <a:lnTo>
                  <a:pt x="2255" y="97"/>
                </a:lnTo>
                <a:lnTo>
                  <a:pt x="2255" y="98"/>
                </a:lnTo>
                <a:lnTo>
                  <a:pt x="2255" y="98"/>
                </a:lnTo>
                <a:lnTo>
                  <a:pt x="2256" y="98"/>
                </a:lnTo>
                <a:lnTo>
                  <a:pt x="2256" y="99"/>
                </a:lnTo>
                <a:lnTo>
                  <a:pt x="2256" y="99"/>
                </a:lnTo>
                <a:lnTo>
                  <a:pt x="2257" y="99"/>
                </a:lnTo>
                <a:lnTo>
                  <a:pt x="2258" y="99"/>
                </a:lnTo>
                <a:lnTo>
                  <a:pt x="2258" y="99"/>
                </a:lnTo>
                <a:lnTo>
                  <a:pt x="2259" y="99"/>
                </a:lnTo>
                <a:lnTo>
                  <a:pt x="2259" y="99"/>
                </a:lnTo>
                <a:lnTo>
                  <a:pt x="2260" y="99"/>
                </a:lnTo>
                <a:lnTo>
                  <a:pt x="2260" y="100"/>
                </a:lnTo>
                <a:lnTo>
                  <a:pt x="2261" y="100"/>
                </a:lnTo>
                <a:lnTo>
                  <a:pt x="2261" y="99"/>
                </a:lnTo>
                <a:lnTo>
                  <a:pt x="2262" y="99"/>
                </a:lnTo>
                <a:lnTo>
                  <a:pt x="2262" y="99"/>
                </a:lnTo>
                <a:lnTo>
                  <a:pt x="2263" y="99"/>
                </a:lnTo>
                <a:lnTo>
                  <a:pt x="2263" y="99"/>
                </a:lnTo>
                <a:lnTo>
                  <a:pt x="2263" y="98"/>
                </a:lnTo>
                <a:lnTo>
                  <a:pt x="2264" y="98"/>
                </a:lnTo>
                <a:lnTo>
                  <a:pt x="2264" y="98"/>
                </a:lnTo>
                <a:lnTo>
                  <a:pt x="2264" y="98"/>
                </a:lnTo>
                <a:lnTo>
                  <a:pt x="2265" y="98"/>
                </a:lnTo>
                <a:lnTo>
                  <a:pt x="2265" y="98"/>
                </a:lnTo>
                <a:lnTo>
                  <a:pt x="2266" y="99"/>
                </a:lnTo>
                <a:lnTo>
                  <a:pt x="2266" y="99"/>
                </a:lnTo>
                <a:lnTo>
                  <a:pt x="2267" y="99"/>
                </a:lnTo>
                <a:lnTo>
                  <a:pt x="2267" y="99"/>
                </a:lnTo>
                <a:lnTo>
                  <a:pt x="2267" y="99"/>
                </a:lnTo>
                <a:lnTo>
                  <a:pt x="2268" y="99"/>
                </a:lnTo>
                <a:lnTo>
                  <a:pt x="2268" y="99"/>
                </a:lnTo>
                <a:lnTo>
                  <a:pt x="2269" y="99"/>
                </a:lnTo>
                <a:lnTo>
                  <a:pt x="2269" y="99"/>
                </a:lnTo>
                <a:lnTo>
                  <a:pt x="2270" y="99"/>
                </a:lnTo>
                <a:lnTo>
                  <a:pt x="2270" y="99"/>
                </a:lnTo>
                <a:lnTo>
                  <a:pt x="2270" y="99"/>
                </a:lnTo>
                <a:lnTo>
                  <a:pt x="2271" y="99"/>
                </a:lnTo>
                <a:lnTo>
                  <a:pt x="2271" y="99"/>
                </a:lnTo>
                <a:lnTo>
                  <a:pt x="2271" y="99"/>
                </a:lnTo>
                <a:lnTo>
                  <a:pt x="2272" y="99"/>
                </a:lnTo>
                <a:lnTo>
                  <a:pt x="2272" y="99"/>
                </a:lnTo>
                <a:lnTo>
                  <a:pt x="2273" y="99"/>
                </a:lnTo>
                <a:lnTo>
                  <a:pt x="2273" y="99"/>
                </a:lnTo>
                <a:lnTo>
                  <a:pt x="2274" y="100"/>
                </a:lnTo>
                <a:lnTo>
                  <a:pt x="2274" y="99"/>
                </a:lnTo>
                <a:lnTo>
                  <a:pt x="2275" y="99"/>
                </a:lnTo>
                <a:lnTo>
                  <a:pt x="2275" y="99"/>
                </a:lnTo>
                <a:lnTo>
                  <a:pt x="2276" y="99"/>
                </a:lnTo>
                <a:lnTo>
                  <a:pt x="2276" y="99"/>
                </a:lnTo>
                <a:lnTo>
                  <a:pt x="2277" y="99"/>
                </a:lnTo>
                <a:lnTo>
                  <a:pt x="2277" y="99"/>
                </a:lnTo>
                <a:lnTo>
                  <a:pt x="2278" y="99"/>
                </a:lnTo>
                <a:lnTo>
                  <a:pt x="2278" y="100"/>
                </a:lnTo>
                <a:lnTo>
                  <a:pt x="2279" y="100"/>
                </a:lnTo>
                <a:lnTo>
                  <a:pt x="2279" y="100"/>
                </a:lnTo>
                <a:lnTo>
                  <a:pt x="2279" y="100"/>
                </a:lnTo>
                <a:lnTo>
                  <a:pt x="2280" y="100"/>
                </a:lnTo>
                <a:lnTo>
                  <a:pt x="2280" y="100"/>
                </a:lnTo>
                <a:lnTo>
                  <a:pt x="2281" y="99"/>
                </a:lnTo>
                <a:lnTo>
                  <a:pt x="2281" y="99"/>
                </a:lnTo>
                <a:lnTo>
                  <a:pt x="2282" y="99"/>
                </a:lnTo>
                <a:lnTo>
                  <a:pt x="2282" y="100"/>
                </a:lnTo>
                <a:lnTo>
                  <a:pt x="2282" y="99"/>
                </a:lnTo>
                <a:lnTo>
                  <a:pt x="2283" y="100"/>
                </a:lnTo>
                <a:lnTo>
                  <a:pt x="2283" y="100"/>
                </a:lnTo>
                <a:lnTo>
                  <a:pt x="2284" y="100"/>
                </a:lnTo>
                <a:lnTo>
                  <a:pt x="2285" y="100"/>
                </a:lnTo>
                <a:lnTo>
                  <a:pt x="2285" y="100"/>
                </a:lnTo>
                <a:lnTo>
                  <a:pt x="2286" y="100"/>
                </a:lnTo>
                <a:lnTo>
                  <a:pt x="2286" y="100"/>
                </a:lnTo>
                <a:lnTo>
                  <a:pt x="2286" y="100"/>
                </a:lnTo>
                <a:lnTo>
                  <a:pt x="2287" y="100"/>
                </a:lnTo>
                <a:lnTo>
                  <a:pt x="2287" y="100"/>
                </a:lnTo>
                <a:lnTo>
                  <a:pt x="2287" y="100"/>
                </a:lnTo>
                <a:lnTo>
                  <a:pt x="2288" y="100"/>
                </a:lnTo>
                <a:lnTo>
                  <a:pt x="2289" y="100"/>
                </a:lnTo>
                <a:lnTo>
                  <a:pt x="2290" y="99"/>
                </a:lnTo>
                <a:lnTo>
                  <a:pt x="2290" y="99"/>
                </a:lnTo>
                <a:lnTo>
                  <a:pt x="2291" y="98"/>
                </a:lnTo>
                <a:lnTo>
                  <a:pt x="2291" y="98"/>
                </a:lnTo>
                <a:lnTo>
                  <a:pt x="2292" y="98"/>
                </a:lnTo>
                <a:lnTo>
                  <a:pt x="2292" y="98"/>
                </a:lnTo>
                <a:lnTo>
                  <a:pt x="2292" y="98"/>
                </a:lnTo>
                <a:lnTo>
                  <a:pt x="2293" y="98"/>
                </a:lnTo>
                <a:lnTo>
                  <a:pt x="2293" y="98"/>
                </a:lnTo>
                <a:lnTo>
                  <a:pt x="2294" y="98"/>
                </a:lnTo>
                <a:lnTo>
                  <a:pt x="2294" y="98"/>
                </a:lnTo>
                <a:lnTo>
                  <a:pt x="2294" y="98"/>
                </a:lnTo>
                <a:lnTo>
                  <a:pt x="2294" y="98"/>
                </a:lnTo>
                <a:lnTo>
                  <a:pt x="2295" y="98"/>
                </a:lnTo>
                <a:lnTo>
                  <a:pt x="2295" y="98"/>
                </a:lnTo>
                <a:lnTo>
                  <a:pt x="2296" y="98"/>
                </a:lnTo>
                <a:lnTo>
                  <a:pt x="2296" y="98"/>
                </a:lnTo>
                <a:lnTo>
                  <a:pt x="2297" y="100"/>
                </a:lnTo>
                <a:lnTo>
                  <a:pt x="2297" y="100"/>
                </a:lnTo>
                <a:lnTo>
                  <a:pt x="2298" y="100"/>
                </a:lnTo>
                <a:lnTo>
                  <a:pt x="2298" y="100"/>
                </a:lnTo>
                <a:lnTo>
                  <a:pt x="2298" y="100"/>
                </a:lnTo>
                <a:lnTo>
                  <a:pt x="2299" y="100"/>
                </a:lnTo>
                <a:lnTo>
                  <a:pt x="2300" y="100"/>
                </a:lnTo>
                <a:lnTo>
                  <a:pt x="2300" y="100"/>
                </a:lnTo>
                <a:lnTo>
                  <a:pt x="2301" y="100"/>
                </a:lnTo>
                <a:lnTo>
                  <a:pt x="2301" y="100"/>
                </a:lnTo>
                <a:lnTo>
                  <a:pt x="2301" y="100"/>
                </a:lnTo>
                <a:lnTo>
                  <a:pt x="2302" y="99"/>
                </a:lnTo>
                <a:lnTo>
                  <a:pt x="2302" y="99"/>
                </a:lnTo>
                <a:lnTo>
                  <a:pt x="2303" y="99"/>
                </a:lnTo>
                <a:lnTo>
                  <a:pt x="2303" y="99"/>
                </a:lnTo>
                <a:lnTo>
                  <a:pt x="2303" y="99"/>
                </a:lnTo>
                <a:lnTo>
                  <a:pt x="2303" y="99"/>
                </a:lnTo>
                <a:lnTo>
                  <a:pt x="2304" y="100"/>
                </a:lnTo>
                <a:lnTo>
                  <a:pt x="2304" y="100"/>
                </a:lnTo>
                <a:lnTo>
                  <a:pt x="2305" y="99"/>
                </a:lnTo>
                <a:lnTo>
                  <a:pt x="2305" y="100"/>
                </a:lnTo>
                <a:lnTo>
                  <a:pt x="2306" y="100"/>
                </a:lnTo>
                <a:lnTo>
                  <a:pt x="2306" y="99"/>
                </a:lnTo>
                <a:lnTo>
                  <a:pt x="2306" y="99"/>
                </a:lnTo>
                <a:lnTo>
                  <a:pt x="2307" y="99"/>
                </a:lnTo>
                <a:lnTo>
                  <a:pt x="2307" y="99"/>
                </a:lnTo>
                <a:lnTo>
                  <a:pt x="2307" y="99"/>
                </a:lnTo>
                <a:lnTo>
                  <a:pt x="2308" y="98"/>
                </a:lnTo>
                <a:lnTo>
                  <a:pt x="2308" y="98"/>
                </a:lnTo>
                <a:lnTo>
                  <a:pt x="2309" y="100"/>
                </a:lnTo>
                <a:lnTo>
                  <a:pt x="2310" y="100"/>
                </a:lnTo>
                <a:lnTo>
                  <a:pt x="2310" y="100"/>
                </a:lnTo>
                <a:lnTo>
                  <a:pt x="2310" y="100"/>
                </a:lnTo>
                <a:lnTo>
                  <a:pt x="2310" y="100"/>
                </a:lnTo>
                <a:lnTo>
                  <a:pt x="2311" y="100"/>
                </a:lnTo>
                <a:lnTo>
                  <a:pt x="2311" y="100"/>
                </a:lnTo>
                <a:lnTo>
                  <a:pt x="2312" y="100"/>
                </a:lnTo>
                <a:lnTo>
                  <a:pt x="2312" y="100"/>
                </a:lnTo>
                <a:lnTo>
                  <a:pt x="2312" y="100"/>
                </a:lnTo>
                <a:lnTo>
                  <a:pt x="2313" y="100"/>
                </a:lnTo>
                <a:lnTo>
                  <a:pt x="2313" y="100"/>
                </a:lnTo>
                <a:lnTo>
                  <a:pt x="2313" y="100"/>
                </a:lnTo>
                <a:lnTo>
                  <a:pt x="2313" y="100"/>
                </a:lnTo>
                <a:lnTo>
                  <a:pt x="2314" y="99"/>
                </a:lnTo>
                <a:lnTo>
                  <a:pt x="2314" y="99"/>
                </a:lnTo>
                <a:lnTo>
                  <a:pt x="2314" y="99"/>
                </a:lnTo>
                <a:lnTo>
                  <a:pt x="2315" y="100"/>
                </a:lnTo>
                <a:lnTo>
                  <a:pt x="2315" y="99"/>
                </a:lnTo>
                <a:lnTo>
                  <a:pt x="2316" y="99"/>
                </a:lnTo>
                <a:lnTo>
                  <a:pt x="2317" y="99"/>
                </a:lnTo>
                <a:lnTo>
                  <a:pt x="2317" y="99"/>
                </a:lnTo>
                <a:lnTo>
                  <a:pt x="2317" y="99"/>
                </a:lnTo>
                <a:lnTo>
                  <a:pt x="2318" y="99"/>
                </a:lnTo>
                <a:lnTo>
                  <a:pt x="2318" y="99"/>
                </a:lnTo>
                <a:lnTo>
                  <a:pt x="2319" y="99"/>
                </a:lnTo>
                <a:lnTo>
                  <a:pt x="2319" y="99"/>
                </a:lnTo>
                <a:lnTo>
                  <a:pt x="2319" y="100"/>
                </a:lnTo>
                <a:lnTo>
                  <a:pt x="2319" y="100"/>
                </a:lnTo>
                <a:lnTo>
                  <a:pt x="2320" y="100"/>
                </a:lnTo>
                <a:lnTo>
                  <a:pt x="2320" y="100"/>
                </a:lnTo>
                <a:lnTo>
                  <a:pt x="2321" y="100"/>
                </a:lnTo>
                <a:lnTo>
                  <a:pt x="2321" y="100"/>
                </a:lnTo>
                <a:lnTo>
                  <a:pt x="2321" y="100"/>
                </a:lnTo>
                <a:lnTo>
                  <a:pt x="2322" y="100"/>
                </a:lnTo>
                <a:lnTo>
                  <a:pt x="2322" y="100"/>
                </a:lnTo>
                <a:lnTo>
                  <a:pt x="2322" y="100"/>
                </a:lnTo>
                <a:lnTo>
                  <a:pt x="2323" y="99"/>
                </a:lnTo>
                <a:lnTo>
                  <a:pt x="2323" y="99"/>
                </a:lnTo>
                <a:lnTo>
                  <a:pt x="2324" y="100"/>
                </a:lnTo>
                <a:lnTo>
                  <a:pt x="2324" y="100"/>
                </a:lnTo>
                <a:lnTo>
                  <a:pt x="2325" y="100"/>
                </a:lnTo>
                <a:lnTo>
                  <a:pt x="2326" y="100"/>
                </a:lnTo>
                <a:lnTo>
                  <a:pt x="2326" y="100"/>
                </a:lnTo>
                <a:lnTo>
                  <a:pt x="2326" y="100"/>
                </a:lnTo>
                <a:lnTo>
                  <a:pt x="2327" y="100"/>
                </a:lnTo>
                <a:lnTo>
                  <a:pt x="2327" y="100"/>
                </a:lnTo>
                <a:lnTo>
                  <a:pt x="2327" y="100"/>
                </a:lnTo>
                <a:lnTo>
                  <a:pt x="2328" y="100"/>
                </a:lnTo>
                <a:lnTo>
                  <a:pt x="2328" y="100"/>
                </a:lnTo>
                <a:lnTo>
                  <a:pt x="2328" y="100"/>
                </a:lnTo>
                <a:lnTo>
                  <a:pt x="2329" y="100"/>
                </a:lnTo>
                <a:lnTo>
                  <a:pt x="2329" y="100"/>
                </a:lnTo>
                <a:lnTo>
                  <a:pt x="2330" y="100"/>
                </a:lnTo>
                <a:lnTo>
                  <a:pt x="2330" y="100"/>
                </a:lnTo>
                <a:lnTo>
                  <a:pt x="2331" y="99"/>
                </a:lnTo>
                <a:lnTo>
                  <a:pt x="2332" y="98"/>
                </a:lnTo>
                <a:lnTo>
                  <a:pt x="2333" y="98"/>
                </a:lnTo>
                <a:lnTo>
                  <a:pt x="2333" y="98"/>
                </a:lnTo>
                <a:lnTo>
                  <a:pt x="2333" y="98"/>
                </a:lnTo>
                <a:lnTo>
                  <a:pt x="2334" y="98"/>
                </a:lnTo>
                <a:lnTo>
                  <a:pt x="2334" y="98"/>
                </a:lnTo>
                <a:lnTo>
                  <a:pt x="2334" y="98"/>
                </a:lnTo>
                <a:lnTo>
                  <a:pt x="2335" y="98"/>
                </a:lnTo>
                <a:lnTo>
                  <a:pt x="2335" y="98"/>
                </a:lnTo>
                <a:lnTo>
                  <a:pt x="2336" y="98"/>
                </a:lnTo>
                <a:lnTo>
                  <a:pt x="2336" y="98"/>
                </a:lnTo>
                <a:lnTo>
                  <a:pt x="2337" y="98"/>
                </a:lnTo>
                <a:lnTo>
                  <a:pt x="2337" y="98"/>
                </a:lnTo>
                <a:lnTo>
                  <a:pt x="2338" y="97"/>
                </a:lnTo>
                <a:lnTo>
                  <a:pt x="2338" y="97"/>
                </a:lnTo>
                <a:lnTo>
                  <a:pt x="2338" y="98"/>
                </a:lnTo>
                <a:lnTo>
                  <a:pt x="2339" y="98"/>
                </a:lnTo>
                <a:lnTo>
                  <a:pt x="2339" y="98"/>
                </a:lnTo>
                <a:lnTo>
                  <a:pt x="2339" y="98"/>
                </a:lnTo>
                <a:lnTo>
                  <a:pt x="2340" y="98"/>
                </a:lnTo>
                <a:lnTo>
                  <a:pt x="2340" y="98"/>
                </a:lnTo>
                <a:lnTo>
                  <a:pt x="2341" y="98"/>
                </a:lnTo>
                <a:lnTo>
                  <a:pt x="2341" y="98"/>
                </a:lnTo>
                <a:lnTo>
                  <a:pt x="2342" y="98"/>
                </a:lnTo>
                <a:lnTo>
                  <a:pt x="2342" y="98"/>
                </a:lnTo>
                <a:lnTo>
                  <a:pt x="2342" y="98"/>
                </a:lnTo>
                <a:lnTo>
                  <a:pt x="2343" y="98"/>
                </a:lnTo>
                <a:lnTo>
                  <a:pt x="2344" y="98"/>
                </a:lnTo>
                <a:lnTo>
                  <a:pt x="2344" y="97"/>
                </a:lnTo>
                <a:lnTo>
                  <a:pt x="2345" y="97"/>
                </a:lnTo>
                <a:lnTo>
                  <a:pt x="2345" y="97"/>
                </a:lnTo>
                <a:lnTo>
                  <a:pt x="2345" y="97"/>
                </a:lnTo>
                <a:lnTo>
                  <a:pt x="2345" y="97"/>
                </a:lnTo>
                <a:lnTo>
                  <a:pt x="2346" y="97"/>
                </a:lnTo>
                <a:lnTo>
                  <a:pt x="2346" y="97"/>
                </a:lnTo>
                <a:lnTo>
                  <a:pt x="2347" y="97"/>
                </a:lnTo>
                <a:lnTo>
                  <a:pt x="2347" y="97"/>
                </a:lnTo>
                <a:lnTo>
                  <a:pt x="2348" y="97"/>
                </a:lnTo>
                <a:lnTo>
                  <a:pt x="2348" y="97"/>
                </a:lnTo>
                <a:lnTo>
                  <a:pt x="2349" y="97"/>
                </a:lnTo>
                <a:lnTo>
                  <a:pt x="2349" y="97"/>
                </a:lnTo>
                <a:lnTo>
                  <a:pt x="2350" y="97"/>
                </a:lnTo>
                <a:lnTo>
                  <a:pt x="2350" y="97"/>
                </a:lnTo>
                <a:lnTo>
                  <a:pt x="2351" y="98"/>
                </a:lnTo>
                <a:lnTo>
                  <a:pt x="2351" y="98"/>
                </a:lnTo>
                <a:lnTo>
                  <a:pt x="2351" y="98"/>
                </a:lnTo>
                <a:lnTo>
                  <a:pt x="2352" y="98"/>
                </a:lnTo>
                <a:lnTo>
                  <a:pt x="2352" y="97"/>
                </a:lnTo>
                <a:lnTo>
                  <a:pt x="2353" y="97"/>
                </a:lnTo>
                <a:lnTo>
                  <a:pt x="2353" y="97"/>
                </a:lnTo>
                <a:lnTo>
                  <a:pt x="2354" y="97"/>
                </a:lnTo>
                <a:lnTo>
                  <a:pt x="2354" y="97"/>
                </a:lnTo>
                <a:lnTo>
                  <a:pt x="2354" y="98"/>
                </a:lnTo>
                <a:lnTo>
                  <a:pt x="2355" y="98"/>
                </a:lnTo>
                <a:lnTo>
                  <a:pt x="2355" y="98"/>
                </a:lnTo>
                <a:lnTo>
                  <a:pt x="2356" y="99"/>
                </a:lnTo>
                <a:lnTo>
                  <a:pt x="2356" y="99"/>
                </a:lnTo>
                <a:lnTo>
                  <a:pt x="2357" y="100"/>
                </a:lnTo>
                <a:lnTo>
                  <a:pt x="2357" y="100"/>
                </a:lnTo>
                <a:lnTo>
                  <a:pt x="2357" y="100"/>
                </a:lnTo>
                <a:lnTo>
                  <a:pt x="2358" y="100"/>
                </a:lnTo>
                <a:lnTo>
                  <a:pt x="2358" y="100"/>
                </a:lnTo>
                <a:lnTo>
                  <a:pt x="2359" y="100"/>
                </a:lnTo>
                <a:lnTo>
                  <a:pt x="2360" y="99"/>
                </a:lnTo>
                <a:lnTo>
                  <a:pt x="2360" y="99"/>
                </a:lnTo>
                <a:lnTo>
                  <a:pt x="2360" y="99"/>
                </a:lnTo>
                <a:lnTo>
                  <a:pt x="2361" y="100"/>
                </a:lnTo>
                <a:lnTo>
                  <a:pt x="2361" y="100"/>
                </a:lnTo>
                <a:lnTo>
                  <a:pt x="2362" y="100"/>
                </a:lnTo>
                <a:lnTo>
                  <a:pt x="2362" y="100"/>
                </a:lnTo>
                <a:lnTo>
                  <a:pt x="2362" y="100"/>
                </a:lnTo>
                <a:lnTo>
                  <a:pt x="2363" y="100"/>
                </a:lnTo>
                <a:lnTo>
                  <a:pt x="2363" y="99"/>
                </a:lnTo>
                <a:lnTo>
                  <a:pt x="2363" y="99"/>
                </a:lnTo>
                <a:lnTo>
                  <a:pt x="2364" y="99"/>
                </a:lnTo>
                <a:lnTo>
                  <a:pt x="2364" y="99"/>
                </a:lnTo>
                <a:lnTo>
                  <a:pt x="2365" y="99"/>
                </a:lnTo>
                <a:lnTo>
                  <a:pt x="2365" y="99"/>
                </a:lnTo>
                <a:lnTo>
                  <a:pt x="2365" y="99"/>
                </a:lnTo>
                <a:lnTo>
                  <a:pt x="2366" y="99"/>
                </a:lnTo>
                <a:lnTo>
                  <a:pt x="2366" y="99"/>
                </a:lnTo>
                <a:lnTo>
                  <a:pt x="2366" y="99"/>
                </a:lnTo>
                <a:lnTo>
                  <a:pt x="2367" y="99"/>
                </a:lnTo>
                <a:lnTo>
                  <a:pt x="2367" y="99"/>
                </a:lnTo>
                <a:lnTo>
                  <a:pt x="2367" y="99"/>
                </a:lnTo>
                <a:lnTo>
                  <a:pt x="2368" y="99"/>
                </a:lnTo>
                <a:lnTo>
                  <a:pt x="2368" y="99"/>
                </a:lnTo>
                <a:lnTo>
                  <a:pt x="2369" y="99"/>
                </a:lnTo>
                <a:lnTo>
                  <a:pt x="2369" y="99"/>
                </a:lnTo>
                <a:lnTo>
                  <a:pt x="2369" y="99"/>
                </a:lnTo>
                <a:lnTo>
                  <a:pt x="2369" y="99"/>
                </a:lnTo>
                <a:lnTo>
                  <a:pt x="2370" y="99"/>
                </a:lnTo>
                <a:lnTo>
                  <a:pt x="2371" y="99"/>
                </a:lnTo>
                <a:lnTo>
                  <a:pt x="2371" y="99"/>
                </a:lnTo>
                <a:lnTo>
                  <a:pt x="2372" y="99"/>
                </a:lnTo>
                <a:lnTo>
                  <a:pt x="2372" y="99"/>
                </a:lnTo>
                <a:lnTo>
                  <a:pt x="2372" y="99"/>
                </a:lnTo>
                <a:lnTo>
                  <a:pt x="2372" y="99"/>
                </a:lnTo>
                <a:lnTo>
                  <a:pt x="2373" y="98"/>
                </a:lnTo>
                <a:lnTo>
                  <a:pt x="2373" y="98"/>
                </a:lnTo>
                <a:lnTo>
                  <a:pt x="2374" y="96"/>
                </a:lnTo>
                <a:lnTo>
                  <a:pt x="2375" y="96"/>
                </a:lnTo>
                <a:lnTo>
                  <a:pt x="2376" y="97"/>
                </a:lnTo>
                <a:lnTo>
                  <a:pt x="2376" y="97"/>
                </a:lnTo>
                <a:lnTo>
                  <a:pt x="2376" y="97"/>
                </a:lnTo>
                <a:lnTo>
                  <a:pt x="2377" y="97"/>
                </a:lnTo>
                <a:lnTo>
                  <a:pt x="2377" y="97"/>
                </a:lnTo>
                <a:lnTo>
                  <a:pt x="2377" y="97"/>
                </a:lnTo>
                <a:lnTo>
                  <a:pt x="2378" y="97"/>
                </a:lnTo>
                <a:lnTo>
                  <a:pt x="2378" y="97"/>
                </a:lnTo>
                <a:lnTo>
                  <a:pt x="2378" y="97"/>
                </a:lnTo>
                <a:lnTo>
                  <a:pt x="2379" y="97"/>
                </a:lnTo>
                <a:lnTo>
                  <a:pt x="2379" y="97"/>
                </a:lnTo>
                <a:lnTo>
                  <a:pt x="2380" y="97"/>
                </a:lnTo>
                <a:lnTo>
                  <a:pt x="2381" y="98"/>
                </a:lnTo>
                <a:lnTo>
                  <a:pt x="2381" y="97"/>
                </a:lnTo>
                <a:lnTo>
                  <a:pt x="2381" y="97"/>
                </a:lnTo>
                <a:lnTo>
                  <a:pt x="2382" y="98"/>
                </a:lnTo>
                <a:lnTo>
                  <a:pt x="2382" y="98"/>
                </a:lnTo>
                <a:lnTo>
                  <a:pt x="2382" y="98"/>
                </a:lnTo>
                <a:lnTo>
                  <a:pt x="2383" y="98"/>
                </a:lnTo>
                <a:lnTo>
                  <a:pt x="2383" y="98"/>
                </a:lnTo>
                <a:lnTo>
                  <a:pt x="2384" y="98"/>
                </a:lnTo>
                <a:lnTo>
                  <a:pt x="2384" y="98"/>
                </a:lnTo>
                <a:lnTo>
                  <a:pt x="2384" y="98"/>
                </a:lnTo>
                <a:lnTo>
                  <a:pt x="2385" y="98"/>
                </a:lnTo>
                <a:lnTo>
                  <a:pt x="2385" y="98"/>
                </a:lnTo>
                <a:lnTo>
                  <a:pt x="2385" y="98"/>
                </a:lnTo>
                <a:lnTo>
                  <a:pt x="2386" y="98"/>
                </a:lnTo>
                <a:lnTo>
                  <a:pt x="2387" y="100"/>
                </a:lnTo>
                <a:lnTo>
                  <a:pt x="2387" y="100"/>
                </a:lnTo>
                <a:lnTo>
                  <a:pt x="2387" y="100"/>
                </a:lnTo>
                <a:lnTo>
                  <a:pt x="2388" y="100"/>
                </a:lnTo>
                <a:lnTo>
                  <a:pt x="2388" y="100"/>
                </a:lnTo>
                <a:lnTo>
                  <a:pt x="2389" y="100"/>
                </a:lnTo>
                <a:lnTo>
                  <a:pt x="2389" y="100"/>
                </a:lnTo>
                <a:lnTo>
                  <a:pt x="2389" y="100"/>
                </a:lnTo>
                <a:lnTo>
                  <a:pt x="2389" y="100"/>
                </a:lnTo>
                <a:lnTo>
                  <a:pt x="2390" y="100"/>
                </a:lnTo>
                <a:lnTo>
                  <a:pt x="2390" y="100"/>
                </a:lnTo>
                <a:lnTo>
                  <a:pt x="2390" y="100"/>
                </a:lnTo>
                <a:lnTo>
                  <a:pt x="2391" y="100"/>
                </a:lnTo>
                <a:lnTo>
                  <a:pt x="2391" y="100"/>
                </a:lnTo>
                <a:lnTo>
                  <a:pt x="2392" y="100"/>
                </a:lnTo>
                <a:lnTo>
                  <a:pt x="2392" y="100"/>
                </a:lnTo>
                <a:lnTo>
                  <a:pt x="2392" y="100"/>
                </a:lnTo>
                <a:lnTo>
                  <a:pt x="2393" y="100"/>
                </a:lnTo>
                <a:lnTo>
                  <a:pt x="2393" y="100"/>
                </a:lnTo>
                <a:lnTo>
                  <a:pt x="2393" y="100"/>
                </a:lnTo>
                <a:lnTo>
                  <a:pt x="2394" y="100"/>
                </a:lnTo>
                <a:lnTo>
                  <a:pt x="2394" y="100"/>
                </a:lnTo>
                <a:lnTo>
                  <a:pt x="2395" y="100"/>
                </a:lnTo>
                <a:lnTo>
                  <a:pt x="2395" y="100"/>
                </a:lnTo>
                <a:lnTo>
                  <a:pt x="2395" y="100"/>
                </a:lnTo>
                <a:lnTo>
                  <a:pt x="2396" y="100"/>
                </a:lnTo>
                <a:lnTo>
                  <a:pt x="2396" y="100"/>
                </a:lnTo>
                <a:lnTo>
                  <a:pt x="2397" y="100"/>
                </a:lnTo>
                <a:lnTo>
                  <a:pt x="2397" y="100"/>
                </a:lnTo>
                <a:lnTo>
                  <a:pt x="2397" y="100"/>
                </a:lnTo>
                <a:lnTo>
                  <a:pt x="2397" y="100"/>
                </a:lnTo>
                <a:lnTo>
                  <a:pt x="2398" y="100"/>
                </a:lnTo>
                <a:lnTo>
                  <a:pt x="2398" y="100"/>
                </a:lnTo>
                <a:lnTo>
                  <a:pt x="2399" y="100"/>
                </a:lnTo>
                <a:lnTo>
                  <a:pt x="2399" y="100"/>
                </a:lnTo>
                <a:lnTo>
                  <a:pt x="2399" y="100"/>
                </a:lnTo>
                <a:lnTo>
                  <a:pt x="2400" y="100"/>
                </a:lnTo>
                <a:lnTo>
                  <a:pt x="2401" y="100"/>
                </a:lnTo>
                <a:lnTo>
                  <a:pt x="2401" y="100"/>
                </a:lnTo>
                <a:lnTo>
                  <a:pt x="2402" y="99"/>
                </a:lnTo>
                <a:lnTo>
                  <a:pt x="2403" y="99"/>
                </a:lnTo>
                <a:lnTo>
                  <a:pt x="2403" y="100"/>
                </a:lnTo>
                <a:lnTo>
                  <a:pt x="2404" y="100"/>
                </a:lnTo>
                <a:lnTo>
                  <a:pt x="2404" y="100"/>
                </a:lnTo>
                <a:lnTo>
                  <a:pt x="2404" y="101"/>
                </a:lnTo>
                <a:lnTo>
                  <a:pt x="2405" y="101"/>
                </a:lnTo>
                <a:lnTo>
                  <a:pt x="2405" y="101"/>
                </a:lnTo>
                <a:lnTo>
                  <a:pt x="2406" y="101"/>
                </a:lnTo>
                <a:lnTo>
                  <a:pt x="2407" y="101"/>
                </a:lnTo>
                <a:lnTo>
                  <a:pt x="2407" y="101"/>
                </a:lnTo>
                <a:lnTo>
                  <a:pt x="2408" y="102"/>
                </a:lnTo>
                <a:lnTo>
                  <a:pt x="2408" y="102"/>
                </a:lnTo>
                <a:lnTo>
                  <a:pt x="2409" y="100"/>
                </a:lnTo>
                <a:lnTo>
                  <a:pt x="2409" y="100"/>
                </a:lnTo>
                <a:lnTo>
                  <a:pt x="2410" y="100"/>
                </a:lnTo>
                <a:lnTo>
                  <a:pt x="2410" y="100"/>
                </a:lnTo>
                <a:lnTo>
                  <a:pt x="2410" y="100"/>
                </a:lnTo>
                <a:lnTo>
                  <a:pt x="2410" y="100"/>
                </a:lnTo>
                <a:lnTo>
                  <a:pt x="2411" y="100"/>
                </a:lnTo>
                <a:lnTo>
                  <a:pt x="2412" y="100"/>
                </a:lnTo>
                <a:lnTo>
                  <a:pt x="2412" y="100"/>
                </a:lnTo>
                <a:lnTo>
                  <a:pt x="2412" y="100"/>
                </a:lnTo>
                <a:lnTo>
                  <a:pt x="2413" y="100"/>
                </a:lnTo>
                <a:lnTo>
                  <a:pt x="2413" y="100"/>
                </a:lnTo>
                <a:lnTo>
                  <a:pt x="2414" y="100"/>
                </a:lnTo>
                <a:lnTo>
                  <a:pt x="2414" y="100"/>
                </a:lnTo>
                <a:lnTo>
                  <a:pt x="2415" y="100"/>
                </a:lnTo>
                <a:lnTo>
                  <a:pt x="2415" y="100"/>
                </a:lnTo>
                <a:lnTo>
                  <a:pt x="2415" y="100"/>
                </a:lnTo>
                <a:lnTo>
                  <a:pt x="2416" y="99"/>
                </a:lnTo>
                <a:lnTo>
                  <a:pt x="2416" y="99"/>
                </a:lnTo>
                <a:lnTo>
                  <a:pt x="2417" y="99"/>
                </a:lnTo>
                <a:lnTo>
                  <a:pt x="2417" y="99"/>
                </a:lnTo>
                <a:lnTo>
                  <a:pt x="2418" y="99"/>
                </a:lnTo>
                <a:lnTo>
                  <a:pt x="2418" y="98"/>
                </a:lnTo>
                <a:lnTo>
                  <a:pt x="2419" y="99"/>
                </a:lnTo>
                <a:lnTo>
                  <a:pt x="2419" y="99"/>
                </a:lnTo>
                <a:lnTo>
                  <a:pt x="2420" y="99"/>
                </a:lnTo>
                <a:lnTo>
                  <a:pt x="2420" y="98"/>
                </a:lnTo>
                <a:lnTo>
                  <a:pt x="2420" y="99"/>
                </a:lnTo>
                <a:lnTo>
                  <a:pt x="2420" y="98"/>
                </a:lnTo>
                <a:lnTo>
                  <a:pt x="2421" y="96"/>
                </a:lnTo>
                <a:lnTo>
                  <a:pt x="2421" y="96"/>
                </a:lnTo>
                <a:lnTo>
                  <a:pt x="2422" y="96"/>
                </a:lnTo>
                <a:lnTo>
                  <a:pt x="2422" y="95"/>
                </a:lnTo>
                <a:lnTo>
                  <a:pt x="2423" y="95"/>
                </a:lnTo>
                <a:lnTo>
                  <a:pt x="2424" y="95"/>
                </a:lnTo>
                <a:lnTo>
                  <a:pt x="2424" y="95"/>
                </a:lnTo>
                <a:lnTo>
                  <a:pt x="2425" y="95"/>
                </a:lnTo>
                <a:lnTo>
                  <a:pt x="2425" y="95"/>
                </a:lnTo>
                <a:lnTo>
                  <a:pt x="2426" y="95"/>
                </a:lnTo>
                <a:lnTo>
                  <a:pt x="2426" y="95"/>
                </a:lnTo>
                <a:lnTo>
                  <a:pt x="2426" y="95"/>
                </a:lnTo>
                <a:lnTo>
                  <a:pt x="2427" y="94"/>
                </a:lnTo>
                <a:lnTo>
                  <a:pt x="2427" y="94"/>
                </a:lnTo>
                <a:lnTo>
                  <a:pt x="2427" y="94"/>
                </a:lnTo>
                <a:lnTo>
                  <a:pt x="2428" y="93"/>
                </a:lnTo>
                <a:lnTo>
                  <a:pt x="2429" y="93"/>
                </a:lnTo>
                <a:lnTo>
                  <a:pt x="2429" y="93"/>
                </a:lnTo>
                <a:lnTo>
                  <a:pt x="2429" y="93"/>
                </a:lnTo>
                <a:lnTo>
                  <a:pt x="2430" y="93"/>
                </a:lnTo>
                <a:lnTo>
                  <a:pt x="2430" y="93"/>
                </a:lnTo>
                <a:lnTo>
                  <a:pt x="2430" y="93"/>
                </a:lnTo>
                <a:lnTo>
                  <a:pt x="2431" y="93"/>
                </a:lnTo>
                <a:lnTo>
                  <a:pt x="2431" y="93"/>
                </a:lnTo>
                <a:lnTo>
                  <a:pt x="2432" y="94"/>
                </a:lnTo>
                <a:lnTo>
                  <a:pt x="2432" y="94"/>
                </a:lnTo>
                <a:lnTo>
                  <a:pt x="2432" y="93"/>
                </a:lnTo>
                <a:lnTo>
                  <a:pt x="2433" y="93"/>
                </a:lnTo>
                <a:lnTo>
                  <a:pt x="2433" y="93"/>
                </a:lnTo>
                <a:lnTo>
                  <a:pt x="2434" y="93"/>
                </a:lnTo>
                <a:lnTo>
                  <a:pt x="2435" y="92"/>
                </a:lnTo>
                <a:lnTo>
                  <a:pt x="2435" y="92"/>
                </a:lnTo>
                <a:lnTo>
                  <a:pt x="2435" y="93"/>
                </a:lnTo>
                <a:lnTo>
                  <a:pt x="2436" y="93"/>
                </a:lnTo>
                <a:lnTo>
                  <a:pt x="2436" y="93"/>
                </a:lnTo>
                <a:lnTo>
                  <a:pt x="2436" y="93"/>
                </a:lnTo>
                <a:lnTo>
                  <a:pt x="2437" y="93"/>
                </a:lnTo>
                <a:lnTo>
                  <a:pt x="2437" y="93"/>
                </a:lnTo>
                <a:lnTo>
                  <a:pt x="2438" y="93"/>
                </a:lnTo>
                <a:lnTo>
                  <a:pt x="2438" y="92"/>
                </a:lnTo>
                <a:lnTo>
                  <a:pt x="2439" y="92"/>
                </a:lnTo>
                <a:lnTo>
                  <a:pt x="2440" y="91"/>
                </a:lnTo>
                <a:lnTo>
                  <a:pt x="2440" y="92"/>
                </a:lnTo>
                <a:lnTo>
                  <a:pt x="2440" y="92"/>
                </a:lnTo>
                <a:lnTo>
                  <a:pt x="2441" y="92"/>
                </a:lnTo>
                <a:lnTo>
                  <a:pt x="2441" y="92"/>
                </a:lnTo>
                <a:lnTo>
                  <a:pt x="2442" y="91"/>
                </a:lnTo>
                <a:lnTo>
                  <a:pt x="2442" y="91"/>
                </a:lnTo>
                <a:lnTo>
                  <a:pt x="2443" y="92"/>
                </a:lnTo>
                <a:lnTo>
                  <a:pt x="2443" y="91"/>
                </a:lnTo>
                <a:lnTo>
                  <a:pt x="2444" y="91"/>
                </a:lnTo>
                <a:lnTo>
                  <a:pt x="2444" y="91"/>
                </a:lnTo>
                <a:lnTo>
                  <a:pt x="2444" y="91"/>
                </a:lnTo>
                <a:lnTo>
                  <a:pt x="2445" y="91"/>
                </a:lnTo>
                <a:lnTo>
                  <a:pt x="2445" y="91"/>
                </a:lnTo>
                <a:lnTo>
                  <a:pt x="2445" y="91"/>
                </a:lnTo>
                <a:lnTo>
                  <a:pt x="2446" y="91"/>
                </a:lnTo>
                <a:lnTo>
                  <a:pt x="2446" y="91"/>
                </a:lnTo>
                <a:lnTo>
                  <a:pt x="2446" y="92"/>
                </a:lnTo>
                <a:lnTo>
                  <a:pt x="2446" y="91"/>
                </a:lnTo>
                <a:lnTo>
                  <a:pt x="2447" y="91"/>
                </a:lnTo>
                <a:lnTo>
                  <a:pt x="2447" y="91"/>
                </a:lnTo>
                <a:lnTo>
                  <a:pt x="2448" y="91"/>
                </a:lnTo>
                <a:lnTo>
                  <a:pt x="2448" y="91"/>
                </a:lnTo>
                <a:lnTo>
                  <a:pt x="2448" y="91"/>
                </a:lnTo>
                <a:lnTo>
                  <a:pt x="2449" y="92"/>
                </a:lnTo>
                <a:lnTo>
                  <a:pt x="2450" y="92"/>
                </a:lnTo>
                <a:lnTo>
                  <a:pt x="2450" y="92"/>
                </a:lnTo>
                <a:lnTo>
                  <a:pt x="2450" y="91"/>
                </a:lnTo>
                <a:lnTo>
                  <a:pt x="2451" y="91"/>
                </a:lnTo>
                <a:lnTo>
                  <a:pt x="2451" y="91"/>
                </a:lnTo>
                <a:lnTo>
                  <a:pt x="2452" y="92"/>
                </a:lnTo>
                <a:lnTo>
                  <a:pt x="2452" y="92"/>
                </a:lnTo>
                <a:lnTo>
                  <a:pt x="2452" y="92"/>
                </a:lnTo>
                <a:lnTo>
                  <a:pt x="2452" y="92"/>
                </a:lnTo>
                <a:lnTo>
                  <a:pt x="2453" y="92"/>
                </a:lnTo>
                <a:lnTo>
                  <a:pt x="2453" y="92"/>
                </a:lnTo>
                <a:lnTo>
                  <a:pt x="2453" y="92"/>
                </a:lnTo>
                <a:lnTo>
                  <a:pt x="2454" y="92"/>
                </a:lnTo>
                <a:lnTo>
                  <a:pt x="2454" y="92"/>
                </a:lnTo>
                <a:lnTo>
                  <a:pt x="2455" y="92"/>
                </a:lnTo>
                <a:lnTo>
                  <a:pt x="2456" y="92"/>
                </a:lnTo>
                <a:lnTo>
                  <a:pt x="2456" y="92"/>
                </a:lnTo>
                <a:lnTo>
                  <a:pt x="2457" y="95"/>
                </a:lnTo>
                <a:lnTo>
                  <a:pt x="2457" y="95"/>
                </a:lnTo>
                <a:lnTo>
                  <a:pt x="2458" y="97"/>
                </a:lnTo>
                <a:lnTo>
                  <a:pt x="2458" y="97"/>
                </a:lnTo>
                <a:lnTo>
                  <a:pt x="2458" y="97"/>
                </a:lnTo>
                <a:lnTo>
                  <a:pt x="2459" y="97"/>
                </a:lnTo>
                <a:lnTo>
                  <a:pt x="2459" y="97"/>
                </a:lnTo>
                <a:lnTo>
                  <a:pt x="2459" y="97"/>
                </a:lnTo>
                <a:lnTo>
                  <a:pt x="2460" y="97"/>
                </a:lnTo>
                <a:lnTo>
                  <a:pt x="2460" y="97"/>
                </a:lnTo>
                <a:lnTo>
                  <a:pt x="2460" y="97"/>
                </a:lnTo>
                <a:lnTo>
                  <a:pt x="2461" y="97"/>
                </a:lnTo>
                <a:lnTo>
                  <a:pt x="2461" y="97"/>
                </a:lnTo>
                <a:lnTo>
                  <a:pt x="2462" y="97"/>
                </a:lnTo>
                <a:lnTo>
                  <a:pt x="2462" y="97"/>
                </a:lnTo>
                <a:lnTo>
                  <a:pt x="2463" y="97"/>
                </a:lnTo>
                <a:lnTo>
                  <a:pt x="2463" y="97"/>
                </a:lnTo>
                <a:lnTo>
                  <a:pt x="2464" y="96"/>
                </a:lnTo>
                <a:lnTo>
                  <a:pt x="2464" y="96"/>
                </a:lnTo>
                <a:lnTo>
                  <a:pt x="2465" y="96"/>
                </a:lnTo>
                <a:lnTo>
                  <a:pt x="2465" y="96"/>
                </a:lnTo>
                <a:lnTo>
                  <a:pt x="2466" y="96"/>
                </a:lnTo>
                <a:lnTo>
                  <a:pt x="2466" y="96"/>
                </a:lnTo>
                <a:lnTo>
                  <a:pt x="2467" y="96"/>
                </a:lnTo>
                <a:lnTo>
                  <a:pt x="2467" y="96"/>
                </a:lnTo>
                <a:lnTo>
                  <a:pt x="2467" y="97"/>
                </a:lnTo>
                <a:lnTo>
                  <a:pt x="2468" y="97"/>
                </a:lnTo>
                <a:lnTo>
                  <a:pt x="2468" y="97"/>
                </a:lnTo>
                <a:lnTo>
                  <a:pt x="2469" y="96"/>
                </a:lnTo>
                <a:lnTo>
                  <a:pt x="2469" y="97"/>
                </a:lnTo>
                <a:lnTo>
                  <a:pt x="2470" y="97"/>
                </a:lnTo>
                <a:lnTo>
                  <a:pt x="2470" y="97"/>
                </a:lnTo>
                <a:lnTo>
                  <a:pt x="2471" y="97"/>
                </a:lnTo>
                <a:lnTo>
                  <a:pt x="2471" y="97"/>
                </a:lnTo>
                <a:lnTo>
                  <a:pt x="2472" y="97"/>
                </a:lnTo>
                <a:lnTo>
                  <a:pt x="2473" y="96"/>
                </a:lnTo>
                <a:lnTo>
                  <a:pt x="2473" y="96"/>
                </a:lnTo>
                <a:lnTo>
                  <a:pt x="2474" y="96"/>
                </a:lnTo>
                <a:lnTo>
                  <a:pt x="2474" y="96"/>
                </a:lnTo>
                <a:lnTo>
                  <a:pt x="2475" y="96"/>
                </a:lnTo>
                <a:lnTo>
                  <a:pt x="2475" y="96"/>
                </a:lnTo>
                <a:lnTo>
                  <a:pt x="2475" y="98"/>
                </a:lnTo>
                <a:lnTo>
                  <a:pt x="2476" y="98"/>
                </a:lnTo>
                <a:lnTo>
                  <a:pt x="2476" y="98"/>
                </a:lnTo>
                <a:lnTo>
                  <a:pt x="2476" y="98"/>
                </a:lnTo>
                <a:lnTo>
                  <a:pt x="2477" y="98"/>
                </a:lnTo>
                <a:lnTo>
                  <a:pt x="2477" y="98"/>
                </a:lnTo>
                <a:lnTo>
                  <a:pt x="2478" y="98"/>
                </a:lnTo>
                <a:lnTo>
                  <a:pt x="2478" y="98"/>
                </a:lnTo>
                <a:lnTo>
                  <a:pt x="2478" y="98"/>
                </a:lnTo>
                <a:lnTo>
                  <a:pt x="2479" y="98"/>
                </a:lnTo>
                <a:lnTo>
                  <a:pt x="2479" y="98"/>
                </a:lnTo>
                <a:lnTo>
                  <a:pt x="2480" y="99"/>
                </a:lnTo>
                <a:lnTo>
                  <a:pt x="2480" y="99"/>
                </a:lnTo>
                <a:lnTo>
                  <a:pt x="2481" y="99"/>
                </a:lnTo>
                <a:lnTo>
                  <a:pt x="2481" y="99"/>
                </a:lnTo>
                <a:lnTo>
                  <a:pt x="2482" y="99"/>
                </a:lnTo>
                <a:lnTo>
                  <a:pt x="2483" y="99"/>
                </a:lnTo>
                <a:lnTo>
                  <a:pt x="2483" y="100"/>
                </a:lnTo>
                <a:lnTo>
                  <a:pt x="2483" y="100"/>
                </a:lnTo>
                <a:lnTo>
                  <a:pt x="2484" y="99"/>
                </a:lnTo>
                <a:lnTo>
                  <a:pt x="2484" y="99"/>
                </a:lnTo>
                <a:lnTo>
                  <a:pt x="2484" y="99"/>
                </a:lnTo>
                <a:lnTo>
                  <a:pt x="2485" y="99"/>
                </a:lnTo>
                <a:lnTo>
                  <a:pt x="2485" y="99"/>
                </a:lnTo>
                <a:lnTo>
                  <a:pt x="2485" y="99"/>
                </a:lnTo>
                <a:lnTo>
                  <a:pt x="2486" y="99"/>
                </a:lnTo>
                <a:lnTo>
                  <a:pt x="2486" y="99"/>
                </a:lnTo>
                <a:lnTo>
                  <a:pt x="2487" y="99"/>
                </a:lnTo>
                <a:lnTo>
                  <a:pt x="2487" y="99"/>
                </a:lnTo>
                <a:lnTo>
                  <a:pt x="2487" y="99"/>
                </a:lnTo>
                <a:lnTo>
                  <a:pt x="2487" y="99"/>
                </a:lnTo>
                <a:lnTo>
                  <a:pt x="2488" y="99"/>
                </a:lnTo>
                <a:lnTo>
                  <a:pt x="2488" y="99"/>
                </a:lnTo>
                <a:lnTo>
                  <a:pt x="2489" y="99"/>
                </a:lnTo>
                <a:lnTo>
                  <a:pt x="2489" y="99"/>
                </a:lnTo>
                <a:lnTo>
                  <a:pt x="2489" y="99"/>
                </a:lnTo>
                <a:lnTo>
                  <a:pt x="2490" y="99"/>
                </a:lnTo>
                <a:lnTo>
                  <a:pt x="2490" y="99"/>
                </a:lnTo>
                <a:lnTo>
                  <a:pt x="2490" y="99"/>
                </a:lnTo>
                <a:lnTo>
                  <a:pt x="2491" y="99"/>
                </a:lnTo>
                <a:lnTo>
                  <a:pt x="2491" y="99"/>
                </a:lnTo>
                <a:lnTo>
                  <a:pt x="2491" y="99"/>
                </a:lnTo>
                <a:lnTo>
                  <a:pt x="2492" y="99"/>
                </a:lnTo>
                <a:lnTo>
                  <a:pt x="2492" y="99"/>
                </a:lnTo>
                <a:lnTo>
                  <a:pt x="2493" y="99"/>
                </a:lnTo>
                <a:lnTo>
                  <a:pt x="2493" y="99"/>
                </a:lnTo>
                <a:lnTo>
                  <a:pt x="2493" y="99"/>
                </a:lnTo>
                <a:lnTo>
                  <a:pt x="2494" y="99"/>
                </a:lnTo>
                <a:lnTo>
                  <a:pt x="2494" y="99"/>
                </a:lnTo>
                <a:lnTo>
                  <a:pt x="2494" y="99"/>
                </a:lnTo>
                <a:lnTo>
                  <a:pt x="2495" y="99"/>
                </a:lnTo>
                <a:lnTo>
                  <a:pt x="2495" y="99"/>
                </a:lnTo>
                <a:lnTo>
                  <a:pt x="2496" y="99"/>
                </a:lnTo>
                <a:lnTo>
                  <a:pt x="2496" y="99"/>
                </a:lnTo>
                <a:lnTo>
                  <a:pt x="2496" y="99"/>
                </a:lnTo>
                <a:lnTo>
                  <a:pt x="2497" y="98"/>
                </a:lnTo>
                <a:lnTo>
                  <a:pt x="2498" y="98"/>
                </a:lnTo>
                <a:lnTo>
                  <a:pt x="2498" y="97"/>
                </a:lnTo>
                <a:lnTo>
                  <a:pt x="2499" y="98"/>
                </a:lnTo>
                <a:lnTo>
                  <a:pt x="2499" y="97"/>
                </a:lnTo>
                <a:lnTo>
                  <a:pt x="2500" y="97"/>
                </a:lnTo>
                <a:lnTo>
                  <a:pt x="2500" y="97"/>
                </a:lnTo>
                <a:lnTo>
                  <a:pt x="2501" y="96"/>
                </a:lnTo>
                <a:lnTo>
                  <a:pt x="2501" y="97"/>
                </a:lnTo>
                <a:lnTo>
                  <a:pt x="2501" y="97"/>
                </a:lnTo>
                <a:lnTo>
                  <a:pt x="2502" y="98"/>
                </a:lnTo>
                <a:lnTo>
                  <a:pt x="2502" y="97"/>
                </a:lnTo>
                <a:lnTo>
                  <a:pt x="2503" y="97"/>
                </a:lnTo>
                <a:lnTo>
                  <a:pt x="2503" y="98"/>
                </a:lnTo>
                <a:lnTo>
                  <a:pt x="2504" y="98"/>
                </a:lnTo>
                <a:lnTo>
                  <a:pt x="2505" y="98"/>
                </a:lnTo>
                <a:lnTo>
                  <a:pt x="2505" y="98"/>
                </a:lnTo>
                <a:lnTo>
                  <a:pt x="2505" y="99"/>
                </a:lnTo>
                <a:lnTo>
                  <a:pt x="2506" y="99"/>
                </a:lnTo>
                <a:lnTo>
                  <a:pt x="2506" y="99"/>
                </a:lnTo>
                <a:lnTo>
                  <a:pt x="2507" y="99"/>
                </a:lnTo>
                <a:lnTo>
                  <a:pt x="2507" y="99"/>
                </a:lnTo>
                <a:lnTo>
                  <a:pt x="2507" y="99"/>
                </a:lnTo>
                <a:lnTo>
                  <a:pt x="2508" y="99"/>
                </a:lnTo>
                <a:lnTo>
                  <a:pt x="2508" y="99"/>
                </a:lnTo>
                <a:lnTo>
                  <a:pt x="2509" y="99"/>
                </a:lnTo>
                <a:lnTo>
                  <a:pt x="2509" y="99"/>
                </a:lnTo>
                <a:lnTo>
                  <a:pt x="2510" y="99"/>
                </a:lnTo>
                <a:lnTo>
                  <a:pt x="2510" y="99"/>
                </a:lnTo>
                <a:lnTo>
                  <a:pt x="2510" y="99"/>
                </a:lnTo>
                <a:lnTo>
                  <a:pt x="2511" y="99"/>
                </a:lnTo>
                <a:lnTo>
                  <a:pt x="2511" y="99"/>
                </a:lnTo>
                <a:lnTo>
                  <a:pt x="2512" y="99"/>
                </a:lnTo>
                <a:lnTo>
                  <a:pt x="2512" y="99"/>
                </a:lnTo>
                <a:lnTo>
                  <a:pt x="2513" y="100"/>
                </a:lnTo>
                <a:lnTo>
                  <a:pt x="2514" y="100"/>
                </a:lnTo>
                <a:lnTo>
                  <a:pt x="2515" y="99"/>
                </a:lnTo>
                <a:lnTo>
                  <a:pt x="2515" y="99"/>
                </a:lnTo>
                <a:lnTo>
                  <a:pt x="2516" y="96"/>
                </a:lnTo>
                <a:lnTo>
                  <a:pt x="2516" y="96"/>
                </a:lnTo>
                <a:lnTo>
                  <a:pt x="2517" y="93"/>
                </a:lnTo>
                <a:lnTo>
                  <a:pt x="2517" y="93"/>
                </a:lnTo>
                <a:lnTo>
                  <a:pt x="2517" y="93"/>
                </a:lnTo>
                <a:lnTo>
                  <a:pt x="2518" y="93"/>
                </a:lnTo>
                <a:lnTo>
                  <a:pt x="2518" y="93"/>
                </a:lnTo>
                <a:lnTo>
                  <a:pt x="2518" y="93"/>
                </a:lnTo>
                <a:lnTo>
                  <a:pt x="2519" y="93"/>
                </a:lnTo>
                <a:lnTo>
                  <a:pt x="2519" y="94"/>
                </a:lnTo>
                <a:lnTo>
                  <a:pt x="2519" y="94"/>
                </a:lnTo>
                <a:lnTo>
                  <a:pt x="2520" y="94"/>
                </a:lnTo>
                <a:lnTo>
                  <a:pt x="2520" y="94"/>
                </a:lnTo>
                <a:lnTo>
                  <a:pt x="2521" y="94"/>
                </a:lnTo>
                <a:lnTo>
                  <a:pt x="2521" y="93"/>
                </a:lnTo>
                <a:lnTo>
                  <a:pt x="2522" y="92"/>
                </a:lnTo>
                <a:lnTo>
                  <a:pt x="2522" y="92"/>
                </a:lnTo>
                <a:lnTo>
                  <a:pt x="2522" y="93"/>
                </a:lnTo>
                <a:lnTo>
                  <a:pt x="2523" y="93"/>
                </a:lnTo>
                <a:lnTo>
                  <a:pt x="2523" y="93"/>
                </a:lnTo>
                <a:lnTo>
                  <a:pt x="2524" y="94"/>
                </a:lnTo>
                <a:lnTo>
                  <a:pt x="2525" y="94"/>
                </a:lnTo>
                <a:lnTo>
                  <a:pt x="2525" y="93"/>
                </a:lnTo>
                <a:lnTo>
                  <a:pt x="2526" y="94"/>
                </a:lnTo>
                <a:lnTo>
                  <a:pt x="2526" y="94"/>
                </a:lnTo>
                <a:lnTo>
                  <a:pt x="2527" y="94"/>
                </a:lnTo>
                <a:lnTo>
                  <a:pt x="2527" y="94"/>
                </a:lnTo>
                <a:lnTo>
                  <a:pt x="2528" y="94"/>
                </a:lnTo>
                <a:lnTo>
                  <a:pt x="2528" y="94"/>
                </a:lnTo>
                <a:lnTo>
                  <a:pt x="2528" y="94"/>
                </a:lnTo>
                <a:lnTo>
                  <a:pt x="2529" y="94"/>
                </a:lnTo>
                <a:lnTo>
                  <a:pt x="2530" y="94"/>
                </a:lnTo>
                <a:lnTo>
                  <a:pt x="2530" y="94"/>
                </a:lnTo>
                <a:lnTo>
                  <a:pt x="2530" y="94"/>
                </a:lnTo>
                <a:lnTo>
                  <a:pt x="2531" y="94"/>
                </a:lnTo>
                <a:lnTo>
                  <a:pt x="2532" y="94"/>
                </a:lnTo>
                <a:lnTo>
                  <a:pt x="2532" y="94"/>
                </a:lnTo>
                <a:lnTo>
                  <a:pt x="2533" y="95"/>
                </a:lnTo>
                <a:lnTo>
                  <a:pt x="2533" y="95"/>
                </a:lnTo>
                <a:lnTo>
                  <a:pt x="2533" y="95"/>
                </a:lnTo>
                <a:lnTo>
                  <a:pt x="2534" y="95"/>
                </a:lnTo>
                <a:lnTo>
                  <a:pt x="2534" y="95"/>
                </a:lnTo>
                <a:lnTo>
                  <a:pt x="2534" y="95"/>
                </a:lnTo>
                <a:lnTo>
                  <a:pt x="2535" y="94"/>
                </a:lnTo>
                <a:lnTo>
                  <a:pt x="2536" y="94"/>
                </a:lnTo>
                <a:lnTo>
                  <a:pt x="2536" y="94"/>
                </a:lnTo>
                <a:lnTo>
                  <a:pt x="2537" y="94"/>
                </a:lnTo>
                <a:lnTo>
                  <a:pt x="2537" y="94"/>
                </a:lnTo>
                <a:lnTo>
                  <a:pt x="2537" y="94"/>
                </a:lnTo>
                <a:lnTo>
                  <a:pt x="2538" y="94"/>
                </a:lnTo>
                <a:lnTo>
                  <a:pt x="2538" y="94"/>
                </a:lnTo>
                <a:lnTo>
                  <a:pt x="2538" y="94"/>
                </a:lnTo>
                <a:lnTo>
                  <a:pt x="2539" y="93"/>
                </a:lnTo>
                <a:lnTo>
                  <a:pt x="2539" y="93"/>
                </a:lnTo>
                <a:lnTo>
                  <a:pt x="2540" y="93"/>
                </a:lnTo>
                <a:lnTo>
                  <a:pt x="2540" y="93"/>
                </a:lnTo>
                <a:lnTo>
                  <a:pt x="2541" y="93"/>
                </a:lnTo>
                <a:lnTo>
                  <a:pt x="2542" y="92"/>
                </a:lnTo>
                <a:lnTo>
                  <a:pt x="2542" y="92"/>
                </a:lnTo>
                <a:lnTo>
                  <a:pt x="2542" y="92"/>
                </a:lnTo>
                <a:lnTo>
                  <a:pt x="2542" y="92"/>
                </a:lnTo>
                <a:lnTo>
                  <a:pt x="2543" y="92"/>
                </a:lnTo>
                <a:lnTo>
                  <a:pt x="2543" y="92"/>
                </a:lnTo>
                <a:lnTo>
                  <a:pt x="2544" y="92"/>
                </a:lnTo>
                <a:lnTo>
                  <a:pt x="2544" y="92"/>
                </a:lnTo>
                <a:lnTo>
                  <a:pt x="2544" y="92"/>
                </a:lnTo>
                <a:lnTo>
                  <a:pt x="2545" y="93"/>
                </a:lnTo>
                <a:lnTo>
                  <a:pt x="2546" y="93"/>
                </a:lnTo>
                <a:lnTo>
                  <a:pt x="2546" y="93"/>
                </a:lnTo>
                <a:lnTo>
                  <a:pt x="2547" y="94"/>
                </a:lnTo>
                <a:lnTo>
                  <a:pt x="2548" y="93"/>
                </a:lnTo>
                <a:lnTo>
                  <a:pt x="2548" y="94"/>
                </a:lnTo>
                <a:lnTo>
                  <a:pt x="2548" y="94"/>
                </a:lnTo>
                <a:lnTo>
                  <a:pt x="2549" y="94"/>
                </a:lnTo>
                <a:lnTo>
                  <a:pt x="2549" y="94"/>
                </a:lnTo>
                <a:lnTo>
                  <a:pt x="2550" y="94"/>
                </a:lnTo>
                <a:lnTo>
                  <a:pt x="2550" y="94"/>
                </a:lnTo>
                <a:lnTo>
                  <a:pt x="2551" y="95"/>
                </a:lnTo>
                <a:lnTo>
                  <a:pt x="2552" y="95"/>
                </a:lnTo>
                <a:lnTo>
                  <a:pt x="2552" y="95"/>
                </a:lnTo>
                <a:lnTo>
                  <a:pt x="2553" y="95"/>
                </a:lnTo>
                <a:lnTo>
                  <a:pt x="2553" y="95"/>
                </a:lnTo>
                <a:lnTo>
                  <a:pt x="2554" y="95"/>
                </a:lnTo>
                <a:lnTo>
                  <a:pt x="2554" y="95"/>
                </a:lnTo>
                <a:lnTo>
                  <a:pt x="2555" y="95"/>
                </a:lnTo>
                <a:lnTo>
                  <a:pt x="2555" y="95"/>
                </a:lnTo>
                <a:lnTo>
                  <a:pt x="2556" y="96"/>
                </a:lnTo>
                <a:lnTo>
                  <a:pt x="2556" y="95"/>
                </a:lnTo>
                <a:lnTo>
                  <a:pt x="2557" y="95"/>
                </a:lnTo>
                <a:lnTo>
                  <a:pt x="2557" y="95"/>
                </a:lnTo>
                <a:lnTo>
                  <a:pt x="2558" y="96"/>
                </a:lnTo>
                <a:lnTo>
                  <a:pt x="2558" y="96"/>
                </a:lnTo>
                <a:lnTo>
                  <a:pt x="2558" y="97"/>
                </a:lnTo>
                <a:lnTo>
                  <a:pt x="2559" y="96"/>
                </a:lnTo>
                <a:lnTo>
                  <a:pt x="2559" y="97"/>
                </a:lnTo>
                <a:lnTo>
                  <a:pt x="2559" y="96"/>
                </a:lnTo>
                <a:lnTo>
                  <a:pt x="2560" y="97"/>
                </a:lnTo>
                <a:lnTo>
                  <a:pt x="2560" y="97"/>
                </a:lnTo>
                <a:lnTo>
                  <a:pt x="2560" y="97"/>
                </a:lnTo>
                <a:lnTo>
                  <a:pt x="2561" y="97"/>
                </a:lnTo>
                <a:lnTo>
                  <a:pt x="2562" y="97"/>
                </a:lnTo>
                <a:lnTo>
                  <a:pt x="2562" y="97"/>
                </a:lnTo>
                <a:lnTo>
                  <a:pt x="2562" y="98"/>
                </a:lnTo>
                <a:lnTo>
                  <a:pt x="2563" y="98"/>
                </a:lnTo>
                <a:lnTo>
                  <a:pt x="2563" y="98"/>
                </a:lnTo>
                <a:lnTo>
                  <a:pt x="2564" y="98"/>
                </a:lnTo>
                <a:lnTo>
                  <a:pt x="2564" y="98"/>
                </a:lnTo>
                <a:lnTo>
                  <a:pt x="2565" y="96"/>
                </a:lnTo>
                <a:lnTo>
                  <a:pt x="2565" y="96"/>
                </a:lnTo>
                <a:lnTo>
                  <a:pt x="2565" y="96"/>
                </a:lnTo>
                <a:lnTo>
                  <a:pt x="2566" y="96"/>
                </a:lnTo>
                <a:lnTo>
                  <a:pt x="2566" y="96"/>
                </a:lnTo>
                <a:lnTo>
                  <a:pt x="2566" y="96"/>
                </a:lnTo>
                <a:lnTo>
                  <a:pt x="2567" y="97"/>
                </a:lnTo>
                <a:lnTo>
                  <a:pt x="2568" y="97"/>
                </a:lnTo>
                <a:lnTo>
                  <a:pt x="2569" y="96"/>
                </a:lnTo>
                <a:lnTo>
                  <a:pt x="2569" y="96"/>
                </a:lnTo>
                <a:lnTo>
                  <a:pt x="2570" y="96"/>
                </a:lnTo>
                <a:lnTo>
                  <a:pt x="2570" y="96"/>
                </a:lnTo>
                <a:lnTo>
                  <a:pt x="2571" y="95"/>
                </a:lnTo>
                <a:lnTo>
                  <a:pt x="2571" y="95"/>
                </a:lnTo>
                <a:lnTo>
                  <a:pt x="2571" y="95"/>
                </a:lnTo>
                <a:lnTo>
                  <a:pt x="2572" y="95"/>
                </a:lnTo>
                <a:lnTo>
                  <a:pt x="2572" y="95"/>
                </a:lnTo>
                <a:lnTo>
                  <a:pt x="2573" y="95"/>
                </a:lnTo>
                <a:lnTo>
                  <a:pt x="2574" y="94"/>
                </a:lnTo>
                <a:lnTo>
                  <a:pt x="2574" y="94"/>
                </a:lnTo>
                <a:lnTo>
                  <a:pt x="2574" y="95"/>
                </a:lnTo>
                <a:lnTo>
                  <a:pt x="2575" y="95"/>
                </a:lnTo>
                <a:lnTo>
                  <a:pt x="2575" y="95"/>
                </a:lnTo>
                <a:lnTo>
                  <a:pt x="2575" y="95"/>
                </a:lnTo>
                <a:lnTo>
                  <a:pt x="2576" y="95"/>
                </a:lnTo>
                <a:lnTo>
                  <a:pt x="2576" y="95"/>
                </a:lnTo>
                <a:lnTo>
                  <a:pt x="2577" y="94"/>
                </a:lnTo>
                <a:lnTo>
                  <a:pt x="2578" y="94"/>
                </a:lnTo>
                <a:lnTo>
                  <a:pt x="2578" y="94"/>
                </a:lnTo>
                <a:lnTo>
                  <a:pt x="2579" y="94"/>
                </a:lnTo>
                <a:lnTo>
                  <a:pt x="2579" y="94"/>
                </a:lnTo>
                <a:lnTo>
                  <a:pt x="2580" y="94"/>
                </a:lnTo>
                <a:lnTo>
                  <a:pt x="2580" y="94"/>
                </a:lnTo>
                <a:lnTo>
                  <a:pt x="2581" y="93"/>
                </a:lnTo>
                <a:lnTo>
                  <a:pt x="2581" y="93"/>
                </a:lnTo>
                <a:lnTo>
                  <a:pt x="2582" y="94"/>
                </a:lnTo>
                <a:lnTo>
                  <a:pt x="2582" y="94"/>
                </a:lnTo>
                <a:lnTo>
                  <a:pt x="2583" y="94"/>
                </a:lnTo>
                <a:lnTo>
                  <a:pt x="2583" y="94"/>
                </a:lnTo>
                <a:lnTo>
                  <a:pt x="2584" y="94"/>
                </a:lnTo>
                <a:lnTo>
                  <a:pt x="2585" y="95"/>
                </a:lnTo>
                <a:lnTo>
                  <a:pt x="2585" y="95"/>
                </a:lnTo>
                <a:lnTo>
                  <a:pt x="2586" y="96"/>
                </a:lnTo>
                <a:lnTo>
                  <a:pt x="2586" y="95"/>
                </a:lnTo>
                <a:lnTo>
                  <a:pt x="2586" y="96"/>
                </a:lnTo>
                <a:lnTo>
                  <a:pt x="2587" y="97"/>
                </a:lnTo>
                <a:lnTo>
                  <a:pt x="2587" y="96"/>
                </a:lnTo>
                <a:lnTo>
                  <a:pt x="2587" y="96"/>
                </a:lnTo>
                <a:lnTo>
                  <a:pt x="2588" y="96"/>
                </a:lnTo>
                <a:lnTo>
                  <a:pt x="2589" y="96"/>
                </a:lnTo>
                <a:lnTo>
                  <a:pt x="2589" y="96"/>
                </a:lnTo>
                <a:lnTo>
                  <a:pt x="2589" y="96"/>
                </a:lnTo>
                <a:lnTo>
                  <a:pt x="2590" y="96"/>
                </a:lnTo>
                <a:lnTo>
                  <a:pt x="2591" y="96"/>
                </a:lnTo>
                <a:lnTo>
                  <a:pt x="2591" y="96"/>
                </a:lnTo>
                <a:lnTo>
                  <a:pt x="2592" y="95"/>
                </a:lnTo>
                <a:lnTo>
                  <a:pt x="2592" y="94"/>
                </a:lnTo>
                <a:lnTo>
                  <a:pt x="2593" y="95"/>
                </a:lnTo>
                <a:lnTo>
                  <a:pt x="2593" y="95"/>
                </a:lnTo>
                <a:lnTo>
                  <a:pt x="2594" y="95"/>
                </a:lnTo>
                <a:lnTo>
                  <a:pt x="2594" y="95"/>
                </a:lnTo>
                <a:lnTo>
                  <a:pt x="2595" y="95"/>
                </a:lnTo>
                <a:lnTo>
                  <a:pt x="2595" y="95"/>
                </a:lnTo>
                <a:lnTo>
                  <a:pt x="2596" y="95"/>
                </a:lnTo>
                <a:lnTo>
                  <a:pt x="2596" y="95"/>
                </a:lnTo>
                <a:lnTo>
                  <a:pt x="2597" y="95"/>
                </a:lnTo>
                <a:lnTo>
                  <a:pt x="2597" y="95"/>
                </a:lnTo>
                <a:lnTo>
                  <a:pt x="2597" y="96"/>
                </a:lnTo>
                <a:lnTo>
                  <a:pt x="2598" y="95"/>
                </a:lnTo>
                <a:lnTo>
                  <a:pt x="2598" y="95"/>
                </a:lnTo>
                <a:lnTo>
                  <a:pt x="2599" y="93"/>
                </a:lnTo>
                <a:lnTo>
                  <a:pt x="2600" y="94"/>
                </a:lnTo>
                <a:lnTo>
                  <a:pt x="2600" y="95"/>
                </a:lnTo>
                <a:lnTo>
                  <a:pt x="2601" y="95"/>
                </a:lnTo>
                <a:lnTo>
                  <a:pt x="2601" y="95"/>
                </a:lnTo>
                <a:lnTo>
                  <a:pt x="2601" y="95"/>
                </a:lnTo>
                <a:lnTo>
                  <a:pt x="2602" y="95"/>
                </a:lnTo>
                <a:lnTo>
                  <a:pt x="2602" y="95"/>
                </a:lnTo>
                <a:lnTo>
                  <a:pt x="2602" y="95"/>
                </a:lnTo>
                <a:lnTo>
                  <a:pt x="2603" y="95"/>
                </a:lnTo>
                <a:lnTo>
                  <a:pt x="2603" y="95"/>
                </a:lnTo>
                <a:lnTo>
                  <a:pt x="2603" y="95"/>
                </a:lnTo>
                <a:lnTo>
                  <a:pt x="2604" y="95"/>
                </a:lnTo>
                <a:lnTo>
                  <a:pt x="2605" y="95"/>
                </a:lnTo>
                <a:lnTo>
                  <a:pt x="2605" y="95"/>
                </a:lnTo>
                <a:lnTo>
                  <a:pt x="2605" y="95"/>
                </a:lnTo>
                <a:lnTo>
                  <a:pt x="2606" y="96"/>
                </a:lnTo>
                <a:lnTo>
                  <a:pt x="2606" y="96"/>
                </a:lnTo>
                <a:lnTo>
                  <a:pt x="2607" y="96"/>
                </a:lnTo>
                <a:lnTo>
                  <a:pt x="2607" y="96"/>
                </a:lnTo>
                <a:lnTo>
                  <a:pt x="2607" y="96"/>
                </a:lnTo>
                <a:lnTo>
                  <a:pt x="2607" y="96"/>
                </a:lnTo>
                <a:lnTo>
                  <a:pt x="2608" y="96"/>
                </a:lnTo>
                <a:lnTo>
                  <a:pt x="2608" y="96"/>
                </a:lnTo>
                <a:lnTo>
                  <a:pt x="2609" y="96"/>
                </a:lnTo>
                <a:lnTo>
                  <a:pt x="2609" y="96"/>
                </a:lnTo>
                <a:lnTo>
                  <a:pt x="2609" y="96"/>
                </a:lnTo>
                <a:lnTo>
                  <a:pt x="2610" y="97"/>
                </a:lnTo>
                <a:lnTo>
                  <a:pt x="2611" y="97"/>
                </a:lnTo>
                <a:lnTo>
                  <a:pt x="2612" y="98"/>
                </a:lnTo>
                <a:lnTo>
                  <a:pt x="2612" y="98"/>
                </a:lnTo>
                <a:lnTo>
                  <a:pt x="2612" y="98"/>
                </a:lnTo>
                <a:lnTo>
                  <a:pt x="2613" y="98"/>
                </a:lnTo>
                <a:lnTo>
                  <a:pt x="2613" y="98"/>
                </a:lnTo>
                <a:lnTo>
                  <a:pt x="2613" y="98"/>
                </a:lnTo>
                <a:lnTo>
                  <a:pt x="2614" y="98"/>
                </a:lnTo>
                <a:lnTo>
                  <a:pt x="2614" y="98"/>
                </a:lnTo>
                <a:lnTo>
                  <a:pt x="2615" y="98"/>
                </a:lnTo>
                <a:lnTo>
                  <a:pt x="2615" y="96"/>
                </a:lnTo>
                <a:lnTo>
                  <a:pt x="2615" y="96"/>
                </a:lnTo>
                <a:lnTo>
                  <a:pt x="2616" y="96"/>
                </a:lnTo>
                <a:lnTo>
                  <a:pt x="2616" y="96"/>
                </a:lnTo>
                <a:lnTo>
                  <a:pt x="2616" y="96"/>
                </a:lnTo>
                <a:lnTo>
                  <a:pt x="2617" y="96"/>
                </a:lnTo>
                <a:lnTo>
                  <a:pt x="2617" y="96"/>
                </a:lnTo>
                <a:lnTo>
                  <a:pt x="2618" y="96"/>
                </a:lnTo>
                <a:lnTo>
                  <a:pt x="2618" y="95"/>
                </a:lnTo>
                <a:lnTo>
                  <a:pt x="2618" y="95"/>
                </a:lnTo>
                <a:lnTo>
                  <a:pt x="2619" y="95"/>
                </a:lnTo>
                <a:lnTo>
                  <a:pt x="2619" y="95"/>
                </a:lnTo>
                <a:lnTo>
                  <a:pt x="2620" y="95"/>
                </a:lnTo>
                <a:lnTo>
                  <a:pt x="2621" y="95"/>
                </a:lnTo>
                <a:lnTo>
                  <a:pt x="2621" y="95"/>
                </a:lnTo>
                <a:lnTo>
                  <a:pt x="2621" y="96"/>
                </a:lnTo>
                <a:lnTo>
                  <a:pt x="2622" y="96"/>
                </a:lnTo>
                <a:lnTo>
                  <a:pt x="2623" y="95"/>
                </a:lnTo>
                <a:lnTo>
                  <a:pt x="2623" y="95"/>
                </a:lnTo>
                <a:lnTo>
                  <a:pt x="2624" y="96"/>
                </a:lnTo>
                <a:lnTo>
                  <a:pt x="2624" y="96"/>
                </a:lnTo>
                <a:lnTo>
                  <a:pt x="2624" y="96"/>
                </a:lnTo>
                <a:lnTo>
                  <a:pt x="2625" y="96"/>
                </a:lnTo>
                <a:lnTo>
                  <a:pt x="2625" y="96"/>
                </a:lnTo>
                <a:lnTo>
                  <a:pt x="2626" y="97"/>
                </a:lnTo>
                <a:lnTo>
                  <a:pt x="2626" y="96"/>
                </a:lnTo>
                <a:lnTo>
                  <a:pt x="2627" y="97"/>
                </a:lnTo>
                <a:lnTo>
                  <a:pt x="2627" y="97"/>
                </a:lnTo>
                <a:lnTo>
                  <a:pt x="2628" y="97"/>
                </a:lnTo>
                <a:lnTo>
                  <a:pt x="2628" y="97"/>
                </a:lnTo>
                <a:lnTo>
                  <a:pt x="2629" y="96"/>
                </a:lnTo>
                <a:lnTo>
                  <a:pt x="2629" y="96"/>
                </a:lnTo>
                <a:lnTo>
                  <a:pt x="2629" y="96"/>
                </a:lnTo>
                <a:lnTo>
                  <a:pt x="2630" y="96"/>
                </a:lnTo>
                <a:lnTo>
                  <a:pt x="2630" y="96"/>
                </a:lnTo>
                <a:lnTo>
                  <a:pt x="2630" y="96"/>
                </a:lnTo>
                <a:lnTo>
                  <a:pt x="2631" y="96"/>
                </a:lnTo>
                <a:lnTo>
                  <a:pt x="2632" y="96"/>
                </a:lnTo>
                <a:lnTo>
                  <a:pt x="2632" y="96"/>
                </a:lnTo>
                <a:lnTo>
                  <a:pt x="2632" y="96"/>
                </a:lnTo>
                <a:lnTo>
                  <a:pt x="2633" y="96"/>
                </a:lnTo>
                <a:lnTo>
                  <a:pt x="2633" y="96"/>
                </a:lnTo>
                <a:lnTo>
                  <a:pt x="2634" y="95"/>
                </a:lnTo>
                <a:lnTo>
                  <a:pt x="2634" y="95"/>
                </a:lnTo>
                <a:lnTo>
                  <a:pt x="2635" y="96"/>
                </a:lnTo>
                <a:lnTo>
                  <a:pt x="2635" y="95"/>
                </a:lnTo>
                <a:lnTo>
                  <a:pt x="2636" y="96"/>
                </a:lnTo>
                <a:lnTo>
                  <a:pt x="2636" y="96"/>
                </a:lnTo>
                <a:lnTo>
                  <a:pt x="2637" y="96"/>
                </a:lnTo>
                <a:lnTo>
                  <a:pt x="2637" y="97"/>
                </a:lnTo>
                <a:lnTo>
                  <a:pt x="2637" y="97"/>
                </a:lnTo>
                <a:lnTo>
                  <a:pt x="2638" y="97"/>
                </a:lnTo>
                <a:lnTo>
                  <a:pt x="2638" y="97"/>
                </a:lnTo>
                <a:lnTo>
                  <a:pt x="2639" y="97"/>
                </a:lnTo>
                <a:lnTo>
                  <a:pt x="2639" y="97"/>
                </a:lnTo>
                <a:lnTo>
                  <a:pt x="2640" y="97"/>
                </a:lnTo>
                <a:lnTo>
                  <a:pt x="2640" y="97"/>
                </a:lnTo>
                <a:lnTo>
                  <a:pt x="2641" y="97"/>
                </a:lnTo>
                <a:lnTo>
                  <a:pt x="2641" y="97"/>
                </a:lnTo>
                <a:lnTo>
                  <a:pt x="2642" y="97"/>
                </a:lnTo>
                <a:lnTo>
                  <a:pt x="2643" y="97"/>
                </a:lnTo>
                <a:lnTo>
                  <a:pt x="2643" y="97"/>
                </a:lnTo>
                <a:lnTo>
                  <a:pt x="2644" y="97"/>
                </a:lnTo>
                <a:lnTo>
                  <a:pt x="2644" y="97"/>
                </a:lnTo>
                <a:lnTo>
                  <a:pt x="2644" y="97"/>
                </a:lnTo>
                <a:lnTo>
                  <a:pt x="2645" y="97"/>
                </a:lnTo>
                <a:lnTo>
                  <a:pt x="2645" y="98"/>
                </a:lnTo>
                <a:lnTo>
                  <a:pt x="2646" y="98"/>
                </a:lnTo>
                <a:lnTo>
                  <a:pt x="2646" y="98"/>
                </a:lnTo>
                <a:lnTo>
                  <a:pt x="2647" y="96"/>
                </a:lnTo>
                <a:lnTo>
                  <a:pt x="2648" y="96"/>
                </a:lnTo>
                <a:lnTo>
                  <a:pt x="2648" y="96"/>
                </a:lnTo>
                <a:lnTo>
                  <a:pt x="2649" y="96"/>
                </a:lnTo>
                <a:lnTo>
                  <a:pt x="2650" y="97"/>
                </a:lnTo>
                <a:lnTo>
                  <a:pt x="2650" y="97"/>
                </a:lnTo>
                <a:lnTo>
                  <a:pt x="2651" y="97"/>
                </a:lnTo>
                <a:lnTo>
                  <a:pt x="2651" y="97"/>
                </a:lnTo>
                <a:lnTo>
                  <a:pt x="2651" y="97"/>
                </a:lnTo>
                <a:lnTo>
                  <a:pt x="2651" y="97"/>
                </a:lnTo>
                <a:lnTo>
                  <a:pt x="2652" y="97"/>
                </a:lnTo>
                <a:lnTo>
                  <a:pt x="2652" y="97"/>
                </a:lnTo>
                <a:lnTo>
                  <a:pt x="2653" y="98"/>
                </a:lnTo>
                <a:lnTo>
                  <a:pt x="2654" y="98"/>
                </a:lnTo>
                <a:lnTo>
                  <a:pt x="2654" y="98"/>
                </a:lnTo>
                <a:lnTo>
                  <a:pt x="2655" y="98"/>
                </a:lnTo>
                <a:lnTo>
                  <a:pt x="2655" y="98"/>
                </a:lnTo>
                <a:lnTo>
                  <a:pt x="2656" y="98"/>
                </a:lnTo>
                <a:lnTo>
                  <a:pt x="2656" y="98"/>
                </a:lnTo>
                <a:lnTo>
                  <a:pt x="2657" y="96"/>
                </a:lnTo>
                <a:lnTo>
                  <a:pt x="2657" y="96"/>
                </a:lnTo>
                <a:lnTo>
                  <a:pt x="2657" y="96"/>
                </a:lnTo>
                <a:lnTo>
                  <a:pt x="2658" y="96"/>
                </a:lnTo>
                <a:lnTo>
                  <a:pt x="2659" y="96"/>
                </a:lnTo>
                <a:lnTo>
                  <a:pt x="2659" y="96"/>
                </a:lnTo>
                <a:lnTo>
                  <a:pt x="2660" y="93"/>
                </a:lnTo>
                <a:lnTo>
                  <a:pt x="2660" y="93"/>
                </a:lnTo>
                <a:lnTo>
                  <a:pt x="2660" y="93"/>
                </a:lnTo>
                <a:lnTo>
                  <a:pt x="2660" y="93"/>
                </a:lnTo>
                <a:lnTo>
                  <a:pt x="2661" y="93"/>
                </a:lnTo>
                <a:lnTo>
                  <a:pt x="2661" y="93"/>
                </a:lnTo>
                <a:lnTo>
                  <a:pt x="2662" y="93"/>
                </a:lnTo>
                <a:lnTo>
                  <a:pt x="2662" y="93"/>
                </a:lnTo>
                <a:lnTo>
                  <a:pt x="2662" y="93"/>
                </a:lnTo>
                <a:lnTo>
                  <a:pt x="2663" y="93"/>
                </a:lnTo>
                <a:lnTo>
                  <a:pt x="2663" y="93"/>
                </a:lnTo>
                <a:lnTo>
                  <a:pt x="2664" y="93"/>
                </a:lnTo>
                <a:lnTo>
                  <a:pt x="2664" y="93"/>
                </a:lnTo>
                <a:lnTo>
                  <a:pt x="2664" y="92"/>
                </a:lnTo>
                <a:lnTo>
                  <a:pt x="2665" y="92"/>
                </a:lnTo>
                <a:lnTo>
                  <a:pt x="2665" y="93"/>
                </a:lnTo>
                <a:lnTo>
                  <a:pt x="2666" y="93"/>
                </a:lnTo>
                <a:lnTo>
                  <a:pt x="2666" y="92"/>
                </a:lnTo>
                <a:lnTo>
                  <a:pt x="2667" y="93"/>
                </a:lnTo>
                <a:lnTo>
                  <a:pt x="2667" y="93"/>
                </a:lnTo>
                <a:lnTo>
                  <a:pt x="2668" y="93"/>
                </a:lnTo>
                <a:lnTo>
                  <a:pt x="2668" y="93"/>
                </a:lnTo>
                <a:lnTo>
                  <a:pt x="2668" y="92"/>
                </a:lnTo>
                <a:lnTo>
                  <a:pt x="2669" y="92"/>
                </a:lnTo>
                <a:lnTo>
                  <a:pt x="2670" y="92"/>
                </a:lnTo>
                <a:lnTo>
                  <a:pt x="2671" y="92"/>
                </a:lnTo>
                <a:lnTo>
                  <a:pt x="2671" y="91"/>
                </a:lnTo>
                <a:lnTo>
                  <a:pt x="2672" y="91"/>
                </a:lnTo>
                <a:lnTo>
                  <a:pt x="2672" y="91"/>
                </a:lnTo>
                <a:lnTo>
                  <a:pt x="2672" y="91"/>
                </a:lnTo>
                <a:lnTo>
                  <a:pt x="2673" y="91"/>
                </a:lnTo>
                <a:lnTo>
                  <a:pt x="2673" y="91"/>
                </a:lnTo>
                <a:lnTo>
                  <a:pt x="2674" y="91"/>
                </a:lnTo>
                <a:lnTo>
                  <a:pt x="2675" y="91"/>
                </a:lnTo>
                <a:lnTo>
                  <a:pt x="2676" y="88"/>
                </a:lnTo>
                <a:lnTo>
                  <a:pt x="2676" y="88"/>
                </a:lnTo>
                <a:lnTo>
                  <a:pt x="2677" y="87"/>
                </a:lnTo>
                <a:lnTo>
                  <a:pt x="2677" y="86"/>
                </a:lnTo>
                <a:lnTo>
                  <a:pt x="2677" y="86"/>
                </a:lnTo>
                <a:lnTo>
                  <a:pt x="2678" y="87"/>
                </a:lnTo>
                <a:lnTo>
                  <a:pt x="2678" y="87"/>
                </a:lnTo>
                <a:lnTo>
                  <a:pt x="2679" y="87"/>
                </a:lnTo>
                <a:lnTo>
                  <a:pt x="2680" y="87"/>
                </a:lnTo>
                <a:lnTo>
                  <a:pt x="2680" y="87"/>
                </a:lnTo>
                <a:lnTo>
                  <a:pt x="2681" y="87"/>
                </a:lnTo>
                <a:lnTo>
                  <a:pt x="2681" y="87"/>
                </a:lnTo>
                <a:lnTo>
                  <a:pt x="2682" y="87"/>
                </a:lnTo>
                <a:lnTo>
                  <a:pt x="2682" y="87"/>
                </a:lnTo>
                <a:lnTo>
                  <a:pt x="2683" y="86"/>
                </a:lnTo>
                <a:lnTo>
                  <a:pt x="2683" y="86"/>
                </a:lnTo>
                <a:lnTo>
                  <a:pt x="2684" y="84"/>
                </a:lnTo>
                <a:lnTo>
                  <a:pt x="2684" y="84"/>
                </a:lnTo>
                <a:lnTo>
                  <a:pt x="2684" y="84"/>
                </a:lnTo>
                <a:lnTo>
                  <a:pt x="2685" y="83"/>
                </a:lnTo>
                <a:lnTo>
                  <a:pt x="2686" y="83"/>
                </a:lnTo>
                <a:lnTo>
                  <a:pt x="2686" y="83"/>
                </a:lnTo>
                <a:lnTo>
                  <a:pt x="2687" y="82"/>
                </a:lnTo>
                <a:lnTo>
                  <a:pt x="2687" y="82"/>
                </a:lnTo>
                <a:lnTo>
                  <a:pt x="2688" y="81"/>
                </a:lnTo>
                <a:lnTo>
                  <a:pt x="2688" y="80"/>
                </a:lnTo>
                <a:lnTo>
                  <a:pt x="2688" y="80"/>
                </a:lnTo>
                <a:lnTo>
                  <a:pt x="2689" y="80"/>
                </a:lnTo>
                <a:lnTo>
                  <a:pt x="2689" y="80"/>
                </a:lnTo>
                <a:lnTo>
                  <a:pt x="2690" y="80"/>
                </a:lnTo>
                <a:lnTo>
                  <a:pt x="2691" y="80"/>
                </a:lnTo>
                <a:lnTo>
                  <a:pt x="2691" y="80"/>
                </a:lnTo>
                <a:lnTo>
                  <a:pt x="2692" y="80"/>
                </a:lnTo>
                <a:lnTo>
                  <a:pt x="2692" y="80"/>
                </a:lnTo>
                <a:lnTo>
                  <a:pt x="2693" y="79"/>
                </a:lnTo>
                <a:lnTo>
                  <a:pt x="2693" y="79"/>
                </a:lnTo>
                <a:lnTo>
                  <a:pt x="2693" y="79"/>
                </a:lnTo>
                <a:lnTo>
                  <a:pt x="2694" y="79"/>
                </a:lnTo>
                <a:lnTo>
                  <a:pt x="2694" y="79"/>
                </a:lnTo>
                <a:lnTo>
                  <a:pt x="2694" y="79"/>
                </a:lnTo>
                <a:lnTo>
                  <a:pt x="2695" y="78"/>
                </a:lnTo>
                <a:lnTo>
                  <a:pt x="2695" y="80"/>
                </a:lnTo>
                <a:lnTo>
                  <a:pt x="2696" y="80"/>
                </a:lnTo>
                <a:lnTo>
                  <a:pt x="2696" y="81"/>
                </a:lnTo>
                <a:lnTo>
                  <a:pt x="2697" y="81"/>
                </a:lnTo>
                <a:lnTo>
                  <a:pt x="2698" y="81"/>
                </a:lnTo>
                <a:lnTo>
                  <a:pt x="2698" y="82"/>
                </a:lnTo>
                <a:lnTo>
                  <a:pt x="2698" y="80"/>
                </a:lnTo>
                <a:lnTo>
                  <a:pt x="2699" y="81"/>
                </a:lnTo>
                <a:lnTo>
                  <a:pt x="2699" y="81"/>
                </a:lnTo>
                <a:lnTo>
                  <a:pt x="2700" y="82"/>
                </a:lnTo>
                <a:lnTo>
                  <a:pt x="2700" y="83"/>
                </a:lnTo>
                <a:lnTo>
                  <a:pt x="2701" y="83"/>
                </a:lnTo>
                <a:lnTo>
                  <a:pt x="2701" y="82"/>
                </a:lnTo>
                <a:lnTo>
                  <a:pt x="2701" y="82"/>
                </a:lnTo>
                <a:lnTo>
                  <a:pt x="2702" y="82"/>
                </a:lnTo>
                <a:lnTo>
                  <a:pt x="2703" y="83"/>
                </a:lnTo>
                <a:lnTo>
                  <a:pt x="2703" y="83"/>
                </a:lnTo>
                <a:lnTo>
                  <a:pt x="2704" y="83"/>
                </a:lnTo>
                <a:lnTo>
                  <a:pt x="2704" y="83"/>
                </a:lnTo>
                <a:lnTo>
                  <a:pt x="2705" y="83"/>
                </a:lnTo>
                <a:lnTo>
                  <a:pt x="2705" y="83"/>
                </a:lnTo>
                <a:lnTo>
                  <a:pt x="2706" y="83"/>
                </a:lnTo>
                <a:lnTo>
                  <a:pt x="2707" y="83"/>
                </a:lnTo>
                <a:lnTo>
                  <a:pt x="2707" y="85"/>
                </a:lnTo>
                <a:lnTo>
                  <a:pt x="2707" y="85"/>
                </a:lnTo>
                <a:lnTo>
                  <a:pt x="2707" y="85"/>
                </a:lnTo>
                <a:lnTo>
                  <a:pt x="2709" y="85"/>
                </a:lnTo>
                <a:lnTo>
                  <a:pt x="2709" y="85"/>
                </a:lnTo>
                <a:lnTo>
                  <a:pt x="2710" y="86"/>
                </a:lnTo>
                <a:lnTo>
                  <a:pt x="2710" y="85"/>
                </a:lnTo>
                <a:lnTo>
                  <a:pt x="2711" y="85"/>
                </a:lnTo>
                <a:lnTo>
                  <a:pt x="2711" y="84"/>
                </a:lnTo>
                <a:lnTo>
                  <a:pt x="2712" y="84"/>
                </a:lnTo>
                <a:lnTo>
                  <a:pt x="2713" y="84"/>
                </a:lnTo>
                <a:lnTo>
                  <a:pt x="2713" y="84"/>
                </a:lnTo>
                <a:lnTo>
                  <a:pt x="2714" y="84"/>
                </a:lnTo>
                <a:lnTo>
                  <a:pt x="2714" y="84"/>
                </a:lnTo>
                <a:lnTo>
                  <a:pt x="2714" y="84"/>
                </a:lnTo>
                <a:lnTo>
                  <a:pt x="2715" y="84"/>
                </a:lnTo>
                <a:lnTo>
                  <a:pt x="2715" y="84"/>
                </a:lnTo>
                <a:lnTo>
                  <a:pt x="2715" y="84"/>
                </a:lnTo>
                <a:lnTo>
                  <a:pt x="2716" y="85"/>
                </a:lnTo>
                <a:lnTo>
                  <a:pt x="2716" y="85"/>
                </a:lnTo>
                <a:lnTo>
                  <a:pt x="2716" y="85"/>
                </a:lnTo>
                <a:lnTo>
                  <a:pt x="2716" y="84"/>
                </a:lnTo>
                <a:lnTo>
                  <a:pt x="2717" y="87"/>
                </a:lnTo>
                <a:lnTo>
                  <a:pt x="2718" y="87"/>
                </a:lnTo>
                <a:lnTo>
                  <a:pt x="2719" y="89"/>
                </a:lnTo>
                <a:lnTo>
                  <a:pt x="2719" y="89"/>
                </a:lnTo>
                <a:lnTo>
                  <a:pt x="2719" y="90"/>
                </a:lnTo>
                <a:lnTo>
                  <a:pt x="2720" y="90"/>
                </a:lnTo>
                <a:lnTo>
                  <a:pt x="2720" y="90"/>
                </a:lnTo>
                <a:lnTo>
                  <a:pt x="2720" y="90"/>
                </a:lnTo>
                <a:lnTo>
                  <a:pt x="2721" y="90"/>
                </a:lnTo>
                <a:lnTo>
                  <a:pt x="2721" y="90"/>
                </a:lnTo>
                <a:lnTo>
                  <a:pt x="2721" y="90"/>
                </a:lnTo>
                <a:lnTo>
                  <a:pt x="2722" y="90"/>
                </a:lnTo>
                <a:lnTo>
                  <a:pt x="2723" y="90"/>
                </a:lnTo>
                <a:lnTo>
                  <a:pt x="2723" y="90"/>
                </a:lnTo>
                <a:lnTo>
                  <a:pt x="2723" y="90"/>
                </a:lnTo>
                <a:lnTo>
                  <a:pt x="2724" y="90"/>
                </a:lnTo>
                <a:lnTo>
                  <a:pt x="2724" y="89"/>
                </a:lnTo>
                <a:lnTo>
                  <a:pt x="2724" y="90"/>
                </a:lnTo>
                <a:lnTo>
                  <a:pt x="2725" y="90"/>
                </a:lnTo>
                <a:lnTo>
                  <a:pt x="2725" y="92"/>
                </a:lnTo>
                <a:lnTo>
                  <a:pt x="2726" y="92"/>
                </a:lnTo>
                <a:lnTo>
                  <a:pt x="2726" y="92"/>
                </a:lnTo>
                <a:lnTo>
                  <a:pt x="2726" y="92"/>
                </a:lnTo>
                <a:lnTo>
                  <a:pt x="2727" y="92"/>
                </a:lnTo>
                <a:lnTo>
                  <a:pt x="2727" y="92"/>
                </a:lnTo>
                <a:lnTo>
                  <a:pt x="2727" y="92"/>
                </a:lnTo>
                <a:lnTo>
                  <a:pt x="2727" y="92"/>
                </a:lnTo>
                <a:lnTo>
                  <a:pt x="2728" y="92"/>
                </a:lnTo>
                <a:lnTo>
                  <a:pt x="2729" y="92"/>
                </a:lnTo>
                <a:lnTo>
                  <a:pt x="2730" y="93"/>
                </a:lnTo>
                <a:lnTo>
                  <a:pt x="2730" y="93"/>
                </a:lnTo>
                <a:lnTo>
                  <a:pt x="2731" y="94"/>
                </a:lnTo>
                <a:lnTo>
                  <a:pt x="2731" y="93"/>
                </a:lnTo>
                <a:lnTo>
                  <a:pt x="2731" y="93"/>
                </a:lnTo>
                <a:lnTo>
                  <a:pt x="2731" y="93"/>
                </a:lnTo>
                <a:lnTo>
                  <a:pt x="2732" y="93"/>
                </a:lnTo>
                <a:lnTo>
                  <a:pt x="2732" y="93"/>
                </a:lnTo>
                <a:lnTo>
                  <a:pt x="2733" y="93"/>
                </a:lnTo>
                <a:lnTo>
                  <a:pt x="2733" y="93"/>
                </a:lnTo>
                <a:lnTo>
                  <a:pt x="2734" y="93"/>
                </a:lnTo>
                <a:lnTo>
                  <a:pt x="2734" y="93"/>
                </a:lnTo>
                <a:lnTo>
                  <a:pt x="2735" y="93"/>
                </a:lnTo>
                <a:lnTo>
                  <a:pt x="2735" y="94"/>
                </a:lnTo>
                <a:lnTo>
                  <a:pt x="2735" y="94"/>
                </a:lnTo>
                <a:lnTo>
                  <a:pt x="2736" y="94"/>
                </a:lnTo>
                <a:lnTo>
                  <a:pt x="2736" y="94"/>
                </a:lnTo>
                <a:lnTo>
                  <a:pt x="2736" y="94"/>
                </a:lnTo>
                <a:lnTo>
                  <a:pt x="2737" y="96"/>
                </a:lnTo>
                <a:lnTo>
                  <a:pt x="2737" y="96"/>
                </a:lnTo>
                <a:lnTo>
                  <a:pt x="2738" y="96"/>
                </a:lnTo>
                <a:lnTo>
                  <a:pt x="2739" y="96"/>
                </a:lnTo>
                <a:lnTo>
                  <a:pt x="2739" y="96"/>
                </a:lnTo>
                <a:lnTo>
                  <a:pt x="2739" y="96"/>
                </a:lnTo>
                <a:lnTo>
                  <a:pt x="2740" y="96"/>
                </a:lnTo>
                <a:lnTo>
                  <a:pt x="2741" y="96"/>
                </a:lnTo>
                <a:lnTo>
                  <a:pt x="2741" y="95"/>
                </a:lnTo>
                <a:lnTo>
                  <a:pt x="2742" y="95"/>
                </a:lnTo>
                <a:lnTo>
                  <a:pt x="2742" y="94"/>
                </a:lnTo>
                <a:lnTo>
                  <a:pt x="2743" y="95"/>
                </a:lnTo>
                <a:lnTo>
                  <a:pt x="2743" y="95"/>
                </a:lnTo>
                <a:lnTo>
                  <a:pt x="2743" y="95"/>
                </a:lnTo>
                <a:lnTo>
                  <a:pt x="2744" y="95"/>
                </a:lnTo>
                <a:lnTo>
                  <a:pt x="2744" y="95"/>
                </a:lnTo>
                <a:lnTo>
                  <a:pt x="2744" y="95"/>
                </a:lnTo>
                <a:lnTo>
                  <a:pt x="2745" y="95"/>
                </a:lnTo>
                <a:lnTo>
                  <a:pt x="2745" y="94"/>
                </a:lnTo>
                <a:lnTo>
                  <a:pt x="2745" y="95"/>
                </a:lnTo>
                <a:lnTo>
                  <a:pt x="2746" y="95"/>
                </a:lnTo>
                <a:lnTo>
                  <a:pt x="2746" y="95"/>
                </a:lnTo>
                <a:lnTo>
                  <a:pt x="2747" y="95"/>
                </a:lnTo>
                <a:lnTo>
                  <a:pt x="2747" y="95"/>
                </a:lnTo>
                <a:lnTo>
                  <a:pt x="2747" y="95"/>
                </a:lnTo>
                <a:lnTo>
                  <a:pt x="2748" y="95"/>
                </a:lnTo>
                <a:lnTo>
                  <a:pt x="2748" y="95"/>
                </a:lnTo>
                <a:lnTo>
                  <a:pt x="2749" y="95"/>
                </a:lnTo>
                <a:lnTo>
                  <a:pt x="2749" y="95"/>
                </a:lnTo>
                <a:lnTo>
                  <a:pt x="2750" y="95"/>
                </a:lnTo>
                <a:lnTo>
                  <a:pt x="2750" y="95"/>
                </a:lnTo>
                <a:lnTo>
                  <a:pt x="2751" y="95"/>
                </a:lnTo>
                <a:lnTo>
                  <a:pt x="2751" y="95"/>
                </a:lnTo>
                <a:lnTo>
                  <a:pt x="2751" y="95"/>
                </a:lnTo>
                <a:lnTo>
                  <a:pt x="2752" y="99"/>
                </a:lnTo>
                <a:lnTo>
                  <a:pt x="2752" y="99"/>
                </a:lnTo>
                <a:lnTo>
                  <a:pt x="2753" y="100"/>
                </a:lnTo>
                <a:lnTo>
                  <a:pt x="2753" y="100"/>
                </a:lnTo>
                <a:lnTo>
                  <a:pt x="2754" y="99"/>
                </a:lnTo>
                <a:lnTo>
                  <a:pt x="2755" y="99"/>
                </a:lnTo>
                <a:lnTo>
                  <a:pt x="2755" y="99"/>
                </a:lnTo>
                <a:lnTo>
                  <a:pt x="2755" y="100"/>
                </a:lnTo>
                <a:lnTo>
                  <a:pt x="2755" y="99"/>
                </a:lnTo>
                <a:lnTo>
                  <a:pt x="2756" y="99"/>
                </a:lnTo>
                <a:lnTo>
                  <a:pt x="2756" y="99"/>
                </a:lnTo>
                <a:lnTo>
                  <a:pt x="2757" y="99"/>
                </a:lnTo>
                <a:lnTo>
                  <a:pt x="2757" y="99"/>
                </a:lnTo>
                <a:lnTo>
                  <a:pt x="2757" y="100"/>
                </a:lnTo>
                <a:lnTo>
                  <a:pt x="2758" y="100"/>
                </a:lnTo>
                <a:lnTo>
                  <a:pt x="2758" y="100"/>
                </a:lnTo>
                <a:lnTo>
                  <a:pt x="2759" y="100"/>
                </a:lnTo>
                <a:lnTo>
                  <a:pt x="2759" y="100"/>
                </a:lnTo>
                <a:lnTo>
                  <a:pt x="2759" y="100"/>
                </a:lnTo>
                <a:lnTo>
                  <a:pt x="2760" y="101"/>
                </a:lnTo>
                <a:lnTo>
                  <a:pt x="2761" y="101"/>
                </a:lnTo>
                <a:lnTo>
                  <a:pt x="2762" y="101"/>
                </a:lnTo>
                <a:lnTo>
                  <a:pt x="2762" y="101"/>
                </a:lnTo>
                <a:lnTo>
                  <a:pt x="2763" y="101"/>
                </a:lnTo>
                <a:lnTo>
                  <a:pt x="2763" y="100"/>
                </a:lnTo>
                <a:lnTo>
                  <a:pt x="2763" y="100"/>
                </a:lnTo>
                <a:lnTo>
                  <a:pt x="2763" y="100"/>
                </a:lnTo>
                <a:lnTo>
                  <a:pt x="2764" y="100"/>
                </a:lnTo>
                <a:lnTo>
                  <a:pt x="2764" y="100"/>
                </a:lnTo>
                <a:lnTo>
                  <a:pt x="2764" y="100"/>
                </a:lnTo>
                <a:lnTo>
                  <a:pt x="2765" y="100"/>
                </a:lnTo>
                <a:lnTo>
                  <a:pt x="2765" y="100"/>
                </a:lnTo>
                <a:lnTo>
                  <a:pt x="2766" y="100"/>
                </a:lnTo>
                <a:lnTo>
                  <a:pt x="2766" y="100"/>
                </a:lnTo>
                <a:lnTo>
                  <a:pt x="2766" y="100"/>
                </a:lnTo>
                <a:lnTo>
                  <a:pt x="2767" y="100"/>
                </a:lnTo>
                <a:lnTo>
                  <a:pt x="2767" y="99"/>
                </a:lnTo>
                <a:lnTo>
                  <a:pt x="2768" y="99"/>
                </a:lnTo>
                <a:lnTo>
                  <a:pt x="2768" y="100"/>
                </a:lnTo>
                <a:lnTo>
                  <a:pt x="2768" y="100"/>
                </a:lnTo>
                <a:lnTo>
                  <a:pt x="2769" y="100"/>
                </a:lnTo>
                <a:lnTo>
                  <a:pt x="2769" y="99"/>
                </a:lnTo>
                <a:lnTo>
                  <a:pt x="2770" y="98"/>
                </a:lnTo>
                <a:lnTo>
                  <a:pt x="2770" y="98"/>
                </a:lnTo>
                <a:lnTo>
                  <a:pt x="2771" y="98"/>
                </a:lnTo>
                <a:lnTo>
                  <a:pt x="2771" y="98"/>
                </a:lnTo>
                <a:lnTo>
                  <a:pt x="2772" y="98"/>
                </a:lnTo>
                <a:lnTo>
                  <a:pt x="2772" y="98"/>
                </a:lnTo>
                <a:lnTo>
                  <a:pt x="2773" y="98"/>
                </a:lnTo>
                <a:lnTo>
                  <a:pt x="2773" y="98"/>
                </a:lnTo>
                <a:lnTo>
                  <a:pt x="2773" y="98"/>
                </a:lnTo>
                <a:lnTo>
                  <a:pt x="2773" y="97"/>
                </a:lnTo>
                <a:lnTo>
                  <a:pt x="2774" y="97"/>
                </a:lnTo>
                <a:lnTo>
                  <a:pt x="2774" y="97"/>
                </a:lnTo>
                <a:lnTo>
                  <a:pt x="2775" y="97"/>
                </a:lnTo>
                <a:lnTo>
                  <a:pt x="2775" y="97"/>
                </a:lnTo>
                <a:lnTo>
                  <a:pt x="2775" y="96"/>
                </a:lnTo>
                <a:lnTo>
                  <a:pt x="2775" y="95"/>
                </a:lnTo>
                <a:lnTo>
                  <a:pt x="2776" y="97"/>
                </a:lnTo>
                <a:lnTo>
                  <a:pt x="2777" y="98"/>
                </a:lnTo>
                <a:lnTo>
                  <a:pt x="2778" y="99"/>
                </a:lnTo>
                <a:lnTo>
                  <a:pt x="2778" y="99"/>
                </a:lnTo>
                <a:lnTo>
                  <a:pt x="2778" y="99"/>
                </a:lnTo>
                <a:lnTo>
                  <a:pt x="2779" y="99"/>
                </a:lnTo>
                <a:lnTo>
                  <a:pt x="2779" y="99"/>
                </a:lnTo>
                <a:lnTo>
                  <a:pt x="2779" y="99"/>
                </a:lnTo>
                <a:lnTo>
                  <a:pt x="2780" y="99"/>
                </a:lnTo>
                <a:lnTo>
                  <a:pt x="2780" y="99"/>
                </a:lnTo>
                <a:lnTo>
                  <a:pt x="2780" y="99"/>
                </a:lnTo>
                <a:lnTo>
                  <a:pt x="2781" y="99"/>
                </a:lnTo>
                <a:lnTo>
                  <a:pt x="2781" y="99"/>
                </a:lnTo>
                <a:lnTo>
                  <a:pt x="2781" y="99"/>
                </a:lnTo>
                <a:lnTo>
                  <a:pt x="2782" y="99"/>
                </a:lnTo>
                <a:lnTo>
                  <a:pt x="2782" y="99"/>
                </a:lnTo>
                <a:lnTo>
                  <a:pt x="2783" y="99"/>
                </a:lnTo>
                <a:lnTo>
                  <a:pt x="2784" y="100"/>
                </a:lnTo>
                <a:lnTo>
                  <a:pt x="2784" y="100"/>
                </a:lnTo>
                <a:lnTo>
                  <a:pt x="2784" y="100"/>
                </a:lnTo>
                <a:lnTo>
                  <a:pt x="2785" y="100"/>
                </a:lnTo>
                <a:lnTo>
                  <a:pt x="2785" y="100"/>
                </a:lnTo>
                <a:lnTo>
                  <a:pt x="2786" y="100"/>
                </a:lnTo>
                <a:lnTo>
                  <a:pt x="2786" y="100"/>
                </a:lnTo>
                <a:lnTo>
                  <a:pt x="2786" y="100"/>
                </a:lnTo>
                <a:lnTo>
                  <a:pt x="2786" y="100"/>
                </a:lnTo>
                <a:lnTo>
                  <a:pt x="2787" y="100"/>
                </a:lnTo>
                <a:lnTo>
                  <a:pt x="2787" y="100"/>
                </a:lnTo>
                <a:lnTo>
                  <a:pt x="2788" y="100"/>
                </a:lnTo>
                <a:lnTo>
                  <a:pt x="2789" y="99"/>
                </a:lnTo>
                <a:lnTo>
                  <a:pt x="2789" y="99"/>
                </a:lnTo>
                <a:lnTo>
                  <a:pt x="2790" y="99"/>
                </a:lnTo>
                <a:lnTo>
                  <a:pt x="2790" y="99"/>
                </a:lnTo>
                <a:lnTo>
                  <a:pt x="2790" y="99"/>
                </a:lnTo>
                <a:lnTo>
                  <a:pt x="2790" y="99"/>
                </a:lnTo>
                <a:lnTo>
                  <a:pt x="2791" y="99"/>
                </a:lnTo>
                <a:lnTo>
                  <a:pt x="2791" y="99"/>
                </a:lnTo>
                <a:lnTo>
                  <a:pt x="2792" y="99"/>
                </a:lnTo>
                <a:lnTo>
                  <a:pt x="2792" y="99"/>
                </a:lnTo>
                <a:lnTo>
                  <a:pt x="2793" y="99"/>
                </a:lnTo>
                <a:lnTo>
                  <a:pt x="2794" y="97"/>
                </a:lnTo>
                <a:lnTo>
                  <a:pt x="2794" y="97"/>
                </a:lnTo>
                <a:lnTo>
                  <a:pt x="2794" y="96"/>
                </a:lnTo>
                <a:lnTo>
                  <a:pt x="2795" y="96"/>
                </a:lnTo>
                <a:lnTo>
                  <a:pt x="2795" y="96"/>
                </a:lnTo>
                <a:lnTo>
                  <a:pt x="2796" y="94"/>
                </a:lnTo>
                <a:lnTo>
                  <a:pt x="2796" y="93"/>
                </a:lnTo>
                <a:lnTo>
                  <a:pt x="2797" y="93"/>
                </a:lnTo>
                <a:lnTo>
                  <a:pt x="2797" y="93"/>
                </a:lnTo>
                <a:lnTo>
                  <a:pt x="2797" y="93"/>
                </a:lnTo>
                <a:lnTo>
                  <a:pt x="2798" y="93"/>
                </a:lnTo>
                <a:lnTo>
                  <a:pt x="2798" y="93"/>
                </a:lnTo>
                <a:lnTo>
                  <a:pt x="2799" y="93"/>
                </a:lnTo>
                <a:lnTo>
                  <a:pt x="2799" y="93"/>
                </a:lnTo>
                <a:lnTo>
                  <a:pt x="2799" y="93"/>
                </a:lnTo>
                <a:lnTo>
                  <a:pt x="2800" y="93"/>
                </a:lnTo>
                <a:lnTo>
                  <a:pt x="2800" y="93"/>
                </a:lnTo>
                <a:lnTo>
                  <a:pt x="2801" y="92"/>
                </a:lnTo>
                <a:lnTo>
                  <a:pt x="2801" y="92"/>
                </a:lnTo>
                <a:lnTo>
                  <a:pt x="2802" y="92"/>
                </a:lnTo>
                <a:lnTo>
                  <a:pt x="2802" y="92"/>
                </a:lnTo>
                <a:lnTo>
                  <a:pt x="2802" y="92"/>
                </a:lnTo>
                <a:lnTo>
                  <a:pt x="2802" y="92"/>
                </a:lnTo>
                <a:lnTo>
                  <a:pt x="2803" y="91"/>
                </a:lnTo>
                <a:lnTo>
                  <a:pt x="2803" y="92"/>
                </a:lnTo>
                <a:lnTo>
                  <a:pt x="2804" y="92"/>
                </a:lnTo>
                <a:lnTo>
                  <a:pt x="2804" y="92"/>
                </a:lnTo>
                <a:lnTo>
                  <a:pt x="2805" y="87"/>
                </a:lnTo>
                <a:lnTo>
                  <a:pt x="2805" y="77"/>
                </a:lnTo>
                <a:lnTo>
                  <a:pt x="2806" y="52"/>
                </a:lnTo>
                <a:lnTo>
                  <a:pt x="2806" y="49"/>
                </a:lnTo>
                <a:lnTo>
                  <a:pt x="2807" y="33"/>
                </a:lnTo>
                <a:lnTo>
                  <a:pt x="2807" y="32"/>
                </a:lnTo>
                <a:lnTo>
                  <a:pt x="2808" y="31"/>
                </a:lnTo>
                <a:lnTo>
                  <a:pt x="2809" y="31"/>
                </a:lnTo>
                <a:lnTo>
                  <a:pt x="2810" y="32"/>
                </a:lnTo>
                <a:lnTo>
                  <a:pt x="2810" y="32"/>
                </a:lnTo>
                <a:lnTo>
                  <a:pt x="2811" y="35"/>
                </a:lnTo>
                <a:lnTo>
                  <a:pt x="2811" y="39"/>
                </a:lnTo>
                <a:lnTo>
                  <a:pt x="2812" y="51"/>
                </a:lnTo>
                <a:lnTo>
                  <a:pt x="2812" y="54"/>
                </a:lnTo>
                <a:lnTo>
                  <a:pt x="2813" y="75"/>
                </a:lnTo>
                <a:lnTo>
                  <a:pt x="2814" y="78"/>
                </a:lnTo>
                <a:lnTo>
                  <a:pt x="2814" y="82"/>
                </a:lnTo>
                <a:lnTo>
                  <a:pt x="2815" y="82"/>
                </a:lnTo>
                <a:lnTo>
                  <a:pt x="2816" y="81"/>
                </a:lnTo>
                <a:lnTo>
                  <a:pt x="2816" y="81"/>
                </a:lnTo>
                <a:lnTo>
                  <a:pt x="2816" y="81"/>
                </a:lnTo>
                <a:lnTo>
                  <a:pt x="2817" y="81"/>
                </a:lnTo>
                <a:lnTo>
                  <a:pt x="2817" y="81"/>
                </a:lnTo>
                <a:lnTo>
                  <a:pt x="2817" y="82"/>
                </a:lnTo>
                <a:lnTo>
                  <a:pt x="2818" y="81"/>
                </a:lnTo>
                <a:lnTo>
                  <a:pt x="2818" y="81"/>
                </a:lnTo>
                <a:lnTo>
                  <a:pt x="2819" y="79"/>
                </a:lnTo>
                <a:lnTo>
                  <a:pt x="2820" y="78"/>
                </a:lnTo>
                <a:lnTo>
                  <a:pt x="2820" y="78"/>
                </a:lnTo>
                <a:lnTo>
                  <a:pt x="2821" y="78"/>
                </a:lnTo>
                <a:lnTo>
                  <a:pt x="2821" y="78"/>
                </a:lnTo>
                <a:lnTo>
                  <a:pt x="2822" y="78"/>
                </a:lnTo>
                <a:lnTo>
                  <a:pt x="2822" y="78"/>
                </a:lnTo>
                <a:lnTo>
                  <a:pt x="2822" y="78"/>
                </a:lnTo>
                <a:lnTo>
                  <a:pt x="2823" y="79"/>
                </a:lnTo>
                <a:lnTo>
                  <a:pt x="2823" y="79"/>
                </a:lnTo>
                <a:lnTo>
                  <a:pt x="2824" y="78"/>
                </a:lnTo>
                <a:lnTo>
                  <a:pt x="2824" y="78"/>
                </a:lnTo>
                <a:lnTo>
                  <a:pt x="2825" y="78"/>
                </a:lnTo>
                <a:lnTo>
                  <a:pt x="2825" y="78"/>
                </a:lnTo>
                <a:lnTo>
                  <a:pt x="2825" y="79"/>
                </a:lnTo>
                <a:lnTo>
                  <a:pt x="2826" y="79"/>
                </a:lnTo>
                <a:lnTo>
                  <a:pt x="2826" y="79"/>
                </a:lnTo>
                <a:lnTo>
                  <a:pt x="2827" y="79"/>
                </a:lnTo>
                <a:lnTo>
                  <a:pt x="2827" y="79"/>
                </a:lnTo>
                <a:lnTo>
                  <a:pt x="2827" y="79"/>
                </a:lnTo>
                <a:lnTo>
                  <a:pt x="2828" y="79"/>
                </a:lnTo>
                <a:lnTo>
                  <a:pt x="2828" y="79"/>
                </a:lnTo>
                <a:lnTo>
                  <a:pt x="2829" y="81"/>
                </a:lnTo>
                <a:lnTo>
                  <a:pt x="2829" y="82"/>
                </a:lnTo>
                <a:lnTo>
                  <a:pt x="2830" y="82"/>
                </a:lnTo>
                <a:lnTo>
                  <a:pt x="2831" y="83"/>
                </a:lnTo>
                <a:lnTo>
                  <a:pt x="2831" y="83"/>
                </a:lnTo>
                <a:lnTo>
                  <a:pt x="2832" y="83"/>
                </a:lnTo>
                <a:lnTo>
                  <a:pt x="2832" y="83"/>
                </a:lnTo>
                <a:lnTo>
                  <a:pt x="2833" y="84"/>
                </a:lnTo>
                <a:lnTo>
                  <a:pt x="2833" y="84"/>
                </a:lnTo>
                <a:lnTo>
                  <a:pt x="2833" y="84"/>
                </a:lnTo>
                <a:lnTo>
                  <a:pt x="2834" y="84"/>
                </a:lnTo>
                <a:lnTo>
                  <a:pt x="2834" y="85"/>
                </a:lnTo>
                <a:lnTo>
                  <a:pt x="2834" y="85"/>
                </a:lnTo>
                <a:lnTo>
                  <a:pt x="2835" y="84"/>
                </a:lnTo>
                <a:lnTo>
                  <a:pt x="2836" y="84"/>
                </a:lnTo>
                <a:lnTo>
                  <a:pt x="2836" y="84"/>
                </a:lnTo>
                <a:lnTo>
                  <a:pt x="2837" y="84"/>
                </a:lnTo>
                <a:lnTo>
                  <a:pt x="2837" y="84"/>
                </a:lnTo>
                <a:lnTo>
                  <a:pt x="2837" y="86"/>
                </a:lnTo>
                <a:lnTo>
                  <a:pt x="2838" y="86"/>
                </a:lnTo>
                <a:lnTo>
                  <a:pt x="2838" y="85"/>
                </a:lnTo>
                <a:lnTo>
                  <a:pt x="2839" y="86"/>
                </a:lnTo>
                <a:lnTo>
                  <a:pt x="2839" y="86"/>
                </a:lnTo>
                <a:lnTo>
                  <a:pt x="2840" y="86"/>
                </a:lnTo>
                <a:lnTo>
                  <a:pt x="2840" y="82"/>
                </a:lnTo>
                <a:lnTo>
                  <a:pt x="2841" y="72"/>
                </a:lnTo>
                <a:lnTo>
                  <a:pt x="2841" y="48"/>
                </a:lnTo>
                <a:lnTo>
                  <a:pt x="2842" y="44"/>
                </a:lnTo>
                <a:lnTo>
                  <a:pt x="2842" y="32"/>
                </a:lnTo>
                <a:lnTo>
                  <a:pt x="2843" y="34"/>
                </a:lnTo>
                <a:lnTo>
                  <a:pt x="2843" y="36"/>
                </a:lnTo>
                <a:lnTo>
                  <a:pt x="2843" y="33"/>
                </a:lnTo>
                <a:lnTo>
                  <a:pt x="2844" y="34"/>
                </a:lnTo>
                <a:lnTo>
                  <a:pt x="2844" y="34"/>
                </a:lnTo>
                <a:lnTo>
                  <a:pt x="2845" y="34"/>
                </a:lnTo>
                <a:lnTo>
                  <a:pt x="2845" y="34"/>
                </a:lnTo>
                <a:lnTo>
                  <a:pt x="2845" y="34"/>
                </a:lnTo>
                <a:lnTo>
                  <a:pt x="2846" y="25"/>
                </a:lnTo>
                <a:lnTo>
                  <a:pt x="2847" y="20"/>
                </a:lnTo>
                <a:lnTo>
                  <a:pt x="2848" y="24"/>
                </a:lnTo>
                <a:lnTo>
                  <a:pt x="2848" y="26"/>
                </a:lnTo>
                <a:lnTo>
                  <a:pt x="2849" y="44"/>
                </a:lnTo>
                <a:lnTo>
                  <a:pt x="2849" y="49"/>
                </a:lnTo>
                <a:lnTo>
                  <a:pt x="2850" y="53"/>
                </a:lnTo>
                <a:lnTo>
                  <a:pt x="2850" y="53"/>
                </a:lnTo>
                <a:lnTo>
                  <a:pt x="2851" y="53"/>
                </a:lnTo>
                <a:lnTo>
                  <a:pt x="2851" y="53"/>
                </a:lnTo>
                <a:lnTo>
                  <a:pt x="2852" y="53"/>
                </a:lnTo>
                <a:lnTo>
                  <a:pt x="2853" y="54"/>
                </a:lnTo>
                <a:lnTo>
                  <a:pt x="2853" y="54"/>
                </a:lnTo>
                <a:lnTo>
                  <a:pt x="2854" y="55"/>
                </a:lnTo>
                <a:lnTo>
                  <a:pt x="2854" y="55"/>
                </a:lnTo>
                <a:lnTo>
                  <a:pt x="2855" y="57"/>
                </a:lnTo>
                <a:lnTo>
                  <a:pt x="2855" y="58"/>
                </a:lnTo>
                <a:lnTo>
                  <a:pt x="2856" y="58"/>
                </a:lnTo>
                <a:lnTo>
                  <a:pt x="2857" y="58"/>
                </a:lnTo>
                <a:lnTo>
                  <a:pt x="2857" y="58"/>
                </a:lnTo>
                <a:lnTo>
                  <a:pt x="2857" y="58"/>
                </a:lnTo>
                <a:lnTo>
                  <a:pt x="2858" y="58"/>
                </a:lnTo>
                <a:lnTo>
                  <a:pt x="2858" y="57"/>
                </a:lnTo>
                <a:lnTo>
                  <a:pt x="2859" y="58"/>
                </a:lnTo>
                <a:lnTo>
                  <a:pt x="2859" y="58"/>
                </a:lnTo>
                <a:lnTo>
                  <a:pt x="2860" y="58"/>
                </a:lnTo>
                <a:lnTo>
                  <a:pt x="2860" y="58"/>
                </a:lnTo>
                <a:lnTo>
                  <a:pt x="2861" y="54"/>
                </a:lnTo>
                <a:lnTo>
                  <a:pt x="2861" y="54"/>
                </a:lnTo>
                <a:lnTo>
                  <a:pt x="2862" y="54"/>
                </a:lnTo>
                <a:lnTo>
                  <a:pt x="2862" y="54"/>
                </a:lnTo>
                <a:lnTo>
                  <a:pt x="2863" y="54"/>
                </a:lnTo>
                <a:lnTo>
                  <a:pt x="2864" y="54"/>
                </a:lnTo>
                <a:lnTo>
                  <a:pt x="2864" y="54"/>
                </a:lnTo>
                <a:lnTo>
                  <a:pt x="2865" y="54"/>
                </a:lnTo>
                <a:lnTo>
                  <a:pt x="2865" y="54"/>
                </a:lnTo>
                <a:lnTo>
                  <a:pt x="2865" y="54"/>
                </a:lnTo>
                <a:lnTo>
                  <a:pt x="2865" y="54"/>
                </a:lnTo>
                <a:lnTo>
                  <a:pt x="2865" y="54"/>
                </a:lnTo>
                <a:lnTo>
                  <a:pt x="2866" y="54"/>
                </a:lnTo>
                <a:lnTo>
                  <a:pt x="2866" y="54"/>
                </a:lnTo>
                <a:lnTo>
                  <a:pt x="2867" y="51"/>
                </a:lnTo>
                <a:lnTo>
                  <a:pt x="2868" y="51"/>
                </a:lnTo>
                <a:lnTo>
                  <a:pt x="2868" y="51"/>
                </a:lnTo>
                <a:lnTo>
                  <a:pt x="2869" y="51"/>
                </a:lnTo>
                <a:lnTo>
                  <a:pt x="2869" y="51"/>
                </a:lnTo>
                <a:lnTo>
                  <a:pt x="2870" y="51"/>
                </a:lnTo>
                <a:lnTo>
                  <a:pt x="2870" y="51"/>
                </a:lnTo>
                <a:lnTo>
                  <a:pt x="2871" y="52"/>
                </a:lnTo>
                <a:lnTo>
                  <a:pt x="2871" y="52"/>
                </a:lnTo>
                <a:lnTo>
                  <a:pt x="2872" y="54"/>
                </a:lnTo>
                <a:lnTo>
                  <a:pt x="2873" y="52"/>
                </a:lnTo>
                <a:lnTo>
                  <a:pt x="2873" y="51"/>
                </a:lnTo>
                <a:lnTo>
                  <a:pt x="2873" y="52"/>
                </a:lnTo>
                <a:lnTo>
                  <a:pt x="2874" y="52"/>
                </a:lnTo>
                <a:lnTo>
                  <a:pt x="2874" y="52"/>
                </a:lnTo>
                <a:lnTo>
                  <a:pt x="2875" y="52"/>
                </a:lnTo>
                <a:lnTo>
                  <a:pt x="2875" y="52"/>
                </a:lnTo>
                <a:lnTo>
                  <a:pt x="2875" y="52"/>
                </a:lnTo>
                <a:lnTo>
                  <a:pt x="2876" y="52"/>
                </a:lnTo>
                <a:lnTo>
                  <a:pt x="2876" y="51"/>
                </a:lnTo>
                <a:lnTo>
                  <a:pt x="2876" y="51"/>
                </a:lnTo>
                <a:lnTo>
                  <a:pt x="2877" y="52"/>
                </a:lnTo>
                <a:lnTo>
                  <a:pt x="2877" y="52"/>
                </a:lnTo>
                <a:lnTo>
                  <a:pt x="2878" y="53"/>
                </a:lnTo>
                <a:lnTo>
                  <a:pt x="2878" y="53"/>
                </a:lnTo>
                <a:lnTo>
                  <a:pt x="2879" y="52"/>
                </a:lnTo>
                <a:lnTo>
                  <a:pt x="2880" y="53"/>
                </a:lnTo>
                <a:lnTo>
                  <a:pt x="2880" y="53"/>
                </a:lnTo>
                <a:lnTo>
                  <a:pt x="2880" y="53"/>
                </a:lnTo>
                <a:lnTo>
                  <a:pt x="2881" y="53"/>
                </a:lnTo>
                <a:lnTo>
                  <a:pt x="2881" y="53"/>
                </a:lnTo>
                <a:lnTo>
                  <a:pt x="2882" y="52"/>
                </a:lnTo>
                <a:lnTo>
                  <a:pt x="2882" y="53"/>
                </a:lnTo>
                <a:lnTo>
                  <a:pt x="2883" y="60"/>
                </a:lnTo>
                <a:lnTo>
                  <a:pt x="2884" y="66"/>
                </a:lnTo>
                <a:lnTo>
                  <a:pt x="2884" y="85"/>
                </a:lnTo>
                <a:lnTo>
                  <a:pt x="2885" y="87"/>
                </a:lnTo>
                <a:lnTo>
                  <a:pt x="2886" y="94"/>
                </a:lnTo>
                <a:lnTo>
                  <a:pt x="2886" y="94"/>
                </a:lnTo>
                <a:lnTo>
                  <a:pt x="2887" y="95"/>
                </a:lnTo>
                <a:lnTo>
                  <a:pt x="2887" y="95"/>
                </a:lnTo>
                <a:lnTo>
                  <a:pt x="2887" y="95"/>
                </a:lnTo>
                <a:lnTo>
                  <a:pt x="2888" y="94"/>
                </a:lnTo>
                <a:lnTo>
                  <a:pt x="2888" y="94"/>
                </a:lnTo>
                <a:lnTo>
                  <a:pt x="2889" y="93"/>
                </a:lnTo>
                <a:lnTo>
                  <a:pt x="2890" y="93"/>
                </a:lnTo>
                <a:lnTo>
                  <a:pt x="2890" y="93"/>
                </a:lnTo>
                <a:lnTo>
                  <a:pt x="2890" y="92"/>
                </a:lnTo>
                <a:lnTo>
                  <a:pt x="2891" y="92"/>
                </a:lnTo>
                <a:lnTo>
                  <a:pt x="2891" y="92"/>
                </a:lnTo>
                <a:lnTo>
                  <a:pt x="2892" y="92"/>
                </a:lnTo>
                <a:lnTo>
                  <a:pt x="2892" y="92"/>
                </a:lnTo>
                <a:lnTo>
                  <a:pt x="2892" y="92"/>
                </a:lnTo>
                <a:lnTo>
                  <a:pt x="2892" y="92"/>
                </a:lnTo>
                <a:lnTo>
                  <a:pt x="2893" y="92"/>
                </a:lnTo>
                <a:lnTo>
                  <a:pt x="2893" y="92"/>
                </a:lnTo>
                <a:lnTo>
                  <a:pt x="2894" y="92"/>
                </a:lnTo>
                <a:lnTo>
                  <a:pt x="2894" y="92"/>
                </a:lnTo>
                <a:lnTo>
                  <a:pt x="2895" y="92"/>
                </a:lnTo>
                <a:lnTo>
                  <a:pt x="2896" y="91"/>
                </a:lnTo>
                <a:lnTo>
                  <a:pt x="2896" y="91"/>
                </a:lnTo>
                <a:lnTo>
                  <a:pt x="2896" y="91"/>
                </a:lnTo>
                <a:lnTo>
                  <a:pt x="2897" y="91"/>
                </a:lnTo>
                <a:lnTo>
                  <a:pt x="2897" y="91"/>
                </a:lnTo>
                <a:lnTo>
                  <a:pt x="2898" y="91"/>
                </a:lnTo>
                <a:lnTo>
                  <a:pt x="2898" y="91"/>
                </a:lnTo>
                <a:lnTo>
                  <a:pt x="2899" y="91"/>
                </a:lnTo>
                <a:lnTo>
                  <a:pt x="2899" y="91"/>
                </a:lnTo>
                <a:lnTo>
                  <a:pt x="2899" y="91"/>
                </a:lnTo>
                <a:lnTo>
                  <a:pt x="2900" y="91"/>
                </a:lnTo>
                <a:lnTo>
                  <a:pt x="2900" y="91"/>
                </a:lnTo>
                <a:lnTo>
                  <a:pt x="2900" y="91"/>
                </a:lnTo>
                <a:lnTo>
                  <a:pt x="2901" y="91"/>
                </a:lnTo>
                <a:lnTo>
                  <a:pt x="2901" y="91"/>
                </a:lnTo>
                <a:lnTo>
                  <a:pt x="2902" y="91"/>
                </a:lnTo>
                <a:lnTo>
                  <a:pt x="2902" y="91"/>
                </a:lnTo>
                <a:lnTo>
                  <a:pt x="2902" y="91"/>
                </a:lnTo>
                <a:lnTo>
                  <a:pt x="2903" y="92"/>
                </a:lnTo>
                <a:lnTo>
                  <a:pt x="2903" y="92"/>
                </a:lnTo>
                <a:lnTo>
                  <a:pt x="2904" y="91"/>
                </a:lnTo>
                <a:lnTo>
                  <a:pt x="2904" y="91"/>
                </a:lnTo>
                <a:lnTo>
                  <a:pt x="2905" y="91"/>
                </a:lnTo>
                <a:lnTo>
                  <a:pt x="2905" y="91"/>
                </a:lnTo>
                <a:lnTo>
                  <a:pt x="2906" y="91"/>
                </a:lnTo>
                <a:lnTo>
                  <a:pt x="2906" y="91"/>
                </a:lnTo>
                <a:lnTo>
                  <a:pt x="2907" y="91"/>
                </a:lnTo>
                <a:lnTo>
                  <a:pt x="2907" y="92"/>
                </a:lnTo>
                <a:lnTo>
                  <a:pt x="2907" y="92"/>
                </a:lnTo>
                <a:lnTo>
                  <a:pt x="2908" y="91"/>
                </a:lnTo>
                <a:lnTo>
                  <a:pt x="2908" y="91"/>
                </a:lnTo>
                <a:lnTo>
                  <a:pt x="2908" y="91"/>
                </a:lnTo>
                <a:lnTo>
                  <a:pt x="2909" y="91"/>
                </a:lnTo>
                <a:lnTo>
                  <a:pt x="2909" y="91"/>
                </a:lnTo>
                <a:lnTo>
                  <a:pt x="2910" y="92"/>
                </a:lnTo>
                <a:lnTo>
                  <a:pt x="2910" y="91"/>
                </a:lnTo>
                <a:lnTo>
                  <a:pt x="2911" y="91"/>
                </a:lnTo>
                <a:lnTo>
                  <a:pt x="2912" y="92"/>
                </a:lnTo>
                <a:lnTo>
                  <a:pt x="2912" y="91"/>
                </a:lnTo>
                <a:lnTo>
                  <a:pt x="2913" y="92"/>
                </a:lnTo>
                <a:lnTo>
                  <a:pt x="2913" y="92"/>
                </a:lnTo>
                <a:lnTo>
                  <a:pt x="2913" y="92"/>
                </a:lnTo>
                <a:lnTo>
                  <a:pt x="2914" y="92"/>
                </a:lnTo>
                <a:lnTo>
                  <a:pt x="2914" y="92"/>
                </a:lnTo>
                <a:lnTo>
                  <a:pt x="2915" y="92"/>
                </a:lnTo>
                <a:lnTo>
                  <a:pt x="2915" y="92"/>
                </a:lnTo>
                <a:lnTo>
                  <a:pt x="2916" y="92"/>
                </a:lnTo>
                <a:lnTo>
                  <a:pt x="2916" y="92"/>
                </a:lnTo>
                <a:lnTo>
                  <a:pt x="2917" y="92"/>
                </a:lnTo>
                <a:lnTo>
                  <a:pt x="2917" y="92"/>
                </a:lnTo>
                <a:lnTo>
                  <a:pt x="2918" y="92"/>
                </a:lnTo>
                <a:lnTo>
                  <a:pt x="2918" y="92"/>
                </a:lnTo>
                <a:lnTo>
                  <a:pt x="2919" y="92"/>
                </a:lnTo>
                <a:lnTo>
                  <a:pt x="2919" y="92"/>
                </a:lnTo>
                <a:lnTo>
                  <a:pt x="2919" y="91"/>
                </a:lnTo>
                <a:lnTo>
                  <a:pt x="2920" y="91"/>
                </a:lnTo>
                <a:lnTo>
                  <a:pt x="2920" y="91"/>
                </a:lnTo>
                <a:lnTo>
                  <a:pt x="2920" y="91"/>
                </a:lnTo>
                <a:lnTo>
                  <a:pt x="2921" y="90"/>
                </a:lnTo>
                <a:lnTo>
                  <a:pt x="2921" y="90"/>
                </a:lnTo>
                <a:lnTo>
                  <a:pt x="2922" y="90"/>
                </a:lnTo>
                <a:lnTo>
                  <a:pt x="2923" y="90"/>
                </a:lnTo>
                <a:lnTo>
                  <a:pt x="2923" y="90"/>
                </a:lnTo>
                <a:lnTo>
                  <a:pt x="2924" y="91"/>
                </a:lnTo>
                <a:lnTo>
                  <a:pt x="2924" y="91"/>
                </a:lnTo>
                <a:lnTo>
                  <a:pt x="2924" y="90"/>
                </a:lnTo>
                <a:lnTo>
                  <a:pt x="2925" y="90"/>
                </a:lnTo>
                <a:lnTo>
                  <a:pt x="2925" y="90"/>
                </a:lnTo>
                <a:lnTo>
                  <a:pt x="2925" y="90"/>
                </a:lnTo>
                <a:lnTo>
                  <a:pt x="2926" y="90"/>
                </a:lnTo>
                <a:lnTo>
                  <a:pt x="2926" y="90"/>
                </a:lnTo>
                <a:lnTo>
                  <a:pt x="2927" y="89"/>
                </a:lnTo>
                <a:lnTo>
                  <a:pt x="2928" y="90"/>
                </a:lnTo>
                <a:lnTo>
                  <a:pt x="2928" y="90"/>
                </a:lnTo>
                <a:lnTo>
                  <a:pt x="2928" y="90"/>
                </a:lnTo>
                <a:lnTo>
                  <a:pt x="2929" y="90"/>
                </a:lnTo>
                <a:lnTo>
                  <a:pt x="2929" y="90"/>
                </a:lnTo>
                <a:lnTo>
                  <a:pt x="2930" y="90"/>
                </a:lnTo>
                <a:lnTo>
                  <a:pt x="2930" y="90"/>
                </a:lnTo>
                <a:lnTo>
                  <a:pt x="2930" y="90"/>
                </a:lnTo>
                <a:lnTo>
                  <a:pt x="2931" y="90"/>
                </a:lnTo>
                <a:lnTo>
                  <a:pt x="2931" y="92"/>
                </a:lnTo>
                <a:lnTo>
                  <a:pt x="2932" y="92"/>
                </a:lnTo>
                <a:lnTo>
                  <a:pt x="2932" y="92"/>
                </a:lnTo>
                <a:lnTo>
                  <a:pt x="2932" y="91"/>
                </a:lnTo>
                <a:lnTo>
                  <a:pt x="2933" y="91"/>
                </a:lnTo>
                <a:lnTo>
                  <a:pt x="2933" y="91"/>
                </a:lnTo>
                <a:lnTo>
                  <a:pt x="2933" y="91"/>
                </a:lnTo>
                <a:lnTo>
                  <a:pt x="2934" y="91"/>
                </a:lnTo>
                <a:lnTo>
                  <a:pt x="2934" y="91"/>
                </a:lnTo>
                <a:lnTo>
                  <a:pt x="2935" y="91"/>
                </a:lnTo>
                <a:lnTo>
                  <a:pt x="2935" y="91"/>
                </a:lnTo>
                <a:lnTo>
                  <a:pt x="2935" y="91"/>
                </a:lnTo>
                <a:lnTo>
                  <a:pt x="2935" y="92"/>
                </a:lnTo>
                <a:lnTo>
                  <a:pt x="2936" y="91"/>
                </a:lnTo>
                <a:lnTo>
                  <a:pt x="2936" y="92"/>
                </a:lnTo>
                <a:lnTo>
                  <a:pt x="2937" y="91"/>
                </a:lnTo>
                <a:lnTo>
                  <a:pt x="2937" y="91"/>
                </a:lnTo>
                <a:lnTo>
                  <a:pt x="2938" y="91"/>
                </a:lnTo>
                <a:lnTo>
                  <a:pt x="2938" y="89"/>
                </a:lnTo>
                <a:lnTo>
                  <a:pt x="2939" y="90"/>
                </a:lnTo>
                <a:lnTo>
                  <a:pt x="2939" y="89"/>
                </a:lnTo>
                <a:lnTo>
                  <a:pt x="2940" y="89"/>
                </a:lnTo>
                <a:lnTo>
                  <a:pt x="2940" y="88"/>
                </a:lnTo>
                <a:lnTo>
                  <a:pt x="2940" y="88"/>
                </a:lnTo>
                <a:lnTo>
                  <a:pt x="2941" y="89"/>
                </a:lnTo>
                <a:lnTo>
                  <a:pt x="2941" y="89"/>
                </a:lnTo>
                <a:lnTo>
                  <a:pt x="2941" y="89"/>
                </a:lnTo>
                <a:lnTo>
                  <a:pt x="2942" y="88"/>
                </a:lnTo>
                <a:lnTo>
                  <a:pt x="2943" y="88"/>
                </a:lnTo>
                <a:lnTo>
                  <a:pt x="2943" y="88"/>
                </a:lnTo>
                <a:lnTo>
                  <a:pt x="2944" y="88"/>
                </a:lnTo>
                <a:lnTo>
                  <a:pt x="2944" y="88"/>
                </a:lnTo>
                <a:lnTo>
                  <a:pt x="2945" y="88"/>
                </a:lnTo>
                <a:lnTo>
                  <a:pt x="2945" y="88"/>
                </a:lnTo>
                <a:lnTo>
                  <a:pt x="2946" y="88"/>
                </a:lnTo>
                <a:lnTo>
                  <a:pt x="2946" y="88"/>
                </a:lnTo>
                <a:lnTo>
                  <a:pt x="2946" y="88"/>
                </a:lnTo>
                <a:lnTo>
                  <a:pt x="2947" y="88"/>
                </a:lnTo>
                <a:lnTo>
                  <a:pt x="2947" y="88"/>
                </a:lnTo>
                <a:lnTo>
                  <a:pt x="2947" y="88"/>
                </a:lnTo>
                <a:lnTo>
                  <a:pt x="2948" y="88"/>
                </a:lnTo>
                <a:lnTo>
                  <a:pt x="2948" y="88"/>
                </a:lnTo>
                <a:lnTo>
                  <a:pt x="2949" y="88"/>
                </a:lnTo>
                <a:lnTo>
                  <a:pt x="2950" y="88"/>
                </a:lnTo>
                <a:lnTo>
                  <a:pt x="2950" y="88"/>
                </a:lnTo>
                <a:lnTo>
                  <a:pt x="2950" y="88"/>
                </a:lnTo>
                <a:lnTo>
                  <a:pt x="2950" y="88"/>
                </a:lnTo>
                <a:lnTo>
                  <a:pt x="2951" y="88"/>
                </a:lnTo>
                <a:lnTo>
                  <a:pt x="2951" y="88"/>
                </a:lnTo>
                <a:lnTo>
                  <a:pt x="2952" y="88"/>
                </a:lnTo>
                <a:lnTo>
                  <a:pt x="2952" y="88"/>
                </a:lnTo>
                <a:lnTo>
                  <a:pt x="2953" y="88"/>
                </a:lnTo>
                <a:lnTo>
                  <a:pt x="2954" y="88"/>
                </a:lnTo>
                <a:lnTo>
                  <a:pt x="2954" y="89"/>
                </a:lnTo>
                <a:lnTo>
                  <a:pt x="2955" y="89"/>
                </a:lnTo>
                <a:lnTo>
                  <a:pt x="2955" y="89"/>
                </a:lnTo>
                <a:lnTo>
                  <a:pt x="2955" y="89"/>
                </a:lnTo>
                <a:lnTo>
                  <a:pt x="2956" y="89"/>
                </a:lnTo>
                <a:lnTo>
                  <a:pt x="2956" y="89"/>
                </a:lnTo>
                <a:lnTo>
                  <a:pt x="2956" y="90"/>
                </a:lnTo>
                <a:lnTo>
                  <a:pt x="2957" y="90"/>
                </a:lnTo>
                <a:lnTo>
                  <a:pt x="2957" y="90"/>
                </a:lnTo>
                <a:lnTo>
                  <a:pt x="2958" y="90"/>
                </a:lnTo>
                <a:lnTo>
                  <a:pt x="2958" y="90"/>
                </a:lnTo>
                <a:lnTo>
                  <a:pt x="2959" y="90"/>
                </a:lnTo>
                <a:lnTo>
                  <a:pt x="2959" y="90"/>
                </a:lnTo>
                <a:lnTo>
                  <a:pt x="2960" y="90"/>
                </a:lnTo>
                <a:lnTo>
                  <a:pt x="2961" y="90"/>
                </a:lnTo>
                <a:lnTo>
                  <a:pt x="2961" y="90"/>
                </a:lnTo>
                <a:lnTo>
                  <a:pt x="2962" y="89"/>
                </a:lnTo>
                <a:lnTo>
                  <a:pt x="2962" y="89"/>
                </a:lnTo>
                <a:lnTo>
                  <a:pt x="2963" y="89"/>
                </a:lnTo>
                <a:lnTo>
                  <a:pt x="2963" y="89"/>
                </a:lnTo>
                <a:lnTo>
                  <a:pt x="2963" y="89"/>
                </a:lnTo>
                <a:lnTo>
                  <a:pt x="2964" y="89"/>
                </a:lnTo>
                <a:lnTo>
                  <a:pt x="2964" y="89"/>
                </a:lnTo>
                <a:lnTo>
                  <a:pt x="2965" y="89"/>
                </a:lnTo>
                <a:lnTo>
                  <a:pt x="2965" y="89"/>
                </a:lnTo>
                <a:lnTo>
                  <a:pt x="2966" y="89"/>
                </a:lnTo>
                <a:lnTo>
                  <a:pt x="2966" y="89"/>
                </a:lnTo>
                <a:lnTo>
                  <a:pt x="2967" y="89"/>
                </a:lnTo>
                <a:lnTo>
                  <a:pt x="2967" y="89"/>
                </a:lnTo>
                <a:lnTo>
                  <a:pt x="2967" y="90"/>
                </a:lnTo>
                <a:lnTo>
                  <a:pt x="2968" y="89"/>
                </a:lnTo>
                <a:lnTo>
                  <a:pt x="2968" y="89"/>
                </a:lnTo>
                <a:lnTo>
                  <a:pt x="2968" y="89"/>
                </a:lnTo>
                <a:lnTo>
                  <a:pt x="2969" y="89"/>
                </a:lnTo>
                <a:lnTo>
                  <a:pt x="2970" y="89"/>
                </a:lnTo>
                <a:lnTo>
                  <a:pt x="2971" y="89"/>
                </a:lnTo>
                <a:lnTo>
                  <a:pt x="2971" y="89"/>
                </a:lnTo>
                <a:lnTo>
                  <a:pt x="2972" y="89"/>
                </a:lnTo>
                <a:lnTo>
                  <a:pt x="2972" y="90"/>
                </a:lnTo>
                <a:lnTo>
                  <a:pt x="2973" y="89"/>
                </a:lnTo>
                <a:lnTo>
                  <a:pt x="2973" y="89"/>
                </a:lnTo>
                <a:lnTo>
                  <a:pt x="2974" y="90"/>
                </a:lnTo>
                <a:lnTo>
                  <a:pt x="2974" y="90"/>
                </a:lnTo>
                <a:lnTo>
                  <a:pt x="2975" y="90"/>
                </a:lnTo>
                <a:lnTo>
                  <a:pt x="2975" y="90"/>
                </a:lnTo>
                <a:lnTo>
                  <a:pt x="2976" y="90"/>
                </a:lnTo>
                <a:lnTo>
                  <a:pt x="2976" y="90"/>
                </a:lnTo>
                <a:lnTo>
                  <a:pt x="2977" y="90"/>
                </a:lnTo>
                <a:lnTo>
                  <a:pt x="2977" y="90"/>
                </a:lnTo>
                <a:lnTo>
                  <a:pt x="2978" y="90"/>
                </a:lnTo>
                <a:lnTo>
                  <a:pt x="2978" y="90"/>
                </a:lnTo>
                <a:lnTo>
                  <a:pt x="2979" y="90"/>
                </a:lnTo>
                <a:lnTo>
                  <a:pt x="2979" y="90"/>
                </a:lnTo>
                <a:lnTo>
                  <a:pt x="2979" y="91"/>
                </a:lnTo>
                <a:lnTo>
                  <a:pt x="2980" y="93"/>
                </a:lnTo>
                <a:lnTo>
                  <a:pt x="2980" y="92"/>
                </a:lnTo>
                <a:lnTo>
                  <a:pt x="2981" y="92"/>
                </a:lnTo>
                <a:lnTo>
                  <a:pt x="2981" y="92"/>
                </a:lnTo>
                <a:lnTo>
                  <a:pt x="2982" y="92"/>
                </a:lnTo>
                <a:lnTo>
                  <a:pt x="2982" y="92"/>
                </a:lnTo>
                <a:lnTo>
                  <a:pt x="2982" y="92"/>
                </a:lnTo>
                <a:lnTo>
                  <a:pt x="2983" y="93"/>
                </a:lnTo>
                <a:lnTo>
                  <a:pt x="2983" y="93"/>
                </a:lnTo>
                <a:lnTo>
                  <a:pt x="2983" y="93"/>
                </a:lnTo>
                <a:lnTo>
                  <a:pt x="2983" y="93"/>
                </a:lnTo>
                <a:lnTo>
                  <a:pt x="2984" y="93"/>
                </a:lnTo>
                <a:lnTo>
                  <a:pt x="2984" y="93"/>
                </a:lnTo>
                <a:lnTo>
                  <a:pt x="2985" y="94"/>
                </a:lnTo>
                <a:lnTo>
                  <a:pt x="2985" y="94"/>
                </a:lnTo>
                <a:lnTo>
                  <a:pt x="2986" y="94"/>
                </a:lnTo>
                <a:lnTo>
                  <a:pt x="2986" y="94"/>
                </a:lnTo>
                <a:lnTo>
                  <a:pt x="2987" y="94"/>
                </a:lnTo>
                <a:lnTo>
                  <a:pt x="2987" y="94"/>
                </a:lnTo>
                <a:lnTo>
                  <a:pt x="2988" y="94"/>
                </a:lnTo>
                <a:lnTo>
                  <a:pt x="2988" y="94"/>
                </a:lnTo>
                <a:lnTo>
                  <a:pt x="2989" y="94"/>
                </a:lnTo>
                <a:lnTo>
                  <a:pt x="2989" y="95"/>
                </a:lnTo>
                <a:lnTo>
                  <a:pt x="2989" y="95"/>
                </a:lnTo>
                <a:lnTo>
                  <a:pt x="2990" y="95"/>
                </a:lnTo>
                <a:lnTo>
                  <a:pt x="2990" y="95"/>
                </a:lnTo>
                <a:lnTo>
                  <a:pt x="2991" y="95"/>
                </a:lnTo>
                <a:lnTo>
                  <a:pt x="2991" y="95"/>
                </a:lnTo>
                <a:lnTo>
                  <a:pt x="2991" y="95"/>
                </a:lnTo>
                <a:lnTo>
                  <a:pt x="2992" y="96"/>
                </a:lnTo>
                <a:lnTo>
                  <a:pt x="2993" y="96"/>
                </a:lnTo>
                <a:lnTo>
                  <a:pt x="2993" y="96"/>
                </a:lnTo>
                <a:lnTo>
                  <a:pt x="2994" y="96"/>
                </a:lnTo>
                <a:lnTo>
                  <a:pt x="2994" y="96"/>
                </a:lnTo>
                <a:lnTo>
                  <a:pt x="2995" y="95"/>
                </a:lnTo>
                <a:lnTo>
                  <a:pt x="2995" y="95"/>
                </a:lnTo>
                <a:lnTo>
                  <a:pt x="2996" y="94"/>
                </a:lnTo>
                <a:lnTo>
                  <a:pt x="2997" y="94"/>
                </a:lnTo>
                <a:lnTo>
                  <a:pt x="2997" y="94"/>
                </a:lnTo>
                <a:lnTo>
                  <a:pt x="2997" y="94"/>
                </a:lnTo>
                <a:lnTo>
                  <a:pt x="2998" y="94"/>
                </a:lnTo>
                <a:lnTo>
                  <a:pt x="2998" y="94"/>
                </a:lnTo>
                <a:lnTo>
                  <a:pt x="2999" y="95"/>
                </a:lnTo>
                <a:lnTo>
                  <a:pt x="2999" y="95"/>
                </a:lnTo>
                <a:lnTo>
                  <a:pt x="2999" y="95"/>
                </a:lnTo>
                <a:lnTo>
                  <a:pt x="3000" y="94"/>
                </a:lnTo>
                <a:lnTo>
                  <a:pt x="3000" y="94"/>
                </a:lnTo>
                <a:lnTo>
                  <a:pt x="3001" y="95"/>
                </a:lnTo>
                <a:lnTo>
                  <a:pt x="3001" y="94"/>
                </a:lnTo>
                <a:lnTo>
                  <a:pt x="3002" y="94"/>
                </a:lnTo>
                <a:lnTo>
                  <a:pt x="3002" y="93"/>
                </a:lnTo>
                <a:lnTo>
                  <a:pt x="3003" y="94"/>
                </a:lnTo>
                <a:lnTo>
                  <a:pt x="3004" y="95"/>
                </a:lnTo>
                <a:lnTo>
                  <a:pt x="3004" y="95"/>
                </a:lnTo>
                <a:lnTo>
                  <a:pt x="3005" y="95"/>
                </a:lnTo>
                <a:lnTo>
                  <a:pt x="3005" y="95"/>
                </a:lnTo>
                <a:lnTo>
                  <a:pt x="3006" y="94"/>
                </a:lnTo>
                <a:lnTo>
                  <a:pt x="3006" y="94"/>
                </a:lnTo>
                <a:lnTo>
                  <a:pt x="3007" y="94"/>
                </a:lnTo>
                <a:lnTo>
                  <a:pt x="3007" y="94"/>
                </a:lnTo>
                <a:lnTo>
                  <a:pt x="3008" y="94"/>
                </a:lnTo>
                <a:lnTo>
                  <a:pt x="3009" y="95"/>
                </a:lnTo>
                <a:lnTo>
                  <a:pt x="3009" y="95"/>
                </a:lnTo>
                <a:lnTo>
                  <a:pt x="3010" y="96"/>
                </a:lnTo>
                <a:lnTo>
                  <a:pt x="3010" y="96"/>
                </a:lnTo>
                <a:lnTo>
                  <a:pt x="3010" y="96"/>
                </a:lnTo>
                <a:lnTo>
                  <a:pt x="3011" y="96"/>
                </a:lnTo>
                <a:lnTo>
                  <a:pt x="3011" y="96"/>
                </a:lnTo>
                <a:lnTo>
                  <a:pt x="3012" y="96"/>
                </a:lnTo>
                <a:lnTo>
                  <a:pt x="3012" y="96"/>
                </a:lnTo>
                <a:lnTo>
                  <a:pt x="3013" y="96"/>
                </a:lnTo>
                <a:lnTo>
                  <a:pt x="3013" y="96"/>
                </a:lnTo>
                <a:lnTo>
                  <a:pt x="3014" y="96"/>
                </a:lnTo>
                <a:lnTo>
                  <a:pt x="3014" y="95"/>
                </a:lnTo>
                <a:lnTo>
                  <a:pt x="3014" y="95"/>
                </a:lnTo>
                <a:lnTo>
                  <a:pt x="3014" y="96"/>
                </a:lnTo>
                <a:lnTo>
                  <a:pt x="3015" y="96"/>
                </a:lnTo>
                <a:lnTo>
                  <a:pt x="3015" y="96"/>
                </a:lnTo>
                <a:lnTo>
                  <a:pt x="3016" y="96"/>
                </a:lnTo>
                <a:lnTo>
                  <a:pt x="3016" y="96"/>
                </a:lnTo>
                <a:lnTo>
                  <a:pt x="3017" y="96"/>
                </a:lnTo>
                <a:lnTo>
                  <a:pt x="3017" y="96"/>
                </a:lnTo>
                <a:lnTo>
                  <a:pt x="3018" y="96"/>
                </a:lnTo>
                <a:lnTo>
                  <a:pt x="3018" y="96"/>
                </a:lnTo>
                <a:lnTo>
                  <a:pt x="3018" y="96"/>
                </a:lnTo>
                <a:lnTo>
                  <a:pt x="3019" y="96"/>
                </a:lnTo>
                <a:lnTo>
                  <a:pt x="3019" y="97"/>
                </a:lnTo>
                <a:lnTo>
                  <a:pt x="3020" y="97"/>
                </a:lnTo>
                <a:lnTo>
                  <a:pt x="3020" y="97"/>
                </a:lnTo>
                <a:lnTo>
                  <a:pt x="3020" y="97"/>
                </a:lnTo>
                <a:lnTo>
                  <a:pt x="3021" y="97"/>
                </a:lnTo>
                <a:lnTo>
                  <a:pt x="3021" y="97"/>
                </a:lnTo>
                <a:lnTo>
                  <a:pt x="3022" y="98"/>
                </a:lnTo>
                <a:lnTo>
                  <a:pt x="3022" y="98"/>
                </a:lnTo>
                <a:lnTo>
                  <a:pt x="3023" y="98"/>
                </a:lnTo>
                <a:lnTo>
                  <a:pt x="3024" y="98"/>
                </a:lnTo>
                <a:lnTo>
                  <a:pt x="3024" y="98"/>
                </a:lnTo>
                <a:lnTo>
                  <a:pt x="3025" y="97"/>
                </a:lnTo>
                <a:lnTo>
                  <a:pt x="3025" y="97"/>
                </a:lnTo>
                <a:lnTo>
                  <a:pt x="3026" y="97"/>
                </a:lnTo>
                <a:lnTo>
                  <a:pt x="3026" y="96"/>
                </a:lnTo>
                <a:lnTo>
                  <a:pt x="3027" y="96"/>
                </a:lnTo>
                <a:lnTo>
                  <a:pt x="3027" y="96"/>
                </a:lnTo>
                <a:lnTo>
                  <a:pt x="3027" y="96"/>
                </a:lnTo>
                <a:lnTo>
                  <a:pt x="3028" y="96"/>
                </a:lnTo>
                <a:lnTo>
                  <a:pt x="3029" y="96"/>
                </a:lnTo>
                <a:lnTo>
                  <a:pt x="3029" y="96"/>
                </a:lnTo>
                <a:lnTo>
                  <a:pt x="3030" y="96"/>
                </a:lnTo>
                <a:lnTo>
                  <a:pt x="3030" y="96"/>
                </a:lnTo>
                <a:lnTo>
                  <a:pt x="3030" y="96"/>
                </a:lnTo>
                <a:lnTo>
                  <a:pt x="3031" y="96"/>
                </a:lnTo>
                <a:lnTo>
                  <a:pt x="3031" y="96"/>
                </a:lnTo>
                <a:lnTo>
                  <a:pt x="3031" y="96"/>
                </a:lnTo>
                <a:lnTo>
                  <a:pt x="3032" y="96"/>
                </a:lnTo>
                <a:lnTo>
                  <a:pt x="3032" y="96"/>
                </a:lnTo>
                <a:lnTo>
                  <a:pt x="3033" y="96"/>
                </a:lnTo>
                <a:lnTo>
                  <a:pt x="3033" y="96"/>
                </a:lnTo>
                <a:lnTo>
                  <a:pt x="3034" y="96"/>
                </a:lnTo>
                <a:lnTo>
                  <a:pt x="3034" y="96"/>
                </a:lnTo>
                <a:lnTo>
                  <a:pt x="3034" y="96"/>
                </a:lnTo>
                <a:lnTo>
                  <a:pt x="3035" y="96"/>
                </a:lnTo>
                <a:lnTo>
                  <a:pt x="3035" y="96"/>
                </a:lnTo>
                <a:lnTo>
                  <a:pt x="3036" y="96"/>
                </a:lnTo>
                <a:lnTo>
                  <a:pt x="3036" y="96"/>
                </a:lnTo>
                <a:lnTo>
                  <a:pt x="3037" y="97"/>
                </a:lnTo>
                <a:lnTo>
                  <a:pt x="3037" y="97"/>
                </a:lnTo>
                <a:lnTo>
                  <a:pt x="3038" y="97"/>
                </a:lnTo>
                <a:lnTo>
                  <a:pt x="3038" y="97"/>
                </a:lnTo>
                <a:lnTo>
                  <a:pt x="3038" y="97"/>
                </a:lnTo>
                <a:lnTo>
                  <a:pt x="3039" y="96"/>
                </a:lnTo>
                <a:lnTo>
                  <a:pt x="3039" y="97"/>
                </a:lnTo>
                <a:lnTo>
                  <a:pt x="3040" y="97"/>
                </a:lnTo>
                <a:lnTo>
                  <a:pt x="3041" y="96"/>
                </a:lnTo>
                <a:lnTo>
                  <a:pt x="3041" y="96"/>
                </a:lnTo>
                <a:lnTo>
                  <a:pt x="3042" y="96"/>
                </a:lnTo>
                <a:lnTo>
                  <a:pt x="3042" y="96"/>
                </a:lnTo>
                <a:lnTo>
                  <a:pt x="3042" y="97"/>
                </a:lnTo>
                <a:lnTo>
                  <a:pt x="3043" y="96"/>
                </a:lnTo>
                <a:lnTo>
                  <a:pt x="3043" y="96"/>
                </a:lnTo>
                <a:lnTo>
                  <a:pt x="3044" y="96"/>
                </a:lnTo>
                <a:lnTo>
                  <a:pt x="3045" y="96"/>
                </a:lnTo>
                <a:lnTo>
                  <a:pt x="3045" y="96"/>
                </a:lnTo>
                <a:lnTo>
                  <a:pt x="3046" y="96"/>
                </a:lnTo>
                <a:lnTo>
                  <a:pt x="3046" y="96"/>
                </a:lnTo>
                <a:lnTo>
                  <a:pt x="3046" y="96"/>
                </a:lnTo>
                <a:lnTo>
                  <a:pt x="3046" y="96"/>
                </a:lnTo>
                <a:lnTo>
                  <a:pt x="3047" y="96"/>
                </a:lnTo>
                <a:lnTo>
                  <a:pt x="3047" y="96"/>
                </a:lnTo>
                <a:lnTo>
                  <a:pt x="3048" y="96"/>
                </a:lnTo>
                <a:lnTo>
                  <a:pt x="3048" y="96"/>
                </a:lnTo>
                <a:lnTo>
                  <a:pt x="3048" y="96"/>
                </a:lnTo>
                <a:lnTo>
                  <a:pt x="3049" y="95"/>
                </a:lnTo>
                <a:lnTo>
                  <a:pt x="3050" y="95"/>
                </a:lnTo>
                <a:lnTo>
                  <a:pt x="3050" y="95"/>
                </a:lnTo>
                <a:lnTo>
                  <a:pt x="3051" y="95"/>
                </a:lnTo>
                <a:lnTo>
                  <a:pt x="3052" y="95"/>
                </a:lnTo>
                <a:lnTo>
                  <a:pt x="3052" y="95"/>
                </a:lnTo>
                <a:lnTo>
                  <a:pt x="3053" y="95"/>
                </a:lnTo>
                <a:lnTo>
                  <a:pt x="3053" y="95"/>
                </a:lnTo>
                <a:lnTo>
                  <a:pt x="3053" y="95"/>
                </a:lnTo>
                <a:lnTo>
                  <a:pt x="3054" y="96"/>
                </a:lnTo>
                <a:lnTo>
                  <a:pt x="3054" y="96"/>
                </a:lnTo>
                <a:lnTo>
                  <a:pt x="3055" y="96"/>
                </a:lnTo>
                <a:lnTo>
                  <a:pt x="3055" y="96"/>
                </a:lnTo>
                <a:lnTo>
                  <a:pt x="3056" y="96"/>
                </a:lnTo>
                <a:lnTo>
                  <a:pt x="3056" y="97"/>
                </a:lnTo>
                <a:lnTo>
                  <a:pt x="3057" y="96"/>
                </a:lnTo>
                <a:lnTo>
                  <a:pt x="3057" y="96"/>
                </a:lnTo>
                <a:lnTo>
                  <a:pt x="3058" y="97"/>
                </a:lnTo>
                <a:lnTo>
                  <a:pt x="3058" y="97"/>
                </a:lnTo>
                <a:lnTo>
                  <a:pt x="3058" y="96"/>
                </a:lnTo>
                <a:lnTo>
                  <a:pt x="3059" y="96"/>
                </a:lnTo>
                <a:lnTo>
                  <a:pt x="3059" y="96"/>
                </a:lnTo>
                <a:lnTo>
                  <a:pt x="3059" y="96"/>
                </a:lnTo>
                <a:lnTo>
                  <a:pt x="3060" y="97"/>
                </a:lnTo>
                <a:lnTo>
                  <a:pt x="3060" y="96"/>
                </a:lnTo>
                <a:lnTo>
                  <a:pt x="3061" y="97"/>
                </a:lnTo>
                <a:lnTo>
                  <a:pt x="3061" y="97"/>
                </a:lnTo>
                <a:lnTo>
                  <a:pt x="3062" y="97"/>
                </a:lnTo>
                <a:lnTo>
                  <a:pt x="3062" y="97"/>
                </a:lnTo>
                <a:lnTo>
                  <a:pt x="3062" y="98"/>
                </a:lnTo>
                <a:lnTo>
                  <a:pt x="3063" y="98"/>
                </a:lnTo>
                <a:lnTo>
                  <a:pt x="3063" y="98"/>
                </a:lnTo>
                <a:lnTo>
                  <a:pt x="3063" y="98"/>
                </a:lnTo>
                <a:lnTo>
                  <a:pt x="3064" y="98"/>
                </a:lnTo>
                <a:lnTo>
                  <a:pt x="3064" y="98"/>
                </a:lnTo>
                <a:lnTo>
                  <a:pt x="3065" y="98"/>
                </a:lnTo>
                <a:lnTo>
                  <a:pt x="3065" y="98"/>
                </a:lnTo>
                <a:lnTo>
                  <a:pt x="3066" y="97"/>
                </a:lnTo>
                <a:lnTo>
                  <a:pt x="3067" y="97"/>
                </a:lnTo>
                <a:lnTo>
                  <a:pt x="3067" y="97"/>
                </a:lnTo>
                <a:lnTo>
                  <a:pt x="3068" y="97"/>
                </a:lnTo>
                <a:lnTo>
                  <a:pt x="3068" y="97"/>
                </a:lnTo>
                <a:lnTo>
                  <a:pt x="3069" y="96"/>
                </a:lnTo>
                <a:lnTo>
                  <a:pt x="3069" y="96"/>
                </a:lnTo>
                <a:lnTo>
                  <a:pt x="3070" y="96"/>
                </a:lnTo>
                <a:lnTo>
                  <a:pt x="3070" y="96"/>
                </a:lnTo>
                <a:lnTo>
                  <a:pt x="3070" y="96"/>
                </a:lnTo>
                <a:lnTo>
                  <a:pt x="3071" y="96"/>
                </a:lnTo>
                <a:lnTo>
                  <a:pt x="3071" y="97"/>
                </a:lnTo>
                <a:lnTo>
                  <a:pt x="3072" y="97"/>
                </a:lnTo>
                <a:lnTo>
                  <a:pt x="3073" y="97"/>
                </a:lnTo>
                <a:lnTo>
                  <a:pt x="3073" y="97"/>
                </a:lnTo>
                <a:lnTo>
                  <a:pt x="3073" y="97"/>
                </a:lnTo>
                <a:lnTo>
                  <a:pt x="3074" y="97"/>
                </a:lnTo>
                <a:lnTo>
                  <a:pt x="3074" y="97"/>
                </a:lnTo>
                <a:lnTo>
                  <a:pt x="3075" y="97"/>
                </a:lnTo>
                <a:lnTo>
                  <a:pt x="3075" y="97"/>
                </a:lnTo>
                <a:lnTo>
                  <a:pt x="3076" y="97"/>
                </a:lnTo>
                <a:lnTo>
                  <a:pt x="3076" y="97"/>
                </a:lnTo>
                <a:lnTo>
                  <a:pt x="3076" y="97"/>
                </a:lnTo>
                <a:lnTo>
                  <a:pt x="3077" y="97"/>
                </a:lnTo>
                <a:lnTo>
                  <a:pt x="3077" y="97"/>
                </a:lnTo>
                <a:lnTo>
                  <a:pt x="3077" y="97"/>
                </a:lnTo>
                <a:lnTo>
                  <a:pt x="3078" y="96"/>
                </a:lnTo>
                <a:lnTo>
                  <a:pt x="3078" y="97"/>
                </a:lnTo>
                <a:lnTo>
                  <a:pt x="3079" y="97"/>
                </a:lnTo>
                <a:lnTo>
                  <a:pt x="3079" y="97"/>
                </a:lnTo>
                <a:lnTo>
                  <a:pt x="3080" y="97"/>
                </a:lnTo>
                <a:lnTo>
                  <a:pt x="3080" y="97"/>
                </a:lnTo>
                <a:lnTo>
                  <a:pt x="3081" y="98"/>
                </a:lnTo>
                <a:lnTo>
                  <a:pt x="3081" y="98"/>
                </a:lnTo>
                <a:lnTo>
                  <a:pt x="3082" y="98"/>
                </a:lnTo>
                <a:lnTo>
                  <a:pt x="3082" y="98"/>
                </a:lnTo>
                <a:lnTo>
                  <a:pt x="3082" y="98"/>
                </a:lnTo>
                <a:lnTo>
                  <a:pt x="3083" y="98"/>
                </a:lnTo>
                <a:lnTo>
                  <a:pt x="3083" y="98"/>
                </a:lnTo>
                <a:lnTo>
                  <a:pt x="3084" y="97"/>
                </a:lnTo>
                <a:lnTo>
                  <a:pt x="3084" y="97"/>
                </a:lnTo>
                <a:lnTo>
                  <a:pt x="3085" y="97"/>
                </a:lnTo>
                <a:lnTo>
                  <a:pt x="3085" y="97"/>
                </a:lnTo>
                <a:lnTo>
                  <a:pt x="3085" y="97"/>
                </a:lnTo>
                <a:lnTo>
                  <a:pt x="3086" y="97"/>
                </a:lnTo>
                <a:lnTo>
                  <a:pt x="3086" y="97"/>
                </a:lnTo>
                <a:lnTo>
                  <a:pt x="3086" y="96"/>
                </a:lnTo>
                <a:lnTo>
                  <a:pt x="3087" y="96"/>
                </a:lnTo>
                <a:lnTo>
                  <a:pt x="3088" y="96"/>
                </a:lnTo>
                <a:lnTo>
                  <a:pt x="3088" y="97"/>
                </a:lnTo>
                <a:lnTo>
                  <a:pt x="3089" y="96"/>
                </a:lnTo>
                <a:lnTo>
                  <a:pt x="3089" y="96"/>
                </a:lnTo>
                <a:lnTo>
                  <a:pt x="3089" y="96"/>
                </a:lnTo>
                <a:lnTo>
                  <a:pt x="3090" y="96"/>
                </a:lnTo>
                <a:lnTo>
                  <a:pt x="3090" y="96"/>
                </a:lnTo>
                <a:lnTo>
                  <a:pt x="3091" y="95"/>
                </a:lnTo>
                <a:lnTo>
                  <a:pt x="3091" y="95"/>
                </a:lnTo>
                <a:lnTo>
                  <a:pt x="3091" y="95"/>
                </a:lnTo>
                <a:lnTo>
                  <a:pt x="3092" y="96"/>
                </a:lnTo>
                <a:lnTo>
                  <a:pt x="3093" y="96"/>
                </a:lnTo>
                <a:lnTo>
                  <a:pt x="3093" y="96"/>
                </a:lnTo>
                <a:lnTo>
                  <a:pt x="3093" y="96"/>
                </a:lnTo>
                <a:lnTo>
                  <a:pt x="3094" y="96"/>
                </a:lnTo>
                <a:lnTo>
                  <a:pt x="3094" y="96"/>
                </a:lnTo>
                <a:lnTo>
                  <a:pt x="3095" y="96"/>
                </a:lnTo>
                <a:lnTo>
                  <a:pt x="3095" y="96"/>
                </a:lnTo>
                <a:lnTo>
                  <a:pt x="3096" y="96"/>
                </a:lnTo>
                <a:lnTo>
                  <a:pt x="3096" y="97"/>
                </a:lnTo>
                <a:lnTo>
                  <a:pt x="3097" y="97"/>
                </a:lnTo>
                <a:lnTo>
                  <a:pt x="3097" y="97"/>
                </a:lnTo>
                <a:lnTo>
                  <a:pt x="3097" y="97"/>
                </a:lnTo>
                <a:lnTo>
                  <a:pt x="3098" y="96"/>
                </a:lnTo>
                <a:lnTo>
                  <a:pt x="3098" y="97"/>
                </a:lnTo>
                <a:lnTo>
                  <a:pt x="3099" y="97"/>
                </a:lnTo>
                <a:lnTo>
                  <a:pt x="3099" y="97"/>
                </a:lnTo>
                <a:lnTo>
                  <a:pt x="3100" y="96"/>
                </a:lnTo>
                <a:lnTo>
                  <a:pt x="3100" y="96"/>
                </a:lnTo>
                <a:lnTo>
                  <a:pt x="3101" y="96"/>
                </a:lnTo>
                <a:lnTo>
                  <a:pt x="3101" y="96"/>
                </a:lnTo>
                <a:lnTo>
                  <a:pt x="3102" y="97"/>
                </a:lnTo>
                <a:lnTo>
                  <a:pt x="3102" y="97"/>
                </a:lnTo>
                <a:lnTo>
                  <a:pt x="3103" y="97"/>
                </a:lnTo>
                <a:lnTo>
                  <a:pt x="3103" y="97"/>
                </a:lnTo>
                <a:lnTo>
                  <a:pt x="3103" y="97"/>
                </a:lnTo>
                <a:lnTo>
                  <a:pt x="3104" y="97"/>
                </a:lnTo>
                <a:lnTo>
                  <a:pt x="3105" y="97"/>
                </a:lnTo>
                <a:lnTo>
                  <a:pt x="3105" y="97"/>
                </a:lnTo>
                <a:lnTo>
                  <a:pt x="3105" y="97"/>
                </a:lnTo>
                <a:lnTo>
                  <a:pt x="3106" y="97"/>
                </a:lnTo>
                <a:lnTo>
                  <a:pt x="3106" y="97"/>
                </a:lnTo>
                <a:lnTo>
                  <a:pt x="3107" y="97"/>
                </a:lnTo>
                <a:lnTo>
                  <a:pt x="3107" y="97"/>
                </a:lnTo>
                <a:lnTo>
                  <a:pt x="3108" y="97"/>
                </a:lnTo>
                <a:lnTo>
                  <a:pt x="3109" y="97"/>
                </a:lnTo>
                <a:lnTo>
                  <a:pt x="3109" y="97"/>
                </a:lnTo>
                <a:lnTo>
                  <a:pt x="3110" y="97"/>
                </a:lnTo>
                <a:lnTo>
                  <a:pt x="3110" y="97"/>
                </a:lnTo>
                <a:lnTo>
                  <a:pt x="3110" y="97"/>
                </a:lnTo>
                <a:lnTo>
                  <a:pt x="3111" y="97"/>
                </a:lnTo>
                <a:lnTo>
                  <a:pt x="3111" y="97"/>
                </a:lnTo>
                <a:lnTo>
                  <a:pt x="3112" y="97"/>
                </a:lnTo>
                <a:lnTo>
                  <a:pt x="3112" y="97"/>
                </a:lnTo>
                <a:lnTo>
                  <a:pt x="3113" y="97"/>
                </a:lnTo>
                <a:lnTo>
                  <a:pt x="3113" y="97"/>
                </a:lnTo>
                <a:lnTo>
                  <a:pt x="3113" y="97"/>
                </a:lnTo>
                <a:lnTo>
                  <a:pt x="3114" y="97"/>
                </a:lnTo>
                <a:lnTo>
                  <a:pt x="3115" y="97"/>
                </a:lnTo>
                <a:lnTo>
                  <a:pt x="3116" y="98"/>
                </a:lnTo>
                <a:lnTo>
                  <a:pt x="3116" y="98"/>
                </a:lnTo>
                <a:lnTo>
                  <a:pt x="3117" y="99"/>
                </a:lnTo>
                <a:lnTo>
                  <a:pt x="3117" y="99"/>
                </a:lnTo>
                <a:lnTo>
                  <a:pt x="3117" y="99"/>
                </a:lnTo>
                <a:lnTo>
                  <a:pt x="3118" y="99"/>
                </a:lnTo>
                <a:lnTo>
                  <a:pt x="3118" y="99"/>
                </a:lnTo>
                <a:lnTo>
                  <a:pt x="3118" y="99"/>
                </a:lnTo>
                <a:lnTo>
                  <a:pt x="3119" y="96"/>
                </a:lnTo>
                <a:lnTo>
                  <a:pt x="3120" y="96"/>
                </a:lnTo>
                <a:lnTo>
                  <a:pt x="3120" y="96"/>
                </a:lnTo>
                <a:lnTo>
                  <a:pt x="3120" y="96"/>
                </a:lnTo>
                <a:lnTo>
                  <a:pt x="3121" y="96"/>
                </a:lnTo>
                <a:lnTo>
                  <a:pt x="3121" y="96"/>
                </a:lnTo>
                <a:lnTo>
                  <a:pt x="3121" y="96"/>
                </a:lnTo>
                <a:lnTo>
                  <a:pt x="3121" y="96"/>
                </a:lnTo>
                <a:lnTo>
                  <a:pt x="3122" y="96"/>
                </a:lnTo>
                <a:lnTo>
                  <a:pt x="3122" y="96"/>
                </a:lnTo>
                <a:lnTo>
                  <a:pt x="3122" y="96"/>
                </a:lnTo>
                <a:lnTo>
                  <a:pt x="3123" y="96"/>
                </a:lnTo>
                <a:lnTo>
                  <a:pt x="3123" y="96"/>
                </a:lnTo>
                <a:lnTo>
                  <a:pt x="3124" y="96"/>
                </a:lnTo>
                <a:lnTo>
                  <a:pt x="3124" y="96"/>
                </a:lnTo>
                <a:lnTo>
                  <a:pt x="3124" y="95"/>
                </a:lnTo>
                <a:lnTo>
                  <a:pt x="3125" y="95"/>
                </a:lnTo>
                <a:lnTo>
                  <a:pt x="3125" y="96"/>
                </a:lnTo>
                <a:lnTo>
                  <a:pt x="3125" y="96"/>
                </a:lnTo>
                <a:lnTo>
                  <a:pt x="3126" y="95"/>
                </a:lnTo>
                <a:lnTo>
                  <a:pt x="3127" y="95"/>
                </a:lnTo>
                <a:lnTo>
                  <a:pt x="3127" y="95"/>
                </a:lnTo>
                <a:lnTo>
                  <a:pt x="3128" y="94"/>
                </a:lnTo>
                <a:lnTo>
                  <a:pt x="3128" y="95"/>
                </a:lnTo>
                <a:lnTo>
                  <a:pt x="3128" y="95"/>
                </a:lnTo>
                <a:lnTo>
                  <a:pt x="3128" y="95"/>
                </a:lnTo>
                <a:lnTo>
                  <a:pt x="3129" y="95"/>
                </a:lnTo>
                <a:lnTo>
                  <a:pt x="3129" y="95"/>
                </a:lnTo>
                <a:lnTo>
                  <a:pt x="3130" y="95"/>
                </a:lnTo>
                <a:lnTo>
                  <a:pt x="3130" y="95"/>
                </a:lnTo>
                <a:lnTo>
                  <a:pt x="3131" y="94"/>
                </a:lnTo>
                <a:lnTo>
                  <a:pt x="3131" y="94"/>
                </a:lnTo>
                <a:lnTo>
                  <a:pt x="3132" y="93"/>
                </a:lnTo>
                <a:lnTo>
                  <a:pt x="3132" y="94"/>
                </a:lnTo>
                <a:lnTo>
                  <a:pt x="3132" y="94"/>
                </a:lnTo>
                <a:lnTo>
                  <a:pt x="3133" y="94"/>
                </a:lnTo>
                <a:lnTo>
                  <a:pt x="3133" y="95"/>
                </a:lnTo>
                <a:lnTo>
                  <a:pt x="3133" y="94"/>
                </a:lnTo>
                <a:lnTo>
                  <a:pt x="3134" y="95"/>
                </a:lnTo>
                <a:lnTo>
                  <a:pt x="3134" y="95"/>
                </a:lnTo>
                <a:lnTo>
                  <a:pt x="3135" y="96"/>
                </a:lnTo>
                <a:lnTo>
                  <a:pt x="3136" y="96"/>
                </a:lnTo>
                <a:lnTo>
                  <a:pt x="3136" y="96"/>
                </a:lnTo>
                <a:lnTo>
                  <a:pt x="3136" y="96"/>
                </a:lnTo>
                <a:lnTo>
                  <a:pt x="3137" y="96"/>
                </a:lnTo>
                <a:lnTo>
                  <a:pt x="3138" y="97"/>
                </a:lnTo>
                <a:lnTo>
                  <a:pt x="3138" y="97"/>
                </a:lnTo>
                <a:lnTo>
                  <a:pt x="3138" y="97"/>
                </a:lnTo>
                <a:lnTo>
                  <a:pt x="3139" y="97"/>
                </a:lnTo>
                <a:lnTo>
                  <a:pt x="3139" y="97"/>
                </a:lnTo>
                <a:lnTo>
                  <a:pt x="3140" y="98"/>
                </a:lnTo>
                <a:lnTo>
                  <a:pt x="3140" y="99"/>
                </a:lnTo>
                <a:lnTo>
                  <a:pt x="3141" y="99"/>
                </a:lnTo>
                <a:lnTo>
                  <a:pt x="3141" y="99"/>
                </a:lnTo>
                <a:lnTo>
                  <a:pt x="3142" y="99"/>
                </a:lnTo>
                <a:lnTo>
                  <a:pt x="3143" y="99"/>
                </a:lnTo>
                <a:lnTo>
                  <a:pt x="3143" y="99"/>
                </a:lnTo>
                <a:lnTo>
                  <a:pt x="3144" y="98"/>
                </a:lnTo>
                <a:lnTo>
                  <a:pt x="3144" y="98"/>
                </a:lnTo>
                <a:lnTo>
                  <a:pt x="3145" y="97"/>
                </a:lnTo>
                <a:lnTo>
                  <a:pt x="3145" y="97"/>
                </a:lnTo>
                <a:lnTo>
                  <a:pt x="3146" y="97"/>
                </a:lnTo>
                <a:lnTo>
                  <a:pt x="3146" y="97"/>
                </a:lnTo>
                <a:lnTo>
                  <a:pt x="3146" y="97"/>
                </a:lnTo>
                <a:lnTo>
                  <a:pt x="3147" y="97"/>
                </a:lnTo>
                <a:lnTo>
                  <a:pt x="3147" y="97"/>
                </a:lnTo>
                <a:lnTo>
                  <a:pt x="3148" y="97"/>
                </a:lnTo>
                <a:lnTo>
                  <a:pt x="3148" y="97"/>
                </a:lnTo>
                <a:lnTo>
                  <a:pt x="3148" y="97"/>
                </a:lnTo>
                <a:lnTo>
                  <a:pt x="3149" y="97"/>
                </a:lnTo>
                <a:lnTo>
                  <a:pt x="3149" y="97"/>
                </a:lnTo>
                <a:lnTo>
                  <a:pt x="3150" y="97"/>
                </a:lnTo>
                <a:lnTo>
                  <a:pt x="3150" y="97"/>
                </a:lnTo>
                <a:lnTo>
                  <a:pt x="3150" y="97"/>
                </a:lnTo>
                <a:lnTo>
                  <a:pt x="3151" y="97"/>
                </a:lnTo>
                <a:lnTo>
                  <a:pt x="3151" y="97"/>
                </a:lnTo>
                <a:lnTo>
                  <a:pt x="3152" y="97"/>
                </a:lnTo>
                <a:lnTo>
                  <a:pt x="3152" y="97"/>
                </a:lnTo>
                <a:lnTo>
                  <a:pt x="3152" y="97"/>
                </a:lnTo>
                <a:lnTo>
                  <a:pt x="3153" y="97"/>
                </a:lnTo>
                <a:lnTo>
                  <a:pt x="3153" y="97"/>
                </a:lnTo>
                <a:lnTo>
                  <a:pt x="3154" y="97"/>
                </a:lnTo>
                <a:lnTo>
                  <a:pt x="3154" y="97"/>
                </a:lnTo>
                <a:lnTo>
                  <a:pt x="3154" y="97"/>
                </a:lnTo>
                <a:lnTo>
                  <a:pt x="3155" y="97"/>
                </a:lnTo>
                <a:lnTo>
                  <a:pt x="3155" y="97"/>
                </a:lnTo>
                <a:lnTo>
                  <a:pt x="3155" y="97"/>
                </a:lnTo>
                <a:lnTo>
                  <a:pt x="3156" y="98"/>
                </a:lnTo>
                <a:lnTo>
                  <a:pt x="3156" y="98"/>
                </a:lnTo>
                <a:lnTo>
                  <a:pt x="3157" y="98"/>
                </a:lnTo>
                <a:lnTo>
                  <a:pt x="3158" y="99"/>
                </a:lnTo>
                <a:lnTo>
                  <a:pt x="3159" y="99"/>
                </a:lnTo>
                <a:lnTo>
                  <a:pt x="3159" y="99"/>
                </a:lnTo>
                <a:lnTo>
                  <a:pt x="3159" y="99"/>
                </a:lnTo>
                <a:lnTo>
                  <a:pt x="3160" y="99"/>
                </a:lnTo>
                <a:lnTo>
                  <a:pt x="3160" y="99"/>
                </a:lnTo>
                <a:lnTo>
                  <a:pt x="3161" y="82"/>
                </a:lnTo>
                <a:lnTo>
                  <a:pt x="3161" y="82"/>
                </a:lnTo>
                <a:lnTo>
                  <a:pt x="3162" y="81"/>
                </a:lnTo>
                <a:lnTo>
                  <a:pt x="3163" y="81"/>
                </a:lnTo>
                <a:lnTo>
                  <a:pt x="3163" y="81"/>
                </a:lnTo>
                <a:lnTo>
                  <a:pt x="3164" y="81"/>
                </a:lnTo>
                <a:lnTo>
                  <a:pt x="3164" y="81"/>
                </a:lnTo>
                <a:lnTo>
                  <a:pt x="3164" y="81"/>
                </a:lnTo>
                <a:lnTo>
                  <a:pt x="3165" y="81"/>
                </a:lnTo>
                <a:lnTo>
                  <a:pt x="3165" y="81"/>
                </a:lnTo>
                <a:lnTo>
                  <a:pt x="3166" y="81"/>
                </a:lnTo>
                <a:lnTo>
                  <a:pt x="3166" y="82"/>
                </a:lnTo>
                <a:lnTo>
                  <a:pt x="3166" y="82"/>
                </a:lnTo>
                <a:lnTo>
                  <a:pt x="3167" y="72"/>
                </a:lnTo>
                <a:lnTo>
                  <a:pt x="3168" y="70"/>
                </a:lnTo>
                <a:lnTo>
                  <a:pt x="3168" y="68"/>
                </a:lnTo>
                <a:lnTo>
                  <a:pt x="3169" y="68"/>
                </a:lnTo>
                <a:lnTo>
                  <a:pt x="3170" y="66"/>
                </a:lnTo>
                <a:lnTo>
                  <a:pt x="3170" y="66"/>
                </a:lnTo>
                <a:lnTo>
                  <a:pt x="3170" y="66"/>
                </a:lnTo>
                <a:lnTo>
                  <a:pt x="3171" y="66"/>
                </a:lnTo>
                <a:lnTo>
                  <a:pt x="3171" y="66"/>
                </a:lnTo>
                <a:lnTo>
                  <a:pt x="3172" y="67"/>
                </a:lnTo>
                <a:lnTo>
                  <a:pt x="3172" y="67"/>
                </a:lnTo>
                <a:lnTo>
                  <a:pt x="3173" y="65"/>
                </a:lnTo>
                <a:lnTo>
                  <a:pt x="3174" y="64"/>
                </a:lnTo>
                <a:lnTo>
                  <a:pt x="3175" y="64"/>
                </a:lnTo>
                <a:lnTo>
                  <a:pt x="3175" y="64"/>
                </a:lnTo>
                <a:lnTo>
                  <a:pt x="3175" y="64"/>
                </a:lnTo>
                <a:lnTo>
                  <a:pt x="3176" y="64"/>
                </a:lnTo>
                <a:lnTo>
                  <a:pt x="3176" y="64"/>
                </a:lnTo>
                <a:lnTo>
                  <a:pt x="3177" y="64"/>
                </a:lnTo>
                <a:lnTo>
                  <a:pt x="3177" y="64"/>
                </a:lnTo>
                <a:lnTo>
                  <a:pt x="3178" y="64"/>
                </a:lnTo>
                <a:lnTo>
                  <a:pt x="3178" y="64"/>
                </a:lnTo>
                <a:lnTo>
                  <a:pt x="3179" y="64"/>
                </a:lnTo>
                <a:lnTo>
                  <a:pt x="3180" y="63"/>
                </a:lnTo>
                <a:lnTo>
                  <a:pt x="3180" y="63"/>
                </a:lnTo>
                <a:lnTo>
                  <a:pt x="3180" y="63"/>
                </a:lnTo>
                <a:lnTo>
                  <a:pt x="3181" y="64"/>
                </a:lnTo>
                <a:lnTo>
                  <a:pt x="3181" y="64"/>
                </a:lnTo>
                <a:lnTo>
                  <a:pt x="3182" y="62"/>
                </a:lnTo>
                <a:lnTo>
                  <a:pt x="3182" y="62"/>
                </a:lnTo>
                <a:lnTo>
                  <a:pt x="3183" y="62"/>
                </a:lnTo>
                <a:lnTo>
                  <a:pt x="3183" y="62"/>
                </a:lnTo>
                <a:lnTo>
                  <a:pt x="3183" y="62"/>
                </a:lnTo>
                <a:lnTo>
                  <a:pt x="3184" y="62"/>
                </a:lnTo>
                <a:lnTo>
                  <a:pt x="3184" y="61"/>
                </a:lnTo>
                <a:lnTo>
                  <a:pt x="3185" y="61"/>
                </a:lnTo>
                <a:lnTo>
                  <a:pt x="3185" y="61"/>
                </a:lnTo>
                <a:lnTo>
                  <a:pt x="3186" y="61"/>
                </a:lnTo>
                <a:lnTo>
                  <a:pt x="3186" y="62"/>
                </a:lnTo>
                <a:lnTo>
                  <a:pt x="3186" y="63"/>
                </a:lnTo>
                <a:lnTo>
                  <a:pt x="3187" y="62"/>
                </a:lnTo>
                <a:lnTo>
                  <a:pt x="3187" y="63"/>
                </a:lnTo>
                <a:lnTo>
                  <a:pt x="3188" y="62"/>
                </a:lnTo>
                <a:lnTo>
                  <a:pt x="3188" y="62"/>
                </a:lnTo>
                <a:lnTo>
                  <a:pt x="3188" y="62"/>
                </a:lnTo>
                <a:lnTo>
                  <a:pt x="3189" y="62"/>
                </a:lnTo>
                <a:lnTo>
                  <a:pt x="3190" y="62"/>
                </a:lnTo>
                <a:lnTo>
                  <a:pt x="3190" y="62"/>
                </a:lnTo>
                <a:lnTo>
                  <a:pt x="3191" y="62"/>
                </a:lnTo>
                <a:lnTo>
                  <a:pt x="3191" y="62"/>
                </a:lnTo>
                <a:lnTo>
                  <a:pt x="3192" y="62"/>
                </a:lnTo>
                <a:lnTo>
                  <a:pt x="3192" y="62"/>
                </a:lnTo>
                <a:lnTo>
                  <a:pt x="3192" y="62"/>
                </a:lnTo>
                <a:lnTo>
                  <a:pt x="3193" y="64"/>
                </a:lnTo>
                <a:lnTo>
                  <a:pt x="3193" y="65"/>
                </a:lnTo>
                <a:lnTo>
                  <a:pt x="3194" y="65"/>
                </a:lnTo>
                <a:lnTo>
                  <a:pt x="3195" y="65"/>
                </a:lnTo>
                <a:lnTo>
                  <a:pt x="3195" y="65"/>
                </a:lnTo>
                <a:lnTo>
                  <a:pt x="3195" y="65"/>
                </a:lnTo>
                <a:lnTo>
                  <a:pt x="3196" y="66"/>
                </a:lnTo>
                <a:lnTo>
                  <a:pt x="3196" y="66"/>
                </a:lnTo>
                <a:lnTo>
                  <a:pt x="3197" y="67"/>
                </a:lnTo>
                <a:lnTo>
                  <a:pt x="3197" y="67"/>
                </a:lnTo>
                <a:lnTo>
                  <a:pt x="3198" y="69"/>
                </a:lnTo>
                <a:lnTo>
                  <a:pt x="3198" y="69"/>
                </a:lnTo>
                <a:lnTo>
                  <a:pt x="3199" y="69"/>
                </a:lnTo>
                <a:lnTo>
                  <a:pt x="3199" y="68"/>
                </a:lnTo>
                <a:lnTo>
                  <a:pt x="3199" y="68"/>
                </a:lnTo>
                <a:lnTo>
                  <a:pt x="3200" y="68"/>
                </a:lnTo>
                <a:lnTo>
                  <a:pt x="3200" y="68"/>
                </a:lnTo>
                <a:lnTo>
                  <a:pt x="3200" y="68"/>
                </a:lnTo>
                <a:lnTo>
                  <a:pt x="3201" y="68"/>
                </a:lnTo>
                <a:lnTo>
                  <a:pt x="3202" y="67"/>
                </a:lnTo>
                <a:lnTo>
                  <a:pt x="3202" y="67"/>
                </a:lnTo>
                <a:lnTo>
                  <a:pt x="3203" y="70"/>
                </a:lnTo>
                <a:lnTo>
                  <a:pt x="3203" y="71"/>
                </a:lnTo>
                <a:lnTo>
                  <a:pt x="3204" y="88"/>
                </a:lnTo>
                <a:lnTo>
                  <a:pt x="3204" y="91"/>
                </a:lnTo>
                <a:lnTo>
                  <a:pt x="3205" y="98"/>
                </a:lnTo>
                <a:lnTo>
                  <a:pt x="3205" y="97"/>
                </a:lnTo>
                <a:lnTo>
                  <a:pt x="3206" y="98"/>
                </a:lnTo>
                <a:lnTo>
                  <a:pt x="3206" y="98"/>
                </a:lnTo>
                <a:lnTo>
                  <a:pt x="3207" y="98"/>
                </a:lnTo>
                <a:lnTo>
                  <a:pt x="3207" y="98"/>
                </a:lnTo>
                <a:lnTo>
                  <a:pt x="3207" y="98"/>
                </a:lnTo>
                <a:lnTo>
                  <a:pt x="3208" y="98"/>
                </a:lnTo>
                <a:lnTo>
                  <a:pt x="3208" y="97"/>
                </a:lnTo>
                <a:lnTo>
                  <a:pt x="3208" y="97"/>
                </a:lnTo>
                <a:lnTo>
                  <a:pt x="3209" y="97"/>
                </a:lnTo>
                <a:lnTo>
                  <a:pt x="3209" y="97"/>
                </a:lnTo>
                <a:lnTo>
                  <a:pt x="3210" y="97"/>
                </a:lnTo>
                <a:lnTo>
                  <a:pt x="3210" y="97"/>
                </a:lnTo>
                <a:lnTo>
                  <a:pt x="3211" y="96"/>
                </a:lnTo>
                <a:lnTo>
                  <a:pt x="3211" y="94"/>
                </a:lnTo>
                <a:lnTo>
                  <a:pt x="3212" y="94"/>
                </a:lnTo>
                <a:lnTo>
                  <a:pt x="3213" y="94"/>
                </a:lnTo>
                <a:lnTo>
                  <a:pt x="3213" y="93"/>
                </a:lnTo>
                <a:lnTo>
                  <a:pt x="3213" y="94"/>
                </a:lnTo>
                <a:lnTo>
                  <a:pt x="3214" y="93"/>
                </a:lnTo>
                <a:lnTo>
                  <a:pt x="3214" y="93"/>
                </a:lnTo>
                <a:lnTo>
                  <a:pt x="3214" y="93"/>
                </a:lnTo>
                <a:lnTo>
                  <a:pt x="3215" y="93"/>
                </a:lnTo>
                <a:lnTo>
                  <a:pt x="3215" y="93"/>
                </a:lnTo>
                <a:lnTo>
                  <a:pt x="3215" y="93"/>
                </a:lnTo>
                <a:lnTo>
                  <a:pt x="3216" y="93"/>
                </a:lnTo>
                <a:lnTo>
                  <a:pt x="3216" y="92"/>
                </a:lnTo>
                <a:lnTo>
                  <a:pt x="3217" y="92"/>
                </a:lnTo>
                <a:lnTo>
                  <a:pt x="3217" y="92"/>
                </a:lnTo>
                <a:lnTo>
                  <a:pt x="3218" y="92"/>
                </a:lnTo>
                <a:lnTo>
                  <a:pt x="3218" y="92"/>
                </a:lnTo>
                <a:lnTo>
                  <a:pt x="3219" y="92"/>
                </a:lnTo>
                <a:lnTo>
                  <a:pt x="3219" y="92"/>
                </a:lnTo>
                <a:lnTo>
                  <a:pt x="3219" y="92"/>
                </a:lnTo>
                <a:lnTo>
                  <a:pt x="3219" y="94"/>
                </a:lnTo>
                <a:lnTo>
                  <a:pt x="3220" y="93"/>
                </a:lnTo>
                <a:lnTo>
                  <a:pt x="3220" y="93"/>
                </a:lnTo>
                <a:lnTo>
                  <a:pt x="3221" y="92"/>
                </a:lnTo>
                <a:lnTo>
                  <a:pt x="3221" y="92"/>
                </a:lnTo>
                <a:lnTo>
                  <a:pt x="3222" y="92"/>
                </a:lnTo>
                <a:lnTo>
                  <a:pt x="3222" y="92"/>
                </a:lnTo>
                <a:lnTo>
                  <a:pt x="3223" y="92"/>
                </a:lnTo>
                <a:lnTo>
                  <a:pt x="3223" y="92"/>
                </a:lnTo>
                <a:lnTo>
                  <a:pt x="3223" y="92"/>
                </a:lnTo>
                <a:lnTo>
                  <a:pt x="3224" y="92"/>
                </a:lnTo>
                <a:lnTo>
                  <a:pt x="3224" y="92"/>
                </a:lnTo>
                <a:lnTo>
                  <a:pt x="3224" y="92"/>
                </a:lnTo>
                <a:lnTo>
                  <a:pt x="3225" y="92"/>
                </a:lnTo>
                <a:lnTo>
                  <a:pt x="3225" y="92"/>
                </a:lnTo>
                <a:lnTo>
                  <a:pt x="3225" y="92"/>
                </a:lnTo>
                <a:lnTo>
                  <a:pt x="3226" y="93"/>
                </a:lnTo>
                <a:lnTo>
                  <a:pt x="3227" y="94"/>
                </a:lnTo>
                <a:lnTo>
                  <a:pt x="3227" y="95"/>
                </a:lnTo>
                <a:lnTo>
                  <a:pt x="3227" y="95"/>
                </a:lnTo>
                <a:lnTo>
                  <a:pt x="3228" y="95"/>
                </a:lnTo>
                <a:lnTo>
                  <a:pt x="3228" y="96"/>
                </a:lnTo>
                <a:lnTo>
                  <a:pt x="3229" y="95"/>
                </a:lnTo>
                <a:lnTo>
                  <a:pt x="3229" y="95"/>
                </a:lnTo>
                <a:lnTo>
                  <a:pt x="3230" y="95"/>
                </a:lnTo>
                <a:lnTo>
                  <a:pt x="3230" y="95"/>
                </a:lnTo>
                <a:lnTo>
                  <a:pt x="3231" y="95"/>
                </a:lnTo>
                <a:lnTo>
                  <a:pt x="3231" y="95"/>
                </a:lnTo>
                <a:lnTo>
                  <a:pt x="3231" y="95"/>
                </a:lnTo>
                <a:lnTo>
                  <a:pt x="3232" y="95"/>
                </a:lnTo>
                <a:lnTo>
                  <a:pt x="3232" y="95"/>
                </a:lnTo>
                <a:lnTo>
                  <a:pt x="3233" y="95"/>
                </a:lnTo>
                <a:lnTo>
                  <a:pt x="3234" y="93"/>
                </a:lnTo>
                <a:lnTo>
                  <a:pt x="3234" y="93"/>
                </a:lnTo>
                <a:lnTo>
                  <a:pt x="3234" y="93"/>
                </a:lnTo>
                <a:lnTo>
                  <a:pt x="3234" y="93"/>
                </a:lnTo>
                <a:lnTo>
                  <a:pt x="3235" y="93"/>
                </a:lnTo>
                <a:lnTo>
                  <a:pt x="3235" y="94"/>
                </a:lnTo>
                <a:lnTo>
                  <a:pt x="3236" y="94"/>
                </a:lnTo>
                <a:lnTo>
                  <a:pt x="3236" y="94"/>
                </a:lnTo>
                <a:lnTo>
                  <a:pt x="3237" y="93"/>
                </a:lnTo>
                <a:lnTo>
                  <a:pt x="3238" y="93"/>
                </a:lnTo>
                <a:lnTo>
                  <a:pt x="3239" y="94"/>
                </a:lnTo>
                <a:lnTo>
                  <a:pt x="3239" y="94"/>
                </a:lnTo>
                <a:lnTo>
                  <a:pt x="3239" y="94"/>
                </a:lnTo>
                <a:lnTo>
                  <a:pt x="3240" y="94"/>
                </a:lnTo>
                <a:lnTo>
                  <a:pt x="3240" y="94"/>
                </a:lnTo>
                <a:lnTo>
                  <a:pt x="3241" y="94"/>
                </a:lnTo>
                <a:lnTo>
                  <a:pt x="3241" y="94"/>
                </a:lnTo>
                <a:lnTo>
                  <a:pt x="3241" y="94"/>
                </a:lnTo>
                <a:lnTo>
                  <a:pt x="3242" y="94"/>
                </a:lnTo>
                <a:lnTo>
                  <a:pt x="3242" y="94"/>
                </a:lnTo>
                <a:lnTo>
                  <a:pt x="3242" y="94"/>
                </a:lnTo>
                <a:lnTo>
                  <a:pt x="3242" y="94"/>
                </a:lnTo>
                <a:lnTo>
                  <a:pt x="3243" y="93"/>
                </a:lnTo>
                <a:lnTo>
                  <a:pt x="3244" y="94"/>
                </a:lnTo>
                <a:lnTo>
                  <a:pt x="3244" y="94"/>
                </a:lnTo>
                <a:lnTo>
                  <a:pt x="3245" y="94"/>
                </a:lnTo>
                <a:lnTo>
                  <a:pt x="3245" y="94"/>
                </a:lnTo>
                <a:lnTo>
                  <a:pt x="3246" y="94"/>
                </a:lnTo>
                <a:lnTo>
                  <a:pt x="3246" y="94"/>
                </a:lnTo>
                <a:lnTo>
                  <a:pt x="3247" y="94"/>
                </a:lnTo>
                <a:lnTo>
                  <a:pt x="3247" y="94"/>
                </a:lnTo>
                <a:lnTo>
                  <a:pt x="3248" y="93"/>
                </a:lnTo>
                <a:lnTo>
                  <a:pt x="3249" y="93"/>
                </a:lnTo>
                <a:lnTo>
                  <a:pt x="3250" y="93"/>
                </a:lnTo>
                <a:lnTo>
                  <a:pt x="3250" y="94"/>
                </a:lnTo>
                <a:lnTo>
                  <a:pt x="3251" y="95"/>
                </a:lnTo>
                <a:lnTo>
                  <a:pt x="3251" y="95"/>
                </a:lnTo>
                <a:lnTo>
                  <a:pt x="3251" y="95"/>
                </a:lnTo>
                <a:lnTo>
                  <a:pt x="3252" y="95"/>
                </a:lnTo>
                <a:lnTo>
                  <a:pt x="3252" y="95"/>
                </a:lnTo>
                <a:lnTo>
                  <a:pt x="3253" y="95"/>
                </a:lnTo>
                <a:lnTo>
                  <a:pt x="3254" y="95"/>
                </a:lnTo>
                <a:lnTo>
                  <a:pt x="3254" y="95"/>
                </a:lnTo>
                <a:lnTo>
                  <a:pt x="3255" y="95"/>
                </a:lnTo>
                <a:lnTo>
                  <a:pt x="3256" y="95"/>
                </a:lnTo>
                <a:lnTo>
                  <a:pt x="3256" y="95"/>
                </a:lnTo>
                <a:lnTo>
                  <a:pt x="3256" y="95"/>
                </a:lnTo>
                <a:lnTo>
                  <a:pt x="3257" y="95"/>
                </a:lnTo>
                <a:lnTo>
                  <a:pt x="3257" y="95"/>
                </a:lnTo>
                <a:lnTo>
                  <a:pt x="3257" y="95"/>
                </a:lnTo>
                <a:lnTo>
                  <a:pt x="3258" y="95"/>
                </a:lnTo>
                <a:lnTo>
                  <a:pt x="3258" y="95"/>
                </a:lnTo>
                <a:lnTo>
                  <a:pt x="3258" y="95"/>
                </a:lnTo>
                <a:lnTo>
                  <a:pt x="3259" y="96"/>
                </a:lnTo>
                <a:lnTo>
                  <a:pt x="3260" y="96"/>
                </a:lnTo>
                <a:lnTo>
                  <a:pt x="3261" y="96"/>
                </a:lnTo>
                <a:lnTo>
                  <a:pt x="3261" y="96"/>
                </a:lnTo>
                <a:lnTo>
                  <a:pt x="3261" y="96"/>
                </a:lnTo>
                <a:lnTo>
                  <a:pt x="3262" y="96"/>
                </a:lnTo>
                <a:lnTo>
                  <a:pt x="3262" y="97"/>
                </a:lnTo>
                <a:lnTo>
                  <a:pt x="3262" y="97"/>
                </a:lnTo>
                <a:lnTo>
                  <a:pt x="3263" y="97"/>
                </a:lnTo>
                <a:lnTo>
                  <a:pt x="3263" y="97"/>
                </a:lnTo>
                <a:lnTo>
                  <a:pt x="3264" y="98"/>
                </a:lnTo>
                <a:lnTo>
                  <a:pt x="3264" y="98"/>
                </a:lnTo>
                <a:lnTo>
                  <a:pt x="3265" y="98"/>
                </a:lnTo>
                <a:lnTo>
                  <a:pt x="3266" y="99"/>
                </a:lnTo>
                <a:lnTo>
                  <a:pt x="3266" y="99"/>
                </a:lnTo>
                <a:lnTo>
                  <a:pt x="3266" y="99"/>
                </a:lnTo>
                <a:lnTo>
                  <a:pt x="3267" y="99"/>
                </a:lnTo>
                <a:lnTo>
                  <a:pt x="3267" y="99"/>
                </a:lnTo>
                <a:lnTo>
                  <a:pt x="3267" y="99"/>
                </a:lnTo>
                <a:lnTo>
                  <a:pt x="3268" y="98"/>
                </a:lnTo>
                <a:lnTo>
                  <a:pt x="3268" y="98"/>
                </a:lnTo>
                <a:lnTo>
                  <a:pt x="3269" y="98"/>
                </a:lnTo>
                <a:lnTo>
                  <a:pt x="3269" y="98"/>
                </a:lnTo>
                <a:lnTo>
                  <a:pt x="3270" y="98"/>
                </a:lnTo>
                <a:lnTo>
                  <a:pt x="3270" y="98"/>
                </a:lnTo>
                <a:lnTo>
                  <a:pt x="3270" y="99"/>
                </a:lnTo>
                <a:lnTo>
                  <a:pt x="3270" y="99"/>
                </a:lnTo>
                <a:lnTo>
                  <a:pt x="3271" y="98"/>
                </a:lnTo>
                <a:lnTo>
                  <a:pt x="3272" y="99"/>
                </a:lnTo>
                <a:lnTo>
                  <a:pt x="3272" y="99"/>
                </a:lnTo>
                <a:lnTo>
                  <a:pt x="3272" y="98"/>
                </a:lnTo>
                <a:lnTo>
                  <a:pt x="3273" y="99"/>
                </a:lnTo>
                <a:lnTo>
                  <a:pt x="3273" y="98"/>
                </a:lnTo>
                <a:lnTo>
                  <a:pt x="3273" y="98"/>
                </a:lnTo>
                <a:lnTo>
                  <a:pt x="3274" y="99"/>
                </a:lnTo>
                <a:lnTo>
                  <a:pt x="3274" y="99"/>
                </a:lnTo>
                <a:lnTo>
                  <a:pt x="3274" y="98"/>
                </a:lnTo>
                <a:lnTo>
                  <a:pt x="3274" y="98"/>
                </a:lnTo>
                <a:lnTo>
                  <a:pt x="3275" y="98"/>
                </a:lnTo>
                <a:lnTo>
                  <a:pt x="3275" y="98"/>
                </a:lnTo>
                <a:lnTo>
                  <a:pt x="3276" y="98"/>
                </a:lnTo>
                <a:lnTo>
                  <a:pt x="3276" y="98"/>
                </a:lnTo>
                <a:lnTo>
                  <a:pt x="3277" y="98"/>
                </a:lnTo>
                <a:lnTo>
                  <a:pt x="3277" y="98"/>
                </a:lnTo>
                <a:lnTo>
                  <a:pt x="3277" y="98"/>
                </a:lnTo>
                <a:lnTo>
                  <a:pt x="3277" y="98"/>
                </a:lnTo>
                <a:lnTo>
                  <a:pt x="3278" y="98"/>
                </a:lnTo>
                <a:lnTo>
                  <a:pt x="3278" y="98"/>
                </a:lnTo>
                <a:lnTo>
                  <a:pt x="3278" y="98"/>
                </a:lnTo>
                <a:lnTo>
                  <a:pt x="3279" y="99"/>
                </a:lnTo>
                <a:lnTo>
                  <a:pt x="3279" y="98"/>
                </a:lnTo>
                <a:lnTo>
                  <a:pt x="3279" y="98"/>
                </a:lnTo>
                <a:lnTo>
                  <a:pt x="3280" y="99"/>
                </a:lnTo>
                <a:lnTo>
                  <a:pt x="3281" y="99"/>
                </a:lnTo>
                <a:lnTo>
                  <a:pt x="3281" y="99"/>
                </a:lnTo>
                <a:lnTo>
                  <a:pt x="3282" y="99"/>
                </a:lnTo>
                <a:lnTo>
                  <a:pt x="3282" y="99"/>
                </a:lnTo>
                <a:lnTo>
                  <a:pt x="3283" y="100"/>
                </a:lnTo>
                <a:lnTo>
                  <a:pt x="3283" y="100"/>
                </a:lnTo>
                <a:lnTo>
                  <a:pt x="3284" y="98"/>
                </a:lnTo>
                <a:lnTo>
                  <a:pt x="3284" y="98"/>
                </a:lnTo>
                <a:lnTo>
                  <a:pt x="3285" y="98"/>
                </a:lnTo>
                <a:lnTo>
                  <a:pt x="3285" y="99"/>
                </a:lnTo>
                <a:lnTo>
                  <a:pt x="3285" y="99"/>
                </a:lnTo>
                <a:lnTo>
                  <a:pt x="3286" y="99"/>
                </a:lnTo>
                <a:lnTo>
                  <a:pt x="3286" y="99"/>
                </a:lnTo>
                <a:lnTo>
                  <a:pt x="3286" y="99"/>
                </a:lnTo>
                <a:lnTo>
                  <a:pt x="3287" y="99"/>
                </a:lnTo>
                <a:lnTo>
                  <a:pt x="3287" y="100"/>
                </a:lnTo>
                <a:lnTo>
                  <a:pt x="3288" y="99"/>
                </a:lnTo>
                <a:lnTo>
                  <a:pt x="3288" y="100"/>
                </a:lnTo>
                <a:lnTo>
                  <a:pt x="3289" y="100"/>
                </a:lnTo>
                <a:lnTo>
                  <a:pt x="3289" y="100"/>
                </a:lnTo>
                <a:lnTo>
                  <a:pt x="3289" y="99"/>
                </a:lnTo>
                <a:lnTo>
                  <a:pt x="3290" y="99"/>
                </a:lnTo>
                <a:lnTo>
                  <a:pt x="3290" y="99"/>
                </a:lnTo>
                <a:lnTo>
                  <a:pt x="3291" y="99"/>
                </a:lnTo>
                <a:lnTo>
                  <a:pt x="3292" y="98"/>
                </a:lnTo>
                <a:lnTo>
                  <a:pt x="3292" y="98"/>
                </a:lnTo>
                <a:lnTo>
                  <a:pt x="3293" y="98"/>
                </a:lnTo>
                <a:lnTo>
                  <a:pt x="3293" y="98"/>
                </a:lnTo>
                <a:lnTo>
                  <a:pt x="3293" y="98"/>
                </a:lnTo>
                <a:lnTo>
                  <a:pt x="3294" y="98"/>
                </a:lnTo>
                <a:lnTo>
                  <a:pt x="3294" y="98"/>
                </a:lnTo>
                <a:lnTo>
                  <a:pt x="3294" y="98"/>
                </a:lnTo>
                <a:lnTo>
                  <a:pt x="3294" y="98"/>
                </a:lnTo>
                <a:lnTo>
                  <a:pt x="3295" y="98"/>
                </a:lnTo>
                <a:lnTo>
                  <a:pt x="3295" y="98"/>
                </a:lnTo>
                <a:lnTo>
                  <a:pt x="3296" y="96"/>
                </a:lnTo>
                <a:lnTo>
                  <a:pt x="3297" y="96"/>
                </a:lnTo>
                <a:lnTo>
                  <a:pt x="3297" y="96"/>
                </a:lnTo>
                <a:lnTo>
                  <a:pt x="3298" y="96"/>
                </a:lnTo>
                <a:lnTo>
                  <a:pt x="3298" y="96"/>
                </a:lnTo>
                <a:lnTo>
                  <a:pt x="3299" y="96"/>
                </a:lnTo>
                <a:lnTo>
                  <a:pt x="3299" y="97"/>
                </a:lnTo>
                <a:lnTo>
                  <a:pt x="3300" y="97"/>
                </a:lnTo>
                <a:lnTo>
                  <a:pt x="3300" y="97"/>
                </a:lnTo>
                <a:lnTo>
                  <a:pt x="3301" y="97"/>
                </a:lnTo>
                <a:lnTo>
                  <a:pt x="3302" y="96"/>
                </a:lnTo>
                <a:lnTo>
                  <a:pt x="3302" y="96"/>
                </a:lnTo>
                <a:lnTo>
                  <a:pt x="3302" y="97"/>
                </a:lnTo>
                <a:lnTo>
                  <a:pt x="3303" y="97"/>
                </a:lnTo>
                <a:lnTo>
                  <a:pt x="3304" y="98"/>
                </a:lnTo>
                <a:lnTo>
                  <a:pt x="3304" y="98"/>
                </a:lnTo>
                <a:lnTo>
                  <a:pt x="3304" y="98"/>
                </a:lnTo>
                <a:lnTo>
                  <a:pt x="3305" y="98"/>
                </a:lnTo>
                <a:lnTo>
                  <a:pt x="3305" y="97"/>
                </a:lnTo>
                <a:lnTo>
                  <a:pt x="3305" y="97"/>
                </a:lnTo>
                <a:lnTo>
                  <a:pt x="3306" y="97"/>
                </a:lnTo>
                <a:lnTo>
                  <a:pt x="3306" y="97"/>
                </a:lnTo>
                <a:lnTo>
                  <a:pt x="3307" y="97"/>
                </a:lnTo>
                <a:lnTo>
                  <a:pt x="3307" y="97"/>
                </a:lnTo>
                <a:lnTo>
                  <a:pt x="3307" y="97"/>
                </a:lnTo>
                <a:lnTo>
                  <a:pt x="3308" y="97"/>
                </a:lnTo>
                <a:lnTo>
                  <a:pt x="3309" y="97"/>
                </a:lnTo>
                <a:lnTo>
                  <a:pt x="3309" y="97"/>
                </a:lnTo>
                <a:lnTo>
                  <a:pt x="3309" y="97"/>
                </a:lnTo>
                <a:lnTo>
                  <a:pt x="3310" y="97"/>
                </a:lnTo>
                <a:lnTo>
                  <a:pt x="3310" y="97"/>
                </a:lnTo>
                <a:lnTo>
                  <a:pt x="3311" y="98"/>
                </a:lnTo>
                <a:lnTo>
                  <a:pt x="3311" y="98"/>
                </a:lnTo>
                <a:lnTo>
                  <a:pt x="3312" y="98"/>
                </a:lnTo>
                <a:lnTo>
                  <a:pt x="3312" y="99"/>
                </a:lnTo>
                <a:lnTo>
                  <a:pt x="3312" y="99"/>
                </a:lnTo>
                <a:lnTo>
                  <a:pt x="3313" y="99"/>
                </a:lnTo>
                <a:lnTo>
                  <a:pt x="3313" y="98"/>
                </a:lnTo>
                <a:lnTo>
                  <a:pt x="3314" y="98"/>
                </a:lnTo>
                <a:lnTo>
                  <a:pt x="3314" y="98"/>
                </a:lnTo>
                <a:lnTo>
                  <a:pt x="3315" y="98"/>
                </a:lnTo>
                <a:lnTo>
                  <a:pt x="3315" y="98"/>
                </a:lnTo>
                <a:lnTo>
                  <a:pt x="3316" y="97"/>
                </a:lnTo>
                <a:lnTo>
                  <a:pt x="3316" y="97"/>
                </a:lnTo>
                <a:lnTo>
                  <a:pt x="3316" y="97"/>
                </a:lnTo>
                <a:lnTo>
                  <a:pt x="3317" y="97"/>
                </a:lnTo>
                <a:lnTo>
                  <a:pt x="3317" y="97"/>
                </a:lnTo>
                <a:lnTo>
                  <a:pt x="3317" y="97"/>
                </a:lnTo>
                <a:lnTo>
                  <a:pt x="3318" y="97"/>
                </a:lnTo>
                <a:lnTo>
                  <a:pt x="3318" y="98"/>
                </a:lnTo>
                <a:lnTo>
                  <a:pt x="3318" y="98"/>
                </a:lnTo>
                <a:lnTo>
                  <a:pt x="3319" y="98"/>
                </a:lnTo>
                <a:lnTo>
                  <a:pt x="3320" y="98"/>
                </a:lnTo>
                <a:lnTo>
                  <a:pt x="3320" y="97"/>
                </a:lnTo>
                <a:lnTo>
                  <a:pt x="3321" y="97"/>
                </a:lnTo>
                <a:lnTo>
                  <a:pt x="3321" y="97"/>
                </a:lnTo>
                <a:lnTo>
                  <a:pt x="3321" y="97"/>
                </a:lnTo>
                <a:lnTo>
                  <a:pt x="3322" y="97"/>
                </a:lnTo>
                <a:lnTo>
                  <a:pt x="3322" y="97"/>
                </a:lnTo>
                <a:lnTo>
                  <a:pt x="3322" y="97"/>
                </a:lnTo>
                <a:lnTo>
                  <a:pt x="3323" y="97"/>
                </a:lnTo>
                <a:lnTo>
                  <a:pt x="3323" y="97"/>
                </a:lnTo>
                <a:lnTo>
                  <a:pt x="3324" y="97"/>
                </a:lnTo>
                <a:lnTo>
                  <a:pt x="3324" y="97"/>
                </a:lnTo>
                <a:lnTo>
                  <a:pt x="3325" y="97"/>
                </a:lnTo>
                <a:lnTo>
                  <a:pt x="3325" y="97"/>
                </a:lnTo>
                <a:lnTo>
                  <a:pt x="3326" y="97"/>
                </a:lnTo>
                <a:lnTo>
                  <a:pt x="3326" y="96"/>
                </a:lnTo>
                <a:lnTo>
                  <a:pt x="3326" y="96"/>
                </a:lnTo>
                <a:lnTo>
                  <a:pt x="3327" y="96"/>
                </a:lnTo>
                <a:lnTo>
                  <a:pt x="3327" y="96"/>
                </a:lnTo>
                <a:lnTo>
                  <a:pt x="3327" y="96"/>
                </a:lnTo>
                <a:lnTo>
                  <a:pt x="3328" y="96"/>
                </a:lnTo>
                <a:lnTo>
                  <a:pt x="3328" y="96"/>
                </a:lnTo>
                <a:lnTo>
                  <a:pt x="3329" y="96"/>
                </a:lnTo>
                <a:lnTo>
                  <a:pt x="3329" y="96"/>
                </a:lnTo>
                <a:lnTo>
                  <a:pt x="3329" y="96"/>
                </a:lnTo>
                <a:lnTo>
                  <a:pt x="3330" y="96"/>
                </a:lnTo>
                <a:lnTo>
                  <a:pt x="3331" y="96"/>
                </a:lnTo>
                <a:lnTo>
                  <a:pt x="3331" y="96"/>
                </a:lnTo>
                <a:lnTo>
                  <a:pt x="3332" y="95"/>
                </a:lnTo>
                <a:lnTo>
                  <a:pt x="3332" y="95"/>
                </a:lnTo>
                <a:lnTo>
                  <a:pt x="3332" y="95"/>
                </a:lnTo>
                <a:lnTo>
                  <a:pt x="3333" y="96"/>
                </a:lnTo>
                <a:lnTo>
                  <a:pt x="3333" y="96"/>
                </a:lnTo>
                <a:lnTo>
                  <a:pt x="3333" y="96"/>
                </a:lnTo>
                <a:lnTo>
                  <a:pt x="3334" y="96"/>
                </a:lnTo>
                <a:lnTo>
                  <a:pt x="3334" y="96"/>
                </a:lnTo>
                <a:lnTo>
                  <a:pt x="3335" y="96"/>
                </a:lnTo>
                <a:lnTo>
                  <a:pt x="3336" y="95"/>
                </a:lnTo>
                <a:lnTo>
                  <a:pt x="3336" y="95"/>
                </a:lnTo>
                <a:lnTo>
                  <a:pt x="3337" y="96"/>
                </a:lnTo>
                <a:lnTo>
                  <a:pt x="3337" y="96"/>
                </a:lnTo>
                <a:lnTo>
                  <a:pt x="3338" y="96"/>
                </a:lnTo>
                <a:lnTo>
                  <a:pt x="3338" y="97"/>
                </a:lnTo>
                <a:lnTo>
                  <a:pt x="3339" y="96"/>
                </a:lnTo>
                <a:lnTo>
                  <a:pt x="3340" y="96"/>
                </a:lnTo>
                <a:lnTo>
                  <a:pt x="3340" y="95"/>
                </a:lnTo>
                <a:lnTo>
                  <a:pt x="3340" y="96"/>
                </a:lnTo>
                <a:lnTo>
                  <a:pt x="3341" y="96"/>
                </a:lnTo>
                <a:lnTo>
                  <a:pt x="3341" y="96"/>
                </a:lnTo>
                <a:lnTo>
                  <a:pt x="3341" y="96"/>
                </a:lnTo>
                <a:lnTo>
                  <a:pt x="3341" y="96"/>
                </a:lnTo>
                <a:lnTo>
                  <a:pt x="3342" y="96"/>
                </a:lnTo>
                <a:lnTo>
                  <a:pt x="3342" y="96"/>
                </a:lnTo>
                <a:lnTo>
                  <a:pt x="3342" y="96"/>
                </a:lnTo>
                <a:lnTo>
                  <a:pt x="3343" y="96"/>
                </a:lnTo>
                <a:lnTo>
                  <a:pt x="3343" y="96"/>
                </a:lnTo>
                <a:lnTo>
                  <a:pt x="3344" y="96"/>
                </a:lnTo>
                <a:lnTo>
                  <a:pt x="3344" y="95"/>
                </a:lnTo>
                <a:lnTo>
                  <a:pt x="3345" y="95"/>
                </a:lnTo>
                <a:lnTo>
                  <a:pt x="3345" y="95"/>
                </a:lnTo>
                <a:lnTo>
                  <a:pt x="3346" y="95"/>
                </a:lnTo>
                <a:lnTo>
                  <a:pt x="3346" y="95"/>
                </a:lnTo>
                <a:lnTo>
                  <a:pt x="3347" y="96"/>
                </a:lnTo>
                <a:lnTo>
                  <a:pt x="3347" y="95"/>
                </a:lnTo>
                <a:lnTo>
                  <a:pt x="3348" y="96"/>
                </a:lnTo>
                <a:lnTo>
                  <a:pt x="3348" y="96"/>
                </a:lnTo>
                <a:lnTo>
                  <a:pt x="3349" y="96"/>
                </a:lnTo>
                <a:lnTo>
                  <a:pt x="3349" y="96"/>
                </a:lnTo>
                <a:lnTo>
                  <a:pt x="3350" y="96"/>
                </a:lnTo>
                <a:lnTo>
                  <a:pt x="3351" y="96"/>
                </a:lnTo>
                <a:lnTo>
                  <a:pt x="3352" y="96"/>
                </a:lnTo>
                <a:lnTo>
                  <a:pt x="3352" y="96"/>
                </a:lnTo>
                <a:lnTo>
                  <a:pt x="3353" y="97"/>
                </a:lnTo>
                <a:lnTo>
                  <a:pt x="3353" y="97"/>
                </a:lnTo>
                <a:lnTo>
                  <a:pt x="3353" y="97"/>
                </a:lnTo>
                <a:lnTo>
                  <a:pt x="3354" y="98"/>
                </a:lnTo>
                <a:lnTo>
                  <a:pt x="3354" y="98"/>
                </a:lnTo>
                <a:lnTo>
                  <a:pt x="3355" y="98"/>
                </a:lnTo>
                <a:lnTo>
                  <a:pt x="3355" y="98"/>
                </a:lnTo>
                <a:lnTo>
                  <a:pt x="3355" y="98"/>
                </a:lnTo>
                <a:lnTo>
                  <a:pt x="3356" y="97"/>
                </a:lnTo>
                <a:lnTo>
                  <a:pt x="3357" y="97"/>
                </a:lnTo>
                <a:lnTo>
                  <a:pt x="3357" y="97"/>
                </a:lnTo>
                <a:lnTo>
                  <a:pt x="3357" y="97"/>
                </a:lnTo>
                <a:lnTo>
                  <a:pt x="3358" y="97"/>
                </a:lnTo>
                <a:lnTo>
                  <a:pt x="3358" y="97"/>
                </a:lnTo>
                <a:lnTo>
                  <a:pt x="3359" y="97"/>
                </a:lnTo>
                <a:lnTo>
                  <a:pt x="3359" y="97"/>
                </a:lnTo>
                <a:lnTo>
                  <a:pt x="3359" y="97"/>
                </a:lnTo>
                <a:lnTo>
                  <a:pt x="3360" y="98"/>
                </a:lnTo>
                <a:lnTo>
                  <a:pt x="3360" y="98"/>
                </a:lnTo>
                <a:lnTo>
                  <a:pt x="3361" y="98"/>
                </a:lnTo>
                <a:lnTo>
                  <a:pt x="3361" y="98"/>
                </a:lnTo>
                <a:lnTo>
                  <a:pt x="3361" y="97"/>
                </a:lnTo>
                <a:lnTo>
                  <a:pt x="3362" y="97"/>
                </a:lnTo>
                <a:lnTo>
                  <a:pt x="3362" y="97"/>
                </a:lnTo>
                <a:lnTo>
                  <a:pt x="3362" y="97"/>
                </a:lnTo>
                <a:lnTo>
                  <a:pt x="3363" y="97"/>
                </a:lnTo>
                <a:lnTo>
                  <a:pt x="3363" y="97"/>
                </a:lnTo>
                <a:lnTo>
                  <a:pt x="3364" y="97"/>
                </a:lnTo>
                <a:lnTo>
                  <a:pt x="3364" y="97"/>
                </a:lnTo>
                <a:lnTo>
                  <a:pt x="3364" y="97"/>
                </a:lnTo>
                <a:lnTo>
                  <a:pt x="3365" y="97"/>
                </a:lnTo>
                <a:lnTo>
                  <a:pt x="3365" y="97"/>
                </a:lnTo>
                <a:lnTo>
                  <a:pt x="3366" y="97"/>
                </a:lnTo>
                <a:lnTo>
                  <a:pt x="3366" y="97"/>
                </a:lnTo>
                <a:lnTo>
                  <a:pt x="3366" y="97"/>
                </a:lnTo>
                <a:lnTo>
                  <a:pt x="3367" y="97"/>
                </a:lnTo>
                <a:lnTo>
                  <a:pt x="3367" y="97"/>
                </a:lnTo>
                <a:lnTo>
                  <a:pt x="3368" y="96"/>
                </a:lnTo>
                <a:lnTo>
                  <a:pt x="3368" y="96"/>
                </a:lnTo>
                <a:lnTo>
                  <a:pt x="3369" y="96"/>
                </a:lnTo>
                <a:lnTo>
                  <a:pt x="3369" y="96"/>
                </a:lnTo>
                <a:lnTo>
                  <a:pt x="3370" y="96"/>
                </a:lnTo>
                <a:lnTo>
                  <a:pt x="3370" y="96"/>
                </a:lnTo>
                <a:lnTo>
                  <a:pt x="3370" y="96"/>
                </a:lnTo>
                <a:lnTo>
                  <a:pt x="3371" y="96"/>
                </a:lnTo>
                <a:lnTo>
                  <a:pt x="3372" y="96"/>
                </a:lnTo>
                <a:lnTo>
                  <a:pt x="3372" y="96"/>
                </a:lnTo>
                <a:lnTo>
                  <a:pt x="3373" y="95"/>
                </a:lnTo>
                <a:lnTo>
                  <a:pt x="3374" y="95"/>
                </a:lnTo>
                <a:lnTo>
                  <a:pt x="3374" y="95"/>
                </a:lnTo>
                <a:lnTo>
                  <a:pt x="3374" y="95"/>
                </a:lnTo>
                <a:lnTo>
                  <a:pt x="3374" y="95"/>
                </a:lnTo>
                <a:lnTo>
                  <a:pt x="3375" y="95"/>
                </a:lnTo>
                <a:lnTo>
                  <a:pt x="3375" y="95"/>
                </a:lnTo>
                <a:lnTo>
                  <a:pt x="3376" y="94"/>
                </a:lnTo>
                <a:lnTo>
                  <a:pt x="3376" y="94"/>
                </a:lnTo>
                <a:lnTo>
                  <a:pt x="3377" y="94"/>
                </a:lnTo>
                <a:lnTo>
                  <a:pt x="3378" y="94"/>
                </a:lnTo>
                <a:lnTo>
                  <a:pt x="3379" y="93"/>
                </a:lnTo>
                <a:lnTo>
                  <a:pt x="3379" y="93"/>
                </a:lnTo>
                <a:lnTo>
                  <a:pt x="3379" y="93"/>
                </a:lnTo>
                <a:lnTo>
                  <a:pt x="3380" y="93"/>
                </a:lnTo>
                <a:lnTo>
                  <a:pt x="3380" y="93"/>
                </a:lnTo>
                <a:lnTo>
                  <a:pt x="3380" y="93"/>
                </a:lnTo>
                <a:lnTo>
                  <a:pt x="3381" y="94"/>
                </a:lnTo>
                <a:lnTo>
                  <a:pt x="3381" y="94"/>
                </a:lnTo>
                <a:lnTo>
                  <a:pt x="3382" y="93"/>
                </a:lnTo>
                <a:lnTo>
                  <a:pt x="3382" y="93"/>
                </a:lnTo>
                <a:lnTo>
                  <a:pt x="3383" y="93"/>
                </a:lnTo>
                <a:lnTo>
                  <a:pt x="3383" y="93"/>
                </a:lnTo>
                <a:lnTo>
                  <a:pt x="3384" y="93"/>
                </a:lnTo>
                <a:lnTo>
                  <a:pt x="3384" y="93"/>
                </a:lnTo>
                <a:lnTo>
                  <a:pt x="3384" y="93"/>
                </a:lnTo>
                <a:lnTo>
                  <a:pt x="3385" y="93"/>
                </a:lnTo>
                <a:lnTo>
                  <a:pt x="3385" y="93"/>
                </a:lnTo>
                <a:lnTo>
                  <a:pt x="3386" y="93"/>
                </a:lnTo>
                <a:lnTo>
                  <a:pt x="3386" y="93"/>
                </a:lnTo>
                <a:lnTo>
                  <a:pt x="3387" y="93"/>
                </a:lnTo>
                <a:lnTo>
                  <a:pt x="3387" y="93"/>
                </a:lnTo>
                <a:lnTo>
                  <a:pt x="3388" y="92"/>
                </a:lnTo>
                <a:lnTo>
                  <a:pt x="3388" y="92"/>
                </a:lnTo>
                <a:lnTo>
                  <a:pt x="3389" y="92"/>
                </a:lnTo>
                <a:lnTo>
                  <a:pt x="3390" y="93"/>
                </a:lnTo>
                <a:lnTo>
                  <a:pt x="3390" y="93"/>
                </a:lnTo>
                <a:lnTo>
                  <a:pt x="3391" y="94"/>
                </a:lnTo>
                <a:lnTo>
                  <a:pt x="3391" y="94"/>
                </a:lnTo>
                <a:lnTo>
                  <a:pt x="3392" y="95"/>
                </a:lnTo>
                <a:lnTo>
                  <a:pt x="3392" y="95"/>
                </a:lnTo>
                <a:lnTo>
                  <a:pt x="3393" y="96"/>
                </a:lnTo>
                <a:lnTo>
                  <a:pt x="3393" y="96"/>
                </a:lnTo>
                <a:lnTo>
                  <a:pt x="3394" y="96"/>
                </a:lnTo>
                <a:lnTo>
                  <a:pt x="3394" y="96"/>
                </a:lnTo>
                <a:lnTo>
                  <a:pt x="3395" y="96"/>
                </a:lnTo>
                <a:lnTo>
                  <a:pt x="3395" y="96"/>
                </a:lnTo>
                <a:lnTo>
                  <a:pt x="3396" y="96"/>
                </a:lnTo>
                <a:lnTo>
                  <a:pt x="3396" y="96"/>
                </a:lnTo>
                <a:lnTo>
                  <a:pt x="3396" y="96"/>
                </a:lnTo>
                <a:lnTo>
                  <a:pt x="3397" y="97"/>
                </a:lnTo>
                <a:lnTo>
                  <a:pt x="3397" y="97"/>
                </a:lnTo>
                <a:lnTo>
                  <a:pt x="3398" y="97"/>
                </a:lnTo>
                <a:lnTo>
                  <a:pt x="3398" y="97"/>
                </a:lnTo>
                <a:lnTo>
                  <a:pt x="3399" y="97"/>
                </a:lnTo>
                <a:lnTo>
                  <a:pt x="3400" y="98"/>
                </a:lnTo>
                <a:lnTo>
                  <a:pt x="3400" y="98"/>
                </a:lnTo>
                <a:lnTo>
                  <a:pt x="3401" y="98"/>
                </a:lnTo>
                <a:lnTo>
                  <a:pt x="3401" y="98"/>
                </a:lnTo>
                <a:lnTo>
                  <a:pt x="3402" y="99"/>
                </a:lnTo>
                <a:lnTo>
                  <a:pt x="3402" y="99"/>
                </a:lnTo>
                <a:lnTo>
                  <a:pt x="3403" y="99"/>
                </a:lnTo>
                <a:lnTo>
                  <a:pt x="3403" y="99"/>
                </a:lnTo>
                <a:lnTo>
                  <a:pt x="3404" y="99"/>
                </a:lnTo>
                <a:lnTo>
                  <a:pt x="3404" y="99"/>
                </a:lnTo>
                <a:lnTo>
                  <a:pt x="3404" y="99"/>
                </a:lnTo>
                <a:lnTo>
                  <a:pt x="3405" y="99"/>
                </a:lnTo>
                <a:lnTo>
                  <a:pt x="3405" y="99"/>
                </a:lnTo>
                <a:lnTo>
                  <a:pt x="3406" y="100"/>
                </a:lnTo>
                <a:lnTo>
                  <a:pt x="3406" y="100"/>
                </a:lnTo>
                <a:lnTo>
                  <a:pt x="3407" y="100"/>
                </a:lnTo>
                <a:lnTo>
                  <a:pt x="3407" y="100"/>
                </a:lnTo>
                <a:lnTo>
                  <a:pt x="3408" y="100"/>
                </a:lnTo>
                <a:lnTo>
                  <a:pt x="3408" y="100"/>
                </a:lnTo>
                <a:lnTo>
                  <a:pt x="3409" y="100"/>
                </a:lnTo>
                <a:lnTo>
                  <a:pt x="3409" y="100"/>
                </a:lnTo>
                <a:lnTo>
                  <a:pt x="3410" y="99"/>
                </a:lnTo>
                <a:lnTo>
                  <a:pt x="3411" y="97"/>
                </a:lnTo>
                <a:lnTo>
                  <a:pt x="3411" y="96"/>
                </a:lnTo>
                <a:lnTo>
                  <a:pt x="3412" y="92"/>
                </a:lnTo>
                <a:lnTo>
                  <a:pt x="3412" y="92"/>
                </a:lnTo>
                <a:lnTo>
                  <a:pt x="3412" y="92"/>
                </a:lnTo>
                <a:lnTo>
                  <a:pt x="3412" y="92"/>
                </a:lnTo>
                <a:lnTo>
                  <a:pt x="3413" y="92"/>
                </a:lnTo>
                <a:lnTo>
                  <a:pt x="3413" y="92"/>
                </a:lnTo>
                <a:lnTo>
                  <a:pt x="3414" y="92"/>
                </a:lnTo>
                <a:lnTo>
                  <a:pt x="3414" y="92"/>
                </a:lnTo>
                <a:lnTo>
                  <a:pt x="3415" y="92"/>
                </a:lnTo>
                <a:lnTo>
                  <a:pt x="3416" y="90"/>
                </a:lnTo>
                <a:lnTo>
                  <a:pt x="3416" y="89"/>
                </a:lnTo>
                <a:lnTo>
                  <a:pt x="3417" y="87"/>
                </a:lnTo>
                <a:lnTo>
                  <a:pt x="3417" y="87"/>
                </a:lnTo>
                <a:lnTo>
                  <a:pt x="3418" y="87"/>
                </a:lnTo>
                <a:lnTo>
                  <a:pt x="3418" y="87"/>
                </a:lnTo>
                <a:lnTo>
                  <a:pt x="3418" y="87"/>
                </a:lnTo>
                <a:lnTo>
                  <a:pt x="3419" y="88"/>
                </a:lnTo>
                <a:lnTo>
                  <a:pt x="3420" y="88"/>
                </a:lnTo>
                <a:lnTo>
                  <a:pt x="3420" y="89"/>
                </a:lnTo>
                <a:lnTo>
                  <a:pt x="3421" y="89"/>
                </a:lnTo>
                <a:lnTo>
                  <a:pt x="3421" y="89"/>
                </a:lnTo>
                <a:lnTo>
                  <a:pt x="3422" y="89"/>
                </a:lnTo>
                <a:lnTo>
                  <a:pt x="3422" y="88"/>
                </a:lnTo>
                <a:lnTo>
                  <a:pt x="3423" y="87"/>
                </a:lnTo>
                <a:lnTo>
                  <a:pt x="3423" y="86"/>
                </a:lnTo>
                <a:lnTo>
                  <a:pt x="3424" y="85"/>
                </a:lnTo>
                <a:lnTo>
                  <a:pt x="3424" y="84"/>
                </a:lnTo>
                <a:lnTo>
                  <a:pt x="3425" y="84"/>
                </a:lnTo>
                <a:lnTo>
                  <a:pt x="3425" y="84"/>
                </a:lnTo>
                <a:lnTo>
                  <a:pt x="3426" y="85"/>
                </a:lnTo>
                <a:lnTo>
                  <a:pt x="3426" y="85"/>
                </a:lnTo>
                <a:lnTo>
                  <a:pt x="3427" y="85"/>
                </a:lnTo>
                <a:lnTo>
                  <a:pt x="3427" y="85"/>
                </a:lnTo>
                <a:lnTo>
                  <a:pt x="3428" y="81"/>
                </a:lnTo>
                <a:lnTo>
                  <a:pt x="3428" y="80"/>
                </a:lnTo>
                <a:lnTo>
                  <a:pt x="3429" y="76"/>
                </a:lnTo>
                <a:lnTo>
                  <a:pt x="3429" y="76"/>
                </a:lnTo>
                <a:lnTo>
                  <a:pt x="3430" y="75"/>
                </a:lnTo>
                <a:lnTo>
                  <a:pt x="3430" y="75"/>
                </a:lnTo>
                <a:lnTo>
                  <a:pt x="3431" y="74"/>
                </a:lnTo>
                <a:lnTo>
                  <a:pt x="3431" y="74"/>
                </a:lnTo>
                <a:lnTo>
                  <a:pt x="3431" y="74"/>
                </a:lnTo>
                <a:lnTo>
                  <a:pt x="3432" y="75"/>
                </a:lnTo>
                <a:lnTo>
                  <a:pt x="3433" y="75"/>
                </a:lnTo>
                <a:lnTo>
                  <a:pt x="3433" y="75"/>
                </a:lnTo>
                <a:lnTo>
                  <a:pt x="3434" y="71"/>
                </a:lnTo>
                <a:lnTo>
                  <a:pt x="3434" y="71"/>
                </a:lnTo>
                <a:lnTo>
                  <a:pt x="3435" y="66"/>
                </a:lnTo>
                <a:lnTo>
                  <a:pt x="3435" y="66"/>
                </a:lnTo>
                <a:lnTo>
                  <a:pt x="3436" y="66"/>
                </a:lnTo>
                <a:lnTo>
                  <a:pt x="3436" y="65"/>
                </a:lnTo>
                <a:lnTo>
                  <a:pt x="3437" y="65"/>
                </a:lnTo>
                <a:lnTo>
                  <a:pt x="3437" y="65"/>
                </a:lnTo>
                <a:lnTo>
                  <a:pt x="3438" y="66"/>
                </a:lnTo>
                <a:lnTo>
                  <a:pt x="3438" y="67"/>
                </a:lnTo>
                <a:lnTo>
                  <a:pt x="3439" y="68"/>
                </a:lnTo>
                <a:lnTo>
                  <a:pt x="3439" y="68"/>
                </a:lnTo>
                <a:lnTo>
                  <a:pt x="3440" y="67"/>
                </a:lnTo>
                <a:lnTo>
                  <a:pt x="3440" y="67"/>
                </a:lnTo>
                <a:lnTo>
                  <a:pt x="3441" y="67"/>
                </a:lnTo>
                <a:lnTo>
                  <a:pt x="3441" y="68"/>
                </a:lnTo>
                <a:lnTo>
                  <a:pt x="3441" y="68"/>
                </a:lnTo>
                <a:lnTo>
                  <a:pt x="3442" y="68"/>
                </a:lnTo>
                <a:lnTo>
                  <a:pt x="3443" y="68"/>
                </a:lnTo>
                <a:lnTo>
                  <a:pt x="3443" y="67"/>
                </a:lnTo>
                <a:lnTo>
                  <a:pt x="3443" y="67"/>
                </a:lnTo>
                <a:lnTo>
                  <a:pt x="3444" y="68"/>
                </a:lnTo>
                <a:lnTo>
                  <a:pt x="3444" y="68"/>
                </a:lnTo>
                <a:lnTo>
                  <a:pt x="3445" y="71"/>
                </a:lnTo>
                <a:lnTo>
                  <a:pt x="3445" y="72"/>
                </a:lnTo>
                <a:lnTo>
                  <a:pt x="3446" y="72"/>
                </a:lnTo>
                <a:lnTo>
                  <a:pt x="3447" y="73"/>
                </a:lnTo>
                <a:lnTo>
                  <a:pt x="3447" y="73"/>
                </a:lnTo>
                <a:lnTo>
                  <a:pt x="3447" y="74"/>
                </a:lnTo>
                <a:lnTo>
                  <a:pt x="3448" y="74"/>
                </a:lnTo>
                <a:lnTo>
                  <a:pt x="3448" y="73"/>
                </a:lnTo>
                <a:lnTo>
                  <a:pt x="3449" y="74"/>
                </a:lnTo>
                <a:lnTo>
                  <a:pt x="3449" y="74"/>
                </a:lnTo>
                <a:lnTo>
                  <a:pt x="3450" y="74"/>
                </a:lnTo>
                <a:lnTo>
                  <a:pt x="3450" y="75"/>
                </a:lnTo>
                <a:lnTo>
                  <a:pt x="3451" y="75"/>
                </a:lnTo>
                <a:lnTo>
                  <a:pt x="3451" y="75"/>
                </a:lnTo>
                <a:lnTo>
                  <a:pt x="3451" y="74"/>
                </a:lnTo>
                <a:lnTo>
                  <a:pt x="3452" y="73"/>
                </a:lnTo>
                <a:lnTo>
                  <a:pt x="3452" y="74"/>
                </a:lnTo>
                <a:lnTo>
                  <a:pt x="3453" y="74"/>
                </a:lnTo>
                <a:lnTo>
                  <a:pt x="3453" y="73"/>
                </a:lnTo>
                <a:lnTo>
                  <a:pt x="3454" y="73"/>
                </a:lnTo>
                <a:lnTo>
                  <a:pt x="3454" y="73"/>
                </a:lnTo>
                <a:lnTo>
                  <a:pt x="3454" y="74"/>
                </a:lnTo>
                <a:lnTo>
                  <a:pt x="3455" y="74"/>
                </a:lnTo>
                <a:lnTo>
                  <a:pt x="3455" y="74"/>
                </a:lnTo>
                <a:lnTo>
                  <a:pt x="3456" y="75"/>
                </a:lnTo>
                <a:lnTo>
                  <a:pt x="3456" y="75"/>
                </a:lnTo>
                <a:lnTo>
                  <a:pt x="3457" y="69"/>
                </a:lnTo>
                <a:lnTo>
                  <a:pt x="3458" y="69"/>
                </a:lnTo>
                <a:lnTo>
                  <a:pt x="3458" y="68"/>
                </a:lnTo>
                <a:lnTo>
                  <a:pt x="3459" y="70"/>
                </a:lnTo>
                <a:lnTo>
                  <a:pt x="3459" y="70"/>
                </a:lnTo>
                <a:lnTo>
                  <a:pt x="3460" y="73"/>
                </a:lnTo>
                <a:lnTo>
                  <a:pt x="3460" y="73"/>
                </a:lnTo>
                <a:lnTo>
                  <a:pt x="3460" y="73"/>
                </a:lnTo>
                <a:lnTo>
                  <a:pt x="3461" y="73"/>
                </a:lnTo>
                <a:lnTo>
                  <a:pt x="3461" y="74"/>
                </a:lnTo>
                <a:lnTo>
                  <a:pt x="3462" y="74"/>
                </a:lnTo>
                <a:lnTo>
                  <a:pt x="3463" y="75"/>
                </a:lnTo>
                <a:lnTo>
                  <a:pt x="3463" y="80"/>
                </a:lnTo>
                <a:lnTo>
                  <a:pt x="3463" y="80"/>
                </a:lnTo>
                <a:lnTo>
                  <a:pt x="3464" y="80"/>
                </a:lnTo>
                <a:lnTo>
                  <a:pt x="3464" y="79"/>
                </a:lnTo>
                <a:lnTo>
                  <a:pt x="3465" y="79"/>
                </a:lnTo>
                <a:lnTo>
                  <a:pt x="3465" y="79"/>
                </a:lnTo>
                <a:lnTo>
                  <a:pt x="3465" y="78"/>
                </a:lnTo>
                <a:lnTo>
                  <a:pt x="3466" y="79"/>
                </a:lnTo>
                <a:lnTo>
                  <a:pt x="3466" y="79"/>
                </a:lnTo>
                <a:lnTo>
                  <a:pt x="3466" y="79"/>
                </a:lnTo>
                <a:lnTo>
                  <a:pt x="3467" y="79"/>
                </a:lnTo>
                <a:lnTo>
                  <a:pt x="3467" y="79"/>
                </a:lnTo>
                <a:lnTo>
                  <a:pt x="3467" y="78"/>
                </a:lnTo>
                <a:lnTo>
                  <a:pt x="3468" y="79"/>
                </a:lnTo>
                <a:lnTo>
                  <a:pt x="3468" y="78"/>
                </a:lnTo>
                <a:lnTo>
                  <a:pt x="3469" y="75"/>
                </a:lnTo>
                <a:lnTo>
                  <a:pt x="3470" y="57"/>
                </a:lnTo>
                <a:lnTo>
                  <a:pt x="3470" y="53"/>
                </a:lnTo>
                <a:lnTo>
                  <a:pt x="3471" y="41"/>
                </a:lnTo>
                <a:lnTo>
                  <a:pt x="3471" y="40"/>
                </a:lnTo>
                <a:lnTo>
                  <a:pt x="3472" y="38"/>
                </a:lnTo>
                <a:lnTo>
                  <a:pt x="3472" y="37"/>
                </a:lnTo>
                <a:lnTo>
                  <a:pt x="3473" y="37"/>
                </a:lnTo>
                <a:lnTo>
                  <a:pt x="3473" y="38"/>
                </a:lnTo>
                <a:lnTo>
                  <a:pt x="3474" y="38"/>
                </a:lnTo>
                <a:lnTo>
                  <a:pt x="3475" y="40"/>
                </a:lnTo>
                <a:lnTo>
                  <a:pt x="3475" y="37"/>
                </a:lnTo>
                <a:lnTo>
                  <a:pt x="3476" y="23"/>
                </a:lnTo>
                <a:lnTo>
                  <a:pt x="3476" y="21"/>
                </a:lnTo>
                <a:lnTo>
                  <a:pt x="3477" y="8"/>
                </a:lnTo>
                <a:lnTo>
                  <a:pt x="3477" y="10"/>
                </a:lnTo>
                <a:lnTo>
                  <a:pt x="3478" y="24"/>
                </a:lnTo>
                <a:lnTo>
                  <a:pt x="3479" y="24"/>
                </a:lnTo>
                <a:lnTo>
                  <a:pt x="3479" y="25"/>
                </a:lnTo>
                <a:lnTo>
                  <a:pt x="3480" y="26"/>
                </a:lnTo>
                <a:lnTo>
                  <a:pt x="3481" y="10"/>
                </a:lnTo>
                <a:lnTo>
                  <a:pt x="3481" y="10"/>
                </a:lnTo>
                <a:lnTo>
                  <a:pt x="3482" y="11"/>
                </a:lnTo>
                <a:lnTo>
                  <a:pt x="3482" y="10"/>
                </a:lnTo>
                <a:lnTo>
                  <a:pt x="3482" y="10"/>
                </a:lnTo>
                <a:lnTo>
                  <a:pt x="3483" y="12"/>
                </a:lnTo>
                <a:lnTo>
                  <a:pt x="3483" y="12"/>
                </a:lnTo>
                <a:lnTo>
                  <a:pt x="3484" y="9"/>
                </a:lnTo>
                <a:lnTo>
                  <a:pt x="3484" y="10"/>
                </a:lnTo>
                <a:lnTo>
                  <a:pt x="3485" y="11"/>
                </a:lnTo>
                <a:lnTo>
                  <a:pt x="3486" y="11"/>
                </a:lnTo>
                <a:lnTo>
                  <a:pt x="3486" y="11"/>
                </a:lnTo>
                <a:lnTo>
                  <a:pt x="3486" y="11"/>
                </a:lnTo>
                <a:lnTo>
                  <a:pt x="3487" y="13"/>
                </a:lnTo>
                <a:lnTo>
                  <a:pt x="3487" y="14"/>
                </a:lnTo>
                <a:lnTo>
                  <a:pt x="3488" y="15"/>
                </a:lnTo>
                <a:lnTo>
                  <a:pt x="3488" y="15"/>
                </a:lnTo>
                <a:lnTo>
                  <a:pt x="3489" y="16"/>
                </a:lnTo>
                <a:lnTo>
                  <a:pt x="3490" y="16"/>
                </a:lnTo>
                <a:lnTo>
                  <a:pt x="3490" y="14"/>
                </a:lnTo>
                <a:lnTo>
                  <a:pt x="3491" y="14"/>
                </a:lnTo>
                <a:lnTo>
                  <a:pt x="3492" y="13"/>
                </a:lnTo>
                <a:lnTo>
                  <a:pt x="3492" y="13"/>
                </a:lnTo>
                <a:lnTo>
                  <a:pt x="3492" y="12"/>
                </a:lnTo>
                <a:lnTo>
                  <a:pt x="3492" y="9"/>
                </a:lnTo>
                <a:lnTo>
                  <a:pt x="3493" y="11"/>
                </a:lnTo>
                <a:lnTo>
                  <a:pt x="3493" y="11"/>
                </a:lnTo>
                <a:lnTo>
                  <a:pt x="3494" y="12"/>
                </a:lnTo>
                <a:lnTo>
                  <a:pt x="3494" y="12"/>
                </a:lnTo>
                <a:lnTo>
                  <a:pt x="3495" y="13"/>
                </a:lnTo>
                <a:lnTo>
                  <a:pt x="3495" y="12"/>
                </a:lnTo>
                <a:lnTo>
                  <a:pt x="3496" y="14"/>
                </a:lnTo>
                <a:lnTo>
                  <a:pt x="3496" y="15"/>
                </a:lnTo>
                <a:lnTo>
                  <a:pt x="3497" y="14"/>
                </a:lnTo>
                <a:lnTo>
                  <a:pt x="3497" y="14"/>
                </a:lnTo>
                <a:lnTo>
                  <a:pt x="3498" y="13"/>
                </a:lnTo>
                <a:lnTo>
                  <a:pt x="3498" y="12"/>
                </a:lnTo>
                <a:lnTo>
                  <a:pt x="3499" y="19"/>
                </a:lnTo>
                <a:lnTo>
                  <a:pt x="3499" y="21"/>
                </a:lnTo>
                <a:lnTo>
                  <a:pt x="3500" y="29"/>
                </a:lnTo>
                <a:lnTo>
                  <a:pt x="3501" y="32"/>
                </a:lnTo>
                <a:lnTo>
                  <a:pt x="3502" y="38"/>
                </a:lnTo>
                <a:lnTo>
                  <a:pt x="3502" y="38"/>
                </a:lnTo>
                <a:lnTo>
                  <a:pt x="3502" y="38"/>
                </a:lnTo>
                <a:lnTo>
                  <a:pt x="3503" y="36"/>
                </a:lnTo>
                <a:lnTo>
                  <a:pt x="3503" y="36"/>
                </a:lnTo>
                <a:lnTo>
                  <a:pt x="3504" y="36"/>
                </a:lnTo>
                <a:lnTo>
                  <a:pt x="3504" y="36"/>
                </a:lnTo>
                <a:lnTo>
                  <a:pt x="3505" y="41"/>
                </a:lnTo>
                <a:lnTo>
                  <a:pt x="3506" y="42"/>
                </a:lnTo>
                <a:lnTo>
                  <a:pt x="3506" y="45"/>
                </a:lnTo>
                <a:lnTo>
                  <a:pt x="3507" y="45"/>
                </a:lnTo>
                <a:lnTo>
                  <a:pt x="3508" y="46"/>
                </a:lnTo>
                <a:lnTo>
                  <a:pt x="3508" y="47"/>
                </a:lnTo>
                <a:lnTo>
                  <a:pt x="3508" y="47"/>
                </a:lnTo>
                <a:lnTo>
                  <a:pt x="3509" y="47"/>
                </a:lnTo>
                <a:lnTo>
                  <a:pt x="3509" y="46"/>
                </a:lnTo>
                <a:lnTo>
                  <a:pt x="3509" y="46"/>
                </a:lnTo>
                <a:lnTo>
                  <a:pt x="3510" y="48"/>
                </a:lnTo>
                <a:lnTo>
                  <a:pt x="3510" y="50"/>
                </a:lnTo>
                <a:lnTo>
                  <a:pt x="3511" y="64"/>
                </a:lnTo>
                <a:lnTo>
                  <a:pt x="3512" y="65"/>
                </a:lnTo>
                <a:lnTo>
                  <a:pt x="3513" y="71"/>
                </a:lnTo>
                <a:lnTo>
                  <a:pt x="3513" y="72"/>
                </a:lnTo>
                <a:lnTo>
                  <a:pt x="3513" y="72"/>
                </a:lnTo>
                <a:lnTo>
                  <a:pt x="3514" y="75"/>
                </a:lnTo>
                <a:lnTo>
                  <a:pt x="3514" y="75"/>
                </a:lnTo>
                <a:lnTo>
                  <a:pt x="3514" y="75"/>
                </a:lnTo>
                <a:lnTo>
                  <a:pt x="3515" y="75"/>
                </a:lnTo>
                <a:lnTo>
                  <a:pt x="3515" y="75"/>
                </a:lnTo>
                <a:lnTo>
                  <a:pt x="3516" y="75"/>
                </a:lnTo>
                <a:lnTo>
                  <a:pt x="3516" y="74"/>
                </a:lnTo>
                <a:lnTo>
                  <a:pt x="3516" y="75"/>
                </a:lnTo>
                <a:lnTo>
                  <a:pt x="3517" y="75"/>
                </a:lnTo>
                <a:lnTo>
                  <a:pt x="3518" y="78"/>
                </a:lnTo>
                <a:lnTo>
                  <a:pt x="3518" y="77"/>
                </a:lnTo>
                <a:lnTo>
                  <a:pt x="3519" y="80"/>
                </a:lnTo>
                <a:lnTo>
                  <a:pt x="3519" y="80"/>
                </a:lnTo>
                <a:lnTo>
                  <a:pt x="3520" y="78"/>
                </a:lnTo>
                <a:lnTo>
                  <a:pt x="3520" y="78"/>
                </a:lnTo>
                <a:lnTo>
                  <a:pt x="3521" y="77"/>
                </a:lnTo>
                <a:lnTo>
                  <a:pt x="3522" y="77"/>
                </a:lnTo>
                <a:lnTo>
                  <a:pt x="3522" y="76"/>
                </a:lnTo>
                <a:lnTo>
                  <a:pt x="3522" y="77"/>
                </a:lnTo>
                <a:lnTo>
                  <a:pt x="3523" y="77"/>
                </a:lnTo>
                <a:lnTo>
                  <a:pt x="3524" y="76"/>
                </a:lnTo>
                <a:lnTo>
                  <a:pt x="3524" y="76"/>
                </a:lnTo>
                <a:lnTo>
                  <a:pt x="3525" y="75"/>
                </a:lnTo>
                <a:lnTo>
                  <a:pt x="3525" y="74"/>
                </a:lnTo>
                <a:lnTo>
                  <a:pt x="3526" y="75"/>
                </a:lnTo>
                <a:lnTo>
                  <a:pt x="3526" y="74"/>
                </a:lnTo>
                <a:lnTo>
                  <a:pt x="3527" y="74"/>
                </a:lnTo>
                <a:lnTo>
                  <a:pt x="3528" y="73"/>
                </a:lnTo>
                <a:lnTo>
                  <a:pt x="3529" y="73"/>
                </a:lnTo>
                <a:lnTo>
                  <a:pt x="3529" y="72"/>
                </a:lnTo>
                <a:lnTo>
                  <a:pt x="3530" y="71"/>
                </a:lnTo>
                <a:lnTo>
                  <a:pt x="3530" y="70"/>
                </a:lnTo>
                <a:lnTo>
                  <a:pt x="3531" y="69"/>
                </a:lnTo>
                <a:lnTo>
                  <a:pt x="3531" y="69"/>
                </a:lnTo>
                <a:lnTo>
                  <a:pt x="3531" y="69"/>
                </a:lnTo>
                <a:lnTo>
                  <a:pt x="3532" y="69"/>
                </a:lnTo>
                <a:lnTo>
                  <a:pt x="3533" y="70"/>
                </a:lnTo>
                <a:lnTo>
                  <a:pt x="3533" y="73"/>
                </a:lnTo>
                <a:lnTo>
                  <a:pt x="3534" y="71"/>
                </a:lnTo>
                <a:lnTo>
                  <a:pt x="3534" y="68"/>
                </a:lnTo>
                <a:lnTo>
                  <a:pt x="3535" y="70"/>
                </a:lnTo>
                <a:lnTo>
                  <a:pt x="3535" y="71"/>
                </a:lnTo>
                <a:lnTo>
                  <a:pt x="3536" y="73"/>
                </a:lnTo>
                <a:lnTo>
                  <a:pt x="3536" y="73"/>
                </a:lnTo>
                <a:lnTo>
                  <a:pt x="3537" y="72"/>
                </a:lnTo>
                <a:lnTo>
                  <a:pt x="3537" y="74"/>
                </a:lnTo>
                <a:lnTo>
                  <a:pt x="3538" y="74"/>
                </a:lnTo>
                <a:lnTo>
                  <a:pt x="3538" y="75"/>
                </a:lnTo>
                <a:lnTo>
                  <a:pt x="3538" y="75"/>
                </a:lnTo>
                <a:lnTo>
                  <a:pt x="3539" y="75"/>
                </a:lnTo>
                <a:lnTo>
                  <a:pt x="3539" y="75"/>
                </a:lnTo>
                <a:lnTo>
                  <a:pt x="3540" y="75"/>
                </a:lnTo>
                <a:lnTo>
                  <a:pt x="3540" y="76"/>
                </a:lnTo>
                <a:lnTo>
                  <a:pt x="3541" y="78"/>
                </a:lnTo>
                <a:lnTo>
                  <a:pt x="3541" y="79"/>
                </a:lnTo>
                <a:lnTo>
                  <a:pt x="3542" y="80"/>
                </a:lnTo>
                <a:lnTo>
                  <a:pt x="3542" y="80"/>
                </a:lnTo>
                <a:lnTo>
                  <a:pt x="3543" y="82"/>
                </a:lnTo>
                <a:lnTo>
                  <a:pt x="3544" y="83"/>
                </a:lnTo>
                <a:lnTo>
                  <a:pt x="3545" y="85"/>
                </a:lnTo>
                <a:lnTo>
                  <a:pt x="3545" y="85"/>
                </a:lnTo>
                <a:lnTo>
                  <a:pt x="3545" y="85"/>
                </a:lnTo>
                <a:lnTo>
                  <a:pt x="3546" y="86"/>
                </a:lnTo>
                <a:lnTo>
                  <a:pt x="3546" y="86"/>
                </a:lnTo>
                <a:lnTo>
                  <a:pt x="3547" y="87"/>
                </a:lnTo>
                <a:lnTo>
                  <a:pt x="3547" y="87"/>
                </a:lnTo>
                <a:lnTo>
                  <a:pt x="3547" y="88"/>
                </a:lnTo>
                <a:lnTo>
                  <a:pt x="3548" y="89"/>
                </a:lnTo>
                <a:lnTo>
                  <a:pt x="3549" y="89"/>
                </a:lnTo>
                <a:lnTo>
                  <a:pt x="3549" y="89"/>
                </a:lnTo>
                <a:lnTo>
                  <a:pt x="3550" y="89"/>
                </a:lnTo>
                <a:lnTo>
                  <a:pt x="3551" y="89"/>
                </a:lnTo>
                <a:lnTo>
                  <a:pt x="3551" y="89"/>
                </a:lnTo>
                <a:lnTo>
                  <a:pt x="3551" y="89"/>
                </a:lnTo>
                <a:lnTo>
                  <a:pt x="3552" y="91"/>
                </a:lnTo>
                <a:lnTo>
                  <a:pt x="3552" y="91"/>
                </a:lnTo>
                <a:lnTo>
                  <a:pt x="3553" y="92"/>
                </a:lnTo>
                <a:lnTo>
                  <a:pt x="3553" y="93"/>
                </a:lnTo>
                <a:lnTo>
                  <a:pt x="3554" y="94"/>
                </a:lnTo>
                <a:lnTo>
                  <a:pt x="3554" y="93"/>
                </a:lnTo>
                <a:lnTo>
                  <a:pt x="3555" y="93"/>
                </a:lnTo>
                <a:lnTo>
                  <a:pt x="3556" y="93"/>
                </a:lnTo>
                <a:lnTo>
                  <a:pt x="3556" y="94"/>
                </a:lnTo>
                <a:lnTo>
                  <a:pt x="3557" y="94"/>
                </a:lnTo>
                <a:lnTo>
                  <a:pt x="3557" y="94"/>
                </a:lnTo>
                <a:lnTo>
                  <a:pt x="3558" y="94"/>
                </a:lnTo>
                <a:lnTo>
                  <a:pt x="3558" y="94"/>
                </a:lnTo>
                <a:lnTo>
                  <a:pt x="3558" y="93"/>
                </a:lnTo>
                <a:lnTo>
                  <a:pt x="3559" y="92"/>
                </a:lnTo>
                <a:lnTo>
                  <a:pt x="3560" y="91"/>
                </a:lnTo>
                <a:lnTo>
                  <a:pt x="3560" y="91"/>
                </a:lnTo>
                <a:lnTo>
                  <a:pt x="3561" y="92"/>
                </a:lnTo>
                <a:lnTo>
                  <a:pt x="3561" y="92"/>
                </a:lnTo>
                <a:lnTo>
                  <a:pt x="3561" y="92"/>
                </a:lnTo>
                <a:lnTo>
                  <a:pt x="3562" y="92"/>
                </a:lnTo>
                <a:lnTo>
                  <a:pt x="3562" y="92"/>
                </a:lnTo>
                <a:lnTo>
                  <a:pt x="3563" y="91"/>
                </a:lnTo>
                <a:lnTo>
                  <a:pt x="3563" y="91"/>
                </a:lnTo>
                <a:lnTo>
                  <a:pt x="3564" y="91"/>
                </a:lnTo>
                <a:lnTo>
                  <a:pt x="3564" y="91"/>
                </a:lnTo>
                <a:lnTo>
                  <a:pt x="3565" y="91"/>
                </a:lnTo>
                <a:lnTo>
                  <a:pt x="3565" y="89"/>
                </a:lnTo>
                <a:lnTo>
                  <a:pt x="3566" y="89"/>
                </a:lnTo>
                <a:lnTo>
                  <a:pt x="3567" y="88"/>
                </a:lnTo>
                <a:lnTo>
                  <a:pt x="3567" y="88"/>
                </a:lnTo>
                <a:lnTo>
                  <a:pt x="3568" y="87"/>
                </a:lnTo>
                <a:lnTo>
                  <a:pt x="3568" y="87"/>
                </a:lnTo>
                <a:lnTo>
                  <a:pt x="3568" y="87"/>
                </a:lnTo>
                <a:lnTo>
                  <a:pt x="3569" y="86"/>
                </a:lnTo>
                <a:lnTo>
                  <a:pt x="3569" y="85"/>
                </a:lnTo>
                <a:lnTo>
                  <a:pt x="3570" y="83"/>
                </a:lnTo>
                <a:lnTo>
                  <a:pt x="3571" y="82"/>
                </a:lnTo>
                <a:lnTo>
                  <a:pt x="3571" y="81"/>
                </a:lnTo>
                <a:lnTo>
                  <a:pt x="3572" y="82"/>
                </a:lnTo>
                <a:lnTo>
                  <a:pt x="3572" y="81"/>
                </a:lnTo>
                <a:lnTo>
                  <a:pt x="3573" y="81"/>
                </a:lnTo>
                <a:lnTo>
                  <a:pt x="3573" y="80"/>
                </a:lnTo>
                <a:lnTo>
                  <a:pt x="3574" y="80"/>
                </a:lnTo>
                <a:lnTo>
                  <a:pt x="3574" y="80"/>
                </a:lnTo>
                <a:lnTo>
                  <a:pt x="3574" y="80"/>
                </a:lnTo>
                <a:lnTo>
                  <a:pt x="3575" y="79"/>
                </a:lnTo>
                <a:lnTo>
                  <a:pt x="3575" y="80"/>
                </a:lnTo>
                <a:lnTo>
                  <a:pt x="3576" y="80"/>
                </a:lnTo>
                <a:lnTo>
                  <a:pt x="3576" y="81"/>
                </a:lnTo>
                <a:lnTo>
                  <a:pt x="3577" y="81"/>
                </a:lnTo>
                <a:lnTo>
                  <a:pt x="3577" y="81"/>
                </a:lnTo>
                <a:lnTo>
                  <a:pt x="3578" y="82"/>
                </a:lnTo>
                <a:lnTo>
                  <a:pt x="3578" y="83"/>
                </a:lnTo>
                <a:lnTo>
                  <a:pt x="3579" y="84"/>
                </a:lnTo>
                <a:lnTo>
                  <a:pt x="3579" y="84"/>
                </a:lnTo>
                <a:lnTo>
                  <a:pt x="3580" y="83"/>
                </a:lnTo>
                <a:lnTo>
                  <a:pt x="3581" y="82"/>
                </a:lnTo>
                <a:lnTo>
                  <a:pt x="3581" y="81"/>
                </a:lnTo>
                <a:lnTo>
                  <a:pt x="3582" y="82"/>
                </a:lnTo>
                <a:lnTo>
                  <a:pt x="3583" y="84"/>
                </a:lnTo>
                <a:lnTo>
                  <a:pt x="3583" y="84"/>
                </a:lnTo>
                <a:lnTo>
                  <a:pt x="3584" y="86"/>
                </a:lnTo>
                <a:lnTo>
                  <a:pt x="3584" y="86"/>
                </a:lnTo>
                <a:lnTo>
                  <a:pt x="3585" y="86"/>
                </a:lnTo>
                <a:lnTo>
                  <a:pt x="3585" y="86"/>
                </a:lnTo>
                <a:lnTo>
                  <a:pt x="3585" y="86"/>
                </a:lnTo>
                <a:lnTo>
                  <a:pt x="3586" y="85"/>
                </a:lnTo>
                <a:lnTo>
                  <a:pt x="3587" y="85"/>
                </a:lnTo>
                <a:lnTo>
                  <a:pt x="3588" y="87"/>
                </a:lnTo>
                <a:lnTo>
                  <a:pt x="3588" y="87"/>
                </a:lnTo>
                <a:lnTo>
                  <a:pt x="3589" y="88"/>
                </a:lnTo>
                <a:lnTo>
                  <a:pt x="3589" y="88"/>
                </a:lnTo>
                <a:lnTo>
                  <a:pt x="3590" y="88"/>
                </a:lnTo>
                <a:lnTo>
                  <a:pt x="3590" y="88"/>
                </a:lnTo>
                <a:lnTo>
                  <a:pt x="3590" y="88"/>
                </a:lnTo>
                <a:lnTo>
                  <a:pt x="3591" y="88"/>
                </a:lnTo>
                <a:lnTo>
                  <a:pt x="3591" y="88"/>
                </a:lnTo>
                <a:lnTo>
                  <a:pt x="3592" y="88"/>
                </a:lnTo>
                <a:lnTo>
                  <a:pt x="3592" y="88"/>
                </a:lnTo>
                <a:lnTo>
                  <a:pt x="3593" y="88"/>
                </a:lnTo>
                <a:lnTo>
                  <a:pt x="3593" y="88"/>
                </a:lnTo>
                <a:lnTo>
                  <a:pt x="3593" y="88"/>
                </a:lnTo>
                <a:lnTo>
                  <a:pt x="3594" y="88"/>
                </a:lnTo>
                <a:lnTo>
                  <a:pt x="3594" y="89"/>
                </a:lnTo>
                <a:lnTo>
                  <a:pt x="3595" y="88"/>
                </a:lnTo>
                <a:lnTo>
                  <a:pt x="3595" y="88"/>
                </a:lnTo>
                <a:lnTo>
                  <a:pt x="3596" y="88"/>
                </a:lnTo>
                <a:lnTo>
                  <a:pt x="3596" y="88"/>
                </a:lnTo>
                <a:lnTo>
                  <a:pt x="3597" y="88"/>
                </a:lnTo>
                <a:lnTo>
                  <a:pt x="3597" y="88"/>
                </a:lnTo>
                <a:lnTo>
                  <a:pt x="3597" y="88"/>
                </a:lnTo>
                <a:lnTo>
                  <a:pt x="3598" y="88"/>
                </a:lnTo>
                <a:lnTo>
                  <a:pt x="3599" y="87"/>
                </a:lnTo>
                <a:lnTo>
                  <a:pt x="3599" y="87"/>
                </a:lnTo>
                <a:lnTo>
                  <a:pt x="3600" y="88"/>
                </a:lnTo>
                <a:lnTo>
                  <a:pt x="3600" y="88"/>
                </a:lnTo>
                <a:lnTo>
                  <a:pt x="3601" y="88"/>
                </a:lnTo>
                <a:lnTo>
                  <a:pt x="3601" y="87"/>
                </a:lnTo>
                <a:lnTo>
                  <a:pt x="3601" y="87"/>
                </a:lnTo>
                <a:lnTo>
                  <a:pt x="3602" y="87"/>
                </a:lnTo>
                <a:lnTo>
                  <a:pt x="3603" y="87"/>
                </a:lnTo>
                <a:lnTo>
                  <a:pt x="3604" y="87"/>
                </a:lnTo>
                <a:lnTo>
                  <a:pt x="3604" y="87"/>
                </a:lnTo>
                <a:lnTo>
                  <a:pt x="3605" y="85"/>
                </a:lnTo>
                <a:lnTo>
                  <a:pt x="3605" y="85"/>
                </a:lnTo>
                <a:lnTo>
                  <a:pt x="3606" y="84"/>
                </a:lnTo>
                <a:lnTo>
                  <a:pt x="3606" y="84"/>
                </a:lnTo>
                <a:lnTo>
                  <a:pt x="3607" y="84"/>
                </a:lnTo>
                <a:lnTo>
                  <a:pt x="3607" y="84"/>
                </a:lnTo>
                <a:lnTo>
                  <a:pt x="3608" y="84"/>
                </a:lnTo>
                <a:lnTo>
                  <a:pt x="3608" y="84"/>
                </a:lnTo>
                <a:lnTo>
                  <a:pt x="3609" y="84"/>
                </a:lnTo>
                <a:lnTo>
                  <a:pt x="3609" y="84"/>
                </a:lnTo>
                <a:lnTo>
                  <a:pt x="3610" y="84"/>
                </a:lnTo>
                <a:lnTo>
                  <a:pt x="3610" y="84"/>
                </a:lnTo>
                <a:lnTo>
                  <a:pt x="3611" y="84"/>
                </a:lnTo>
                <a:lnTo>
                  <a:pt x="3611" y="84"/>
                </a:lnTo>
                <a:lnTo>
                  <a:pt x="3612" y="84"/>
                </a:lnTo>
                <a:lnTo>
                  <a:pt x="3612" y="85"/>
                </a:lnTo>
                <a:lnTo>
                  <a:pt x="3612" y="86"/>
                </a:lnTo>
                <a:lnTo>
                  <a:pt x="3613" y="87"/>
                </a:lnTo>
                <a:lnTo>
                  <a:pt x="3613" y="87"/>
                </a:lnTo>
                <a:lnTo>
                  <a:pt x="3614" y="87"/>
                </a:lnTo>
                <a:lnTo>
                  <a:pt x="3614" y="87"/>
                </a:lnTo>
                <a:lnTo>
                  <a:pt x="3615" y="87"/>
                </a:lnTo>
                <a:lnTo>
                  <a:pt x="3615" y="87"/>
                </a:lnTo>
                <a:lnTo>
                  <a:pt x="3615" y="87"/>
                </a:lnTo>
                <a:lnTo>
                  <a:pt x="3616" y="87"/>
                </a:lnTo>
                <a:lnTo>
                  <a:pt x="3616" y="87"/>
                </a:lnTo>
                <a:lnTo>
                  <a:pt x="3616" y="87"/>
                </a:lnTo>
                <a:lnTo>
                  <a:pt x="3617" y="86"/>
                </a:lnTo>
                <a:lnTo>
                  <a:pt x="3617" y="86"/>
                </a:lnTo>
                <a:lnTo>
                  <a:pt x="3618" y="88"/>
                </a:lnTo>
                <a:lnTo>
                  <a:pt x="3619" y="88"/>
                </a:lnTo>
                <a:lnTo>
                  <a:pt x="3620" y="86"/>
                </a:lnTo>
                <a:lnTo>
                  <a:pt x="3620" y="86"/>
                </a:lnTo>
                <a:lnTo>
                  <a:pt x="3621" y="87"/>
                </a:lnTo>
                <a:lnTo>
                  <a:pt x="3621" y="88"/>
                </a:lnTo>
                <a:lnTo>
                  <a:pt x="3622" y="88"/>
                </a:lnTo>
                <a:lnTo>
                  <a:pt x="3622" y="88"/>
                </a:lnTo>
                <a:lnTo>
                  <a:pt x="3622" y="88"/>
                </a:lnTo>
                <a:lnTo>
                  <a:pt x="3622" y="88"/>
                </a:lnTo>
                <a:lnTo>
                  <a:pt x="3623" y="88"/>
                </a:lnTo>
                <a:lnTo>
                  <a:pt x="3624" y="88"/>
                </a:lnTo>
                <a:lnTo>
                  <a:pt x="3624" y="88"/>
                </a:lnTo>
                <a:lnTo>
                  <a:pt x="3624" y="88"/>
                </a:lnTo>
                <a:lnTo>
                  <a:pt x="3625" y="88"/>
                </a:lnTo>
                <a:lnTo>
                  <a:pt x="3625" y="88"/>
                </a:lnTo>
                <a:lnTo>
                  <a:pt x="3626" y="87"/>
                </a:lnTo>
                <a:lnTo>
                  <a:pt x="3626" y="88"/>
                </a:lnTo>
                <a:lnTo>
                  <a:pt x="3626" y="88"/>
                </a:lnTo>
                <a:lnTo>
                  <a:pt x="3627" y="88"/>
                </a:lnTo>
                <a:lnTo>
                  <a:pt x="3627" y="88"/>
                </a:lnTo>
                <a:lnTo>
                  <a:pt x="3628" y="87"/>
                </a:lnTo>
                <a:lnTo>
                  <a:pt x="3628" y="84"/>
                </a:lnTo>
                <a:lnTo>
                  <a:pt x="3629" y="85"/>
                </a:lnTo>
                <a:lnTo>
                  <a:pt x="3629" y="84"/>
                </a:lnTo>
                <a:lnTo>
                  <a:pt x="3630" y="85"/>
                </a:lnTo>
                <a:lnTo>
                  <a:pt x="3631" y="85"/>
                </a:lnTo>
                <a:lnTo>
                  <a:pt x="3631" y="85"/>
                </a:lnTo>
                <a:lnTo>
                  <a:pt x="3632" y="85"/>
                </a:lnTo>
                <a:lnTo>
                  <a:pt x="3632" y="86"/>
                </a:lnTo>
                <a:lnTo>
                  <a:pt x="3632" y="86"/>
                </a:lnTo>
                <a:lnTo>
                  <a:pt x="3632" y="86"/>
                </a:lnTo>
                <a:lnTo>
                  <a:pt x="3633" y="86"/>
                </a:lnTo>
                <a:lnTo>
                  <a:pt x="3633" y="86"/>
                </a:lnTo>
                <a:lnTo>
                  <a:pt x="3634" y="86"/>
                </a:lnTo>
                <a:lnTo>
                  <a:pt x="3634" y="86"/>
                </a:lnTo>
                <a:lnTo>
                  <a:pt x="3635" y="86"/>
                </a:lnTo>
                <a:lnTo>
                  <a:pt x="3635" y="86"/>
                </a:lnTo>
                <a:lnTo>
                  <a:pt x="3636" y="85"/>
                </a:lnTo>
                <a:lnTo>
                  <a:pt x="3636" y="85"/>
                </a:lnTo>
                <a:lnTo>
                  <a:pt x="3636" y="85"/>
                </a:lnTo>
                <a:lnTo>
                  <a:pt x="3637" y="86"/>
                </a:lnTo>
                <a:lnTo>
                  <a:pt x="3637" y="86"/>
                </a:lnTo>
                <a:lnTo>
                  <a:pt x="3638" y="87"/>
                </a:lnTo>
                <a:lnTo>
                  <a:pt x="3638" y="87"/>
                </a:lnTo>
                <a:lnTo>
                  <a:pt x="3639" y="87"/>
                </a:lnTo>
                <a:lnTo>
                  <a:pt x="3639" y="87"/>
                </a:lnTo>
                <a:lnTo>
                  <a:pt x="3640" y="87"/>
                </a:lnTo>
                <a:lnTo>
                  <a:pt x="3640" y="88"/>
                </a:lnTo>
                <a:lnTo>
                  <a:pt x="3641" y="88"/>
                </a:lnTo>
                <a:lnTo>
                  <a:pt x="3641" y="88"/>
                </a:lnTo>
                <a:lnTo>
                  <a:pt x="3642" y="88"/>
                </a:lnTo>
                <a:lnTo>
                  <a:pt x="3642" y="88"/>
                </a:lnTo>
                <a:lnTo>
                  <a:pt x="3643" y="88"/>
                </a:lnTo>
                <a:lnTo>
                  <a:pt x="3643" y="88"/>
                </a:lnTo>
                <a:lnTo>
                  <a:pt x="3643" y="88"/>
                </a:lnTo>
                <a:lnTo>
                  <a:pt x="3644" y="88"/>
                </a:lnTo>
                <a:lnTo>
                  <a:pt x="3644" y="88"/>
                </a:lnTo>
                <a:lnTo>
                  <a:pt x="3644" y="88"/>
                </a:lnTo>
                <a:lnTo>
                  <a:pt x="3645" y="88"/>
                </a:lnTo>
                <a:lnTo>
                  <a:pt x="3646" y="88"/>
                </a:lnTo>
                <a:lnTo>
                  <a:pt x="3646" y="88"/>
                </a:lnTo>
                <a:lnTo>
                  <a:pt x="3646" y="88"/>
                </a:lnTo>
                <a:lnTo>
                  <a:pt x="3647" y="88"/>
                </a:lnTo>
                <a:lnTo>
                  <a:pt x="3647" y="88"/>
                </a:lnTo>
                <a:lnTo>
                  <a:pt x="3648" y="88"/>
                </a:lnTo>
                <a:lnTo>
                  <a:pt x="3648" y="88"/>
                </a:lnTo>
                <a:lnTo>
                  <a:pt x="3649" y="88"/>
                </a:lnTo>
                <a:lnTo>
                  <a:pt x="3649" y="88"/>
                </a:lnTo>
                <a:lnTo>
                  <a:pt x="3649" y="88"/>
                </a:lnTo>
                <a:lnTo>
                  <a:pt x="3650" y="88"/>
                </a:lnTo>
                <a:lnTo>
                  <a:pt x="3651" y="88"/>
                </a:lnTo>
                <a:lnTo>
                  <a:pt x="3651" y="88"/>
                </a:lnTo>
                <a:lnTo>
                  <a:pt x="3652" y="88"/>
                </a:lnTo>
                <a:lnTo>
                  <a:pt x="3652" y="88"/>
                </a:lnTo>
                <a:lnTo>
                  <a:pt x="3652" y="88"/>
                </a:lnTo>
                <a:lnTo>
                  <a:pt x="3653" y="88"/>
                </a:lnTo>
                <a:lnTo>
                  <a:pt x="3653" y="88"/>
                </a:lnTo>
                <a:lnTo>
                  <a:pt x="3654" y="88"/>
                </a:lnTo>
                <a:lnTo>
                  <a:pt x="3654" y="88"/>
                </a:lnTo>
                <a:lnTo>
                  <a:pt x="3654" y="88"/>
                </a:lnTo>
                <a:lnTo>
                  <a:pt x="3655" y="88"/>
                </a:lnTo>
                <a:lnTo>
                  <a:pt x="3655" y="89"/>
                </a:lnTo>
                <a:lnTo>
                  <a:pt x="3656" y="89"/>
                </a:lnTo>
                <a:lnTo>
                  <a:pt x="3656" y="88"/>
                </a:lnTo>
                <a:lnTo>
                  <a:pt x="3656" y="89"/>
                </a:lnTo>
                <a:lnTo>
                  <a:pt x="3657" y="89"/>
                </a:lnTo>
                <a:lnTo>
                  <a:pt x="3658" y="89"/>
                </a:lnTo>
                <a:lnTo>
                  <a:pt x="3658" y="89"/>
                </a:lnTo>
                <a:lnTo>
                  <a:pt x="3659" y="90"/>
                </a:lnTo>
                <a:lnTo>
                  <a:pt x="3659" y="89"/>
                </a:lnTo>
                <a:lnTo>
                  <a:pt x="3659" y="89"/>
                </a:lnTo>
                <a:lnTo>
                  <a:pt x="3660" y="89"/>
                </a:lnTo>
                <a:lnTo>
                  <a:pt x="3660" y="89"/>
                </a:lnTo>
                <a:lnTo>
                  <a:pt x="3660" y="90"/>
                </a:lnTo>
                <a:lnTo>
                  <a:pt x="3661" y="92"/>
                </a:lnTo>
                <a:lnTo>
                  <a:pt x="3662" y="92"/>
                </a:lnTo>
                <a:lnTo>
                  <a:pt x="3663" y="91"/>
                </a:lnTo>
                <a:lnTo>
                  <a:pt x="3663" y="91"/>
                </a:lnTo>
                <a:lnTo>
                  <a:pt x="3664" y="91"/>
                </a:lnTo>
                <a:lnTo>
                  <a:pt x="3664" y="91"/>
                </a:lnTo>
                <a:lnTo>
                  <a:pt x="3664" y="91"/>
                </a:lnTo>
                <a:lnTo>
                  <a:pt x="3664" y="91"/>
                </a:lnTo>
                <a:lnTo>
                  <a:pt x="3665" y="92"/>
                </a:lnTo>
                <a:lnTo>
                  <a:pt x="3665" y="91"/>
                </a:lnTo>
                <a:lnTo>
                  <a:pt x="3665" y="91"/>
                </a:lnTo>
                <a:lnTo>
                  <a:pt x="3666" y="90"/>
                </a:lnTo>
                <a:lnTo>
                  <a:pt x="3667" y="91"/>
                </a:lnTo>
                <a:lnTo>
                  <a:pt x="3667" y="92"/>
                </a:lnTo>
                <a:lnTo>
                  <a:pt x="3667" y="92"/>
                </a:lnTo>
                <a:lnTo>
                  <a:pt x="3668" y="92"/>
                </a:lnTo>
                <a:lnTo>
                  <a:pt x="3669" y="92"/>
                </a:lnTo>
                <a:lnTo>
                  <a:pt x="3669" y="92"/>
                </a:lnTo>
                <a:lnTo>
                  <a:pt x="3670" y="93"/>
                </a:lnTo>
                <a:lnTo>
                  <a:pt x="3670" y="92"/>
                </a:lnTo>
                <a:lnTo>
                  <a:pt x="3670" y="91"/>
                </a:lnTo>
                <a:lnTo>
                  <a:pt x="3671" y="90"/>
                </a:lnTo>
                <a:lnTo>
                  <a:pt x="3671" y="89"/>
                </a:lnTo>
                <a:lnTo>
                  <a:pt x="3672" y="88"/>
                </a:lnTo>
                <a:lnTo>
                  <a:pt x="3672" y="88"/>
                </a:lnTo>
                <a:lnTo>
                  <a:pt x="3673" y="88"/>
                </a:lnTo>
                <a:lnTo>
                  <a:pt x="3673" y="88"/>
                </a:lnTo>
                <a:lnTo>
                  <a:pt x="3674" y="88"/>
                </a:lnTo>
                <a:lnTo>
                  <a:pt x="3674" y="88"/>
                </a:lnTo>
                <a:lnTo>
                  <a:pt x="3674" y="88"/>
                </a:lnTo>
                <a:lnTo>
                  <a:pt x="3675" y="87"/>
                </a:lnTo>
                <a:lnTo>
                  <a:pt x="3675" y="87"/>
                </a:lnTo>
                <a:lnTo>
                  <a:pt x="3676" y="87"/>
                </a:lnTo>
                <a:lnTo>
                  <a:pt x="3676" y="87"/>
                </a:lnTo>
                <a:lnTo>
                  <a:pt x="3677" y="85"/>
                </a:lnTo>
                <a:lnTo>
                  <a:pt x="3678" y="84"/>
                </a:lnTo>
                <a:lnTo>
                  <a:pt x="3679" y="82"/>
                </a:lnTo>
                <a:lnTo>
                  <a:pt x="3679" y="81"/>
                </a:lnTo>
                <a:lnTo>
                  <a:pt x="3679" y="81"/>
                </a:lnTo>
                <a:lnTo>
                  <a:pt x="3680" y="81"/>
                </a:lnTo>
                <a:lnTo>
                  <a:pt x="3680" y="81"/>
                </a:lnTo>
                <a:lnTo>
                  <a:pt x="3681" y="80"/>
                </a:lnTo>
                <a:lnTo>
                  <a:pt x="3681" y="80"/>
                </a:lnTo>
                <a:lnTo>
                  <a:pt x="3681" y="80"/>
                </a:lnTo>
                <a:lnTo>
                  <a:pt x="3682" y="81"/>
                </a:lnTo>
                <a:lnTo>
                  <a:pt x="3683" y="81"/>
                </a:lnTo>
                <a:lnTo>
                  <a:pt x="3683" y="82"/>
                </a:lnTo>
                <a:lnTo>
                  <a:pt x="3684" y="82"/>
                </a:lnTo>
                <a:lnTo>
                  <a:pt x="3685" y="84"/>
                </a:lnTo>
                <a:lnTo>
                  <a:pt x="3685" y="84"/>
                </a:lnTo>
                <a:lnTo>
                  <a:pt x="3686" y="84"/>
                </a:lnTo>
                <a:lnTo>
                  <a:pt x="3686" y="84"/>
                </a:lnTo>
                <a:lnTo>
                  <a:pt x="3687" y="84"/>
                </a:lnTo>
                <a:lnTo>
                  <a:pt x="3687" y="84"/>
                </a:lnTo>
                <a:lnTo>
                  <a:pt x="3688" y="84"/>
                </a:lnTo>
                <a:lnTo>
                  <a:pt x="3689" y="84"/>
                </a:lnTo>
                <a:lnTo>
                  <a:pt x="3689" y="84"/>
                </a:lnTo>
                <a:lnTo>
                  <a:pt x="3689" y="84"/>
                </a:lnTo>
                <a:lnTo>
                  <a:pt x="3690" y="84"/>
                </a:lnTo>
                <a:lnTo>
                  <a:pt x="3690" y="84"/>
                </a:lnTo>
                <a:lnTo>
                  <a:pt x="3690" y="84"/>
                </a:lnTo>
                <a:lnTo>
                  <a:pt x="3691" y="84"/>
                </a:lnTo>
                <a:lnTo>
                  <a:pt x="3691" y="84"/>
                </a:lnTo>
                <a:lnTo>
                  <a:pt x="3691" y="84"/>
                </a:lnTo>
                <a:lnTo>
                  <a:pt x="3691" y="84"/>
                </a:lnTo>
                <a:lnTo>
                  <a:pt x="3692" y="84"/>
                </a:lnTo>
                <a:lnTo>
                  <a:pt x="3692" y="84"/>
                </a:lnTo>
                <a:lnTo>
                  <a:pt x="3693" y="84"/>
                </a:lnTo>
                <a:lnTo>
                  <a:pt x="3693" y="84"/>
                </a:lnTo>
                <a:lnTo>
                  <a:pt x="3694" y="84"/>
                </a:lnTo>
                <a:lnTo>
                  <a:pt x="3695" y="84"/>
                </a:lnTo>
                <a:lnTo>
                  <a:pt x="3695" y="83"/>
                </a:lnTo>
                <a:lnTo>
                  <a:pt x="3695" y="84"/>
                </a:lnTo>
                <a:lnTo>
                  <a:pt x="3696" y="81"/>
                </a:lnTo>
                <a:lnTo>
                  <a:pt x="3696" y="81"/>
                </a:lnTo>
                <a:lnTo>
                  <a:pt x="3697" y="77"/>
                </a:lnTo>
                <a:lnTo>
                  <a:pt x="3697" y="77"/>
                </a:lnTo>
                <a:lnTo>
                  <a:pt x="3698" y="78"/>
                </a:lnTo>
                <a:lnTo>
                  <a:pt x="3698" y="77"/>
                </a:lnTo>
                <a:lnTo>
                  <a:pt x="3699" y="77"/>
                </a:lnTo>
                <a:lnTo>
                  <a:pt x="3699" y="77"/>
                </a:lnTo>
                <a:lnTo>
                  <a:pt x="3699" y="79"/>
                </a:lnTo>
                <a:lnTo>
                  <a:pt x="3700" y="79"/>
                </a:lnTo>
                <a:lnTo>
                  <a:pt x="3701" y="81"/>
                </a:lnTo>
                <a:lnTo>
                  <a:pt x="3701" y="81"/>
                </a:lnTo>
                <a:lnTo>
                  <a:pt x="3702" y="82"/>
                </a:lnTo>
                <a:lnTo>
                  <a:pt x="3702" y="81"/>
                </a:lnTo>
                <a:lnTo>
                  <a:pt x="3702" y="81"/>
                </a:lnTo>
                <a:lnTo>
                  <a:pt x="3703" y="79"/>
                </a:lnTo>
                <a:lnTo>
                  <a:pt x="3703" y="79"/>
                </a:lnTo>
                <a:lnTo>
                  <a:pt x="3703" y="79"/>
                </a:lnTo>
                <a:lnTo>
                  <a:pt x="3704" y="79"/>
                </a:lnTo>
                <a:lnTo>
                  <a:pt x="3704" y="79"/>
                </a:lnTo>
                <a:lnTo>
                  <a:pt x="3704" y="79"/>
                </a:lnTo>
                <a:lnTo>
                  <a:pt x="3705" y="79"/>
                </a:lnTo>
                <a:lnTo>
                  <a:pt x="3705" y="79"/>
                </a:lnTo>
                <a:lnTo>
                  <a:pt x="3706" y="79"/>
                </a:lnTo>
                <a:lnTo>
                  <a:pt x="3706" y="79"/>
                </a:lnTo>
                <a:lnTo>
                  <a:pt x="3707" y="79"/>
                </a:lnTo>
                <a:lnTo>
                  <a:pt x="3707" y="79"/>
                </a:lnTo>
                <a:lnTo>
                  <a:pt x="3707" y="79"/>
                </a:lnTo>
                <a:lnTo>
                  <a:pt x="3708" y="81"/>
                </a:lnTo>
                <a:lnTo>
                  <a:pt x="3708" y="80"/>
                </a:lnTo>
                <a:lnTo>
                  <a:pt x="3709" y="83"/>
                </a:lnTo>
                <a:lnTo>
                  <a:pt x="3710" y="83"/>
                </a:lnTo>
                <a:lnTo>
                  <a:pt x="3710" y="83"/>
                </a:lnTo>
                <a:lnTo>
                  <a:pt x="3711" y="83"/>
                </a:lnTo>
                <a:lnTo>
                  <a:pt x="3711" y="83"/>
                </a:lnTo>
                <a:lnTo>
                  <a:pt x="3712" y="83"/>
                </a:lnTo>
                <a:lnTo>
                  <a:pt x="3712" y="83"/>
                </a:lnTo>
                <a:lnTo>
                  <a:pt x="3712" y="83"/>
                </a:lnTo>
                <a:lnTo>
                  <a:pt x="3713" y="83"/>
                </a:lnTo>
                <a:lnTo>
                  <a:pt x="3713" y="83"/>
                </a:lnTo>
                <a:lnTo>
                  <a:pt x="3713" y="83"/>
                </a:lnTo>
                <a:lnTo>
                  <a:pt x="3714" y="83"/>
                </a:lnTo>
                <a:lnTo>
                  <a:pt x="3714" y="83"/>
                </a:lnTo>
                <a:lnTo>
                  <a:pt x="3714" y="83"/>
                </a:lnTo>
                <a:lnTo>
                  <a:pt x="3715" y="84"/>
                </a:lnTo>
                <a:lnTo>
                  <a:pt x="3715" y="85"/>
                </a:lnTo>
                <a:lnTo>
                  <a:pt x="3716" y="85"/>
                </a:lnTo>
                <a:lnTo>
                  <a:pt x="3717" y="85"/>
                </a:lnTo>
                <a:lnTo>
                  <a:pt x="3717" y="85"/>
                </a:lnTo>
                <a:lnTo>
                  <a:pt x="3718" y="86"/>
                </a:lnTo>
                <a:lnTo>
                  <a:pt x="3718" y="86"/>
                </a:lnTo>
                <a:lnTo>
                  <a:pt x="3719" y="86"/>
                </a:lnTo>
                <a:lnTo>
                  <a:pt x="3719" y="86"/>
                </a:lnTo>
                <a:lnTo>
                  <a:pt x="3719" y="87"/>
                </a:lnTo>
                <a:lnTo>
                  <a:pt x="3720" y="87"/>
                </a:lnTo>
                <a:lnTo>
                  <a:pt x="3721" y="87"/>
                </a:lnTo>
                <a:lnTo>
                  <a:pt x="3721" y="87"/>
                </a:lnTo>
                <a:lnTo>
                  <a:pt x="3722" y="87"/>
                </a:lnTo>
                <a:lnTo>
                  <a:pt x="3722" y="87"/>
                </a:lnTo>
                <a:lnTo>
                  <a:pt x="3722" y="88"/>
                </a:lnTo>
                <a:lnTo>
                  <a:pt x="3723" y="88"/>
                </a:lnTo>
                <a:lnTo>
                  <a:pt x="3723" y="88"/>
                </a:lnTo>
                <a:lnTo>
                  <a:pt x="3723" y="88"/>
                </a:lnTo>
                <a:lnTo>
                  <a:pt x="3724" y="87"/>
                </a:lnTo>
                <a:lnTo>
                  <a:pt x="3724" y="87"/>
                </a:lnTo>
                <a:lnTo>
                  <a:pt x="3725" y="85"/>
                </a:lnTo>
                <a:lnTo>
                  <a:pt x="3726" y="85"/>
                </a:lnTo>
                <a:lnTo>
                  <a:pt x="3726" y="84"/>
                </a:lnTo>
                <a:lnTo>
                  <a:pt x="3727" y="84"/>
                </a:lnTo>
                <a:lnTo>
                  <a:pt x="3727" y="84"/>
                </a:lnTo>
                <a:lnTo>
                  <a:pt x="3728" y="84"/>
                </a:lnTo>
                <a:lnTo>
                  <a:pt x="3728" y="84"/>
                </a:lnTo>
                <a:lnTo>
                  <a:pt x="3729" y="84"/>
                </a:lnTo>
                <a:lnTo>
                  <a:pt x="3729" y="84"/>
                </a:lnTo>
                <a:lnTo>
                  <a:pt x="3729" y="84"/>
                </a:lnTo>
                <a:lnTo>
                  <a:pt x="3730" y="84"/>
                </a:lnTo>
                <a:lnTo>
                  <a:pt x="3730" y="84"/>
                </a:lnTo>
                <a:lnTo>
                  <a:pt x="3730" y="84"/>
                </a:lnTo>
                <a:lnTo>
                  <a:pt x="3731" y="84"/>
                </a:lnTo>
                <a:lnTo>
                  <a:pt x="3732" y="84"/>
                </a:lnTo>
                <a:lnTo>
                  <a:pt x="3732" y="84"/>
                </a:lnTo>
                <a:lnTo>
                  <a:pt x="3733" y="84"/>
                </a:lnTo>
                <a:lnTo>
                  <a:pt x="3733" y="84"/>
                </a:lnTo>
                <a:lnTo>
                  <a:pt x="3733" y="84"/>
                </a:lnTo>
                <a:lnTo>
                  <a:pt x="3734" y="84"/>
                </a:lnTo>
                <a:lnTo>
                  <a:pt x="3734" y="84"/>
                </a:lnTo>
                <a:lnTo>
                  <a:pt x="3735" y="84"/>
                </a:lnTo>
                <a:lnTo>
                  <a:pt x="3735" y="84"/>
                </a:lnTo>
                <a:lnTo>
                  <a:pt x="3735" y="84"/>
                </a:lnTo>
                <a:lnTo>
                  <a:pt x="3736" y="85"/>
                </a:lnTo>
                <a:lnTo>
                  <a:pt x="3737" y="85"/>
                </a:lnTo>
                <a:lnTo>
                  <a:pt x="3738" y="87"/>
                </a:lnTo>
                <a:lnTo>
                  <a:pt x="3738" y="88"/>
                </a:lnTo>
                <a:lnTo>
                  <a:pt x="3739" y="92"/>
                </a:lnTo>
                <a:lnTo>
                  <a:pt x="3739" y="92"/>
                </a:lnTo>
                <a:lnTo>
                  <a:pt x="3739" y="92"/>
                </a:lnTo>
                <a:lnTo>
                  <a:pt x="3740" y="92"/>
                </a:lnTo>
                <a:lnTo>
                  <a:pt x="3740" y="92"/>
                </a:lnTo>
                <a:lnTo>
                  <a:pt x="3740" y="92"/>
                </a:lnTo>
                <a:lnTo>
                  <a:pt x="3741" y="92"/>
                </a:lnTo>
                <a:lnTo>
                  <a:pt x="3742" y="92"/>
                </a:lnTo>
                <a:lnTo>
                  <a:pt x="3742" y="92"/>
                </a:lnTo>
                <a:lnTo>
                  <a:pt x="3742" y="92"/>
                </a:lnTo>
                <a:lnTo>
                  <a:pt x="3743" y="92"/>
                </a:lnTo>
                <a:lnTo>
                  <a:pt x="3743" y="92"/>
                </a:lnTo>
                <a:lnTo>
                  <a:pt x="3744" y="92"/>
                </a:lnTo>
                <a:lnTo>
                  <a:pt x="3744" y="91"/>
                </a:lnTo>
                <a:lnTo>
                  <a:pt x="3744" y="91"/>
                </a:lnTo>
                <a:lnTo>
                  <a:pt x="3744" y="91"/>
                </a:lnTo>
                <a:lnTo>
                  <a:pt x="3745" y="91"/>
                </a:lnTo>
                <a:lnTo>
                  <a:pt x="3745" y="91"/>
                </a:lnTo>
                <a:lnTo>
                  <a:pt x="3746" y="91"/>
                </a:lnTo>
                <a:lnTo>
                  <a:pt x="3746" y="91"/>
                </a:lnTo>
                <a:lnTo>
                  <a:pt x="3746" y="91"/>
                </a:lnTo>
                <a:lnTo>
                  <a:pt x="3747" y="92"/>
                </a:lnTo>
                <a:lnTo>
                  <a:pt x="3748" y="92"/>
                </a:lnTo>
                <a:lnTo>
                  <a:pt x="3748" y="92"/>
                </a:lnTo>
                <a:lnTo>
                  <a:pt x="3749" y="92"/>
                </a:lnTo>
                <a:lnTo>
                  <a:pt x="3749" y="92"/>
                </a:lnTo>
                <a:lnTo>
                  <a:pt x="3750" y="90"/>
                </a:lnTo>
                <a:lnTo>
                  <a:pt x="3750" y="90"/>
                </a:lnTo>
                <a:lnTo>
                  <a:pt x="3751" y="90"/>
                </a:lnTo>
                <a:lnTo>
                  <a:pt x="3751" y="90"/>
                </a:lnTo>
                <a:lnTo>
                  <a:pt x="3752" y="91"/>
                </a:lnTo>
                <a:lnTo>
                  <a:pt x="3753" y="91"/>
                </a:lnTo>
                <a:lnTo>
                  <a:pt x="3753" y="91"/>
                </a:lnTo>
                <a:lnTo>
                  <a:pt x="3754" y="91"/>
                </a:lnTo>
                <a:lnTo>
                  <a:pt x="3754" y="92"/>
                </a:lnTo>
                <a:lnTo>
                  <a:pt x="3754" y="92"/>
                </a:lnTo>
                <a:lnTo>
                  <a:pt x="3755" y="92"/>
                </a:lnTo>
                <a:lnTo>
                  <a:pt x="3755" y="92"/>
                </a:lnTo>
                <a:lnTo>
                  <a:pt x="3756" y="92"/>
                </a:lnTo>
                <a:lnTo>
                  <a:pt x="3756" y="92"/>
                </a:lnTo>
                <a:lnTo>
                  <a:pt x="3756" y="92"/>
                </a:lnTo>
                <a:lnTo>
                  <a:pt x="3757" y="92"/>
                </a:lnTo>
                <a:lnTo>
                  <a:pt x="3757" y="92"/>
                </a:lnTo>
                <a:lnTo>
                  <a:pt x="3758" y="92"/>
                </a:lnTo>
                <a:lnTo>
                  <a:pt x="3758" y="92"/>
                </a:lnTo>
                <a:lnTo>
                  <a:pt x="3759" y="92"/>
                </a:lnTo>
                <a:lnTo>
                  <a:pt x="3760" y="92"/>
                </a:lnTo>
                <a:lnTo>
                  <a:pt x="3760" y="91"/>
                </a:lnTo>
                <a:lnTo>
                  <a:pt x="3761" y="92"/>
                </a:lnTo>
                <a:lnTo>
                  <a:pt x="3761" y="91"/>
                </a:lnTo>
                <a:lnTo>
                  <a:pt x="3761" y="92"/>
                </a:lnTo>
                <a:lnTo>
                  <a:pt x="3762" y="88"/>
                </a:lnTo>
                <a:lnTo>
                  <a:pt x="3762" y="88"/>
                </a:lnTo>
                <a:lnTo>
                  <a:pt x="3763" y="88"/>
                </a:lnTo>
                <a:lnTo>
                  <a:pt x="3763" y="88"/>
                </a:lnTo>
                <a:lnTo>
                  <a:pt x="3764" y="88"/>
                </a:lnTo>
                <a:lnTo>
                  <a:pt x="3764" y="88"/>
                </a:lnTo>
                <a:lnTo>
                  <a:pt x="3764" y="88"/>
                </a:lnTo>
                <a:lnTo>
                  <a:pt x="3765" y="88"/>
                </a:lnTo>
                <a:lnTo>
                  <a:pt x="3765" y="88"/>
                </a:lnTo>
                <a:lnTo>
                  <a:pt x="3766" y="89"/>
                </a:lnTo>
                <a:lnTo>
                  <a:pt x="3766" y="90"/>
                </a:lnTo>
                <a:lnTo>
                  <a:pt x="3767" y="91"/>
                </a:lnTo>
                <a:lnTo>
                  <a:pt x="3767" y="91"/>
                </a:lnTo>
                <a:lnTo>
                  <a:pt x="3768" y="91"/>
                </a:lnTo>
                <a:lnTo>
                  <a:pt x="3768" y="91"/>
                </a:lnTo>
                <a:lnTo>
                  <a:pt x="3769" y="91"/>
                </a:lnTo>
                <a:lnTo>
                  <a:pt x="3770" y="91"/>
                </a:lnTo>
                <a:lnTo>
                  <a:pt x="3770" y="91"/>
                </a:lnTo>
                <a:lnTo>
                  <a:pt x="3771" y="91"/>
                </a:lnTo>
                <a:lnTo>
                  <a:pt x="3771" y="91"/>
                </a:lnTo>
                <a:lnTo>
                  <a:pt x="3771" y="91"/>
                </a:lnTo>
                <a:lnTo>
                  <a:pt x="3772" y="91"/>
                </a:lnTo>
                <a:lnTo>
                  <a:pt x="3772" y="91"/>
                </a:lnTo>
                <a:lnTo>
                  <a:pt x="3772" y="91"/>
                </a:lnTo>
                <a:lnTo>
                  <a:pt x="3773" y="91"/>
                </a:lnTo>
                <a:lnTo>
                  <a:pt x="3773" y="90"/>
                </a:lnTo>
                <a:lnTo>
                  <a:pt x="3774" y="90"/>
                </a:lnTo>
                <a:lnTo>
                  <a:pt x="3774" y="90"/>
                </a:lnTo>
                <a:lnTo>
                  <a:pt x="3774" y="90"/>
                </a:lnTo>
                <a:lnTo>
                  <a:pt x="3775" y="90"/>
                </a:lnTo>
                <a:lnTo>
                  <a:pt x="3776" y="90"/>
                </a:lnTo>
                <a:lnTo>
                  <a:pt x="3776" y="91"/>
                </a:lnTo>
                <a:lnTo>
                  <a:pt x="3777" y="91"/>
                </a:lnTo>
                <a:lnTo>
                  <a:pt x="3777" y="90"/>
                </a:lnTo>
                <a:lnTo>
                  <a:pt x="3777" y="90"/>
                </a:lnTo>
                <a:lnTo>
                  <a:pt x="3778" y="90"/>
                </a:lnTo>
                <a:lnTo>
                  <a:pt x="3778" y="90"/>
                </a:lnTo>
                <a:lnTo>
                  <a:pt x="3779" y="90"/>
                </a:lnTo>
                <a:lnTo>
                  <a:pt x="3779" y="90"/>
                </a:lnTo>
                <a:lnTo>
                  <a:pt x="3779" y="91"/>
                </a:lnTo>
                <a:lnTo>
                  <a:pt x="3781" y="91"/>
                </a:lnTo>
                <a:lnTo>
                  <a:pt x="3781" y="91"/>
                </a:lnTo>
                <a:lnTo>
                  <a:pt x="3781" y="91"/>
                </a:lnTo>
                <a:lnTo>
                  <a:pt x="3782" y="91"/>
                </a:lnTo>
                <a:lnTo>
                  <a:pt x="3782" y="91"/>
                </a:lnTo>
                <a:lnTo>
                  <a:pt x="3782" y="91"/>
                </a:lnTo>
                <a:lnTo>
                  <a:pt x="3783" y="89"/>
                </a:lnTo>
                <a:lnTo>
                  <a:pt x="3783" y="89"/>
                </a:lnTo>
                <a:lnTo>
                  <a:pt x="3784" y="89"/>
                </a:lnTo>
                <a:lnTo>
                  <a:pt x="3784" y="89"/>
                </a:lnTo>
                <a:lnTo>
                  <a:pt x="3785" y="89"/>
                </a:lnTo>
                <a:lnTo>
                  <a:pt x="3785" y="88"/>
                </a:lnTo>
                <a:lnTo>
                  <a:pt x="3785" y="90"/>
                </a:lnTo>
                <a:lnTo>
                  <a:pt x="3786" y="90"/>
                </a:lnTo>
                <a:lnTo>
                  <a:pt x="3786" y="90"/>
                </a:lnTo>
                <a:lnTo>
                  <a:pt x="3786" y="89"/>
                </a:lnTo>
                <a:lnTo>
                  <a:pt x="3787" y="89"/>
                </a:lnTo>
                <a:lnTo>
                  <a:pt x="3787" y="89"/>
                </a:lnTo>
                <a:lnTo>
                  <a:pt x="3788" y="89"/>
                </a:lnTo>
                <a:lnTo>
                  <a:pt x="3788" y="89"/>
                </a:lnTo>
                <a:lnTo>
                  <a:pt x="3789" y="89"/>
                </a:lnTo>
                <a:lnTo>
                  <a:pt x="3789" y="89"/>
                </a:lnTo>
                <a:lnTo>
                  <a:pt x="3790" y="89"/>
                </a:lnTo>
                <a:lnTo>
                  <a:pt x="3790" y="89"/>
                </a:lnTo>
                <a:lnTo>
                  <a:pt x="3791" y="89"/>
                </a:lnTo>
                <a:lnTo>
                  <a:pt x="3791" y="89"/>
                </a:lnTo>
                <a:lnTo>
                  <a:pt x="3791" y="89"/>
                </a:lnTo>
                <a:lnTo>
                  <a:pt x="3792" y="89"/>
                </a:lnTo>
                <a:lnTo>
                  <a:pt x="3792" y="89"/>
                </a:lnTo>
                <a:lnTo>
                  <a:pt x="3793" y="89"/>
                </a:lnTo>
                <a:lnTo>
                  <a:pt x="3793" y="89"/>
                </a:lnTo>
                <a:lnTo>
                  <a:pt x="3794" y="88"/>
                </a:lnTo>
                <a:lnTo>
                  <a:pt x="3794" y="88"/>
                </a:lnTo>
                <a:lnTo>
                  <a:pt x="3794" y="89"/>
                </a:lnTo>
                <a:lnTo>
                  <a:pt x="3795" y="89"/>
                </a:lnTo>
                <a:lnTo>
                  <a:pt x="3796" y="89"/>
                </a:lnTo>
                <a:lnTo>
                  <a:pt x="3796" y="90"/>
                </a:lnTo>
                <a:lnTo>
                  <a:pt x="3797" y="89"/>
                </a:lnTo>
                <a:lnTo>
                  <a:pt x="3797" y="89"/>
                </a:lnTo>
                <a:lnTo>
                  <a:pt x="3797" y="89"/>
                </a:lnTo>
                <a:lnTo>
                  <a:pt x="3798" y="90"/>
                </a:lnTo>
                <a:lnTo>
                  <a:pt x="3798" y="90"/>
                </a:lnTo>
                <a:lnTo>
                  <a:pt x="3799" y="89"/>
                </a:lnTo>
                <a:lnTo>
                  <a:pt x="3799" y="89"/>
                </a:lnTo>
                <a:lnTo>
                  <a:pt x="3800" y="89"/>
                </a:lnTo>
                <a:lnTo>
                  <a:pt x="3800" y="89"/>
                </a:lnTo>
                <a:lnTo>
                  <a:pt x="3801" y="89"/>
                </a:lnTo>
                <a:lnTo>
                  <a:pt x="3801" y="88"/>
                </a:lnTo>
                <a:lnTo>
                  <a:pt x="3801" y="89"/>
                </a:lnTo>
                <a:lnTo>
                  <a:pt x="3802" y="89"/>
                </a:lnTo>
                <a:lnTo>
                  <a:pt x="3802" y="89"/>
                </a:lnTo>
                <a:lnTo>
                  <a:pt x="3803" y="89"/>
                </a:lnTo>
                <a:lnTo>
                  <a:pt x="3803" y="88"/>
                </a:lnTo>
                <a:lnTo>
                  <a:pt x="3803" y="87"/>
                </a:lnTo>
                <a:lnTo>
                  <a:pt x="3804" y="88"/>
                </a:lnTo>
                <a:lnTo>
                  <a:pt x="3804" y="88"/>
                </a:lnTo>
                <a:lnTo>
                  <a:pt x="3805" y="88"/>
                </a:lnTo>
                <a:lnTo>
                  <a:pt x="3805" y="88"/>
                </a:lnTo>
                <a:lnTo>
                  <a:pt x="3806" y="88"/>
                </a:lnTo>
                <a:lnTo>
                  <a:pt x="3806" y="88"/>
                </a:lnTo>
                <a:lnTo>
                  <a:pt x="3807" y="88"/>
                </a:lnTo>
                <a:lnTo>
                  <a:pt x="3808" y="88"/>
                </a:lnTo>
                <a:lnTo>
                  <a:pt x="3808" y="89"/>
                </a:lnTo>
                <a:lnTo>
                  <a:pt x="3808" y="89"/>
                </a:lnTo>
                <a:lnTo>
                  <a:pt x="3809" y="88"/>
                </a:lnTo>
                <a:lnTo>
                  <a:pt x="3809" y="88"/>
                </a:lnTo>
                <a:lnTo>
                  <a:pt x="3809" y="88"/>
                </a:lnTo>
                <a:lnTo>
                  <a:pt x="3810" y="89"/>
                </a:lnTo>
                <a:lnTo>
                  <a:pt x="3810" y="89"/>
                </a:lnTo>
                <a:lnTo>
                  <a:pt x="3811" y="88"/>
                </a:lnTo>
                <a:lnTo>
                  <a:pt x="3811" y="88"/>
                </a:lnTo>
                <a:lnTo>
                  <a:pt x="3812" y="88"/>
                </a:lnTo>
                <a:lnTo>
                  <a:pt x="3812" y="88"/>
                </a:lnTo>
                <a:lnTo>
                  <a:pt x="3813" y="89"/>
                </a:lnTo>
                <a:lnTo>
                  <a:pt x="3813" y="89"/>
                </a:lnTo>
                <a:lnTo>
                  <a:pt x="3814" y="90"/>
                </a:lnTo>
                <a:lnTo>
                  <a:pt x="3814" y="90"/>
                </a:lnTo>
                <a:lnTo>
                  <a:pt x="3815" y="90"/>
                </a:lnTo>
                <a:lnTo>
                  <a:pt x="3815" y="90"/>
                </a:lnTo>
                <a:lnTo>
                  <a:pt x="3815" y="90"/>
                </a:lnTo>
                <a:lnTo>
                  <a:pt x="3816" y="91"/>
                </a:lnTo>
                <a:lnTo>
                  <a:pt x="3817" y="91"/>
                </a:lnTo>
                <a:lnTo>
                  <a:pt x="3817" y="90"/>
                </a:lnTo>
                <a:lnTo>
                  <a:pt x="3818" y="90"/>
                </a:lnTo>
                <a:lnTo>
                  <a:pt x="3819" y="90"/>
                </a:lnTo>
                <a:lnTo>
                  <a:pt x="3819" y="90"/>
                </a:lnTo>
                <a:lnTo>
                  <a:pt x="3820" y="90"/>
                </a:lnTo>
                <a:lnTo>
                  <a:pt x="3820" y="90"/>
                </a:lnTo>
                <a:lnTo>
                  <a:pt x="3820" y="90"/>
                </a:lnTo>
                <a:lnTo>
                  <a:pt x="3821" y="89"/>
                </a:lnTo>
                <a:lnTo>
                  <a:pt x="3821" y="90"/>
                </a:lnTo>
                <a:lnTo>
                  <a:pt x="3821" y="90"/>
                </a:lnTo>
                <a:lnTo>
                  <a:pt x="3822" y="90"/>
                </a:lnTo>
                <a:lnTo>
                  <a:pt x="3823" y="90"/>
                </a:lnTo>
                <a:lnTo>
                  <a:pt x="3823" y="90"/>
                </a:lnTo>
                <a:lnTo>
                  <a:pt x="3824" y="90"/>
                </a:lnTo>
                <a:lnTo>
                  <a:pt x="3824" y="90"/>
                </a:lnTo>
                <a:lnTo>
                  <a:pt x="3825" y="90"/>
                </a:lnTo>
                <a:lnTo>
                  <a:pt x="3825" y="90"/>
                </a:lnTo>
                <a:lnTo>
                  <a:pt x="3825" y="90"/>
                </a:lnTo>
                <a:lnTo>
                  <a:pt x="3825" y="90"/>
                </a:lnTo>
                <a:lnTo>
                  <a:pt x="3826" y="90"/>
                </a:lnTo>
                <a:lnTo>
                  <a:pt x="3826" y="90"/>
                </a:lnTo>
                <a:lnTo>
                  <a:pt x="3827" y="90"/>
                </a:lnTo>
                <a:lnTo>
                  <a:pt x="3827" y="90"/>
                </a:lnTo>
                <a:lnTo>
                  <a:pt x="3828" y="90"/>
                </a:lnTo>
                <a:lnTo>
                  <a:pt x="3829" y="91"/>
                </a:lnTo>
                <a:lnTo>
                  <a:pt x="3829" y="91"/>
                </a:lnTo>
                <a:lnTo>
                  <a:pt x="3829" y="91"/>
                </a:lnTo>
                <a:lnTo>
                  <a:pt x="3829" y="91"/>
                </a:lnTo>
                <a:lnTo>
                  <a:pt x="3830" y="91"/>
                </a:lnTo>
                <a:lnTo>
                  <a:pt x="3830" y="91"/>
                </a:lnTo>
                <a:lnTo>
                  <a:pt x="3831" y="90"/>
                </a:lnTo>
                <a:lnTo>
                  <a:pt x="3831" y="90"/>
                </a:lnTo>
                <a:lnTo>
                  <a:pt x="3832" y="90"/>
                </a:lnTo>
                <a:lnTo>
                  <a:pt x="3832" y="90"/>
                </a:lnTo>
                <a:lnTo>
                  <a:pt x="3833" y="90"/>
                </a:lnTo>
                <a:lnTo>
                  <a:pt x="3833" y="90"/>
                </a:lnTo>
                <a:lnTo>
                  <a:pt x="3833" y="90"/>
                </a:lnTo>
                <a:lnTo>
                  <a:pt x="3834" y="90"/>
                </a:lnTo>
                <a:lnTo>
                  <a:pt x="3835" y="90"/>
                </a:lnTo>
                <a:lnTo>
                  <a:pt x="3835" y="90"/>
                </a:lnTo>
                <a:lnTo>
                  <a:pt x="3835" y="90"/>
                </a:lnTo>
                <a:lnTo>
                  <a:pt x="3836" y="90"/>
                </a:lnTo>
                <a:lnTo>
                  <a:pt x="3836" y="90"/>
                </a:lnTo>
                <a:lnTo>
                  <a:pt x="3837" y="88"/>
                </a:lnTo>
                <a:lnTo>
                  <a:pt x="3837" y="88"/>
                </a:lnTo>
                <a:lnTo>
                  <a:pt x="3837" y="88"/>
                </a:lnTo>
                <a:lnTo>
                  <a:pt x="3838" y="90"/>
                </a:lnTo>
                <a:lnTo>
                  <a:pt x="3839" y="91"/>
                </a:lnTo>
                <a:lnTo>
                  <a:pt x="3839" y="92"/>
                </a:lnTo>
                <a:lnTo>
                  <a:pt x="3840" y="92"/>
                </a:lnTo>
                <a:lnTo>
                  <a:pt x="3840" y="92"/>
                </a:lnTo>
                <a:lnTo>
                  <a:pt x="3841" y="92"/>
                </a:lnTo>
                <a:lnTo>
                  <a:pt x="3841" y="92"/>
                </a:lnTo>
                <a:lnTo>
                  <a:pt x="3841" y="92"/>
                </a:lnTo>
                <a:lnTo>
                  <a:pt x="3842" y="92"/>
                </a:lnTo>
                <a:lnTo>
                  <a:pt x="3842" y="92"/>
                </a:lnTo>
                <a:lnTo>
                  <a:pt x="3843" y="92"/>
                </a:lnTo>
                <a:lnTo>
                  <a:pt x="3843" y="92"/>
                </a:lnTo>
                <a:lnTo>
                  <a:pt x="3844" y="92"/>
                </a:lnTo>
                <a:lnTo>
                  <a:pt x="3844" y="93"/>
                </a:lnTo>
                <a:lnTo>
                  <a:pt x="3844" y="93"/>
                </a:lnTo>
                <a:lnTo>
                  <a:pt x="3845" y="93"/>
                </a:lnTo>
                <a:lnTo>
                  <a:pt x="3845" y="93"/>
                </a:lnTo>
                <a:lnTo>
                  <a:pt x="3846" y="93"/>
                </a:lnTo>
                <a:lnTo>
                  <a:pt x="3846" y="93"/>
                </a:lnTo>
                <a:lnTo>
                  <a:pt x="3847" y="93"/>
                </a:lnTo>
                <a:lnTo>
                  <a:pt x="3847" y="93"/>
                </a:lnTo>
                <a:lnTo>
                  <a:pt x="3847" y="93"/>
                </a:lnTo>
                <a:lnTo>
                  <a:pt x="3848" y="92"/>
                </a:lnTo>
                <a:lnTo>
                  <a:pt x="3848" y="92"/>
                </a:lnTo>
                <a:lnTo>
                  <a:pt x="3848" y="92"/>
                </a:lnTo>
                <a:lnTo>
                  <a:pt x="3849" y="92"/>
                </a:lnTo>
                <a:lnTo>
                  <a:pt x="3849" y="92"/>
                </a:lnTo>
                <a:lnTo>
                  <a:pt x="3850" y="92"/>
                </a:lnTo>
                <a:lnTo>
                  <a:pt x="3851" y="95"/>
                </a:lnTo>
                <a:lnTo>
                  <a:pt x="3851" y="95"/>
                </a:lnTo>
                <a:lnTo>
                  <a:pt x="3852" y="95"/>
                </a:lnTo>
                <a:lnTo>
                  <a:pt x="3852" y="95"/>
                </a:lnTo>
                <a:lnTo>
                  <a:pt x="3852" y="95"/>
                </a:lnTo>
                <a:lnTo>
                  <a:pt x="3852" y="95"/>
                </a:lnTo>
                <a:lnTo>
                  <a:pt x="3853" y="95"/>
                </a:lnTo>
                <a:lnTo>
                  <a:pt x="3853" y="95"/>
                </a:lnTo>
                <a:lnTo>
                  <a:pt x="3854" y="96"/>
                </a:lnTo>
                <a:lnTo>
                  <a:pt x="3855" y="96"/>
                </a:lnTo>
                <a:lnTo>
                  <a:pt x="3856" y="96"/>
                </a:lnTo>
                <a:lnTo>
                  <a:pt x="3856" y="96"/>
                </a:lnTo>
                <a:lnTo>
                  <a:pt x="3856" y="96"/>
                </a:lnTo>
                <a:lnTo>
                  <a:pt x="3857" y="96"/>
                </a:lnTo>
                <a:lnTo>
                  <a:pt x="3857" y="96"/>
                </a:lnTo>
                <a:lnTo>
                  <a:pt x="3858" y="96"/>
                </a:lnTo>
                <a:lnTo>
                  <a:pt x="3858" y="96"/>
                </a:lnTo>
                <a:lnTo>
                  <a:pt x="3859" y="96"/>
                </a:lnTo>
                <a:lnTo>
                  <a:pt x="3860" y="96"/>
                </a:lnTo>
                <a:lnTo>
                  <a:pt x="3860" y="96"/>
                </a:lnTo>
                <a:lnTo>
                  <a:pt x="3860" y="96"/>
                </a:lnTo>
                <a:lnTo>
                  <a:pt x="3860" y="96"/>
                </a:lnTo>
                <a:lnTo>
                  <a:pt x="3861" y="96"/>
                </a:lnTo>
                <a:lnTo>
                  <a:pt x="3862" y="96"/>
                </a:lnTo>
                <a:lnTo>
                  <a:pt x="3862" y="96"/>
                </a:lnTo>
                <a:lnTo>
                  <a:pt x="3863" y="96"/>
                </a:lnTo>
                <a:lnTo>
                  <a:pt x="3863" y="96"/>
                </a:lnTo>
                <a:lnTo>
                  <a:pt x="3863" y="96"/>
                </a:lnTo>
                <a:lnTo>
                  <a:pt x="3864" y="96"/>
                </a:lnTo>
                <a:lnTo>
                  <a:pt x="3864" y="96"/>
                </a:lnTo>
                <a:lnTo>
                  <a:pt x="3864" y="96"/>
                </a:lnTo>
                <a:lnTo>
                  <a:pt x="3865" y="96"/>
                </a:lnTo>
                <a:lnTo>
                  <a:pt x="3865" y="95"/>
                </a:lnTo>
                <a:lnTo>
                  <a:pt x="3866" y="95"/>
                </a:lnTo>
                <a:lnTo>
                  <a:pt x="3866" y="96"/>
                </a:lnTo>
                <a:lnTo>
                  <a:pt x="3867" y="95"/>
                </a:lnTo>
                <a:lnTo>
                  <a:pt x="3867" y="95"/>
                </a:lnTo>
                <a:lnTo>
                  <a:pt x="3868" y="95"/>
                </a:lnTo>
                <a:lnTo>
                  <a:pt x="3868" y="95"/>
                </a:lnTo>
                <a:lnTo>
                  <a:pt x="3869" y="94"/>
                </a:lnTo>
                <a:lnTo>
                  <a:pt x="3869" y="94"/>
                </a:lnTo>
                <a:lnTo>
                  <a:pt x="3870" y="94"/>
                </a:lnTo>
                <a:lnTo>
                  <a:pt x="3871" y="94"/>
                </a:lnTo>
                <a:lnTo>
                  <a:pt x="3871" y="94"/>
                </a:lnTo>
                <a:lnTo>
                  <a:pt x="3872" y="93"/>
                </a:lnTo>
                <a:lnTo>
                  <a:pt x="3872" y="93"/>
                </a:lnTo>
                <a:lnTo>
                  <a:pt x="3873" y="93"/>
                </a:lnTo>
                <a:lnTo>
                  <a:pt x="3873" y="93"/>
                </a:lnTo>
                <a:lnTo>
                  <a:pt x="3874" y="92"/>
                </a:lnTo>
                <a:lnTo>
                  <a:pt x="3874" y="92"/>
                </a:lnTo>
                <a:lnTo>
                  <a:pt x="3875" y="92"/>
                </a:lnTo>
                <a:lnTo>
                  <a:pt x="3875" y="92"/>
                </a:lnTo>
                <a:lnTo>
                  <a:pt x="3876" y="92"/>
                </a:lnTo>
                <a:lnTo>
                  <a:pt x="3876" y="92"/>
                </a:lnTo>
                <a:lnTo>
                  <a:pt x="3876" y="92"/>
                </a:lnTo>
                <a:lnTo>
                  <a:pt x="3876" y="92"/>
                </a:lnTo>
                <a:lnTo>
                  <a:pt x="3877" y="92"/>
                </a:lnTo>
                <a:lnTo>
                  <a:pt x="3877" y="93"/>
                </a:lnTo>
                <a:lnTo>
                  <a:pt x="3877" y="92"/>
                </a:lnTo>
                <a:lnTo>
                  <a:pt x="3878" y="92"/>
                </a:lnTo>
                <a:lnTo>
                  <a:pt x="3878" y="93"/>
                </a:lnTo>
                <a:lnTo>
                  <a:pt x="3879" y="93"/>
                </a:lnTo>
                <a:lnTo>
                  <a:pt x="3879" y="93"/>
                </a:lnTo>
                <a:lnTo>
                  <a:pt x="3880" y="95"/>
                </a:lnTo>
                <a:lnTo>
                  <a:pt x="3880" y="95"/>
                </a:lnTo>
                <a:lnTo>
                  <a:pt x="3881" y="95"/>
                </a:lnTo>
                <a:lnTo>
                  <a:pt x="3881" y="95"/>
                </a:lnTo>
                <a:lnTo>
                  <a:pt x="3882" y="96"/>
                </a:lnTo>
                <a:lnTo>
                  <a:pt x="3882" y="95"/>
                </a:lnTo>
                <a:lnTo>
                  <a:pt x="3883" y="96"/>
                </a:lnTo>
                <a:lnTo>
                  <a:pt x="3883" y="95"/>
                </a:lnTo>
                <a:lnTo>
                  <a:pt x="3883" y="95"/>
                </a:lnTo>
                <a:lnTo>
                  <a:pt x="3884" y="96"/>
                </a:lnTo>
                <a:lnTo>
                  <a:pt x="3884" y="97"/>
                </a:lnTo>
                <a:lnTo>
                  <a:pt x="3884" y="98"/>
                </a:lnTo>
                <a:lnTo>
                  <a:pt x="3885" y="97"/>
                </a:lnTo>
                <a:lnTo>
                  <a:pt x="3885" y="97"/>
                </a:lnTo>
                <a:lnTo>
                  <a:pt x="3886" y="97"/>
                </a:lnTo>
                <a:lnTo>
                  <a:pt x="3886" y="97"/>
                </a:lnTo>
                <a:lnTo>
                  <a:pt x="3887" y="98"/>
                </a:lnTo>
                <a:lnTo>
                  <a:pt x="3888" y="99"/>
                </a:lnTo>
                <a:lnTo>
                  <a:pt x="3888" y="99"/>
                </a:lnTo>
                <a:lnTo>
                  <a:pt x="3889" y="100"/>
                </a:lnTo>
                <a:lnTo>
                  <a:pt x="3889" y="100"/>
                </a:lnTo>
                <a:lnTo>
                  <a:pt x="3889" y="100"/>
                </a:lnTo>
                <a:lnTo>
                  <a:pt x="3890" y="97"/>
                </a:lnTo>
                <a:lnTo>
                  <a:pt x="3890" y="96"/>
                </a:lnTo>
                <a:lnTo>
                  <a:pt x="3891" y="95"/>
                </a:lnTo>
                <a:lnTo>
                  <a:pt x="3892" y="95"/>
                </a:lnTo>
                <a:lnTo>
                  <a:pt x="3892" y="93"/>
                </a:lnTo>
                <a:lnTo>
                  <a:pt x="3892" y="93"/>
                </a:lnTo>
                <a:lnTo>
                  <a:pt x="3894" y="93"/>
                </a:lnTo>
                <a:lnTo>
                  <a:pt x="3894" y="93"/>
                </a:lnTo>
                <a:lnTo>
                  <a:pt x="3894" y="92"/>
                </a:lnTo>
                <a:lnTo>
                  <a:pt x="3895" y="93"/>
                </a:lnTo>
                <a:lnTo>
                  <a:pt x="3895" y="93"/>
                </a:lnTo>
                <a:lnTo>
                  <a:pt x="3895" y="93"/>
                </a:lnTo>
                <a:lnTo>
                  <a:pt x="3896" y="93"/>
                </a:lnTo>
                <a:lnTo>
                  <a:pt x="3896" y="92"/>
                </a:lnTo>
                <a:lnTo>
                  <a:pt x="3897" y="92"/>
                </a:lnTo>
                <a:lnTo>
                  <a:pt x="3898" y="91"/>
                </a:lnTo>
                <a:lnTo>
                  <a:pt x="3898" y="90"/>
                </a:lnTo>
                <a:lnTo>
                  <a:pt x="3899" y="90"/>
                </a:lnTo>
                <a:lnTo>
                  <a:pt x="3899" y="90"/>
                </a:lnTo>
                <a:lnTo>
                  <a:pt x="3899" y="91"/>
                </a:lnTo>
                <a:lnTo>
                  <a:pt x="3900" y="90"/>
                </a:lnTo>
                <a:lnTo>
                  <a:pt x="3900" y="90"/>
                </a:lnTo>
                <a:lnTo>
                  <a:pt x="3900" y="90"/>
                </a:lnTo>
                <a:lnTo>
                  <a:pt x="3901" y="90"/>
                </a:lnTo>
                <a:lnTo>
                  <a:pt x="3901" y="90"/>
                </a:lnTo>
                <a:lnTo>
                  <a:pt x="3902" y="90"/>
                </a:lnTo>
                <a:lnTo>
                  <a:pt x="3903" y="90"/>
                </a:lnTo>
                <a:lnTo>
                  <a:pt x="3903" y="90"/>
                </a:lnTo>
                <a:lnTo>
                  <a:pt x="3903" y="89"/>
                </a:lnTo>
                <a:lnTo>
                  <a:pt x="3904" y="89"/>
                </a:lnTo>
                <a:lnTo>
                  <a:pt x="3904" y="89"/>
                </a:lnTo>
                <a:lnTo>
                  <a:pt x="3905" y="89"/>
                </a:lnTo>
                <a:lnTo>
                  <a:pt x="3905" y="89"/>
                </a:lnTo>
                <a:lnTo>
                  <a:pt x="3905" y="89"/>
                </a:lnTo>
                <a:lnTo>
                  <a:pt x="3906" y="89"/>
                </a:lnTo>
                <a:lnTo>
                  <a:pt x="3906" y="89"/>
                </a:lnTo>
                <a:lnTo>
                  <a:pt x="3906" y="89"/>
                </a:lnTo>
                <a:lnTo>
                  <a:pt x="3906" y="89"/>
                </a:lnTo>
                <a:lnTo>
                  <a:pt x="3907" y="88"/>
                </a:lnTo>
                <a:lnTo>
                  <a:pt x="3907" y="88"/>
                </a:lnTo>
                <a:lnTo>
                  <a:pt x="3907" y="89"/>
                </a:lnTo>
                <a:lnTo>
                  <a:pt x="3908" y="88"/>
                </a:lnTo>
                <a:lnTo>
                  <a:pt x="3909" y="88"/>
                </a:lnTo>
                <a:lnTo>
                  <a:pt x="3910" y="89"/>
                </a:lnTo>
                <a:lnTo>
                  <a:pt x="3910" y="89"/>
                </a:lnTo>
                <a:lnTo>
                  <a:pt x="3911" y="89"/>
                </a:lnTo>
                <a:lnTo>
                  <a:pt x="3911" y="89"/>
                </a:lnTo>
                <a:lnTo>
                  <a:pt x="3911" y="89"/>
                </a:lnTo>
                <a:lnTo>
                  <a:pt x="3912" y="89"/>
                </a:lnTo>
                <a:lnTo>
                  <a:pt x="3912" y="88"/>
                </a:lnTo>
                <a:lnTo>
                  <a:pt x="3913" y="88"/>
                </a:lnTo>
                <a:lnTo>
                  <a:pt x="3913" y="88"/>
                </a:lnTo>
                <a:lnTo>
                  <a:pt x="3914" y="88"/>
                </a:lnTo>
                <a:lnTo>
                  <a:pt x="3914" y="88"/>
                </a:lnTo>
                <a:lnTo>
                  <a:pt x="3914" y="89"/>
                </a:lnTo>
                <a:lnTo>
                  <a:pt x="3915" y="89"/>
                </a:lnTo>
                <a:lnTo>
                  <a:pt x="3915" y="89"/>
                </a:lnTo>
                <a:lnTo>
                  <a:pt x="3915" y="89"/>
                </a:lnTo>
                <a:lnTo>
                  <a:pt x="3915" y="88"/>
                </a:lnTo>
                <a:lnTo>
                  <a:pt x="3916" y="88"/>
                </a:lnTo>
                <a:lnTo>
                  <a:pt x="3916" y="88"/>
                </a:lnTo>
                <a:lnTo>
                  <a:pt x="3917" y="88"/>
                </a:lnTo>
                <a:lnTo>
                  <a:pt x="3917" y="88"/>
                </a:lnTo>
                <a:lnTo>
                  <a:pt x="3918" y="88"/>
                </a:lnTo>
                <a:lnTo>
                  <a:pt x="3918" y="88"/>
                </a:lnTo>
                <a:lnTo>
                  <a:pt x="3919" y="88"/>
                </a:lnTo>
                <a:lnTo>
                  <a:pt x="3919" y="88"/>
                </a:lnTo>
                <a:lnTo>
                  <a:pt x="3920" y="88"/>
                </a:lnTo>
                <a:lnTo>
                  <a:pt x="3921" y="87"/>
                </a:lnTo>
                <a:lnTo>
                  <a:pt x="3921" y="87"/>
                </a:lnTo>
                <a:lnTo>
                  <a:pt x="3921" y="87"/>
                </a:lnTo>
                <a:lnTo>
                  <a:pt x="3922" y="88"/>
                </a:lnTo>
                <a:lnTo>
                  <a:pt x="3922" y="88"/>
                </a:lnTo>
                <a:lnTo>
                  <a:pt x="3923" y="88"/>
                </a:lnTo>
                <a:lnTo>
                  <a:pt x="3923" y="88"/>
                </a:lnTo>
                <a:lnTo>
                  <a:pt x="3923" y="88"/>
                </a:lnTo>
                <a:lnTo>
                  <a:pt x="3924" y="88"/>
                </a:lnTo>
                <a:lnTo>
                  <a:pt x="3924" y="88"/>
                </a:lnTo>
                <a:lnTo>
                  <a:pt x="3925" y="88"/>
                </a:lnTo>
                <a:lnTo>
                  <a:pt x="3926" y="87"/>
                </a:lnTo>
                <a:lnTo>
                  <a:pt x="3926" y="87"/>
                </a:lnTo>
                <a:lnTo>
                  <a:pt x="3927" y="87"/>
                </a:lnTo>
                <a:lnTo>
                  <a:pt x="3927" y="87"/>
                </a:lnTo>
                <a:lnTo>
                  <a:pt x="3927" y="87"/>
                </a:lnTo>
                <a:lnTo>
                  <a:pt x="3928" y="92"/>
                </a:lnTo>
                <a:lnTo>
                  <a:pt x="3928" y="92"/>
                </a:lnTo>
                <a:lnTo>
                  <a:pt x="3929" y="92"/>
                </a:lnTo>
                <a:lnTo>
                  <a:pt x="3930" y="92"/>
                </a:lnTo>
                <a:lnTo>
                  <a:pt x="3931" y="87"/>
                </a:lnTo>
                <a:lnTo>
                  <a:pt x="3931" y="79"/>
                </a:lnTo>
                <a:lnTo>
                  <a:pt x="3932" y="76"/>
                </a:lnTo>
                <a:lnTo>
                  <a:pt x="3932" y="76"/>
                </a:lnTo>
                <a:lnTo>
                  <a:pt x="3933" y="74"/>
                </a:lnTo>
                <a:lnTo>
                  <a:pt x="3933" y="74"/>
                </a:lnTo>
                <a:lnTo>
                  <a:pt x="3934" y="75"/>
                </a:lnTo>
                <a:lnTo>
                  <a:pt x="3935" y="75"/>
                </a:lnTo>
                <a:lnTo>
                  <a:pt x="3935" y="76"/>
                </a:lnTo>
                <a:lnTo>
                  <a:pt x="3936" y="76"/>
                </a:lnTo>
                <a:lnTo>
                  <a:pt x="3937" y="76"/>
                </a:lnTo>
                <a:lnTo>
                  <a:pt x="3937" y="76"/>
                </a:lnTo>
                <a:lnTo>
                  <a:pt x="3938" y="77"/>
                </a:lnTo>
                <a:lnTo>
                  <a:pt x="3938" y="77"/>
                </a:lnTo>
                <a:lnTo>
                  <a:pt x="3939" y="77"/>
                </a:lnTo>
                <a:lnTo>
                  <a:pt x="3939" y="77"/>
                </a:lnTo>
                <a:lnTo>
                  <a:pt x="3939" y="77"/>
                </a:lnTo>
                <a:lnTo>
                  <a:pt x="3939" y="78"/>
                </a:lnTo>
                <a:lnTo>
                  <a:pt x="3940" y="78"/>
                </a:lnTo>
                <a:lnTo>
                  <a:pt x="3940" y="78"/>
                </a:lnTo>
                <a:lnTo>
                  <a:pt x="3940" y="78"/>
                </a:lnTo>
                <a:lnTo>
                  <a:pt x="3941" y="78"/>
                </a:lnTo>
                <a:lnTo>
                  <a:pt x="3942" y="79"/>
                </a:lnTo>
                <a:lnTo>
                  <a:pt x="3942" y="79"/>
                </a:lnTo>
                <a:lnTo>
                  <a:pt x="3942" y="79"/>
                </a:lnTo>
                <a:lnTo>
                  <a:pt x="3943" y="80"/>
                </a:lnTo>
                <a:lnTo>
                  <a:pt x="3943" y="80"/>
                </a:lnTo>
                <a:lnTo>
                  <a:pt x="3944" y="80"/>
                </a:lnTo>
                <a:lnTo>
                  <a:pt x="3944" y="80"/>
                </a:lnTo>
                <a:lnTo>
                  <a:pt x="3944" y="80"/>
                </a:lnTo>
                <a:lnTo>
                  <a:pt x="3945" y="79"/>
                </a:lnTo>
                <a:lnTo>
                  <a:pt x="3945" y="81"/>
                </a:lnTo>
                <a:lnTo>
                  <a:pt x="3946" y="81"/>
                </a:lnTo>
                <a:lnTo>
                  <a:pt x="3947" y="82"/>
                </a:lnTo>
                <a:lnTo>
                  <a:pt x="3947" y="82"/>
                </a:lnTo>
                <a:lnTo>
                  <a:pt x="3948" y="83"/>
                </a:lnTo>
                <a:lnTo>
                  <a:pt x="3948" y="83"/>
                </a:lnTo>
                <a:lnTo>
                  <a:pt x="3949" y="84"/>
                </a:lnTo>
                <a:lnTo>
                  <a:pt x="3949" y="84"/>
                </a:lnTo>
                <a:lnTo>
                  <a:pt x="3950" y="83"/>
                </a:lnTo>
                <a:lnTo>
                  <a:pt x="3950" y="83"/>
                </a:lnTo>
                <a:lnTo>
                  <a:pt x="3951" y="83"/>
                </a:lnTo>
                <a:lnTo>
                  <a:pt x="3951" y="85"/>
                </a:lnTo>
                <a:lnTo>
                  <a:pt x="3952" y="86"/>
                </a:lnTo>
                <a:lnTo>
                  <a:pt x="3952" y="87"/>
                </a:lnTo>
                <a:lnTo>
                  <a:pt x="3953" y="86"/>
                </a:lnTo>
                <a:lnTo>
                  <a:pt x="3953" y="86"/>
                </a:lnTo>
                <a:lnTo>
                  <a:pt x="3954" y="85"/>
                </a:lnTo>
                <a:lnTo>
                  <a:pt x="3954" y="85"/>
                </a:lnTo>
                <a:lnTo>
                  <a:pt x="3954" y="85"/>
                </a:lnTo>
                <a:lnTo>
                  <a:pt x="3955" y="87"/>
                </a:lnTo>
                <a:lnTo>
                  <a:pt x="3955" y="87"/>
                </a:lnTo>
                <a:lnTo>
                  <a:pt x="3956" y="88"/>
                </a:lnTo>
                <a:lnTo>
                  <a:pt x="3957" y="88"/>
                </a:lnTo>
                <a:lnTo>
                  <a:pt x="3957" y="88"/>
                </a:lnTo>
                <a:lnTo>
                  <a:pt x="3958" y="89"/>
                </a:lnTo>
                <a:lnTo>
                  <a:pt x="3958" y="90"/>
                </a:lnTo>
                <a:lnTo>
                  <a:pt x="3958" y="90"/>
                </a:lnTo>
                <a:lnTo>
                  <a:pt x="3959" y="89"/>
                </a:lnTo>
                <a:lnTo>
                  <a:pt x="3959" y="89"/>
                </a:lnTo>
                <a:lnTo>
                  <a:pt x="3959" y="89"/>
                </a:lnTo>
                <a:lnTo>
                  <a:pt x="3960" y="89"/>
                </a:lnTo>
                <a:lnTo>
                  <a:pt x="3960" y="89"/>
                </a:lnTo>
                <a:lnTo>
                  <a:pt x="3960" y="89"/>
                </a:lnTo>
                <a:lnTo>
                  <a:pt x="3960" y="88"/>
                </a:lnTo>
                <a:lnTo>
                  <a:pt x="3961" y="89"/>
                </a:lnTo>
                <a:lnTo>
                  <a:pt x="3962" y="89"/>
                </a:lnTo>
                <a:lnTo>
                  <a:pt x="3962" y="89"/>
                </a:lnTo>
                <a:lnTo>
                  <a:pt x="3962" y="89"/>
                </a:lnTo>
                <a:lnTo>
                  <a:pt x="3962" y="89"/>
                </a:lnTo>
                <a:lnTo>
                  <a:pt x="3963" y="89"/>
                </a:lnTo>
                <a:lnTo>
                  <a:pt x="3963" y="90"/>
                </a:lnTo>
                <a:lnTo>
                  <a:pt x="3964" y="89"/>
                </a:lnTo>
                <a:lnTo>
                  <a:pt x="3964" y="89"/>
                </a:lnTo>
                <a:lnTo>
                  <a:pt x="3964" y="89"/>
                </a:lnTo>
                <a:lnTo>
                  <a:pt x="3965" y="90"/>
                </a:lnTo>
                <a:lnTo>
                  <a:pt x="3965" y="90"/>
                </a:lnTo>
                <a:lnTo>
                  <a:pt x="3966" y="90"/>
                </a:lnTo>
                <a:lnTo>
                  <a:pt x="3966" y="89"/>
                </a:lnTo>
                <a:lnTo>
                  <a:pt x="3966" y="89"/>
                </a:lnTo>
                <a:lnTo>
                  <a:pt x="3967" y="90"/>
                </a:lnTo>
                <a:lnTo>
                  <a:pt x="3968" y="90"/>
                </a:lnTo>
                <a:lnTo>
                  <a:pt x="3969" y="90"/>
                </a:lnTo>
                <a:lnTo>
                  <a:pt x="3969" y="90"/>
                </a:lnTo>
                <a:lnTo>
                  <a:pt x="3970" y="92"/>
                </a:lnTo>
                <a:lnTo>
                  <a:pt x="3970" y="92"/>
                </a:lnTo>
                <a:lnTo>
                  <a:pt x="3971" y="92"/>
                </a:lnTo>
                <a:lnTo>
                  <a:pt x="3971" y="92"/>
                </a:lnTo>
                <a:lnTo>
                  <a:pt x="3972" y="91"/>
                </a:lnTo>
                <a:lnTo>
                  <a:pt x="3973" y="91"/>
                </a:lnTo>
                <a:lnTo>
                  <a:pt x="3974" y="92"/>
                </a:lnTo>
                <a:lnTo>
                  <a:pt x="3974" y="91"/>
                </a:lnTo>
                <a:lnTo>
                  <a:pt x="3974" y="92"/>
                </a:lnTo>
                <a:lnTo>
                  <a:pt x="3975" y="92"/>
                </a:lnTo>
                <a:lnTo>
                  <a:pt x="3975" y="92"/>
                </a:lnTo>
                <a:lnTo>
                  <a:pt x="3976" y="92"/>
                </a:lnTo>
                <a:lnTo>
                  <a:pt x="3976" y="92"/>
                </a:lnTo>
                <a:lnTo>
                  <a:pt x="3977" y="91"/>
                </a:lnTo>
                <a:lnTo>
                  <a:pt x="3977" y="91"/>
                </a:lnTo>
                <a:lnTo>
                  <a:pt x="3978" y="91"/>
                </a:lnTo>
                <a:lnTo>
                  <a:pt x="3978" y="91"/>
                </a:lnTo>
                <a:lnTo>
                  <a:pt x="3978" y="91"/>
                </a:lnTo>
                <a:lnTo>
                  <a:pt x="3979" y="92"/>
                </a:lnTo>
                <a:lnTo>
                  <a:pt x="3980" y="94"/>
                </a:lnTo>
                <a:lnTo>
                  <a:pt x="3980" y="94"/>
                </a:lnTo>
                <a:lnTo>
                  <a:pt x="3981" y="94"/>
                </a:lnTo>
                <a:lnTo>
                  <a:pt x="3981" y="95"/>
                </a:lnTo>
                <a:lnTo>
                  <a:pt x="3981" y="95"/>
                </a:lnTo>
                <a:lnTo>
                  <a:pt x="3982" y="95"/>
                </a:lnTo>
                <a:lnTo>
                  <a:pt x="3982" y="95"/>
                </a:lnTo>
                <a:lnTo>
                  <a:pt x="3983" y="95"/>
                </a:lnTo>
                <a:lnTo>
                  <a:pt x="3983" y="95"/>
                </a:lnTo>
                <a:lnTo>
                  <a:pt x="3984" y="95"/>
                </a:lnTo>
                <a:lnTo>
                  <a:pt x="3985" y="96"/>
                </a:lnTo>
                <a:lnTo>
                  <a:pt x="3985" y="96"/>
                </a:lnTo>
                <a:lnTo>
                  <a:pt x="3986" y="97"/>
                </a:lnTo>
                <a:lnTo>
                  <a:pt x="3986" y="98"/>
                </a:lnTo>
                <a:lnTo>
                  <a:pt x="3986" y="98"/>
                </a:lnTo>
                <a:lnTo>
                  <a:pt x="3987" y="98"/>
                </a:lnTo>
                <a:lnTo>
                  <a:pt x="3987" y="98"/>
                </a:lnTo>
                <a:lnTo>
                  <a:pt x="3988" y="98"/>
                </a:lnTo>
                <a:lnTo>
                  <a:pt x="3988" y="98"/>
                </a:lnTo>
                <a:lnTo>
                  <a:pt x="3988" y="98"/>
                </a:lnTo>
                <a:lnTo>
                  <a:pt x="3989" y="98"/>
                </a:lnTo>
                <a:lnTo>
                  <a:pt x="3989" y="98"/>
                </a:lnTo>
                <a:lnTo>
                  <a:pt x="3990" y="98"/>
                </a:lnTo>
                <a:lnTo>
                  <a:pt x="3990" y="98"/>
                </a:lnTo>
                <a:lnTo>
                  <a:pt x="3990" y="98"/>
                </a:lnTo>
                <a:lnTo>
                  <a:pt x="3990" y="96"/>
                </a:lnTo>
                <a:lnTo>
                  <a:pt x="3991" y="97"/>
                </a:lnTo>
                <a:lnTo>
                  <a:pt x="3991" y="97"/>
                </a:lnTo>
                <a:lnTo>
                  <a:pt x="3992" y="97"/>
                </a:lnTo>
                <a:lnTo>
                  <a:pt x="3992" y="97"/>
                </a:lnTo>
                <a:lnTo>
                  <a:pt x="3992" y="96"/>
                </a:lnTo>
                <a:lnTo>
                  <a:pt x="3993" y="96"/>
                </a:lnTo>
                <a:lnTo>
                  <a:pt x="3993" y="96"/>
                </a:lnTo>
                <a:lnTo>
                  <a:pt x="3994" y="96"/>
                </a:lnTo>
                <a:lnTo>
                  <a:pt x="3994" y="96"/>
                </a:lnTo>
                <a:lnTo>
                  <a:pt x="3994" y="96"/>
                </a:lnTo>
                <a:lnTo>
                  <a:pt x="3995" y="96"/>
                </a:lnTo>
                <a:lnTo>
                  <a:pt x="3996" y="95"/>
                </a:lnTo>
                <a:lnTo>
                  <a:pt x="3996" y="95"/>
                </a:lnTo>
                <a:lnTo>
                  <a:pt x="3996" y="95"/>
                </a:lnTo>
                <a:lnTo>
                  <a:pt x="3996" y="95"/>
                </a:lnTo>
                <a:lnTo>
                  <a:pt x="3997" y="95"/>
                </a:lnTo>
                <a:lnTo>
                  <a:pt x="3997" y="95"/>
                </a:lnTo>
                <a:lnTo>
                  <a:pt x="3997" y="95"/>
                </a:lnTo>
                <a:lnTo>
                  <a:pt x="3998" y="94"/>
                </a:lnTo>
                <a:lnTo>
                  <a:pt x="3998" y="94"/>
                </a:lnTo>
                <a:lnTo>
                  <a:pt x="3999" y="94"/>
                </a:lnTo>
                <a:lnTo>
                  <a:pt x="3999" y="94"/>
                </a:lnTo>
                <a:lnTo>
                  <a:pt x="4000" y="94"/>
                </a:lnTo>
                <a:lnTo>
                  <a:pt x="4000" y="94"/>
                </a:lnTo>
                <a:lnTo>
                  <a:pt x="4000" y="94"/>
                </a:lnTo>
                <a:lnTo>
                  <a:pt x="4001" y="94"/>
                </a:lnTo>
                <a:lnTo>
                  <a:pt x="4001" y="94"/>
                </a:lnTo>
                <a:lnTo>
                  <a:pt x="4002" y="94"/>
                </a:lnTo>
                <a:lnTo>
                  <a:pt x="4002" y="94"/>
                </a:lnTo>
                <a:lnTo>
                  <a:pt x="4002" y="95"/>
                </a:lnTo>
                <a:lnTo>
                  <a:pt x="4003" y="96"/>
                </a:lnTo>
                <a:lnTo>
                  <a:pt x="4003" y="96"/>
                </a:lnTo>
                <a:lnTo>
                  <a:pt x="4004" y="95"/>
                </a:lnTo>
                <a:lnTo>
                  <a:pt x="4004" y="96"/>
                </a:lnTo>
                <a:lnTo>
                  <a:pt x="4005" y="96"/>
                </a:lnTo>
                <a:lnTo>
                  <a:pt x="4006" y="96"/>
                </a:lnTo>
                <a:lnTo>
                  <a:pt x="4006" y="96"/>
                </a:lnTo>
                <a:lnTo>
                  <a:pt x="4006" y="96"/>
                </a:lnTo>
                <a:lnTo>
                  <a:pt x="4007" y="96"/>
                </a:lnTo>
                <a:lnTo>
                  <a:pt x="4007" y="96"/>
                </a:lnTo>
                <a:lnTo>
                  <a:pt x="4008" y="96"/>
                </a:lnTo>
                <a:lnTo>
                  <a:pt x="4008" y="96"/>
                </a:lnTo>
                <a:lnTo>
                  <a:pt x="4009" y="95"/>
                </a:lnTo>
                <a:lnTo>
                  <a:pt x="4010" y="95"/>
                </a:lnTo>
                <a:lnTo>
                  <a:pt x="4010" y="95"/>
                </a:lnTo>
                <a:lnTo>
                  <a:pt x="4010" y="96"/>
                </a:lnTo>
                <a:lnTo>
                  <a:pt x="4010" y="96"/>
                </a:lnTo>
                <a:lnTo>
                  <a:pt x="4011" y="94"/>
                </a:lnTo>
                <a:lnTo>
                  <a:pt x="4012" y="95"/>
                </a:lnTo>
                <a:lnTo>
                  <a:pt x="4012" y="95"/>
                </a:lnTo>
                <a:lnTo>
                  <a:pt x="4012" y="95"/>
                </a:lnTo>
                <a:lnTo>
                  <a:pt x="4013" y="95"/>
                </a:lnTo>
                <a:lnTo>
                  <a:pt x="4013" y="95"/>
                </a:lnTo>
                <a:lnTo>
                  <a:pt x="4013" y="95"/>
                </a:lnTo>
                <a:lnTo>
                  <a:pt x="4014" y="96"/>
                </a:lnTo>
                <a:lnTo>
                  <a:pt x="4014" y="96"/>
                </a:lnTo>
                <a:lnTo>
                  <a:pt x="4014" y="96"/>
                </a:lnTo>
                <a:lnTo>
                  <a:pt x="4014" y="96"/>
                </a:lnTo>
                <a:lnTo>
                  <a:pt x="4015" y="95"/>
                </a:lnTo>
                <a:lnTo>
                  <a:pt x="4016" y="95"/>
                </a:lnTo>
                <a:lnTo>
                  <a:pt x="4017" y="96"/>
                </a:lnTo>
                <a:lnTo>
                  <a:pt x="4017" y="96"/>
                </a:lnTo>
                <a:lnTo>
                  <a:pt x="4017" y="96"/>
                </a:lnTo>
                <a:lnTo>
                  <a:pt x="4018" y="95"/>
                </a:lnTo>
                <a:lnTo>
                  <a:pt x="4018" y="95"/>
                </a:lnTo>
                <a:lnTo>
                  <a:pt x="4019" y="96"/>
                </a:lnTo>
                <a:lnTo>
                  <a:pt x="4019" y="96"/>
                </a:lnTo>
                <a:lnTo>
                  <a:pt x="4020" y="96"/>
                </a:lnTo>
                <a:lnTo>
                  <a:pt x="4021" y="96"/>
                </a:lnTo>
                <a:lnTo>
                  <a:pt x="4021" y="95"/>
                </a:lnTo>
                <a:lnTo>
                  <a:pt x="4021" y="95"/>
                </a:lnTo>
                <a:lnTo>
                  <a:pt x="4022" y="95"/>
                </a:lnTo>
                <a:lnTo>
                  <a:pt x="4023" y="95"/>
                </a:lnTo>
                <a:lnTo>
                  <a:pt x="4023" y="95"/>
                </a:lnTo>
                <a:lnTo>
                  <a:pt x="4024" y="95"/>
                </a:lnTo>
                <a:lnTo>
                  <a:pt x="4024" y="95"/>
                </a:lnTo>
                <a:lnTo>
                  <a:pt x="4025" y="95"/>
                </a:lnTo>
                <a:lnTo>
                  <a:pt x="4025" y="95"/>
                </a:lnTo>
                <a:lnTo>
                  <a:pt x="4025" y="95"/>
                </a:lnTo>
                <a:lnTo>
                  <a:pt x="4026" y="95"/>
                </a:lnTo>
                <a:lnTo>
                  <a:pt x="4026" y="95"/>
                </a:lnTo>
                <a:lnTo>
                  <a:pt x="4026" y="95"/>
                </a:lnTo>
                <a:lnTo>
                  <a:pt x="4027" y="95"/>
                </a:lnTo>
                <a:lnTo>
                  <a:pt x="4027" y="96"/>
                </a:lnTo>
                <a:lnTo>
                  <a:pt x="4028" y="96"/>
                </a:lnTo>
                <a:lnTo>
                  <a:pt x="4028" y="96"/>
                </a:lnTo>
                <a:lnTo>
                  <a:pt x="4028" y="96"/>
                </a:lnTo>
                <a:lnTo>
                  <a:pt x="4029" y="96"/>
                </a:lnTo>
                <a:lnTo>
                  <a:pt x="4029" y="96"/>
                </a:lnTo>
                <a:lnTo>
                  <a:pt x="4029" y="96"/>
                </a:lnTo>
                <a:lnTo>
                  <a:pt x="4030" y="96"/>
                </a:lnTo>
                <a:lnTo>
                  <a:pt x="4030" y="96"/>
                </a:lnTo>
                <a:lnTo>
                  <a:pt x="4031" y="96"/>
                </a:lnTo>
                <a:lnTo>
                  <a:pt x="4031" y="96"/>
                </a:lnTo>
                <a:lnTo>
                  <a:pt x="4032" y="95"/>
                </a:lnTo>
                <a:lnTo>
                  <a:pt x="4033" y="96"/>
                </a:lnTo>
                <a:lnTo>
                  <a:pt x="4033" y="96"/>
                </a:lnTo>
                <a:lnTo>
                  <a:pt x="4033" y="96"/>
                </a:lnTo>
                <a:lnTo>
                  <a:pt x="4034" y="96"/>
                </a:lnTo>
                <a:lnTo>
                  <a:pt x="4034" y="96"/>
                </a:lnTo>
                <a:lnTo>
                  <a:pt x="4034" y="96"/>
                </a:lnTo>
                <a:lnTo>
                  <a:pt x="4035" y="97"/>
                </a:lnTo>
                <a:lnTo>
                  <a:pt x="4035" y="97"/>
                </a:lnTo>
                <a:lnTo>
                  <a:pt x="4036" y="97"/>
                </a:lnTo>
                <a:lnTo>
                  <a:pt x="4036" y="97"/>
                </a:lnTo>
                <a:lnTo>
                  <a:pt x="4037" y="97"/>
                </a:lnTo>
                <a:lnTo>
                  <a:pt x="4037" y="96"/>
                </a:lnTo>
                <a:lnTo>
                  <a:pt x="4037" y="96"/>
                </a:lnTo>
                <a:lnTo>
                  <a:pt x="4038" y="96"/>
                </a:lnTo>
                <a:lnTo>
                  <a:pt x="4039" y="95"/>
                </a:lnTo>
                <a:lnTo>
                  <a:pt x="4039" y="95"/>
                </a:lnTo>
                <a:lnTo>
                  <a:pt x="4040" y="96"/>
                </a:lnTo>
                <a:lnTo>
                  <a:pt x="4040" y="96"/>
                </a:lnTo>
                <a:lnTo>
                  <a:pt x="4041" y="96"/>
                </a:lnTo>
                <a:lnTo>
                  <a:pt x="4041" y="95"/>
                </a:lnTo>
                <a:lnTo>
                  <a:pt x="4042" y="95"/>
                </a:lnTo>
                <a:lnTo>
                  <a:pt x="4043" y="95"/>
                </a:lnTo>
                <a:lnTo>
                  <a:pt x="4043" y="95"/>
                </a:lnTo>
                <a:lnTo>
                  <a:pt x="4044" y="96"/>
                </a:lnTo>
                <a:lnTo>
                  <a:pt x="4044" y="96"/>
                </a:lnTo>
                <a:lnTo>
                  <a:pt x="4044" y="96"/>
                </a:lnTo>
                <a:lnTo>
                  <a:pt x="4045" y="96"/>
                </a:lnTo>
                <a:lnTo>
                  <a:pt x="4045" y="96"/>
                </a:lnTo>
                <a:lnTo>
                  <a:pt x="4045" y="96"/>
                </a:lnTo>
                <a:lnTo>
                  <a:pt x="4046" y="96"/>
                </a:lnTo>
                <a:lnTo>
                  <a:pt x="4046" y="96"/>
                </a:lnTo>
                <a:lnTo>
                  <a:pt x="4046" y="96"/>
                </a:lnTo>
                <a:lnTo>
                  <a:pt x="4047" y="96"/>
                </a:lnTo>
                <a:lnTo>
                  <a:pt x="4047" y="96"/>
                </a:lnTo>
                <a:lnTo>
                  <a:pt x="4047" y="96"/>
                </a:lnTo>
                <a:lnTo>
                  <a:pt x="4048" y="96"/>
                </a:lnTo>
                <a:lnTo>
                  <a:pt x="4048" y="96"/>
                </a:lnTo>
                <a:lnTo>
                  <a:pt x="4049" y="96"/>
                </a:lnTo>
                <a:lnTo>
                  <a:pt x="4049" y="96"/>
                </a:lnTo>
                <a:lnTo>
                  <a:pt x="4049" y="96"/>
                </a:lnTo>
                <a:lnTo>
                  <a:pt x="4050" y="96"/>
                </a:lnTo>
                <a:lnTo>
                  <a:pt x="4050" y="96"/>
                </a:lnTo>
                <a:lnTo>
                  <a:pt x="4050" y="96"/>
                </a:lnTo>
                <a:lnTo>
                  <a:pt x="4050" y="96"/>
                </a:lnTo>
                <a:lnTo>
                  <a:pt x="4051" y="96"/>
                </a:lnTo>
                <a:lnTo>
                  <a:pt x="4051" y="96"/>
                </a:lnTo>
                <a:lnTo>
                  <a:pt x="4051" y="96"/>
                </a:lnTo>
                <a:lnTo>
                  <a:pt x="4052" y="98"/>
                </a:lnTo>
                <a:lnTo>
                  <a:pt x="4053" y="97"/>
                </a:lnTo>
                <a:lnTo>
                  <a:pt x="4053" y="97"/>
                </a:lnTo>
                <a:lnTo>
                  <a:pt x="4053" y="98"/>
                </a:lnTo>
                <a:lnTo>
                  <a:pt x="4054" y="98"/>
                </a:lnTo>
                <a:lnTo>
                  <a:pt x="4054" y="98"/>
                </a:lnTo>
                <a:lnTo>
                  <a:pt x="4055" y="98"/>
                </a:lnTo>
                <a:lnTo>
                  <a:pt x="4055" y="98"/>
                </a:lnTo>
                <a:lnTo>
                  <a:pt x="4055" y="98"/>
                </a:lnTo>
                <a:lnTo>
                  <a:pt x="4055" y="98"/>
                </a:lnTo>
                <a:lnTo>
                  <a:pt x="4056" y="96"/>
                </a:lnTo>
                <a:lnTo>
                  <a:pt x="4056" y="96"/>
                </a:lnTo>
                <a:lnTo>
                  <a:pt x="4057" y="97"/>
                </a:lnTo>
                <a:lnTo>
                  <a:pt x="4057" y="96"/>
                </a:lnTo>
                <a:lnTo>
                  <a:pt x="4057" y="95"/>
                </a:lnTo>
                <a:lnTo>
                  <a:pt x="4058" y="95"/>
                </a:lnTo>
                <a:lnTo>
                  <a:pt x="4058" y="95"/>
                </a:lnTo>
                <a:lnTo>
                  <a:pt x="4059" y="95"/>
                </a:lnTo>
                <a:lnTo>
                  <a:pt x="4059" y="95"/>
                </a:lnTo>
                <a:lnTo>
                  <a:pt x="4059" y="96"/>
                </a:lnTo>
                <a:lnTo>
                  <a:pt x="4060" y="95"/>
                </a:lnTo>
                <a:lnTo>
                  <a:pt x="4060" y="95"/>
                </a:lnTo>
                <a:lnTo>
                  <a:pt x="4060" y="95"/>
                </a:lnTo>
                <a:lnTo>
                  <a:pt x="4061" y="95"/>
                </a:lnTo>
                <a:lnTo>
                  <a:pt x="4061" y="96"/>
                </a:lnTo>
                <a:lnTo>
                  <a:pt x="4061" y="95"/>
                </a:lnTo>
                <a:lnTo>
                  <a:pt x="4062" y="96"/>
                </a:lnTo>
                <a:lnTo>
                  <a:pt x="4062" y="96"/>
                </a:lnTo>
                <a:lnTo>
                  <a:pt x="4063" y="96"/>
                </a:lnTo>
                <a:lnTo>
                  <a:pt x="4063" y="97"/>
                </a:lnTo>
                <a:lnTo>
                  <a:pt x="4064" y="96"/>
                </a:lnTo>
                <a:lnTo>
                  <a:pt x="4065" y="96"/>
                </a:lnTo>
                <a:lnTo>
                  <a:pt x="4065" y="96"/>
                </a:lnTo>
                <a:lnTo>
                  <a:pt x="4065" y="96"/>
                </a:lnTo>
                <a:lnTo>
                  <a:pt x="4066" y="96"/>
                </a:lnTo>
                <a:lnTo>
                  <a:pt x="4066" y="96"/>
                </a:lnTo>
                <a:lnTo>
                  <a:pt x="4066" y="96"/>
                </a:lnTo>
                <a:lnTo>
                  <a:pt x="4067" y="96"/>
                </a:lnTo>
                <a:lnTo>
                  <a:pt x="4067" y="96"/>
                </a:lnTo>
                <a:lnTo>
                  <a:pt x="4068" y="96"/>
                </a:lnTo>
                <a:lnTo>
                  <a:pt x="4068" y="96"/>
                </a:lnTo>
                <a:lnTo>
                  <a:pt x="4069" y="96"/>
                </a:lnTo>
                <a:lnTo>
                  <a:pt x="4069" y="98"/>
                </a:lnTo>
                <a:lnTo>
                  <a:pt x="4070" y="98"/>
                </a:lnTo>
                <a:lnTo>
                  <a:pt x="4070" y="97"/>
                </a:lnTo>
                <a:lnTo>
                  <a:pt x="4071" y="97"/>
                </a:lnTo>
                <a:lnTo>
                  <a:pt x="4071" y="98"/>
                </a:lnTo>
                <a:lnTo>
                  <a:pt x="4071" y="97"/>
                </a:lnTo>
                <a:lnTo>
                  <a:pt x="4072" y="98"/>
                </a:lnTo>
                <a:lnTo>
                  <a:pt x="4072" y="98"/>
                </a:lnTo>
                <a:lnTo>
                  <a:pt x="4072" y="98"/>
                </a:lnTo>
                <a:lnTo>
                  <a:pt x="4073" y="97"/>
                </a:lnTo>
                <a:lnTo>
                  <a:pt x="4073" y="97"/>
                </a:lnTo>
                <a:lnTo>
                  <a:pt x="4074" y="97"/>
                </a:lnTo>
                <a:lnTo>
                  <a:pt x="4074" y="97"/>
                </a:lnTo>
                <a:lnTo>
                  <a:pt x="4075" y="97"/>
                </a:lnTo>
                <a:lnTo>
                  <a:pt x="4075" y="96"/>
                </a:lnTo>
                <a:lnTo>
                  <a:pt x="4076" y="96"/>
                </a:lnTo>
                <a:lnTo>
                  <a:pt x="4076" y="96"/>
                </a:lnTo>
                <a:lnTo>
                  <a:pt x="4076" y="96"/>
                </a:lnTo>
                <a:lnTo>
                  <a:pt x="4077" y="96"/>
                </a:lnTo>
                <a:lnTo>
                  <a:pt x="4077" y="96"/>
                </a:lnTo>
                <a:lnTo>
                  <a:pt x="4077" y="96"/>
                </a:lnTo>
                <a:lnTo>
                  <a:pt x="4078" y="95"/>
                </a:lnTo>
                <a:lnTo>
                  <a:pt x="4078" y="95"/>
                </a:lnTo>
                <a:lnTo>
                  <a:pt x="4079" y="95"/>
                </a:lnTo>
                <a:lnTo>
                  <a:pt x="4079" y="95"/>
                </a:lnTo>
                <a:lnTo>
                  <a:pt x="4079" y="95"/>
                </a:lnTo>
                <a:lnTo>
                  <a:pt x="4080" y="95"/>
                </a:lnTo>
                <a:lnTo>
                  <a:pt x="4080" y="95"/>
                </a:lnTo>
                <a:lnTo>
                  <a:pt x="4080" y="95"/>
                </a:lnTo>
                <a:lnTo>
                  <a:pt x="4081" y="95"/>
                </a:lnTo>
                <a:lnTo>
                  <a:pt x="4081" y="95"/>
                </a:lnTo>
                <a:lnTo>
                  <a:pt x="4082" y="95"/>
                </a:lnTo>
                <a:lnTo>
                  <a:pt x="4082" y="95"/>
                </a:lnTo>
                <a:lnTo>
                  <a:pt x="4083" y="95"/>
                </a:lnTo>
                <a:lnTo>
                  <a:pt x="4083" y="95"/>
                </a:lnTo>
                <a:lnTo>
                  <a:pt x="4083" y="95"/>
                </a:lnTo>
                <a:lnTo>
                  <a:pt x="4084" y="95"/>
                </a:lnTo>
                <a:lnTo>
                  <a:pt x="4084" y="95"/>
                </a:lnTo>
                <a:lnTo>
                  <a:pt x="4085" y="94"/>
                </a:lnTo>
                <a:lnTo>
                  <a:pt x="4085" y="95"/>
                </a:lnTo>
                <a:lnTo>
                  <a:pt x="4086" y="95"/>
                </a:lnTo>
                <a:lnTo>
                  <a:pt x="4086" y="96"/>
                </a:lnTo>
                <a:lnTo>
                  <a:pt x="4087" y="95"/>
                </a:lnTo>
                <a:lnTo>
                  <a:pt x="4087" y="95"/>
                </a:lnTo>
                <a:lnTo>
                  <a:pt x="4088" y="96"/>
                </a:lnTo>
                <a:lnTo>
                  <a:pt x="4088" y="96"/>
                </a:lnTo>
                <a:lnTo>
                  <a:pt x="4088" y="96"/>
                </a:lnTo>
                <a:lnTo>
                  <a:pt x="4089" y="96"/>
                </a:lnTo>
                <a:lnTo>
                  <a:pt x="4089" y="96"/>
                </a:lnTo>
                <a:lnTo>
                  <a:pt x="4090" y="96"/>
                </a:lnTo>
                <a:lnTo>
                  <a:pt x="4091" y="96"/>
                </a:lnTo>
                <a:lnTo>
                  <a:pt x="4092" y="95"/>
                </a:lnTo>
                <a:lnTo>
                  <a:pt x="4092" y="95"/>
                </a:lnTo>
                <a:lnTo>
                  <a:pt x="4093" y="96"/>
                </a:lnTo>
                <a:lnTo>
                  <a:pt x="4093" y="96"/>
                </a:lnTo>
                <a:lnTo>
                  <a:pt x="4093" y="96"/>
                </a:lnTo>
                <a:lnTo>
                  <a:pt x="4094" y="96"/>
                </a:lnTo>
                <a:lnTo>
                  <a:pt x="4094" y="96"/>
                </a:lnTo>
                <a:lnTo>
                  <a:pt x="4095" y="95"/>
                </a:lnTo>
                <a:lnTo>
                  <a:pt x="4096" y="95"/>
                </a:lnTo>
                <a:lnTo>
                  <a:pt x="4096" y="95"/>
                </a:lnTo>
                <a:lnTo>
                  <a:pt x="4096" y="96"/>
                </a:lnTo>
                <a:lnTo>
                  <a:pt x="4097" y="96"/>
                </a:lnTo>
                <a:lnTo>
                  <a:pt x="4098" y="96"/>
                </a:lnTo>
                <a:lnTo>
                  <a:pt x="4098" y="96"/>
                </a:lnTo>
                <a:lnTo>
                  <a:pt x="4099" y="98"/>
                </a:lnTo>
                <a:lnTo>
                  <a:pt x="4099" y="98"/>
                </a:lnTo>
                <a:lnTo>
                  <a:pt x="4100" y="98"/>
                </a:lnTo>
                <a:lnTo>
                  <a:pt x="4100" y="98"/>
                </a:lnTo>
                <a:lnTo>
                  <a:pt x="4100" y="98"/>
                </a:lnTo>
                <a:lnTo>
                  <a:pt x="4101" y="98"/>
                </a:lnTo>
                <a:lnTo>
                  <a:pt x="4101" y="98"/>
                </a:lnTo>
                <a:lnTo>
                  <a:pt x="4101" y="98"/>
                </a:lnTo>
                <a:lnTo>
                  <a:pt x="4102" y="98"/>
                </a:lnTo>
                <a:lnTo>
                  <a:pt x="4102" y="98"/>
                </a:lnTo>
                <a:lnTo>
                  <a:pt x="4103" y="98"/>
                </a:lnTo>
                <a:lnTo>
                  <a:pt x="4103" y="98"/>
                </a:lnTo>
                <a:lnTo>
                  <a:pt x="4104" y="99"/>
                </a:lnTo>
                <a:lnTo>
                  <a:pt x="4104" y="99"/>
                </a:lnTo>
                <a:lnTo>
                  <a:pt x="4105" y="100"/>
                </a:lnTo>
                <a:lnTo>
                  <a:pt x="4105" y="100"/>
                </a:lnTo>
                <a:lnTo>
                  <a:pt x="4105" y="100"/>
                </a:lnTo>
                <a:lnTo>
                  <a:pt x="4106" y="100"/>
                </a:lnTo>
                <a:lnTo>
                  <a:pt x="4106" y="100"/>
                </a:lnTo>
                <a:lnTo>
                  <a:pt x="4107" y="100"/>
                </a:lnTo>
                <a:lnTo>
                  <a:pt x="4107" y="100"/>
                </a:lnTo>
                <a:lnTo>
                  <a:pt x="4108" y="100"/>
                </a:lnTo>
                <a:lnTo>
                  <a:pt x="4108" y="100"/>
                </a:lnTo>
                <a:lnTo>
                  <a:pt x="4108" y="100"/>
                </a:lnTo>
                <a:lnTo>
                  <a:pt x="4109" y="100"/>
                </a:lnTo>
                <a:lnTo>
                  <a:pt x="4109" y="100"/>
                </a:lnTo>
                <a:lnTo>
                  <a:pt x="4110" y="101"/>
                </a:lnTo>
                <a:lnTo>
                  <a:pt x="4110" y="101"/>
                </a:lnTo>
                <a:lnTo>
                  <a:pt x="4111" y="100"/>
                </a:lnTo>
                <a:lnTo>
                  <a:pt x="4111" y="101"/>
                </a:lnTo>
                <a:lnTo>
                  <a:pt x="4112" y="101"/>
                </a:lnTo>
                <a:lnTo>
                  <a:pt x="4112" y="101"/>
                </a:lnTo>
                <a:lnTo>
                  <a:pt x="4112" y="101"/>
                </a:lnTo>
                <a:lnTo>
                  <a:pt x="4113" y="101"/>
                </a:lnTo>
                <a:lnTo>
                  <a:pt x="4114" y="101"/>
                </a:lnTo>
                <a:lnTo>
                  <a:pt x="4114" y="100"/>
                </a:lnTo>
                <a:lnTo>
                  <a:pt x="4115" y="100"/>
                </a:lnTo>
                <a:lnTo>
                  <a:pt x="4115" y="100"/>
                </a:lnTo>
                <a:lnTo>
                  <a:pt x="4116" y="96"/>
                </a:lnTo>
                <a:lnTo>
                  <a:pt x="4116" y="96"/>
                </a:lnTo>
                <a:lnTo>
                  <a:pt x="4117" y="96"/>
                </a:lnTo>
                <a:lnTo>
                  <a:pt x="4117" y="96"/>
                </a:lnTo>
                <a:lnTo>
                  <a:pt x="4118" y="96"/>
                </a:lnTo>
                <a:lnTo>
                  <a:pt x="4119" y="97"/>
                </a:lnTo>
                <a:lnTo>
                  <a:pt x="4119" y="97"/>
                </a:lnTo>
                <a:lnTo>
                  <a:pt x="4120" y="98"/>
                </a:lnTo>
                <a:lnTo>
                  <a:pt x="4120" y="97"/>
                </a:lnTo>
                <a:lnTo>
                  <a:pt x="4121" y="98"/>
                </a:lnTo>
                <a:lnTo>
                  <a:pt x="4121" y="98"/>
                </a:lnTo>
                <a:lnTo>
                  <a:pt x="4121" y="97"/>
                </a:lnTo>
                <a:lnTo>
                  <a:pt x="4122" y="97"/>
                </a:lnTo>
                <a:lnTo>
                  <a:pt x="4123" y="97"/>
                </a:lnTo>
                <a:lnTo>
                  <a:pt x="4123" y="98"/>
                </a:lnTo>
                <a:lnTo>
                  <a:pt x="4124" y="98"/>
                </a:lnTo>
                <a:lnTo>
                  <a:pt x="4124" y="98"/>
                </a:lnTo>
                <a:lnTo>
                  <a:pt x="4125" y="98"/>
                </a:lnTo>
                <a:lnTo>
                  <a:pt x="4125" y="98"/>
                </a:lnTo>
                <a:lnTo>
                  <a:pt x="4125" y="98"/>
                </a:lnTo>
                <a:lnTo>
                  <a:pt x="4126" y="97"/>
                </a:lnTo>
                <a:lnTo>
                  <a:pt x="4126" y="97"/>
                </a:lnTo>
                <a:lnTo>
                  <a:pt x="4127" y="98"/>
                </a:lnTo>
                <a:lnTo>
                  <a:pt x="4128" y="98"/>
                </a:lnTo>
                <a:lnTo>
                  <a:pt x="4128" y="99"/>
                </a:lnTo>
                <a:lnTo>
                  <a:pt x="4129" y="99"/>
                </a:lnTo>
                <a:lnTo>
                  <a:pt x="4130" y="98"/>
                </a:lnTo>
                <a:lnTo>
                  <a:pt x="4130" y="98"/>
                </a:lnTo>
                <a:lnTo>
                  <a:pt x="4131" y="98"/>
                </a:lnTo>
                <a:lnTo>
                  <a:pt x="4131" y="98"/>
                </a:lnTo>
                <a:lnTo>
                  <a:pt x="4132" y="99"/>
                </a:lnTo>
                <a:lnTo>
                  <a:pt x="4132" y="98"/>
                </a:lnTo>
                <a:lnTo>
                  <a:pt x="4132" y="98"/>
                </a:lnTo>
                <a:lnTo>
                  <a:pt x="4133" y="97"/>
                </a:lnTo>
                <a:lnTo>
                  <a:pt x="4134" y="97"/>
                </a:lnTo>
                <a:lnTo>
                  <a:pt x="4134" y="97"/>
                </a:lnTo>
                <a:lnTo>
                  <a:pt x="4135" y="99"/>
                </a:lnTo>
                <a:lnTo>
                  <a:pt x="4135" y="99"/>
                </a:lnTo>
                <a:lnTo>
                  <a:pt x="4135" y="98"/>
                </a:lnTo>
                <a:lnTo>
                  <a:pt x="4136" y="99"/>
                </a:lnTo>
                <a:lnTo>
                  <a:pt x="4136" y="99"/>
                </a:lnTo>
                <a:lnTo>
                  <a:pt x="4137" y="98"/>
                </a:lnTo>
                <a:lnTo>
                  <a:pt x="4137" y="98"/>
                </a:lnTo>
                <a:lnTo>
                  <a:pt x="4138" y="98"/>
                </a:lnTo>
                <a:lnTo>
                  <a:pt x="4138" y="98"/>
                </a:lnTo>
                <a:lnTo>
                  <a:pt x="4139" y="98"/>
                </a:lnTo>
                <a:lnTo>
                  <a:pt x="4139" y="99"/>
                </a:lnTo>
                <a:lnTo>
                  <a:pt x="4140" y="98"/>
                </a:lnTo>
                <a:lnTo>
                  <a:pt x="4140" y="98"/>
                </a:lnTo>
                <a:lnTo>
                  <a:pt x="4140" y="98"/>
                </a:lnTo>
                <a:lnTo>
                  <a:pt x="4141" y="98"/>
                </a:lnTo>
                <a:lnTo>
                  <a:pt x="4141" y="98"/>
                </a:lnTo>
                <a:lnTo>
                  <a:pt x="4142" y="98"/>
                </a:lnTo>
                <a:lnTo>
                  <a:pt x="4142" y="98"/>
                </a:lnTo>
                <a:lnTo>
                  <a:pt x="4143" y="98"/>
                </a:lnTo>
                <a:lnTo>
                  <a:pt x="4143" y="98"/>
                </a:lnTo>
                <a:lnTo>
                  <a:pt x="4143" y="98"/>
                </a:lnTo>
                <a:lnTo>
                  <a:pt x="4144" y="99"/>
                </a:lnTo>
                <a:lnTo>
                  <a:pt x="4144" y="99"/>
                </a:lnTo>
                <a:lnTo>
                  <a:pt x="4145" y="99"/>
                </a:lnTo>
                <a:lnTo>
                  <a:pt x="4146" y="99"/>
                </a:lnTo>
                <a:lnTo>
                  <a:pt x="4146" y="99"/>
                </a:lnTo>
                <a:lnTo>
                  <a:pt x="4146" y="100"/>
                </a:lnTo>
                <a:lnTo>
                  <a:pt x="4147" y="100"/>
                </a:lnTo>
                <a:lnTo>
                  <a:pt x="4147" y="100"/>
                </a:lnTo>
                <a:lnTo>
                  <a:pt x="4148" y="100"/>
                </a:lnTo>
                <a:lnTo>
                  <a:pt x="4148" y="100"/>
                </a:lnTo>
                <a:lnTo>
                  <a:pt x="4148" y="100"/>
                </a:lnTo>
                <a:lnTo>
                  <a:pt x="4149" y="100"/>
                </a:lnTo>
                <a:lnTo>
                  <a:pt x="4150" y="100"/>
                </a:lnTo>
                <a:lnTo>
                  <a:pt x="4150" y="100"/>
                </a:lnTo>
                <a:lnTo>
                  <a:pt x="4151" y="100"/>
                </a:lnTo>
                <a:lnTo>
                  <a:pt x="4151" y="100"/>
                </a:lnTo>
                <a:lnTo>
                  <a:pt x="4151" y="100"/>
                </a:lnTo>
                <a:lnTo>
                  <a:pt x="4152" y="101"/>
                </a:lnTo>
                <a:lnTo>
                  <a:pt x="4152" y="101"/>
                </a:lnTo>
                <a:lnTo>
                  <a:pt x="4152" y="100"/>
                </a:lnTo>
                <a:lnTo>
                  <a:pt x="4153" y="101"/>
                </a:lnTo>
                <a:lnTo>
                  <a:pt x="4153" y="101"/>
                </a:lnTo>
                <a:lnTo>
                  <a:pt x="4154" y="101"/>
                </a:lnTo>
                <a:lnTo>
                  <a:pt x="4154" y="101"/>
                </a:lnTo>
                <a:lnTo>
                  <a:pt x="4155" y="101"/>
                </a:lnTo>
                <a:lnTo>
                  <a:pt x="4155" y="100"/>
                </a:lnTo>
                <a:lnTo>
                  <a:pt x="4156" y="100"/>
                </a:lnTo>
                <a:lnTo>
                  <a:pt x="4157" y="100"/>
                </a:lnTo>
                <a:lnTo>
                  <a:pt x="4157" y="99"/>
                </a:lnTo>
                <a:lnTo>
                  <a:pt x="4158" y="97"/>
                </a:lnTo>
                <a:lnTo>
                  <a:pt x="4158" y="97"/>
                </a:lnTo>
                <a:lnTo>
                  <a:pt x="4159" y="98"/>
                </a:lnTo>
                <a:lnTo>
                  <a:pt x="4159" y="98"/>
                </a:lnTo>
                <a:lnTo>
                  <a:pt x="4160" y="100"/>
                </a:lnTo>
                <a:lnTo>
                  <a:pt x="4161" y="100"/>
                </a:lnTo>
                <a:lnTo>
                  <a:pt x="4161" y="100"/>
                </a:lnTo>
                <a:lnTo>
                  <a:pt x="4162" y="100"/>
                </a:lnTo>
                <a:lnTo>
                  <a:pt x="4162" y="99"/>
                </a:lnTo>
                <a:lnTo>
                  <a:pt x="4162" y="99"/>
                </a:lnTo>
                <a:lnTo>
                  <a:pt x="4163" y="99"/>
                </a:lnTo>
                <a:lnTo>
                  <a:pt x="4163" y="99"/>
                </a:lnTo>
                <a:lnTo>
                  <a:pt x="4163" y="99"/>
                </a:lnTo>
                <a:lnTo>
                  <a:pt x="4164" y="99"/>
                </a:lnTo>
                <a:lnTo>
                  <a:pt x="4164" y="99"/>
                </a:lnTo>
                <a:lnTo>
                  <a:pt x="4164" y="99"/>
                </a:lnTo>
                <a:lnTo>
                  <a:pt x="4165" y="99"/>
                </a:lnTo>
                <a:lnTo>
                  <a:pt x="4166" y="99"/>
                </a:lnTo>
                <a:lnTo>
                  <a:pt x="4167" y="99"/>
                </a:lnTo>
                <a:lnTo>
                  <a:pt x="4167" y="99"/>
                </a:lnTo>
                <a:lnTo>
                  <a:pt x="4167" y="99"/>
                </a:lnTo>
                <a:lnTo>
                  <a:pt x="4168" y="98"/>
                </a:lnTo>
                <a:lnTo>
                  <a:pt x="4168" y="98"/>
                </a:lnTo>
                <a:lnTo>
                  <a:pt x="4168" y="98"/>
                </a:lnTo>
                <a:lnTo>
                  <a:pt x="4169" y="98"/>
                </a:lnTo>
                <a:lnTo>
                  <a:pt x="4169" y="98"/>
                </a:lnTo>
                <a:lnTo>
                  <a:pt x="4170" y="98"/>
                </a:lnTo>
                <a:lnTo>
                  <a:pt x="4170" y="98"/>
                </a:lnTo>
                <a:lnTo>
                  <a:pt x="4171" y="98"/>
                </a:lnTo>
                <a:lnTo>
                  <a:pt x="4171" y="98"/>
                </a:lnTo>
                <a:lnTo>
                  <a:pt x="4171" y="98"/>
                </a:lnTo>
                <a:lnTo>
                  <a:pt x="4172" y="98"/>
                </a:lnTo>
                <a:lnTo>
                  <a:pt x="4173" y="98"/>
                </a:lnTo>
                <a:lnTo>
                  <a:pt x="4173" y="98"/>
                </a:lnTo>
                <a:lnTo>
                  <a:pt x="4174" y="98"/>
                </a:lnTo>
                <a:lnTo>
                  <a:pt x="4174" y="98"/>
                </a:lnTo>
                <a:lnTo>
                  <a:pt x="4175" y="98"/>
                </a:lnTo>
                <a:lnTo>
                  <a:pt x="4175" y="98"/>
                </a:lnTo>
                <a:lnTo>
                  <a:pt x="4175" y="98"/>
                </a:lnTo>
                <a:lnTo>
                  <a:pt x="4176" y="98"/>
                </a:lnTo>
                <a:lnTo>
                  <a:pt x="4177" y="98"/>
                </a:lnTo>
                <a:lnTo>
                  <a:pt x="4178" y="98"/>
                </a:lnTo>
                <a:lnTo>
                  <a:pt x="4178" y="99"/>
                </a:lnTo>
                <a:lnTo>
                  <a:pt x="4179" y="99"/>
                </a:lnTo>
                <a:lnTo>
                  <a:pt x="4179" y="99"/>
                </a:lnTo>
                <a:lnTo>
                  <a:pt x="4179" y="99"/>
                </a:lnTo>
                <a:lnTo>
                  <a:pt x="4179" y="99"/>
                </a:lnTo>
                <a:lnTo>
                  <a:pt x="4180" y="98"/>
                </a:lnTo>
                <a:lnTo>
                  <a:pt x="4180" y="98"/>
                </a:lnTo>
                <a:lnTo>
                  <a:pt x="4181" y="97"/>
                </a:lnTo>
                <a:lnTo>
                  <a:pt x="4181" y="97"/>
                </a:lnTo>
                <a:lnTo>
                  <a:pt x="4182" y="97"/>
                </a:lnTo>
                <a:lnTo>
                  <a:pt x="4182" y="97"/>
                </a:lnTo>
                <a:lnTo>
                  <a:pt x="4183" y="97"/>
                </a:lnTo>
                <a:lnTo>
                  <a:pt x="4183" y="97"/>
                </a:lnTo>
                <a:lnTo>
                  <a:pt x="4183" y="97"/>
                </a:lnTo>
                <a:lnTo>
                  <a:pt x="4184" y="97"/>
                </a:lnTo>
                <a:lnTo>
                  <a:pt x="4184" y="97"/>
                </a:lnTo>
                <a:lnTo>
                  <a:pt x="4185" y="98"/>
                </a:lnTo>
                <a:lnTo>
                  <a:pt x="4185" y="98"/>
                </a:lnTo>
                <a:lnTo>
                  <a:pt x="4186" y="98"/>
                </a:lnTo>
                <a:lnTo>
                  <a:pt x="4187" y="98"/>
                </a:lnTo>
                <a:lnTo>
                  <a:pt x="4187" y="98"/>
                </a:lnTo>
                <a:lnTo>
                  <a:pt x="4187" y="98"/>
                </a:lnTo>
                <a:lnTo>
                  <a:pt x="4188" y="98"/>
                </a:lnTo>
                <a:lnTo>
                  <a:pt x="4188" y="99"/>
                </a:lnTo>
                <a:lnTo>
                  <a:pt x="4189" y="99"/>
                </a:lnTo>
                <a:lnTo>
                  <a:pt x="4189" y="99"/>
                </a:lnTo>
                <a:lnTo>
                  <a:pt x="4189" y="99"/>
                </a:lnTo>
                <a:lnTo>
                  <a:pt x="4190" y="99"/>
                </a:lnTo>
                <a:lnTo>
                  <a:pt x="4190" y="99"/>
                </a:lnTo>
                <a:lnTo>
                  <a:pt x="4190" y="99"/>
                </a:lnTo>
                <a:lnTo>
                  <a:pt x="4191" y="99"/>
                </a:lnTo>
                <a:lnTo>
                  <a:pt x="4191" y="99"/>
                </a:lnTo>
                <a:lnTo>
                  <a:pt x="4191" y="99"/>
                </a:lnTo>
                <a:lnTo>
                  <a:pt x="4192" y="99"/>
                </a:lnTo>
                <a:lnTo>
                  <a:pt x="4193" y="99"/>
                </a:lnTo>
                <a:lnTo>
                  <a:pt x="4193" y="99"/>
                </a:lnTo>
                <a:lnTo>
                  <a:pt x="4194" y="99"/>
                </a:lnTo>
                <a:lnTo>
                  <a:pt x="4194" y="99"/>
                </a:lnTo>
                <a:lnTo>
                  <a:pt x="4194" y="99"/>
                </a:lnTo>
                <a:lnTo>
                  <a:pt x="4195" y="99"/>
                </a:lnTo>
                <a:lnTo>
                  <a:pt x="4195" y="99"/>
                </a:lnTo>
                <a:lnTo>
                  <a:pt x="4195" y="99"/>
                </a:lnTo>
                <a:lnTo>
                  <a:pt x="4196" y="99"/>
                </a:lnTo>
                <a:lnTo>
                  <a:pt x="4196" y="99"/>
                </a:lnTo>
                <a:lnTo>
                  <a:pt x="4197" y="99"/>
                </a:lnTo>
                <a:lnTo>
                  <a:pt x="4198" y="99"/>
                </a:lnTo>
                <a:lnTo>
                  <a:pt x="4199" y="98"/>
                </a:lnTo>
                <a:lnTo>
                  <a:pt x="4199" y="98"/>
                </a:lnTo>
                <a:lnTo>
                  <a:pt x="4199" y="97"/>
                </a:lnTo>
                <a:lnTo>
                  <a:pt x="4200" y="98"/>
                </a:lnTo>
                <a:lnTo>
                  <a:pt x="4200" y="98"/>
                </a:lnTo>
                <a:lnTo>
                  <a:pt x="4201" y="98"/>
                </a:lnTo>
                <a:lnTo>
                  <a:pt x="4201" y="98"/>
                </a:lnTo>
                <a:lnTo>
                  <a:pt x="4201" y="98"/>
                </a:lnTo>
                <a:lnTo>
                  <a:pt x="4202" y="98"/>
                </a:lnTo>
                <a:lnTo>
                  <a:pt x="4202" y="98"/>
                </a:lnTo>
                <a:lnTo>
                  <a:pt x="4202" y="98"/>
                </a:lnTo>
                <a:lnTo>
                  <a:pt x="4203" y="97"/>
                </a:lnTo>
                <a:lnTo>
                  <a:pt x="4203" y="97"/>
                </a:lnTo>
                <a:lnTo>
                  <a:pt x="4204" y="97"/>
                </a:lnTo>
                <a:lnTo>
                  <a:pt x="4205" y="96"/>
                </a:lnTo>
                <a:lnTo>
                  <a:pt x="4205" y="96"/>
                </a:lnTo>
                <a:lnTo>
                  <a:pt x="4206" y="98"/>
                </a:lnTo>
                <a:lnTo>
                  <a:pt x="4206" y="98"/>
                </a:lnTo>
                <a:lnTo>
                  <a:pt x="4207" y="98"/>
                </a:lnTo>
                <a:lnTo>
                  <a:pt x="4207" y="98"/>
                </a:lnTo>
                <a:lnTo>
                  <a:pt x="4208" y="97"/>
                </a:lnTo>
                <a:lnTo>
                  <a:pt x="4209" y="97"/>
                </a:lnTo>
                <a:lnTo>
                  <a:pt x="4209" y="97"/>
                </a:lnTo>
                <a:lnTo>
                  <a:pt x="4210" y="98"/>
                </a:lnTo>
                <a:lnTo>
                  <a:pt x="4210" y="98"/>
                </a:lnTo>
                <a:lnTo>
                  <a:pt x="4210" y="98"/>
                </a:lnTo>
                <a:lnTo>
                  <a:pt x="4211" y="98"/>
                </a:lnTo>
                <a:lnTo>
                  <a:pt x="4211" y="99"/>
                </a:lnTo>
                <a:lnTo>
                  <a:pt x="4211" y="99"/>
                </a:lnTo>
                <a:lnTo>
                  <a:pt x="4212" y="98"/>
                </a:lnTo>
                <a:lnTo>
                  <a:pt x="4212" y="98"/>
                </a:lnTo>
                <a:lnTo>
                  <a:pt x="4212" y="98"/>
                </a:lnTo>
                <a:lnTo>
                  <a:pt x="4213" y="98"/>
                </a:lnTo>
                <a:lnTo>
                  <a:pt x="4213" y="98"/>
                </a:lnTo>
                <a:lnTo>
                  <a:pt x="4214" y="98"/>
                </a:lnTo>
                <a:lnTo>
                  <a:pt x="4214" y="98"/>
                </a:lnTo>
                <a:lnTo>
                  <a:pt x="4214" y="98"/>
                </a:lnTo>
                <a:lnTo>
                  <a:pt x="4214" y="98"/>
                </a:lnTo>
                <a:lnTo>
                  <a:pt x="4215" y="98"/>
                </a:lnTo>
                <a:lnTo>
                  <a:pt x="4215" y="98"/>
                </a:lnTo>
                <a:lnTo>
                  <a:pt x="4216" y="98"/>
                </a:lnTo>
                <a:lnTo>
                  <a:pt x="4216" y="97"/>
                </a:lnTo>
                <a:lnTo>
                  <a:pt x="4217" y="96"/>
                </a:lnTo>
                <a:lnTo>
                  <a:pt x="4217" y="96"/>
                </a:lnTo>
                <a:lnTo>
                  <a:pt x="4218" y="96"/>
                </a:lnTo>
                <a:lnTo>
                  <a:pt x="4218" y="96"/>
                </a:lnTo>
                <a:lnTo>
                  <a:pt x="4218" y="96"/>
                </a:lnTo>
                <a:lnTo>
                  <a:pt x="4219" y="96"/>
                </a:lnTo>
                <a:lnTo>
                  <a:pt x="4219" y="96"/>
                </a:lnTo>
                <a:lnTo>
                  <a:pt x="4220" y="96"/>
                </a:lnTo>
                <a:lnTo>
                  <a:pt x="4221" y="96"/>
                </a:lnTo>
                <a:lnTo>
                  <a:pt x="4221" y="96"/>
                </a:lnTo>
                <a:lnTo>
                  <a:pt x="4221" y="96"/>
                </a:lnTo>
                <a:lnTo>
                  <a:pt x="4221" y="96"/>
                </a:lnTo>
                <a:lnTo>
                  <a:pt x="4222" y="96"/>
                </a:lnTo>
                <a:lnTo>
                  <a:pt x="4222" y="96"/>
                </a:lnTo>
                <a:lnTo>
                  <a:pt x="4223" y="95"/>
                </a:lnTo>
                <a:lnTo>
                  <a:pt x="4223" y="95"/>
                </a:lnTo>
                <a:lnTo>
                  <a:pt x="4224" y="95"/>
                </a:lnTo>
                <a:lnTo>
                  <a:pt x="4224" y="95"/>
                </a:lnTo>
                <a:lnTo>
                  <a:pt x="4224" y="95"/>
                </a:lnTo>
                <a:lnTo>
                  <a:pt x="4225" y="95"/>
                </a:lnTo>
                <a:lnTo>
                  <a:pt x="4226" y="94"/>
                </a:lnTo>
                <a:lnTo>
                  <a:pt x="4226" y="95"/>
                </a:lnTo>
                <a:lnTo>
                  <a:pt x="4227" y="94"/>
                </a:lnTo>
                <a:lnTo>
                  <a:pt x="4227" y="94"/>
                </a:lnTo>
                <a:lnTo>
                  <a:pt x="4228" y="94"/>
                </a:lnTo>
                <a:lnTo>
                  <a:pt x="4228" y="94"/>
                </a:lnTo>
                <a:lnTo>
                  <a:pt x="4229" y="95"/>
                </a:lnTo>
                <a:lnTo>
                  <a:pt x="4230" y="95"/>
                </a:lnTo>
                <a:lnTo>
                  <a:pt x="4230" y="95"/>
                </a:lnTo>
                <a:lnTo>
                  <a:pt x="4230" y="95"/>
                </a:lnTo>
                <a:lnTo>
                  <a:pt x="4230" y="95"/>
                </a:lnTo>
                <a:lnTo>
                  <a:pt x="4231" y="95"/>
                </a:lnTo>
                <a:lnTo>
                  <a:pt x="4232" y="95"/>
                </a:lnTo>
                <a:lnTo>
                  <a:pt x="4232" y="95"/>
                </a:lnTo>
                <a:lnTo>
                  <a:pt x="4233" y="95"/>
                </a:lnTo>
                <a:lnTo>
                  <a:pt x="4233" y="95"/>
                </a:lnTo>
                <a:lnTo>
                  <a:pt x="4233" y="95"/>
                </a:lnTo>
                <a:lnTo>
                  <a:pt x="4234" y="95"/>
                </a:lnTo>
                <a:lnTo>
                  <a:pt x="4234" y="96"/>
                </a:lnTo>
                <a:lnTo>
                  <a:pt x="4235" y="96"/>
                </a:lnTo>
                <a:lnTo>
                  <a:pt x="4235" y="95"/>
                </a:lnTo>
                <a:lnTo>
                  <a:pt x="4236" y="95"/>
                </a:lnTo>
                <a:lnTo>
                  <a:pt x="4236" y="95"/>
                </a:lnTo>
                <a:lnTo>
                  <a:pt x="4237" y="96"/>
                </a:lnTo>
                <a:lnTo>
                  <a:pt x="4237" y="96"/>
                </a:lnTo>
                <a:lnTo>
                  <a:pt x="4237" y="96"/>
                </a:lnTo>
                <a:lnTo>
                  <a:pt x="4238" y="96"/>
                </a:lnTo>
                <a:lnTo>
                  <a:pt x="4238" y="96"/>
                </a:lnTo>
                <a:lnTo>
                  <a:pt x="4238" y="96"/>
                </a:lnTo>
                <a:lnTo>
                  <a:pt x="4239" y="92"/>
                </a:lnTo>
                <a:lnTo>
                  <a:pt x="4239" y="92"/>
                </a:lnTo>
                <a:lnTo>
                  <a:pt x="4240" y="90"/>
                </a:lnTo>
                <a:lnTo>
                  <a:pt x="4241" y="90"/>
                </a:lnTo>
                <a:lnTo>
                  <a:pt x="4242" y="91"/>
                </a:lnTo>
                <a:lnTo>
                  <a:pt x="4242" y="91"/>
                </a:lnTo>
                <a:lnTo>
                  <a:pt x="4242" y="91"/>
                </a:lnTo>
                <a:lnTo>
                  <a:pt x="4243" y="91"/>
                </a:lnTo>
                <a:lnTo>
                  <a:pt x="4243" y="91"/>
                </a:lnTo>
                <a:lnTo>
                  <a:pt x="4244" y="91"/>
                </a:lnTo>
                <a:lnTo>
                  <a:pt x="4244" y="91"/>
                </a:lnTo>
                <a:lnTo>
                  <a:pt x="4244" y="92"/>
                </a:lnTo>
                <a:lnTo>
                  <a:pt x="4245" y="88"/>
                </a:lnTo>
                <a:lnTo>
                  <a:pt x="4246" y="87"/>
                </a:lnTo>
                <a:lnTo>
                  <a:pt x="4246" y="85"/>
                </a:lnTo>
                <a:lnTo>
                  <a:pt x="4247" y="84"/>
                </a:lnTo>
                <a:lnTo>
                  <a:pt x="4248" y="82"/>
                </a:lnTo>
                <a:lnTo>
                  <a:pt x="4248" y="81"/>
                </a:lnTo>
                <a:lnTo>
                  <a:pt x="4249" y="80"/>
                </a:lnTo>
                <a:lnTo>
                  <a:pt x="4249" y="80"/>
                </a:lnTo>
                <a:lnTo>
                  <a:pt x="4250" y="81"/>
                </a:lnTo>
                <a:lnTo>
                  <a:pt x="4250" y="81"/>
                </a:lnTo>
                <a:lnTo>
                  <a:pt x="4251" y="70"/>
                </a:lnTo>
                <a:lnTo>
                  <a:pt x="4252" y="68"/>
                </a:lnTo>
                <a:lnTo>
                  <a:pt x="4253" y="64"/>
                </a:lnTo>
                <a:lnTo>
                  <a:pt x="4253" y="63"/>
                </a:lnTo>
                <a:lnTo>
                  <a:pt x="4254" y="58"/>
                </a:lnTo>
                <a:lnTo>
                  <a:pt x="4254" y="57"/>
                </a:lnTo>
                <a:lnTo>
                  <a:pt x="4255" y="58"/>
                </a:lnTo>
                <a:lnTo>
                  <a:pt x="4255" y="58"/>
                </a:lnTo>
                <a:lnTo>
                  <a:pt x="4256" y="59"/>
                </a:lnTo>
                <a:lnTo>
                  <a:pt x="4257" y="60"/>
                </a:lnTo>
                <a:lnTo>
                  <a:pt x="4258" y="58"/>
                </a:lnTo>
                <a:lnTo>
                  <a:pt x="4258" y="58"/>
                </a:lnTo>
                <a:lnTo>
                  <a:pt x="4259" y="56"/>
                </a:lnTo>
                <a:lnTo>
                  <a:pt x="4259" y="56"/>
                </a:lnTo>
                <a:lnTo>
                  <a:pt x="4260" y="54"/>
                </a:lnTo>
                <a:lnTo>
                  <a:pt x="4260" y="54"/>
                </a:lnTo>
                <a:lnTo>
                  <a:pt x="4261" y="55"/>
                </a:lnTo>
                <a:lnTo>
                  <a:pt x="4261" y="56"/>
                </a:lnTo>
                <a:lnTo>
                  <a:pt x="4262" y="57"/>
                </a:lnTo>
                <a:lnTo>
                  <a:pt x="4263" y="54"/>
                </a:lnTo>
                <a:lnTo>
                  <a:pt x="4263" y="53"/>
                </a:lnTo>
                <a:lnTo>
                  <a:pt x="4264" y="54"/>
                </a:lnTo>
                <a:lnTo>
                  <a:pt x="4264" y="54"/>
                </a:lnTo>
                <a:lnTo>
                  <a:pt x="4264" y="54"/>
                </a:lnTo>
                <a:lnTo>
                  <a:pt x="4265" y="53"/>
                </a:lnTo>
                <a:lnTo>
                  <a:pt x="4265" y="54"/>
                </a:lnTo>
                <a:lnTo>
                  <a:pt x="4266" y="57"/>
                </a:lnTo>
                <a:lnTo>
                  <a:pt x="4266" y="58"/>
                </a:lnTo>
                <a:lnTo>
                  <a:pt x="4267" y="60"/>
                </a:lnTo>
                <a:lnTo>
                  <a:pt x="4268" y="60"/>
                </a:lnTo>
                <a:lnTo>
                  <a:pt x="4268" y="61"/>
                </a:lnTo>
                <a:lnTo>
                  <a:pt x="4269" y="59"/>
                </a:lnTo>
                <a:lnTo>
                  <a:pt x="4269" y="57"/>
                </a:lnTo>
                <a:lnTo>
                  <a:pt x="4270" y="54"/>
                </a:lnTo>
                <a:lnTo>
                  <a:pt x="4270" y="53"/>
                </a:lnTo>
                <a:lnTo>
                  <a:pt x="4271" y="51"/>
                </a:lnTo>
                <a:lnTo>
                  <a:pt x="4271" y="51"/>
                </a:lnTo>
                <a:lnTo>
                  <a:pt x="4272" y="51"/>
                </a:lnTo>
                <a:lnTo>
                  <a:pt x="4273" y="51"/>
                </a:lnTo>
                <a:lnTo>
                  <a:pt x="4273" y="51"/>
                </a:lnTo>
                <a:lnTo>
                  <a:pt x="4273" y="51"/>
                </a:lnTo>
                <a:lnTo>
                  <a:pt x="4274" y="51"/>
                </a:lnTo>
                <a:lnTo>
                  <a:pt x="4274" y="50"/>
                </a:lnTo>
                <a:lnTo>
                  <a:pt x="4275" y="53"/>
                </a:lnTo>
                <a:lnTo>
                  <a:pt x="4275" y="54"/>
                </a:lnTo>
                <a:lnTo>
                  <a:pt x="4275" y="55"/>
                </a:lnTo>
                <a:lnTo>
                  <a:pt x="4276" y="54"/>
                </a:lnTo>
                <a:lnTo>
                  <a:pt x="4276" y="55"/>
                </a:lnTo>
                <a:lnTo>
                  <a:pt x="4276" y="55"/>
                </a:lnTo>
                <a:lnTo>
                  <a:pt x="4277" y="57"/>
                </a:lnTo>
                <a:lnTo>
                  <a:pt x="4277" y="57"/>
                </a:lnTo>
                <a:lnTo>
                  <a:pt x="4277" y="56"/>
                </a:lnTo>
                <a:lnTo>
                  <a:pt x="4278" y="55"/>
                </a:lnTo>
                <a:lnTo>
                  <a:pt x="4279" y="54"/>
                </a:lnTo>
                <a:lnTo>
                  <a:pt x="4279" y="54"/>
                </a:lnTo>
                <a:lnTo>
                  <a:pt x="4280" y="54"/>
                </a:lnTo>
                <a:lnTo>
                  <a:pt x="4280" y="54"/>
                </a:lnTo>
                <a:lnTo>
                  <a:pt x="4281" y="52"/>
                </a:lnTo>
                <a:lnTo>
                  <a:pt x="4281" y="52"/>
                </a:lnTo>
                <a:lnTo>
                  <a:pt x="4281" y="52"/>
                </a:lnTo>
                <a:lnTo>
                  <a:pt x="4282" y="53"/>
                </a:lnTo>
                <a:lnTo>
                  <a:pt x="4282" y="53"/>
                </a:lnTo>
                <a:lnTo>
                  <a:pt x="4283" y="56"/>
                </a:lnTo>
                <a:lnTo>
                  <a:pt x="4284" y="56"/>
                </a:lnTo>
                <a:lnTo>
                  <a:pt x="4285" y="56"/>
                </a:lnTo>
                <a:lnTo>
                  <a:pt x="4285" y="56"/>
                </a:lnTo>
                <a:lnTo>
                  <a:pt x="4285" y="56"/>
                </a:lnTo>
                <a:lnTo>
                  <a:pt x="4286" y="56"/>
                </a:lnTo>
                <a:lnTo>
                  <a:pt x="4286" y="56"/>
                </a:lnTo>
                <a:lnTo>
                  <a:pt x="4286" y="56"/>
                </a:lnTo>
                <a:lnTo>
                  <a:pt x="4286" y="56"/>
                </a:lnTo>
                <a:lnTo>
                  <a:pt x="4287" y="56"/>
                </a:lnTo>
                <a:lnTo>
                  <a:pt x="4287" y="56"/>
                </a:lnTo>
                <a:lnTo>
                  <a:pt x="4288" y="56"/>
                </a:lnTo>
                <a:lnTo>
                  <a:pt x="4288" y="56"/>
                </a:lnTo>
                <a:lnTo>
                  <a:pt x="4289" y="57"/>
                </a:lnTo>
                <a:lnTo>
                  <a:pt x="4289" y="56"/>
                </a:lnTo>
                <a:lnTo>
                  <a:pt x="4290" y="57"/>
                </a:lnTo>
                <a:lnTo>
                  <a:pt x="4291" y="37"/>
                </a:lnTo>
                <a:lnTo>
                  <a:pt x="4291" y="36"/>
                </a:lnTo>
                <a:lnTo>
                  <a:pt x="4291" y="36"/>
                </a:lnTo>
                <a:lnTo>
                  <a:pt x="4292" y="36"/>
                </a:lnTo>
                <a:lnTo>
                  <a:pt x="4292" y="36"/>
                </a:lnTo>
                <a:lnTo>
                  <a:pt x="4293" y="37"/>
                </a:lnTo>
                <a:lnTo>
                  <a:pt x="4293" y="33"/>
                </a:lnTo>
                <a:lnTo>
                  <a:pt x="4293" y="33"/>
                </a:lnTo>
                <a:lnTo>
                  <a:pt x="4293" y="33"/>
                </a:lnTo>
                <a:lnTo>
                  <a:pt x="4294" y="34"/>
                </a:lnTo>
                <a:lnTo>
                  <a:pt x="4295" y="33"/>
                </a:lnTo>
                <a:lnTo>
                  <a:pt x="4295" y="32"/>
                </a:lnTo>
                <a:lnTo>
                  <a:pt x="4296" y="33"/>
                </a:lnTo>
                <a:lnTo>
                  <a:pt x="4296" y="32"/>
                </a:lnTo>
                <a:lnTo>
                  <a:pt x="4297" y="31"/>
                </a:lnTo>
                <a:lnTo>
                  <a:pt x="4297" y="31"/>
                </a:lnTo>
                <a:lnTo>
                  <a:pt x="4298" y="30"/>
                </a:lnTo>
                <a:lnTo>
                  <a:pt x="4298" y="28"/>
                </a:lnTo>
                <a:lnTo>
                  <a:pt x="4298" y="24"/>
                </a:lnTo>
                <a:lnTo>
                  <a:pt x="4299" y="25"/>
                </a:lnTo>
                <a:lnTo>
                  <a:pt x="4300" y="25"/>
                </a:lnTo>
                <a:lnTo>
                  <a:pt x="4300" y="25"/>
                </a:lnTo>
                <a:lnTo>
                  <a:pt x="4301" y="33"/>
                </a:lnTo>
                <a:lnTo>
                  <a:pt x="4301" y="36"/>
                </a:lnTo>
                <a:lnTo>
                  <a:pt x="4302" y="42"/>
                </a:lnTo>
                <a:lnTo>
                  <a:pt x="4302" y="42"/>
                </a:lnTo>
                <a:lnTo>
                  <a:pt x="4302" y="42"/>
                </a:lnTo>
                <a:lnTo>
                  <a:pt x="4303" y="42"/>
                </a:lnTo>
                <a:lnTo>
                  <a:pt x="4303" y="42"/>
                </a:lnTo>
                <a:lnTo>
                  <a:pt x="4304" y="42"/>
                </a:lnTo>
                <a:lnTo>
                  <a:pt x="4304" y="40"/>
                </a:lnTo>
                <a:lnTo>
                  <a:pt x="4305" y="40"/>
                </a:lnTo>
                <a:lnTo>
                  <a:pt x="4305" y="40"/>
                </a:lnTo>
                <a:lnTo>
                  <a:pt x="4305" y="39"/>
                </a:lnTo>
                <a:lnTo>
                  <a:pt x="4306" y="40"/>
                </a:lnTo>
                <a:lnTo>
                  <a:pt x="4307" y="41"/>
                </a:lnTo>
                <a:lnTo>
                  <a:pt x="4307" y="41"/>
                </a:lnTo>
                <a:lnTo>
                  <a:pt x="4307" y="41"/>
                </a:lnTo>
                <a:lnTo>
                  <a:pt x="4308" y="42"/>
                </a:lnTo>
                <a:lnTo>
                  <a:pt x="4308" y="43"/>
                </a:lnTo>
                <a:lnTo>
                  <a:pt x="4309" y="44"/>
                </a:lnTo>
                <a:lnTo>
                  <a:pt x="4309" y="44"/>
                </a:lnTo>
                <a:lnTo>
                  <a:pt x="4310" y="45"/>
                </a:lnTo>
                <a:lnTo>
                  <a:pt x="4311" y="45"/>
                </a:lnTo>
                <a:lnTo>
                  <a:pt x="4312" y="44"/>
                </a:lnTo>
                <a:lnTo>
                  <a:pt x="4312" y="44"/>
                </a:lnTo>
                <a:lnTo>
                  <a:pt x="4312" y="44"/>
                </a:lnTo>
                <a:lnTo>
                  <a:pt x="4313" y="46"/>
                </a:lnTo>
                <a:lnTo>
                  <a:pt x="4313" y="46"/>
                </a:lnTo>
                <a:lnTo>
                  <a:pt x="4313" y="46"/>
                </a:lnTo>
                <a:lnTo>
                  <a:pt x="4314" y="46"/>
                </a:lnTo>
                <a:lnTo>
                  <a:pt x="4314" y="46"/>
                </a:lnTo>
                <a:lnTo>
                  <a:pt x="4315" y="46"/>
                </a:lnTo>
                <a:lnTo>
                  <a:pt x="4315" y="46"/>
                </a:lnTo>
                <a:lnTo>
                  <a:pt x="4316" y="46"/>
                </a:lnTo>
                <a:lnTo>
                  <a:pt x="4317" y="47"/>
                </a:lnTo>
                <a:lnTo>
                  <a:pt x="4317" y="47"/>
                </a:lnTo>
                <a:lnTo>
                  <a:pt x="4317" y="47"/>
                </a:lnTo>
                <a:lnTo>
                  <a:pt x="4318" y="46"/>
                </a:lnTo>
                <a:lnTo>
                  <a:pt x="4318" y="46"/>
                </a:lnTo>
                <a:lnTo>
                  <a:pt x="4319" y="48"/>
                </a:lnTo>
                <a:lnTo>
                  <a:pt x="4319" y="48"/>
                </a:lnTo>
                <a:lnTo>
                  <a:pt x="4320" y="48"/>
                </a:lnTo>
                <a:lnTo>
                  <a:pt x="4320" y="48"/>
                </a:lnTo>
                <a:lnTo>
                  <a:pt x="4320" y="48"/>
                </a:lnTo>
                <a:lnTo>
                  <a:pt x="4321" y="48"/>
                </a:lnTo>
                <a:lnTo>
                  <a:pt x="4321" y="48"/>
                </a:lnTo>
                <a:lnTo>
                  <a:pt x="4322" y="49"/>
                </a:lnTo>
                <a:lnTo>
                  <a:pt x="4322" y="41"/>
                </a:lnTo>
                <a:lnTo>
                  <a:pt x="4323" y="42"/>
                </a:lnTo>
                <a:lnTo>
                  <a:pt x="4323" y="42"/>
                </a:lnTo>
                <a:lnTo>
                  <a:pt x="4324" y="44"/>
                </a:lnTo>
                <a:lnTo>
                  <a:pt x="4324" y="43"/>
                </a:lnTo>
                <a:lnTo>
                  <a:pt x="4325" y="40"/>
                </a:lnTo>
                <a:lnTo>
                  <a:pt x="4325" y="40"/>
                </a:lnTo>
                <a:lnTo>
                  <a:pt x="4325" y="40"/>
                </a:lnTo>
                <a:lnTo>
                  <a:pt x="4326" y="40"/>
                </a:lnTo>
                <a:lnTo>
                  <a:pt x="4326" y="41"/>
                </a:lnTo>
                <a:lnTo>
                  <a:pt x="4327" y="41"/>
                </a:lnTo>
                <a:lnTo>
                  <a:pt x="4328" y="42"/>
                </a:lnTo>
                <a:lnTo>
                  <a:pt x="4328" y="40"/>
                </a:lnTo>
                <a:lnTo>
                  <a:pt x="4328" y="30"/>
                </a:lnTo>
                <a:lnTo>
                  <a:pt x="4329" y="32"/>
                </a:lnTo>
                <a:lnTo>
                  <a:pt x="4329" y="33"/>
                </a:lnTo>
                <a:lnTo>
                  <a:pt x="4330" y="36"/>
                </a:lnTo>
                <a:lnTo>
                  <a:pt x="4330" y="37"/>
                </a:lnTo>
                <a:lnTo>
                  <a:pt x="4331" y="40"/>
                </a:lnTo>
                <a:lnTo>
                  <a:pt x="4332" y="40"/>
                </a:lnTo>
                <a:lnTo>
                  <a:pt x="4332" y="51"/>
                </a:lnTo>
                <a:lnTo>
                  <a:pt x="4333" y="51"/>
                </a:lnTo>
                <a:lnTo>
                  <a:pt x="4333" y="51"/>
                </a:lnTo>
                <a:lnTo>
                  <a:pt x="4334" y="51"/>
                </a:lnTo>
                <a:lnTo>
                  <a:pt x="4334" y="51"/>
                </a:lnTo>
                <a:lnTo>
                  <a:pt x="4335" y="53"/>
                </a:lnTo>
                <a:lnTo>
                  <a:pt x="4335" y="53"/>
                </a:lnTo>
                <a:lnTo>
                  <a:pt x="4336" y="64"/>
                </a:lnTo>
                <a:lnTo>
                  <a:pt x="4336" y="68"/>
                </a:lnTo>
                <a:lnTo>
                  <a:pt x="4337" y="74"/>
                </a:lnTo>
                <a:lnTo>
                  <a:pt x="4338" y="74"/>
                </a:lnTo>
                <a:lnTo>
                  <a:pt x="4339" y="74"/>
                </a:lnTo>
                <a:lnTo>
                  <a:pt x="4339" y="74"/>
                </a:lnTo>
                <a:lnTo>
                  <a:pt x="4339" y="74"/>
                </a:lnTo>
                <a:lnTo>
                  <a:pt x="4340" y="74"/>
                </a:lnTo>
                <a:lnTo>
                  <a:pt x="4340" y="76"/>
                </a:lnTo>
                <a:lnTo>
                  <a:pt x="4341" y="78"/>
                </a:lnTo>
                <a:lnTo>
                  <a:pt x="4341" y="79"/>
                </a:lnTo>
                <a:lnTo>
                  <a:pt x="4342" y="82"/>
                </a:lnTo>
                <a:lnTo>
                  <a:pt x="4343" y="83"/>
                </a:lnTo>
                <a:lnTo>
                  <a:pt x="4344" y="84"/>
                </a:lnTo>
                <a:lnTo>
                  <a:pt x="4344" y="84"/>
                </a:lnTo>
                <a:lnTo>
                  <a:pt x="4345" y="84"/>
                </a:lnTo>
                <a:lnTo>
                  <a:pt x="4345" y="84"/>
                </a:lnTo>
                <a:lnTo>
                  <a:pt x="4345" y="84"/>
                </a:lnTo>
                <a:lnTo>
                  <a:pt x="4346" y="87"/>
                </a:lnTo>
                <a:lnTo>
                  <a:pt x="4346" y="88"/>
                </a:lnTo>
                <a:lnTo>
                  <a:pt x="4347" y="90"/>
                </a:lnTo>
                <a:lnTo>
                  <a:pt x="4348" y="90"/>
                </a:lnTo>
                <a:lnTo>
                  <a:pt x="4348" y="92"/>
                </a:lnTo>
                <a:lnTo>
                  <a:pt x="4349" y="92"/>
                </a:lnTo>
                <a:lnTo>
                  <a:pt x="4350" y="93"/>
                </a:lnTo>
                <a:lnTo>
                  <a:pt x="4350" y="94"/>
                </a:lnTo>
                <a:lnTo>
                  <a:pt x="4351" y="94"/>
                </a:lnTo>
                <a:lnTo>
                  <a:pt x="4351" y="94"/>
                </a:lnTo>
                <a:lnTo>
                  <a:pt x="4352" y="97"/>
                </a:lnTo>
                <a:lnTo>
                  <a:pt x="4352" y="98"/>
                </a:lnTo>
                <a:lnTo>
                  <a:pt x="4353" y="98"/>
                </a:lnTo>
                <a:lnTo>
                  <a:pt x="4353" y="98"/>
                </a:lnTo>
                <a:lnTo>
                  <a:pt x="4354" y="98"/>
                </a:lnTo>
                <a:lnTo>
                  <a:pt x="4354" y="98"/>
                </a:lnTo>
                <a:lnTo>
                  <a:pt x="4354" y="97"/>
                </a:lnTo>
                <a:lnTo>
                  <a:pt x="4355" y="98"/>
                </a:lnTo>
                <a:lnTo>
                  <a:pt x="4355" y="98"/>
                </a:lnTo>
                <a:lnTo>
                  <a:pt x="4356" y="97"/>
                </a:lnTo>
                <a:lnTo>
                  <a:pt x="4356" y="97"/>
                </a:lnTo>
                <a:lnTo>
                  <a:pt x="4356" y="97"/>
                </a:lnTo>
                <a:lnTo>
                  <a:pt x="4357" y="97"/>
                </a:lnTo>
                <a:lnTo>
                  <a:pt x="4357" y="97"/>
                </a:lnTo>
                <a:lnTo>
                  <a:pt x="4357" y="97"/>
                </a:lnTo>
                <a:lnTo>
                  <a:pt x="4358" y="97"/>
                </a:lnTo>
                <a:lnTo>
                  <a:pt x="4359" y="97"/>
                </a:lnTo>
                <a:lnTo>
                  <a:pt x="4359" y="97"/>
                </a:lnTo>
                <a:lnTo>
                  <a:pt x="4360" y="97"/>
                </a:lnTo>
                <a:lnTo>
                  <a:pt x="4360" y="97"/>
                </a:lnTo>
                <a:lnTo>
                  <a:pt x="4360" y="97"/>
                </a:lnTo>
                <a:lnTo>
                  <a:pt x="4361" y="97"/>
                </a:lnTo>
                <a:lnTo>
                  <a:pt x="4361" y="97"/>
                </a:lnTo>
                <a:lnTo>
                  <a:pt x="4362" y="97"/>
                </a:lnTo>
                <a:lnTo>
                  <a:pt x="4362" y="97"/>
                </a:lnTo>
                <a:lnTo>
                  <a:pt x="4363" y="97"/>
                </a:lnTo>
                <a:lnTo>
                  <a:pt x="4363" y="97"/>
                </a:lnTo>
                <a:lnTo>
                  <a:pt x="4364" y="96"/>
                </a:lnTo>
                <a:lnTo>
                  <a:pt x="4364" y="96"/>
                </a:lnTo>
                <a:lnTo>
                  <a:pt x="4364" y="97"/>
                </a:lnTo>
                <a:lnTo>
                  <a:pt x="4364" y="97"/>
                </a:lnTo>
                <a:lnTo>
                  <a:pt x="4365" y="96"/>
                </a:lnTo>
                <a:lnTo>
                  <a:pt x="4366" y="94"/>
                </a:lnTo>
                <a:lnTo>
                  <a:pt x="4366" y="93"/>
                </a:lnTo>
                <a:lnTo>
                  <a:pt x="4367" y="95"/>
                </a:lnTo>
                <a:lnTo>
                  <a:pt x="4367" y="96"/>
                </a:lnTo>
                <a:lnTo>
                  <a:pt x="4368" y="96"/>
                </a:lnTo>
                <a:lnTo>
                  <a:pt x="4368" y="96"/>
                </a:lnTo>
                <a:lnTo>
                  <a:pt x="4369" y="98"/>
                </a:lnTo>
                <a:lnTo>
                  <a:pt x="4370" y="98"/>
                </a:lnTo>
                <a:lnTo>
                  <a:pt x="4371" y="99"/>
                </a:lnTo>
                <a:lnTo>
                  <a:pt x="4371" y="99"/>
                </a:lnTo>
                <a:lnTo>
                  <a:pt x="4372" y="98"/>
                </a:lnTo>
                <a:lnTo>
                  <a:pt x="4372" y="98"/>
                </a:lnTo>
                <a:lnTo>
                  <a:pt x="4372" y="99"/>
                </a:lnTo>
                <a:lnTo>
                  <a:pt x="4373" y="98"/>
                </a:lnTo>
                <a:lnTo>
                  <a:pt x="4373" y="98"/>
                </a:lnTo>
                <a:lnTo>
                  <a:pt x="4374" y="98"/>
                </a:lnTo>
                <a:lnTo>
                  <a:pt x="4374" y="98"/>
                </a:lnTo>
                <a:lnTo>
                  <a:pt x="4375" y="98"/>
                </a:lnTo>
                <a:lnTo>
                  <a:pt x="4375" y="98"/>
                </a:lnTo>
                <a:lnTo>
                  <a:pt x="4375" y="98"/>
                </a:lnTo>
                <a:lnTo>
                  <a:pt x="4376" y="98"/>
                </a:lnTo>
                <a:lnTo>
                  <a:pt x="4376" y="98"/>
                </a:lnTo>
                <a:lnTo>
                  <a:pt x="4377" y="100"/>
                </a:lnTo>
                <a:lnTo>
                  <a:pt x="4377" y="100"/>
                </a:lnTo>
                <a:lnTo>
                  <a:pt x="4378" y="101"/>
                </a:lnTo>
                <a:lnTo>
                  <a:pt x="4378" y="101"/>
                </a:lnTo>
                <a:lnTo>
                  <a:pt x="4378" y="101"/>
                </a:lnTo>
                <a:lnTo>
                  <a:pt x="4379" y="101"/>
                </a:lnTo>
                <a:lnTo>
                  <a:pt x="4380" y="101"/>
                </a:lnTo>
                <a:lnTo>
                  <a:pt x="4380" y="101"/>
                </a:lnTo>
                <a:lnTo>
                  <a:pt x="4380" y="101"/>
                </a:lnTo>
                <a:lnTo>
                  <a:pt x="4381" y="101"/>
                </a:lnTo>
                <a:lnTo>
                  <a:pt x="4381" y="101"/>
                </a:lnTo>
                <a:lnTo>
                  <a:pt x="4382" y="101"/>
                </a:lnTo>
                <a:lnTo>
                  <a:pt x="4382" y="101"/>
                </a:lnTo>
                <a:lnTo>
                  <a:pt x="4383" y="101"/>
                </a:lnTo>
                <a:lnTo>
                  <a:pt x="4383" y="101"/>
                </a:lnTo>
                <a:lnTo>
                  <a:pt x="4383" y="101"/>
                </a:lnTo>
                <a:lnTo>
                  <a:pt x="4384" y="102"/>
                </a:lnTo>
                <a:lnTo>
                  <a:pt x="4384" y="102"/>
                </a:lnTo>
                <a:lnTo>
                  <a:pt x="4385" y="102"/>
                </a:lnTo>
                <a:lnTo>
                  <a:pt x="4385" y="102"/>
                </a:lnTo>
                <a:lnTo>
                  <a:pt x="4386" y="102"/>
                </a:lnTo>
                <a:lnTo>
                  <a:pt x="4387" y="102"/>
                </a:lnTo>
                <a:lnTo>
                  <a:pt x="4387" y="102"/>
                </a:lnTo>
                <a:lnTo>
                  <a:pt x="4387" y="102"/>
                </a:lnTo>
                <a:lnTo>
                  <a:pt x="4388" y="102"/>
                </a:lnTo>
                <a:lnTo>
                  <a:pt x="4388" y="102"/>
                </a:lnTo>
                <a:lnTo>
                  <a:pt x="4389" y="102"/>
                </a:lnTo>
                <a:lnTo>
                  <a:pt x="4389" y="102"/>
                </a:lnTo>
                <a:lnTo>
                  <a:pt x="4390" y="102"/>
                </a:lnTo>
                <a:lnTo>
                  <a:pt x="4390" y="102"/>
                </a:lnTo>
                <a:lnTo>
                  <a:pt x="4391" y="102"/>
                </a:lnTo>
                <a:lnTo>
                  <a:pt x="4391" y="102"/>
                </a:lnTo>
                <a:lnTo>
                  <a:pt x="4391" y="102"/>
                </a:lnTo>
                <a:lnTo>
                  <a:pt x="4391" y="102"/>
                </a:lnTo>
                <a:lnTo>
                  <a:pt x="4392" y="102"/>
                </a:lnTo>
                <a:lnTo>
                  <a:pt x="4392" y="102"/>
                </a:lnTo>
                <a:lnTo>
                  <a:pt x="4393" y="102"/>
                </a:lnTo>
                <a:lnTo>
                  <a:pt x="4393" y="102"/>
                </a:lnTo>
                <a:lnTo>
                  <a:pt x="4394" y="103"/>
                </a:lnTo>
                <a:lnTo>
                  <a:pt x="4394" y="103"/>
                </a:lnTo>
                <a:lnTo>
                  <a:pt x="4394" y="103"/>
                </a:lnTo>
                <a:lnTo>
                  <a:pt x="4395" y="103"/>
                </a:lnTo>
                <a:lnTo>
                  <a:pt x="4395" y="103"/>
                </a:lnTo>
                <a:lnTo>
                  <a:pt x="4396" y="103"/>
                </a:lnTo>
                <a:lnTo>
                  <a:pt x="4397" y="103"/>
                </a:lnTo>
                <a:lnTo>
                  <a:pt x="4398" y="103"/>
                </a:lnTo>
                <a:lnTo>
                  <a:pt x="4398" y="103"/>
                </a:lnTo>
                <a:lnTo>
                  <a:pt x="4398" y="103"/>
                </a:lnTo>
                <a:lnTo>
                  <a:pt x="4399" y="103"/>
                </a:lnTo>
                <a:lnTo>
                  <a:pt x="4399" y="103"/>
                </a:lnTo>
                <a:lnTo>
                  <a:pt x="4399" y="103"/>
                </a:lnTo>
                <a:lnTo>
                  <a:pt x="4400" y="103"/>
                </a:lnTo>
                <a:lnTo>
                  <a:pt x="4400" y="103"/>
                </a:lnTo>
                <a:lnTo>
                  <a:pt x="4400" y="103"/>
                </a:lnTo>
                <a:lnTo>
                  <a:pt x="4401" y="103"/>
                </a:lnTo>
                <a:lnTo>
                  <a:pt x="4401" y="103"/>
                </a:lnTo>
                <a:lnTo>
                  <a:pt x="4401" y="103"/>
                </a:lnTo>
                <a:lnTo>
                  <a:pt x="4403" y="103"/>
                </a:lnTo>
                <a:lnTo>
                  <a:pt x="4403" y="103"/>
                </a:lnTo>
                <a:lnTo>
                  <a:pt x="4404" y="103"/>
                </a:lnTo>
                <a:lnTo>
                  <a:pt x="4404" y="103"/>
                </a:lnTo>
                <a:lnTo>
                  <a:pt x="4404" y="103"/>
                </a:lnTo>
                <a:lnTo>
                  <a:pt x="4404" y="103"/>
                </a:lnTo>
                <a:lnTo>
                  <a:pt x="4405" y="103"/>
                </a:lnTo>
                <a:lnTo>
                  <a:pt x="4405" y="103"/>
                </a:lnTo>
                <a:lnTo>
                  <a:pt x="4406" y="103"/>
                </a:lnTo>
                <a:lnTo>
                  <a:pt x="4406" y="103"/>
                </a:lnTo>
                <a:lnTo>
                  <a:pt x="4407" y="103"/>
                </a:lnTo>
                <a:lnTo>
                  <a:pt x="4407" y="103"/>
                </a:lnTo>
                <a:lnTo>
                  <a:pt x="4407" y="104"/>
                </a:lnTo>
                <a:lnTo>
                  <a:pt x="4408" y="103"/>
                </a:lnTo>
                <a:lnTo>
                  <a:pt x="4409" y="104"/>
                </a:lnTo>
                <a:lnTo>
                  <a:pt x="4409" y="104"/>
                </a:lnTo>
                <a:lnTo>
                  <a:pt x="4409" y="104"/>
                </a:lnTo>
                <a:lnTo>
                  <a:pt x="4410" y="104"/>
                </a:lnTo>
                <a:lnTo>
                  <a:pt x="4410" y="104"/>
                </a:lnTo>
                <a:lnTo>
                  <a:pt x="4411" y="103"/>
                </a:lnTo>
                <a:lnTo>
                  <a:pt x="4411" y="102"/>
                </a:lnTo>
                <a:lnTo>
                  <a:pt x="4412" y="103"/>
                </a:lnTo>
                <a:lnTo>
                  <a:pt x="4412" y="102"/>
                </a:lnTo>
                <a:lnTo>
                  <a:pt x="4413" y="102"/>
                </a:lnTo>
                <a:lnTo>
                  <a:pt x="4414" y="100"/>
                </a:lnTo>
                <a:lnTo>
                  <a:pt x="4414" y="100"/>
                </a:lnTo>
                <a:lnTo>
                  <a:pt x="4415" y="100"/>
                </a:lnTo>
                <a:lnTo>
                  <a:pt x="4415" y="100"/>
                </a:lnTo>
                <a:lnTo>
                  <a:pt x="4415" y="100"/>
                </a:lnTo>
                <a:lnTo>
                  <a:pt x="4416" y="100"/>
                </a:lnTo>
                <a:lnTo>
                  <a:pt x="4416" y="100"/>
                </a:lnTo>
                <a:lnTo>
                  <a:pt x="4417" y="100"/>
                </a:lnTo>
                <a:lnTo>
                  <a:pt x="4417" y="100"/>
                </a:lnTo>
                <a:lnTo>
                  <a:pt x="4417" y="100"/>
                </a:lnTo>
                <a:lnTo>
                  <a:pt x="4418" y="100"/>
                </a:lnTo>
                <a:lnTo>
                  <a:pt x="4418" y="101"/>
                </a:lnTo>
                <a:lnTo>
                  <a:pt x="4419" y="101"/>
                </a:lnTo>
                <a:lnTo>
                  <a:pt x="4419" y="100"/>
                </a:lnTo>
                <a:lnTo>
                  <a:pt x="4419" y="99"/>
                </a:lnTo>
                <a:lnTo>
                  <a:pt x="4420" y="99"/>
                </a:lnTo>
                <a:lnTo>
                  <a:pt x="4420" y="99"/>
                </a:lnTo>
                <a:lnTo>
                  <a:pt x="4420" y="99"/>
                </a:lnTo>
                <a:lnTo>
                  <a:pt x="4421" y="99"/>
                </a:lnTo>
                <a:lnTo>
                  <a:pt x="4421" y="99"/>
                </a:lnTo>
                <a:lnTo>
                  <a:pt x="4422" y="99"/>
                </a:lnTo>
                <a:lnTo>
                  <a:pt x="4422" y="99"/>
                </a:lnTo>
                <a:lnTo>
                  <a:pt x="4423" y="99"/>
                </a:lnTo>
                <a:lnTo>
                  <a:pt x="4423" y="99"/>
                </a:lnTo>
                <a:lnTo>
                  <a:pt x="4423" y="99"/>
                </a:lnTo>
                <a:lnTo>
                  <a:pt x="4424" y="99"/>
                </a:lnTo>
                <a:lnTo>
                  <a:pt x="4424" y="99"/>
                </a:lnTo>
                <a:lnTo>
                  <a:pt x="4425" y="99"/>
                </a:lnTo>
                <a:lnTo>
                  <a:pt x="4425" y="99"/>
                </a:lnTo>
                <a:lnTo>
                  <a:pt x="4425" y="98"/>
                </a:lnTo>
                <a:lnTo>
                  <a:pt x="4426" y="99"/>
                </a:lnTo>
                <a:lnTo>
                  <a:pt x="4426" y="100"/>
                </a:lnTo>
                <a:lnTo>
                  <a:pt x="4427" y="100"/>
                </a:lnTo>
                <a:lnTo>
                  <a:pt x="4427" y="100"/>
                </a:lnTo>
                <a:lnTo>
                  <a:pt x="4427" y="100"/>
                </a:lnTo>
                <a:lnTo>
                  <a:pt x="4428" y="100"/>
                </a:lnTo>
                <a:lnTo>
                  <a:pt x="4428" y="100"/>
                </a:lnTo>
                <a:lnTo>
                  <a:pt x="4428" y="100"/>
                </a:lnTo>
                <a:lnTo>
                  <a:pt x="4429" y="100"/>
                </a:lnTo>
                <a:lnTo>
                  <a:pt x="4429" y="100"/>
                </a:lnTo>
                <a:lnTo>
                  <a:pt x="4429" y="100"/>
                </a:lnTo>
                <a:lnTo>
                  <a:pt x="4430" y="100"/>
                </a:lnTo>
                <a:lnTo>
                  <a:pt x="4430" y="99"/>
                </a:lnTo>
                <a:lnTo>
                  <a:pt x="4430" y="99"/>
                </a:lnTo>
                <a:lnTo>
                  <a:pt x="4431" y="99"/>
                </a:lnTo>
                <a:lnTo>
                  <a:pt x="4431" y="100"/>
                </a:lnTo>
                <a:lnTo>
                  <a:pt x="4431" y="100"/>
                </a:lnTo>
                <a:lnTo>
                  <a:pt x="4432" y="100"/>
                </a:lnTo>
                <a:lnTo>
                  <a:pt x="4432" y="100"/>
                </a:lnTo>
                <a:lnTo>
                  <a:pt x="4433" y="100"/>
                </a:lnTo>
                <a:lnTo>
                  <a:pt x="4433" y="100"/>
                </a:lnTo>
                <a:lnTo>
                  <a:pt x="4433" y="100"/>
                </a:lnTo>
                <a:lnTo>
                  <a:pt x="4434" y="100"/>
                </a:lnTo>
                <a:lnTo>
                  <a:pt x="4434" y="99"/>
                </a:lnTo>
                <a:lnTo>
                  <a:pt x="4435" y="100"/>
                </a:lnTo>
                <a:lnTo>
                  <a:pt x="4435" y="100"/>
                </a:lnTo>
                <a:lnTo>
                  <a:pt x="4435" y="100"/>
                </a:lnTo>
                <a:lnTo>
                  <a:pt x="4435" y="100"/>
                </a:lnTo>
                <a:lnTo>
                  <a:pt x="4436" y="100"/>
                </a:lnTo>
                <a:lnTo>
                  <a:pt x="4436" y="100"/>
                </a:lnTo>
                <a:lnTo>
                  <a:pt x="4437" y="100"/>
                </a:lnTo>
                <a:lnTo>
                  <a:pt x="4437" y="99"/>
                </a:lnTo>
                <a:lnTo>
                  <a:pt x="4438" y="99"/>
                </a:lnTo>
                <a:lnTo>
                  <a:pt x="4438" y="99"/>
                </a:lnTo>
                <a:lnTo>
                  <a:pt x="4439" y="99"/>
                </a:lnTo>
                <a:lnTo>
                  <a:pt x="4439" y="99"/>
                </a:lnTo>
                <a:lnTo>
                  <a:pt x="4439" y="99"/>
                </a:lnTo>
                <a:lnTo>
                  <a:pt x="4440" y="99"/>
                </a:lnTo>
                <a:lnTo>
                  <a:pt x="4440" y="99"/>
                </a:lnTo>
                <a:lnTo>
                  <a:pt x="4440" y="99"/>
                </a:lnTo>
                <a:lnTo>
                  <a:pt x="4441" y="99"/>
                </a:lnTo>
                <a:lnTo>
                  <a:pt x="4441" y="99"/>
                </a:lnTo>
                <a:lnTo>
                  <a:pt x="4442" y="99"/>
                </a:lnTo>
                <a:lnTo>
                  <a:pt x="4442" y="99"/>
                </a:lnTo>
                <a:lnTo>
                  <a:pt x="4442" y="99"/>
                </a:lnTo>
                <a:lnTo>
                  <a:pt x="4443" y="99"/>
                </a:lnTo>
                <a:lnTo>
                  <a:pt x="4443" y="99"/>
                </a:lnTo>
                <a:lnTo>
                  <a:pt x="4443" y="99"/>
                </a:lnTo>
                <a:lnTo>
                  <a:pt x="4444" y="99"/>
                </a:lnTo>
                <a:lnTo>
                  <a:pt x="4444" y="99"/>
                </a:lnTo>
                <a:lnTo>
                  <a:pt x="4445" y="99"/>
                </a:lnTo>
                <a:lnTo>
                  <a:pt x="4445" y="99"/>
                </a:lnTo>
                <a:lnTo>
                  <a:pt x="4446" y="99"/>
                </a:lnTo>
                <a:lnTo>
                  <a:pt x="4446" y="99"/>
                </a:lnTo>
                <a:lnTo>
                  <a:pt x="4447" y="99"/>
                </a:lnTo>
                <a:lnTo>
                  <a:pt x="4447" y="99"/>
                </a:lnTo>
                <a:lnTo>
                  <a:pt x="4447" y="99"/>
                </a:lnTo>
                <a:lnTo>
                  <a:pt x="4448" y="98"/>
                </a:lnTo>
                <a:lnTo>
                  <a:pt x="4448" y="98"/>
                </a:lnTo>
                <a:lnTo>
                  <a:pt x="4448" y="98"/>
                </a:lnTo>
                <a:lnTo>
                  <a:pt x="4449" y="98"/>
                </a:lnTo>
                <a:lnTo>
                  <a:pt x="4449" y="98"/>
                </a:lnTo>
                <a:lnTo>
                  <a:pt x="4450" y="98"/>
                </a:lnTo>
                <a:lnTo>
                  <a:pt x="4450" y="98"/>
                </a:lnTo>
                <a:lnTo>
                  <a:pt x="4450" y="98"/>
                </a:lnTo>
                <a:lnTo>
                  <a:pt x="4451" y="98"/>
                </a:lnTo>
                <a:lnTo>
                  <a:pt x="4451" y="98"/>
                </a:lnTo>
                <a:lnTo>
                  <a:pt x="4452" y="98"/>
                </a:lnTo>
                <a:lnTo>
                  <a:pt x="4452" y="98"/>
                </a:lnTo>
                <a:lnTo>
                  <a:pt x="4452" y="98"/>
                </a:lnTo>
                <a:lnTo>
                  <a:pt x="4453" y="98"/>
                </a:lnTo>
                <a:lnTo>
                  <a:pt x="4453" y="98"/>
                </a:lnTo>
                <a:lnTo>
                  <a:pt x="4454" y="99"/>
                </a:lnTo>
                <a:lnTo>
                  <a:pt x="4454" y="99"/>
                </a:lnTo>
                <a:lnTo>
                  <a:pt x="4454" y="98"/>
                </a:lnTo>
                <a:lnTo>
                  <a:pt x="4455" y="98"/>
                </a:lnTo>
                <a:lnTo>
                  <a:pt x="4455" y="98"/>
                </a:lnTo>
                <a:lnTo>
                  <a:pt x="4456" y="98"/>
                </a:lnTo>
                <a:lnTo>
                  <a:pt x="4456" y="98"/>
                </a:lnTo>
                <a:lnTo>
                  <a:pt x="4457" y="98"/>
                </a:lnTo>
                <a:lnTo>
                  <a:pt x="4457" y="98"/>
                </a:lnTo>
                <a:lnTo>
                  <a:pt x="4457" y="98"/>
                </a:lnTo>
                <a:lnTo>
                  <a:pt x="4458" y="98"/>
                </a:lnTo>
                <a:lnTo>
                  <a:pt x="4458" y="98"/>
                </a:lnTo>
                <a:lnTo>
                  <a:pt x="4458" y="98"/>
                </a:lnTo>
                <a:lnTo>
                  <a:pt x="4459" y="98"/>
                </a:lnTo>
                <a:lnTo>
                  <a:pt x="4459" y="99"/>
                </a:lnTo>
                <a:lnTo>
                  <a:pt x="4460" y="101"/>
                </a:lnTo>
                <a:lnTo>
                  <a:pt x="4461" y="101"/>
                </a:lnTo>
                <a:lnTo>
                  <a:pt x="4461" y="101"/>
                </a:lnTo>
                <a:lnTo>
                  <a:pt x="4462" y="101"/>
                </a:lnTo>
                <a:lnTo>
                  <a:pt x="4462" y="101"/>
                </a:lnTo>
                <a:lnTo>
                  <a:pt x="4462" y="101"/>
                </a:lnTo>
                <a:lnTo>
                  <a:pt x="4463" y="101"/>
                </a:lnTo>
                <a:lnTo>
                  <a:pt x="4463" y="101"/>
                </a:lnTo>
                <a:lnTo>
                  <a:pt x="4464" y="101"/>
                </a:lnTo>
                <a:lnTo>
                  <a:pt x="4464" y="101"/>
                </a:lnTo>
                <a:lnTo>
                  <a:pt x="4465" y="101"/>
                </a:lnTo>
                <a:lnTo>
                  <a:pt x="4465" y="101"/>
                </a:lnTo>
                <a:lnTo>
                  <a:pt x="4466" y="101"/>
                </a:lnTo>
                <a:lnTo>
                  <a:pt x="4466" y="101"/>
                </a:lnTo>
                <a:lnTo>
                  <a:pt x="4466" y="101"/>
                </a:lnTo>
                <a:lnTo>
                  <a:pt x="4467" y="102"/>
                </a:lnTo>
                <a:lnTo>
                  <a:pt x="4467" y="102"/>
                </a:lnTo>
                <a:lnTo>
                  <a:pt x="4468" y="102"/>
                </a:lnTo>
                <a:lnTo>
                  <a:pt x="4468" y="102"/>
                </a:lnTo>
                <a:lnTo>
                  <a:pt x="4469" y="102"/>
                </a:lnTo>
                <a:lnTo>
                  <a:pt x="4469" y="102"/>
                </a:lnTo>
                <a:lnTo>
                  <a:pt x="4469" y="102"/>
                </a:lnTo>
                <a:lnTo>
                  <a:pt x="4470" y="102"/>
                </a:lnTo>
                <a:lnTo>
                  <a:pt x="4470" y="102"/>
                </a:lnTo>
                <a:lnTo>
                  <a:pt x="4471" y="102"/>
                </a:lnTo>
                <a:lnTo>
                  <a:pt x="4471" y="102"/>
                </a:lnTo>
                <a:lnTo>
                  <a:pt x="4472" y="102"/>
                </a:lnTo>
                <a:lnTo>
                  <a:pt x="4473" y="102"/>
                </a:lnTo>
                <a:lnTo>
                  <a:pt x="4473" y="102"/>
                </a:lnTo>
                <a:lnTo>
                  <a:pt x="4473" y="102"/>
                </a:lnTo>
                <a:lnTo>
                  <a:pt x="4474" y="102"/>
                </a:lnTo>
                <a:lnTo>
                  <a:pt x="4474" y="102"/>
                </a:lnTo>
                <a:lnTo>
                  <a:pt x="4475" y="102"/>
                </a:lnTo>
                <a:lnTo>
                  <a:pt x="4475" y="102"/>
                </a:lnTo>
                <a:lnTo>
                  <a:pt x="4476" y="103"/>
                </a:lnTo>
                <a:lnTo>
                  <a:pt x="4477" y="103"/>
                </a:lnTo>
                <a:lnTo>
                  <a:pt x="4478" y="103"/>
                </a:lnTo>
                <a:lnTo>
                  <a:pt x="4478" y="103"/>
                </a:lnTo>
                <a:lnTo>
                  <a:pt x="4478" y="103"/>
                </a:lnTo>
                <a:lnTo>
                  <a:pt x="4479" y="103"/>
                </a:lnTo>
                <a:lnTo>
                  <a:pt x="4479" y="103"/>
                </a:lnTo>
                <a:lnTo>
                  <a:pt x="4480" y="103"/>
                </a:lnTo>
                <a:lnTo>
                  <a:pt x="4480" y="103"/>
                </a:lnTo>
                <a:lnTo>
                  <a:pt x="4480" y="103"/>
                </a:lnTo>
                <a:lnTo>
                  <a:pt x="4481" y="103"/>
                </a:lnTo>
                <a:lnTo>
                  <a:pt x="4481" y="103"/>
                </a:lnTo>
                <a:lnTo>
                  <a:pt x="4482" y="103"/>
                </a:lnTo>
                <a:lnTo>
                  <a:pt x="4482" y="103"/>
                </a:lnTo>
                <a:lnTo>
                  <a:pt x="4482" y="103"/>
                </a:lnTo>
                <a:lnTo>
                  <a:pt x="4483" y="103"/>
                </a:lnTo>
                <a:lnTo>
                  <a:pt x="4483" y="103"/>
                </a:lnTo>
                <a:lnTo>
                  <a:pt x="4484" y="103"/>
                </a:lnTo>
                <a:lnTo>
                  <a:pt x="4484" y="103"/>
                </a:lnTo>
                <a:lnTo>
                  <a:pt x="4485" y="103"/>
                </a:lnTo>
                <a:lnTo>
                  <a:pt x="4485" y="103"/>
                </a:lnTo>
                <a:lnTo>
                  <a:pt x="4485" y="103"/>
                </a:lnTo>
                <a:lnTo>
                  <a:pt x="4486" y="103"/>
                </a:lnTo>
                <a:lnTo>
                  <a:pt x="4486" y="103"/>
                </a:lnTo>
                <a:lnTo>
                  <a:pt x="4486" y="103"/>
                </a:lnTo>
                <a:lnTo>
                  <a:pt x="4486" y="103"/>
                </a:lnTo>
                <a:lnTo>
                  <a:pt x="4487" y="103"/>
                </a:lnTo>
                <a:lnTo>
                  <a:pt x="4487" y="103"/>
                </a:lnTo>
                <a:lnTo>
                  <a:pt x="4488" y="103"/>
                </a:lnTo>
                <a:lnTo>
                  <a:pt x="4488" y="103"/>
                </a:lnTo>
                <a:lnTo>
                  <a:pt x="4489" y="103"/>
                </a:lnTo>
                <a:lnTo>
                  <a:pt x="4489" y="103"/>
                </a:lnTo>
                <a:lnTo>
                  <a:pt x="4489" y="103"/>
                </a:lnTo>
                <a:lnTo>
                  <a:pt x="4490" y="103"/>
                </a:lnTo>
                <a:lnTo>
                  <a:pt x="4490" y="103"/>
                </a:lnTo>
                <a:lnTo>
                  <a:pt x="4491" y="104"/>
                </a:lnTo>
                <a:lnTo>
                  <a:pt x="4491" y="104"/>
                </a:lnTo>
                <a:lnTo>
                  <a:pt x="4492" y="104"/>
                </a:lnTo>
                <a:lnTo>
                  <a:pt x="4492" y="104"/>
                </a:lnTo>
                <a:lnTo>
                  <a:pt x="4493" y="104"/>
                </a:lnTo>
                <a:lnTo>
                  <a:pt x="4493" y="104"/>
                </a:lnTo>
                <a:lnTo>
                  <a:pt x="4493" y="103"/>
                </a:lnTo>
                <a:lnTo>
                  <a:pt x="4494" y="103"/>
                </a:lnTo>
                <a:lnTo>
                  <a:pt x="4494" y="103"/>
                </a:lnTo>
                <a:lnTo>
                  <a:pt x="4494" y="102"/>
                </a:lnTo>
                <a:lnTo>
                  <a:pt x="4495" y="103"/>
                </a:lnTo>
                <a:lnTo>
                  <a:pt x="4495" y="103"/>
                </a:lnTo>
                <a:lnTo>
                  <a:pt x="4496" y="103"/>
                </a:lnTo>
                <a:lnTo>
                  <a:pt x="4496" y="103"/>
                </a:lnTo>
                <a:lnTo>
                  <a:pt x="4497" y="103"/>
                </a:lnTo>
                <a:lnTo>
                  <a:pt x="4497" y="103"/>
                </a:lnTo>
                <a:lnTo>
                  <a:pt x="4497" y="103"/>
                </a:lnTo>
                <a:lnTo>
                  <a:pt x="4498" y="103"/>
                </a:lnTo>
                <a:lnTo>
                  <a:pt x="4498" y="102"/>
                </a:lnTo>
                <a:lnTo>
                  <a:pt x="4499" y="102"/>
                </a:lnTo>
                <a:lnTo>
                  <a:pt x="4499" y="103"/>
                </a:lnTo>
                <a:lnTo>
                  <a:pt x="4500" y="102"/>
                </a:lnTo>
                <a:lnTo>
                  <a:pt x="4500" y="102"/>
                </a:lnTo>
                <a:lnTo>
                  <a:pt x="4501" y="103"/>
                </a:lnTo>
                <a:lnTo>
                  <a:pt x="4501" y="103"/>
                </a:lnTo>
                <a:lnTo>
                  <a:pt x="4501" y="103"/>
                </a:lnTo>
                <a:lnTo>
                  <a:pt x="4502" y="103"/>
                </a:lnTo>
                <a:lnTo>
                  <a:pt x="4502" y="103"/>
                </a:lnTo>
                <a:lnTo>
                  <a:pt x="4502" y="101"/>
                </a:lnTo>
                <a:lnTo>
                  <a:pt x="4503" y="101"/>
                </a:lnTo>
                <a:lnTo>
                  <a:pt x="4504" y="101"/>
                </a:lnTo>
                <a:lnTo>
                  <a:pt x="4505" y="101"/>
                </a:lnTo>
                <a:lnTo>
                  <a:pt x="4505" y="101"/>
                </a:lnTo>
                <a:lnTo>
                  <a:pt x="4506" y="100"/>
                </a:lnTo>
                <a:lnTo>
                  <a:pt x="4506" y="100"/>
                </a:lnTo>
                <a:lnTo>
                  <a:pt x="4507" y="100"/>
                </a:lnTo>
                <a:lnTo>
                  <a:pt x="4507" y="100"/>
                </a:lnTo>
                <a:lnTo>
                  <a:pt x="4508" y="99"/>
                </a:lnTo>
                <a:lnTo>
                  <a:pt x="4509" y="99"/>
                </a:lnTo>
                <a:lnTo>
                  <a:pt x="4509" y="99"/>
                </a:lnTo>
                <a:lnTo>
                  <a:pt x="4509" y="99"/>
                </a:lnTo>
                <a:lnTo>
                  <a:pt x="4510" y="99"/>
                </a:lnTo>
                <a:lnTo>
                  <a:pt x="4511" y="99"/>
                </a:lnTo>
                <a:lnTo>
                  <a:pt x="4511" y="99"/>
                </a:lnTo>
                <a:lnTo>
                  <a:pt x="4511" y="99"/>
                </a:lnTo>
                <a:lnTo>
                  <a:pt x="4512" y="99"/>
                </a:lnTo>
                <a:lnTo>
                  <a:pt x="4512" y="99"/>
                </a:lnTo>
                <a:lnTo>
                  <a:pt x="4512" y="99"/>
                </a:lnTo>
                <a:lnTo>
                  <a:pt x="4513" y="99"/>
                </a:lnTo>
                <a:lnTo>
                  <a:pt x="4513" y="99"/>
                </a:lnTo>
                <a:lnTo>
                  <a:pt x="4514" y="98"/>
                </a:lnTo>
                <a:lnTo>
                  <a:pt x="4514" y="98"/>
                </a:lnTo>
                <a:lnTo>
                  <a:pt x="4514" y="98"/>
                </a:lnTo>
                <a:lnTo>
                  <a:pt x="4515" y="98"/>
                </a:lnTo>
                <a:lnTo>
                  <a:pt x="4516" y="98"/>
                </a:lnTo>
                <a:lnTo>
                  <a:pt x="4516" y="99"/>
                </a:lnTo>
                <a:lnTo>
                  <a:pt x="4517" y="98"/>
                </a:lnTo>
                <a:lnTo>
                  <a:pt x="4517" y="98"/>
                </a:lnTo>
                <a:lnTo>
                  <a:pt x="4518" y="99"/>
                </a:lnTo>
                <a:lnTo>
                  <a:pt x="4518" y="98"/>
                </a:lnTo>
                <a:lnTo>
                  <a:pt x="4518" y="98"/>
                </a:lnTo>
                <a:lnTo>
                  <a:pt x="4519" y="97"/>
                </a:lnTo>
                <a:lnTo>
                  <a:pt x="4520" y="97"/>
                </a:lnTo>
                <a:lnTo>
                  <a:pt x="4520" y="96"/>
                </a:lnTo>
                <a:lnTo>
                  <a:pt x="4521" y="96"/>
                </a:lnTo>
                <a:lnTo>
                  <a:pt x="4521" y="96"/>
                </a:lnTo>
                <a:lnTo>
                  <a:pt x="4521" y="96"/>
                </a:lnTo>
                <a:lnTo>
                  <a:pt x="4522" y="96"/>
                </a:lnTo>
                <a:lnTo>
                  <a:pt x="4522" y="96"/>
                </a:lnTo>
                <a:lnTo>
                  <a:pt x="4523" y="96"/>
                </a:lnTo>
                <a:lnTo>
                  <a:pt x="4523" y="96"/>
                </a:lnTo>
                <a:lnTo>
                  <a:pt x="4524" y="97"/>
                </a:lnTo>
                <a:lnTo>
                  <a:pt x="4524" y="96"/>
                </a:lnTo>
                <a:lnTo>
                  <a:pt x="4525" y="96"/>
                </a:lnTo>
                <a:lnTo>
                  <a:pt x="4525" y="96"/>
                </a:lnTo>
                <a:lnTo>
                  <a:pt x="4525" y="96"/>
                </a:lnTo>
                <a:lnTo>
                  <a:pt x="4526" y="96"/>
                </a:lnTo>
                <a:lnTo>
                  <a:pt x="4526" y="97"/>
                </a:lnTo>
                <a:lnTo>
                  <a:pt x="4527" y="97"/>
                </a:lnTo>
                <a:lnTo>
                  <a:pt x="4527" y="98"/>
                </a:lnTo>
                <a:lnTo>
                  <a:pt x="4527" y="98"/>
                </a:lnTo>
                <a:lnTo>
                  <a:pt x="4528" y="98"/>
                </a:lnTo>
                <a:lnTo>
                  <a:pt x="4528" y="98"/>
                </a:lnTo>
                <a:lnTo>
                  <a:pt x="4528" y="98"/>
                </a:lnTo>
                <a:lnTo>
                  <a:pt x="4529" y="98"/>
                </a:lnTo>
                <a:lnTo>
                  <a:pt x="4529" y="98"/>
                </a:lnTo>
                <a:lnTo>
                  <a:pt x="4529" y="98"/>
                </a:lnTo>
                <a:lnTo>
                  <a:pt x="4530" y="98"/>
                </a:lnTo>
                <a:lnTo>
                  <a:pt x="4530" y="98"/>
                </a:lnTo>
                <a:lnTo>
                  <a:pt x="4531" y="97"/>
                </a:lnTo>
                <a:lnTo>
                  <a:pt x="4532" y="98"/>
                </a:lnTo>
                <a:lnTo>
                  <a:pt x="4532" y="99"/>
                </a:lnTo>
                <a:lnTo>
                  <a:pt x="4533" y="98"/>
                </a:lnTo>
                <a:lnTo>
                  <a:pt x="4533" y="98"/>
                </a:lnTo>
                <a:lnTo>
                  <a:pt x="4533" y="98"/>
                </a:lnTo>
                <a:lnTo>
                  <a:pt x="4534" y="98"/>
                </a:lnTo>
                <a:lnTo>
                  <a:pt x="4534" y="98"/>
                </a:lnTo>
                <a:lnTo>
                  <a:pt x="4535" y="98"/>
                </a:lnTo>
                <a:lnTo>
                  <a:pt x="4535" y="98"/>
                </a:lnTo>
                <a:lnTo>
                  <a:pt x="4536" y="98"/>
                </a:lnTo>
                <a:lnTo>
                  <a:pt x="4537" y="98"/>
                </a:lnTo>
                <a:lnTo>
                  <a:pt x="4537" y="98"/>
                </a:lnTo>
                <a:lnTo>
                  <a:pt x="4537" y="98"/>
                </a:lnTo>
                <a:lnTo>
                  <a:pt x="4537" y="98"/>
                </a:lnTo>
                <a:lnTo>
                  <a:pt x="4538" y="98"/>
                </a:lnTo>
                <a:lnTo>
                  <a:pt x="4538" y="98"/>
                </a:lnTo>
                <a:lnTo>
                  <a:pt x="4539" y="98"/>
                </a:lnTo>
                <a:lnTo>
                  <a:pt x="4539" y="98"/>
                </a:lnTo>
                <a:lnTo>
                  <a:pt x="4539" y="98"/>
                </a:lnTo>
                <a:lnTo>
                  <a:pt x="4540" y="98"/>
                </a:lnTo>
                <a:lnTo>
                  <a:pt x="4540" y="98"/>
                </a:lnTo>
                <a:lnTo>
                  <a:pt x="4541" y="98"/>
                </a:lnTo>
                <a:lnTo>
                  <a:pt x="4541" y="98"/>
                </a:lnTo>
                <a:lnTo>
                  <a:pt x="4541" y="97"/>
                </a:lnTo>
                <a:lnTo>
                  <a:pt x="4541" y="98"/>
                </a:lnTo>
                <a:lnTo>
                  <a:pt x="4542" y="97"/>
                </a:lnTo>
                <a:lnTo>
                  <a:pt x="4542" y="97"/>
                </a:lnTo>
                <a:lnTo>
                  <a:pt x="4543" y="97"/>
                </a:lnTo>
                <a:lnTo>
                  <a:pt x="4543" y="97"/>
                </a:lnTo>
                <a:lnTo>
                  <a:pt x="4544" y="97"/>
                </a:lnTo>
                <a:lnTo>
                  <a:pt x="4544" y="97"/>
                </a:lnTo>
                <a:lnTo>
                  <a:pt x="4544" y="98"/>
                </a:lnTo>
                <a:lnTo>
                  <a:pt x="4545" y="97"/>
                </a:lnTo>
                <a:lnTo>
                  <a:pt x="4545" y="98"/>
                </a:lnTo>
                <a:lnTo>
                  <a:pt x="4545" y="98"/>
                </a:lnTo>
                <a:lnTo>
                  <a:pt x="4546" y="98"/>
                </a:lnTo>
                <a:lnTo>
                  <a:pt x="4547" y="98"/>
                </a:lnTo>
                <a:lnTo>
                  <a:pt x="4547" y="97"/>
                </a:lnTo>
                <a:lnTo>
                  <a:pt x="4548" y="98"/>
                </a:lnTo>
                <a:lnTo>
                  <a:pt x="4548" y="99"/>
                </a:lnTo>
                <a:lnTo>
                  <a:pt x="4549" y="99"/>
                </a:lnTo>
                <a:lnTo>
                  <a:pt x="4549" y="99"/>
                </a:lnTo>
                <a:lnTo>
                  <a:pt x="4549" y="99"/>
                </a:lnTo>
                <a:lnTo>
                  <a:pt x="4550" y="99"/>
                </a:lnTo>
                <a:lnTo>
                  <a:pt x="4550" y="99"/>
                </a:lnTo>
                <a:lnTo>
                  <a:pt x="4551" y="98"/>
                </a:lnTo>
                <a:lnTo>
                  <a:pt x="4552" y="98"/>
                </a:lnTo>
                <a:lnTo>
                  <a:pt x="4553" y="98"/>
                </a:lnTo>
                <a:lnTo>
                  <a:pt x="4553" y="98"/>
                </a:lnTo>
                <a:lnTo>
                  <a:pt x="4553" y="98"/>
                </a:lnTo>
                <a:lnTo>
                  <a:pt x="4554" y="98"/>
                </a:lnTo>
                <a:lnTo>
                  <a:pt x="4554" y="98"/>
                </a:lnTo>
                <a:lnTo>
                  <a:pt x="4555" y="98"/>
                </a:lnTo>
                <a:lnTo>
                  <a:pt x="4555" y="98"/>
                </a:lnTo>
                <a:lnTo>
                  <a:pt x="4556" y="99"/>
                </a:lnTo>
                <a:lnTo>
                  <a:pt x="4556" y="99"/>
                </a:lnTo>
                <a:lnTo>
                  <a:pt x="4557" y="99"/>
                </a:lnTo>
                <a:lnTo>
                  <a:pt x="4557" y="99"/>
                </a:lnTo>
                <a:lnTo>
                  <a:pt x="4557" y="99"/>
                </a:lnTo>
                <a:lnTo>
                  <a:pt x="4557" y="99"/>
                </a:lnTo>
                <a:lnTo>
                  <a:pt x="4558" y="99"/>
                </a:lnTo>
                <a:lnTo>
                  <a:pt x="4559" y="99"/>
                </a:lnTo>
                <a:lnTo>
                  <a:pt x="4559" y="99"/>
                </a:lnTo>
                <a:lnTo>
                  <a:pt x="4559" y="99"/>
                </a:lnTo>
                <a:lnTo>
                  <a:pt x="4560" y="99"/>
                </a:lnTo>
                <a:lnTo>
                  <a:pt x="4560" y="99"/>
                </a:lnTo>
                <a:lnTo>
                  <a:pt x="4560" y="99"/>
                </a:lnTo>
                <a:lnTo>
                  <a:pt x="4560" y="99"/>
                </a:lnTo>
                <a:lnTo>
                  <a:pt x="4561" y="99"/>
                </a:lnTo>
                <a:lnTo>
                  <a:pt x="4561" y="99"/>
                </a:lnTo>
                <a:lnTo>
                  <a:pt x="4562" y="100"/>
                </a:lnTo>
                <a:lnTo>
                  <a:pt x="4562" y="100"/>
                </a:lnTo>
                <a:lnTo>
                  <a:pt x="4563" y="100"/>
                </a:lnTo>
                <a:lnTo>
                  <a:pt x="4564" y="100"/>
                </a:lnTo>
                <a:lnTo>
                  <a:pt x="4564" y="100"/>
                </a:lnTo>
                <a:lnTo>
                  <a:pt x="4564" y="99"/>
                </a:lnTo>
                <a:lnTo>
                  <a:pt x="4565" y="100"/>
                </a:lnTo>
                <a:lnTo>
                  <a:pt x="4565" y="100"/>
                </a:lnTo>
                <a:lnTo>
                  <a:pt x="4566" y="99"/>
                </a:lnTo>
                <a:lnTo>
                  <a:pt x="4566" y="100"/>
                </a:lnTo>
                <a:lnTo>
                  <a:pt x="4567" y="101"/>
                </a:lnTo>
                <a:lnTo>
                  <a:pt x="4568" y="101"/>
                </a:lnTo>
                <a:lnTo>
                  <a:pt x="4568" y="101"/>
                </a:lnTo>
                <a:lnTo>
                  <a:pt x="4568" y="101"/>
                </a:lnTo>
                <a:lnTo>
                  <a:pt x="4568" y="101"/>
                </a:lnTo>
                <a:lnTo>
                  <a:pt x="4569" y="101"/>
                </a:lnTo>
                <a:lnTo>
                  <a:pt x="4570" y="102"/>
                </a:lnTo>
                <a:lnTo>
                  <a:pt x="4570" y="102"/>
                </a:lnTo>
                <a:lnTo>
                  <a:pt x="4570" y="102"/>
                </a:lnTo>
                <a:lnTo>
                  <a:pt x="4571" y="101"/>
                </a:lnTo>
                <a:lnTo>
                  <a:pt x="4571" y="101"/>
                </a:lnTo>
                <a:lnTo>
                  <a:pt x="4572" y="101"/>
                </a:lnTo>
                <a:lnTo>
                  <a:pt x="4572" y="101"/>
                </a:lnTo>
                <a:lnTo>
                  <a:pt x="4572" y="101"/>
                </a:lnTo>
                <a:lnTo>
                  <a:pt x="4573" y="101"/>
                </a:lnTo>
                <a:lnTo>
                  <a:pt x="4573" y="102"/>
                </a:lnTo>
                <a:lnTo>
                  <a:pt x="4574" y="101"/>
                </a:lnTo>
                <a:lnTo>
                  <a:pt x="4574" y="101"/>
                </a:lnTo>
                <a:lnTo>
                  <a:pt x="4575" y="101"/>
                </a:lnTo>
                <a:lnTo>
                  <a:pt x="4575" y="101"/>
                </a:lnTo>
                <a:lnTo>
                  <a:pt x="4576" y="104"/>
                </a:lnTo>
                <a:lnTo>
                  <a:pt x="4576" y="104"/>
                </a:lnTo>
                <a:lnTo>
                  <a:pt x="4576" y="104"/>
                </a:lnTo>
                <a:lnTo>
                  <a:pt x="4577" y="103"/>
                </a:lnTo>
                <a:lnTo>
                  <a:pt x="4577" y="103"/>
                </a:lnTo>
                <a:lnTo>
                  <a:pt x="4577" y="103"/>
                </a:lnTo>
                <a:lnTo>
                  <a:pt x="4577" y="104"/>
                </a:lnTo>
                <a:lnTo>
                  <a:pt x="4578" y="103"/>
                </a:lnTo>
                <a:lnTo>
                  <a:pt x="4579" y="103"/>
                </a:lnTo>
                <a:lnTo>
                  <a:pt x="4580" y="102"/>
                </a:lnTo>
                <a:lnTo>
                  <a:pt x="4580" y="102"/>
                </a:lnTo>
                <a:lnTo>
                  <a:pt x="4580" y="102"/>
                </a:lnTo>
                <a:lnTo>
                  <a:pt x="4581" y="102"/>
                </a:lnTo>
                <a:lnTo>
                  <a:pt x="4581" y="101"/>
                </a:lnTo>
                <a:lnTo>
                  <a:pt x="4581" y="101"/>
                </a:lnTo>
                <a:lnTo>
                  <a:pt x="4582" y="101"/>
                </a:lnTo>
                <a:lnTo>
                  <a:pt x="4582" y="101"/>
                </a:lnTo>
                <a:lnTo>
                  <a:pt x="4583" y="102"/>
                </a:lnTo>
                <a:lnTo>
                  <a:pt x="4584" y="102"/>
                </a:lnTo>
                <a:lnTo>
                  <a:pt x="4584" y="102"/>
                </a:lnTo>
                <a:lnTo>
                  <a:pt x="4584" y="102"/>
                </a:lnTo>
                <a:lnTo>
                  <a:pt x="4585" y="102"/>
                </a:lnTo>
                <a:lnTo>
                  <a:pt x="4585" y="102"/>
                </a:lnTo>
                <a:lnTo>
                  <a:pt x="4586" y="102"/>
                </a:lnTo>
                <a:lnTo>
                  <a:pt x="4586" y="102"/>
                </a:lnTo>
                <a:lnTo>
                  <a:pt x="4586" y="102"/>
                </a:lnTo>
                <a:lnTo>
                  <a:pt x="4587" y="100"/>
                </a:lnTo>
                <a:lnTo>
                  <a:pt x="4587" y="100"/>
                </a:lnTo>
                <a:lnTo>
                  <a:pt x="4588" y="100"/>
                </a:lnTo>
                <a:lnTo>
                  <a:pt x="4588" y="100"/>
                </a:lnTo>
                <a:lnTo>
                  <a:pt x="4588" y="100"/>
                </a:lnTo>
                <a:lnTo>
                  <a:pt x="4588" y="100"/>
                </a:lnTo>
                <a:lnTo>
                  <a:pt x="4589" y="100"/>
                </a:lnTo>
                <a:lnTo>
                  <a:pt x="4590" y="100"/>
                </a:lnTo>
                <a:lnTo>
                  <a:pt x="4591" y="101"/>
                </a:lnTo>
                <a:lnTo>
                  <a:pt x="4591" y="101"/>
                </a:lnTo>
                <a:lnTo>
                  <a:pt x="4591" y="102"/>
                </a:lnTo>
                <a:lnTo>
                  <a:pt x="4592" y="102"/>
                </a:lnTo>
                <a:lnTo>
                  <a:pt x="4592" y="102"/>
                </a:lnTo>
                <a:lnTo>
                  <a:pt x="4592" y="102"/>
                </a:lnTo>
                <a:lnTo>
                  <a:pt x="4593" y="102"/>
                </a:lnTo>
                <a:lnTo>
                  <a:pt x="4593" y="102"/>
                </a:lnTo>
                <a:lnTo>
                  <a:pt x="4594" y="103"/>
                </a:lnTo>
                <a:lnTo>
                  <a:pt x="4595" y="103"/>
                </a:lnTo>
                <a:lnTo>
                  <a:pt x="4596" y="102"/>
                </a:lnTo>
                <a:lnTo>
                  <a:pt x="4596" y="103"/>
                </a:lnTo>
                <a:lnTo>
                  <a:pt x="4596" y="103"/>
                </a:lnTo>
                <a:lnTo>
                  <a:pt x="4597" y="102"/>
                </a:lnTo>
                <a:lnTo>
                  <a:pt x="4597" y="102"/>
                </a:lnTo>
                <a:lnTo>
                  <a:pt x="4598" y="102"/>
                </a:lnTo>
                <a:lnTo>
                  <a:pt x="4598" y="102"/>
                </a:lnTo>
                <a:lnTo>
                  <a:pt x="4599" y="101"/>
                </a:lnTo>
                <a:lnTo>
                  <a:pt x="4600" y="101"/>
                </a:lnTo>
                <a:lnTo>
                  <a:pt x="4600" y="101"/>
                </a:lnTo>
                <a:lnTo>
                  <a:pt x="4600" y="101"/>
                </a:lnTo>
                <a:lnTo>
                  <a:pt x="4601" y="101"/>
                </a:lnTo>
                <a:lnTo>
                  <a:pt x="4602" y="101"/>
                </a:lnTo>
                <a:lnTo>
                  <a:pt x="4602" y="101"/>
                </a:lnTo>
                <a:lnTo>
                  <a:pt x="4603" y="101"/>
                </a:lnTo>
                <a:lnTo>
                  <a:pt x="4603" y="101"/>
                </a:lnTo>
                <a:lnTo>
                  <a:pt x="4603" y="101"/>
                </a:lnTo>
                <a:lnTo>
                  <a:pt x="4604" y="101"/>
                </a:lnTo>
                <a:lnTo>
                  <a:pt x="4604" y="101"/>
                </a:lnTo>
                <a:lnTo>
                  <a:pt x="4604" y="101"/>
                </a:lnTo>
                <a:lnTo>
                  <a:pt x="4605" y="101"/>
                </a:lnTo>
                <a:lnTo>
                  <a:pt x="4606" y="101"/>
                </a:lnTo>
                <a:lnTo>
                  <a:pt x="4607" y="101"/>
                </a:lnTo>
                <a:lnTo>
                  <a:pt x="4607" y="102"/>
                </a:lnTo>
                <a:lnTo>
                  <a:pt x="4608" y="102"/>
                </a:lnTo>
                <a:lnTo>
                  <a:pt x="4608" y="102"/>
                </a:lnTo>
                <a:lnTo>
                  <a:pt x="4609" y="101"/>
                </a:lnTo>
                <a:lnTo>
                  <a:pt x="4609" y="101"/>
                </a:lnTo>
                <a:lnTo>
                  <a:pt x="4610" y="101"/>
                </a:lnTo>
                <a:lnTo>
                  <a:pt x="4610" y="101"/>
                </a:lnTo>
                <a:lnTo>
                  <a:pt x="4611" y="101"/>
                </a:lnTo>
                <a:lnTo>
                  <a:pt x="4611" y="101"/>
                </a:lnTo>
                <a:lnTo>
                  <a:pt x="4612" y="101"/>
                </a:lnTo>
                <a:lnTo>
                  <a:pt x="4612" y="102"/>
                </a:lnTo>
                <a:lnTo>
                  <a:pt x="4612" y="102"/>
                </a:lnTo>
                <a:lnTo>
                  <a:pt x="4613" y="100"/>
                </a:lnTo>
                <a:lnTo>
                  <a:pt x="4613" y="100"/>
                </a:lnTo>
                <a:lnTo>
                  <a:pt x="4614" y="98"/>
                </a:lnTo>
                <a:lnTo>
                  <a:pt x="4614" y="98"/>
                </a:lnTo>
                <a:lnTo>
                  <a:pt x="4615" y="100"/>
                </a:lnTo>
                <a:lnTo>
                  <a:pt x="4616" y="100"/>
                </a:lnTo>
                <a:lnTo>
                  <a:pt x="4616" y="100"/>
                </a:lnTo>
                <a:lnTo>
                  <a:pt x="4616" y="100"/>
                </a:lnTo>
                <a:lnTo>
                  <a:pt x="4617" y="100"/>
                </a:lnTo>
                <a:lnTo>
                  <a:pt x="4618" y="101"/>
                </a:lnTo>
                <a:lnTo>
                  <a:pt x="4618" y="101"/>
                </a:lnTo>
                <a:lnTo>
                  <a:pt x="4619" y="101"/>
                </a:lnTo>
                <a:lnTo>
                  <a:pt x="4619" y="101"/>
                </a:lnTo>
                <a:lnTo>
                  <a:pt x="4620" y="100"/>
                </a:lnTo>
                <a:lnTo>
                  <a:pt x="4620" y="100"/>
                </a:lnTo>
                <a:lnTo>
                  <a:pt x="4620" y="100"/>
                </a:lnTo>
                <a:lnTo>
                  <a:pt x="4621" y="100"/>
                </a:lnTo>
                <a:lnTo>
                  <a:pt x="4621" y="100"/>
                </a:lnTo>
                <a:lnTo>
                  <a:pt x="4622" y="100"/>
                </a:lnTo>
                <a:lnTo>
                  <a:pt x="4622" y="100"/>
                </a:lnTo>
                <a:lnTo>
                  <a:pt x="4623" y="100"/>
                </a:lnTo>
                <a:lnTo>
                  <a:pt x="4623" y="100"/>
                </a:lnTo>
                <a:lnTo>
                  <a:pt x="4624" y="100"/>
                </a:lnTo>
                <a:lnTo>
                  <a:pt x="4624" y="100"/>
                </a:lnTo>
                <a:lnTo>
                  <a:pt x="4625" y="99"/>
                </a:lnTo>
                <a:lnTo>
                  <a:pt x="4625" y="99"/>
                </a:lnTo>
                <a:lnTo>
                  <a:pt x="4626" y="99"/>
                </a:lnTo>
                <a:lnTo>
                  <a:pt x="4626" y="100"/>
                </a:lnTo>
                <a:lnTo>
                  <a:pt x="4627" y="100"/>
                </a:lnTo>
                <a:lnTo>
                  <a:pt x="4627" y="100"/>
                </a:lnTo>
                <a:lnTo>
                  <a:pt x="4628" y="100"/>
                </a:lnTo>
                <a:lnTo>
                  <a:pt x="4628" y="100"/>
                </a:lnTo>
                <a:lnTo>
                  <a:pt x="4629" y="100"/>
                </a:lnTo>
                <a:lnTo>
                  <a:pt x="4629" y="100"/>
                </a:lnTo>
                <a:lnTo>
                  <a:pt x="4630" y="100"/>
                </a:lnTo>
                <a:lnTo>
                  <a:pt x="4630" y="100"/>
                </a:lnTo>
                <a:lnTo>
                  <a:pt x="4631" y="100"/>
                </a:lnTo>
                <a:lnTo>
                  <a:pt x="4631" y="100"/>
                </a:lnTo>
                <a:lnTo>
                  <a:pt x="4631" y="100"/>
                </a:lnTo>
                <a:lnTo>
                  <a:pt x="4632" y="101"/>
                </a:lnTo>
                <a:lnTo>
                  <a:pt x="4632" y="101"/>
                </a:lnTo>
                <a:lnTo>
                  <a:pt x="4633" y="101"/>
                </a:lnTo>
                <a:lnTo>
                  <a:pt x="4633" y="102"/>
                </a:lnTo>
                <a:lnTo>
                  <a:pt x="4634" y="102"/>
                </a:lnTo>
                <a:lnTo>
                  <a:pt x="4634" y="102"/>
                </a:lnTo>
                <a:lnTo>
                  <a:pt x="4635" y="102"/>
                </a:lnTo>
                <a:lnTo>
                  <a:pt x="4635" y="102"/>
                </a:lnTo>
                <a:lnTo>
                  <a:pt x="4635" y="102"/>
                </a:lnTo>
                <a:lnTo>
                  <a:pt x="4636" y="103"/>
                </a:lnTo>
                <a:lnTo>
                  <a:pt x="4636" y="103"/>
                </a:lnTo>
                <a:lnTo>
                  <a:pt x="4636" y="103"/>
                </a:lnTo>
                <a:lnTo>
                  <a:pt x="4637" y="102"/>
                </a:lnTo>
                <a:lnTo>
                  <a:pt x="4637" y="103"/>
                </a:lnTo>
                <a:lnTo>
                  <a:pt x="4638" y="102"/>
                </a:lnTo>
                <a:lnTo>
                  <a:pt x="4638" y="103"/>
                </a:lnTo>
                <a:lnTo>
                  <a:pt x="4639" y="102"/>
                </a:lnTo>
                <a:lnTo>
                  <a:pt x="4639" y="102"/>
                </a:lnTo>
                <a:lnTo>
                  <a:pt x="4639" y="102"/>
                </a:lnTo>
                <a:lnTo>
                  <a:pt x="4639" y="102"/>
                </a:lnTo>
                <a:lnTo>
                  <a:pt x="4640" y="102"/>
                </a:lnTo>
                <a:lnTo>
                  <a:pt x="4640" y="101"/>
                </a:lnTo>
                <a:lnTo>
                  <a:pt x="4641" y="101"/>
                </a:lnTo>
                <a:lnTo>
                  <a:pt x="4641" y="101"/>
                </a:lnTo>
                <a:lnTo>
                  <a:pt x="4642" y="101"/>
                </a:lnTo>
                <a:lnTo>
                  <a:pt x="4642" y="101"/>
                </a:lnTo>
                <a:lnTo>
                  <a:pt x="4643" y="101"/>
                </a:lnTo>
                <a:lnTo>
                  <a:pt x="4643" y="101"/>
                </a:lnTo>
                <a:lnTo>
                  <a:pt x="4644" y="101"/>
                </a:lnTo>
                <a:lnTo>
                  <a:pt x="4644" y="101"/>
                </a:lnTo>
                <a:lnTo>
                  <a:pt x="4645" y="101"/>
                </a:lnTo>
                <a:lnTo>
                  <a:pt x="4645" y="101"/>
                </a:lnTo>
                <a:lnTo>
                  <a:pt x="4646" y="101"/>
                </a:lnTo>
                <a:lnTo>
                  <a:pt x="4646" y="101"/>
                </a:lnTo>
                <a:lnTo>
                  <a:pt x="4647" y="101"/>
                </a:lnTo>
                <a:lnTo>
                  <a:pt x="4647" y="101"/>
                </a:lnTo>
                <a:lnTo>
                  <a:pt x="4648" y="102"/>
                </a:lnTo>
                <a:lnTo>
                  <a:pt x="4649" y="102"/>
                </a:lnTo>
                <a:lnTo>
                  <a:pt x="4650" y="102"/>
                </a:lnTo>
                <a:lnTo>
                  <a:pt x="4650" y="102"/>
                </a:lnTo>
                <a:lnTo>
                  <a:pt x="4651" y="101"/>
                </a:lnTo>
                <a:lnTo>
                  <a:pt x="4651" y="101"/>
                </a:lnTo>
                <a:lnTo>
                  <a:pt x="4651" y="101"/>
                </a:lnTo>
                <a:lnTo>
                  <a:pt x="4652" y="101"/>
                </a:lnTo>
                <a:lnTo>
                  <a:pt x="4652" y="101"/>
                </a:lnTo>
                <a:lnTo>
                  <a:pt x="4653" y="101"/>
                </a:lnTo>
                <a:lnTo>
                  <a:pt x="4653" y="102"/>
                </a:lnTo>
                <a:lnTo>
                  <a:pt x="4654" y="102"/>
                </a:lnTo>
                <a:lnTo>
                  <a:pt x="4655" y="100"/>
                </a:lnTo>
                <a:lnTo>
                  <a:pt x="4655" y="99"/>
                </a:lnTo>
                <a:lnTo>
                  <a:pt x="4655" y="98"/>
                </a:lnTo>
                <a:lnTo>
                  <a:pt x="4656" y="98"/>
                </a:lnTo>
                <a:lnTo>
                  <a:pt x="4656" y="98"/>
                </a:lnTo>
                <a:lnTo>
                  <a:pt x="4657" y="98"/>
                </a:lnTo>
                <a:lnTo>
                  <a:pt x="4657" y="98"/>
                </a:lnTo>
                <a:lnTo>
                  <a:pt x="4657" y="98"/>
                </a:lnTo>
                <a:lnTo>
                  <a:pt x="4658" y="98"/>
                </a:lnTo>
                <a:lnTo>
                  <a:pt x="4658" y="98"/>
                </a:lnTo>
                <a:lnTo>
                  <a:pt x="4659" y="98"/>
                </a:lnTo>
                <a:lnTo>
                  <a:pt x="4659" y="98"/>
                </a:lnTo>
                <a:lnTo>
                  <a:pt x="4660" y="98"/>
                </a:lnTo>
                <a:lnTo>
                  <a:pt x="4661" y="98"/>
                </a:lnTo>
                <a:lnTo>
                  <a:pt x="4661" y="98"/>
                </a:lnTo>
                <a:lnTo>
                  <a:pt x="4662" y="98"/>
                </a:lnTo>
                <a:lnTo>
                  <a:pt x="4662" y="98"/>
                </a:lnTo>
                <a:lnTo>
                  <a:pt x="4662" y="100"/>
                </a:lnTo>
                <a:lnTo>
                  <a:pt x="4663" y="101"/>
                </a:lnTo>
                <a:lnTo>
                  <a:pt x="4663" y="101"/>
                </a:lnTo>
                <a:lnTo>
                  <a:pt x="4664" y="101"/>
                </a:lnTo>
                <a:lnTo>
                  <a:pt x="4664" y="101"/>
                </a:lnTo>
                <a:lnTo>
                  <a:pt x="4665" y="101"/>
                </a:lnTo>
                <a:lnTo>
                  <a:pt x="4665" y="101"/>
                </a:lnTo>
                <a:lnTo>
                  <a:pt x="4666" y="101"/>
                </a:lnTo>
                <a:lnTo>
                  <a:pt x="4666" y="101"/>
                </a:lnTo>
                <a:lnTo>
                  <a:pt x="4667" y="101"/>
                </a:lnTo>
                <a:lnTo>
                  <a:pt x="4667" y="101"/>
                </a:lnTo>
                <a:lnTo>
                  <a:pt x="4667" y="101"/>
                </a:lnTo>
                <a:lnTo>
                  <a:pt x="4668" y="102"/>
                </a:lnTo>
                <a:lnTo>
                  <a:pt x="4668" y="101"/>
                </a:lnTo>
                <a:lnTo>
                  <a:pt x="4668" y="101"/>
                </a:lnTo>
                <a:lnTo>
                  <a:pt x="4669" y="101"/>
                </a:lnTo>
                <a:lnTo>
                  <a:pt x="4670" y="101"/>
                </a:lnTo>
                <a:lnTo>
                  <a:pt x="4670" y="101"/>
                </a:lnTo>
                <a:lnTo>
                  <a:pt x="4671" y="101"/>
                </a:lnTo>
                <a:lnTo>
                  <a:pt x="4671" y="101"/>
                </a:lnTo>
                <a:lnTo>
                  <a:pt x="4671" y="101"/>
                </a:lnTo>
                <a:lnTo>
                  <a:pt x="4671" y="101"/>
                </a:lnTo>
                <a:lnTo>
                  <a:pt x="4672" y="101"/>
                </a:lnTo>
                <a:lnTo>
                  <a:pt x="4672" y="101"/>
                </a:lnTo>
                <a:lnTo>
                  <a:pt x="4672" y="101"/>
                </a:lnTo>
                <a:lnTo>
                  <a:pt x="4673" y="101"/>
                </a:lnTo>
                <a:lnTo>
                  <a:pt x="4673" y="101"/>
                </a:lnTo>
                <a:lnTo>
                  <a:pt x="4673" y="101"/>
                </a:lnTo>
                <a:lnTo>
                  <a:pt x="4674" y="101"/>
                </a:lnTo>
                <a:lnTo>
                  <a:pt x="4675" y="101"/>
                </a:lnTo>
                <a:lnTo>
                  <a:pt x="4675" y="100"/>
                </a:lnTo>
                <a:lnTo>
                  <a:pt x="4675" y="101"/>
                </a:lnTo>
                <a:lnTo>
                  <a:pt x="4676" y="101"/>
                </a:lnTo>
                <a:lnTo>
                  <a:pt x="4677" y="101"/>
                </a:lnTo>
                <a:lnTo>
                  <a:pt x="4677" y="101"/>
                </a:lnTo>
                <a:lnTo>
                  <a:pt x="4677" y="101"/>
                </a:lnTo>
                <a:lnTo>
                  <a:pt x="4678" y="100"/>
                </a:lnTo>
                <a:lnTo>
                  <a:pt x="4678" y="100"/>
                </a:lnTo>
                <a:lnTo>
                  <a:pt x="4679" y="100"/>
                </a:lnTo>
                <a:lnTo>
                  <a:pt x="4679" y="99"/>
                </a:lnTo>
                <a:lnTo>
                  <a:pt x="4679" y="99"/>
                </a:lnTo>
                <a:lnTo>
                  <a:pt x="4680" y="99"/>
                </a:lnTo>
                <a:lnTo>
                  <a:pt x="4681" y="99"/>
                </a:lnTo>
                <a:lnTo>
                  <a:pt x="4681" y="99"/>
                </a:lnTo>
                <a:lnTo>
                  <a:pt x="4682" y="99"/>
                </a:lnTo>
                <a:lnTo>
                  <a:pt x="4682" y="99"/>
                </a:lnTo>
                <a:lnTo>
                  <a:pt x="4682" y="99"/>
                </a:lnTo>
                <a:lnTo>
                  <a:pt x="4683" y="99"/>
                </a:lnTo>
                <a:lnTo>
                  <a:pt x="4683" y="99"/>
                </a:lnTo>
                <a:lnTo>
                  <a:pt x="4683" y="100"/>
                </a:lnTo>
                <a:lnTo>
                  <a:pt x="4684" y="100"/>
                </a:lnTo>
                <a:lnTo>
                  <a:pt x="4684" y="100"/>
                </a:lnTo>
                <a:lnTo>
                  <a:pt x="4685" y="100"/>
                </a:lnTo>
                <a:lnTo>
                  <a:pt x="4686" y="100"/>
                </a:lnTo>
                <a:lnTo>
                  <a:pt x="4686" y="100"/>
                </a:lnTo>
                <a:lnTo>
                  <a:pt x="4686" y="100"/>
                </a:lnTo>
                <a:lnTo>
                  <a:pt x="4687" y="100"/>
                </a:lnTo>
                <a:lnTo>
                  <a:pt x="4688" y="100"/>
                </a:lnTo>
                <a:lnTo>
                  <a:pt x="4688" y="100"/>
                </a:lnTo>
                <a:lnTo>
                  <a:pt x="4689" y="100"/>
                </a:lnTo>
                <a:lnTo>
                  <a:pt x="4689" y="100"/>
                </a:lnTo>
                <a:lnTo>
                  <a:pt x="4690" y="101"/>
                </a:lnTo>
                <a:lnTo>
                  <a:pt x="4690" y="101"/>
                </a:lnTo>
                <a:lnTo>
                  <a:pt x="4691" y="100"/>
                </a:lnTo>
                <a:lnTo>
                  <a:pt x="4692" y="100"/>
                </a:lnTo>
                <a:lnTo>
                  <a:pt x="4693" y="100"/>
                </a:lnTo>
                <a:lnTo>
                  <a:pt x="4693" y="100"/>
                </a:lnTo>
                <a:lnTo>
                  <a:pt x="4693" y="100"/>
                </a:lnTo>
                <a:lnTo>
                  <a:pt x="4694" y="100"/>
                </a:lnTo>
                <a:lnTo>
                  <a:pt x="4694" y="100"/>
                </a:lnTo>
                <a:lnTo>
                  <a:pt x="4694" y="100"/>
                </a:lnTo>
                <a:lnTo>
                  <a:pt x="4695" y="100"/>
                </a:lnTo>
                <a:lnTo>
                  <a:pt x="4695" y="100"/>
                </a:lnTo>
                <a:lnTo>
                  <a:pt x="4696" y="100"/>
                </a:lnTo>
                <a:lnTo>
                  <a:pt x="4697" y="100"/>
                </a:lnTo>
                <a:lnTo>
                  <a:pt x="4697" y="100"/>
                </a:lnTo>
                <a:lnTo>
                  <a:pt x="4697" y="100"/>
                </a:lnTo>
                <a:lnTo>
                  <a:pt x="4698" y="100"/>
                </a:lnTo>
                <a:lnTo>
                  <a:pt x="4698" y="100"/>
                </a:lnTo>
                <a:lnTo>
                  <a:pt x="4698" y="99"/>
                </a:lnTo>
                <a:lnTo>
                  <a:pt x="4699" y="100"/>
                </a:lnTo>
                <a:lnTo>
                  <a:pt x="4699" y="100"/>
                </a:lnTo>
                <a:lnTo>
                  <a:pt x="4700" y="100"/>
                </a:lnTo>
                <a:lnTo>
                  <a:pt x="4700" y="100"/>
                </a:lnTo>
                <a:lnTo>
                  <a:pt x="4701" y="100"/>
                </a:lnTo>
                <a:lnTo>
                  <a:pt x="4701" y="100"/>
                </a:lnTo>
                <a:lnTo>
                  <a:pt x="4702" y="100"/>
                </a:lnTo>
                <a:lnTo>
                  <a:pt x="4702" y="100"/>
                </a:lnTo>
                <a:lnTo>
                  <a:pt x="4702" y="100"/>
                </a:lnTo>
                <a:lnTo>
                  <a:pt x="4703" y="100"/>
                </a:lnTo>
                <a:lnTo>
                  <a:pt x="4703" y="100"/>
                </a:lnTo>
                <a:lnTo>
                  <a:pt x="4704" y="100"/>
                </a:lnTo>
                <a:lnTo>
                  <a:pt x="4704" y="100"/>
                </a:lnTo>
                <a:lnTo>
                  <a:pt x="4704" y="100"/>
                </a:lnTo>
                <a:lnTo>
                  <a:pt x="4705" y="100"/>
                </a:lnTo>
                <a:lnTo>
                  <a:pt x="4705" y="100"/>
                </a:lnTo>
                <a:lnTo>
                  <a:pt x="4706" y="100"/>
                </a:lnTo>
                <a:lnTo>
                  <a:pt x="4706" y="100"/>
                </a:lnTo>
                <a:lnTo>
                  <a:pt x="4706" y="100"/>
                </a:lnTo>
                <a:lnTo>
                  <a:pt x="4707" y="101"/>
                </a:lnTo>
                <a:lnTo>
                  <a:pt x="4707" y="101"/>
                </a:lnTo>
                <a:lnTo>
                  <a:pt x="4708" y="101"/>
                </a:lnTo>
                <a:lnTo>
                  <a:pt x="4708" y="101"/>
                </a:lnTo>
                <a:lnTo>
                  <a:pt x="4709" y="101"/>
                </a:lnTo>
                <a:lnTo>
                  <a:pt x="4709" y="101"/>
                </a:lnTo>
                <a:lnTo>
                  <a:pt x="4709" y="102"/>
                </a:lnTo>
                <a:lnTo>
                  <a:pt x="4710" y="101"/>
                </a:lnTo>
                <a:lnTo>
                  <a:pt x="4710" y="101"/>
                </a:lnTo>
                <a:lnTo>
                  <a:pt x="4710" y="101"/>
                </a:lnTo>
                <a:lnTo>
                  <a:pt x="4711" y="101"/>
                </a:lnTo>
                <a:lnTo>
                  <a:pt x="4711" y="101"/>
                </a:lnTo>
                <a:lnTo>
                  <a:pt x="4712" y="101"/>
                </a:lnTo>
                <a:lnTo>
                  <a:pt x="4712" y="101"/>
                </a:lnTo>
                <a:lnTo>
                  <a:pt x="4713" y="101"/>
                </a:lnTo>
                <a:lnTo>
                  <a:pt x="4713" y="101"/>
                </a:lnTo>
                <a:lnTo>
                  <a:pt x="4714" y="101"/>
                </a:lnTo>
                <a:lnTo>
                  <a:pt x="4714" y="101"/>
                </a:lnTo>
                <a:lnTo>
                  <a:pt x="4714" y="101"/>
                </a:lnTo>
                <a:lnTo>
                  <a:pt x="4715" y="101"/>
                </a:lnTo>
                <a:lnTo>
                  <a:pt x="4715" y="101"/>
                </a:lnTo>
                <a:lnTo>
                  <a:pt x="4716" y="101"/>
                </a:lnTo>
                <a:lnTo>
                  <a:pt x="4716" y="101"/>
                </a:lnTo>
                <a:lnTo>
                  <a:pt x="4716" y="101"/>
                </a:lnTo>
                <a:lnTo>
                  <a:pt x="4717" y="100"/>
                </a:lnTo>
                <a:lnTo>
                  <a:pt x="4717" y="101"/>
                </a:lnTo>
                <a:lnTo>
                  <a:pt x="4718" y="101"/>
                </a:lnTo>
                <a:lnTo>
                  <a:pt x="4718" y="101"/>
                </a:lnTo>
                <a:lnTo>
                  <a:pt x="4719" y="101"/>
                </a:lnTo>
                <a:lnTo>
                  <a:pt x="4720" y="102"/>
                </a:lnTo>
                <a:lnTo>
                  <a:pt x="4720" y="102"/>
                </a:lnTo>
                <a:lnTo>
                  <a:pt x="4720" y="103"/>
                </a:lnTo>
                <a:lnTo>
                  <a:pt x="4721" y="102"/>
                </a:lnTo>
                <a:lnTo>
                  <a:pt x="4721" y="102"/>
                </a:lnTo>
                <a:lnTo>
                  <a:pt x="4722" y="102"/>
                </a:lnTo>
                <a:lnTo>
                  <a:pt x="4722" y="102"/>
                </a:lnTo>
                <a:lnTo>
                  <a:pt x="4723" y="102"/>
                </a:lnTo>
                <a:lnTo>
                  <a:pt x="4723" y="102"/>
                </a:lnTo>
                <a:lnTo>
                  <a:pt x="4724" y="102"/>
                </a:lnTo>
                <a:lnTo>
                  <a:pt x="4725" y="102"/>
                </a:lnTo>
                <a:lnTo>
                  <a:pt x="4725" y="102"/>
                </a:lnTo>
                <a:lnTo>
                  <a:pt x="4725" y="102"/>
                </a:lnTo>
                <a:lnTo>
                  <a:pt x="4726" y="102"/>
                </a:lnTo>
                <a:lnTo>
                  <a:pt x="4726" y="102"/>
                </a:lnTo>
                <a:lnTo>
                  <a:pt x="4726" y="102"/>
                </a:lnTo>
                <a:lnTo>
                  <a:pt x="4727" y="102"/>
                </a:lnTo>
                <a:lnTo>
                  <a:pt x="4727" y="102"/>
                </a:lnTo>
                <a:lnTo>
                  <a:pt x="4728" y="102"/>
                </a:lnTo>
                <a:lnTo>
                  <a:pt x="4728" y="102"/>
                </a:lnTo>
                <a:lnTo>
                  <a:pt x="4729" y="102"/>
                </a:lnTo>
                <a:lnTo>
                  <a:pt x="4730" y="103"/>
                </a:lnTo>
                <a:lnTo>
                  <a:pt x="4730" y="103"/>
                </a:lnTo>
                <a:lnTo>
                  <a:pt x="4731" y="103"/>
                </a:lnTo>
                <a:lnTo>
                  <a:pt x="4731" y="103"/>
                </a:lnTo>
                <a:lnTo>
                  <a:pt x="4732" y="103"/>
                </a:lnTo>
                <a:lnTo>
                  <a:pt x="4732" y="103"/>
                </a:lnTo>
                <a:lnTo>
                  <a:pt x="4732" y="103"/>
                </a:lnTo>
                <a:lnTo>
                  <a:pt x="4733" y="103"/>
                </a:lnTo>
                <a:lnTo>
                  <a:pt x="4733" y="103"/>
                </a:lnTo>
                <a:lnTo>
                  <a:pt x="4734" y="102"/>
                </a:lnTo>
                <a:lnTo>
                  <a:pt x="4734" y="102"/>
                </a:lnTo>
                <a:lnTo>
                  <a:pt x="4734" y="103"/>
                </a:lnTo>
                <a:lnTo>
                  <a:pt x="4735" y="103"/>
                </a:lnTo>
                <a:lnTo>
                  <a:pt x="4736" y="103"/>
                </a:lnTo>
                <a:lnTo>
                  <a:pt x="4736" y="103"/>
                </a:lnTo>
                <a:lnTo>
                  <a:pt x="4737" y="103"/>
                </a:lnTo>
                <a:lnTo>
                  <a:pt x="4737" y="102"/>
                </a:lnTo>
                <a:lnTo>
                  <a:pt x="4737" y="101"/>
                </a:lnTo>
                <a:lnTo>
                  <a:pt x="4738" y="100"/>
                </a:lnTo>
                <a:lnTo>
                  <a:pt x="4738" y="100"/>
                </a:lnTo>
                <a:lnTo>
                  <a:pt x="4738" y="100"/>
                </a:lnTo>
                <a:lnTo>
                  <a:pt x="4739" y="100"/>
                </a:lnTo>
                <a:lnTo>
                  <a:pt x="4739" y="100"/>
                </a:lnTo>
                <a:lnTo>
                  <a:pt x="4739" y="100"/>
                </a:lnTo>
                <a:lnTo>
                  <a:pt x="4741" y="101"/>
                </a:lnTo>
                <a:lnTo>
                  <a:pt x="4741" y="100"/>
                </a:lnTo>
                <a:lnTo>
                  <a:pt x="4741" y="101"/>
                </a:lnTo>
                <a:lnTo>
                  <a:pt x="4742" y="101"/>
                </a:lnTo>
                <a:lnTo>
                  <a:pt x="4742" y="100"/>
                </a:lnTo>
                <a:lnTo>
                  <a:pt x="4743" y="101"/>
                </a:lnTo>
                <a:lnTo>
                  <a:pt x="4743" y="101"/>
                </a:lnTo>
                <a:lnTo>
                  <a:pt x="4744" y="102"/>
                </a:lnTo>
                <a:lnTo>
                  <a:pt x="4744" y="102"/>
                </a:lnTo>
                <a:lnTo>
                  <a:pt x="4745" y="102"/>
                </a:lnTo>
                <a:lnTo>
                  <a:pt x="4745" y="102"/>
                </a:lnTo>
                <a:lnTo>
                  <a:pt x="4746" y="101"/>
                </a:lnTo>
                <a:lnTo>
                  <a:pt x="4747" y="100"/>
                </a:lnTo>
                <a:lnTo>
                  <a:pt x="4747" y="100"/>
                </a:lnTo>
                <a:lnTo>
                  <a:pt x="4748" y="100"/>
                </a:lnTo>
                <a:lnTo>
                  <a:pt x="4748" y="100"/>
                </a:lnTo>
                <a:lnTo>
                  <a:pt x="4748" y="100"/>
                </a:lnTo>
                <a:lnTo>
                  <a:pt x="4748" y="100"/>
                </a:lnTo>
                <a:lnTo>
                  <a:pt x="4749" y="100"/>
                </a:lnTo>
                <a:lnTo>
                  <a:pt x="4749" y="100"/>
                </a:lnTo>
                <a:lnTo>
                  <a:pt x="4750" y="100"/>
                </a:lnTo>
                <a:lnTo>
                  <a:pt x="4750" y="100"/>
                </a:lnTo>
                <a:lnTo>
                  <a:pt x="4751" y="100"/>
                </a:lnTo>
                <a:lnTo>
                  <a:pt x="4751" y="100"/>
                </a:lnTo>
                <a:lnTo>
                  <a:pt x="4751" y="101"/>
                </a:lnTo>
                <a:lnTo>
                  <a:pt x="4752" y="101"/>
                </a:lnTo>
                <a:lnTo>
                  <a:pt x="4752" y="101"/>
                </a:lnTo>
                <a:lnTo>
                  <a:pt x="4753" y="101"/>
                </a:lnTo>
                <a:lnTo>
                  <a:pt x="4753" y="101"/>
                </a:lnTo>
                <a:lnTo>
                  <a:pt x="4753" y="101"/>
                </a:lnTo>
                <a:lnTo>
                  <a:pt x="4754" y="101"/>
                </a:lnTo>
                <a:lnTo>
                  <a:pt x="4754" y="101"/>
                </a:lnTo>
                <a:lnTo>
                  <a:pt x="4755" y="102"/>
                </a:lnTo>
                <a:lnTo>
                  <a:pt x="4756" y="102"/>
                </a:lnTo>
                <a:lnTo>
                  <a:pt x="4757" y="103"/>
                </a:lnTo>
                <a:lnTo>
                  <a:pt x="4757" y="103"/>
                </a:lnTo>
                <a:lnTo>
                  <a:pt x="4758" y="102"/>
                </a:lnTo>
                <a:lnTo>
                  <a:pt x="4758" y="102"/>
                </a:lnTo>
                <a:lnTo>
                  <a:pt x="4759" y="102"/>
                </a:lnTo>
                <a:lnTo>
                  <a:pt x="4759" y="102"/>
                </a:lnTo>
                <a:lnTo>
                  <a:pt x="4759" y="102"/>
                </a:lnTo>
                <a:lnTo>
                  <a:pt x="4760" y="102"/>
                </a:lnTo>
                <a:lnTo>
                  <a:pt x="4760" y="102"/>
                </a:lnTo>
                <a:lnTo>
                  <a:pt x="4761" y="102"/>
                </a:lnTo>
                <a:lnTo>
                  <a:pt x="4761" y="102"/>
                </a:lnTo>
                <a:lnTo>
                  <a:pt x="4761" y="102"/>
                </a:lnTo>
                <a:lnTo>
                  <a:pt x="4762" y="102"/>
                </a:lnTo>
                <a:lnTo>
                  <a:pt x="4763" y="102"/>
                </a:lnTo>
                <a:lnTo>
                  <a:pt x="4763" y="102"/>
                </a:lnTo>
                <a:lnTo>
                  <a:pt x="4764" y="102"/>
                </a:lnTo>
                <a:lnTo>
                  <a:pt x="4764" y="102"/>
                </a:lnTo>
                <a:lnTo>
                  <a:pt x="4764" y="102"/>
                </a:lnTo>
                <a:lnTo>
                  <a:pt x="4765" y="102"/>
                </a:lnTo>
                <a:lnTo>
                  <a:pt x="4765" y="102"/>
                </a:lnTo>
                <a:lnTo>
                  <a:pt x="4766" y="103"/>
                </a:lnTo>
                <a:lnTo>
                  <a:pt x="4767" y="103"/>
                </a:lnTo>
                <a:lnTo>
                  <a:pt x="4768" y="103"/>
                </a:lnTo>
                <a:lnTo>
                  <a:pt x="4768" y="102"/>
                </a:lnTo>
                <a:lnTo>
                  <a:pt x="4768" y="102"/>
                </a:lnTo>
                <a:lnTo>
                  <a:pt x="4769" y="102"/>
                </a:lnTo>
                <a:lnTo>
                  <a:pt x="4769" y="102"/>
                </a:lnTo>
                <a:lnTo>
                  <a:pt x="4769" y="102"/>
                </a:lnTo>
                <a:lnTo>
                  <a:pt x="4769" y="102"/>
                </a:lnTo>
                <a:lnTo>
                  <a:pt x="4770" y="102"/>
                </a:lnTo>
                <a:lnTo>
                  <a:pt x="4770" y="102"/>
                </a:lnTo>
                <a:lnTo>
                  <a:pt x="4771" y="102"/>
                </a:lnTo>
                <a:lnTo>
                  <a:pt x="4772" y="102"/>
                </a:lnTo>
                <a:lnTo>
                  <a:pt x="4772" y="102"/>
                </a:lnTo>
                <a:lnTo>
                  <a:pt x="4773" y="102"/>
                </a:lnTo>
                <a:lnTo>
                  <a:pt x="4773" y="102"/>
                </a:lnTo>
                <a:lnTo>
                  <a:pt x="4773" y="102"/>
                </a:lnTo>
                <a:lnTo>
                  <a:pt x="4774" y="103"/>
                </a:lnTo>
                <a:lnTo>
                  <a:pt x="4774" y="103"/>
                </a:lnTo>
                <a:lnTo>
                  <a:pt x="4775" y="103"/>
                </a:lnTo>
                <a:lnTo>
                  <a:pt x="4775" y="103"/>
                </a:lnTo>
                <a:lnTo>
                  <a:pt x="4775" y="103"/>
                </a:lnTo>
                <a:lnTo>
                  <a:pt x="4776" y="103"/>
                </a:lnTo>
                <a:lnTo>
                  <a:pt x="4776" y="103"/>
                </a:lnTo>
                <a:lnTo>
                  <a:pt x="4776" y="103"/>
                </a:lnTo>
                <a:lnTo>
                  <a:pt x="4777" y="103"/>
                </a:lnTo>
                <a:lnTo>
                  <a:pt x="4777" y="103"/>
                </a:lnTo>
                <a:lnTo>
                  <a:pt x="4778" y="103"/>
                </a:lnTo>
                <a:lnTo>
                  <a:pt x="4778" y="103"/>
                </a:lnTo>
                <a:lnTo>
                  <a:pt x="4779" y="103"/>
                </a:lnTo>
                <a:lnTo>
                  <a:pt x="4779" y="103"/>
                </a:lnTo>
                <a:lnTo>
                  <a:pt x="4780" y="102"/>
                </a:lnTo>
                <a:lnTo>
                  <a:pt x="4780" y="102"/>
                </a:lnTo>
                <a:lnTo>
                  <a:pt x="4781" y="100"/>
                </a:lnTo>
                <a:lnTo>
                  <a:pt x="4781" y="100"/>
                </a:lnTo>
                <a:lnTo>
                  <a:pt x="4782" y="100"/>
                </a:lnTo>
                <a:lnTo>
                  <a:pt x="4783" y="100"/>
                </a:lnTo>
                <a:lnTo>
                  <a:pt x="4783" y="100"/>
                </a:lnTo>
                <a:lnTo>
                  <a:pt x="4784" y="100"/>
                </a:lnTo>
                <a:lnTo>
                  <a:pt x="4784" y="100"/>
                </a:lnTo>
                <a:lnTo>
                  <a:pt x="4785" y="98"/>
                </a:lnTo>
                <a:lnTo>
                  <a:pt x="4785" y="97"/>
                </a:lnTo>
                <a:lnTo>
                  <a:pt x="4786" y="97"/>
                </a:lnTo>
                <a:lnTo>
                  <a:pt x="4786" y="96"/>
                </a:lnTo>
                <a:lnTo>
                  <a:pt x="4787" y="96"/>
                </a:lnTo>
                <a:lnTo>
                  <a:pt x="4787" y="96"/>
                </a:lnTo>
                <a:lnTo>
                  <a:pt x="4788" y="97"/>
                </a:lnTo>
                <a:lnTo>
                  <a:pt x="4789" y="97"/>
                </a:lnTo>
                <a:lnTo>
                  <a:pt x="4789" y="97"/>
                </a:lnTo>
                <a:lnTo>
                  <a:pt x="4790" y="97"/>
                </a:lnTo>
                <a:lnTo>
                  <a:pt x="4790" y="97"/>
                </a:lnTo>
                <a:lnTo>
                  <a:pt x="4790" y="97"/>
                </a:lnTo>
                <a:lnTo>
                  <a:pt x="4790" y="97"/>
                </a:lnTo>
                <a:lnTo>
                  <a:pt x="4791" y="97"/>
                </a:lnTo>
                <a:lnTo>
                  <a:pt x="4791" y="97"/>
                </a:lnTo>
                <a:lnTo>
                  <a:pt x="4792" y="97"/>
                </a:lnTo>
                <a:lnTo>
                  <a:pt x="4792" y="97"/>
                </a:lnTo>
                <a:lnTo>
                  <a:pt x="4793" y="97"/>
                </a:lnTo>
                <a:lnTo>
                  <a:pt x="4793" y="97"/>
                </a:lnTo>
                <a:lnTo>
                  <a:pt x="4793" y="97"/>
                </a:lnTo>
                <a:lnTo>
                  <a:pt x="4793" y="97"/>
                </a:lnTo>
                <a:lnTo>
                  <a:pt x="4794" y="97"/>
                </a:lnTo>
                <a:lnTo>
                  <a:pt x="4795" y="97"/>
                </a:lnTo>
                <a:lnTo>
                  <a:pt x="4795" y="97"/>
                </a:lnTo>
                <a:lnTo>
                  <a:pt x="4795" y="97"/>
                </a:lnTo>
                <a:lnTo>
                  <a:pt x="4796" y="97"/>
                </a:lnTo>
                <a:lnTo>
                  <a:pt x="4796" y="97"/>
                </a:lnTo>
                <a:lnTo>
                  <a:pt x="4796" y="97"/>
                </a:lnTo>
                <a:lnTo>
                  <a:pt x="4797" y="97"/>
                </a:lnTo>
                <a:lnTo>
                  <a:pt x="4797" y="97"/>
                </a:lnTo>
                <a:lnTo>
                  <a:pt x="4798" y="97"/>
                </a:lnTo>
                <a:lnTo>
                  <a:pt x="4798" y="97"/>
                </a:lnTo>
                <a:lnTo>
                  <a:pt x="4799" y="97"/>
                </a:lnTo>
                <a:lnTo>
                  <a:pt x="4799" y="98"/>
                </a:lnTo>
                <a:lnTo>
                  <a:pt x="4799" y="97"/>
                </a:lnTo>
                <a:lnTo>
                  <a:pt x="4800" y="97"/>
                </a:lnTo>
                <a:lnTo>
                  <a:pt x="4800" y="97"/>
                </a:lnTo>
                <a:lnTo>
                  <a:pt x="4801" y="97"/>
                </a:lnTo>
                <a:lnTo>
                  <a:pt x="4801" y="97"/>
                </a:lnTo>
                <a:lnTo>
                  <a:pt x="4802" y="97"/>
                </a:lnTo>
                <a:lnTo>
                  <a:pt x="4802" y="97"/>
                </a:lnTo>
                <a:lnTo>
                  <a:pt x="4803" y="96"/>
                </a:lnTo>
                <a:lnTo>
                  <a:pt x="4804" y="96"/>
                </a:lnTo>
                <a:lnTo>
                  <a:pt x="4804" y="94"/>
                </a:lnTo>
                <a:lnTo>
                  <a:pt x="4805" y="94"/>
                </a:lnTo>
                <a:lnTo>
                  <a:pt x="4805" y="93"/>
                </a:lnTo>
                <a:lnTo>
                  <a:pt x="4806" y="93"/>
                </a:lnTo>
                <a:lnTo>
                  <a:pt x="4806" y="93"/>
                </a:lnTo>
                <a:lnTo>
                  <a:pt x="4807" y="93"/>
                </a:lnTo>
                <a:lnTo>
                  <a:pt x="4807" y="93"/>
                </a:lnTo>
                <a:lnTo>
                  <a:pt x="4808" y="92"/>
                </a:lnTo>
                <a:lnTo>
                  <a:pt x="4808" y="91"/>
                </a:lnTo>
                <a:lnTo>
                  <a:pt x="4809" y="89"/>
                </a:lnTo>
                <a:lnTo>
                  <a:pt x="4809" y="89"/>
                </a:lnTo>
                <a:lnTo>
                  <a:pt x="4810" y="89"/>
                </a:lnTo>
                <a:lnTo>
                  <a:pt x="4811" y="89"/>
                </a:lnTo>
                <a:lnTo>
                  <a:pt x="4811" y="87"/>
                </a:lnTo>
                <a:lnTo>
                  <a:pt x="4811" y="87"/>
                </a:lnTo>
                <a:lnTo>
                  <a:pt x="4812" y="88"/>
                </a:lnTo>
                <a:lnTo>
                  <a:pt x="4812" y="88"/>
                </a:lnTo>
                <a:lnTo>
                  <a:pt x="4812" y="88"/>
                </a:lnTo>
                <a:lnTo>
                  <a:pt x="4813" y="88"/>
                </a:lnTo>
                <a:lnTo>
                  <a:pt x="4813" y="88"/>
                </a:lnTo>
                <a:lnTo>
                  <a:pt x="4814" y="87"/>
                </a:lnTo>
                <a:lnTo>
                  <a:pt x="4814" y="87"/>
                </a:lnTo>
                <a:lnTo>
                  <a:pt x="4815" y="87"/>
                </a:lnTo>
                <a:lnTo>
                  <a:pt x="4816" y="86"/>
                </a:lnTo>
                <a:lnTo>
                  <a:pt x="4816" y="86"/>
                </a:lnTo>
                <a:lnTo>
                  <a:pt x="4817" y="84"/>
                </a:lnTo>
                <a:lnTo>
                  <a:pt x="4817" y="84"/>
                </a:lnTo>
                <a:lnTo>
                  <a:pt x="4817" y="83"/>
                </a:lnTo>
                <a:lnTo>
                  <a:pt x="4818" y="84"/>
                </a:lnTo>
                <a:lnTo>
                  <a:pt x="4818" y="83"/>
                </a:lnTo>
                <a:lnTo>
                  <a:pt x="4819" y="83"/>
                </a:lnTo>
                <a:lnTo>
                  <a:pt x="4819" y="84"/>
                </a:lnTo>
                <a:lnTo>
                  <a:pt x="4820" y="83"/>
                </a:lnTo>
                <a:lnTo>
                  <a:pt x="4820" y="82"/>
                </a:lnTo>
                <a:lnTo>
                  <a:pt x="4821" y="82"/>
                </a:lnTo>
                <a:lnTo>
                  <a:pt x="4821" y="81"/>
                </a:lnTo>
                <a:lnTo>
                  <a:pt x="4822" y="82"/>
                </a:lnTo>
                <a:lnTo>
                  <a:pt x="4822" y="82"/>
                </a:lnTo>
                <a:lnTo>
                  <a:pt x="4822" y="82"/>
                </a:lnTo>
                <a:lnTo>
                  <a:pt x="4823" y="81"/>
                </a:lnTo>
                <a:lnTo>
                  <a:pt x="4823" y="81"/>
                </a:lnTo>
                <a:lnTo>
                  <a:pt x="4824" y="81"/>
                </a:lnTo>
                <a:lnTo>
                  <a:pt x="4824" y="81"/>
                </a:lnTo>
                <a:lnTo>
                  <a:pt x="4824" y="81"/>
                </a:lnTo>
                <a:lnTo>
                  <a:pt x="4825" y="81"/>
                </a:lnTo>
                <a:lnTo>
                  <a:pt x="4826" y="81"/>
                </a:lnTo>
                <a:lnTo>
                  <a:pt x="4827" y="81"/>
                </a:lnTo>
                <a:lnTo>
                  <a:pt x="4827" y="80"/>
                </a:lnTo>
                <a:lnTo>
                  <a:pt x="4828" y="80"/>
                </a:lnTo>
                <a:lnTo>
                  <a:pt x="4828" y="80"/>
                </a:lnTo>
                <a:lnTo>
                  <a:pt x="4828" y="80"/>
                </a:lnTo>
                <a:lnTo>
                  <a:pt x="4829" y="84"/>
                </a:lnTo>
                <a:lnTo>
                  <a:pt x="4829" y="84"/>
                </a:lnTo>
                <a:lnTo>
                  <a:pt x="4829" y="84"/>
                </a:lnTo>
                <a:lnTo>
                  <a:pt x="4830" y="83"/>
                </a:lnTo>
                <a:lnTo>
                  <a:pt x="4830" y="83"/>
                </a:lnTo>
                <a:lnTo>
                  <a:pt x="4831" y="83"/>
                </a:lnTo>
                <a:lnTo>
                  <a:pt x="4831" y="83"/>
                </a:lnTo>
                <a:lnTo>
                  <a:pt x="4832" y="83"/>
                </a:lnTo>
                <a:lnTo>
                  <a:pt x="4832" y="83"/>
                </a:lnTo>
                <a:lnTo>
                  <a:pt x="4833" y="85"/>
                </a:lnTo>
                <a:lnTo>
                  <a:pt x="4833" y="85"/>
                </a:lnTo>
                <a:lnTo>
                  <a:pt x="4833" y="85"/>
                </a:lnTo>
                <a:lnTo>
                  <a:pt x="4834" y="87"/>
                </a:lnTo>
                <a:lnTo>
                  <a:pt x="4834" y="87"/>
                </a:lnTo>
                <a:lnTo>
                  <a:pt x="4835" y="88"/>
                </a:lnTo>
                <a:lnTo>
                  <a:pt x="4836" y="88"/>
                </a:lnTo>
                <a:lnTo>
                  <a:pt x="4836" y="88"/>
                </a:lnTo>
                <a:lnTo>
                  <a:pt x="4836" y="88"/>
                </a:lnTo>
                <a:lnTo>
                  <a:pt x="4837" y="88"/>
                </a:lnTo>
                <a:lnTo>
                  <a:pt x="4837" y="88"/>
                </a:lnTo>
                <a:lnTo>
                  <a:pt x="4838" y="88"/>
                </a:lnTo>
                <a:lnTo>
                  <a:pt x="4838" y="88"/>
                </a:lnTo>
                <a:lnTo>
                  <a:pt x="4839" y="89"/>
                </a:lnTo>
                <a:lnTo>
                  <a:pt x="4839" y="89"/>
                </a:lnTo>
                <a:lnTo>
                  <a:pt x="4840" y="89"/>
                </a:lnTo>
                <a:lnTo>
                  <a:pt x="4840" y="90"/>
                </a:lnTo>
                <a:lnTo>
                  <a:pt x="4841" y="92"/>
                </a:lnTo>
                <a:lnTo>
                  <a:pt x="4841" y="92"/>
                </a:lnTo>
                <a:lnTo>
                  <a:pt x="4842" y="92"/>
                </a:lnTo>
                <a:lnTo>
                  <a:pt x="4843" y="92"/>
                </a:lnTo>
                <a:lnTo>
                  <a:pt x="4843" y="92"/>
                </a:lnTo>
                <a:lnTo>
                  <a:pt x="4843" y="92"/>
                </a:lnTo>
                <a:lnTo>
                  <a:pt x="4843" y="92"/>
                </a:lnTo>
                <a:lnTo>
                  <a:pt x="4844" y="92"/>
                </a:lnTo>
                <a:lnTo>
                  <a:pt x="4844" y="92"/>
                </a:lnTo>
                <a:lnTo>
                  <a:pt x="4844" y="92"/>
                </a:lnTo>
                <a:lnTo>
                  <a:pt x="4845" y="93"/>
                </a:lnTo>
                <a:lnTo>
                  <a:pt x="4845" y="93"/>
                </a:lnTo>
                <a:lnTo>
                  <a:pt x="4846" y="94"/>
                </a:lnTo>
                <a:lnTo>
                  <a:pt x="4847" y="93"/>
                </a:lnTo>
                <a:lnTo>
                  <a:pt x="4847" y="93"/>
                </a:lnTo>
                <a:lnTo>
                  <a:pt x="4848" y="93"/>
                </a:lnTo>
                <a:lnTo>
                  <a:pt x="4848" y="93"/>
                </a:lnTo>
                <a:lnTo>
                  <a:pt x="4849" y="93"/>
                </a:lnTo>
                <a:lnTo>
                  <a:pt x="4849" y="93"/>
                </a:lnTo>
                <a:lnTo>
                  <a:pt x="4849" y="93"/>
                </a:lnTo>
                <a:lnTo>
                  <a:pt x="4850" y="93"/>
                </a:lnTo>
                <a:lnTo>
                  <a:pt x="4850" y="93"/>
                </a:lnTo>
                <a:lnTo>
                  <a:pt x="4850" y="93"/>
                </a:lnTo>
                <a:lnTo>
                  <a:pt x="4851" y="94"/>
                </a:lnTo>
                <a:lnTo>
                  <a:pt x="4851" y="94"/>
                </a:lnTo>
                <a:lnTo>
                  <a:pt x="4851" y="94"/>
                </a:lnTo>
                <a:lnTo>
                  <a:pt x="4852" y="94"/>
                </a:lnTo>
                <a:lnTo>
                  <a:pt x="4852" y="94"/>
                </a:lnTo>
                <a:lnTo>
                  <a:pt x="4852" y="96"/>
                </a:lnTo>
                <a:lnTo>
                  <a:pt x="4853" y="96"/>
                </a:lnTo>
                <a:lnTo>
                  <a:pt x="4854" y="96"/>
                </a:lnTo>
                <a:lnTo>
                  <a:pt x="4854" y="96"/>
                </a:lnTo>
                <a:lnTo>
                  <a:pt x="4854" y="96"/>
                </a:lnTo>
                <a:lnTo>
                  <a:pt x="4855" y="96"/>
                </a:lnTo>
                <a:lnTo>
                  <a:pt x="4855" y="96"/>
                </a:lnTo>
                <a:lnTo>
                  <a:pt x="4855" y="96"/>
                </a:lnTo>
                <a:lnTo>
                  <a:pt x="4856" y="96"/>
                </a:lnTo>
                <a:lnTo>
                  <a:pt x="4856" y="96"/>
                </a:lnTo>
                <a:lnTo>
                  <a:pt x="4857" y="95"/>
                </a:lnTo>
                <a:lnTo>
                  <a:pt x="4858" y="95"/>
                </a:lnTo>
                <a:lnTo>
                  <a:pt x="4858" y="94"/>
                </a:lnTo>
                <a:lnTo>
                  <a:pt x="4859" y="95"/>
                </a:lnTo>
                <a:lnTo>
                  <a:pt x="4859" y="95"/>
                </a:lnTo>
                <a:lnTo>
                  <a:pt x="4859" y="95"/>
                </a:lnTo>
                <a:lnTo>
                  <a:pt x="4860" y="95"/>
                </a:lnTo>
                <a:lnTo>
                  <a:pt x="4860" y="95"/>
                </a:lnTo>
                <a:lnTo>
                  <a:pt x="4861" y="94"/>
                </a:lnTo>
                <a:lnTo>
                  <a:pt x="4861" y="95"/>
                </a:lnTo>
                <a:lnTo>
                  <a:pt x="4861" y="95"/>
                </a:lnTo>
                <a:lnTo>
                  <a:pt x="4862" y="95"/>
                </a:lnTo>
                <a:lnTo>
                  <a:pt x="4863" y="95"/>
                </a:lnTo>
                <a:lnTo>
                  <a:pt x="4863" y="95"/>
                </a:lnTo>
                <a:lnTo>
                  <a:pt x="4864" y="95"/>
                </a:lnTo>
                <a:lnTo>
                  <a:pt x="4864" y="95"/>
                </a:lnTo>
                <a:lnTo>
                  <a:pt x="4865" y="95"/>
                </a:lnTo>
                <a:lnTo>
                  <a:pt x="4865" y="95"/>
                </a:lnTo>
                <a:lnTo>
                  <a:pt x="4866" y="95"/>
                </a:lnTo>
                <a:lnTo>
                  <a:pt x="4866" y="95"/>
                </a:lnTo>
                <a:lnTo>
                  <a:pt x="4866" y="95"/>
                </a:lnTo>
                <a:lnTo>
                  <a:pt x="4867" y="94"/>
                </a:lnTo>
                <a:lnTo>
                  <a:pt x="4867" y="94"/>
                </a:lnTo>
                <a:lnTo>
                  <a:pt x="4868" y="95"/>
                </a:lnTo>
                <a:lnTo>
                  <a:pt x="4868" y="94"/>
                </a:lnTo>
                <a:lnTo>
                  <a:pt x="4869" y="95"/>
                </a:lnTo>
                <a:lnTo>
                  <a:pt x="4869" y="94"/>
                </a:lnTo>
                <a:lnTo>
                  <a:pt x="4870" y="95"/>
                </a:lnTo>
                <a:lnTo>
                  <a:pt x="4870" y="95"/>
                </a:lnTo>
                <a:lnTo>
                  <a:pt x="4870" y="95"/>
                </a:lnTo>
                <a:lnTo>
                  <a:pt x="4870" y="95"/>
                </a:lnTo>
                <a:lnTo>
                  <a:pt x="4871" y="95"/>
                </a:lnTo>
                <a:lnTo>
                  <a:pt x="4871" y="95"/>
                </a:lnTo>
                <a:lnTo>
                  <a:pt x="4872" y="95"/>
                </a:lnTo>
                <a:lnTo>
                  <a:pt x="4872" y="95"/>
                </a:lnTo>
                <a:lnTo>
                  <a:pt x="4872" y="95"/>
                </a:lnTo>
                <a:lnTo>
                  <a:pt x="4873" y="95"/>
                </a:lnTo>
                <a:lnTo>
                  <a:pt x="4873" y="94"/>
                </a:lnTo>
                <a:lnTo>
                  <a:pt x="4873" y="94"/>
                </a:lnTo>
                <a:lnTo>
                  <a:pt x="4874" y="94"/>
                </a:lnTo>
                <a:lnTo>
                  <a:pt x="4875" y="94"/>
                </a:lnTo>
                <a:lnTo>
                  <a:pt x="4875" y="95"/>
                </a:lnTo>
                <a:lnTo>
                  <a:pt x="4875" y="95"/>
                </a:lnTo>
                <a:lnTo>
                  <a:pt x="4876" y="95"/>
                </a:lnTo>
                <a:lnTo>
                  <a:pt x="4876" y="96"/>
                </a:lnTo>
                <a:lnTo>
                  <a:pt x="4877" y="96"/>
                </a:lnTo>
                <a:lnTo>
                  <a:pt x="4877" y="96"/>
                </a:lnTo>
                <a:lnTo>
                  <a:pt x="4877" y="96"/>
                </a:lnTo>
                <a:lnTo>
                  <a:pt x="4878" y="95"/>
                </a:lnTo>
                <a:lnTo>
                  <a:pt x="4879" y="95"/>
                </a:lnTo>
                <a:lnTo>
                  <a:pt x="4879" y="95"/>
                </a:lnTo>
                <a:lnTo>
                  <a:pt x="4879" y="96"/>
                </a:lnTo>
                <a:lnTo>
                  <a:pt x="4879" y="96"/>
                </a:lnTo>
                <a:lnTo>
                  <a:pt x="4880" y="96"/>
                </a:lnTo>
                <a:lnTo>
                  <a:pt x="4881" y="97"/>
                </a:lnTo>
                <a:lnTo>
                  <a:pt x="4881" y="97"/>
                </a:lnTo>
                <a:lnTo>
                  <a:pt x="4882" y="97"/>
                </a:lnTo>
                <a:lnTo>
                  <a:pt x="4882" y="97"/>
                </a:lnTo>
                <a:lnTo>
                  <a:pt x="4882" y="97"/>
                </a:lnTo>
                <a:lnTo>
                  <a:pt x="4883" y="97"/>
                </a:lnTo>
                <a:lnTo>
                  <a:pt x="4883" y="97"/>
                </a:lnTo>
                <a:lnTo>
                  <a:pt x="4883" y="97"/>
                </a:lnTo>
                <a:lnTo>
                  <a:pt x="4884" y="97"/>
                </a:lnTo>
                <a:lnTo>
                  <a:pt x="4885" y="97"/>
                </a:lnTo>
                <a:lnTo>
                  <a:pt x="4885" y="97"/>
                </a:lnTo>
                <a:lnTo>
                  <a:pt x="4886" y="98"/>
                </a:lnTo>
                <a:lnTo>
                  <a:pt x="4886" y="98"/>
                </a:lnTo>
                <a:lnTo>
                  <a:pt x="4886" y="98"/>
                </a:lnTo>
                <a:lnTo>
                  <a:pt x="4887" y="98"/>
                </a:lnTo>
                <a:lnTo>
                  <a:pt x="4887" y="98"/>
                </a:lnTo>
                <a:lnTo>
                  <a:pt x="4887" y="98"/>
                </a:lnTo>
                <a:lnTo>
                  <a:pt x="4888" y="98"/>
                </a:lnTo>
                <a:lnTo>
                  <a:pt x="4888" y="98"/>
                </a:lnTo>
                <a:lnTo>
                  <a:pt x="4888" y="98"/>
                </a:lnTo>
                <a:lnTo>
                  <a:pt x="4889" y="98"/>
                </a:lnTo>
                <a:lnTo>
                  <a:pt x="4889" y="98"/>
                </a:lnTo>
                <a:lnTo>
                  <a:pt x="4889" y="98"/>
                </a:lnTo>
                <a:lnTo>
                  <a:pt x="4890" y="98"/>
                </a:lnTo>
                <a:lnTo>
                  <a:pt x="4890" y="98"/>
                </a:lnTo>
                <a:lnTo>
                  <a:pt x="4891" y="98"/>
                </a:lnTo>
                <a:lnTo>
                  <a:pt x="4891" y="99"/>
                </a:lnTo>
                <a:lnTo>
                  <a:pt x="4892" y="98"/>
                </a:lnTo>
                <a:lnTo>
                  <a:pt x="4892" y="97"/>
                </a:lnTo>
                <a:lnTo>
                  <a:pt x="4893" y="97"/>
                </a:lnTo>
                <a:lnTo>
                  <a:pt x="4893" y="97"/>
                </a:lnTo>
                <a:lnTo>
                  <a:pt x="4893" y="97"/>
                </a:lnTo>
                <a:lnTo>
                  <a:pt x="4894" y="97"/>
                </a:lnTo>
                <a:lnTo>
                  <a:pt x="4895" y="97"/>
                </a:lnTo>
                <a:lnTo>
                  <a:pt x="4895" y="97"/>
                </a:lnTo>
                <a:lnTo>
                  <a:pt x="4895" y="97"/>
                </a:lnTo>
                <a:lnTo>
                  <a:pt x="4896" y="97"/>
                </a:lnTo>
                <a:lnTo>
                  <a:pt x="4896" y="97"/>
                </a:lnTo>
                <a:lnTo>
                  <a:pt x="4897" y="97"/>
                </a:lnTo>
                <a:lnTo>
                  <a:pt x="4897" y="97"/>
                </a:lnTo>
                <a:lnTo>
                  <a:pt x="4897" y="97"/>
                </a:lnTo>
                <a:lnTo>
                  <a:pt x="4898" y="97"/>
                </a:lnTo>
                <a:lnTo>
                  <a:pt x="4898" y="97"/>
                </a:lnTo>
                <a:lnTo>
                  <a:pt x="4898" y="97"/>
                </a:lnTo>
                <a:lnTo>
                  <a:pt x="4899" y="97"/>
                </a:lnTo>
                <a:lnTo>
                  <a:pt x="4899" y="97"/>
                </a:lnTo>
                <a:lnTo>
                  <a:pt x="4899" y="96"/>
                </a:lnTo>
                <a:lnTo>
                  <a:pt x="4900" y="95"/>
                </a:lnTo>
                <a:lnTo>
                  <a:pt x="4901" y="95"/>
                </a:lnTo>
                <a:lnTo>
                  <a:pt x="4901" y="95"/>
                </a:lnTo>
                <a:lnTo>
                  <a:pt x="4902" y="95"/>
                </a:lnTo>
                <a:lnTo>
                  <a:pt x="4902" y="95"/>
                </a:lnTo>
                <a:lnTo>
                  <a:pt x="4903" y="95"/>
                </a:lnTo>
                <a:lnTo>
                  <a:pt x="4903" y="95"/>
                </a:lnTo>
                <a:lnTo>
                  <a:pt x="4903" y="95"/>
                </a:lnTo>
                <a:lnTo>
                  <a:pt x="4904" y="95"/>
                </a:lnTo>
                <a:lnTo>
                  <a:pt x="4904" y="95"/>
                </a:lnTo>
                <a:lnTo>
                  <a:pt x="4905" y="95"/>
                </a:lnTo>
                <a:lnTo>
                  <a:pt x="4905" y="95"/>
                </a:lnTo>
                <a:lnTo>
                  <a:pt x="4906" y="95"/>
                </a:lnTo>
                <a:lnTo>
                  <a:pt x="4907" y="95"/>
                </a:lnTo>
                <a:lnTo>
                  <a:pt x="4907" y="95"/>
                </a:lnTo>
                <a:lnTo>
                  <a:pt x="4907" y="95"/>
                </a:lnTo>
                <a:lnTo>
                  <a:pt x="4907" y="95"/>
                </a:lnTo>
                <a:lnTo>
                  <a:pt x="4908" y="95"/>
                </a:lnTo>
                <a:lnTo>
                  <a:pt x="4908" y="95"/>
                </a:lnTo>
                <a:lnTo>
                  <a:pt x="4908" y="95"/>
                </a:lnTo>
                <a:lnTo>
                  <a:pt x="4909" y="98"/>
                </a:lnTo>
                <a:lnTo>
                  <a:pt x="4909" y="99"/>
                </a:lnTo>
                <a:lnTo>
                  <a:pt x="4910" y="100"/>
                </a:lnTo>
                <a:lnTo>
                  <a:pt x="4911" y="100"/>
                </a:lnTo>
                <a:lnTo>
                  <a:pt x="4911" y="99"/>
                </a:lnTo>
                <a:lnTo>
                  <a:pt x="4912" y="99"/>
                </a:lnTo>
                <a:lnTo>
                  <a:pt x="4912" y="99"/>
                </a:lnTo>
                <a:lnTo>
                  <a:pt x="4913" y="100"/>
                </a:lnTo>
                <a:lnTo>
                  <a:pt x="4913" y="99"/>
                </a:lnTo>
                <a:lnTo>
                  <a:pt x="4914" y="99"/>
                </a:lnTo>
                <a:lnTo>
                  <a:pt x="4914" y="99"/>
                </a:lnTo>
                <a:lnTo>
                  <a:pt x="4914" y="99"/>
                </a:lnTo>
                <a:lnTo>
                  <a:pt x="4915" y="100"/>
                </a:lnTo>
                <a:lnTo>
                  <a:pt x="4915" y="100"/>
                </a:lnTo>
                <a:lnTo>
                  <a:pt x="4915" y="100"/>
                </a:lnTo>
                <a:lnTo>
                  <a:pt x="4916" y="100"/>
                </a:lnTo>
                <a:lnTo>
                  <a:pt x="4916" y="100"/>
                </a:lnTo>
                <a:lnTo>
                  <a:pt x="4917" y="100"/>
                </a:lnTo>
                <a:lnTo>
                  <a:pt x="4918" y="101"/>
                </a:lnTo>
                <a:lnTo>
                  <a:pt x="4918" y="101"/>
                </a:lnTo>
                <a:lnTo>
                  <a:pt x="4919" y="101"/>
                </a:lnTo>
                <a:lnTo>
                  <a:pt x="4919" y="101"/>
                </a:lnTo>
                <a:lnTo>
                  <a:pt x="4920" y="101"/>
                </a:lnTo>
                <a:lnTo>
                  <a:pt x="4920" y="100"/>
                </a:lnTo>
                <a:lnTo>
                  <a:pt x="4921" y="100"/>
                </a:lnTo>
                <a:lnTo>
                  <a:pt x="4921" y="100"/>
                </a:lnTo>
                <a:lnTo>
                  <a:pt x="4922" y="100"/>
                </a:lnTo>
                <a:lnTo>
                  <a:pt x="4922" y="100"/>
                </a:lnTo>
                <a:lnTo>
                  <a:pt x="4922" y="100"/>
                </a:lnTo>
                <a:lnTo>
                  <a:pt x="4923" y="100"/>
                </a:lnTo>
                <a:lnTo>
                  <a:pt x="4923" y="100"/>
                </a:lnTo>
                <a:lnTo>
                  <a:pt x="4923" y="100"/>
                </a:lnTo>
                <a:lnTo>
                  <a:pt x="4924" y="100"/>
                </a:lnTo>
                <a:lnTo>
                  <a:pt x="4924" y="100"/>
                </a:lnTo>
                <a:lnTo>
                  <a:pt x="4924" y="99"/>
                </a:lnTo>
                <a:lnTo>
                  <a:pt x="4925" y="99"/>
                </a:lnTo>
                <a:lnTo>
                  <a:pt x="4925" y="100"/>
                </a:lnTo>
                <a:lnTo>
                  <a:pt x="4926" y="100"/>
                </a:lnTo>
                <a:lnTo>
                  <a:pt x="4926" y="100"/>
                </a:lnTo>
                <a:lnTo>
                  <a:pt x="4926" y="99"/>
                </a:lnTo>
                <a:lnTo>
                  <a:pt x="4927" y="98"/>
                </a:lnTo>
                <a:lnTo>
                  <a:pt x="4928" y="98"/>
                </a:lnTo>
                <a:lnTo>
                  <a:pt x="4928" y="98"/>
                </a:lnTo>
                <a:lnTo>
                  <a:pt x="4929" y="98"/>
                </a:lnTo>
                <a:lnTo>
                  <a:pt x="4929" y="99"/>
                </a:lnTo>
                <a:lnTo>
                  <a:pt x="4929" y="100"/>
                </a:lnTo>
                <a:lnTo>
                  <a:pt x="4930" y="99"/>
                </a:lnTo>
                <a:lnTo>
                  <a:pt x="4930" y="99"/>
                </a:lnTo>
                <a:lnTo>
                  <a:pt x="4931" y="99"/>
                </a:lnTo>
                <a:lnTo>
                  <a:pt x="4931" y="99"/>
                </a:lnTo>
                <a:lnTo>
                  <a:pt x="4932" y="98"/>
                </a:lnTo>
                <a:lnTo>
                  <a:pt x="4932" y="99"/>
                </a:lnTo>
                <a:lnTo>
                  <a:pt x="4933" y="99"/>
                </a:lnTo>
                <a:lnTo>
                  <a:pt x="4933" y="98"/>
                </a:lnTo>
                <a:lnTo>
                  <a:pt x="4934" y="98"/>
                </a:lnTo>
                <a:lnTo>
                  <a:pt x="4934" y="97"/>
                </a:lnTo>
                <a:lnTo>
                  <a:pt x="4934" y="97"/>
                </a:lnTo>
                <a:lnTo>
                  <a:pt x="4935" y="97"/>
                </a:lnTo>
                <a:lnTo>
                  <a:pt x="4935" y="97"/>
                </a:lnTo>
                <a:lnTo>
                  <a:pt x="4936" y="97"/>
                </a:lnTo>
                <a:lnTo>
                  <a:pt x="4936" y="97"/>
                </a:lnTo>
                <a:lnTo>
                  <a:pt x="4936" y="97"/>
                </a:lnTo>
                <a:lnTo>
                  <a:pt x="4937" y="97"/>
                </a:lnTo>
                <a:lnTo>
                  <a:pt x="4937" y="97"/>
                </a:lnTo>
                <a:lnTo>
                  <a:pt x="4938" y="97"/>
                </a:lnTo>
                <a:lnTo>
                  <a:pt x="4938" y="97"/>
                </a:lnTo>
                <a:lnTo>
                  <a:pt x="4938" y="97"/>
                </a:lnTo>
                <a:lnTo>
                  <a:pt x="4938" y="97"/>
                </a:lnTo>
                <a:lnTo>
                  <a:pt x="4939" y="97"/>
                </a:lnTo>
                <a:lnTo>
                  <a:pt x="4939" y="97"/>
                </a:lnTo>
                <a:lnTo>
                  <a:pt x="4940" y="97"/>
                </a:lnTo>
                <a:lnTo>
                  <a:pt x="4940" y="97"/>
                </a:lnTo>
                <a:lnTo>
                  <a:pt x="4941" y="96"/>
                </a:lnTo>
                <a:lnTo>
                  <a:pt x="4941" y="96"/>
                </a:lnTo>
                <a:lnTo>
                  <a:pt x="4942" y="95"/>
                </a:lnTo>
                <a:lnTo>
                  <a:pt x="4942" y="95"/>
                </a:lnTo>
                <a:lnTo>
                  <a:pt x="4943" y="95"/>
                </a:lnTo>
                <a:lnTo>
                  <a:pt x="4944" y="95"/>
                </a:lnTo>
                <a:lnTo>
                  <a:pt x="4944" y="95"/>
                </a:lnTo>
                <a:lnTo>
                  <a:pt x="4944" y="95"/>
                </a:lnTo>
                <a:lnTo>
                  <a:pt x="4945" y="95"/>
                </a:lnTo>
                <a:lnTo>
                  <a:pt x="4945" y="95"/>
                </a:lnTo>
                <a:lnTo>
                  <a:pt x="4945" y="95"/>
                </a:lnTo>
                <a:lnTo>
                  <a:pt x="4946" y="95"/>
                </a:lnTo>
                <a:lnTo>
                  <a:pt x="4946" y="95"/>
                </a:lnTo>
                <a:lnTo>
                  <a:pt x="4947" y="95"/>
                </a:lnTo>
                <a:lnTo>
                  <a:pt x="4947" y="95"/>
                </a:lnTo>
                <a:lnTo>
                  <a:pt x="4948" y="95"/>
                </a:lnTo>
                <a:lnTo>
                  <a:pt x="4948" y="95"/>
                </a:lnTo>
                <a:lnTo>
                  <a:pt x="4949" y="95"/>
                </a:lnTo>
                <a:lnTo>
                  <a:pt x="4949" y="95"/>
                </a:lnTo>
                <a:lnTo>
                  <a:pt x="4950" y="95"/>
                </a:lnTo>
                <a:lnTo>
                  <a:pt x="4950" y="95"/>
                </a:lnTo>
                <a:lnTo>
                  <a:pt x="4951" y="97"/>
                </a:lnTo>
                <a:lnTo>
                  <a:pt x="4951" y="97"/>
                </a:lnTo>
                <a:lnTo>
                  <a:pt x="4952" y="98"/>
                </a:lnTo>
                <a:lnTo>
                  <a:pt x="4952" y="98"/>
                </a:lnTo>
                <a:lnTo>
                  <a:pt x="4952" y="98"/>
                </a:lnTo>
                <a:lnTo>
                  <a:pt x="4953" y="98"/>
                </a:lnTo>
                <a:lnTo>
                  <a:pt x="4953" y="98"/>
                </a:lnTo>
                <a:lnTo>
                  <a:pt x="4954" y="98"/>
                </a:lnTo>
                <a:lnTo>
                  <a:pt x="4954" y="98"/>
                </a:lnTo>
                <a:lnTo>
                  <a:pt x="4954" y="98"/>
                </a:lnTo>
                <a:lnTo>
                  <a:pt x="4955" y="98"/>
                </a:lnTo>
                <a:lnTo>
                  <a:pt x="4955" y="98"/>
                </a:lnTo>
                <a:lnTo>
                  <a:pt x="4956" y="98"/>
                </a:lnTo>
                <a:lnTo>
                  <a:pt x="4956" y="98"/>
                </a:lnTo>
                <a:lnTo>
                  <a:pt x="4956" y="99"/>
                </a:lnTo>
                <a:lnTo>
                  <a:pt x="4957" y="99"/>
                </a:lnTo>
                <a:lnTo>
                  <a:pt x="4957" y="99"/>
                </a:lnTo>
                <a:lnTo>
                  <a:pt x="4957" y="98"/>
                </a:lnTo>
                <a:lnTo>
                  <a:pt x="4958" y="98"/>
                </a:lnTo>
                <a:lnTo>
                  <a:pt x="4958" y="98"/>
                </a:lnTo>
                <a:lnTo>
                  <a:pt x="4959" y="98"/>
                </a:lnTo>
                <a:lnTo>
                  <a:pt x="4959" y="98"/>
                </a:lnTo>
                <a:lnTo>
                  <a:pt x="4959" y="98"/>
                </a:lnTo>
                <a:lnTo>
                  <a:pt x="4960" y="98"/>
                </a:lnTo>
                <a:lnTo>
                  <a:pt x="4961" y="98"/>
                </a:lnTo>
                <a:lnTo>
                  <a:pt x="4961" y="98"/>
                </a:lnTo>
                <a:lnTo>
                  <a:pt x="4962" y="98"/>
                </a:lnTo>
                <a:lnTo>
                  <a:pt x="4962" y="98"/>
                </a:lnTo>
                <a:lnTo>
                  <a:pt x="4962" y="98"/>
                </a:lnTo>
                <a:lnTo>
                  <a:pt x="4962" y="98"/>
                </a:lnTo>
                <a:lnTo>
                  <a:pt x="4963" y="98"/>
                </a:lnTo>
                <a:lnTo>
                  <a:pt x="4963" y="98"/>
                </a:lnTo>
                <a:lnTo>
                  <a:pt x="4964" y="98"/>
                </a:lnTo>
                <a:lnTo>
                  <a:pt x="4964" y="98"/>
                </a:lnTo>
                <a:lnTo>
                  <a:pt x="4966" y="96"/>
                </a:lnTo>
                <a:lnTo>
                  <a:pt x="4966" y="96"/>
                </a:lnTo>
                <a:lnTo>
                  <a:pt x="4966" y="96"/>
                </a:lnTo>
                <a:lnTo>
                  <a:pt x="4967" y="96"/>
                </a:lnTo>
                <a:lnTo>
                  <a:pt x="4967" y="96"/>
                </a:lnTo>
                <a:lnTo>
                  <a:pt x="4967" y="96"/>
                </a:lnTo>
                <a:lnTo>
                  <a:pt x="4968" y="90"/>
                </a:lnTo>
                <a:lnTo>
                  <a:pt x="4968" y="81"/>
                </a:lnTo>
                <a:lnTo>
                  <a:pt x="4969" y="68"/>
                </a:lnTo>
                <a:lnTo>
                  <a:pt x="4970" y="68"/>
                </a:lnTo>
                <a:lnTo>
                  <a:pt x="4970" y="68"/>
                </a:lnTo>
                <a:lnTo>
                  <a:pt x="4971" y="68"/>
                </a:lnTo>
                <a:lnTo>
                  <a:pt x="4972" y="67"/>
                </a:lnTo>
                <a:lnTo>
                  <a:pt x="4972" y="67"/>
                </a:lnTo>
                <a:lnTo>
                  <a:pt x="4973" y="67"/>
                </a:lnTo>
                <a:lnTo>
                  <a:pt x="4973" y="68"/>
                </a:lnTo>
                <a:lnTo>
                  <a:pt x="4974" y="71"/>
                </a:lnTo>
                <a:lnTo>
                  <a:pt x="4974" y="74"/>
                </a:lnTo>
                <a:lnTo>
                  <a:pt x="4975" y="82"/>
                </a:lnTo>
                <a:lnTo>
                  <a:pt x="4976" y="83"/>
                </a:lnTo>
                <a:lnTo>
                  <a:pt x="4977" y="85"/>
                </a:lnTo>
                <a:lnTo>
                  <a:pt x="4977" y="87"/>
                </a:lnTo>
                <a:lnTo>
                  <a:pt x="4978" y="88"/>
                </a:lnTo>
                <a:lnTo>
                  <a:pt x="4978" y="89"/>
                </a:lnTo>
                <a:lnTo>
                  <a:pt x="4979" y="89"/>
                </a:lnTo>
                <a:lnTo>
                  <a:pt x="4979" y="89"/>
                </a:lnTo>
                <a:lnTo>
                  <a:pt x="4980" y="89"/>
                </a:lnTo>
                <a:lnTo>
                  <a:pt x="4980" y="89"/>
                </a:lnTo>
                <a:lnTo>
                  <a:pt x="4981" y="89"/>
                </a:lnTo>
                <a:lnTo>
                  <a:pt x="4981" y="89"/>
                </a:lnTo>
                <a:lnTo>
                  <a:pt x="4981" y="89"/>
                </a:lnTo>
                <a:lnTo>
                  <a:pt x="4982" y="89"/>
                </a:lnTo>
                <a:lnTo>
                  <a:pt x="4983" y="90"/>
                </a:lnTo>
                <a:lnTo>
                  <a:pt x="4983" y="90"/>
                </a:lnTo>
                <a:lnTo>
                  <a:pt x="4984" y="89"/>
                </a:lnTo>
                <a:lnTo>
                  <a:pt x="4984" y="89"/>
                </a:lnTo>
                <a:lnTo>
                  <a:pt x="4985" y="89"/>
                </a:lnTo>
                <a:lnTo>
                  <a:pt x="4985" y="89"/>
                </a:lnTo>
                <a:lnTo>
                  <a:pt x="4985" y="89"/>
                </a:lnTo>
                <a:lnTo>
                  <a:pt x="4986" y="89"/>
                </a:lnTo>
                <a:lnTo>
                  <a:pt x="4987" y="89"/>
                </a:lnTo>
                <a:lnTo>
                  <a:pt x="4987" y="88"/>
                </a:lnTo>
                <a:lnTo>
                  <a:pt x="4988" y="89"/>
                </a:lnTo>
                <a:lnTo>
                  <a:pt x="4988" y="89"/>
                </a:lnTo>
                <a:lnTo>
                  <a:pt x="4988" y="88"/>
                </a:lnTo>
                <a:lnTo>
                  <a:pt x="4989" y="89"/>
                </a:lnTo>
                <a:lnTo>
                  <a:pt x="4989" y="89"/>
                </a:lnTo>
                <a:lnTo>
                  <a:pt x="4989" y="89"/>
                </a:lnTo>
                <a:lnTo>
                  <a:pt x="4990" y="89"/>
                </a:lnTo>
                <a:lnTo>
                  <a:pt x="4990" y="89"/>
                </a:lnTo>
                <a:lnTo>
                  <a:pt x="4991" y="89"/>
                </a:lnTo>
                <a:lnTo>
                  <a:pt x="4991" y="89"/>
                </a:lnTo>
                <a:lnTo>
                  <a:pt x="4992" y="89"/>
                </a:lnTo>
                <a:lnTo>
                  <a:pt x="4993" y="88"/>
                </a:lnTo>
                <a:lnTo>
                  <a:pt x="4993" y="88"/>
                </a:lnTo>
                <a:lnTo>
                  <a:pt x="4994" y="88"/>
                </a:lnTo>
                <a:lnTo>
                  <a:pt x="4994" y="87"/>
                </a:lnTo>
                <a:lnTo>
                  <a:pt x="4995" y="87"/>
                </a:lnTo>
                <a:lnTo>
                  <a:pt x="4995" y="88"/>
                </a:lnTo>
                <a:lnTo>
                  <a:pt x="4995" y="88"/>
                </a:lnTo>
                <a:lnTo>
                  <a:pt x="4996" y="88"/>
                </a:lnTo>
                <a:lnTo>
                  <a:pt x="4996" y="88"/>
                </a:lnTo>
                <a:lnTo>
                  <a:pt x="4997" y="88"/>
                </a:lnTo>
                <a:lnTo>
                  <a:pt x="4997" y="88"/>
                </a:lnTo>
                <a:lnTo>
                  <a:pt x="4998" y="88"/>
                </a:lnTo>
                <a:lnTo>
                  <a:pt x="4999" y="88"/>
                </a:lnTo>
                <a:lnTo>
                  <a:pt x="4999" y="88"/>
                </a:lnTo>
                <a:lnTo>
                  <a:pt x="5000" y="87"/>
                </a:lnTo>
                <a:lnTo>
                  <a:pt x="5000" y="88"/>
                </a:lnTo>
                <a:lnTo>
                  <a:pt x="5000" y="88"/>
                </a:lnTo>
                <a:lnTo>
                  <a:pt x="5001" y="89"/>
                </a:lnTo>
                <a:lnTo>
                  <a:pt x="5001" y="89"/>
                </a:lnTo>
                <a:lnTo>
                  <a:pt x="5001" y="89"/>
                </a:lnTo>
                <a:lnTo>
                  <a:pt x="5002" y="89"/>
                </a:lnTo>
                <a:lnTo>
                  <a:pt x="5002" y="89"/>
                </a:lnTo>
                <a:lnTo>
                  <a:pt x="5003" y="89"/>
                </a:lnTo>
                <a:lnTo>
                  <a:pt x="5004" y="71"/>
                </a:lnTo>
                <a:lnTo>
                  <a:pt x="5004" y="61"/>
                </a:lnTo>
                <a:lnTo>
                  <a:pt x="5005" y="39"/>
                </a:lnTo>
                <a:lnTo>
                  <a:pt x="5005" y="39"/>
                </a:lnTo>
                <a:lnTo>
                  <a:pt x="5006" y="45"/>
                </a:lnTo>
                <a:lnTo>
                  <a:pt x="5006" y="45"/>
                </a:lnTo>
                <a:lnTo>
                  <a:pt x="5007" y="44"/>
                </a:lnTo>
                <a:lnTo>
                  <a:pt x="5007" y="45"/>
                </a:lnTo>
                <a:lnTo>
                  <a:pt x="5008" y="46"/>
                </a:lnTo>
                <a:lnTo>
                  <a:pt x="5009" y="47"/>
                </a:lnTo>
                <a:lnTo>
                  <a:pt x="5009" y="47"/>
                </a:lnTo>
                <a:lnTo>
                  <a:pt x="5010" y="39"/>
                </a:lnTo>
                <a:lnTo>
                  <a:pt x="5010" y="42"/>
                </a:lnTo>
                <a:lnTo>
                  <a:pt x="5011" y="54"/>
                </a:lnTo>
                <a:lnTo>
                  <a:pt x="5011" y="59"/>
                </a:lnTo>
                <a:lnTo>
                  <a:pt x="5012" y="78"/>
                </a:lnTo>
                <a:lnTo>
                  <a:pt x="5013" y="80"/>
                </a:lnTo>
                <a:lnTo>
                  <a:pt x="5013" y="82"/>
                </a:lnTo>
                <a:lnTo>
                  <a:pt x="5013" y="82"/>
                </a:lnTo>
                <a:lnTo>
                  <a:pt x="5014" y="82"/>
                </a:lnTo>
                <a:lnTo>
                  <a:pt x="5015" y="81"/>
                </a:lnTo>
                <a:lnTo>
                  <a:pt x="5015" y="81"/>
                </a:lnTo>
                <a:lnTo>
                  <a:pt x="5015" y="81"/>
                </a:lnTo>
                <a:lnTo>
                  <a:pt x="5015" y="81"/>
                </a:lnTo>
                <a:lnTo>
                  <a:pt x="5016" y="82"/>
                </a:lnTo>
                <a:lnTo>
                  <a:pt x="5016" y="82"/>
                </a:lnTo>
                <a:lnTo>
                  <a:pt x="5017" y="81"/>
                </a:lnTo>
                <a:lnTo>
                  <a:pt x="5017" y="81"/>
                </a:lnTo>
                <a:lnTo>
                  <a:pt x="5017" y="81"/>
                </a:lnTo>
                <a:lnTo>
                  <a:pt x="5018" y="78"/>
                </a:lnTo>
                <a:lnTo>
                  <a:pt x="5019" y="78"/>
                </a:lnTo>
                <a:lnTo>
                  <a:pt x="5019" y="78"/>
                </a:lnTo>
                <a:lnTo>
                  <a:pt x="5020" y="78"/>
                </a:lnTo>
                <a:lnTo>
                  <a:pt x="5020" y="78"/>
                </a:lnTo>
                <a:lnTo>
                  <a:pt x="5020" y="78"/>
                </a:lnTo>
                <a:lnTo>
                  <a:pt x="5021" y="78"/>
                </a:lnTo>
                <a:lnTo>
                  <a:pt x="5021" y="79"/>
                </a:lnTo>
                <a:lnTo>
                  <a:pt x="5022" y="79"/>
                </a:lnTo>
                <a:lnTo>
                  <a:pt x="5022" y="78"/>
                </a:lnTo>
                <a:lnTo>
                  <a:pt x="5023" y="78"/>
                </a:lnTo>
                <a:lnTo>
                  <a:pt x="5023" y="78"/>
                </a:lnTo>
                <a:lnTo>
                  <a:pt x="5024" y="78"/>
                </a:lnTo>
                <a:lnTo>
                  <a:pt x="5024" y="79"/>
                </a:lnTo>
                <a:lnTo>
                  <a:pt x="5025" y="79"/>
                </a:lnTo>
                <a:lnTo>
                  <a:pt x="5025" y="79"/>
                </a:lnTo>
                <a:lnTo>
                  <a:pt x="5025" y="79"/>
                </a:lnTo>
                <a:lnTo>
                  <a:pt x="5026" y="79"/>
                </a:lnTo>
                <a:lnTo>
                  <a:pt x="5026" y="79"/>
                </a:lnTo>
                <a:lnTo>
                  <a:pt x="5027" y="79"/>
                </a:lnTo>
                <a:lnTo>
                  <a:pt x="5027" y="79"/>
                </a:lnTo>
                <a:lnTo>
                  <a:pt x="5027" y="80"/>
                </a:lnTo>
                <a:lnTo>
                  <a:pt x="5028" y="82"/>
                </a:lnTo>
                <a:lnTo>
                  <a:pt x="5029" y="82"/>
                </a:lnTo>
                <a:lnTo>
                  <a:pt x="5029" y="82"/>
                </a:lnTo>
                <a:lnTo>
                  <a:pt x="5029" y="83"/>
                </a:lnTo>
                <a:lnTo>
                  <a:pt x="5030" y="83"/>
                </a:lnTo>
                <a:lnTo>
                  <a:pt x="5031" y="83"/>
                </a:lnTo>
                <a:lnTo>
                  <a:pt x="5031" y="83"/>
                </a:lnTo>
                <a:lnTo>
                  <a:pt x="5032" y="84"/>
                </a:lnTo>
                <a:lnTo>
                  <a:pt x="5032" y="84"/>
                </a:lnTo>
                <a:lnTo>
                  <a:pt x="5033" y="85"/>
                </a:lnTo>
                <a:lnTo>
                  <a:pt x="5033" y="85"/>
                </a:lnTo>
                <a:lnTo>
                  <a:pt x="5034" y="84"/>
                </a:lnTo>
                <a:lnTo>
                  <a:pt x="5034" y="84"/>
                </a:lnTo>
                <a:lnTo>
                  <a:pt x="5035" y="84"/>
                </a:lnTo>
                <a:lnTo>
                  <a:pt x="5035" y="84"/>
                </a:lnTo>
                <a:lnTo>
                  <a:pt x="5036" y="84"/>
                </a:lnTo>
                <a:lnTo>
                  <a:pt x="5036" y="85"/>
                </a:lnTo>
                <a:lnTo>
                  <a:pt x="5036" y="86"/>
                </a:lnTo>
                <a:lnTo>
                  <a:pt x="5037" y="85"/>
                </a:lnTo>
                <a:lnTo>
                  <a:pt x="5037" y="86"/>
                </a:lnTo>
                <a:lnTo>
                  <a:pt x="5038" y="86"/>
                </a:lnTo>
                <a:lnTo>
                  <a:pt x="5038" y="86"/>
                </a:lnTo>
                <a:lnTo>
                  <a:pt x="5039" y="86"/>
                </a:lnTo>
                <a:lnTo>
                  <a:pt x="5039" y="72"/>
                </a:lnTo>
                <a:lnTo>
                  <a:pt x="5040" y="62"/>
                </a:lnTo>
                <a:lnTo>
                  <a:pt x="5040" y="44"/>
                </a:lnTo>
                <a:lnTo>
                  <a:pt x="5041" y="40"/>
                </a:lnTo>
                <a:lnTo>
                  <a:pt x="5042" y="45"/>
                </a:lnTo>
                <a:lnTo>
                  <a:pt x="5042" y="47"/>
                </a:lnTo>
                <a:lnTo>
                  <a:pt x="5042" y="50"/>
                </a:lnTo>
                <a:lnTo>
                  <a:pt x="5043" y="49"/>
                </a:lnTo>
                <a:lnTo>
                  <a:pt x="5043" y="48"/>
                </a:lnTo>
                <a:lnTo>
                  <a:pt x="5044" y="48"/>
                </a:lnTo>
                <a:lnTo>
                  <a:pt x="5044" y="48"/>
                </a:lnTo>
                <a:lnTo>
                  <a:pt x="5045" y="48"/>
                </a:lnTo>
                <a:lnTo>
                  <a:pt x="5045" y="50"/>
                </a:lnTo>
                <a:lnTo>
                  <a:pt x="5046" y="52"/>
                </a:lnTo>
                <a:lnTo>
                  <a:pt x="5047" y="59"/>
                </a:lnTo>
                <a:lnTo>
                  <a:pt x="5047" y="63"/>
                </a:lnTo>
                <a:lnTo>
                  <a:pt x="5048" y="76"/>
                </a:lnTo>
                <a:lnTo>
                  <a:pt x="5048" y="78"/>
                </a:lnTo>
                <a:lnTo>
                  <a:pt x="5048" y="78"/>
                </a:lnTo>
                <a:lnTo>
                  <a:pt x="5049" y="78"/>
                </a:lnTo>
                <a:lnTo>
                  <a:pt x="5049" y="78"/>
                </a:lnTo>
                <a:lnTo>
                  <a:pt x="5050" y="77"/>
                </a:lnTo>
                <a:lnTo>
                  <a:pt x="5051" y="77"/>
                </a:lnTo>
                <a:lnTo>
                  <a:pt x="5052" y="80"/>
                </a:lnTo>
                <a:lnTo>
                  <a:pt x="5052" y="82"/>
                </a:lnTo>
                <a:lnTo>
                  <a:pt x="5053" y="85"/>
                </a:lnTo>
                <a:lnTo>
                  <a:pt x="5053" y="85"/>
                </a:lnTo>
                <a:lnTo>
                  <a:pt x="5054" y="90"/>
                </a:lnTo>
                <a:lnTo>
                  <a:pt x="5054" y="90"/>
                </a:lnTo>
                <a:lnTo>
                  <a:pt x="5054" y="90"/>
                </a:lnTo>
                <a:lnTo>
                  <a:pt x="5055" y="91"/>
                </a:lnTo>
                <a:lnTo>
                  <a:pt x="5056" y="91"/>
                </a:lnTo>
                <a:lnTo>
                  <a:pt x="5056" y="92"/>
                </a:lnTo>
                <a:lnTo>
                  <a:pt x="5056" y="92"/>
                </a:lnTo>
                <a:lnTo>
                  <a:pt x="5057" y="92"/>
                </a:lnTo>
                <a:lnTo>
                  <a:pt x="5058" y="92"/>
                </a:lnTo>
                <a:lnTo>
                  <a:pt x="5058" y="92"/>
                </a:lnTo>
                <a:lnTo>
                  <a:pt x="5059" y="92"/>
                </a:lnTo>
                <a:lnTo>
                  <a:pt x="5059" y="92"/>
                </a:lnTo>
                <a:lnTo>
                  <a:pt x="5060" y="91"/>
                </a:lnTo>
                <a:lnTo>
                  <a:pt x="5060" y="91"/>
                </a:lnTo>
                <a:lnTo>
                  <a:pt x="5060" y="91"/>
                </a:lnTo>
                <a:lnTo>
                  <a:pt x="5061" y="91"/>
                </a:lnTo>
                <a:lnTo>
                  <a:pt x="5061" y="91"/>
                </a:lnTo>
                <a:lnTo>
                  <a:pt x="5062" y="91"/>
                </a:lnTo>
                <a:lnTo>
                  <a:pt x="5062" y="91"/>
                </a:lnTo>
                <a:lnTo>
                  <a:pt x="5063" y="91"/>
                </a:lnTo>
                <a:lnTo>
                  <a:pt x="5063" y="91"/>
                </a:lnTo>
                <a:lnTo>
                  <a:pt x="5064" y="91"/>
                </a:lnTo>
                <a:lnTo>
                  <a:pt x="5064" y="91"/>
                </a:lnTo>
                <a:lnTo>
                  <a:pt x="5064" y="91"/>
                </a:lnTo>
                <a:lnTo>
                  <a:pt x="5064" y="91"/>
                </a:lnTo>
                <a:lnTo>
                  <a:pt x="5065" y="90"/>
                </a:lnTo>
                <a:lnTo>
                  <a:pt x="5065" y="90"/>
                </a:lnTo>
                <a:lnTo>
                  <a:pt x="5066" y="89"/>
                </a:lnTo>
                <a:lnTo>
                  <a:pt x="5066" y="89"/>
                </a:lnTo>
                <a:lnTo>
                  <a:pt x="5067" y="89"/>
                </a:lnTo>
                <a:lnTo>
                  <a:pt x="5067" y="90"/>
                </a:lnTo>
                <a:lnTo>
                  <a:pt x="5068" y="89"/>
                </a:lnTo>
                <a:lnTo>
                  <a:pt x="5068" y="89"/>
                </a:lnTo>
                <a:lnTo>
                  <a:pt x="5069" y="91"/>
                </a:lnTo>
                <a:lnTo>
                  <a:pt x="5069" y="90"/>
                </a:lnTo>
                <a:lnTo>
                  <a:pt x="5070" y="89"/>
                </a:lnTo>
                <a:lnTo>
                  <a:pt x="5070" y="89"/>
                </a:lnTo>
                <a:lnTo>
                  <a:pt x="5071" y="88"/>
                </a:lnTo>
                <a:lnTo>
                  <a:pt x="5072" y="88"/>
                </a:lnTo>
                <a:lnTo>
                  <a:pt x="5072" y="87"/>
                </a:lnTo>
                <a:lnTo>
                  <a:pt x="5072" y="88"/>
                </a:lnTo>
                <a:lnTo>
                  <a:pt x="5073" y="88"/>
                </a:lnTo>
                <a:lnTo>
                  <a:pt x="5073" y="88"/>
                </a:lnTo>
                <a:lnTo>
                  <a:pt x="5074" y="87"/>
                </a:lnTo>
                <a:lnTo>
                  <a:pt x="5074" y="87"/>
                </a:lnTo>
                <a:lnTo>
                  <a:pt x="5075" y="87"/>
                </a:lnTo>
                <a:lnTo>
                  <a:pt x="5075" y="86"/>
                </a:lnTo>
                <a:lnTo>
                  <a:pt x="5075" y="86"/>
                </a:lnTo>
                <a:lnTo>
                  <a:pt x="5075" y="86"/>
                </a:lnTo>
                <a:lnTo>
                  <a:pt x="5076" y="86"/>
                </a:lnTo>
                <a:lnTo>
                  <a:pt x="5076" y="86"/>
                </a:lnTo>
                <a:lnTo>
                  <a:pt x="5076" y="86"/>
                </a:lnTo>
                <a:lnTo>
                  <a:pt x="5077" y="86"/>
                </a:lnTo>
                <a:lnTo>
                  <a:pt x="5077" y="86"/>
                </a:lnTo>
                <a:lnTo>
                  <a:pt x="5077" y="86"/>
                </a:lnTo>
                <a:lnTo>
                  <a:pt x="5078" y="86"/>
                </a:lnTo>
                <a:lnTo>
                  <a:pt x="5079" y="86"/>
                </a:lnTo>
                <a:lnTo>
                  <a:pt x="5079" y="86"/>
                </a:lnTo>
                <a:lnTo>
                  <a:pt x="5080" y="86"/>
                </a:lnTo>
                <a:lnTo>
                  <a:pt x="5080" y="85"/>
                </a:lnTo>
                <a:lnTo>
                  <a:pt x="5080" y="85"/>
                </a:lnTo>
                <a:lnTo>
                  <a:pt x="5081" y="85"/>
                </a:lnTo>
                <a:lnTo>
                  <a:pt x="5081" y="85"/>
                </a:lnTo>
                <a:lnTo>
                  <a:pt x="5081" y="85"/>
                </a:lnTo>
                <a:lnTo>
                  <a:pt x="5082" y="86"/>
                </a:lnTo>
                <a:lnTo>
                  <a:pt x="5083" y="86"/>
                </a:lnTo>
                <a:lnTo>
                  <a:pt x="5084" y="85"/>
                </a:lnTo>
                <a:lnTo>
                  <a:pt x="5084" y="85"/>
                </a:lnTo>
                <a:lnTo>
                  <a:pt x="5084" y="85"/>
                </a:lnTo>
                <a:lnTo>
                  <a:pt x="5084" y="86"/>
                </a:lnTo>
                <a:lnTo>
                  <a:pt x="5085" y="86"/>
                </a:lnTo>
                <a:lnTo>
                  <a:pt x="5085" y="86"/>
                </a:lnTo>
                <a:lnTo>
                  <a:pt x="5085" y="86"/>
                </a:lnTo>
                <a:lnTo>
                  <a:pt x="5086" y="86"/>
                </a:lnTo>
                <a:lnTo>
                  <a:pt x="5086" y="87"/>
                </a:lnTo>
                <a:lnTo>
                  <a:pt x="5087" y="86"/>
                </a:lnTo>
                <a:lnTo>
                  <a:pt x="5087" y="87"/>
                </a:lnTo>
                <a:lnTo>
                  <a:pt x="5088" y="87"/>
                </a:lnTo>
                <a:lnTo>
                  <a:pt x="5088" y="87"/>
                </a:lnTo>
                <a:lnTo>
                  <a:pt x="5088" y="87"/>
                </a:lnTo>
                <a:lnTo>
                  <a:pt x="5089" y="87"/>
                </a:lnTo>
                <a:lnTo>
                  <a:pt x="5089" y="87"/>
                </a:lnTo>
                <a:lnTo>
                  <a:pt x="5090" y="88"/>
                </a:lnTo>
                <a:lnTo>
                  <a:pt x="5090" y="88"/>
                </a:lnTo>
                <a:lnTo>
                  <a:pt x="5091" y="88"/>
                </a:lnTo>
                <a:lnTo>
                  <a:pt x="5091" y="87"/>
                </a:lnTo>
                <a:lnTo>
                  <a:pt x="5092" y="87"/>
                </a:lnTo>
                <a:lnTo>
                  <a:pt x="5092" y="87"/>
                </a:lnTo>
                <a:lnTo>
                  <a:pt x="5092" y="86"/>
                </a:lnTo>
                <a:lnTo>
                  <a:pt x="5093" y="88"/>
                </a:lnTo>
                <a:lnTo>
                  <a:pt x="5094" y="88"/>
                </a:lnTo>
                <a:lnTo>
                  <a:pt x="5094" y="88"/>
                </a:lnTo>
                <a:lnTo>
                  <a:pt x="5095" y="88"/>
                </a:lnTo>
                <a:lnTo>
                  <a:pt x="5095" y="87"/>
                </a:lnTo>
                <a:lnTo>
                  <a:pt x="5096" y="88"/>
                </a:lnTo>
                <a:lnTo>
                  <a:pt x="5096" y="88"/>
                </a:lnTo>
                <a:lnTo>
                  <a:pt x="5096" y="88"/>
                </a:lnTo>
                <a:lnTo>
                  <a:pt x="5096" y="88"/>
                </a:lnTo>
                <a:lnTo>
                  <a:pt x="5097" y="88"/>
                </a:lnTo>
                <a:lnTo>
                  <a:pt x="5097" y="88"/>
                </a:lnTo>
                <a:lnTo>
                  <a:pt x="5098" y="88"/>
                </a:lnTo>
                <a:lnTo>
                  <a:pt x="5098" y="87"/>
                </a:lnTo>
                <a:lnTo>
                  <a:pt x="5099" y="87"/>
                </a:lnTo>
                <a:lnTo>
                  <a:pt x="5099" y="87"/>
                </a:lnTo>
                <a:lnTo>
                  <a:pt x="5099" y="87"/>
                </a:lnTo>
                <a:lnTo>
                  <a:pt x="5100" y="88"/>
                </a:lnTo>
                <a:lnTo>
                  <a:pt x="5100" y="88"/>
                </a:lnTo>
                <a:lnTo>
                  <a:pt x="5101" y="88"/>
                </a:lnTo>
                <a:lnTo>
                  <a:pt x="5101" y="88"/>
                </a:lnTo>
                <a:lnTo>
                  <a:pt x="5102" y="88"/>
                </a:lnTo>
                <a:lnTo>
                  <a:pt x="5102" y="88"/>
                </a:lnTo>
                <a:lnTo>
                  <a:pt x="5102" y="88"/>
                </a:lnTo>
                <a:lnTo>
                  <a:pt x="5103" y="88"/>
                </a:lnTo>
                <a:lnTo>
                  <a:pt x="5103" y="88"/>
                </a:lnTo>
                <a:lnTo>
                  <a:pt x="5104" y="87"/>
                </a:lnTo>
                <a:lnTo>
                  <a:pt x="5104" y="87"/>
                </a:lnTo>
                <a:lnTo>
                  <a:pt x="5105" y="87"/>
                </a:lnTo>
                <a:lnTo>
                  <a:pt x="5106" y="87"/>
                </a:lnTo>
                <a:lnTo>
                  <a:pt x="5106" y="87"/>
                </a:lnTo>
                <a:lnTo>
                  <a:pt x="5107" y="88"/>
                </a:lnTo>
                <a:lnTo>
                  <a:pt x="5107" y="88"/>
                </a:lnTo>
                <a:lnTo>
                  <a:pt x="5107" y="88"/>
                </a:lnTo>
                <a:lnTo>
                  <a:pt x="5108" y="87"/>
                </a:lnTo>
                <a:lnTo>
                  <a:pt x="5108" y="87"/>
                </a:lnTo>
                <a:lnTo>
                  <a:pt x="5109" y="87"/>
                </a:lnTo>
                <a:lnTo>
                  <a:pt x="5109" y="87"/>
                </a:lnTo>
                <a:lnTo>
                  <a:pt x="5109" y="87"/>
                </a:lnTo>
                <a:lnTo>
                  <a:pt x="5110" y="87"/>
                </a:lnTo>
                <a:lnTo>
                  <a:pt x="5110" y="86"/>
                </a:lnTo>
                <a:lnTo>
                  <a:pt x="5111" y="88"/>
                </a:lnTo>
                <a:lnTo>
                  <a:pt x="5111" y="88"/>
                </a:lnTo>
                <a:lnTo>
                  <a:pt x="5111" y="88"/>
                </a:lnTo>
                <a:lnTo>
                  <a:pt x="5112" y="88"/>
                </a:lnTo>
                <a:lnTo>
                  <a:pt x="5112" y="88"/>
                </a:lnTo>
                <a:lnTo>
                  <a:pt x="5112" y="88"/>
                </a:lnTo>
                <a:lnTo>
                  <a:pt x="5113" y="88"/>
                </a:lnTo>
                <a:lnTo>
                  <a:pt x="5113" y="88"/>
                </a:lnTo>
                <a:lnTo>
                  <a:pt x="5113" y="88"/>
                </a:lnTo>
                <a:lnTo>
                  <a:pt x="5114" y="88"/>
                </a:lnTo>
                <a:lnTo>
                  <a:pt x="5114" y="88"/>
                </a:lnTo>
                <a:lnTo>
                  <a:pt x="5115" y="88"/>
                </a:lnTo>
                <a:lnTo>
                  <a:pt x="5115" y="88"/>
                </a:lnTo>
                <a:lnTo>
                  <a:pt x="5115" y="88"/>
                </a:lnTo>
                <a:lnTo>
                  <a:pt x="5116" y="88"/>
                </a:lnTo>
                <a:lnTo>
                  <a:pt x="5117" y="89"/>
                </a:lnTo>
                <a:lnTo>
                  <a:pt x="5117" y="89"/>
                </a:lnTo>
                <a:lnTo>
                  <a:pt x="5117" y="89"/>
                </a:lnTo>
                <a:lnTo>
                  <a:pt x="5118" y="89"/>
                </a:lnTo>
                <a:lnTo>
                  <a:pt x="5118" y="89"/>
                </a:lnTo>
                <a:lnTo>
                  <a:pt x="5119" y="90"/>
                </a:lnTo>
                <a:lnTo>
                  <a:pt x="5119" y="90"/>
                </a:lnTo>
                <a:lnTo>
                  <a:pt x="5120" y="90"/>
                </a:lnTo>
                <a:lnTo>
                  <a:pt x="5120" y="90"/>
                </a:lnTo>
                <a:lnTo>
                  <a:pt x="5121" y="90"/>
                </a:lnTo>
                <a:lnTo>
                  <a:pt x="5121" y="90"/>
                </a:lnTo>
                <a:lnTo>
                  <a:pt x="5122" y="90"/>
                </a:lnTo>
                <a:lnTo>
                  <a:pt x="5122" y="90"/>
                </a:lnTo>
                <a:lnTo>
                  <a:pt x="5122" y="91"/>
                </a:lnTo>
                <a:lnTo>
                  <a:pt x="5123" y="91"/>
                </a:lnTo>
                <a:lnTo>
                  <a:pt x="5123" y="91"/>
                </a:lnTo>
                <a:lnTo>
                  <a:pt x="5124" y="91"/>
                </a:lnTo>
                <a:lnTo>
                  <a:pt x="5124" y="91"/>
                </a:lnTo>
                <a:lnTo>
                  <a:pt x="5124" y="91"/>
                </a:lnTo>
                <a:lnTo>
                  <a:pt x="5125" y="93"/>
                </a:lnTo>
                <a:lnTo>
                  <a:pt x="5126" y="93"/>
                </a:lnTo>
                <a:lnTo>
                  <a:pt x="5127" y="94"/>
                </a:lnTo>
                <a:lnTo>
                  <a:pt x="5127" y="94"/>
                </a:lnTo>
                <a:lnTo>
                  <a:pt x="5128" y="95"/>
                </a:lnTo>
                <a:lnTo>
                  <a:pt x="5128" y="95"/>
                </a:lnTo>
                <a:lnTo>
                  <a:pt x="5129" y="94"/>
                </a:lnTo>
                <a:lnTo>
                  <a:pt x="5129" y="94"/>
                </a:lnTo>
                <a:lnTo>
                  <a:pt x="5130" y="94"/>
                </a:lnTo>
                <a:lnTo>
                  <a:pt x="5130" y="94"/>
                </a:lnTo>
                <a:lnTo>
                  <a:pt x="5130" y="94"/>
                </a:lnTo>
                <a:lnTo>
                  <a:pt x="5131" y="94"/>
                </a:lnTo>
                <a:lnTo>
                  <a:pt x="5131" y="94"/>
                </a:lnTo>
                <a:lnTo>
                  <a:pt x="5131" y="96"/>
                </a:lnTo>
                <a:lnTo>
                  <a:pt x="5132" y="96"/>
                </a:lnTo>
                <a:lnTo>
                  <a:pt x="5133" y="96"/>
                </a:lnTo>
                <a:lnTo>
                  <a:pt x="5133" y="96"/>
                </a:lnTo>
                <a:lnTo>
                  <a:pt x="5133" y="96"/>
                </a:lnTo>
                <a:lnTo>
                  <a:pt x="5134" y="96"/>
                </a:lnTo>
                <a:lnTo>
                  <a:pt x="5134" y="96"/>
                </a:lnTo>
                <a:lnTo>
                  <a:pt x="5135" y="96"/>
                </a:lnTo>
                <a:lnTo>
                  <a:pt x="5135" y="96"/>
                </a:lnTo>
                <a:lnTo>
                  <a:pt x="5136" y="95"/>
                </a:lnTo>
                <a:lnTo>
                  <a:pt x="5137" y="95"/>
                </a:lnTo>
                <a:lnTo>
                  <a:pt x="5137" y="95"/>
                </a:lnTo>
                <a:lnTo>
                  <a:pt x="5138" y="95"/>
                </a:lnTo>
                <a:lnTo>
                  <a:pt x="5138" y="95"/>
                </a:lnTo>
                <a:lnTo>
                  <a:pt x="5139" y="95"/>
                </a:lnTo>
                <a:lnTo>
                  <a:pt x="5139" y="95"/>
                </a:lnTo>
                <a:lnTo>
                  <a:pt x="5139" y="95"/>
                </a:lnTo>
                <a:lnTo>
                  <a:pt x="5139" y="95"/>
                </a:lnTo>
                <a:lnTo>
                  <a:pt x="5140" y="95"/>
                </a:lnTo>
                <a:lnTo>
                  <a:pt x="5140" y="95"/>
                </a:lnTo>
                <a:lnTo>
                  <a:pt x="5141" y="94"/>
                </a:lnTo>
                <a:lnTo>
                  <a:pt x="5141" y="95"/>
                </a:lnTo>
                <a:lnTo>
                  <a:pt x="5142" y="95"/>
                </a:lnTo>
                <a:lnTo>
                  <a:pt x="5143" y="94"/>
                </a:lnTo>
                <a:lnTo>
                  <a:pt x="5143" y="94"/>
                </a:lnTo>
                <a:lnTo>
                  <a:pt x="5143" y="94"/>
                </a:lnTo>
                <a:lnTo>
                  <a:pt x="5144" y="94"/>
                </a:lnTo>
                <a:lnTo>
                  <a:pt x="5144" y="94"/>
                </a:lnTo>
                <a:lnTo>
                  <a:pt x="5145" y="94"/>
                </a:lnTo>
                <a:lnTo>
                  <a:pt x="5145" y="94"/>
                </a:lnTo>
                <a:lnTo>
                  <a:pt x="5146" y="94"/>
                </a:lnTo>
                <a:lnTo>
                  <a:pt x="5146" y="94"/>
                </a:lnTo>
                <a:lnTo>
                  <a:pt x="5147" y="94"/>
                </a:lnTo>
                <a:lnTo>
                  <a:pt x="5147" y="94"/>
                </a:lnTo>
                <a:lnTo>
                  <a:pt x="5147" y="94"/>
                </a:lnTo>
                <a:lnTo>
                  <a:pt x="5148" y="94"/>
                </a:lnTo>
                <a:lnTo>
                  <a:pt x="5148" y="93"/>
                </a:lnTo>
                <a:lnTo>
                  <a:pt x="5149" y="94"/>
                </a:lnTo>
                <a:lnTo>
                  <a:pt x="5149" y="94"/>
                </a:lnTo>
                <a:lnTo>
                  <a:pt x="5150" y="95"/>
                </a:lnTo>
                <a:lnTo>
                  <a:pt x="5150" y="95"/>
                </a:lnTo>
                <a:lnTo>
                  <a:pt x="5150" y="95"/>
                </a:lnTo>
                <a:lnTo>
                  <a:pt x="5151" y="95"/>
                </a:lnTo>
                <a:lnTo>
                  <a:pt x="5151" y="95"/>
                </a:lnTo>
                <a:lnTo>
                  <a:pt x="5152" y="95"/>
                </a:lnTo>
                <a:lnTo>
                  <a:pt x="5152" y="95"/>
                </a:lnTo>
                <a:lnTo>
                  <a:pt x="5152" y="95"/>
                </a:lnTo>
                <a:lnTo>
                  <a:pt x="5153" y="95"/>
                </a:lnTo>
                <a:lnTo>
                  <a:pt x="5153" y="95"/>
                </a:lnTo>
                <a:lnTo>
                  <a:pt x="5154" y="95"/>
                </a:lnTo>
                <a:lnTo>
                  <a:pt x="5154" y="95"/>
                </a:lnTo>
                <a:lnTo>
                  <a:pt x="5154" y="94"/>
                </a:lnTo>
                <a:lnTo>
                  <a:pt x="5155" y="95"/>
                </a:lnTo>
                <a:lnTo>
                  <a:pt x="5155" y="95"/>
                </a:lnTo>
                <a:lnTo>
                  <a:pt x="5156" y="96"/>
                </a:lnTo>
                <a:lnTo>
                  <a:pt x="5156" y="96"/>
                </a:lnTo>
                <a:lnTo>
                  <a:pt x="5157" y="96"/>
                </a:lnTo>
                <a:lnTo>
                  <a:pt x="5157" y="96"/>
                </a:lnTo>
                <a:lnTo>
                  <a:pt x="5158" y="96"/>
                </a:lnTo>
                <a:lnTo>
                  <a:pt x="5158" y="96"/>
                </a:lnTo>
                <a:lnTo>
                  <a:pt x="5159" y="96"/>
                </a:lnTo>
                <a:lnTo>
                  <a:pt x="5159" y="96"/>
                </a:lnTo>
                <a:lnTo>
                  <a:pt x="5159" y="96"/>
                </a:lnTo>
                <a:lnTo>
                  <a:pt x="5160" y="96"/>
                </a:lnTo>
                <a:lnTo>
                  <a:pt x="5160" y="96"/>
                </a:lnTo>
                <a:lnTo>
                  <a:pt x="5161" y="96"/>
                </a:lnTo>
                <a:lnTo>
                  <a:pt x="5161" y="96"/>
                </a:lnTo>
                <a:lnTo>
                  <a:pt x="5162" y="96"/>
                </a:lnTo>
                <a:lnTo>
                  <a:pt x="5162" y="96"/>
                </a:lnTo>
                <a:lnTo>
                  <a:pt x="5162" y="96"/>
                </a:lnTo>
                <a:lnTo>
                  <a:pt x="5163" y="96"/>
                </a:lnTo>
                <a:lnTo>
                  <a:pt x="5163" y="96"/>
                </a:lnTo>
                <a:lnTo>
                  <a:pt x="5164" y="96"/>
                </a:lnTo>
                <a:lnTo>
                  <a:pt x="5164" y="96"/>
                </a:lnTo>
                <a:lnTo>
                  <a:pt x="5165" y="96"/>
                </a:lnTo>
                <a:lnTo>
                  <a:pt x="5165" y="96"/>
                </a:lnTo>
                <a:lnTo>
                  <a:pt x="5166" y="96"/>
                </a:lnTo>
                <a:lnTo>
                  <a:pt x="5166" y="96"/>
                </a:lnTo>
                <a:lnTo>
                  <a:pt x="5167" y="97"/>
                </a:lnTo>
                <a:lnTo>
                  <a:pt x="5167" y="98"/>
                </a:lnTo>
                <a:lnTo>
                  <a:pt x="5168" y="98"/>
                </a:lnTo>
                <a:lnTo>
                  <a:pt x="5169" y="99"/>
                </a:lnTo>
                <a:lnTo>
                  <a:pt x="5169" y="99"/>
                </a:lnTo>
                <a:lnTo>
                  <a:pt x="5170" y="99"/>
                </a:lnTo>
                <a:lnTo>
                  <a:pt x="5170" y="98"/>
                </a:lnTo>
                <a:lnTo>
                  <a:pt x="5171" y="96"/>
                </a:lnTo>
                <a:lnTo>
                  <a:pt x="5171" y="96"/>
                </a:lnTo>
                <a:lnTo>
                  <a:pt x="5171" y="96"/>
                </a:lnTo>
                <a:lnTo>
                  <a:pt x="5172" y="95"/>
                </a:lnTo>
                <a:lnTo>
                  <a:pt x="5172" y="96"/>
                </a:lnTo>
                <a:lnTo>
                  <a:pt x="5173" y="96"/>
                </a:lnTo>
                <a:lnTo>
                  <a:pt x="5173" y="96"/>
                </a:lnTo>
                <a:lnTo>
                  <a:pt x="5174" y="96"/>
                </a:lnTo>
                <a:lnTo>
                  <a:pt x="5174" y="96"/>
                </a:lnTo>
                <a:lnTo>
                  <a:pt x="5174" y="96"/>
                </a:lnTo>
                <a:lnTo>
                  <a:pt x="5175" y="96"/>
                </a:lnTo>
                <a:lnTo>
                  <a:pt x="5175" y="96"/>
                </a:lnTo>
                <a:lnTo>
                  <a:pt x="5176" y="96"/>
                </a:lnTo>
                <a:lnTo>
                  <a:pt x="5176" y="96"/>
                </a:lnTo>
                <a:lnTo>
                  <a:pt x="5177" y="96"/>
                </a:lnTo>
                <a:lnTo>
                  <a:pt x="5177" y="95"/>
                </a:lnTo>
                <a:lnTo>
                  <a:pt x="5178" y="95"/>
                </a:lnTo>
                <a:lnTo>
                  <a:pt x="5178" y="96"/>
                </a:lnTo>
                <a:lnTo>
                  <a:pt x="5178" y="96"/>
                </a:lnTo>
                <a:lnTo>
                  <a:pt x="5179" y="96"/>
                </a:lnTo>
                <a:lnTo>
                  <a:pt x="5179" y="96"/>
                </a:lnTo>
                <a:lnTo>
                  <a:pt x="5180" y="96"/>
                </a:lnTo>
                <a:lnTo>
                  <a:pt x="5180" y="96"/>
                </a:lnTo>
                <a:lnTo>
                  <a:pt x="5181" y="96"/>
                </a:lnTo>
                <a:lnTo>
                  <a:pt x="5181" y="96"/>
                </a:lnTo>
                <a:lnTo>
                  <a:pt x="5181" y="96"/>
                </a:lnTo>
                <a:lnTo>
                  <a:pt x="5182" y="96"/>
                </a:lnTo>
                <a:lnTo>
                  <a:pt x="5182" y="96"/>
                </a:lnTo>
                <a:lnTo>
                  <a:pt x="5182" y="95"/>
                </a:lnTo>
                <a:lnTo>
                  <a:pt x="5183" y="95"/>
                </a:lnTo>
                <a:lnTo>
                  <a:pt x="5183" y="95"/>
                </a:lnTo>
                <a:lnTo>
                  <a:pt x="5183" y="95"/>
                </a:lnTo>
                <a:lnTo>
                  <a:pt x="5184" y="95"/>
                </a:lnTo>
                <a:lnTo>
                  <a:pt x="5185" y="96"/>
                </a:lnTo>
                <a:lnTo>
                  <a:pt x="5185" y="96"/>
                </a:lnTo>
                <a:lnTo>
                  <a:pt x="5186" y="96"/>
                </a:lnTo>
                <a:lnTo>
                  <a:pt x="5186" y="96"/>
                </a:lnTo>
                <a:lnTo>
                  <a:pt x="5186" y="96"/>
                </a:lnTo>
                <a:lnTo>
                  <a:pt x="5187" y="96"/>
                </a:lnTo>
                <a:lnTo>
                  <a:pt x="5187" y="96"/>
                </a:lnTo>
                <a:lnTo>
                  <a:pt x="5187" y="96"/>
                </a:lnTo>
                <a:lnTo>
                  <a:pt x="5188" y="96"/>
                </a:lnTo>
                <a:lnTo>
                  <a:pt x="5188" y="96"/>
                </a:lnTo>
                <a:lnTo>
                  <a:pt x="5189" y="96"/>
                </a:lnTo>
                <a:lnTo>
                  <a:pt x="5189" y="96"/>
                </a:lnTo>
                <a:lnTo>
                  <a:pt x="5190" y="96"/>
                </a:lnTo>
                <a:lnTo>
                  <a:pt x="5190" y="96"/>
                </a:lnTo>
                <a:lnTo>
                  <a:pt x="5190" y="96"/>
                </a:lnTo>
                <a:lnTo>
                  <a:pt x="5192" y="96"/>
                </a:lnTo>
                <a:lnTo>
                  <a:pt x="5192" y="96"/>
                </a:lnTo>
                <a:lnTo>
                  <a:pt x="5193" y="96"/>
                </a:lnTo>
                <a:lnTo>
                  <a:pt x="5193" y="96"/>
                </a:lnTo>
                <a:lnTo>
                  <a:pt x="5193" y="96"/>
                </a:lnTo>
                <a:lnTo>
                  <a:pt x="5194" y="95"/>
                </a:lnTo>
                <a:lnTo>
                  <a:pt x="5194" y="95"/>
                </a:lnTo>
                <a:lnTo>
                  <a:pt x="5194" y="95"/>
                </a:lnTo>
                <a:lnTo>
                  <a:pt x="5194" y="95"/>
                </a:lnTo>
                <a:lnTo>
                  <a:pt x="5195" y="95"/>
                </a:lnTo>
                <a:lnTo>
                  <a:pt x="5196" y="95"/>
                </a:lnTo>
                <a:lnTo>
                  <a:pt x="5196" y="95"/>
                </a:lnTo>
                <a:lnTo>
                  <a:pt x="5197" y="95"/>
                </a:lnTo>
                <a:lnTo>
                  <a:pt x="5197" y="95"/>
                </a:lnTo>
                <a:lnTo>
                  <a:pt x="5197" y="95"/>
                </a:lnTo>
                <a:lnTo>
                  <a:pt x="5198" y="96"/>
                </a:lnTo>
                <a:lnTo>
                  <a:pt x="5198" y="96"/>
                </a:lnTo>
                <a:lnTo>
                  <a:pt x="5198" y="96"/>
                </a:lnTo>
                <a:lnTo>
                  <a:pt x="5199" y="96"/>
                </a:lnTo>
                <a:lnTo>
                  <a:pt x="5199" y="96"/>
                </a:lnTo>
                <a:lnTo>
                  <a:pt x="5199" y="96"/>
                </a:lnTo>
                <a:lnTo>
                  <a:pt x="5200" y="96"/>
                </a:lnTo>
                <a:lnTo>
                  <a:pt x="5200" y="96"/>
                </a:lnTo>
                <a:lnTo>
                  <a:pt x="5201" y="96"/>
                </a:lnTo>
                <a:lnTo>
                  <a:pt x="5202" y="96"/>
                </a:lnTo>
                <a:lnTo>
                  <a:pt x="5202" y="96"/>
                </a:lnTo>
                <a:lnTo>
                  <a:pt x="5202" y="96"/>
                </a:lnTo>
                <a:lnTo>
                  <a:pt x="5203" y="96"/>
                </a:lnTo>
                <a:lnTo>
                  <a:pt x="5203" y="96"/>
                </a:lnTo>
                <a:lnTo>
                  <a:pt x="5203" y="96"/>
                </a:lnTo>
                <a:lnTo>
                  <a:pt x="5204" y="96"/>
                </a:lnTo>
                <a:lnTo>
                  <a:pt x="5204" y="96"/>
                </a:lnTo>
                <a:lnTo>
                  <a:pt x="5205" y="96"/>
                </a:lnTo>
                <a:lnTo>
                  <a:pt x="5205" y="96"/>
                </a:lnTo>
                <a:lnTo>
                  <a:pt x="5206" y="96"/>
                </a:lnTo>
                <a:lnTo>
                  <a:pt x="5206" y="96"/>
                </a:lnTo>
                <a:lnTo>
                  <a:pt x="5207" y="96"/>
                </a:lnTo>
                <a:lnTo>
                  <a:pt x="5208" y="96"/>
                </a:lnTo>
                <a:lnTo>
                  <a:pt x="5208" y="96"/>
                </a:lnTo>
                <a:lnTo>
                  <a:pt x="5209" y="98"/>
                </a:lnTo>
                <a:lnTo>
                  <a:pt x="5209" y="98"/>
                </a:lnTo>
                <a:lnTo>
                  <a:pt x="5210" y="98"/>
                </a:lnTo>
                <a:lnTo>
                  <a:pt x="5210" y="99"/>
                </a:lnTo>
                <a:lnTo>
                  <a:pt x="5210" y="99"/>
                </a:lnTo>
                <a:lnTo>
                  <a:pt x="5211" y="99"/>
                </a:lnTo>
                <a:lnTo>
                  <a:pt x="5211" y="98"/>
                </a:lnTo>
                <a:lnTo>
                  <a:pt x="5212" y="97"/>
                </a:lnTo>
                <a:lnTo>
                  <a:pt x="5213" y="94"/>
                </a:lnTo>
                <a:lnTo>
                  <a:pt x="5213" y="94"/>
                </a:lnTo>
                <a:lnTo>
                  <a:pt x="5214" y="92"/>
                </a:lnTo>
                <a:lnTo>
                  <a:pt x="5214" y="92"/>
                </a:lnTo>
                <a:lnTo>
                  <a:pt x="5215" y="91"/>
                </a:lnTo>
                <a:lnTo>
                  <a:pt x="5215" y="91"/>
                </a:lnTo>
                <a:lnTo>
                  <a:pt x="5216" y="91"/>
                </a:lnTo>
                <a:lnTo>
                  <a:pt x="5217" y="92"/>
                </a:lnTo>
                <a:lnTo>
                  <a:pt x="5217" y="92"/>
                </a:lnTo>
                <a:lnTo>
                  <a:pt x="5218" y="92"/>
                </a:lnTo>
                <a:lnTo>
                  <a:pt x="5218" y="92"/>
                </a:lnTo>
                <a:lnTo>
                  <a:pt x="5218" y="92"/>
                </a:lnTo>
                <a:lnTo>
                  <a:pt x="5219" y="92"/>
                </a:lnTo>
                <a:lnTo>
                  <a:pt x="5219" y="92"/>
                </a:lnTo>
                <a:lnTo>
                  <a:pt x="5220" y="92"/>
                </a:lnTo>
                <a:lnTo>
                  <a:pt x="5220" y="92"/>
                </a:lnTo>
                <a:lnTo>
                  <a:pt x="5220" y="92"/>
                </a:lnTo>
                <a:lnTo>
                  <a:pt x="5221" y="92"/>
                </a:lnTo>
                <a:lnTo>
                  <a:pt x="5221" y="92"/>
                </a:lnTo>
                <a:lnTo>
                  <a:pt x="5222" y="92"/>
                </a:lnTo>
                <a:lnTo>
                  <a:pt x="5222" y="92"/>
                </a:lnTo>
                <a:lnTo>
                  <a:pt x="5222" y="92"/>
                </a:lnTo>
                <a:lnTo>
                  <a:pt x="5223" y="92"/>
                </a:lnTo>
                <a:lnTo>
                  <a:pt x="5224" y="92"/>
                </a:lnTo>
                <a:lnTo>
                  <a:pt x="5224" y="92"/>
                </a:lnTo>
                <a:lnTo>
                  <a:pt x="5225" y="92"/>
                </a:lnTo>
                <a:lnTo>
                  <a:pt x="5225" y="92"/>
                </a:lnTo>
                <a:lnTo>
                  <a:pt x="5225" y="92"/>
                </a:lnTo>
                <a:lnTo>
                  <a:pt x="5226" y="93"/>
                </a:lnTo>
                <a:lnTo>
                  <a:pt x="5226" y="93"/>
                </a:lnTo>
                <a:lnTo>
                  <a:pt x="5227" y="93"/>
                </a:lnTo>
                <a:lnTo>
                  <a:pt x="5227" y="93"/>
                </a:lnTo>
                <a:lnTo>
                  <a:pt x="5228" y="93"/>
                </a:lnTo>
                <a:lnTo>
                  <a:pt x="5228" y="93"/>
                </a:lnTo>
                <a:lnTo>
                  <a:pt x="5229" y="93"/>
                </a:lnTo>
                <a:lnTo>
                  <a:pt x="5229" y="93"/>
                </a:lnTo>
                <a:lnTo>
                  <a:pt x="5229" y="93"/>
                </a:lnTo>
                <a:lnTo>
                  <a:pt x="5230" y="93"/>
                </a:lnTo>
                <a:lnTo>
                  <a:pt x="5230" y="93"/>
                </a:lnTo>
                <a:lnTo>
                  <a:pt x="5230" y="93"/>
                </a:lnTo>
                <a:lnTo>
                  <a:pt x="5231" y="93"/>
                </a:lnTo>
                <a:lnTo>
                  <a:pt x="5231" y="93"/>
                </a:lnTo>
                <a:lnTo>
                  <a:pt x="5232" y="93"/>
                </a:lnTo>
                <a:lnTo>
                  <a:pt x="5232" y="93"/>
                </a:lnTo>
                <a:lnTo>
                  <a:pt x="5233" y="93"/>
                </a:lnTo>
                <a:lnTo>
                  <a:pt x="5233" y="92"/>
                </a:lnTo>
                <a:lnTo>
                  <a:pt x="5234" y="92"/>
                </a:lnTo>
                <a:lnTo>
                  <a:pt x="5234" y="92"/>
                </a:lnTo>
                <a:lnTo>
                  <a:pt x="5235" y="92"/>
                </a:lnTo>
                <a:lnTo>
                  <a:pt x="5235" y="92"/>
                </a:lnTo>
                <a:lnTo>
                  <a:pt x="5236" y="92"/>
                </a:lnTo>
                <a:lnTo>
                  <a:pt x="5236" y="92"/>
                </a:lnTo>
                <a:lnTo>
                  <a:pt x="5237" y="93"/>
                </a:lnTo>
                <a:lnTo>
                  <a:pt x="5237" y="93"/>
                </a:lnTo>
                <a:lnTo>
                  <a:pt x="5237" y="92"/>
                </a:lnTo>
                <a:lnTo>
                  <a:pt x="5238" y="92"/>
                </a:lnTo>
                <a:lnTo>
                  <a:pt x="5238" y="92"/>
                </a:lnTo>
                <a:lnTo>
                  <a:pt x="5239" y="92"/>
                </a:lnTo>
                <a:lnTo>
                  <a:pt x="5240" y="92"/>
                </a:lnTo>
                <a:lnTo>
                  <a:pt x="5240" y="92"/>
                </a:lnTo>
                <a:lnTo>
                  <a:pt x="5240" y="92"/>
                </a:lnTo>
                <a:lnTo>
                  <a:pt x="5241" y="92"/>
                </a:lnTo>
                <a:lnTo>
                  <a:pt x="5241" y="92"/>
                </a:lnTo>
                <a:lnTo>
                  <a:pt x="5241" y="92"/>
                </a:lnTo>
                <a:lnTo>
                  <a:pt x="5242" y="92"/>
                </a:lnTo>
                <a:lnTo>
                  <a:pt x="5242" y="92"/>
                </a:lnTo>
                <a:lnTo>
                  <a:pt x="5243" y="92"/>
                </a:lnTo>
                <a:lnTo>
                  <a:pt x="5243" y="92"/>
                </a:lnTo>
                <a:lnTo>
                  <a:pt x="5243" y="92"/>
                </a:lnTo>
                <a:lnTo>
                  <a:pt x="5244" y="92"/>
                </a:lnTo>
                <a:lnTo>
                  <a:pt x="5244" y="92"/>
                </a:lnTo>
                <a:lnTo>
                  <a:pt x="5244" y="92"/>
                </a:lnTo>
                <a:lnTo>
                  <a:pt x="5245" y="92"/>
                </a:lnTo>
                <a:lnTo>
                  <a:pt x="5245" y="92"/>
                </a:lnTo>
                <a:lnTo>
                  <a:pt x="5246" y="92"/>
                </a:lnTo>
                <a:lnTo>
                  <a:pt x="5246" y="92"/>
                </a:lnTo>
                <a:lnTo>
                  <a:pt x="5247" y="91"/>
                </a:lnTo>
                <a:lnTo>
                  <a:pt x="5247" y="91"/>
                </a:lnTo>
                <a:lnTo>
                  <a:pt x="5247" y="91"/>
                </a:lnTo>
                <a:lnTo>
                  <a:pt x="5248" y="92"/>
                </a:lnTo>
                <a:lnTo>
                  <a:pt x="5249" y="92"/>
                </a:lnTo>
                <a:lnTo>
                  <a:pt x="5249" y="92"/>
                </a:lnTo>
                <a:lnTo>
                  <a:pt x="5250" y="92"/>
                </a:lnTo>
                <a:lnTo>
                  <a:pt x="5250" y="92"/>
                </a:lnTo>
                <a:lnTo>
                  <a:pt x="5251" y="92"/>
                </a:lnTo>
                <a:lnTo>
                  <a:pt x="5251" y="92"/>
                </a:lnTo>
                <a:lnTo>
                  <a:pt x="5252" y="92"/>
                </a:lnTo>
                <a:lnTo>
                  <a:pt x="5252" y="92"/>
                </a:lnTo>
                <a:lnTo>
                  <a:pt x="5252" y="92"/>
                </a:lnTo>
                <a:lnTo>
                  <a:pt x="5252" y="92"/>
                </a:lnTo>
                <a:lnTo>
                  <a:pt x="5253" y="92"/>
                </a:lnTo>
                <a:lnTo>
                  <a:pt x="5253" y="92"/>
                </a:lnTo>
                <a:lnTo>
                  <a:pt x="5254" y="93"/>
                </a:lnTo>
                <a:lnTo>
                  <a:pt x="5255" y="93"/>
                </a:lnTo>
                <a:lnTo>
                  <a:pt x="5256" y="94"/>
                </a:lnTo>
                <a:lnTo>
                  <a:pt x="5256" y="94"/>
                </a:lnTo>
                <a:lnTo>
                  <a:pt x="5257" y="94"/>
                </a:lnTo>
                <a:lnTo>
                  <a:pt x="5257" y="94"/>
                </a:lnTo>
                <a:lnTo>
                  <a:pt x="5257" y="94"/>
                </a:lnTo>
                <a:lnTo>
                  <a:pt x="5258" y="94"/>
                </a:lnTo>
                <a:lnTo>
                  <a:pt x="5258" y="94"/>
                </a:lnTo>
                <a:lnTo>
                  <a:pt x="5259" y="95"/>
                </a:lnTo>
                <a:lnTo>
                  <a:pt x="5260" y="95"/>
                </a:lnTo>
                <a:lnTo>
                  <a:pt x="5261" y="96"/>
                </a:lnTo>
                <a:lnTo>
                  <a:pt x="5261" y="96"/>
                </a:lnTo>
                <a:lnTo>
                  <a:pt x="5262" y="96"/>
                </a:lnTo>
                <a:lnTo>
                  <a:pt x="5262" y="96"/>
                </a:lnTo>
                <a:lnTo>
                  <a:pt x="5262" y="96"/>
                </a:lnTo>
                <a:lnTo>
                  <a:pt x="5263" y="96"/>
                </a:lnTo>
                <a:lnTo>
                  <a:pt x="5263" y="96"/>
                </a:lnTo>
                <a:lnTo>
                  <a:pt x="5264" y="96"/>
                </a:lnTo>
                <a:lnTo>
                  <a:pt x="5265" y="96"/>
                </a:lnTo>
                <a:lnTo>
                  <a:pt x="5265" y="96"/>
                </a:lnTo>
                <a:lnTo>
                  <a:pt x="5265" y="96"/>
                </a:lnTo>
                <a:lnTo>
                  <a:pt x="5265" y="96"/>
                </a:lnTo>
                <a:lnTo>
                  <a:pt x="5266" y="96"/>
                </a:lnTo>
                <a:lnTo>
                  <a:pt x="5266" y="96"/>
                </a:lnTo>
                <a:lnTo>
                  <a:pt x="5266" y="96"/>
                </a:lnTo>
                <a:lnTo>
                  <a:pt x="5267" y="96"/>
                </a:lnTo>
                <a:lnTo>
                  <a:pt x="5267" y="96"/>
                </a:lnTo>
                <a:lnTo>
                  <a:pt x="5268" y="96"/>
                </a:lnTo>
                <a:lnTo>
                  <a:pt x="5268" y="96"/>
                </a:lnTo>
                <a:lnTo>
                  <a:pt x="5268" y="96"/>
                </a:lnTo>
                <a:lnTo>
                  <a:pt x="5269" y="96"/>
                </a:lnTo>
                <a:lnTo>
                  <a:pt x="5269" y="96"/>
                </a:lnTo>
                <a:lnTo>
                  <a:pt x="5269" y="96"/>
                </a:lnTo>
                <a:lnTo>
                  <a:pt x="5269" y="96"/>
                </a:lnTo>
                <a:lnTo>
                  <a:pt x="5270" y="96"/>
                </a:lnTo>
                <a:lnTo>
                  <a:pt x="5270" y="96"/>
                </a:lnTo>
                <a:lnTo>
                  <a:pt x="5271" y="96"/>
                </a:lnTo>
                <a:lnTo>
                  <a:pt x="5272" y="96"/>
                </a:lnTo>
                <a:lnTo>
                  <a:pt x="5272" y="96"/>
                </a:lnTo>
                <a:lnTo>
                  <a:pt x="5273" y="96"/>
                </a:lnTo>
                <a:lnTo>
                  <a:pt x="5273" y="96"/>
                </a:lnTo>
                <a:lnTo>
                  <a:pt x="5273" y="96"/>
                </a:lnTo>
                <a:lnTo>
                  <a:pt x="5274" y="96"/>
                </a:lnTo>
                <a:lnTo>
                  <a:pt x="5274" y="96"/>
                </a:lnTo>
                <a:lnTo>
                  <a:pt x="5275" y="96"/>
                </a:lnTo>
                <a:lnTo>
                  <a:pt x="5276" y="96"/>
                </a:lnTo>
                <a:lnTo>
                  <a:pt x="5276" y="96"/>
                </a:lnTo>
                <a:lnTo>
                  <a:pt x="5277" y="97"/>
                </a:lnTo>
                <a:lnTo>
                  <a:pt x="5277" y="97"/>
                </a:lnTo>
                <a:lnTo>
                  <a:pt x="5277" y="97"/>
                </a:lnTo>
                <a:lnTo>
                  <a:pt x="5278" y="97"/>
                </a:lnTo>
                <a:lnTo>
                  <a:pt x="5278" y="97"/>
                </a:lnTo>
                <a:lnTo>
                  <a:pt x="5279" y="97"/>
                </a:lnTo>
                <a:lnTo>
                  <a:pt x="5279" y="96"/>
                </a:lnTo>
                <a:lnTo>
                  <a:pt x="5279" y="96"/>
                </a:lnTo>
                <a:lnTo>
                  <a:pt x="5280" y="96"/>
                </a:lnTo>
                <a:lnTo>
                  <a:pt x="5280" y="96"/>
                </a:lnTo>
                <a:lnTo>
                  <a:pt x="5281" y="96"/>
                </a:lnTo>
                <a:lnTo>
                  <a:pt x="5282" y="96"/>
                </a:lnTo>
                <a:lnTo>
                  <a:pt x="5282" y="95"/>
                </a:lnTo>
                <a:lnTo>
                  <a:pt x="5283" y="96"/>
                </a:lnTo>
                <a:lnTo>
                  <a:pt x="5283" y="96"/>
                </a:lnTo>
                <a:lnTo>
                  <a:pt x="5284" y="96"/>
                </a:lnTo>
                <a:lnTo>
                  <a:pt x="5284" y="96"/>
                </a:lnTo>
                <a:lnTo>
                  <a:pt x="5285" y="96"/>
                </a:lnTo>
                <a:lnTo>
                  <a:pt x="5285" y="96"/>
                </a:lnTo>
                <a:lnTo>
                  <a:pt x="5285" y="96"/>
                </a:lnTo>
                <a:lnTo>
                  <a:pt x="5286" y="96"/>
                </a:lnTo>
                <a:lnTo>
                  <a:pt x="5287" y="96"/>
                </a:lnTo>
                <a:lnTo>
                  <a:pt x="5287" y="96"/>
                </a:lnTo>
                <a:lnTo>
                  <a:pt x="5288" y="96"/>
                </a:lnTo>
                <a:lnTo>
                  <a:pt x="5288" y="96"/>
                </a:lnTo>
                <a:lnTo>
                  <a:pt x="5289" y="96"/>
                </a:lnTo>
                <a:lnTo>
                  <a:pt x="5289" y="95"/>
                </a:lnTo>
                <a:lnTo>
                  <a:pt x="5290" y="95"/>
                </a:lnTo>
                <a:lnTo>
                  <a:pt x="5290" y="95"/>
                </a:lnTo>
                <a:lnTo>
                  <a:pt x="5291" y="93"/>
                </a:lnTo>
                <a:lnTo>
                  <a:pt x="5291" y="94"/>
                </a:lnTo>
                <a:lnTo>
                  <a:pt x="5292" y="94"/>
                </a:lnTo>
                <a:lnTo>
                  <a:pt x="5292" y="94"/>
                </a:lnTo>
                <a:lnTo>
                  <a:pt x="5292" y="94"/>
                </a:lnTo>
                <a:lnTo>
                  <a:pt x="5292" y="94"/>
                </a:lnTo>
                <a:lnTo>
                  <a:pt x="5293" y="94"/>
                </a:lnTo>
                <a:lnTo>
                  <a:pt x="5294" y="95"/>
                </a:lnTo>
                <a:lnTo>
                  <a:pt x="5294" y="95"/>
                </a:lnTo>
                <a:lnTo>
                  <a:pt x="5295" y="94"/>
                </a:lnTo>
                <a:lnTo>
                  <a:pt x="5295" y="94"/>
                </a:lnTo>
                <a:lnTo>
                  <a:pt x="5296" y="94"/>
                </a:lnTo>
                <a:lnTo>
                  <a:pt x="5296" y="94"/>
                </a:lnTo>
                <a:lnTo>
                  <a:pt x="5297" y="92"/>
                </a:lnTo>
                <a:lnTo>
                  <a:pt x="5298" y="92"/>
                </a:lnTo>
                <a:lnTo>
                  <a:pt x="5299" y="92"/>
                </a:lnTo>
                <a:lnTo>
                  <a:pt x="5299" y="91"/>
                </a:lnTo>
                <a:lnTo>
                  <a:pt x="5300" y="91"/>
                </a:lnTo>
                <a:lnTo>
                  <a:pt x="5300" y="91"/>
                </a:lnTo>
                <a:lnTo>
                  <a:pt x="5301" y="89"/>
                </a:lnTo>
                <a:lnTo>
                  <a:pt x="5301" y="89"/>
                </a:lnTo>
                <a:lnTo>
                  <a:pt x="5302" y="88"/>
                </a:lnTo>
                <a:lnTo>
                  <a:pt x="5302" y="88"/>
                </a:lnTo>
                <a:lnTo>
                  <a:pt x="5304" y="88"/>
                </a:lnTo>
                <a:lnTo>
                  <a:pt x="5304" y="88"/>
                </a:lnTo>
                <a:lnTo>
                  <a:pt x="5304" y="88"/>
                </a:lnTo>
                <a:lnTo>
                  <a:pt x="5305" y="88"/>
                </a:lnTo>
                <a:lnTo>
                  <a:pt x="5305" y="88"/>
                </a:lnTo>
                <a:lnTo>
                  <a:pt x="5305" y="88"/>
                </a:lnTo>
                <a:lnTo>
                  <a:pt x="5306" y="88"/>
                </a:lnTo>
                <a:lnTo>
                  <a:pt x="5306" y="88"/>
                </a:lnTo>
                <a:lnTo>
                  <a:pt x="5307" y="89"/>
                </a:lnTo>
                <a:lnTo>
                  <a:pt x="5308" y="90"/>
                </a:lnTo>
                <a:lnTo>
                  <a:pt x="5308" y="90"/>
                </a:lnTo>
                <a:lnTo>
                  <a:pt x="5309" y="90"/>
                </a:lnTo>
                <a:lnTo>
                  <a:pt x="5310" y="90"/>
                </a:lnTo>
                <a:lnTo>
                  <a:pt x="5310" y="90"/>
                </a:lnTo>
                <a:lnTo>
                  <a:pt x="5310" y="90"/>
                </a:lnTo>
                <a:lnTo>
                  <a:pt x="5311" y="90"/>
                </a:lnTo>
                <a:lnTo>
                  <a:pt x="5311" y="90"/>
                </a:lnTo>
                <a:lnTo>
                  <a:pt x="5312" y="90"/>
                </a:lnTo>
                <a:lnTo>
                  <a:pt x="5312" y="90"/>
                </a:lnTo>
                <a:lnTo>
                  <a:pt x="5313" y="91"/>
                </a:lnTo>
                <a:lnTo>
                  <a:pt x="5314" y="91"/>
                </a:lnTo>
                <a:lnTo>
                  <a:pt x="5315" y="91"/>
                </a:lnTo>
                <a:lnTo>
                  <a:pt x="5315" y="91"/>
                </a:lnTo>
                <a:lnTo>
                  <a:pt x="5315" y="91"/>
                </a:lnTo>
                <a:lnTo>
                  <a:pt x="5316" y="92"/>
                </a:lnTo>
                <a:lnTo>
                  <a:pt x="5316" y="92"/>
                </a:lnTo>
                <a:lnTo>
                  <a:pt x="5316" y="93"/>
                </a:lnTo>
                <a:lnTo>
                  <a:pt x="5317" y="92"/>
                </a:lnTo>
                <a:lnTo>
                  <a:pt x="5317" y="92"/>
                </a:lnTo>
                <a:lnTo>
                  <a:pt x="5318" y="92"/>
                </a:lnTo>
                <a:lnTo>
                  <a:pt x="5319" y="91"/>
                </a:lnTo>
                <a:lnTo>
                  <a:pt x="5320" y="89"/>
                </a:lnTo>
                <a:lnTo>
                  <a:pt x="5320" y="88"/>
                </a:lnTo>
                <a:lnTo>
                  <a:pt x="5320" y="88"/>
                </a:lnTo>
                <a:lnTo>
                  <a:pt x="5321" y="88"/>
                </a:lnTo>
                <a:lnTo>
                  <a:pt x="5321" y="89"/>
                </a:lnTo>
                <a:lnTo>
                  <a:pt x="5322" y="88"/>
                </a:lnTo>
                <a:lnTo>
                  <a:pt x="5322" y="88"/>
                </a:lnTo>
                <a:lnTo>
                  <a:pt x="5323" y="88"/>
                </a:lnTo>
                <a:lnTo>
                  <a:pt x="5324" y="86"/>
                </a:lnTo>
                <a:lnTo>
                  <a:pt x="5324" y="78"/>
                </a:lnTo>
                <a:lnTo>
                  <a:pt x="5325" y="77"/>
                </a:lnTo>
                <a:lnTo>
                  <a:pt x="5326" y="71"/>
                </a:lnTo>
                <a:lnTo>
                  <a:pt x="5326" y="70"/>
                </a:lnTo>
                <a:lnTo>
                  <a:pt x="5327" y="69"/>
                </a:lnTo>
                <a:lnTo>
                  <a:pt x="5327" y="69"/>
                </a:lnTo>
                <a:lnTo>
                  <a:pt x="5328" y="69"/>
                </a:lnTo>
                <a:lnTo>
                  <a:pt x="5328" y="69"/>
                </a:lnTo>
                <a:lnTo>
                  <a:pt x="5329" y="69"/>
                </a:lnTo>
                <a:lnTo>
                  <a:pt x="5329" y="69"/>
                </a:lnTo>
                <a:lnTo>
                  <a:pt x="5330" y="69"/>
                </a:lnTo>
                <a:lnTo>
                  <a:pt x="5331" y="65"/>
                </a:lnTo>
                <a:lnTo>
                  <a:pt x="5331" y="65"/>
                </a:lnTo>
                <a:lnTo>
                  <a:pt x="5332" y="64"/>
                </a:lnTo>
                <a:lnTo>
                  <a:pt x="5332" y="64"/>
                </a:lnTo>
                <a:lnTo>
                  <a:pt x="5333" y="63"/>
                </a:lnTo>
                <a:lnTo>
                  <a:pt x="5333" y="63"/>
                </a:lnTo>
                <a:lnTo>
                  <a:pt x="5334" y="64"/>
                </a:lnTo>
                <a:lnTo>
                  <a:pt x="5335" y="64"/>
                </a:lnTo>
                <a:lnTo>
                  <a:pt x="5335" y="64"/>
                </a:lnTo>
                <a:lnTo>
                  <a:pt x="5336" y="63"/>
                </a:lnTo>
                <a:lnTo>
                  <a:pt x="5336" y="64"/>
                </a:lnTo>
                <a:lnTo>
                  <a:pt x="5337" y="66"/>
                </a:lnTo>
                <a:lnTo>
                  <a:pt x="5337" y="66"/>
                </a:lnTo>
                <a:lnTo>
                  <a:pt x="5338" y="66"/>
                </a:lnTo>
                <a:lnTo>
                  <a:pt x="5338" y="65"/>
                </a:lnTo>
                <a:lnTo>
                  <a:pt x="5338" y="65"/>
                </a:lnTo>
                <a:lnTo>
                  <a:pt x="5339" y="65"/>
                </a:lnTo>
                <a:lnTo>
                  <a:pt x="5339" y="65"/>
                </a:lnTo>
                <a:lnTo>
                  <a:pt x="5339" y="65"/>
                </a:lnTo>
                <a:lnTo>
                  <a:pt x="5340" y="65"/>
                </a:lnTo>
                <a:lnTo>
                  <a:pt x="5341" y="65"/>
                </a:lnTo>
                <a:lnTo>
                  <a:pt x="5341" y="65"/>
                </a:lnTo>
                <a:lnTo>
                  <a:pt x="5342" y="64"/>
                </a:lnTo>
                <a:lnTo>
                  <a:pt x="5342" y="64"/>
                </a:lnTo>
                <a:lnTo>
                  <a:pt x="5342" y="64"/>
                </a:lnTo>
                <a:lnTo>
                  <a:pt x="5343" y="64"/>
                </a:lnTo>
                <a:lnTo>
                  <a:pt x="5343" y="64"/>
                </a:lnTo>
                <a:lnTo>
                  <a:pt x="5344" y="66"/>
                </a:lnTo>
                <a:lnTo>
                  <a:pt x="5344" y="66"/>
                </a:lnTo>
                <a:lnTo>
                  <a:pt x="5345" y="66"/>
                </a:lnTo>
                <a:lnTo>
                  <a:pt x="5345" y="66"/>
                </a:lnTo>
                <a:lnTo>
                  <a:pt x="5346" y="66"/>
                </a:lnTo>
                <a:lnTo>
                  <a:pt x="5346" y="65"/>
                </a:lnTo>
                <a:lnTo>
                  <a:pt x="5347" y="65"/>
                </a:lnTo>
                <a:lnTo>
                  <a:pt x="5347" y="66"/>
                </a:lnTo>
                <a:lnTo>
                  <a:pt x="5348" y="66"/>
                </a:lnTo>
                <a:lnTo>
                  <a:pt x="5348" y="66"/>
                </a:lnTo>
                <a:lnTo>
                  <a:pt x="5349" y="67"/>
                </a:lnTo>
                <a:lnTo>
                  <a:pt x="5349" y="67"/>
                </a:lnTo>
                <a:lnTo>
                  <a:pt x="5350" y="67"/>
                </a:lnTo>
                <a:lnTo>
                  <a:pt x="5350" y="67"/>
                </a:lnTo>
                <a:lnTo>
                  <a:pt x="5351" y="67"/>
                </a:lnTo>
                <a:lnTo>
                  <a:pt x="5351" y="67"/>
                </a:lnTo>
                <a:lnTo>
                  <a:pt x="5352" y="67"/>
                </a:lnTo>
                <a:lnTo>
                  <a:pt x="5353" y="67"/>
                </a:lnTo>
                <a:lnTo>
                  <a:pt x="5353" y="67"/>
                </a:lnTo>
                <a:lnTo>
                  <a:pt x="5354" y="67"/>
                </a:lnTo>
                <a:lnTo>
                  <a:pt x="5354" y="67"/>
                </a:lnTo>
                <a:lnTo>
                  <a:pt x="5354" y="67"/>
                </a:lnTo>
                <a:lnTo>
                  <a:pt x="5355" y="67"/>
                </a:lnTo>
                <a:lnTo>
                  <a:pt x="5355" y="67"/>
                </a:lnTo>
                <a:lnTo>
                  <a:pt x="5356" y="66"/>
                </a:lnTo>
                <a:lnTo>
                  <a:pt x="5356" y="67"/>
                </a:lnTo>
                <a:lnTo>
                  <a:pt x="5357" y="67"/>
                </a:lnTo>
                <a:lnTo>
                  <a:pt x="5357" y="67"/>
                </a:lnTo>
                <a:lnTo>
                  <a:pt x="5358" y="67"/>
                </a:lnTo>
                <a:lnTo>
                  <a:pt x="5358" y="67"/>
                </a:lnTo>
                <a:lnTo>
                  <a:pt x="5359" y="67"/>
                </a:lnTo>
                <a:lnTo>
                  <a:pt x="5359" y="67"/>
                </a:lnTo>
                <a:lnTo>
                  <a:pt x="5359" y="67"/>
                </a:lnTo>
                <a:lnTo>
                  <a:pt x="5360" y="67"/>
                </a:lnTo>
                <a:lnTo>
                  <a:pt x="5360" y="68"/>
                </a:lnTo>
                <a:lnTo>
                  <a:pt x="5361" y="68"/>
                </a:lnTo>
                <a:lnTo>
                  <a:pt x="5362" y="68"/>
                </a:lnTo>
                <a:lnTo>
                  <a:pt x="5363" y="68"/>
                </a:lnTo>
                <a:lnTo>
                  <a:pt x="5363" y="68"/>
                </a:lnTo>
                <a:lnTo>
                  <a:pt x="5363" y="68"/>
                </a:lnTo>
                <a:lnTo>
                  <a:pt x="5364" y="68"/>
                </a:lnTo>
                <a:lnTo>
                  <a:pt x="5364" y="68"/>
                </a:lnTo>
                <a:lnTo>
                  <a:pt x="5365" y="67"/>
                </a:lnTo>
                <a:lnTo>
                  <a:pt x="5365" y="68"/>
                </a:lnTo>
                <a:lnTo>
                  <a:pt x="5365" y="69"/>
                </a:lnTo>
                <a:lnTo>
                  <a:pt x="5366" y="76"/>
                </a:lnTo>
                <a:lnTo>
                  <a:pt x="5367" y="78"/>
                </a:lnTo>
                <a:lnTo>
                  <a:pt x="5367" y="88"/>
                </a:lnTo>
                <a:lnTo>
                  <a:pt x="5368" y="90"/>
                </a:lnTo>
                <a:lnTo>
                  <a:pt x="5369" y="93"/>
                </a:lnTo>
                <a:lnTo>
                  <a:pt x="5369" y="94"/>
                </a:lnTo>
                <a:lnTo>
                  <a:pt x="5370" y="94"/>
                </a:lnTo>
                <a:lnTo>
                  <a:pt x="5370" y="94"/>
                </a:lnTo>
                <a:lnTo>
                  <a:pt x="5371" y="94"/>
                </a:lnTo>
                <a:lnTo>
                  <a:pt x="5371" y="94"/>
                </a:lnTo>
                <a:lnTo>
                  <a:pt x="5372" y="94"/>
                </a:lnTo>
                <a:lnTo>
                  <a:pt x="5373" y="94"/>
                </a:lnTo>
                <a:lnTo>
                  <a:pt x="5374" y="93"/>
                </a:lnTo>
                <a:lnTo>
                  <a:pt x="5374" y="94"/>
                </a:lnTo>
                <a:lnTo>
                  <a:pt x="5374" y="93"/>
                </a:lnTo>
                <a:lnTo>
                  <a:pt x="5375" y="94"/>
                </a:lnTo>
                <a:lnTo>
                  <a:pt x="5375" y="94"/>
                </a:lnTo>
                <a:lnTo>
                  <a:pt x="5376" y="94"/>
                </a:lnTo>
                <a:lnTo>
                  <a:pt x="5376" y="94"/>
                </a:lnTo>
                <a:lnTo>
                  <a:pt x="5376" y="94"/>
                </a:lnTo>
                <a:lnTo>
                  <a:pt x="5377" y="94"/>
                </a:lnTo>
                <a:lnTo>
                  <a:pt x="5377" y="95"/>
                </a:lnTo>
                <a:lnTo>
                  <a:pt x="5378" y="95"/>
                </a:lnTo>
                <a:lnTo>
                  <a:pt x="5379" y="94"/>
                </a:lnTo>
                <a:lnTo>
                  <a:pt x="5379" y="94"/>
                </a:lnTo>
                <a:lnTo>
                  <a:pt x="5380" y="96"/>
                </a:lnTo>
                <a:lnTo>
                  <a:pt x="5380" y="96"/>
                </a:lnTo>
                <a:lnTo>
                  <a:pt x="5381" y="96"/>
                </a:lnTo>
                <a:lnTo>
                  <a:pt x="5381" y="96"/>
                </a:lnTo>
                <a:lnTo>
                  <a:pt x="5382" y="96"/>
                </a:lnTo>
                <a:lnTo>
                  <a:pt x="5383" y="96"/>
                </a:lnTo>
                <a:lnTo>
                  <a:pt x="5383" y="96"/>
                </a:lnTo>
                <a:lnTo>
                  <a:pt x="5383" y="96"/>
                </a:lnTo>
                <a:lnTo>
                  <a:pt x="5384" y="96"/>
                </a:lnTo>
                <a:lnTo>
                  <a:pt x="5385" y="95"/>
                </a:lnTo>
                <a:lnTo>
                  <a:pt x="5385" y="95"/>
                </a:lnTo>
                <a:lnTo>
                  <a:pt x="5386" y="96"/>
                </a:lnTo>
                <a:lnTo>
                  <a:pt x="5386" y="96"/>
                </a:lnTo>
                <a:lnTo>
                  <a:pt x="5386" y="96"/>
                </a:lnTo>
                <a:lnTo>
                  <a:pt x="5387" y="96"/>
                </a:lnTo>
                <a:lnTo>
                  <a:pt x="5387" y="96"/>
                </a:lnTo>
                <a:lnTo>
                  <a:pt x="5387" y="96"/>
                </a:lnTo>
                <a:lnTo>
                  <a:pt x="5388" y="96"/>
                </a:lnTo>
                <a:lnTo>
                  <a:pt x="5389" y="96"/>
                </a:lnTo>
                <a:lnTo>
                  <a:pt x="5389" y="96"/>
                </a:lnTo>
                <a:lnTo>
                  <a:pt x="5390" y="95"/>
                </a:lnTo>
                <a:lnTo>
                  <a:pt x="5390" y="95"/>
                </a:lnTo>
                <a:lnTo>
                  <a:pt x="5391" y="95"/>
                </a:lnTo>
                <a:lnTo>
                  <a:pt x="5391" y="95"/>
                </a:lnTo>
                <a:lnTo>
                  <a:pt x="5392" y="95"/>
                </a:lnTo>
                <a:lnTo>
                  <a:pt x="5392" y="95"/>
                </a:lnTo>
                <a:lnTo>
                  <a:pt x="5393" y="95"/>
                </a:lnTo>
                <a:lnTo>
                  <a:pt x="5394" y="95"/>
                </a:lnTo>
                <a:lnTo>
                  <a:pt x="5394" y="95"/>
                </a:lnTo>
                <a:lnTo>
                  <a:pt x="5395" y="95"/>
                </a:lnTo>
                <a:lnTo>
                  <a:pt x="5395" y="95"/>
                </a:lnTo>
                <a:lnTo>
                  <a:pt x="5396" y="95"/>
                </a:lnTo>
                <a:lnTo>
                  <a:pt x="5396" y="95"/>
                </a:lnTo>
                <a:lnTo>
                  <a:pt x="5397" y="96"/>
                </a:lnTo>
                <a:lnTo>
                  <a:pt x="5397" y="97"/>
                </a:lnTo>
                <a:lnTo>
                  <a:pt x="5398" y="99"/>
                </a:lnTo>
                <a:lnTo>
                  <a:pt x="5398" y="99"/>
                </a:lnTo>
                <a:lnTo>
                  <a:pt x="5399" y="98"/>
                </a:lnTo>
                <a:lnTo>
                  <a:pt x="5400" y="98"/>
                </a:lnTo>
                <a:lnTo>
                  <a:pt x="5400" y="97"/>
                </a:lnTo>
                <a:lnTo>
                  <a:pt x="5401" y="98"/>
                </a:lnTo>
                <a:lnTo>
                  <a:pt x="5401" y="98"/>
                </a:lnTo>
                <a:lnTo>
                  <a:pt x="5402" y="97"/>
                </a:lnTo>
                <a:lnTo>
                  <a:pt x="5402" y="97"/>
                </a:lnTo>
                <a:lnTo>
                  <a:pt x="5403" y="97"/>
                </a:lnTo>
                <a:lnTo>
                  <a:pt x="5403" y="97"/>
                </a:lnTo>
                <a:lnTo>
                  <a:pt x="5403" y="96"/>
                </a:lnTo>
                <a:lnTo>
                  <a:pt x="5404" y="95"/>
                </a:lnTo>
                <a:lnTo>
                  <a:pt x="5405" y="95"/>
                </a:lnTo>
                <a:lnTo>
                  <a:pt x="5406" y="95"/>
                </a:lnTo>
                <a:lnTo>
                  <a:pt x="5406" y="95"/>
                </a:lnTo>
                <a:lnTo>
                  <a:pt x="5406" y="95"/>
                </a:lnTo>
                <a:lnTo>
                  <a:pt x="5407" y="95"/>
                </a:lnTo>
                <a:lnTo>
                  <a:pt x="5407" y="95"/>
                </a:lnTo>
                <a:lnTo>
                  <a:pt x="5407" y="95"/>
                </a:lnTo>
                <a:lnTo>
                  <a:pt x="5408" y="96"/>
                </a:lnTo>
                <a:lnTo>
                  <a:pt x="5408" y="96"/>
                </a:lnTo>
                <a:lnTo>
                  <a:pt x="5408" y="96"/>
                </a:lnTo>
                <a:lnTo>
                  <a:pt x="5409" y="96"/>
                </a:lnTo>
                <a:lnTo>
                  <a:pt x="5410" y="96"/>
                </a:lnTo>
                <a:lnTo>
                  <a:pt x="5410" y="96"/>
                </a:lnTo>
                <a:lnTo>
                  <a:pt x="5410" y="96"/>
                </a:lnTo>
                <a:lnTo>
                  <a:pt x="5411" y="96"/>
                </a:lnTo>
                <a:lnTo>
                  <a:pt x="5412" y="96"/>
                </a:lnTo>
                <a:lnTo>
                  <a:pt x="5412" y="96"/>
                </a:lnTo>
                <a:lnTo>
                  <a:pt x="5412" y="96"/>
                </a:lnTo>
                <a:lnTo>
                  <a:pt x="5413" y="96"/>
                </a:lnTo>
                <a:lnTo>
                  <a:pt x="5413" y="95"/>
                </a:lnTo>
                <a:lnTo>
                  <a:pt x="5414" y="94"/>
                </a:lnTo>
                <a:lnTo>
                  <a:pt x="5414" y="95"/>
                </a:lnTo>
                <a:lnTo>
                  <a:pt x="5415" y="96"/>
                </a:lnTo>
                <a:lnTo>
                  <a:pt x="5415" y="96"/>
                </a:lnTo>
                <a:lnTo>
                  <a:pt x="5416" y="96"/>
                </a:lnTo>
                <a:lnTo>
                  <a:pt x="5417" y="96"/>
                </a:lnTo>
                <a:lnTo>
                  <a:pt x="5417" y="96"/>
                </a:lnTo>
                <a:lnTo>
                  <a:pt x="5417" y="96"/>
                </a:lnTo>
                <a:lnTo>
                  <a:pt x="5418" y="96"/>
                </a:lnTo>
                <a:lnTo>
                  <a:pt x="5418" y="96"/>
                </a:lnTo>
                <a:lnTo>
                  <a:pt x="5418" y="94"/>
                </a:lnTo>
                <a:lnTo>
                  <a:pt x="5419" y="96"/>
                </a:lnTo>
                <a:lnTo>
                  <a:pt x="5419" y="96"/>
                </a:lnTo>
                <a:lnTo>
                  <a:pt x="5420" y="97"/>
                </a:lnTo>
                <a:lnTo>
                  <a:pt x="5421" y="97"/>
                </a:lnTo>
                <a:lnTo>
                  <a:pt x="5421" y="97"/>
                </a:lnTo>
                <a:lnTo>
                  <a:pt x="5422" y="96"/>
                </a:lnTo>
                <a:lnTo>
                  <a:pt x="5422" y="97"/>
                </a:lnTo>
                <a:lnTo>
                  <a:pt x="5423" y="96"/>
                </a:lnTo>
                <a:lnTo>
                  <a:pt x="5423" y="96"/>
                </a:lnTo>
                <a:lnTo>
                  <a:pt x="5424" y="96"/>
                </a:lnTo>
                <a:lnTo>
                  <a:pt x="5424" y="96"/>
                </a:lnTo>
                <a:lnTo>
                  <a:pt x="5424" y="96"/>
                </a:lnTo>
                <a:lnTo>
                  <a:pt x="5424" y="96"/>
                </a:lnTo>
                <a:lnTo>
                  <a:pt x="5425" y="97"/>
                </a:lnTo>
                <a:lnTo>
                  <a:pt x="5426" y="97"/>
                </a:lnTo>
                <a:lnTo>
                  <a:pt x="5426" y="97"/>
                </a:lnTo>
                <a:lnTo>
                  <a:pt x="5426" y="98"/>
                </a:lnTo>
                <a:lnTo>
                  <a:pt x="5427" y="98"/>
                </a:lnTo>
                <a:lnTo>
                  <a:pt x="5428" y="99"/>
                </a:lnTo>
                <a:lnTo>
                  <a:pt x="5428" y="99"/>
                </a:lnTo>
                <a:lnTo>
                  <a:pt x="5428" y="98"/>
                </a:lnTo>
                <a:lnTo>
                  <a:pt x="5429" y="99"/>
                </a:lnTo>
                <a:lnTo>
                  <a:pt x="5429" y="99"/>
                </a:lnTo>
                <a:lnTo>
                  <a:pt x="5430" y="98"/>
                </a:lnTo>
                <a:lnTo>
                  <a:pt x="5430" y="99"/>
                </a:lnTo>
                <a:lnTo>
                  <a:pt x="5430" y="98"/>
                </a:lnTo>
                <a:lnTo>
                  <a:pt x="5430" y="98"/>
                </a:lnTo>
                <a:lnTo>
                  <a:pt x="5431" y="99"/>
                </a:lnTo>
                <a:lnTo>
                  <a:pt x="5431" y="99"/>
                </a:lnTo>
                <a:lnTo>
                  <a:pt x="5432" y="98"/>
                </a:lnTo>
                <a:lnTo>
                  <a:pt x="5432" y="98"/>
                </a:lnTo>
                <a:lnTo>
                  <a:pt x="5432" y="98"/>
                </a:lnTo>
                <a:lnTo>
                  <a:pt x="5433" y="98"/>
                </a:lnTo>
                <a:lnTo>
                  <a:pt x="5433" y="98"/>
                </a:lnTo>
                <a:lnTo>
                  <a:pt x="5434" y="98"/>
                </a:lnTo>
                <a:lnTo>
                  <a:pt x="5434" y="98"/>
                </a:lnTo>
                <a:lnTo>
                  <a:pt x="5434" y="98"/>
                </a:lnTo>
                <a:lnTo>
                  <a:pt x="5434" y="98"/>
                </a:lnTo>
                <a:lnTo>
                  <a:pt x="5434" y="98"/>
                </a:lnTo>
                <a:lnTo>
                  <a:pt x="5435" y="98"/>
                </a:lnTo>
                <a:lnTo>
                  <a:pt x="5435" y="98"/>
                </a:lnTo>
                <a:lnTo>
                  <a:pt x="5436" y="98"/>
                </a:lnTo>
                <a:lnTo>
                  <a:pt x="5436" y="99"/>
                </a:lnTo>
                <a:lnTo>
                  <a:pt x="5436" y="98"/>
                </a:lnTo>
                <a:lnTo>
                  <a:pt x="5437" y="98"/>
                </a:lnTo>
                <a:lnTo>
                  <a:pt x="5438" y="99"/>
                </a:lnTo>
                <a:lnTo>
                  <a:pt x="5438" y="99"/>
                </a:lnTo>
                <a:lnTo>
                  <a:pt x="5438" y="99"/>
                </a:lnTo>
                <a:lnTo>
                  <a:pt x="5439" y="99"/>
                </a:lnTo>
                <a:lnTo>
                  <a:pt x="5439" y="99"/>
                </a:lnTo>
                <a:lnTo>
                  <a:pt x="5440" y="100"/>
                </a:lnTo>
                <a:lnTo>
                  <a:pt x="5440" y="100"/>
                </a:lnTo>
                <a:lnTo>
                  <a:pt x="5441" y="98"/>
                </a:lnTo>
                <a:lnTo>
                  <a:pt x="5442" y="98"/>
                </a:lnTo>
                <a:lnTo>
                  <a:pt x="5442" y="98"/>
                </a:lnTo>
                <a:lnTo>
                  <a:pt x="5442" y="99"/>
                </a:lnTo>
                <a:lnTo>
                  <a:pt x="5442" y="99"/>
                </a:lnTo>
                <a:lnTo>
                  <a:pt x="5443" y="99"/>
                </a:lnTo>
                <a:lnTo>
                  <a:pt x="5443" y="99"/>
                </a:lnTo>
                <a:lnTo>
                  <a:pt x="5444" y="99"/>
                </a:lnTo>
                <a:lnTo>
                  <a:pt x="5444" y="99"/>
                </a:lnTo>
                <a:lnTo>
                  <a:pt x="5444" y="100"/>
                </a:lnTo>
                <a:lnTo>
                  <a:pt x="5445" y="99"/>
                </a:lnTo>
                <a:lnTo>
                  <a:pt x="5445" y="100"/>
                </a:lnTo>
                <a:lnTo>
                  <a:pt x="5446" y="100"/>
                </a:lnTo>
                <a:lnTo>
                  <a:pt x="5446" y="100"/>
                </a:lnTo>
                <a:lnTo>
                  <a:pt x="5446" y="99"/>
                </a:lnTo>
                <a:lnTo>
                  <a:pt x="5447" y="99"/>
                </a:lnTo>
                <a:lnTo>
                  <a:pt x="5448" y="99"/>
                </a:lnTo>
                <a:lnTo>
                  <a:pt x="5449" y="99"/>
                </a:lnTo>
                <a:lnTo>
                  <a:pt x="5449" y="98"/>
                </a:lnTo>
                <a:lnTo>
                  <a:pt x="5450" y="98"/>
                </a:lnTo>
                <a:lnTo>
                  <a:pt x="5450" y="98"/>
                </a:lnTo>
                <a:lnTo>
                  <a:pt x="5450" y="98"/>
                </a:lnTo>
                <a:lnTo>
                  <a:pt x="5450" y="98"/>
                </a:lnTo>
                <a:lnTo>
                  <a:pt x="5451" y="98"/>
                </a:lnTo>
                <a:lnTo>
                  <a:pt x="5451" y="98"/>
                </a:lnTo>
                <a:lnTo>
                  <a:pt x="5451" y="98"/>
                </a:lnTo>
                <a:lnTo>
                  <a:pt x="5452" y="98"/>
                </a:lnTo>
                <a:lnTo>
                  <a:pt x="5452" y="98"/>
                </a:lnTo>
                <a:lnTo>
                  <a:pt x="5453" y="98"/>
                </a:lnTo>
                <a:lnTo>
                  <a:pt x="5454" y="96"/>
                </a:lnTo>
                <a:lnTo>
                  <a:pt x="5454" y="96"/>
                </a:lnTo>
                <a:lnTo>
                  <a:pt x="5454" y="96"/>
                </a:lnTo>
                <a:lnTo>
                  <a:pt x="5455" y="96"/>
                </a:lnTo>
                <a:lnTo>
                  <a:pt x="5455" y="96"/>
                </a:lnTo>
                <a:lnTo>
                  <a:pt x="5456" y="96"/>
                </a:lnTo>
                <a:lnTo>
                  <a:pt x="5456" y="97"/>
                </a:lnTo>
                <a:lnTo>
                  <a:pt x="5457" y="97"/>
                </a:lnTo>
                <a:lnTo>
                  <a:pt x="5458" y="97"/>
                </a:lnTo>
                <a:lnTo>
                  <a:pt x="5458" y="97"/>
                </a:lnTo>
                <a:lnTo>
                  <a:pt x="5459" y="96"/>
                </a:lnTo>
                <a:lnTo>
                  <a:pt x="5459" y="96"/>
                </a:lnTo>
                <a:lnTo>
                  <a:pt x="5460" y="97"/>
                </a:lnTo>
                <a:lnTo>
                  <a:pt x="5460" y="97"/>
                </a:lnTo>
                <a:lnTo>
                  <a:pt x="5461" y="98"/>
                </a:lnTo>
                <a:lnTo>
                  <a:pt x="5461" y="98"/>
                </a:lnTo>
                <a:lnTo>
                  <a:pt x="5461" y="98"/>
                </a:lnTo>
                <a:lnTo>
                  <a:pt x="5462" y="98"/>
                </a:lnTo>
                <a:lnTo>
                  <a:pt x="5462" y="97"/>
                </a:lnTo>
                <a:lnTo>
                  <a:pt x="5463" y="97"/>
                </a:lnTo>
                <a:lnTo>
                  <a:pt x="5463" y="97"/>
                </a:lnTo>
                <a:lnTo>
                  <a:pt x="5464" y="97"/>
                </a:lnTo>
                <a:lnTo>
                  <a:pt x="5465" y="96"/>
                </a:lnTo>
                <a:lnTo>
                  <a:pt x="5465" y="96"/>
                </a:lnTo>
                <a:lnTo>
                  <a:pt x="5465" y="96"/>
                </a:lnTo>
                <a:lnTo>
                  <a:pt x="5466" y="96"/>
                </a:lnTo>
                <a:lnTo>
                  <a:pt x="5466" y="96"/>
                </a:lnTo>
                <a:lnTo>
                  <a:pt x="5467" y="98"/>
                </a:lnTo>
                <a:lnTo>
                  <a:pt x="5467" y="98"/>
                </a:lnTo>
                <a:lnTo>
                  <a:pt x="5468" y="96"/>
                </a:lnTo>
                <a:lnTo>
                  <a:pt x="5469" y="96"/>
                </a:lnTo>
                <a:lnTo>
                  <a:pt x="5469" y="96"/>
                </a:lnTo>
                <a:lnTo>
                  <a:pt x="5469" y="96"/>
                </a:lnTo>
                <a:lnTo>
                  <a:pt x="5469" y="96"/>
                </a:lnTo>
                <a:lnTo>
                  <a:pt x="5470" y="96"/>
                </a:lnTo>
                <a:lnTo>
                  <a:pt x="5471" y="96"/>
                </a:lnTo>
                <a:lnTo>
                  <a:pt x="5471" y="96"/>
                </a:lnTo>
                <a:lnTo>
                  <a:pt x="5472" y="94"/>
                </a:lnTo>
                <a:lnTo>
                  <a:pt x="5472" y="94"/>
                </a:lnTo>
                <a:lnTo>
                  <a:pt x="5472" y="94"/>
                </a:lnTo>
                <a:lnTo>
                  <a:pt x="5473" y="94"/>
                </a:lnTo>
                <a:lnTo>
                  <a:pt x="5473" y="94"/>
                </a:lnTo>
                <a:lnTo>
                  <a:pt x="5474" y="94"/>
                </a:lnTo>
                <a:lnTo>
                  <a:pt x="5475" y="94"/>
                </a:lnTo>
                <a:lnTo>
                  <a:pt x="5475" y="94"/>
                </a:lnTo>
                <a:lnTo>
                  <a:pt x="5475" y="94"/>
                </a:lnTo>
                <a:lnTo>
                  <a:pt x="5476" y="94"/>
                </a:lnTo>
                <a:lnTo>
                  <a:pt x="5476" y="94"/>
                </a:lnTo>
                <a:lnTo>
                  <a:pt x="5476" y="94"/>
                </a:lnTo>
                <a:lnTo>
                  <a:pt x="5477" y="94"/>
                </a:lnTo>
                <a:lnTo>
                  <a:pt x="5477" y="94"/>
                </a:lnTo>
                <a:lnTo>
                  <a:pt x="5477" y="94"/>
                </a:lnTo>
                <a:lnTo>
                  <a:pt x="5477" y="94"/>
                </a:lnTo>
                <a:lnTo>
                  <a:pt x="5478" y="94"/>
                </a:lnTo>
                <a:lnTo>
                  <a:pt x="5478" y="94"/>
                </a:lnTo>
                <a:lnTo>
                  <a:pt x="5479" y="94"/>
                </a:lnTo>
                <a:lnTo>
                  <a:pt x="5479" y="94"/>
                </a:lnTo>
                <a:lnTo>
                  <a:pt x="5480" y="94"/>
                </a:lnTo>
                <a:lnTo>
                  <a:pt x="5480" y="94"/>
                </a:lnTo>
                <a:lnTo>
                  <a:pt x="5481" y="94"/>
                </a:lnTo>
                <a:lnTo>
                  <a:pt x="5481" y="94"/>
                </a:lnTo>
                <a:lnTo>
                  <a:pt x="5482" y="94"/>
                </a:lnTo>
                <a:lnTo>
                  <a:pt x="5482" y="94"/>
                </a:lnTo>
                <a:lnTo>
                  <a:pt x="5482" y="95"/>
                </a:lnTo>
                <a:lnTo>
                  <a:pt x="5483" y="95"/>
                </a:lnTo>
                <a:lnTo>
                  <a:pt x="5483" y="95"/>
                </a:lnTo>
                <a:lnTo>
                  <a:pt x="5483" y="95"/>
                </a:lnTo>
                <a:lnTo>
                  <a:pt x="5484" y="94"/>
                </a:lnTo>
                <a:lnTo>
                  <a:pt x="5485" y="94"/>
                </a:lnTo>
                <a:lnTo>
                  <a:pt x="5485" y="94"/>
                </a:lnTo>
                <a:lnTo>
                  <a:pt x="5486" y="94"/>
                </a:lnTo>
                <a:lnTo>
                  <a:pt x="5486" y="94"/>
                </a:lnTo>
                <a:lnTo>
                  <a:pt x="5487" y="94"/>
                </a:lnTo>
                <a:lnTo>
                  <a:pt x="5487" y="94"/>
                </a:lnTo>
                <a:lnTo>
                  <a:pt x="5487" y="94"/>
                </a:lnTo>
                <a:lnTo>
                  <a:pt x="5488" y="94"/>
                </a:lnTo>
                <a:lnTo>
                  <a:pt x="5488" y="94"/>
                </a:lnTo>
                <a:lnTo>
                  <a:pt x="5489" y="94"/>
                </a:lnTo>
                <a:lnTo>
                  <a:pt x="5489" y="94"/>
                </a:lnTo>
                <a:lnTo>
                  <a:pt x="5489" y="95"/>
                </a:lnTo>
                <a:lnTo>
                  <a:pt x="5490" y="96"/>
                </a:lnTo>
                <a:lnTo>
                  <a:pt x="5490" y="96"/>
                </a:lnTo>
                <a:lnTo>
                  <a:pt x="5491" y="96"/>
                </a:lnTo>
                <a:lnTo>
                  <a:pt x="5491" y="96"/>
                </a:lnTo>
                <a:lnTo>
                  <a:pt x="5492" y="96"/>
                </a:lnTo>
                <a:lnTo>
                  <a:pt x="5492" y="96"/>
                </a:lnTo>
                <a:lnTo>
                  <a:pt x="5493" y="95"/>
                </a:lnTo>
                <a:lnTo>
                  <a:pt x="5493" y="95"/>
                </a:lnTo>
                <a:lnTo>
                  <a:pt x="5494" y="96"/>
                </a:lnTo>
                <a:lnTo>
                  <a:pt x="5494" y="96"/>
                </a:lnTo>
                <a:lnTo>
                  <a:pt x="5495" y="96"/>
                </a:lnTo>
                <a:lnTo>
                  <a:pt x="5496" y="97"/>
                </a:lnTo>
                <a:lnTo>
                  <a:pt x="5497" y="96"/>
                </a:lnTo>
                <a:lnTo>
                  <a:pt x="5497" y="96"/>
                </a:lnTo>
                <a:lnTo>
                  <a:pt x="5497" y="95"/>
                </a:lnTo>
                <a:lnTo>
                  <a:pt x="5498" y="95"/>
                </a:lnTo>
                <a:lnTo>
                  <a:pt x="5498" y="95"/>
                </a:lnTo>
                <a:lnTo>
                  <a:pt x="5499" y="95"/>
                </a:lnTo>
                <a:lnTo>
                  <a:pt x="5499" y="95"/>
                </a:lnTo>
                <a:lnTo>
                  <a:pt x="5499" y="95"/>
                </a:lnTo>
                <a:lnTo>
                  <a:pt x="5500" y="96"/>
                </a:lnTo>
                <a:lnTo>
                  <a:pt x="5501" y="96"/>
                </a:lnTo>
                <a:lnTo>
                  <a:pt x="5501" y="96"/>
                </a:lnTo>
                <a:lnTo>
                  <a:pt x="5501" y="95"/>
                </a:lnTo>
                <a:lnTo>
                  <a:pt x="5502" y="95"/>
                </a:lnTo>
                <a:lnTo>
                  <a:pt x="5503" y="95"/>
                </a:lnTo>
                <a:lnTo>
                  <a:pt x="5503" y="95"/>
                </a:lnTo>
                <a:lnTo>
                  <a:pt x="5504" y="95"/>
                </a:lnTo>
                <a:lnTo>
                  <a:pt x="5504" y="96"/>
                </a:lnTo>
                <a:lnTo>
                  <a:pt x="5504" y="96"/>
                </a:lnTo>
                <a:lnTo>
                  <a:pt x="5505" y="96"/>
                </a:lnTo>
                <a:lnTo>
                  <a:pt x="5505" y="96"/>
                </a:lnTo>
                <a:lnTo>
                  <a:pt x="5505" y="96"/>
                </a:lnTo>
                <a:lnTo>
                  <a:pt x="5506" y="96"/>
                </a:lnTo>
                <a:lnTo>
                  <a:pt x="5507" y="96"/>
                </a:lnTo>
                <a:lnTo>
                  <a:pt x="5507" y="96"/>
                </a:lnTo>
                <a:lnTo>
                  <a:pt x="5507" y="96"/>
                </a:lnTo>
                <a:lnTo>
                  <a:pt x="5508" y="96"/>
                </a:lnTo>
                <a:lnTo>
                  <a:pt x="5508" y="97"/>
                </a:lnTo>
                <a:lnTo>
                  <a:pt x="5509" y="98"/>
                </a:lnTo>
                <a:lnTo>
                  <a:pt x="5509" y="98"/>
                </a:lnTo>
                <a:lnTo>
                  <a:pt x="5509" y="98"/>
                </a:lnTo>
                <a:lnTo>
                  <a:pt x="5510" y="98"/>
                </a:lnTo>
                <a:lnTo>
                  <a:pt x="5510" y="98"/>
                </a:lnTo>
                <a:lnTo>
                  <a:pt x="5510" y="98"/>
                </a:lnTo>
                <a:lnTo>
                  <a:pt x="5511" y="98"/>
                </a:lnTo>
                <a:lnTo>
                  <a:pt x="5511" y="98"/>
                </a:lnTo>
                <a:lnTo>
                  <a:pt x="5511" y="98"/>
                </a:lnTo>
                <a:lnTo>
                  <a:pt x="5512" y="98"/>
                </a:lnTo>
                <a:lnTo>
                  <a:pt x="5512" y="98"/>
                </a:lnTo>
                <a:lnTo>
                  <a:pt x="5513" y="98"/>
                </a:lnTo>
                <a:lnTo>
                  <a:pt x="5513" y="96"/>
                </a:lnTo>
                <a:lnTo>
                  <a:pt x="5513" y="95"/>
                </a:lnTo>
                <a:lnTo>
                  <a:pt x="5514" y="96"/>
                </a:lnTo>
                <a:lnTo>
                  <a:pt x="5514" y="96"/>
                </a:lnTo>
                <a:lnTo>
                  <a:pt x="5515" y="96"/>
                </a:lnTo>
                <a:lnTo>
                  <a:pt x="5515" y="96"/>
                </a:lnTo>
                <a:lnTo>
                  <a:pt x="5515" y="96"/>
                </a:lnTo>
                <a:lnTo>
                  <a:pt x="5516" y="95"/>
                </a:lnTo>
                <a:lnTo>
                  <a:pt x="5517" y="94"/>
                </a:lnTo>
                <a:lnTo>
                  <a:pt x="5517" y="94"/>
                </a:lnTo>
                <a:lnTo>
                  <a:pt x="5517" y="94"/>
                </a:lnTo>
                <a:lnTo>
                  <a:pt x="5518" y="94"/>
                </a:lnTo>
                <a:lnTo>
                  <a:pt x="5519" y="93"/>
                </a:lnTo>
                <a:lnTo>
                  <a:pt x="5519" y="93"/>
                </a:lnTo>
                <a:lnTo>
                  <a:pt x="5520" y="93"/>
                </a:lnTo>
                <a:lnTo>
                  <a:pt x="5520" y="93"/>
                </a:lnTo>
                <a:lnTo>
                  <a:pt x="5520" y="93"/>
                </a:lnTo>
                <a:lnTo>
                  <a:pt x="5521" y="93"/>
                </a:lnTo>
                <a:lnTo>
                  <a:pt x="5521" y="93"/>
                </a:lnTo>
                <a:lnTo>
                  <a:pt x="5522" y="92"/>
                </a:lnTo>
                <a:lnTo>
                  <a:pt x="5522" y="92"/>
                </a:lnTo>
                <a:lnTo>
                  <a:pt x="5523" y="93"/>
                </a:lnTo>
                <a:lnTo>
                  <a:pt x="5524" y="93"/>
                </a:lnTo>
                <a:lnTo>
                  <a:pt x="5524" y="93"/>
                </a:lnTo>
                <a:lnTo>
                  <a:pt x="5524" y="93"/>
                </a:lnTo>
                <a:lnTo>
                  <a:pt x="5524" y="93"/>
                </a:lnTo>
                <a:lnTo>
                  <a:pt x="5525" y="93"/>
                </a:lnTo>
                <a:lnTo>
                  <a:pt x="5525" y="93"/>
                </a:lnTo>
                <a:lnTo>
                  <a:pt x="5526" y="92"/>
                </a:lnTo>
                <a:lnTo>
                  <a:pt x="5526" y="92"/>
                </a:lnTo>
                <a:lnTo>
                  <a:pt x="5526" y="92"/>
                </a:lnTo>
                <a:lnTo>
                  <a:pt x="5527" y="92"/>
                </a:lnTo>
                <a:lnTo>
                  <a:pt x="5527" y="92"/>
                </a:lnTo>
                <a:lnTo>
                  <a:pt x="5528" y="92"/>
                </a:lnTo>
                <a:lnTo>
                  <a:pt x="5528" y="92"/>
                </a:lnTo>
                <a:lnTo>
                  <a:pt x="5528" y="92"/>
                </a:lnTo>
                <a:lnTo>
                  <a:pt x="5529" y="92"/>
                </a:lnTo>
                <a:lnTo>
                  <a:pt x="5530" y="92"/>
                </a:lnTo>
                <a:lnTo>
                  <a:pt x="5530" y="92"/>
                </a:lnTo>
                <a:lnTo>
                  <a:pt x="5531" y="91"/>
                </a:lnTo>
                <a:lnTo>
                  <a:pt x="5531" y="91"/>
                </a:lnTo>
                <a:lnTo>
                  <a:pt x="5532" y="91"/>
                </a:lnTo>
                <a:lnTo>
                  <a:pt x="5532" y="91"/>
                </a:lnTo>
                <a:lnTo>
                  <a:pt x="5532" y="91"/>
                </a:lnTo>
                <a:lnTo>
                  <a:pt x="5533" y="92"/>
                </a:lnTo>
                <a:lnTo>
                  <a:pt x="5534" y="92"/>
                </a:lnTo>
                <a:lnTo>
                  <a:pt x="5534" y="92"/>
                </a:lnTo>
                <a:lnTo>
                  <a:pt x="5535" y="92"/>
                </a:lnTo>
                <a:lnTo>
                  <a:pt x="5535" y="92"/>
                </a:lnTo>
                <a:lnTo>
                  <a:pt x="5536" y="91"/>
                </a:lnTo>
                <a:lnTo>
                  <a:pt x="5536" y="91"/>
                </a:lnTo>
                <a:lnTo>
                  <a:pt x="5536" y="91"/>
                </a:lnTo>
                <a:lnTo>
                  <a:pt x="5537" y="90"/>
                </a:lnTo>
                <a:lnTo>
                  <a:pt x="5537" y="91"/>
                </a:lnTo>
                <a:lnTo>
                  <a:pt x="5538" y="90"/>
                </a:lnTo>
                <a:lnTo>
                  <a:pt x="5538" y="91"/>
                </a:lnTo>
                <a:lnTo>
                  <a:pt x="5539" y="91"/>
                </a:lnTo>
                <a:lnTo>
                  <a:pt x="5539" y="91"/>
                </a:lnTo>
                <a:lnTo>
                  <a:pt x="5540" y="91"/>
                </a:lnTo>
                <a:lnTo>
                  <a:pt x="5540" y="91"/>
                </a:lnTo>
                <a:lnTo>
                  <a:pt x="5541" y="90"/>
                </a:lnTo>
                <a:lnTo>
                  <a:pt x="5541" y="90"/>
                </a:lnTo>
                <a:lnTo>
                  <a:pt x="5542" y="90"/>
                </a:lnTo>
                <a:lnTo>
                  <a:pt x="5542" y="90"/>
                </a:lnTo>
                <a:lnTo>
                  <a:pt x="5543" y="89"/>
                </a:lnTo>
                <a:lnTo>
                  <a:pt x="5543" y="90"/>
                </a:lnTo>
                <a:lnTo>
                  <a:pt x="5544" y="90"/>
                </a:lnTo>
                <a:lnTo>
                  <a:pt x="5544" y="90"/>
                </a:lnTo>
                <a:lnTo>
                  <a:pt x="5544" y="91"/>
                </a:lnTo>
                <a:lnTo>
                  <a:pt x="5545" y="91"/>
                </a:lnTo>
                <a:lnTo>
                  <a:pt x="5546" y="92"/>
                </a:lnTo>
                <a:lnTo>
                  <a:pt x="5546" y="93"/>
                </a:lnTo>
                <a:lnTo>
                  <a:pt x="5546" y="92"/>
                </a:lnTo>
                <a:lnTo>
                  <a:pt x="5547" y="92"/>
                </a:lnTo>
                <a:lnTo>
                  <a:pt x="5547" y="92"/>
                </a:lnTo>
                <a:lnTo>
                  <a:pt x="5548" y="93"/>
                </a:lnTo>
                <a:lnTo>
                  <a:pt x="5548" y="93"/>
                </a:lnTo>
                <a:lnTo>
                  <a:pt x="5549" y="95"/>
                </a:lnTo>
                <a:lnTo>
                  <a:pt x="5550" y="95"/>
                </a:lnTo>
                <a:lnTo>
                  <a:pt x="5550" y="96"/>
                </a:lnTo>
                <a:lnTo>
                  <a:pt x="5551" y="96"/>
                </a:lnTo>
                <a:lnTo>
                  <a:pt x="5551" y="96"/>
                </a:lnTo>
                <a:lnTo>
                  <a:pt x="5551" y="96"/>
                </a:lnTo>
                <a:lnTo>
                  <a:pt x="5552" y="96"/>
                </a:lnTo>
                <a:lnTo>
                  <a:pt x="5552" y="96"/>
                </a:lnTo>
                <a:lnTo>
                  <a:pt x="5553" y="96"/>
                </a:lnTo>
                <a:lnTo>
                  <a:pt x="5553" y="96"/>
                </a:lnTo>
                <a:lnTo>
                  <a:pt x="5553" y="96"/>
                </a:lnTo>
                <a:lnTo>
                  <a:pt x="5554" y="97"/>
                </a:lnTo>
                <a:lnTo>
                  <a:pt x="5555" y="97"/>
                </a:lnTo>
                <a:lnTo>
                  <a:pt x="5555" y="97"/>
                </a:lnTo>
                <a:lnTo>
                  <a:pt x="5556" y="97"/>
                </a:lnTo>
                <a:lnTo>
                  <a:pt x="5556" y="97"/>
                </a:lnTo>
                <a:lnTo>
                  <a:pt x="5557" y="98"/>
                </a:lnTo>
                <a:lnTo>
                  <a:pt x="5557" y="98"/>
                </a:lnTo>
                <a:lnTo>
                  <a:pt x="5558" y="98"/>
                </a:lnTo>
                <a:lnTo>
                  <a:pt x="5558" y="98"/>
                </a:lnTo>
                <a:lnTo>
                  <a:pt x="5559" y="99"/>
                </a:lnTo>
                <a:lnTo>
                  <a:pt x="5560" y="99"/>
                </a:lnTo>
                <a:lnTo>
                  <a:pt x="5560" y="99"/>
                </a:lnTo>
                <a:lnTo>
                  <a:pt x="5560" y="99"/>
                </a:lnTo>
                <a:lnTo>
                  <a:pt x="5561" y="99"/>
                </a:lnTo>
                <a:lnTo>
                  <a:pt x="5561" y="99"/>
                </a:lnTo>
                <a:lnTo>
                  <a:pt x="5562" y="99"/>
                </a:lnTo>
                <a:lnTo>
                  <a:pt x="5562" y="99"/>
                </a:lnTo>
                <a:lnTo>
                  <a:pt x="5562" y="99"/>
                </a:lnTo>
                <a:lnTo>
                  <a:pt x="5563" y="100"/>
                </a:lnTo>
                <a:lnTo>
                  <a:pt x="5563" y="100"/>
                </a:lnTo>
                <a:lnTo>
                  <a:pt x="5564" y="100"/>
                </a:lnTo>
                <a:lnTo>
                  <a:pt x="5564" y="100"/>
                </a:lnTo>
                <a:lnTo>
                  <a:pt x="5565" y="100"/>
                </a:lnTo>
                <a:lnTo>
                  <a:pt x="5566" y="100"/>
                </a:lnTo>
                <a:lnTo>
                  <a:pt x="5566" y="100"/>
                </a:lnTo>
                <a:lnTo>
                  <a:pt x="5567" y="100"/>
                </a:lnTo>
                <a:lnTo>
                  <a:pt x="5567" y="99"/>
                </a:lnTo>
                <a:lnTo>
                  <a:pt x="5568" y="97"/>
                </a:lnTo>
                <a:lnTo>
                  <a:pt x="5568" y="96"/>
                </a:lnTo>
                <a:lnTo>
                  <a:pt x="5569" y="94"/>
                </a:lnTo>
                <a:lnTo>
                  <a:pt x="5569" y="94"/>
                </a:lnTo>
                <a:lnTo>
                  <a:pt x="5569" y="94"/>
                </a:lnTo>
                <a:lnTo>
                  <a:pt x="5570" y="93"/>
                </a:lnTo>
                <a:lnTo>
                  <a:pt x="5570" y="93"/>
                </a:lnTo>
                <a:lnTo>
                  <a:pt x="5571" y="94"/>
                </a:lnTo>
                <a:lnTo>
                  <a:pt x="5572" y="95"/>
                </a:lnTo>
                <a:lnTo>
                  <a:pt x="5572" y="95"/>
                </a:lnTo>
                <a:lnTo>
                  <a:pt x="5572" y="95"/>
                </a:lnTo>
                <a:lnTo>
                  <a:pt x="5573" y="94"/>
                </a:lnTo>
                <a:lnTo>
                  <a:pt x="5573" y="93"/>
                </a:lnTo>
                <a:lnTo>
                  <a:pt x="5574" y="92"/>
                </a:lnTo>
                <a:lnTo>
                  <a:pt x="5574" y="92"/>
                </a:lnTo>
                <a:lnTo>
                  <a:pt x="5575" y="91"/>
                </a:lnTo>
                <a:lnTo>
                  <a:pt x="5576" y="92"/>
                </a:lnTo>
                <a:lnTo>
                  <a:pt x="5576" y="91"/>
                </a:lnTo>
                <a:lnTo>
                  <a:pt x="5576" y="91"/>
                </a:lnTo>
                <a:lnTo>
                  <a:pt x="5577" y="91"/>
                </a:lnTo>
                <a:lnTo>
                  <a:pt x="5578" y="92"/>
                </a:lnTo>
                <a:lnTo>
                  <a:pt x="5578" y="92"/>
                </a:lnTo>
                <a:lnTo>
                  <a:pt x="5578" y="92"/>
                </a:lnTo>
                <a:lnTo>
                  <a:pt x="5578" y="92"/>
                </a:lnTo>
                <a:lnTo>
                  <a:pt x="5579" y="91"/>
                </a:lnTo>
                <a:lnTo>
                  <a:pt x="5579" y="90"/>
                </a:lnTo>
                <a:lnTo>
                  <a:pt x="5580" y="89"/>
                </a:lnTo>
                <a:lnTo>
                  <a:pt x="5580" y="89"/>
                </a:lnTo>
                <a:lnTo>
                  <a:pt x="5581" y="88"/>
                </a:lnTo>
                <a:lnTo>
                  <a:pt x="5582" y="88"/>
                </a:lnTo>
                <a:lnTo>
                  <a:pt x="5583" y="87"/>
                </a:lnTo>
                <a:lnTo>
                  <a:pt x="5583" y="87"/>
                </a:lnTo>
                <a:lnTo>
                  <a:pt x="5584" y="88"/>
                </a:lnTo>
                <a:lnTo>
                  <a:pt x="5584" y="88"/>
                </a:lnTo>
                <a:lnTo>
                  <a:pt x="5585" y="87"/>
                </a:lnTo>
                <a:lnTo>
                  <a:pt x="5585" y="86"/>
                </a:lnTo>
                <a:lnTo>
                  <a:pt x="5586" y="83"/>
                </a:lnTo>
                <a:lnTo>
                  <a:pt x="5586" y="82"/>
                </a:lnTo>
                <a:lnTo>
                  <a:pt x="5587" y="80"/>
                </a:lnTo>
                <a:lnTo>
                  <a:pt x="5588" y="80"/>
                </a:lnTo>
                <a:lnTo>
                  <a:pt x="5588" y="80"/>
                </a:lnTo>
                <a:lnTo>
                  <a:pt x="5589" y="80"/>
                </a:lnTo>
                <a:lnTo>
                  <a:pt x="5589" y="80"/>
                </a:lnTo>
                <a:lnTo>
                  <a:pt x="5589" y="80"/>
                </a:lnTo>
                <a:lnTo>
                  <a:pt x="5589" y="80"/>
                </a:lnTo>
                <a:lnTo>
                  <a:pt x="5590" y="80"/>
                </a:lnTo>
                <a:lnTo>
                  <a:pt x="5590" y="80"/>
                </a:lnTo>
                <a:lnTo>
                  <a:pt x="5591" y="77"/>
                </a:lnTo>
                <a:lnTo>
                  <a:pt x="5591" y="76"/>
                </a:lnTo>
                <a:lnTo>
                  <a:pt x="5592" y="73"/>
                </a:lnTo>
                <a:lnTo>
                  <a:pt x="5593" y="72"/>
                </a:lnTo>
                <a:lnTo>
                  <a:pt x="5594" y="71"/>
                </a:lnTo>
                <a:lnTo>
                  <a:pt x="5594" y="73"/>
                </a:lnTo>
                <a:lnTo>
                  <a:pt x="5595" y="75"/>
                </a:lnTo>
                <a:lnTo>
                  <a:pt x="5595" y="75"/>
                </a:lnTo>
                <a:lnTo>
                  <a:pt x="5596" y="76"/>
                </a:lnTo>
                <a:lnTo>
                  <a:pt x="5596" y="76"/>
                </a:lnTo>
                <a:lnTo>
                  <a:pt x="5596" y="76"/>
                </a:lnTo>
                <a:lnTo>
                  <a:pt x="5597" y="77"/>
                </a:lnTo>
                <a:lnTo>
                  <a:pt x="5598" y="77"/>
                </a:lnTo>
                <a:lnTo>
                  <a:pt x="5599" y="78"/>
                </a:lnTo>
                <a:lnTo>
                  <a:pt x="5599" y="78"/>
                </a:lnTo>
                <a:lnTo>
                  <a:pt x="5599" y="79"/>
                </a:lnTo>
                <a:lnTo>
                  <a:pt x="5599" y="77"/>
                </a:lnTo>
                <a:lnTo>
                  <a:pt x="5600" y="78"/>
                </a:lnTo>
                <a:lnTo>
                  <a:pt x="5600" y="79"/>
                </a:lnTo>
                <a:lnTo>
                  <a:pt x="5601" y="79"/>
                </a:lnTo>
                <a:lnTo>
                  <a:pt x="5601" y="80"/>
                </a:lnTo>
                <a:lnTo>
                  <a:pt x="5602" y="80"/>
                </a:lnTo>
                <a:lnTo>
                  <a:pt x="5602" y="79"/>
                </a:lnTo>
                <a:lnTo>
                  <a:pt x="5602" y="79"/>
                </a:lnTo>
                <a:lnTo>
                  <a:pt x="5603" y="79"/>
                </a:lnTo>
                <a:lnTo>
                  <a:pt x="5603" y="80"/>
                </a:lnTo>
                <a:lnTo>
                  <a:pt x="5604" y="80"/>
                </a:lnTo>
                <a:lnTo>
                  <a:pt x="5605" y="80"/>
                </a:lnTo>
                <a:lnTo>
                  <a:pt x="5605" y="81"/>
                </a:lnTo>
                <a:lnTo>
                  <a:pt x="5605" y="81"/>
                </a:lnTo>
                <a:lnTo>
                  <a:pt x="5606" y="81"/>
                </a:lnTo>
                <a:lnTo>
                  <a:pt x="5606" y="82"/>
                </a:lnTo>
                <a:lnTo>
                  <a:pt x="5607" y="82"/>
                </a:lnTo>
                <a:lnTo>
                  <a:pt x="5607" y="82"/>
                </a:lnTo>
                <a:lnTo>
                  <a:pt x="5608" y="83"/>
                </a:lnTo>
                <a:lnTo>
                  <a:pt x="5608" y="82"/>
                </a:lnTo>
                <a:lnTo>
                  <a:pt x="5609" y="82"/>
                </a:lnTo>
                <a:lnTo>
                  <a:pt x="5610" y="81"/>
                </a:lnTo>
                <a:lnTo>
                  <a:pt x="5610" y="80"/>
                </a:lnTo>
                <a:lnTo>
                  <a:pt x="5611" y="80"/>
                </a:lnTo>
                <a:lnTo>
                  <a:pt x="5611" y="80"/>
                </a:lnTo>
                <a:lnTo>
                  <a:pt x="5612" y="81"/>
                </a:lnTo>
                <a:lnTo>
                  <a:pt x="5612" y="81"/>
                </a:lnTo>
                <a:lnTo>
                  <a:pt x="5613" y="82"/>
                </a:lnTo>
                <a:lnTo>
                  <a:pt x="5614" y="82"/>
                </a:lnTo>
                <a:lnTo>
                  <a:pt x="5614" y="82"/>
                </a:lnTo>
                <a:lnTo>
                  <a:pt x="5615" y="81"/>
                </a:lnTo>
                <a:lnTo>
                  <a:pt x="5615" y="80"/>
                </a:lnTo>
                <a:lnTo>
                  <a:pt x="5616" y="80"/>
                </a:lnTo>
                <a:lnTo>
                  <a:pt x="5616" y="80"/>
                </a:lnTo>
                <a:lnTo>
                  <a:pt x="5617" y="79"/>
                </a:lnTo>
                <a:lnTo>
                  <a:pt x="5617" y="79"/>
                </a:lnTo>
                <a:lnTo>
                  <a:pt x="5617" y="79"/>
                </a:lnTo>
                <a:lnTo>
                  <a:pt x="5618" y="78"/>
                </a:lnTo>
                <a:lnTo>
                  <a:pt x="5618" y="79"/>
                </a:lnTo>
                <a:lnTo>
                  <a:pt x="5619" y="79"/>
                </a:lnTo>
                <a:lnTo>
                  <a:pt x="5619" y="80"/>
                </a:lnTo>
                <a:lnTo>
                  <a:pt x="5620" y="80"/>
                </a:lnTo>
                <a:lnTo>
                  <a:pt x="5621" y="80"/>
                </a:lnTo>
                <a:lnTo>
                  <a:pt x="5621" y="80"/>
                </a:lnTo>
                <a:lnTo>
                  <a:pt x="5622" y="79"/>
                </a:lnTo>
                <a:lnTo>
                  <a:pt x="5622" y="79"/>
                </a:lnTo>
                <a:lnTo>
                  <a:pt x="5622" y="79"/>
                </a:lnTo>
                <a:lnTo>
                  <a:pt x="5623" y="78"/>
                </a:lnTo>
                <a:lnTo>
                  <a:pt x="5623" y="79"/>
                </a:lnTo>
                <a:lnTo>
                  <a:pt x="5623" y="79"/>
                </a:lnTo>
                <a:lnTo>
                  <a:pt x="5623" y="79"/>
                </a:lnTo>
                <a:lnTo>
                  <a:pt x="5624" y="79"/>
                </a:lnTo>
                <a:lnTo>
                  <a:pt x="5624" y="79"/>
                </a:lnTo>
                <a:lnTo>
                  <a:pt x="5625" y="78"/>
                </a:lnTo>
                <a:lnTo>
                  <a:pt x="5625" y="79"/>
                </a:lnTo>
                <a:lnTo>
                  <a:pt x="5626" y="78"/>
                </a:lnTo>
                <a:lnTo>
                  <a:pt x="5626" y="76"/>
                </a:lnTo>
                <a:lnTo>
                  <a:pt x="5627" y="70"/>
                </a:lnTo>
                <a:lnTo>
                  <a:pt x="5627" y="69"/>
                </a:lnTo>
                <a:lnTo>
                  <a:pt x="5628" y="65"/>
                </a:lnTo>
                <a:lnTo>
                  <a:pt x="5628" y="64"/>
                </a:lnTo>
                <a:lnTo>
                  <a:pt x="5629" y="63"/>
                </a:lnTo>
                <a:lnTo>
                  <a:pt x="5630" y="63"/>
                </a:lnTo>
                <a:lnTo>
                  <a:pt x="5631" y="64"/>
                </a:lnTo>
                <a:lnTo>
                  <a:pt x="5631" y="64"/>
                </a:lnTo>
                <a:lnTo>
                  <a:pt x="5631" y="65"/>
                </a:lnTo>
                <a:lnTo>
                  <a:pt x="5632" y="57"/>
                </a:lnTo>
                <a:lnTo>
                  <a:pt x="5632" y="50"/>
                </a:lnTo>
                <a:lnTo>
                  <a:pt x="5633" y="27"/>
                </a:lnTo>
                <a:lnTo>
                  <a:pt x="5633" y="21"/>
                </a:lnTo>
                <a:lnTo>
                  <a:pt x="5634" y="26"/>
                </a:lnTo>
                <a:lnTo>
                  <a:pt x="5635" y="27"/>
                </a:lnTo>
                <a:lnTo>
                  <a:pt x="5635" y="38"/>
                </a:lnTo>
                <a:lnTo>
                  <a:pt x="5636" y="38"/>
                </a:lnTo>
                <a:lnTo>
                  <a:pt x="5636" y="38"/>
                </a:lnTo>
                <a:lnTo>
                  <a:pt x="5637" y="38"/>
                </a:lnTo>
                <a:lnTo>
                  <a:pt x="5637" y="38"/>
                </a:lnTo>
                <a:lnTo>
                  <a:pt x="5638" y="32"/>
                </a:lnTo>
                <a:lnTo>
                  <a:pt x="5638" y="32"/>
                </a:lnTo>
                <a:lnTo>
                  <a:pt x="5638" y="32"/>
                </a:lnTo>
                <a:lnTo>
                  <a:pt x="5639" y="30"/>
                </a:lnTo>
                <a:lnTo>
                  <a:pt x="5639" y="30"/>
                </a:lnTo>
                <a:lnTo>
                  <a:pt x="5640" y="33"/>
                </a:lnTo>
                <a:lnTo>
                  <a:pt x="5641" y="33"/>
                </a:lnTo>
                <a:lnTo>
                  <a:pt x="5642" y="36"/>
                </a:lnTo>
                <a:lnTo>
                  <a:pt x="5642" y="37"/>
                </a:lnTo>
                <a:lnTo>
                  <a:pt x="5643" y="38"/>
                </a:lnTo>
                <a:lnTo>
                  <a:pt x="5643" y="38"/>
                </a:lnTo>
                <a:lnTo>
                  <a:pt x="5643" y="39"/>
                </a:lnTo>
                <a:lnTo>
                  <a:pt x="5644" y="38"/>
                </a:lnTo>
                <a:lnTo>
                  <a:pt x="5644" y="38"/>
                </a:lnTo>
                <a:lnTo>
                  <a:pt x="5644" y="38"/>
                </a:lnTo>
                <a:lnTo>
                  <a:pt x="5645" y="37"/>
                </a:lnTo>
                <a:lnTo>
                  <a:pt x="5646" y="36"/>
                </a:lnTo>
                <a:lnTo>
                  <a:pt x="5646" y="36"/>
                </a:lnTo>
                <a:lnTo>
                  <a:pt x="5646" y="38"/>
                </a:lnTo>
                <a:lnTo>
                  <a:pt x="5647" y="40"/>
                </a:lnTo>
                <a:lnTo>
                  <a:pt x="5648" y="38"/>
                </a:lnTo>
                <a:lnTo>
                  <a:pt x="5648" y="39"/>
                </a:lnTo>
                <a:lnTo>
                  <a:pt x="5649" y="40"/>
                </a:lnTo>
                <a:lnTo>
                  <a:pt x="5649" y="40"/>
                </a:lnTo>
                <a:lnTo>
                  <a:pt x="5650" y="40"/>
                </a:lnTo>
                <a:lnTo>
                  <a:pt x="5650" y="40"/>
                </a:lnTo>
                <a:lnTo>
                  <a:pt x="5651" y="40"/>
                </a:lnTo>
                <a:lnTo>
                  <a:pt x="5651" y="39"/>
                </a:lnTo>
                <a:lnTo>
                  <a:pt x="5652" y="40"/>
                </a:lnTo>
                <a:lnTo>
                  <a:pt x="5653" y="40"/>
                </a:lnTo>
                <a:lnTo>
                  <a:pt x="5653" y="38"/>
                </a:lnTo>
                <a:lnTo>
                  <a:pt x="5653" y="38"/>
                </a:lnTo>
                <a:lnTo>
                  <a:pt x="5654" y="38"/>
                </a:lnTo>
                <a:lnTo>
                  <a:pt x="5654" y="38"/>
                </a:lnTo>
                <a:lnTo>
                  <a:pt x="5655" y="38"/>
                </a:lnTo>
                <a:lnTo>
                  <a:pt x="5655" y="38"/>
                </a:lnTo>
                <a:lnTo>
                  <a:pt x="5655" y="37"/>
                </a:lnTo>
                <a:lnTo>
                  <a:pt x="5656" y="38"/>
                </a:lnTo>
                <a:lnTo>
                  <a:pt x="5656" y="38"/>
                </a:lnTo>
                <a:lnTo>
                  <a:pt x="5657" y="38"/>
                </a:lnTo>
                <a:lnTo>
                  <a:pt x="5658" y="37"/>
                </a:lnTo>
                <a:lnTo>
                  <a:pt x="5658" y="37"/>
                </a:lnTo>
                <a:lnTo>
                  <a:pt x="5658" y="38"/>
                </a:lnTo>
                <a:lnTo>
                  <a:pt x="5659" y="36"/>
                </a:lnTo>
                <a:lnTo>
                  <a:pt x="5659" y="36"/>
                </a:lnTo>
                <a:lnTo>
                  <a:pt x="5660" y="36"/>
                </a:lnTo>
                <a:lnTo>
                  <a:pt x="5660" y="36"/>
                </a:lnTo>
                <a:lnTo>
                  <a:pt x="5661" y="36"/>
                </a:lnTo>
                <a:lnTo>
                  <a:pt x="5661" y="35"/>
                </a:lnTo>
                <a:lnTo>
                  <a:pt x="5662" y="34"/>
                </a:lnTo>
                <a:lnTo>
                  <a:pt x="5662" y="39"/>
                </a:lnTo>
                <a:lnTo>
                  <a:pt x="5663" y="40"/>
                </a:lnTo>
                <a:lnTo>
                  <a:pt x="5664" y="42"/>
                </a:lnTo>
                <a:lnTo>
                  <a:pt x="5664" y="44"/>
                </a:lnTo>
                <a:lnTo>
                  <a:pt x="5665" y="46"/>
                </a:lnTo>
                <a:lnTo>
                  <a:pt x="5665" y="46"/>
                </a:lnTo>
                <a:lnTo>
                  <a:pt x="5666" y="46"/>
                </a:lnTo>
                <a:lnTo>
                  <a:pt x="5666" y="46"/>
                </a:lnTo>
                <a:lnTo>
                  <a:pt x="5666" y="46"/>
                </a:lnTo>
                <a:lnTo>
                  <a:pt x="5667" y="46"/>
                </a:lnTo>
                <a:lnTo>
                  <a:pt x="5667" y="47"/>
                </a:lnTo>
                <a:lnTo>
                  <a:pt x="5668" y="48"/>
                </a:lnTo>
                <a:lnTo>
                  <a:pt x="5669" y="52"/>
                </a:lnTo>
                <a:lnTo>
                  <a:pt x="5669" y="53"/>
                </a:lnTo>
                <a:lnTo>
                  <a:pt x="5670" y="66"/>
                </a:lnTo>
                <a:lnTo>
                  <a:pt x="5670" y="69"/>
                </a:lnTo>
                <a:lnTo>
                  <a:pt x="5671" y="75"/>
                </a:lnTo>
                <a:lnTo>
                  <a:pt x="5671" y="75"/>
                </a:lnTo>
                <a:lnTo>
                  <a:pt x="5672" y="75"/>
                </a:lnTo>
                <a:lnTo>
                  <a:pt x="5672" y="75"/>
                </a:lnTo>
                <a:lnTo>
                  <a:pt x="5673" y="75"/>
                </a:lnTo>
                <a:lnTo>
                  <a:pt x="5673" y="75"/>
                </a:lnTo>
                <a:lnTo>
                  <a:pt x="5673" y="74"/>
                </a:lnTo>
                <a:lnTo>
                  <a:pt x="5674" y="75"/>
                </a:lnTo>
                <a:lnTo>
                  <a:pt x="5674" y="75"/>
                </a:lnTo>
                <a:lnTo>
                  <a:pt x="5675" y="76"/>
                </a:lnTo>
                <a:lnTo>
                  <a:pt x="5675" y="77"/>
                </a:lnTo>
                <a:lnTo>
                  <a:pt x="5676" y="80"/>
                </a:lnTo>
                <a:lnTo>
                  <a:pt x="5676" y="80"/>
                </a:lnTo>
                <a:lnTo>
                  <a:pt x="5677" y="79"/>
                </a:lnTo>
                <a:lnTo>
                  <a:pt x="5677" y="79"/>
                </a:lnTo>
                <a:lnTo>
                  <a:pt x="5678" y="79"/>
                </a:lnTo>
                <a:lnTo>
                  <a:pt x="5678" y="79"/>
                </a:lnTo>
                <a:lnTo>
                  <a:pt x="5678" y="79"/>
                </a:lnTo>
                <a:lnTo>
                  <a:pt x="5679" y="79"/>
                </a:lnTo>
                <a:lnTo>
                  <a:pt x="5679" y="78"/>
                </a:lnTo>
                <a:lnTo>
                  <a:pt x="5680" y="78"/>
                </a:lnTo>
                <a:lnTo>
                  <a:pt x="5680" y="78"/>
                </a:lnTo>
                <a:lnTo>
                  <a:pt x="5681" y="78"/>
                </a:lnTo>
                <a:lnTo>
                  <a:pt x="5681" y="77"/>
                </a:lnTo>
                <a:lnTo>
                  <a:pt x="5682" y="77"/>
                </a:lnTo>
                <a:lnTo>
                  <a:pt x="5682" y="77"/>
                </a:lnTo>
                <a:lnTo>
                  <a:pt x="5682" y="77"/>
                </a:lnTo>
                <a:lnTo>
                  <a:pt x="5683" y="77"/>
                </a:lnTo>
                <a:lnTo>
                  <a:pt x="5683" y="77"/>
                </a:lnTo>
                <a:lnTo>
                  <a:pt x="5683" y="77"/>
                </a:lnTo>
                <a:lnTo>
                  <a:pt x="5684" y="77"/>
                </a:lnTo>
                <a:lnTo>
                  <a:pt x="5685" y="77"/>
                </a:lnTo>
                <a:lnTo>
                  <a:pt x="5685" y="76"/>
                </a:lnTo>
                <a:lnTo>
                  <a:pt x="5686" y="76"/>
                </a:lnTo>
                <a:lnTo>
                  <a:pt x="5686" y="76"/>
                </a:lnTo>
                <a:lnTo>
                  <a:pt x="5687" y="74"/>
                </a:lnTo>
                <a:lnTo>
                  <a:pt x="5687" y="74"/>
                </a:lnTo>
                <a:lnTo>
                  <a:pt x="5688" y="72"/>
                </a:lnTo>
                <a:lnTo>
                  <a:pt x="5689" y="72"/>
                </a:lnTo>
                <a:lnTo>
                  <a:pt x="5690" y="70"/>
                </a:lnTo>
                <a:lnTo>
                  <a:pt x="5690" y="70"/>
                </a:lnTo>
                <a:lnTo>
                  <a:pt x="5691" y="68"/>
                </a:lnTo>
                <a:lnTo>
                  <a:pt x="5691" y="69"/>
                </a:lnTo>
                <a:lnTo>
                  <a:pt x="5692" y="74"/>
                </a:lnTo>
                <a:lnTo>
                  <a:pt x="5692" y="75"/>
                </a:lnTo>
                <a:lnTo>
                  <a:pt x="5693" y="78"/>
                </a:lnTo>
                <a:lnTo>
                  <a:pt x="5693" y="78"/>
                </a:lnTo>
                <a:lnTo>
                  <a:pt x="5694" y="77"/>
                </a:lnTo>
                <a:lnTo>
                  <a:pt x="5694" y="76"/>
                </a:lnTo>
                <a:lnTo>
                  <a:pt x="5694" y="77"/>
                </a:lnTo>
                <a:lnTo>
                  <a:pt x="5694" y="77"/>
                </a:lnTo>
                <a:lnTo>
                  <a:pt x="5695" y="77"/>
                </a:lnTo>
                <a:lnTo>
                  <a:pt x="5696" y="76"/>
                </a:lnTo>
                <a:lnTo>
                  <a:pt x="5696" y="76"/>
                </a:lnTo>
                <a:lnTo>
                  <a:pt x="5696" y="76"/>
                </a:lnTo>
                <a:lnTo>
                  <a:pt x="5697" y="76"/>
                </a:lnTo>
                <a:lnTo>
                  <a:pt x="5697" y="76"/>
                </a:lnTo>
                <a:lnTo>
                  <a:pt x="5697" y="77"/>
                </a:lnTo>
                <a:lnTo>
                  <a:pt x="5698" y="79"/>
                </a:lnTo>
                <a:lnTo>
                  <a:pt x="5698" y="80"/>
                </a:lnTo>
                <a:lnTo>
                  <a:pt x="5699" y="80"/>
                </a:lnTo>
                <a:lnTo>
                  <a:pt x="5700" y="81"/>
                </a:lnTo>
                <a:lnTo>
                  <a:pt x="5701" y="82"/>
                </a:lnTo>
                <a:lnTo>
                  <a:pt x="5701" y="82"/>
                </a:lnTo>
                <a:lnTo>
                  <a:pt x="5701" y="81"/>
                </a:lnTo>
                <a:lnTo>
                  <a:pt x="5702" y="81"/>
                </a:lnTo>
                <a:lnTo>
                  <a:pt x="5702" y="81"/>
                </a:lnTo>
                <a:lnTo>
                  <a:pt x="5703" y="81"/>
                </a:lnTo>
                <a:lnTo>
                  <a:pt x="5703" y="81"/>
                </a:lnTo>
                <a:lnTo>
                  <a:pt x="5703" y="82"/>
                </a:lnTo>
                <a:lnTo>
                  <a:pt x="5704" y="84"/>
                </a:lnTo>
                <a:lnTo>
                  <a:pt x="5705" y="85"/>
                </a:lnTo>
                <a:lnTo>
                  <a:pt x="5705" y="86"/>
                </a:lnTo>
                <a:lnTo>
                  <a:pt x="5706" y="86"/>
                </a:lnTo>
                <a:lnTo>
                  <a:pt x="5706" y="88"/>
                </a:lnTo>
                <a:lnTo>
                  <a:pt x="5707" y="88"/>
                </a:lnTo>
                <a:lnTo>
                  <a:pt x="5707" y="88"/>
                </a:lnTo>
                <a:lnTo>
                  <a:pt x="5707" y="88"/>
                </a:lnTo>
                <a:lnTo>
                  <a:pt x="5708" y="88"/>
                </a:lnTo>
                <a:lnTo>
                  <a:pt x="5708" y="88"/>
                </a:lnTo>
                <a:lnTo>
                  <a:pt x="5709" y="88"/>
                </a:lnTo>
                <a:lnTo>
                  <a:pt x="5709" y="89"/>
                </a:lnTo>
                <a:lnTo>
                  <a:pt x="5709" y="88"/>
                </a:lnTo>
                <a:lnTo>
                  <a:pt x="5710" y="90"/>
                </a:lnTo>
                <a:lnTo>
                  <a:pt x="5711" y="90"/>
                </a:lnTo>
                <a:lnTo>
                  <a:pt x="5712" y="90"/>
                </a:lnTo>
                <a:lnTo>
                  <a:pt x="5712" y="90"/>
                </a:lnTo>
                <a:lnTo>
                  <a:pt x="5712" y="90"/>
                </a:lnTo>
                <a:lnTo>
                  <a:pt x="5713" y="89"/>
                </a:lnTo>
                <a:lnTo>
                  <a:pt x="5713" y="89"/>
                </a:lnTo>
                <a:lnTo>
                  <a:pt x="5714" y="90"/>
                </a:lnTo>
                <a:lnTo>
                  <a:pt x="5714" y="90"/>
                </a:lnTo>
                <a:lnTo>
                  <a:pt x="5715" y="90"/>
                </a:lnTo>
                <a:lnTo>
                  <a:pt x="5715" y="90"/>
                </a:lnTo>
                <a:lnTo>
                  <a:pt x="5716" y="90"/>
                </a:lnTo>
                <a:lnTo>
                  <a:pt x="5717" y="91"/>
                </a:lnTo>
                <a:lnTo>
                  <a:pt x="5717" y="91"/>
                </a:lnTo>
                <a:lnTo>
                  <a:pt x="5717" y="91"/>
                </a:lnTo>
                <a:lnTo>
                  <a:pt x="5718" y="91"/>
                </a:lnTo>
                <a:lnTo>
                  <a:pt x="5718" y="91"/>
                </a:lnTo>
                <a:lnTo>
                  <a:pt x="5719" y="90"/>
                </a:lnTo>
                <a:lnTo>
                  <a:pt x="5719" y="90"/>
                </a:lnTo>
                <a:lnTo>
                  <a:pt x="5720" y="90"/>
                </a:lnTo>
                <a:lnTo>
                  <a:pt x="5721" y="90"/>
                </a:lnTo>
                <a:lnTo>
                  <a:pt x="5721" y="90"/>
                </a:lnTo>
                <a:lnTo>
                  <a:pt x="5721" y="90"/>
                </a:lnTo>
                <a:lnTo>
                  <a:pt x="5722" y="89"/>
                </a:lnTo>
                <a:lnTo>
                  <a:pt x="5723" y="89"/>
                </a:lnTo>
                <a:lnTo>
                  <a:pt x="5723" y="89"/>
                </a:lnTo>
                <a:lnTo>
                  <a:pt x="5724" y="88"/>
                </a:lnTo>
                <a:lnTo>
                  <a:pt x="5724" y="88"/>
                </a:lnTo>
                <a:lnTo>
                  <a:pt x="5725" y="88"/>
                </a:lnTo>
                <a:lnTo>
                  <a:pt x="5725" y="88"/>
                </a:lnTo>
                <a:lnTo>
                  <a:pt x="5726" y="87"/>
                </a:lnTo>
                <a:lnTo>
                  <a:pt x="5727" y="87"/>
                </a:lnTo>
                <a:lnTo>
                  <a:pt x="5728" y="87"/>
                </a:lnTo>
                <a:lnTo>
                  <a:pt x="5728" y="87"/>
                </a:lnTo>
                <a:lnTo>
                  <a:pt x="5729" y="86"/>
                </a:lnTo>
                <a:lnTo>
                  <a:pt x="5729" y="86"/>
                </a:lnTo>
                <a:lnTo>
                  <a:pt x="5730" y="85"/>
                </a:lnTo>
                <a:lnTo>
                  <a:pt x="5730" y="85"/>
                </a:lnTo>
                <a:lnTo>
                  <a:pt x="5731" y="84"/>
                </a:lnTo>
                <a:lnTo>
                  <a:pt x="5732" y="84"/>
                </a:lnTo>
                <a:lnTo>
                  <a:pt x="5733" y="84"/>
                </a:lnTo>
                <a:lnTo>
                  <a:pt x="5733" y="84"/>
                </a:lnTo>
                <a:lnTo>
                  <a:pt x="5733" y="84"/>
                </a:lnTo>
                <a:lnTo>
                  <a:pt x="5733" y="82"/>
                </a:lnTo>
                <a:lnTo>
                  <a:pt x="5734" y="83"/>
                </a:lnTo>
                <a:lnTo>
                  <a:pt x="5734" y="83"/>
                </a:lnTo>
                <a:lnTo>
                  <a:pt x="5735" y="85"/>
                </a:lnTo>
                <a:lnTo>
                  <a:pt x="5735" y="85"/>
                </a:lnTo>
                <a:lnTo>
                  <a:pt x="5736" y="86"/>
                </a:lnTo>
                <a:lnTo>
                  <a:pt x="5736" y="86"/>
                </a:lnTo>
                <a:lnTo>
                  <a:pt x="5737" y="86"/>
                </a:lnTo>
                <a:lnTo>
                  <a:pt x="5737" y="86"/>
                </a:lnTo>
                <a:lnTo>
                  <a:pt x="5738" y="86"/>
                </a:lnTo>
                <a:lnTo>
                  <a:pt x="5738" y="85"/>
                </a:lnTo>
                <a:lnTo>
                  <a:pt x="5739" y="86"/>
                </a:lnTo>
                <a:lnTo>
                  <a:pt x="5739" y="87"/>
                </a:lnTo>
                <a:lnTo>
                  <a:pt x="5740" y="89"/>
                </a:lnTo>
                <a:lnTo>
                  <a:pt x="5740" y="89"/>
                </a:lnTo>
                <a:lnTo>
                  <a:pt x="5741" y="91"/>
                </a:lnTo>
                <a:lnTo>
                  <a:pt x="5741" y="90"/>
                </a:lnTo>
                <a:lnTo>
                  <a:pt x="5741" y="91"/>
                </a:lnTo>
                <a:lnTo>
                  <a:pt x="5742" y="91"/>
                </a:lnTo>
                <a:lnTo>
                  <a:pt x="5742" y="89"/>
                </a:lnTo>
                <a:lnTo>
                  <a:pt x="5743" y="89"/>
                </a:lnTo>
                <a:lnTo>
                  <a:pt x="5744" y="88"/>
                </a:lnTo>
                <a:lnTo>
                  <a:pt x="5744" y="88"/>
                </a:lnTo>
                <a:lnTo>
                  <a:pt x="5744" y="88"/>
                </a:lnTo>
                <a:lnTo>
                  <a:pt x="5745" y="89"/>
                </a:lnTo>
                <a:lnTo>
                  <a:pt x="5745" y="89"/>
                </a:lnTo>
                <a:lnTo>
                  <a:pt x="5746" y="90"/>
                </a:lnTo>
                <a:lnTo>
                  <a:pt x="5746" y="90"/>
                </a:lnTo>
                <a:lnTo>
                  <a:pt x="5747" y="92"/>
                </a:lnTo>
                <a:lnTo>
                  <a:pt x="5748" y="92"/>
                </a:lnTo>
                <a:lnTo>
                  <a:pt x="5748" y="92"/>
                </a:lnTo>
                <a:lnTo>
                  <a:pt x="5749" y="91"/>
                </a:lnTo>
                <a:lnTo>
                  <a:pt x="5749" y="91"/>
                </a:lnTo>
                <a:lnTo>
                  <a:pt x="5750" y="90"/>
                </a:lnTo>
                <a:lnTo>
                  <a:pt x="5750" y="90"/>
                </a:lnTo>
                <a:lnTo>
                  <a:pt x="5750" y="89"/>
                </a:lnTo>
                <a:lnTo>
                  <a:pt x="5751" y="91"/>
                </a:lnTo>
                <a:lnTo>
                  <a:pt x="5751" y="91"/>
                </a:lnTo>
                <a:lnTo>
                  <a:pt x="5752" y="93"/>
                </a:lnTo>
                <a:lnTo>
                  <a:pt x="5753" y="93"/>
                </a:lnTo>
                <a:lnTo>
                  <a:pt x="5753" y="94"/>
                </a:lnTo>
                <a:lnTo>
                  <a:pt x="5753" y="93"/>
                </a:lnTo>
                <a:lnTo>
                  <a:pt x="5753" y="93"/>
                </a:lnTo>
                <a:lnTo>
                  <a:pt x="5754" y="93"/>
                </a:lnTo>
                <a:lnTo>
                  <a:pt x="5754" y="93"/>
                </a:lnTo>
                <a:lnTo>
                  <a:pt x="5755" y="94"/>
                </a:lnTo>
                <a:lnTo>
                  <a:pt x="5755" y="94"/>
                </a:lnTo>
                <a:lnTo>
                  <a:pt x="5756" y="94"/>
                </a:lnTo>
                <a:lnTo>
                  <a:pt x="5756" y="94"/>
                </a:lnTo>
                <a:lnTo>
                  <a:pt x="5757" y="94"/>
                </a:lnTo>
                <a:lnTo>
                  <a:pt x="5757" y="93"/>
                </a:lnTo>
                <a:lnTo>
                  <a:pt x="5757" y="93"/>
                </a:lnTo>
                <a:lnTo>
                  <a:pt x="5758" y="91"/>
                </a:lnTo>
                <a:lnTo>
                  <a:pt x="5759" y="91"/>
                </a:lnTo>
                <a:lnTo>
                  <a:pt x="5759" y="91"/>
                </a:lnTo>
                <a:lnTo>
                  <a:pt x="5760" y="92"/>
                </a:lnTo>
                <a:lnTo>
                  <a:pt x="5760" y="92"/>
                </a:lnTo>
                <a:lnTo>
                  <a:pt x="5761" y="92"/>
                </a:lnTo>
                <a:lnTo>
                  <a:pt x="5761" y="92"/>
                </a:lnTo>
                <a:lnTo>
                  <a:pt x="5762" y="91"/>
                </a:lnTo>
                <a:lnTo>
                  <a:pt x="5762" y="91"/>
                </a:lnTo>
                <a:lnTo>
                  <a:pt x="5762" y="91"/>
                </a:lnTo>
                <a:lnTo>
                  <a:pt x="5763" y="91"/>
                </a:lnTo>
                <a:lnTo>
                  <a:pt x="5763" y="91"/>
                </a:lnTo>
                <a:lnTo>
                  <a:pt x="5764" y="90"/>
                </a:lnTo>
                <a:lnTo>
                  <a:pt x="5764" y="89"/>
                </a:lnTo>
                <a:lnTo>
                  <a:pt x="5765" y="89"/>
                </a:lnTo>
                <a:lnTo>
                  <a:pt x="5765" y="89"/>
                </a:lnTo>
                <a:lnTo>
                  <a:pt x="5766" y="89"/>
                </a:lnTo>
                <a:lnTo>
                  <a:pt x="5766" y="89"/>
                </a:lnTo>
                <a:lnTo>
                  <a:pt x="5766" y="89"/>
                </a:lnTo>
                <a:lnTo>
                  <a:pt x="5767" y="89"/>
                </a:lnTo>
                <a:lnTo>
                  <a:pt x="5767" y="89"/>
                </a:lnTo>
                <a:lnTo>
                  <a:pt x="5768" y="88"/>
                </a:lnTo>
                <a:lnTo>
                  <a:pt x="5768" y="88"/>
                </a:lnTo>
                <a:lnTo>
                  <a:pt x="5768" y="88"/>
                </a:lnTo>
                <a:lnTo>
                  <a:pt x="5769" y="89"/>
                </a:lnTo>
                <a:lnTo>
                  <a:pt x="5770" y="89"/>
                </a:lnTo>
                <a:lnTo>
                  <a:pt x="5770" y="89"/>
                </a:lnTo>
                <a:lnTo>
                  <a:pt x="5771" y="89"/>
                </a:lnTo>
                <a:lnTo>
                  <a:pt x="5771" y="89"/>
                </a:lnTo>
                <a:lnTo>
                  <a:pt x="5771" y="89"/>
                </a:lnTo>
                <a:lnTo>
                  <a:pt x="5772" y="90"/>
                </a:lnTo>
                <a:lnTo>
                  <a:pt x="5772" y="90"/>
                </a:lnTo>
                <a:lnTo>
                  <a:pt x="5772" y="90"/>
                </a:lnTo>
                <a:lnTo>
                  <a:pt x="5773" y="89"/>
                </a:lnTo>
                <a:lnTo>
                  <a:pt x="5773" y="89"/>
                </a:lnTo>
                <a:lnTo>
                  <a:pt x="5774" y="87"/>
                </a:lnTo>
                <a:lnTo>
                  <a:pt x="5774" y="88"/>
                </a:lnTo>
                <a:lnTo>
                  <a:pt x="5775" y="88"/>
                </a:lnTo>
                <a:lnTo>
                  <a:pt x="5775" y="88"/>
                </a:lnTo>
                <a:lnTo>
                  <a:pt x="5776" y="88"/>
                </a:lnTo>
                <a:lnTo>
                  <a:pt x="5776" y="87"/>
                </a:lnTo>
                <a:lnTo>
                  <a:pt x="5776" y="87"/>
                </a:lnTo>
                <a:lnTo>
                  <a:pt x="5777" y="87"/>
                </a:lnTo>
                <a:lnTo>
                  <a:pt x="5777" y="87"/>
                </a:lnTo>
                <a:lnTo>
                  <a:pt x="5778" y="86"/>
                </a:lnTo>
                <a:lnTo>
                  <a:pt x="5778" y="86"/>
                </a:lnTo>
                <a:lnTo>
                  <a:pt x="5779" y="85"/>
                </a:lnTo>
                <a:lnTo>
                  <a:pt x="5780" y="85"/>
                </a:lnTo>
                <a:lnTo>
                  <a:pt x="5780" y="85"/>
                </a:lnTo>
                <a:lnTo>
                  <a:pt x="5780" y="85"/>
                </a:lnTo>
                <a:lnTo>
                  <a:pt x="5781" y="85"/>
                </a:lnTo>
                <a:lnTo>
                  <a:pt x="5781" y="86"/>
                </a:lnTo>
                <a:lnTo>
                  <a:pt x="5782" y="85"/>
                </a:lnTo>
                <a:lnTo>
                  <a:pt x="5782" y="85"/>
                </a:lnTo>
                <a:lnTo>
                  <a:pt x="5783" y="87"/>
                </a:lnTo>
                <a:lnTo>
                  <a:pt x="5783" y="87"/>
                </a:lnTo>
                <a:lnTo>
                  <a:pt x="5784" y="87"/>
                </a:lnTo>
                <a:lnTo>
                  <a:pt x="5784" y="87"/>
                </a:lnTo>
                <a:lnTo>
                  <a:pt x="5784" y="86"/>
                </a:lnTo>
                <a:lnTo>
                  <a:pt x="5785" y="86"/>
                </a:lnTo>
                <a:lnTo>
                  <a:pt x="5785" y="86"/>
                </a:lnTo>
                <a:lnTo>
                  <a:pt x="5786" y="86"/>
                </a:lnTo>
                <a:lnTo>
                  <a:pt x="5787" y="86"/>
                </a:lnTo>
                <a:lnTo>
                  <a:pt x="5787" y="86"/>
                </a:lnTo>
                <a:lnTo>
                  <a:pt x="5788" y="87"/>
                </a:lnTo>
                <a:lnTo>
                  <a:pt x="5788" y="87"/>
                </a:lnTo>
                <a:lnTo>
                  <a:pt x="5788" y="87"/>
                </a:lnTo>
                <a:lnTo>
                  <a:pt x="5789" y="87"/>
                </a:lnTo>
                <a:lnTo>
                  <a:pt x="5789" y="87"/>
                </a:lnTo>
                <a:lnTo>
                  <a:pt x="5789" y="87"/>
                </a:lnTo>
                <a:lnTo>
                  <a:pt x="5789" y="87"/>
                </a:lnTo>
                <a:lnTo>
                  <a:pt x="5790" y="86"/>
                </a:lnTo>
                <a:lnTo>
                  <a:pt x="5790" y="87"/>
                </a:lnTo>
                <a:lnTo>
                  <a:pt x="5791" y="87"/>
                </a:lnTo>
                <a:lnTo>
                  <a:pt x="5791" y="86"/>
                </a:lnTo>
                <a:lnTo>
                  <a:pt x="5792" y="87"/>
                </a:lnTo>
                <a:lnTo>
                  <a:pt x="5792" y="87"/>
                </a:lnTo>
                <a:lnTo>
                  <a:pt x="5792" y="87"/>
                </a:lnTo>
                <a:lnTo>
                  <a:pt x="5793" y="86"/>
                </a:lnTo>
                <a:lnTo>
                  <a:pt x="5793" y="86"/>
                </a:lnTo>
                <a:lnTo>
                  <a:pt x="5794" y="86"/>
                </a:lnTo>
                <a:lnTo>
                  <a:pt x="5794" y="86"/>
                </a:lnTo>
                <a:lnTo>
                  <a:pt x="5794" y="86"/>
                </a:lnTo>
                <a:lnTo>
                  <a:pt x="5795" y="87"/>
                </a:lnTo>
                <a:lnTo>
                  <a:pt x="5796" y="86"/>
                </a:lnTo>
                <a:lnTo>
                  <a:pt x="5796" y="85"/>
                </a:lnTo>
                <a:lnTo>
                  <a:pt x="5797" y="85"/>
                </a:lnTo>
                <a:lnTo>
                  <a:pt x="5797" y="85"/>
                </a:lnTo>
                <a:lnTo>
                  <a:pt x="5798" y="86"/>
                </a:lnTo>
                <a:lnTo>
                  <a:pt x="5798" y="86"/>
                </a:lnTo>
                <a:lnTo>
                  <a:pt x="5799" y="86"/>
                </a:lnTo>
                <a:lnTo>
                  <a:pt x="5799" y="86"/>
                </a:lnTo>
                <a:lnTo>
                  <a:pt x="5799" y="86"/>
                </a:lnTo>
                <a:lnTo>
                  <a:pt x="5800" y="87"/>
                </a:lnTo>
                <a:lnTo>
                  <a:pt x="5800" y="87"/>
                </a:lnTo>
                <a:lnTo>
                  <a:pt x="5801" y="86"/>
                </a:lnTo>
                <a:lnTo>
                  <a:pt x="5801" y="86"/>
                </a:lnTo>
                <a:lnTo>
                  <a:pt x="5802" y="86"/>
                </a:lnTo>
                <a:lnTo>
                  <a:pt x="5803" y="86"/>
                </a:lnTo>
                <a:lnTo>
                  <a:pt x="5803" y="86"/>
                </a:lnTo>
                <a:lnTo>
                  <a:pt x="5803" y="86"/>
                </a:lnTo>
                <a:lnTo>
                  <a:pt x="5804" y="87"/>
                </a:lnTo>
                <a:lnTo>
                  <a:pt x="5804" y="87"/>
                </a:lnTo>
                <a:lnTo>
                  <a:pt x="5805" y="87"/>
                </a:lnTo>
                <a:lnTo>
                  <a:pt x="5805" y="87"/>
                </a:lnTo>
                <a:lnTo>
                  <a:pt x="5805" y="88"/>
                </a:lnTo>
                <a:lnTo>
                  <a:pt x="5806" y="88"/>
                </a:lnTo>
                <a:lnTo>
                  <a:pt x="5806" y="88"/>
                </a:lnTo>
                <a:lnTo>
                  <a:pt x="5807" y="89"/>
                </a:lnTo>
                <a:lnTo>
                  <a:pt x="5808" y="88"/>
                </a:lnTo>
                <a:lnTo>
                  <a:pt x="5808" y="88"/>
                </a:lnTo>
                <a:lnTo>
                  <a:pt x="5808" y="88"/>
                </a:lnTo>
                <a:lnTo>
                  <a:pt x="5809" y="88"/>
                </a:lnTo>
                <a:lnTo>
                  <a:pt x="5809" y="88"/>
                </a:lnTo>
                <a:lnTo>
                  <a:pt x="5809" y="88"/>
                </a:lnTo>
                <a:lnTo>
                  <a:pt x="5810" y="87"/>
                </a:lnTo>
                <a:lnTo>
                  <a:pt x="5810" y="86"/>
                </a:lnTo>
                <a:lnTo>
                  <a:pt x="5811" y="86"/>
                </a:lnTo>
                <a:lnTo>
                  <a:pt x="5811" y="86"/>
                </a:lnTo>
                <a:lnTo>
                  <a:pt x="5811" y="86"/>
                </a:lnTo>
                <a:lnTo>
                  <a:pt x="5812" y="86"/>
                </a:lnTo>
                <a:lnTo>
                  <a:pt x="5813" y="88"/>
                </a:lnTo>
                <a:lnTo>
                  <a:pt x="5814" y="88"/>
                </a:lnTo>
                <a:lnTo>
                  <a:pt x="5814" y="88"/>
                </a:lnTo>
                <a:lnTo>
                  <a:pt x="5815" y="88"/>
                </a:lnTo>
                <a:lnTo>
                  <a:pt x="5815" y="88"/>
                </a:lnTo>
                <a:lnTo>
                  <a:pt x="5816" y="90"/>
                </a:lnTo>
                <a:lnTo>
                  <a:pt x="5816" y="90"/>
                </a:lnTo>
                <a:lnTo>
                  <a:pt x="5817" y="90"/>
                </a:lnTo>
                <a:lnTo>
                  <a:pt x="5817" y="90"/>
                </a:lnTo>
                <a:lnTo>
                  <a:pt x="5818" y="90"/>
                </a:lnTo>
                <a:lnTo>
                  <a:pt x="5818" y="90"/>
                </a:lnTo>
                <a:lnTo>
                  <a:pt x="5818" y="86"/>
                </a:lnTo>
                <a:lnTo>
                  <a:pt x="5819" y="87"/>
                </a:lnTo>
                <a:lnTo>
                  <a:pt x="5819" y="87"/>
                </a:lnTo>
                <a:lnTo>
                  <a:pt x="5819" y="87"/>
                </a:lnTo>
                <a:lnTo>
                  <a:pt x="5820" y="87"/>
                </a:lnTo>
                <a:lnTo>
                  <a:pt x="5820" y="87"/>
                </a:lnTo>
                <a:lnTo>
                  <a:pt x="5821" y="88"/>
                </a:lnTo>
                <a:lnTo>
                  <a:pt x="5821" y="88"/>
                </a:lnTo>
                <a:lnTo>
                  <a:pt x="5822" y="89"/>
                </a:lnTo>
                <a:lnTo>
                  <a:pt x="5823" y="89"/>
                </a:lnTo>
                <a:lnTo>
                  <a:pt x="5823" y="89"/>
                </a:lnTo>
                <a:lnTo>
                  <a:pt x="5824" y="89"/>
                </a:lnTo>
                <a:lnTo>
                  <a:pt x="5824" y="89"/>
                </a:lnTo>
                <a:lnTo>
                  <a:pt x="5825" y="89"/>
                </a:lnTo>
                <a:lnTo>
                  <a:pt x="5825" y="89"/>
                </a:lnTo>
                <a:lnTo>
                  <a:pt x="5825" y="89"/>
                </a:lnTo>
                <a:lnTo>
                  <a:pt x="5826" y="89"/>
                </a:lnTo>
                <a:lnTo>
                  <a:pt x="5826" y="89"/>
                </a:lnTo>
                <a:lnTo>
                  <a:pt x="5827" y="89"/>
                </a:lnTo>
                <a:lnTo>
                  <a:pt x="5827" y="89"/>
                </a:lnTo>
                <a:lnTo>
                  <a:pt x="5827" y="89"/>
                </a:lnTo>
                <a:lnTo>
                  <a:pt x="5828" y="89"/>
                </a:lnTo>
                <a:lnTo>
                  <a:pt x="5829" y="89"/>
                </a:lnTo>
                <a:lnTo>
                  <a:pt x="5829" y="89"/>
                </a:lnTo>
                <a:lnTo>
                  <a:pt x="5830" y="89"/>
                </a:lnTo>
                <a:lnTo>
                  <a:pt x="5830" y="89"/>
                </a:lnTo>
                <a:lnTo>
                  <a:pt x="5830" y="88"/>
                </a:lnTo>
                <a:lnTo>
                  <a:pt x="5831" y="89"/>
                </a:lnTo>
                <a:lnTo>
                  <a:pt x="5831" y="89"/>
                </a:lnTo>
                <a:lnTo>
                  <a:pt x="5831" y="89"/>
                </a:lnTo>
                <a:lnTo>
                  <a:pt x="5832" y="89"/>
                </a:lnTo>
                <a:lnTo>
                  <a:pt x="5832" y="89"/>
                </a:lnTo>
                <a:lnTo>
                  <a:pt x="5833" y="90"/>
                </a:lnTo>
                <a:lnTo>
                  <a:pt x="5833" y="89"/>
                </a:lnTo>
                <a:lnTo>
                  <a:pt x="5834" y="89"/>
                </a:lnTo>
                <a:lnTo>
                  <a:pt x="5835" y="91"/>
                </a:lnTo>
                <a:lnTo>
                  <a:pt x="5835" y="91"/>
                </a:lnTo>
                <a:lnTo>
                  <a:pt x="5836" y="92"/>
                </a:lnTo>
                <a:lnTo>
                  <a:pt x="5836" y="92"/>
                </a:lnTo>
                <a:lnTo>
                  <a:pt x="5836" y="92"/>
                </a:lnTo>
                <a:lnTo>
                  <a:pt x="5837" y="92"/>
                </a:lnTo>
                <a:lnTo>
                  <a:pt x="5837" y="92"/>
                </a:lnTo>
                <a:lnTo>
                  <a:pt x="5837" y="92"/>
                </a:lnTo>
                <a:lnTo>
                  <a:pt x="5838" y="94"/>
                </a:lnTo>
                <a:lnTo>
                  <a:pt x="5839" y="94"/>
                </a:lnTo>
                <a:lnTo>
                  <a:pt x="5839" y="93"/>
                </a:lnTo>
                <a:lnTo>
                  <a:pt x="5840" y="93"/>
                </a:lnTo>
                <a:lnTo>
                  <a:pt x="5840" y="93"/>
                </a:lnTo>
                <a:lnTo>
                  <a:pt x="5841" y="93"/>
                </a:lnTo>
                <a:lnTo>
                  <a:pt x="5841" y="93"/>
                </a:lnTo>
                <a:lnTo>
                  <a:pt x="5842" y="97"/>
                </a:lnTo>
                <a:lnTo>
                  <a:pt x="5842" y="97"/>
                </a:lnTo>
                <a:lnTo>
                  <a:pt x="5842" y="97"/>
                </a:lnTo>
                <a:lnTo>
                  <a:pt x="5843" y="96"/>
                </a:lnTo>
                <a:lnTo>
                  <a:pt x="5843" y="96"/>
                </a:lnTo>
                <a:lnTo>
                  <a:pt x="5843" y="96"/>
                </a:lnTo>
                <a:lnTo>
                  <a:pt x="5844" y="96"/>
                </a:lnTo>
                <a:lnTo>
                  <a:pt x="5844" y="96"/>
                </a:lnTo>
                <a:lnTo>
                  <a:pt x="5845" y="96"/>
                </a:lnTo>
                <a:lnTo>
                  <a:pt x="5845" y="96"/>
                </a:lnTo>
                <a:lnTo>
                  <a:pt x="5846" y="96"/>
                </a:lnTo>
                <a:lnTo>
                  <a:pt x="5846" y="96"/>
                </a:lnTo>
                <a:lnTo>
                  <a:pt x="5846" y="96"/>
                </a:lnTo>
                <a:lnTo>
                  <a:pt x="5847" y="96"/>
                </a:lnTo>
                <a:lnTo>
                  <a:pt x="5847" y="96"/>
                </a:lnTo>
                <a:lnTo>
                  <a:pt x="5847" y="96"/>
                </a:lnTo>
                <a:lnTo>
                  <a:pt x="5848" y="97"/>
                </a:lnTo>
                <a:lnTo>
                  <a:pt x="5848" y="97"/>
                </a:lnTo>
                <a:lnTo>
                  <a:pt x="5848" y="97"/>
                </a:lnTo>
                <a:lnTo>
                  <a:pt x="5849" y="97"/>
                </a:lnTo>
                <a:lnTo>
                  <a:pt x="5850" y="97"/>
                </a:lnTo>
                <a:lnTo>
                  <a:pt x="5851" y="96"/>
                </a:lnTo>
                <a:lnTo>
                  <a:pt x="5851" y="97"/>
                </a:lnTo>
                <a:lnTo>
                  <a:pt x="5851" y="97"/>
                </a:lnTo>
                <a:lnTo>
                  <a:pt x="5851" y="97"/>
                </a:lnTo>
                <a:lnTo>
                  <a:pt x="5852" y="97"/>
                </a:lnTo>
                <a:lnTo>
                  <a:pt x="5852" y="97"/>
                </a:lnTo>
                <a:lnTo>
                  <a:pt x="5853" y="97"/>
                </a:lnTo>
                <a:lnTo>
                  <a:pt x="5853" y="97"/>
                </a:lnTo>
                <a:lnTo>
                  <a:pt x="5854" y="97"/>
                </a:lnTo>
                <a:lnTo>
                  <a:pt x="5855" y="97"/>
                </a:lnTo>
                <a:lnTo>
                  <a:pt x="5855" y="97"/>
                </a:lnTo>
                <a:lnTo>
                  <a:pt x="5856" y="97"/>
                </a:lnTo>
                <a:lnTo>
                  <a:pt x="5857" y="97"/>
                </a:lnTo>
                <a:lnTo>
                  <a:pt x="5857" y="96"/>
                </a:lnTo>
                <a:lnTo>
                  <a:pt x="5858" y="96"/>
                </a:lnTo>
                <a:lnTo>
                  <a:pt x="5858" y="96"/>
                </a:lnTo>
                <a:lnTo>
                  <a:pt x="5859" y="95"/>
                </a:lnTo>
                <a:lnTo>
                  <a:pt x="5859" y="96"/>
                </a:lnTo>
                <a:lnTo>
                  <a:pt x="5859" y="96"/>
                </a:lnTo>
                <a:lnTo>
                  <a:pt x="5860" y="93"/>
                </a:lnTo>
                <a:lnTo>
                  <a:pt x="5861" y="93"/>
                </a:lnTo>
                <a:lnTo>
                  <a:pt x="5862" y="93"/>
                </a:lnTo>
                <a:lnTo>
                  <a:pt x="5862" y="93"/>
                </a:lnTo>
                <a:lnTo>
                  <a:pt x="5863" y="93"/>
                </a:lnTo>
                <a:lnTo>
                  <a:pt x="5863" y="93"/>
                </a:lnTo>
                <a:lnTo>
                  <a:pt x="5863" y="93"/>
                </a:lnTo>
                <a:lnTo>
                  <a:pt x="5864" y="92"/>
                </a:lnTo>
                <a:lnTo>
                  <a:pt x="5864" y="92"/>
                </a:lnTo>
                <a:lnTo>
                  <a:pt x="5865" y="92"/>
                </a:lnTo>
                <a:lnTo>
                  <a:pt x="5865" y="92"/>
                </a:lnTo>
                <a:lnTo>
                  <a:pt x="5866" y="92"/>
                </a:lnTo>
                <a:lnTo>
                  <a:pt x="5866" y="92"/>
                </a:lnTo>
                <a:lnTo>
                  <a:pt x="5867" y="92"/>
                </a:lnTo>
                <a:lnTo>
                  <a:pt x="5867" y="92"/>
                </a:lnTo>
                <a:lnTo>
                  <a:pt x="5867" y="92"/>
                </a:lnTo>
                <a:lnTo>
                  <a:pt x="5868" y="92"/>
                </a:lnTo>
                <a:lnTo>
                  <a:pt x="5868" y="92"/>
                </a:lnTo>
                <a:lnTo>
                  <a:pt x="5868" y="92"/>
                </a:lnTo>
                <a:lnTo>
                  <a:pt x="5869" y="92"/>
                </a:lnTo>
                <a:lnTo>
                  <a:pt x="5869" y="92"/>
                </a:lnTo>
                <a:lnTo>
                  <a:pt x="5869" y="92"/>
                </a:lnTo>
                <a:lnTo>
                  <a:pt x="5870" y="92"/>
                </a:lnTo>
                <a:lnTo>
                  <a:pt x="5871" y="92"/>
                </a:lnTo>
                <a:lnTo>
                  <a:pt x="5871" y="93"/>
                </a:lnTo>
                <a:lnTo>
                  <a:pt x="5872" y="93"/>
                </a:lnTo>
                <a:lnTo>
                  <a:pt x="5872" y="93"/>
                </a:lnTo>
                <a:lnTo>
                  <a:pt x="5873" y="94"/>
                </a:lnTo>
                <a:lnTo>
                  <a:pt x="5873" y="94"/>
                </a:lnTo>
                <a:lnTo>
                  <a:pt x="5873" y="94"/>
                </a:lnTo>
                <a:lnTo>
                  <a:pt x="5874" y="94"/>
                </a:lnTo>
                <a:lnTo>
                  <a:pt x="5874" y="94"/>
                </a:lnTo>
                <a:lnTo>
                  <a:pt x="5875" y="94"/>
                </a:lnTo>
                <a:lnTo>
                  <a:pt x="5875" y="94"/>
                </a:lnTo>
                <a:lnTo>
                  <a:pt x="5876" y="93"/>
                </a:lnTo>
                <a:lnTo>
                  <a:pt x="5877" y="93"/>
                </a:lnTo>
                <a:lnTo>
                  <a:pt x="5877" y="93"/>
                </a:lnTo>
                <a:lnTo>
                  <a:pt x="5878" y="94"/>
                </a:lnTo>
                <a:lnTo>
                  <a:pt x="5878" y="94"/>
                </a:lnTo>
                <a:lnTo>
                  <a:pt x="5878" y="94"/>
                </a:lnTo>
                <a:lnTo>
                  <a:pt x="5879" y="94"/>
                </a:lnTo>
                <a:lnTo>
                  <a:pt x="5879" y="94"/>
                </a:lnTo>
                <a:lnTo>
                  <a:pt x="5880" y="94"/>
                </a:lnTo>
                <a:lnTo>
                  <a:pt x="5880" y="94"/>
                </a:lnTo>
                <a:lnTo>
                  <a:pt x="5880" y="94"/>
                </a:lnTo>
                <a:lnTo>
                  <a:pt x="5881" y="96"/>
                </a:lnTo>
                <a:lnTo>
                  <a:pt x="5882" y="96"/>
                </a:lnTo>
                <a:lnTo>
                  <a:pt x="5882" y="96"/>
                </a:lnTo>
                <a:lnTo>
                  <a:pt x="5883" y="96"/>
                </a:lnTo>
                <a:lnTo>
                  <a:pt x="5883" y="95"/>
                </a:lnTo>
                <a:lnTo>
                  <a:pt x="5884" y="96"/>
                </a:lnTo>
                <a:lnTo>
                  <a:pt x="5884" y="96"/>
                </a:lnTo>
                <a:lnTo>
                  <a:pt x="5885" y="96"/>
                </a:lnTo>
                <a:lnTo>
                  <a:pt x="5885" y="96"/>
                </a:lnTo>
                <a:lnTo>
                  <a:pt x="5886" y="96"/>
                </a:lnTo>
                <a:lnTo>
                  <a:pt x="5886" y="96"/>
                </a:lnTo>
                <a:lnTo>
                  <a:pt x="5886" y="96"/>
                </a:lnTo>
                <a:lnTo>
                  <a:pt x="5886" y="96"/>
                </a:lnTo>
                <a:lnTo>
                  <a:pt x="5887" y="96"/>
                </a:lnTo>
                <a:lnTo>
                  <a:pt x="5887" y="96"/>
                </a:lnTo>
                <a:lnTo>
                  <a:pt x="5888" y="96"/>
                </a:lnTo>
                <a:lnTo>
                  <a:pt x="5888" y="96"/>
                </a:lnTo>
                <a:lnTo>
                  <a:pt x="5889" y="96"/>
                </a:lnTo>
                <a:lnTo>
                  <a:pt x="5889" y="95"/>
                </a:lnTo>
                <a:lnTo>
                  <a:pt x="5889" y="96"/>
                </a:lnTo>
                <a:lnTo>
                  <a:pt x="5890" y="96"/>
                </a:lnTo>
                <a:lnTo>
                  <a:pt x="5890" y="96"/>
                </a:lnTo>
                <a:lnTo>
                  <a:pt x="5891" y="95"/>
                </a:lnTo>
                <a:lnTo>
                  <a:pt x="5891" y="95"/>
                </a:lnTo>
                <a:lnTo>
                  <a:pt x="5891" y="95"/>
                </a:lnTo>
                <a:lnTo>
                  <a:pt x="5892" y="96"/>
                </a:lnTo>
                <a:lnTo>
                  <a:pt x="5892" y="96"/>
                </a:lnTo>
                <a:lnTo>
                  <a:pt x="5893" y="96"/>
                </a:lnTo>
                <a:lnTo>
                  <a:pt x="5893" y="96"/>
                </a:lnTo>
                <a:lnTo>
                  <a:pt x="5894" y="96"/>
                </a:lnTo>
                <a:lnTo>
                  <a:pt x="5894" y="96"/>
                </a:lnTo>
                <a:lnTo>
                  <a:pt x="5894" y="96"/>
                </a:lnTo>
                <a:lnTo>
                  <a:pt x="5895" y="96"/>
                </a:lnTo>
                <a:lnTo>
                  <a:pt x="5895" y="96"/>
                </a:lnTo>
                <a:lnTo>
                  <a:pt x="5896" y="96"/>
                </a:lnTo>
                <a:lnTo>
                  <a:pt x="5896" y="96"/>
                </a:lnTo>
                <a:lnTo>
                  <a:pt x="5897" y="96"/>
                </a:lnTo>
                <a:lnTo>
                  <a:pt x="5897" y="96"/>
                </a:lnTo>
                <a:lnTo>
                  <a:pt x="5898" y="96"/>
                </a:lnTo>
                <a:lnTo>
                  <a:pt x="5898" y="96"/>
                </a:lnTo>
                <a:lnTo>
                  <a:pt x="5898" y="96"/>
                </a:lnTo>
                <a:lnTo>
                  <a:pt x="5899" y="96"/>
                </a:lnTo>
                <a:lnTo>
                  <a:pt x="5899" y="96"/>
                </a:lnTo>
                <a:lnTo>
                  <a:pt x="5900" y="96"/>
                </a:lnTo>
                <a:lnTo>
                  <a:pt x="5900" y="96"/>
                </a:lnTo>
                <a:lnTo>
                  <a:pt x="5901" y="96"/>
                </a:lnTo>
                <a:lnTo>
                  <a:pt x="5901" y="93"/>
                </a:lnTo>
                <a:lnTo>
                  <a:pt x="5902" y="93"/>
                </a:lnTo>
                <a:lnTo>
                  <a:pt x="5902" y="93"/>
                </a:lnTo>
                <a:lnTo>
                  <a:pt x="5903" y="93"/>
                </a:lnTo>
                <a:lnTo>
                  <a:pt x="5904" y="93"/>
                </a:lnTo>
                <a:lnTo>
                  <a:pt x="5905" y="93"/>
                </a:lnTo>
                <a:lnTo>
                  <a:pt x="5905" y="93"/>
                </a:lnTo>
                <a:lnTo>
                  <a:pt x="5906" y="93"/>
                </a:lnTo>
                <a:lnTo>
                  <a:pt x="5906" y="93"/>
                </a:lnTo>
                <a:lnTo>
                  <a:pt x="5906" y="93"/>
                </a:lnTo>
                <a:lnTo>
                  <a:pt x="5906" y="94"/>
                </a:lnTo>
                <a:lnTo>
                  <a:pt x="5907" y="92"/>
                </a:lnTo>
                <a:lnTo>
                  <a:pt x="5907" y="93"/>
                </a:lnTo>
                <a:lnTo>
                  <a:pt x="5908" y="92"/>
                </a:lnTo>
                <a:lnTo>
                  <a:pt x="5908" y="93"/>
                </a:lnTo>
                <a:lnTo>
                  <a:pt x="5909" y="93"/>
                </a:lnTo>
                <a:lnTo>
                  <a:pt x="5910" y="93"/>
                </a:lnTo>
                <a:lnTo>
                  <a:pt x="5910" y="93"/>
                </a:lnTo>
                <a:lnTo>
                  <a:pt x="5910" y="93"/>
                </a:lnTo>
                <a:lnTo>
                  <a:pt x="5911" y="93"/>
                </a:lnTo>
                <a:lnTo>
                  <a:pt x="5911" y="93"/>
                </a:lnTo>
                <a:lnTo>
                  <a:pt x="5911" y="93"/>
                </a:lnTo>
                <a:lnTo>
                  <a:pt x="5912" y="93"/>
                </a:lnTo>
                <a:lnTo>
                  <a:pt x="5912" y="93"/>
                </a:lnTo>
                <a:lnTo>
                  <a:pt x="5913" y="93"/>
                </a:lnTo>
                <a:lnTo>
                  <a:pt x="5913" y="93"/>
                </a:lnTo>
                <a:lnTo>
                  <a:pt x="5914" y="93"/>
                </a:lnTo>
                <a:lnTo>
                  <a:pt x="5914" y="94"/>
                </a:lnTo>
                <a:lnTo>
                  <a:pt x="5914" y="94"/>
                </a:lnTo>
                <a:lnTo>
                  <a:pt x="5915" y="94"/>
                </a:lnTo>
                <a:lnTo>
                  <a:pt x="5916" y="94"/>
                </a:lnTo>
                <a:lnTo>
                  <a:pt x="5916" y="94"/>
                </a:lnTo>
                <a:lnTo>
                  <a:pt x="5917" y="94"/>
                </a:lnTo>
                <a:lnTo>
                  <a:pt x="5917" y="94"/>
                </a:lnTo>
                <a:lnTo>
                  <a:pt x="5917" y="94"/>
                </a:lnTo>
                <a:lnTo>
                  <a:pt x="5918" y="93"/>
                </a:lnTo>
                <a:lnTo>
                  <a:pt x="5918" y="93"/>
                </a:lnTo>
                <a:lnTo>
                  <a:pt x="5919" y="94"/>
                </a:lnTo>
                <a:lnTo>
                  <a:pt x="5919" y="94"/>
                </a:lnTo>
                <a:lnTo>
                  <a:pt x="5920" y="94"/>
                </a:lnTo>
                <a:lnTo>
                  <a:pt x="5921" y="94"/>
                </a:lnTo>
                <a:lnTo>
                  <a:pt x="5921" y="94"/>
                </a:lnTo>
                <a:lnTo>
                  <a:pt x="5921" y="94"/>
                </a:lnTo>
                <a:lnTo>
                  <a:pt x="5922" y="94"/>
                </a:lnTo>
                <a:lnTo>
                  <a:pt x="5922" y="94"/>
                </a:lnTo>
                <a:lnTo>
                  <a:pt x="5922" y="95"/>
                </a:lnTo>
                <a:lnTo>
                  <a:pt x="5923" y="96"/>
                </a:lnTo>
                <a:lnTo>
                  <a:pt x="5923" y="96"/>
                </a:lnTo>
                <a:lnTo>
                  <a:pt x="5923" y="96"/>
                </a:lnTo>
                <a:lnTo>
                  <a:pt x="5924" y="96"/>
                </a:lnTo>
                <a:lnTo>
                  <a:pt x="5924" y="96"/>
                </a:lnTo>
                <a:lnTo>
                  <a:pt x="5924" y="96"/>
                </a:lnTo>
                <a:lnTo>
                  <a:pt x="5925" y="97"/>
                </a:lnTo>
                <a:lnTo>
                  <a:pt x="5926" y="96"/>
                </a:lnTo>
                <a:lnTo>
                  <a:pt x="5926" y="96"/>
                </a:lnTo>
                <a:lnTo>
                  <a:pt x="5926" y="96"/>
                </a:lnTo>
                <a:lnTo>
                  <a:pt x="5927" y="96"/>
                </a:lnTo>
                <a:lnTo>
                  <a:pt x="5927" y="96"/>
                </a:lnTo>
                <a:lnTo>
                  <a:pt x="5927" y="96"/>
                </a:lnTo>
                <a:lnTo>
                  <a:pt x="5928" y="96"/>
                </a:lnTo>
                <a:lnTo>
                  <a:pt x="5928" y="96"/>
                </a:lnTo>
                <a:lnTo>
                  <a:pt x="5928" y="96"/>
                </a:lnTo>
                <a:lnTo>
                  <a:pt x="5929" y="96"/>
                </a:lnTo>
                <a:lnTo>
                  <a:pt x="5929" y="96"/>
                </a:lnTo>
                <a:lnTo>
                  <a:pt x="5930" y="96"/>
                </a:lnTo>
                <a:lnTo>
                  <a:pt x="5930" y="96"/>
                </a:lnTo>
                <a:lnTo>
                  <a:pt x="5931" y="97"/>
                </a:lnTo>
                <a:lnTo>
                  <a:pt x="5931" y="97"/>
                </a:lnTo>
                <a:lnTo>
                  <a:pt x="5932" y="97"/>
                </a:lnTo>
                <a:lnTo>
                  <a:pt x="5932" y="97"/>
                </a:lnTo>
                <a:lnTo>
                  <a:pt x="5933" y="97"/>
                </a:lnTo>
                <a:lnTo>
                  <a:pt x="5933" y="97"/>
                </a:lnTo>
                <a:lnTo>
                  <a:pt x="5933" y="97"/>
                </a:lnTo>
                <a:lnTo>
                  <a:pt x="5934" y="96"/>
                </a:lnTo>
                <a:lnTo>
                  <a:pt x="5934" y="97"/>
                </a:lnTo>
                <a:lnTo>
                  <a:pt x="5934" y="97"/>
                </a:lnTo>
                <a:lnTo>
                  <a:pt x="5935" y="97"/>
                </a:lnTo>
                <a:lnTo>
                  <a:pt x="5936" y="97"/>
                </a:lnTo>
                <a:lnTo>
                  <a:pt x="5936" y="97"/>
                </a:lnTo>
                <a:lnTo>
                  <a:pt x="5937" y="97"/>
                </a:lnTo>
                <a:lnTo>
                  <a:pt x="5937" y="97"/>
                </a:lnTo>
                <a:lnTo>
                  <a:pt x="5937" y="97"/>
                </a:lnTo>
                <a:lnTo>
                  <a:pt x="5938" y="97"/>
                </a:lnTo>
                <a:lnTo>
                  <a:pt x="5938" y="97"/>
                </a:lnTo>
                <a:lnTo>
                  <a:pt x="5939" y="97"/>
                </a:lnTo>
                <a:lnTo>
                  <a:pt x="5939" y="97"/>
                </a:lnTo>
                <a:lnTo>
                  <a:pt x="5940" y="96"/>
                </a:lnTo>
                <a:lnTo>
                  <a:pt x="5941" y="96"/>
                </a:lnTo>
                <a:lnTo>
                  <a:pt x="5941" y="96"/>
                </a:lnTo>
                <a:lnTo>
                  <a:pt x="5941" y="96"/>
                </a:lnTo>
                <a:lnTo>
                  <a:pt x="5941" y="96"/>
                </a:lnTo>
                <a:lnTo>
                  <a:pt x="5942" y="96"/>
                </a:lnTo>
                <a:lnTo>
                  <a:pt x="5943" y="94"/>
                </a:lnTo>
                <a:lnTo>
                  <a:pt x="5943" y="93"/>
                </a:lnTo>
                <a:lnTo>
                  <a:pt x="5944" y="93"/>
                </a:lnTo>
                <a:lnTo>
                  <a:pt x="5944" y="93"/>
                </a:lnTo>
                <a:lnTo>
                  <a:pt x="5945" y="93"/>
                </a:lnTo>
                <a:lnTo>
                  <a:pt x="5945" y="93"/>
                </a:lnTo>
                <a:lnTo>
                  <a:pt x="5945" y="93"/>
                </a:lnTo>
                <a:lnTo>
                  <a:pt x="5946" y="93"/>
                </a:lnTo>
                <a:lnTo>
                  <a:pt x="5946" y="93"/>
                </a:lnTo>
                <a:lnTo>
                  <a:pt x="5946" y="93"/>
                </a:lnTo>
                <a:lnTo>
                  <a:pt x="5947" y="93"/>
                </a:lnTo>
                <a:lnTo>
                  <a:pt x="5947" y="93"/>
                </a:lnTo>
                <a:lnTo>
                  <a:pt x="5948" y="93"/>
                </a:lnTo>
                <a:lnTo>
                  <a:pt x="5948" y="94"/>
                </a:lnTo>
                <a:lnTo>
                  <a:pt x="5949" y="92"/>
                </a:lnTo>
                <a:lnTo>
                  <a:pt x="5949" y="93"/>
                </a:lnTo>
                <a:lnTo>
                  <a:pt x="5949" y="93"/>
                </a:lnTo>
                <a:lnTo>
                  <a:pt x="5949" y="92"/>
                </a:lnTo>
                <a:lnTo>
                  <a:pt x="5950" y="93"/>
                </a:lnTo>
                <a:lnTo>
                  <a:pt x="5950" y="93"/>
                </a:lnTo>
                <a:lnTo>
                  <a:pt x="5951" y="93"/>
                </a:lnTo>
                <a:lnTo>
                  <a:pt x="5951" y="93"/>
                </a:lnTo>
                <a:lnTo>
                  <a:pt x="5951" y="93"/>
                </a:lnTo>
                <a:lnTo>
                  <a:pt x="5952" y="93"/>
                </a:lnTo>
                <a:lnTo>
                  <a:pt x="5952" y="93"/>
                </a:lnTo>
                <a:lnTo>
                  <a:pt x="5953" y="93"/>
                </a:lnTo>
                <a:lnTo>
                  <a:pt x="5953" y="93"/>
                </a:lnTo>
                <a:lnTo>
                  <a:pt x="5954" y="93"/>
                </a:lnTo>
                <a:lnTo>
                  <a:pt x="5954" y="93"/>
                </a:lnTo>
                <a:lnTo>
                  <a:pt x="5955" y="93"/>
                </a:lnTo>
                <a:lnTo>
                  <a:pt x="5955" y="93"/>
                </a:lnTo>
                <a:lnTo>
                  <a:pt x="5956" y="92"/>
                </a:lnTo>
                <a:lnTo>
                  <a:pt x="5956" y="92"/>
                </a:lnTo>
                <a:lnTo>
                  <a:pt x="5957" y="92"/>
                </a:lnTo>
                <a:lnTo>
                  <a:pt x="5957" y="92"/>
                </a:lnTo>
                <a:lnTo>
                  <a:pt x="5957" y="92"/>
                </a:lnTo>
                <a:lnTo>
                  <a:pt x="5958" y="92"/>
                </a:lnTo>
                <a:lnTo>
                  <a:pt x="5958" y="92"/>
                </a:lnTo>
                <a:lnTo>
                  <a:pt x="5958" y="92"/>
                </a:lnTo>
                <a:lnTo>
                  <a:pt x="5959" y="92"/>
                </a:lnTo>
                <a:lnTo>
                  <a:pt x="5959" y="92"/>
                </a:lnTo>
                <a:lnTo>
                  <a:pt x="5960" y="92"/>
                </a:lnTo>
                <a:lnTo>
                  <a:pt x="5960" y="92"/>
                </a:lnTo>
                <a:lnTo>
                  <a:pt x="5961" y="88"/>
                </a:lnTo>
                <a:lnTo>
                  <a:pt x="5961" y="88"/>
                </a:lnTo>
                <a:lnTo>
                  <a:pt x="5961" y="88"/>
                </a:lnTo>
                <a:lnTo>
                  <a:pt x="5962" y="89"/>
                </a:lnTo>
                <a:lnTo>
                  <a:pt x="5962" y="89"/>
                </a:lnTo>
                <a:lnTo>
                  <a:pt x="5963" y="89"/>
                </a:lnTo>
                <a:lnTo>
                  <a:pt x="5963" y="89"/>
                </a:lnTo>
                <a:lnTo>
                  <a:pt x="5964" y="88"/>
                </a:lnTo>
                <a:lnTo>
                  <a:pt x="5964" y="89"/>
                </a:lnTo>
                <a:lnTo>
                  <a:pt x="5965" y="89"/>
                </a:lnTo>
                <a:lnTo>
                  <a:pt x="5965" y="90"/>
                </a:lnTo>
                <a:lnTo>
                  <a:pt x="5966" y="91"/>
                </a:lnTo>
                <a:lnTo>
                  <a:pt x="5966" y="90"/>
                </a:lnTo>
                <a:lnTo>
                  <a:pt x="5967" y="91"/>
                </a:lnTo>
                <a:lnTo>
                  <a:pt x="5967" y="90"/>
                </a:lnTo>
                <a:lnTo>
                  <a:pt x="5968" y="90"/>
                </a:lnTo>
                <a:lnTo>
                  <a:pt x="5968" y="90"/>
                </a:lnTo>
                <a:lnTo>
                  <a:pt x="5969" y="90"/>
                </a:lnTo>
                <a:lnTo>
                  <a:pt x="5969" y="91"/>
                </a:lnTo>
                <a:lnTo>
                  <a:pt x="5970" y="90"/>
                </a:lnTo>
                <a:lnTo>
                  <a:pt x="5970" y="90"/>
                </a:lnTo>
                <a:lnTo>
                  <a:pt x="5971" y="90"/>
                </a:lnTo>
                <a:lnTo>
                  <a:pt x="5971" y="90"/>
                </a:lnTo>
                <a:lnTo>
                  <a:pt x="5972" y="90"/>
                </a:lnTo>
                <a:lnTo>
                  <a:pt x="5972" y="91"/>
                </a:lnTo>
                <a:lnTo>
                  <a:pt x="5973" y="91"/>
                </a:lnTo>
                <a:lnTo>
                  <a:pt x="5973" y="91"/>
                </a:lnTo>
                <a:lnTo>
                  <a:pt x="5973" y="91"/>
                </a:lnTo>
                <a:lnTo>
                  <a:pt x="5974" y="91"/>
                </a:lnTo>
                <a:lnTo>
                  <a:pt x="5975" y="91"/>
                </a:lnTo>
                <a:lnTo>
                  <a:pt x="5975" y="91"/>
                </a:lnTo>
                <a:lnTo>
                  <a:pt x="5976" y="91"/>
                </a:lnTo>
                <a:lnTo>
                  <a:pt x="5976" y="91"/>
                </a:lnTo>
                <a:lnTo>
                  <a:pt x="5977" y="91"/>
                </a:lnTo>
                <a:lnTo>
                  <a:pt x="5977" y="91"/>
                </a:lnTo>
                <a:lnTo>
                  <a:pt x="5977" y="91"/>
                </a:lnTo>
                <a:lnTo>
                  <a:pt x="5978" y="94"/>
                </a:lnTo>
                <a:lnTo>
                  <a:pt x="5979" y="94"/>
                </a:lnTo>
                <a:lnTo>
                  <a:pt x="5980" y="94"/>
                </a:lnTo>
                <a:lnTo>
                  <a:pt x="5980" y="94"/>
                </a:lnTo>
                <a:lnTo>
                  <a:pt x="5981" y="94"/>
                </a:lnTo>
                <a:lnTo>
                  <a:pt x="5981" y="94"/>
                </a:lnTo>
                <a:lnTo>
                  <a:pt x="5981" y="94"/>
                </a:lnTo>
                <a:lnTo>
                  <a:pt x="5982" y="93"/>
                </a:lnTo>
                <a:lnTo>
                  <a:pt x="5982" y="93"/>
                </a:lnTo>
                <a:lnTo>
                  <a:pt x="5983" y="94"/>
                </a:lnTo>
                <a:lnTo>
                  <a:pt x="5983" y="94"/>
                </a:lnTo>
                <a:lnTo>
                  <a:pt x="5984" y="93"/>
                </a:lnTo>
                <a:lnTo>
                  <a:pt x="5984" y="93"/>
                </a:lnTo>
                <a:lnTo>
                  <a:pt x="5985" y="94"/>
                </a:lnTo>
                <a:lnTo>
                  <a:pt x="5985" y="93"/>
                </a:lnTo>
                <a:lnTo>
                  <a:pt x="5986" y="93"/>
                </a:lnTo>
                <a:lnTo>
                  <a:pt x="5986" y="93"/>
                </a:lnTo>
                <a:lnTo>
                  <a:pt x="5987" y="93"/>
                </a:lnTo>
                <a:lnTo>
                  <a:pt x="5987" y="93"/>
                </a:lnTo>
                <a:lnTo>
                  <a:pt x="5988" y="93"/>
                </a:lnTo>
                <a:lnTo>
                  <a:pt x="5989" y="93"/>
                </a:lnTo>
                <a:lnTo>
                  <a:pt x="5989" y="93"/>
                </a:lnTo>
                <a:lnTo>
                  <a:pt x="5989" y="93"/>
                </a:lnTo>
                <a:lnTo>
                  <a:pt x="5989" y="93"/>
                </a:lnTo>
                <a:lnTo>
                  <a:pt x="5990" y="93"/>
                </a:lnTo>
                <a:lnTo>
                  <a:pt x="5991" y="94"/>
                </a:lnTo>
                <a:lnTo>
                  <a:pt x="5991" y="94"/>
                </a:lnTo>
                <a:lnTo>
                  <a:pt x="5992" y="94"/>
                </a:lnTo>
                <a:lnTo>
                  <a:pt x="5992" y="94"/>
                </a:lnTo>
                <a:lnTo>
                  <a:pt x="5992" y="94"/>
                </a:lnTo>
                <a:lnTo>
                  <a:pt x="5993" y="94"/>
                </a:lnTo>
                <a:lnTo>
                  <a:pt x="5993" y="94"/>
                </a:lnTo>
                <a:lnTo>
                  <a:pt x="5993" y="94"/>
                </a:lnTo>
                <a:lnTo>
                  <a:pt x="5993" y="94"/>
                </a:lnTo>
                <a:lnTo>
                  <a:pt x="5994" y="94"/>
                </a:lnTo>
                <a:lnTo>
                  <a:pt x="5994" y="94"/>
                </a:lnTo>
                <a:lnTo>
                  <a:pt x="5995" y="94"/>
                </a:lnTo>
                <a:lnTo>
                  <a:pt x="5996" y="94"/>
                </a:lnTo>
                <a:lnTo>
                  <a:pt x="5996" y="94"/>
                </a:lnTo>
                <a:lnTo>
                  <a:pt x="5996" y="95"/>
                </a:lnTo>
                <a:lnTo>
                  <a:pt x="5997" y="95"/>
                </a:lnTo>
                <a:lnTo>
                  <a:pt x="5997" y="95"/>
                </a:lnTo>
                <a:lnTo>
                  <a:pt x="5997" y="95"/>
                </a:lnTo>
                <a:lnTo>
                  <a:pt x="5998" y="95"/>
                </a:lnTo>
                <a:lnTo>
                  <a:pt x="5998" y="95"/>
                </a:lnTo>
                <a:lnTo>
                  <a:pt x="5999" y="92"/>
                </a:lnTo>
                <a:lnTo>
                  <a:pt x="6000" y="93"/>
                </a:lnTo>
                <a:lnTo>
                  <a:pt x="6000" y="93"/>
                </a:lnTo>
                <a:lnTo>
                  <a:pt x="6000" y="92"/>
                </a:lnTo>
                <a:lnTo>
                  <a:pt x="6001" y="92"/>
                </a:lnTo>
                <a:lnTo>
                  <a:pt x="6001" y="92"/>
                </a:lnTo>
                <a:lnTo>
                  <a:pt x="6002" y="92"/>
                </a:lnTo>
                <a:lnTo>
                  <a:pt x="6002" y="92"/>
                </a:lnTo>
                <a:lnTo>
                  <a:pt x="6002" y="92"/>
                </a:lnTo>
                <a:lnTo>
                  <a:pt x="6003" y="92"/>
                </a:lnTo>
                <a:lnTo>
                  <a:pt x="6003" y="92"/>
                </a:lnTo>
                <a:lnTo>
                  <a:pt x="6003" y="92"/>
                </a:lnTo>
                <a:lnTo>
                  <a:pt x="6004" y="92"/>
                </a:lnTo>
                <a:lnTo>
                  <a:pt x="6004" y="92"/>
                </a:lnTo>
                <a:lnTo>
                  <a:pt x="6004" y="92"/>
                </a:lnTo>
                <a:lnTo>
                  <a:pt x="6005" y="92"/>
                </a:lnTo>
                <a:lnTo>
                  <a:pt x="6005" y="91"/>
                </a:lnTo>
                <a:lnTo>
                  <a:pt x="6005" y="91"/>
                </a:lnTo>
                <a:lnTo>
                  <a:pt x="6006" y="91"/>
                </a:lnTo>
                <a:lnTo>
                  <a:pt x="6006" y="91"/>
                </a:lnTo>
                <a:lnTo>
                  <a:pt x="6007" y="91"/>
                </a:lnTo>
                <a:lnTo>
                  <a:pt x="6007" y="91"/>
                </a:lnTo>
                <a:lnTo>
                  <a:pt x="6007" y="91"/>
                </a:lnTo>
                <a:lnTo>
                  <a:pt x="6008" y="91"/>
                </a:lnTo>
                <a:lnTo>
                  <a:pt x="6008" y="91"/>
                </a:lnTo>
                <a:lnTo>
                  <a:pt x="6009" y="91"/>
                </a:lnTo>
                <a:lnTo>
                  <a:pt x="6009" y="91"/>
                </a:lnTo>
                <a:lnTo>
                  <a:pt x="6010" y="91"/>
                </a:lnTo>
                <a:lnTo>
                  <a:pt x="6010" y="91"/>
                </a:lnTo>
                <a:lnTo>
                  <a:pt x="6010" y="91"/>
                </a:lnTo>
                <a:lnTo>
                  <a:pt x="6011" y="91"/>
                </a:lnTo>
                <a:lnTo>
                  <a:pt x="6011" y="90"/>
                </a:lnTo>
                <a:lnTo>
                  <a:pt x="6012" y="90"/>
                </a:lnTo>
                <a:lnTo>
                  <a:pt x="6012" y="90"/>
                </a:lnTo>
                <a:lnTo>
                  <a:pt x="6012" y="90"/>
                </a:lnTo>
                <a:lnTo>
                  <a:pt x="6013" y="91"/>
                </a:lnTo>
                <a:lnTo>
                  <a:pt x="6013" y="91"/>
                </a:lnTo>
                <a:lnTo>
                  <a:pt x="6014" y="90"/>
                </a:lnTo>
                <a:lnTo>
                  <a:pt x="6014" y="90"/>
                </a:lnTo>
                <a:lnTo>
                  <a:pt x="6015" y="90"/>
                </a:lnTo>
                <a:lnTo>
                  <a:pt x="6016" y="90"/>
                </a:lnTo>
                <a:lnTo>
                  <a:pt x="6016" y="90"/>
                </a:lnTo>
                <a:lnTo>
                  <a:pt x="6017" y="90"/>
                </a:lnTo>
                <a:lnTo>
                  <a:pt x="6017" y="90"/>
                </a:lnTo>
                <a:lnTo>
                  <a:pt x="6018" y="90"/>
                </a:lnTo>
                <a:lnTo>
                  <a:pt x="6018" y="90"/>
                </a:lnTo>
                <a:lnTo>
                  <a:pt x="6019" y="90"/>
                </a:lnTo>
                <a:lnTo>
                  <a:pt x="6019" y="90"/>
                </a:lnTo>
                <a:lnTo>
                  <a:pt x="6019" y="89"/>
                </a:lnTo>
                <a:lnTo>
                  <a:pt x="6020" y="87"/>
                </a:lnTo>
                <a:lnTo>
                  <a:pt x="6020" y="89"/>
                </a:lnTo>
                <a:lnTo>
                  <a:pt x="6020" y="89"/>
                </a:lnTo>
                <a:lnTo>
                  <a:pt x="6021" y="89"/>
                </a:lnTo>
                <a:lnTo>
                  <a:pt x="6021" y="89"/>
                </a:lnTo>
                <a:lnTo>
                  <a:pt x="6022" y="89"/>
                </a:lnTo>
                <a:lnTo>
                  <a:pt x="6022" y="89"/>
                </a:lnTo>
                <a:lnTo>
                  <a:pt x="6023" y="88"/>
                </a:lnTo>
                <a:lnTo>
                  <a:pt x="6023" y="88"/>
                </a:lnTo>
                <a:lnTo>
                  <a:pt x="6024" y="89"/>
                </a:lnTo>
                <a:lnTo>
                  <a:pt x="6024" y="89"/>
                </a:lnTo>
                <a:lnTo>
                  <a:pt x="6024" y="88"/>
                </a:lnTo>
                <a:lnTo>
                  <a:pt x="6025" y="89"/>
                </a:lnTo>
                <a:lnTo>
                  <a:pt x="6025" y="89"/>
                </a:lnTo>
                <a:lnTo>
                  <a:pt x="6025" y="89"/>
                </a:lnTo>
                <a:lnTo>
                  <a:pt x="6026" y="90"/>
                </a:lnTo>
                <a:lnTo>
                  <a:pt x="6026" y="90"/>
                </a:lnTo>
                <a:lnTo>
                  <a:pt x="6027" y="90"/>
                </a:lnTo>
                <a:lnTo>
                  <a:pt x="6027" y="90"/>
                </a:lnTo>
                <a:lnTo>
                  <a:pt x="6028" y="90"/>
                </a:lnTo>
                <a:lnTo>
                  <a:pt x="6028" y="90"/>
                </a:lnTo>
                <a:lnTo>
                  <a:pt x="6028" y="90"/>
                </a:lnTo>
                <a:lnTo>
                  <a:pt x="6029" y="87"/>
                </a:lnTo>
                <a:lnTo>
                  <a:pt x="6029" y="87"/>
                </a:lnTo>
                <a:lnTo>
                  <a:pt x="6030" y="88"/>
                </a:lnTo>
                <a:lnTo>
                  <a:pt x="6030" y="88"/>
                </a:lnTo>
                <a:lnTo>
                  <a:pt x="6030" y="88"/>
                </a:lnTo>
                <a:lnTo>
                  <a:pt x="6031" y="88"/>
                </a:lnTo>
                <a:lnTo>
                  <a:pt x="6031" y="90"/>
                </a:lnTo>
                <a:lnTo>
                  <a:pt x="6032" y="90"/>
                </a:lnTo>
                <a:lnTo>
                  <a:pt x="6032" y="91"/>
                </a:lnTo>
                <a:lnTo>
                  <a:pt x="6032" y="90"/>
                </a:lnTo>
                <a:lnTo>
                  <a:pt x="6033" y="90"/>
                </a:lnTo>
                <a:lnTo>
                  <a:pt x="6033" y="90"/>
                </a:lnTo>
                <a:lnTo>
                  <a:pt x="6034" y="90"/>
                </a:lnTo>
                <a:lnTo>
                  <a:pt x="6034" y="90"/>
                </a:lnTo>
                <a:lnTo>
                  <a:pt x="6035" y="91"/>
                </a:lnTo>
                <a:lnTo>
                  <a:pt x="6035" y="90"/>
                </a:lnTo>
                <a:lnTo>
                  <a:pt x="6035" y="89"/>
                </a:lnTo>
                <a:lnTo>
                  <a:pt x="6036" y="90"/>
                </a:lnTo>
                <a:lnTo>
                  <a:pt x="6036" y="91"/>
                </a:lnTo>
                <a:lnTo>
                  <a:pt x="6037" y="95"/>
                </a:lnTo>
                <a:lnTo>
                  <a:pt x="6037" y="95"/>
                </a:lnTo>
                <a:lnTo>
                  <a:pt x="6039" y="95"/>
                </a:lnTo>
                <a:lnTo>
                  <a:pt x="6039" y="95"/>
                </a:lnTo>
                <a:lnTo>
                  <a:pt x="6039" y="96"/>
                </a:lnTo>
                <a:lnTo>
                  <a:pt x="6040" y="96"/>
                </a:lnTo>
                <a:lnTo>
                  <a:pt x="6040" y="96"/>
                </a:lnTo>
                <a:lnTo>
                  <a:pt x="6040" y="95"/>
                </a:lnTo>
                <a:lnTo>
                  <a:pt x="6041" y="96"/>
                </a:lnTo>
                <a:lnTo>
                  <a:pt x="6041" y="96"/>
                </a:lnTo>
                <a:lnTo>
                  <a:pt x="6042" y="98"/>
                </a:lnTo>
                <a:lnTo>
                  <a:pt x="6042" y="97"/>
                </a:lnTo>
                <a:lnTo>
                  <a:pt x="6043" y="97"/>
                </a:lnTo>
                <a:lnTo>
                  <a:pt x="6043" y="97"/>
                </a:lnTo>
                <a:lnTo>
                  <a:pt x="6043" y="97"/>
                </a:lnTo>
                <a:lnTo>
                  <a:pt x="6044" y="97"/>
                </a:lnTo>
                <a:lnTo>
                  <a:pt x="6044" y="97"/>
                </a:lnTo>
                <a:lnTo>
                  <a:pt x="6045" y="99"/>
                </a:lnTo>
                <a:lnTo>
                  <a:pt x="6045" y="99"/>
                </a:lnTo>
                <a:lnTo>
                  <a:pt x="6046" y="100"/>
                </a:lnTo>
                <a:lnTo>
                  <a:pt x="6046" y="100"/>
                </a:lnTo>
                <a:lnTo>
                  <a:pt x="6046" y="100"/>
                </a:lnTo>
                <a:lnTo>
                  <a:pt x="6047" y="97"/>
                </a:lnTo>
                <a:lnTo>
                  <a:pt x="6048" y="97"/>
                </a:lnTo>
                <a:lnTo>
                  <a:pt x="6048" y="95"/>
                </a:lnTo>
                <a:lnTo>
                  <a:pt x="6049" y="95"/>
                </a:lnTo>
                <a:lnTo>
                  <a:pt x="6050" y="93"/>
                </a:lnTo>
                <a:lnTo>
                  <a:pt x="6050" y="93"/>
                </a:lnTo>
                <a:lnTo>
                  <a:pt x="6051" y="93"/>
                </a:lnTo>
                <a:lnTo>
                  <a:pt x="6051" y="93"/>
                </a:lnTo>
                <a:lnTo>
                  <a:pt x="6052" y="92"/>
                </a:lnTo>
                <a:lnTo>
                  <a:pt x="6052" y="93"/>
                </a:lnTo>
                <a:lnTo>
                  <a:pt x="6052" y="93"/>
                </a:lnTo>
                <a:lnTo>
                  <a:pt x="6053" y="93"/>
                </a:lnTo>
                <a:lnTo>
                  <a:pt x="6053" y="93"/>
                </a:lnTo>
                <a:lnTo>
                  <a:pt x="6054" y="92"/>
                </a:lnTo>
                <a:lnTo>
                  <a:pt x="6055" y="92"/>
                </a:lnTo>
                <a:lnTo>
                  <a:pt x="6055" y="91"/>
                </a:lnTo>
                <a:lnTo>
                  <a:pt x="6056" y="92"/>
                </a:lnTo>
                <a:lnTo>
                  <a:pt x="6056" y="92"/>
                </a:lnTo>
                <a:lnTo>
                  <a:pt x="6056" y="92"/>
                </a:lnTo>
                <a:lnTo>
                  <a:pt x="6056" y="92"/>
                </a:lnTo>
                <a:lnTo>
                  <a:pt x="6057" y="92"/>
                </a:lnTo>
                <a:lnTo>
                  <a:pt x="6057" y="92"/>
                </a:lnTo>
                <a:lnTo>
                  <a:pt x="6058" y="91"/>
                </a:lnTo>
                <a:lnTo>
                  <a:pt x="6059" y="90"/>
                </a:lnTo>
                <a:lnTo>
                  <a:pt x="6059" y="90"/>
                </a:lnTo>
                <a:lnTo>
                  <a:pt x="6059" y="90"/>
                </a:lnTo>
                <a:lnTo>
                  <a:pt x="6059" y="90"/>
                </a:lnTo>
                <a:lnTo>
                  <a:pt x="6060" y="90"/>
                </a:lnTo>
                <a:lnTo>
                  <a:pt x="6060" y="90"/>
                </a:lnTo>
                <a:lnTo>
                  <a:pt x="6061" y="90"/>
                </a:lnTo>
                <a:lnTo>
                  <a:pt x="6061" y="89"/>
                </a:lnTo>
                <a:lnTo>
                  <a:pt x="6061" y="89"/>
                </a:lnTo>
                <a:lnTo>
                  <a:pt x="6061" y="89"/>
                </a:lnTo>
                <a:lnTo>
                  <a:pt x="6062" y="89"/>
                </a:lnTo>
                <a:lnTo>
                  <a:pt x="6062" y="89"/>
                </a:lnTo>
                <a:lnTo>
                  <a:pt x="6063" y="89"/>
                </a:lnTo>
                <a:lnTo>
                  <a:pt x="6063" y="89"/>
                </a:lnTo>
                <a:lnTo>
                  <a:pt x="6063" y="89"/>
                </a:lnTo>
                <a:lnTo>
                  <a:pt x="6063" y="89"/>
                </a:lnTo>
                <a:lnTo>
                  <a:pt x="6064" y="89"/>
                </a:lnTo>
                <a:lnTo>
                  <a:pt x="6064" y="89"/>
                </a:lnTo>
                <a:lnTo>
                  <a:pt x="6065" y="89"/>
                </a:lnTo>
                <a:lnTo>
                  <a:pt x="6065" y="89"/>
                </a:lnTo>
                <a:lnTo>
                  <a:pt x="6066" y="89"/>
                </a:lnTo>
                <a:lnTo>
                  <a:pt x="6066" y="89"/>
                </a:lnTo>
                <a:lnTo>
                  <a:pt x="6067" y="89"/>
                </a:lnTo>
                <a:lnTo>
                  <a:pt x="6067" y="90"/>
                </a:lnTo>
                <a:lnTo>
                  <a:pt x="6067" y="90"/>
                </a:lnTo>
                <a:lnTo>
                  <a:pt x="6068" y="90"/>
                </a:lnTo>
                <a:lnTo>
                  <a:pt x="6068" y="90"/>
                </a:lnTo>
                <a:lnTo>
                  <a:pt x="6068" y="90"/>
                </a:lnTo>
                <a:lnTo>
                  <a:pt x="6069" y="90"/>
                </a:lnTo>
                <a:lnTo>
                  <a:pt x="6069" y="90"/>
                </a:lnTo>
                <a:lnTo>
                  <a:pt x="6070" y="90"/>
                </a:lnTo>
                <a:lnTo>
                  <a:pt x="6070" y="90"/>
                </a:lnTo>
                <a:lnTo>
                  <a:pt x="6071" y="90"/>
                </a:lnTo>
                <a:lnTo>
                  <a:pt x="6071" y="89"/>
                </a:lnTo>
                <a:lnTo>
                  <a:pt x="6072" y="89"/>
                </a:lnTo>
                <a:lnTo>
                  <a:pt x="6072" y="89"/>
                </a:lnTo>
                <a:lnTo>
                  <a:pt x="6073" y="89"/>
                </a:lnTo>
                <a:lnTo>
                  <a:pt x="6073" y="89"/>
                </a:lnTo>
                <a:lnTo>
                  <a:pt x="6073" y="89"/>
                </a:lnTo>
                <a:lnTo>
                  <a:pt x="6074" y="89"/>
                </a:lnTo>
                <a:lnTo>
                  <a:pt x="6075" y="89"/>
                </a:lnTo>
                <a:lnTo>
                  <a:pt x="6075" y="89"/>
                </a:lnTo>
                <a:lnTo>
                  <a:pt x="6075" y="89"/>
                </a:lnTo>
                <a:lnTo>
                  <a:pt x="6075" y="89"/>
                </a:lnTo>
                <a:lnTo>
                  <a:pt x="6076" y="89"/>
                </a:lnTo>
                <a:lnTo>
                  <a:pt x="6076" y="89"/>
                </a:lnTo>
                <a:lnTo>
                  <a:pt x="6076" y="89"/>
                </a:lnTo>
                <a:lnTo>
                  <a:pt x="6077" y="89"/>
                </a:lnTo>
                <a:lnTo>
                  <a:pt x="6077" y="90"/>
                </a:lnTo>
                <a:lnTo>
                  <a:pt x="6078" y="89"/>
                </a:lnTo>
                <a:lnTo>
                  <a:pt x="6078" y="89"/>
                </a:lnTo>
                <a:lnTo>
                  <a:pt x="6079" y="88"/>
                </a:lnTo>
                <a:lnTo>
                  <a:pt x="6079" y="88"/>
                </a:lnTo>
                <a:lnTo>
                  <a:pt x="6079" y="88"/>
                </a:lnTo>
                <a:lnTo>
                  <a:pt x="6080" y="88"/>
                </a:lnTo>
                <a:lnTo>
                  <a:pt x="6081" y="88"/>
                </a:lnTo>
                <a:lnTo>
                  <a:pt x="6082" y="88"/>
                </a:lnTo>
                <a:lnTo>
                  <a:pt x="6082" y="88"/>
                </a:lnTo>
                <a:lnTo>
                  <a:pt x="6083" y="88"/>
                </a:lnTo>
                <a:lnTo>
                  <a:pt x="6083" y="88"/>
                </a:lnTo>
                <a:lnTo>
                  <a:pt x="6084" y="89"/>
                </a:lnTo>
                <a:lnTo>
                  <a:pt x="6084" y="88"/>
                </a:lnTo>
                <a:lnTo>
                  <a:pt x="6084" y="88"/>
                </a:lnTo>
                <a:lnTo>
                  <a:pt x="6085" y="88"/>
                </a:lnTo>
                <a:lnTo>
                  <a:pt x="6085" y="88"/>
                </a:lnTo>
                <a:lnTo>
                  <a:pt x="6086" y="88"/>
                </a:lnTo>
                <a:lnTo>
                  <a:pt x="6086" y="88"/>
                </a:lnTo>
                <a:lnTo>
                  <a:pt x="6087" y="88"/>
                </a:lnTo>
                <a:lnTo>
                  <a:pt x="6087" y="88"/>
                </a:lnTo>
                <a:lnTo>
                  <a:pt x="6088" y="87"/>
                </a:lnTo>
                <a:lnTo>
                  <a:pt x="6088" y="87"/>
                </a:lnTo>
                <a:lnTo>
                  <a:pt x="6089" y="88"/>
                </a:lnTo>
                <a:lnTo>
                  <a:pt x="6089" y="88"/>
                </a:lnTo>
                <a:lnTo>
                  <a:pt x="6089" y="88"/>
                </a:lnTo>
                <a:lnTo>
                  <a:pt x="6090" y="89"/>
                </a:lnTo>
                <a:lnTo>
                  <a:pt x="6091" y="92"/>
                </a:lnTo>
                <a:lnTo>
                  <a:pt x="6091" y="93"/>
                </a:lnTo>
                <a:lnTo>
                  <a:pt x="6092" y="93"/>
                </a:lnTo>
                <a:lnTo>
                  <a:pt x="6093" y="93"/>
                </a:lnTo>
                <a:lnTo>
                  <a:pt x="6093" y="93"/>
                </a:lnTo>
                <a:lnTo>
                  <a:pt x="6094" y="93"/>
                </a:lnTo>
                <a:lnTo>
                  <a:pt x="6094" y="92"/>
                </a:lnTo>
                <a:lnTo>
                  <a:pt x="6094" y="88"/>
                </a:lnTo>
                <a:lnTo>
                  <a:pt x="6095" y="82"/>
                </a:lnTo>
                <a:lnTo>
                  <a:pt x="6095" y="82"/>
                </a:lnTo>
                <a:lnTo>
                  <a:pt x="6096" y="81"/>
                </a:lnTo>
                <a:lnTo>
                  <a:pt x="6097" y="83"/>
                </a:lnTo>
                <a:lnTo>
                  <a:pt x="6097" y="82"/>
                </a:lnTo>
                <a:lnTo>
                  <a:pt x="6098" y="82"/>
                </a:lnTo>
                <a:lnTo>
                  <a:pt x="6098" y="82"/>
                </a:lnTo>
                <a:lnTo>
                  <a:pt x="6098" y="82"/>
                </a:lnTo>
                <a:lnTo>
                  <a:pt x="6099" y="82"/>
                </a:lnTo>
                <a:lnTo>
                  <a:pt x="6099" y="82"/>
                </a:lnTo>
                <a:lnTo>
                  <a:pt x="6100" y="82"/>
                </a:lnTo>
                <a:lnTo>
                  <a:pt x="6100" y="82"/>
                </a:lnTo>
                <a:lnTo>
                  <a:pt x="6100" y="82"/>
                </a:lnTo>
                <a:lnTo>
                  <a:pt x="6101" y="82"/>
                </a:lnTo>
                <a:lnTo>
                  <a:pt x="6101" y="82"/>
                </a:lnTo>
                <a:lnTo>
                  <a:pt x="6102" y="82"/>
                </a:lnTo>
                <a:lnTo>
                  <a:pt x="6102" y="82"/>
                </a:lnTo>
                <a:lnTo>
                  <a:pt x="6102" y="82"/>
                </a:lnTo>
                <a:lnTo>
                  <a:pt x="6103" y="82"/>
                </a:lnTo>
                <a:lnTo>
                  <a:pt x="6103" y="82"/>
                </a:lnTo>
                <a:lnTo>
                  <a:pt x="6103" y="82"/>
                </a:lnTo>
                <a:lnTo>
                  <a:pt x="6104" y="82"/>
                </a:lnTo>
                <a:lnTo>
                  <a:pt x="6104" y="82"/>
                </a:lnTo>
                <a:lnTo>
                  <a:pt x="6104" y="82"/>
                </a:lnTo>
                <a:lnTo>
                  <a:pt x="6105" y="81"/>
                </a:lnTo>
                <a:lnTo>
                  <a:pt x="6105" y="81"/>
                </a:lnTo>
                <a:lnTo>
                  <a:pt x="6106" y="81"/>
                </a:lnTo>
                <a:lnTo>
                  <a:pt x="6106" y="82"/>
                </a:lnTo>
                <a:lnTo>
                  <a:pt x="6106" y="82"/>
                </a:lnTo>
                <a:lnTo>
                  <a:pt x="6107" y="82"/>
                </a:lnTo>
                <a:lnTo>
                  <a:pt x="6107" y="82"/>
                </a:lnTo>
                <a:lnTo>
                  <a:pt x="6107" y="82"/>
                </a:lnTo>
                <a:lnTo>
                  <a:pt x="6107" y="82"/>
                </a:lnTo>
                <a:lnTo>
                  <a:pt x="6108" y="82"/>
                </a:lnTo>
                <a:lnTo>
                  <a:pt x="6108" y="82"/>
                </a:lnTo>
                <a:lnTo>
                  <a:pt x="6109" y="82"/>
                </a:lnTo>
                <a:lnTo>
                  <a:pt x="6109" y="82"/>
                </a:lnTo>
                <a:lnTo>
                  <a:pt x="6110" y="83"/>
                </a:lnTo>
                <a:lnTo>
                  <a:pt x="6110" y="83"/>
                </a:lnTo>
                <a:lnTo>
                  <a:pt x="6110" y="83"/>
                </a:lnTo>
                <a:lnTo>
                  <a:pt x="6111" y="82"/>
                </a:lnTo>
                <a:lnTo>
                  <a:pt x="6111" y="82"/>
                </a:lnTo>
                <a:lnTo>
                  <a:pt x="6112" y="81"/>
                </a:lnTo>
                <a:lnTo>
                  <a:pt x="6113" y="81"/>
                </a:lnTo>
                <a:lnTo>
                  <a:pt x="6114" y="81"/>
                </a:lnTo>
                <a:lnTo>
                  <a:pt x="6114" y="81"/>
                </a:lnTo>
                <a:lnTo>
                  <a:pt x="6114" y="80"/>
                </a:lnTo>
                <a:lnTo>
                  <a:pt x="6115" y="81"/>
                </a:lnTo>
                <a:lnTo>
                  <a:pt x="6115" y="81"/>
                </a:lnTo>
                <a:lnTo>
                  <a:pt x="6115" y="81"/>
                </a:lnTo>
                <a:lnTo>
                  <a:pt x="6116" y="81"/>
                </a:lnTo>
                <a:lnTo>
                  <a:pt x="6116" y="81"/>
                </a:lnTo>
                <a:lnTo>
                  <a:pt x="6117" y="81"/>
                </a:lnTo>
                <a:lnTo>
                  <a:pt x="6117" y="82"/>
                </a:lnTo>
                <a:lnTo>
                  <a:pt x="6118" y="82"/>
                </a:lnTo>
                <a:lnTo>
                  <a:pt x="6118" y="82"/>
                </a:lnTo>
                <a:lnTo>
                  <a:pt x="6119" y="82"/>
                </a:lnTo>
                <a:lnTo>
                  <a:pt x="6119" y="82"/>
                </a:lnTo>
                <a:lnTo>
                  <a:pt x="6119" y="82"/>
                </a:lnTo>
                <a:lnTo>
                  <a:pt x="6120" y="82"/>
                </a:lnTo>
                <a:lnTo>
                  <a:pt x="6120" y="82"/>
                </a:lnTo>
                <a:lnTo>
                  <a:pt x="6121" y="84"/>
                </a:lnTo>
                <a:lnTo>
                  <a:pt x="6121" y="84"/>
                </a:lnTo>
                <a:lnTo>
                  <a:pt x="6122" y="84"/>
                </a:lnTo>
                <a:lnTo>
                  <a:pt x="6122" y="84"/>
                </a:lnTo>
                <a:lnTo>
                  <a:pt x="6122" y="84"/>
                </a:lnTo>
                <a:lnTo>
                  <a:pt x="6122" y="84"/>
                </a:lnTo>
                <a:lnTo>
                  <a:pt x="6123" y="85"/>
                </a:lnTo>
                <a:lnTo>
                  <a:pt x="6124" y="85"/>
                </a:lnTo>
                <a:lnTo>
                  <a:pt x="6125" y="85"/>
                </a:lnTo>
                <a:lnTo>
                  <a:pt x="6125" y="85"/>
                </a:lnTo>
                <a:lnTo>
                  <a:pt x="6126" y="86"/>
                </a:lnTo>
                <a:lnTo>
                  <a:pt x="6126" y="86"/>
                </a:lnTo>
                <a:lnTo>
                  <a:pt x="6126" y="86"/>
                </a:lnTo>
                <a:lnTo>
                  <a:pt x="6127" y="88"/>
                </a:lnTo>
                <a:lnTo>
                  <a:pt x="6127" y="88"/>
                </a:lnTo>
                <a:lnTo>
                  <a:pt x="6128" y="88"/>
                </a:lnTo>
                <a:lnTo>
                  <a:pt x="6128" y="88"/>
                </a:lnTo>
                <a:lnTo>
                  <a:pt x="6129" y="88"/>
                </a:lnTo>
                <a:lnTo>
                  <a:pt x="6130" y="90"/>
                </a:lnTo>
                <a:lnTo>
                  <a:pt x="6130" y="90"/>
                </a:lnTo>
                <a:lnTo>
                  <a:pt x="6131" y="90"/>
                </a:lnTo>
                <a:lnTo>
                  <a:pt x="6131" y="90"/>
                </a:lnTo>
                <a:lnTo>
                  <a:pt x="6132" y="90"/>
                </a:lnTo>
                <a:lnTo>
                  <a:pt x="6132" y="90"/>
                </a:lnTo>
                <a:lnTo>
                  <a:pt x="6132" y="92"/>
                </a:lnTo>
                <a:lnTo>
                  <a:pt x="6133" y="92"/>
                </a:lnTo>
                <a:lnTo>
                  <a:pt x="6133" y="92"/>
                </a:lnTo>
                <a:lnTo>
                  <a:pt x="6134" y="92"/>
                </a:lnTo>
                <a:lnTo>
                  <a:pt x="6134" y="92"/>
                </a:lnTo>
                <a:lnTo>
                  <a:pt x="6134" y="92"/>
                </a:lnTo>
                <a:lnTo>
                  <a:pt x="6135" y="92"/>
                </a:lnTo>
                <a:lnTo>
                  <a:pt x="6135" y="92"/>
                </a:lnTo>
                <a:lnTo>
                  <a:pt x="6135" y="91"/>
                </a:lnTo>
                <a:lnTo>
                  <a:pt x="6136" y="92"/>
                </a:lnTo>
                <a:lnTo>
                  <a:pt x="6136" y="92"/>
                </a:lnTo>
                <a:lnTo>
                  <a:pt x="6137" y="91"/>
                </a:lnTo>
                <a:lnTo>
                  <a:pt x="6137" y="91"/>
                </a:lnTo>
                <a:lnTo>
                  <a:pt x="6137" y="92"/>
                </a:lnTo>
                <a:lnTo>
                  <a:pt x="6138" y="93"/>
                </a:lnTo>
                <a:lnTo>
                  <a:pt x="6138" y="93"/>
                </a:lnTo>
                <a:lnTo>
                  <a:pt x="6139" y="93"/>
                </a:lnTo>
                <a:lnTo>
                  <a:pt x="6139" y="93"/>
                </a:lnTo>
                <a:lnTo>
                  <a:pt x="6139" y="93"/>
                </a:lnTo>
                <a:lnTo>
                  <a:pt x="6140" y="93"/>
                </a:lnTo>
                <a:lnTo>
                  <a:pt x="6141" y="93"/>
                </a:lnTo>
                <a:lnTo>
                  <a:pt x="6141" y="93"/>
                </a:lnTo>
                <a:lnTo>
                  <a:pt x="6141" y="93"/>
                </a:lnTo>
                <a:lnTo>
                  <a:pt x="6142" y="93"/>
                </a:lnTo>
                <a:lnTo>
                  <a:pt x="6142" y="93"/>
                </a:lnTo>
                <a:lnTo>
                  <a:pt x="6142" y="94"/>
                </a:lnTo>
                <a:lnTo>
                  <a:pt x="6143" y="94"/>
                </a:lnTo>
                <a:lnTo>
                  <a:pt x="6143" y="94"/>
                </a:lnTo>
                <a:lnTo>
                  <a:pt x="6144" y="94"/>
                </a:lnTo>
                <a:lnTo>
                  <a:pt x="6144" y="94"/>
                </a:lnTo>
                <a:lnTo>
                  <a:pt x="6144" y="94"/>
                </a:lnTo>
                <a:lnTo>
                  <a:pt x="6145" y="94"/>
                </a:lnTo>
                <a:lnTo>
                  <a:pt x="6145" y="94"/>
                </a:lnTo>
                <a:lnTo>
                  <a:pt x="6146" y="94"/>
                </a:lnTo>
                <a:lnTo>
                  <a:pt x="6146" y="94"/>
                </a:lnTo>
                <a:lnTo>
                  <a:pt x="6146" y="94"/>
                </a:lnTo>
                <a:lnTo>
                  <a:pt x="6147" y="94"/>
                </a:lnTo>
                <a:lnTo>
                  <a:pt x="6147" y="94"/>
                </a:lnTo>
                <a:lnTo>
                  <a:pt x="6148" y="95"/>
                </a:lnTo>
                <a:lnTo>
                  <a:pt x="6148" y="95"/>
                </a:lnTo>
                <a:lnTo>
                  <a:pt x="6149" y="95"/>
                </a:lnTo>
                <a:lnTo>
                  <a:pt x="6149" y="96"/>
                </a:lnTo>
                <a:lnTo>
                  <a:pt x="6150" y="97"/>
                </a:lnTo>
                <a:lnTo>
                  <a:pt x="6150" y="97"/>
                </a:lnTo>
                <a:lnTo>
                  <a:pt x="6151" y="97"/>
                </a:lnTo>
                <a:lnTo>
                  <a:pt x="6152" y="97"/>
                </a:lnTo>
                <a:lnTo>
                  <a:pt x="6152" y="97"/>
                </a:lnTo>
                <a:lnTo>
                  <a:pt x="6153" y="96"/>
                </a:lnTo>
                <a:lnTo>
                  <a:pt x="6153" y="96"/>
                </a:lnTo>
                <a:lnTo>
                  <a:pt x="6154" y="98"/>
                </a:lnTo>
                <a:lnTo>
                  <a:pt x="6154" y="97"/>
                </a:lnTo>
                <a:lnTo>
                  <a:pt x="6154" y="97"/>
                </a:lnTo>
                <a:lnTo>
                  <a:pt x="6155" y="96"/>
                </a:lnTo>
                <a:lnTo>
                  <a:pt x="6155" y="97"/>
                </a:lnTo>
                <a:lnTo>
                  <a:pt x="6156" y="97"/>
                </a:lnTo>
                <a:lnTo>
                  <a:pt x="6156" y="97"/>
                </a:lnTo>
                <a:lnTo>
                  <a:pt x="6157" y="97"/>
                </a:lnTo>
                <a:lnTo>
                  <a:pt x="6157" y="97"/>
                </a:lnTo>
                <a:lnTo>
                  <a:pt x="6157" y="97"/>
                </a:lnTo>
                <a:lnTo>
                  <a:pt x="6158" y="97"/>
                </a:lnTo>
                <a:lnTo>
                  <a:pt x="6158" y="97"/>
                </a:lnTo>
                <a:lnTo>
                  <a:pt x="6158" y="97"/>
                </a:lnTo>
                <a:lnTo>
                  <a:pt x="6159" y="97"/>
                </a:lnTo>
                <a:lnTo>
                  <a:pt x="6159" y="97"/>
                </a:lnTo>
                <a:lnTo>
                  <a:pt x="6159" y="97"/>
                </a:lnTo>
                <a:lnTo>
                  <a:pt x="6160" y="97"/>
                </a:lnTo>
                <a:lnTo>
                  <a:pt x="6161" y="97"/>
                </a:lnTo>
                <a:lnTo>
                  <a:pt x="6162" y="96"/>
                </a:lnTo>
                <a:lnTo>
                  <a:pt x="6162" y="96"/>
                </a:lnTo>
                <a:lnTo>
                  <a:pt x="6162" y="96"/>
                </a:lnTo>
                <a:lnTo>
                  <a:pt x="6162" y="96"/>
                </a:lnTo>
                <a:lnTo>
                  <a:pt x="6163" y="96"/>
                </a:lnTo>
                <a:lnTo>
                  <a:pt x="6163" y="96"/>
                </a:lnTo>
                <a:lnTo>
                  <a:pt x="6164" y="96"/>
                </a:lnTo>
                <a:lnTo>
                  <a:pt x="6164" y="96"/>
                </a:lnTo>
                <a:lnTo>
                  <a:pt x="6164" y="96"/>
                </a:lnTo>
                <a:lnTo>
                  <a:pt x="6165" y="96"/>
                </a:lnTo>
                <a:lnTo>
                  <a:pt x="6165" y="96"/>
                </a:lnTo>
                <a:lnTo>
                  <a:pt x="6166" y="96"/>
                </a:lnTo>
                <a:lnTo>
                  <a:pt x="6166" y="96"/>
                </a:lnTo>
                <a:lnTo>
                  <a:pt x="6167" y="96"/>
                </a:lnTo>
                <a:lnTo>
                  <a:pt x="6167" y="96"/>
                </a:lnTo>
                <a:lnTo>
                  <a:pt x="6168" y="94"/>
                </a:lnTo>
                <a:lnTo>
                  <a:pt x="6168" y="94"/>
                </a:lnTo>
                <a:lnTo>
                  <a:pt x="6169" y="94"/>
                </a:lnTo>
                <a:lnTo>
                  <a:pt x="6169" y="94"/>
                </a:lnTo>
                <a:lnTo>
                  <a:pt x="6169" y="94"/>
                </a:lnTo>
                <a:lnTo>
                  <a:pt x="6170" y="95"/>
                </a:lnTo>
                <a:lnTo>
                  <a:pt x="6170" y="95"/>
                </a:lnTo>
                <a:lnTo>
                  <a:pt x="6171" y="95"/>
                </a:lnTo>
                <a:lnTo>
                  <a:pt x="6171" y="94"/>
                </a:lnTo>
                <a:lnTo>
                  <a:pt x="6171" y="94"/>
                </a:lnTo>
                <a:lnTo>
                  <a:pt x="6172" y="95"/>
                </a:lnTo>
                <a:lnTo>
                  <a:pt x="6173" y="97"/>
                </a:lnTo>
                <a:lnTo>
                  <a:pt x="6173" y="97"/>
                </a:lnTo>
                <a:lnTo>
                  <a:pt x="6173" y="97"/>
                </a:lnTo>
                <a:lnTo>
                  <a:pt x="6174" y="98"/>
                </a:lnTo>
                <a:lnTo>
                  <a:pt x="6174" y="98"/>
                </a:lnTo>
                <a:lnTo>
                  <a:pt x="6174" y="98"/>
                </a:lnTo>
                <a:lnTo>
                  <a:pt x="6175" y="98"/>
                </a:lnTo>
                <a:lnTo>
                  <a:pt x="6175" y="98"/>
                </a:lnTo>
                <a:lnTo>
                  <a:pt x="6176" y="98"/>
                </a:lnTo>
                <a:lnTo>
                  <a:pt x="6177" y="99"/>
                </a:lnTo>
                <a:lnTo>
                  <a:pt x="6177" y="98"/>
                </a:lnTo>
                <a:lnTo>
                  <a:pt x="6178" y="98"/>
                </a:lnTo>
                <a:lnTo>
                  <a:pt x="6179" y="98"/>
                </a:lnTo>
                <a:lnTo>
                  <a:pt x="6179" y="98"/>
                </a:lnTo>
                <a:lnTo>
                  <a:pt x="6179" y="99"/>
                </a:lnTo>
                <a:lnTo>
                  <a:pt x="6180" y="98"/>
                </a:lnTo>
                <a:lnTo>
                  <a:pt x="6180" y="99"/>
                </a:lnTo>
                <a:lnTo>
                  <a:pt x="6181" y="98"/>
                </a:lnTo>
                <a:lnTo>
                  <a:pt x="6181" y="98"/>
                </a:lnTo>
                <a:lnTo>
                  <a:pt x="6181" y="98"/>
                </a:lnTo>
                <a:lnTo>
                  <a:pt x="6182" y="99"/>
                </a:lnTo>
                <a:lnTo>
                  <a:pt x="6183" y="99"/>
                </a:lnTo>
                <a:lnTo>
                  <a:pt x="6184" y="98"/>
                </a:lnTo>
                <a:lnTo>
                  <a:pt x="6184" y="98"/>
                </a:lnTo>
                <a:lnTo>
                  <a:pt x="6184" y="98"/>
                </a:lnTo>
                <a:lnTo>
                  <a:pt x="6185" y="98"/>
                </a:lnTo>
                <a:lnTo>
                  <a:pt x="6185" y="97"/>
                </a:lnTo>
                <a:lnTo>
                  <a:pt x="6186" y="97"/>
                </a:lnTo>
                <a:lnTo>
                  <a:pt x="6186" y="98"/>
                </a:lnTo>
                <a:lnTo>
                  <a:pt x="6187" y="98"/>
                </a:lnTo>
                <a:lnTo>
                  <a:pt x="6187" y="98"/>
                </a:lnTo>
                <a:lnTo>
                  <a:pt x="6188" y="98"/>
                </a:lnTo>
                <a:lnTo>
                  <a:pt x="6188" y="98"/>
                </a:lnTo>
                <a:lnTo>
                  <a:pt x="6189" y="97"/>
                </a:lnTo>
                <a:lnTo>
                  <a:pt x="6189" y="98"/>
                </a:lnTo>
                <a:lnTo>
                  <a:pt x="6189" y="98"/>
                </a:lnTo>
                <a:lnTo>
                  <a:pt x="6190" y="98"/>
                </a:lnTo>
                <a:lnTo>
                  <a:pt x="6190" y="98"/>
                </a:lnTo>
                <a:lnTo>
                  <a:pt x="6191" y="97"/>
                </a:lnTo>
                <a:lnTo>
                  <a:pt x="6191" y="97"/>
                </a:lnTo>
                <a:lnTo>
                  <a:pt x="6191" y="97"/>
                </a:lnTo>
                <a:lnTo>
                  <a:pt x="6192" y="97"/>
                </a:lnTo>
                <a:lnTo>
                  <a:pt x="6192" y="96"/>
                </a:lnTo>
                <a:lnTo>
                  <a:pt x="6193" y="96"/>
                </a:lnTo>
                <a:lnTo>
                  <a:pt x="6193" y="96"/>
                </a:lnTo>
                <a:lnTo>
                  <a:pt x="6194" y="96"/>
                </a:lnTo>
                <a:lnTo>
                  <a:pt x="6194" y="96"/>
                </a:lnTo>
                <a:lnTo>
                  <a:pt x="6195" y="96"/>
                </a:lnTo>
                <a:lnTo>
                  <a:pt x="6195" y="96"/>
                </a:lnTo>
                <a:lnTo>
                  <a:pt x="6195" y="96"/>
                </a:lnTo>
                <a:lnTo>
                  <a:pt x="6196" y="96"/>
                </a:lnTo>
                <a:lnTo>
                  <a:pt x="6196" y="95"/>
                </a:lnTo>
                <a:lnTo>
                  <a:pt x="6196" y="95"/>
                </a:lnTo>
                <a:lnTo>
                  <a:pt x="6197" y="96"/>
                </a:lnTo>
                <a:lnTo>
                  <a:pt x="6197" y="95"/>
                </a:lnTo>
                <a:lnTo>
                  <a:pt x="6197" y="95"/>
                </a:lnTo>
                <a:lnTo>
                  <a:pt x="6198" y="95"/>
                </a:lnTo>
                <a:lnTo>
                  <a:pt x="6198" y="95"/>
                </a:lnTo>
                <a:lnTo>
                  <a:pt x="6199" y="96"/>
                </a:lnTo>
                <a:lnTo>
                  <a:pt x="6200" y="96"/>
                </a:lnTo>
                <a:lnTo>
                  <a:pt x="6200" y="96"/>
                </a:lnTo>
                <a:lnTo>
                  <a:pt x="6200" y="96"/>
                </a:lnTo>
                <a:lnTo>
                  <a:pt x="6201" y="95"/>
                </a:lnTo>
                <a:lnTo>
                  <a:pt x="6201" y="95"/>
                </a:lnTo>
                <a:lnTo>
                  <a:pt x="6202" y="93"/>
                </a:lnTo>
                <a:lnTo>
                  <a:pt x="6202" y="93"/>
                </a:lnTo>
                <a:lnTo>
                  <a:pt x="6203" y="92"/>
                </a:lnTo>
                <a:lnTo>
                  <a:pt x="6203" y="92"/>
                </a:lnTo>
                <a:lnTo>
                  <a:pt x="6204" y="92"/>
                </a:lnTo>
                <a:lnTo>
                  <a:pt x="6205" y="92"/>
                </a:lnTo>
                <a:lnTo>
                  <a:pt x="6205" y="92"/>
                </a:lnTo>
                <a:lnTo>
                  <a:pt x="6206" y="92"/>
                </a:lnTo>
                <a:lnTo>
                  <a:pt x="6206" y="92"/>
                </a:lnTo>
                <a:lnTo>
                  <a:pt x="6207" y="91"/>
                </a:lnTo>
                <a:lnTo>
                  <a:pt x="6207" y="91"/>
                </a:lnTo>
                <a:lnTo>
                  <a:pt x="6208" y="92"/>
                </a:lnTo>
                <a:lnTo>
                  <a:pt x="6208" y="92"/>
                </a:lnTo>
                <a:lnTo>
                  <a:pt x="6209" y="92"/>
                </a:lnTo>
                <a:lnTo>
                  <a:pt x="6209" y="94"/>
                </a:lnTo>
                <a:lnTo>
                  <a:pt x="6209" y="94"/>
                </a:lnTo>
                <a:lnTo>
                  <a:pt x="6210" y="93"/>
                </a:lnTo>
                <a:lnTo>
                  <a:pt x="6211" y="93"/>
                </a:lnTo>
                <a:lnTo>
                  <a:pt x="6211" y="93"/>
                </a:lnTo>
                <a:lnTo>
                  <a:pt x="6212" y="93"/>
                </a:lnTo>
                <a:lnTo>
                  <a:pt x="6212" y="93"/>
                </a:lnTo>
                <a:lnTo>
                  <a:pt x="6212" y="93"/>
                </a:lnTo>
                <a:lnTo>
                  <a:pt x="6212" y="93"/>
                </a:lnTo>
                <a:lnTo>
                  <a:pt x="6213" y="93"/>
                </a:lnTo>
                <a:lnTo>
                  <a:pt x="6213" y="93"/>
                </a:lnTo>
                <a:lnTo>
                  <a:pt x="6213" y="93"/>
                </a:lnTo>
                <a:lnTo>
                  <a:pt x="6214" y="93"/>
                </a:lnTo>
                <a:lnTo>
                  <a:pt x="6215" y="93"/>
                </a:lnTo>
                <a:lnTo>
                  <a:pt x="6216" y="95"/>
                </a:lnTo>
                <a:lnTo>
                  <a:pt x="6216" y="95"/>
                </a:lnTo>
                <a:lnTo>
                  <a:pt x="6216" y="95"/>
                </a:lnTo>
                <a:lnTo>
                  <a:pt x="6217" y="95"/>
                </a:lnTo>
                <a:lnTo>
                  <a:pt x="6217" y="95"/>
                </a:lnTo>
                <a:lnTo>
                  <a:pt x="6217" y="95"/>
                </a:lnTo>
                <a:lnTo>
                  <a:pt x="6218" y="95"/>
                </a:lnTo>
                <a:lnTo>
                  <a:pt x="6218" y="95"/>
                </a:lnTo>
                <a:lnTo>
                  <a:pt x="6219" y="95"/>
                </a:lnTo>
                <a:lnTo>
                  <a:pt x="6220" y="95"/>
                </a:lnTo>
                <a:lnTo>
                  <a:pt x="6220" y="95"/>
                </a:lnTo>
                <a:lnTo>
                  <a:pt x="6221" y="95"/>
                </a:lnTo>
                <a:lnTo>
                  <a:pt x="6221" y="95"/>
                </a:lnTo>
                <a:lnTo>
                  <a:pt x="6221" y="95"/>
                </a:lnTo>
                <a:lnTo>
                  <a:pt x="6222" y="95"/>
                </a:lnTo>
                <a:lnTo>
                  <a:pt x="6222" y="95"/>
                </a:lnTo>
                <a:lnTo>
                  <a:pt x="6222" y="95"/>
                </a:lnTo>
                <a:lnTo>
                  <a:pt x="6223" y="95"/>
                </a:lnTo>
                <a:lnTo>
                  <a:pt x="6223" y="95"/>
                </a:lnTo>
                <a:lnTo>
                  <a:pt x="6224" y="95"/>
                </a:lnTo>
                <a:lnTo>
                  <a:pt x="6224" y="95"/>
                </a:lnTo>
                <a:lnTo>
                  <a:pt x="6224" y="95"/>
                </a:lnTo>
                <a:lnTo>
                  <a:pt x="6225" y="95"/>
                </a:lnTo>
                <a:lnTo>
                  <a:pt x="6225" y="95"/>
                </a:lnTo>
                <a:lnTo>
                  <a:pt x="6225" y="96"/>
                </a:lnTo>
                <a:lnTo>
                  <a:pt x="6226" y="96"/>
                </a:lnTo>
                <a:lnTo>
                  <a:pt x="6226" y="96"/>
                </a:lnTo>
                <a:lnTo>
                  <a:pt x="6227" y="96"/>
                </a:lnTo>
                <a:lnTo>
                  <a:pt x="6227" y="96"/>
                </a:lnTo>
                <a:lnTo>
                  <a:pt x="6227" y="96"/>
                </a:lnTo>
                <a:lnTo>
                  <a:pt x="6228" y="96"/>
                </a:lnTo>
                <a:lnTo>
                  <a:pt x="6228" y="96"/>
                </a:lnTo>
                <a:lnTo>
                  <a:pt x="6228" y="96"/>
                </a:lnTo>
                <a:lnTo>
                  <a:pt x="6229" y="96"/>
                </a:lnTo>
                <a:lnTo>
                  <a:pt x="6229" y="96"/>
                </a:lnTo>
                <a:lnTo>
                  <a:pt x="6229" y="96"/>
                </a:lnTo>
                <a:lnTo>
                  <a:pt x="6230" y="97"/>
                </a:lnTo>
                <a:lnTo>
                  <a:pt x="6231" y="97"/>
                </a:lnTo>
                <a:lnTo>
                  <a:pt x="6232" y="97"/>
                </a:lnTo>
                <a:lnTo>
                  <a:pt x="6232" y="97"/>
                </a:lnTo>
                <a:lnTo>
                  <a:pt x="6232" y="97"/>
                </a:lnTo>
                <a:lnTo>
                  <a:pt x="6233" y="98"/>
                </a:lnTo>
                <a:lnTo>
                  <a:pt x="6233" y="97"/>
                </a:lnTo>
                <a:lnTo>
                  <a:pt x="6233" y="98"/>
                </a:lnTo>
                <a:lnTo>
                  <a:pt x="6233" y="98"/>
                </a:lnTo>
                <a:lnTo>
                  <a:pt x="6234" y="98"/>
                </a:lnTo>
                <a:lnTo>
                  <a:pt x="6234" y="98"/>
                </a:lnTo>
                <a:lnTo>
                  <a:pt x="6234" y="97"/>
                </a:lnTo>
                <a:lnTo>
                  <a:pt x="6235" y="97"/>
                </a:lnTo>
                <a:lnTo>
                  <a:pt x="6235" y="97"/>
                </a:lnTo>
                <a:lnTo>
                  <a:pt x="6235" y="97"/>
                </a:lnTo>
                <a:lnTo>
                  <a:pt x="6236" y="97"/>
                </a:lnTo>
                <a:lnTo>
                  <a:pt x="6236" y="96"/>
                </a:lnTo>
                <a:lnTo>
                  <a:pt x="6237" y="97"/>
                </a:lnTo>
                <a:lnTo>
                  <a:pt x="6237" y="97"/>
                </a:lnTo>
                <a:lnTo>
                  <a:pt x="6237" y="98"/>
                </a:lnTo>
                <a:lnTo>
                  <a:pt x="6238" y="98"/>
                </a:lnTo>
                <a:lnTo>
                  <a:pt x="6238" y="99"/>
                </a:lnTo>
                <a:lnTo>
                  <a:pt x="6239" y="99"/>
                </a:lnTo>
                <a:lnTo>
                  <a:pt x="6239" y="99"/>
                </a:lnTo>
                <a:lnTo>
                  <a:pt x="6239" y="99"/>
                </a:lnTo>
                <a:lnTo>
                  <a:pt x="6240" y="100"/>
                </a:lnTo>
                <a:lnTo>
                  <a:pt x="6240" y="99"/>
                </a:lnTo>
                <a:lnTo>
                  <a:pt x="6240" y="99"/>
                </a:lnTo>
                <a:lnTo>
                  <a:pt x="6241" y="99"/>
                </a:lnTo>
                <a:lnTo>
                  <a:pt x="6242" y="99"/>
                </a:lnTo>
                <a:lnTo>
                  <a:pt x="6242" y="99"/>
                </a:lnTo>
                <a:lnTo>
                  <a:pt x="6243" y="99"/>
                </a:lnTo>
                <a:lnTo>
                  <a:pt x="6243" y="99"/>
                </a:lnTo>
                <a:lnTo>
                  <a:pt x="6244" y="98"/>
                </a:lnTo>
                <a:lnTo>
                  <a:pt x="6244" y="98"/>
                </a:lnTo>
                <a:lnTo>
                  <a:pt x="6244" y="98"/>
                </a:lnTo>
                <a:lnTo>
                  <a:pt x="6245" y="99"/>
                </a:lnTo>
                <a:lnTo>
                  <a:pt x="6245" y="98"/>
                </a:lnTo>
                <a:lnTo>
                  <a:pt x="6246" y="98"/>
                </a:lnTo>
                <a:lnTo>
                  <a:pt x="6246" y="99"/>
                </a:lnTo>
                <a:lnTo>
                  <a:pt x="6247" y="98"/>
                </a:lnTo>
                <a:lnTo>
                  <a:pt x="6247" y="98"/>
                </a:lnTo>
                <a:lnTo>
                  <a:pt x="6248" y="98"/>
                </a:lnTo>
                <a:lnTo>
                  <a:pt x="6248" y="98"/>
                </a:lnTo>
                <a:lnTo>
                  <a:pt x="6248" y="98"/>
                </a:lnTo>
                <a:lnTo>
                  <a:pt x="6249" y="98"/>
                </a:lnTo>
                <a:lnTo>
                  <a:pt x="6249" y="97"/>
                </a:lnTo>
                <a:lnTo>
                  <a:pt x="6250" y="98"/>
                </a:lnTo>
                <a:lnTo>
                  <a:pt x="6250" y="98"/>
                </a:lnTo>
                <a:lnTo>
                  <a:pt x="6250" y="99"/>
                </a:lnTo>
                <a:lnTo>
                  <a:pt x="6251" y="98"/>
                </a:lnTo>
                <a:lnTo>
                  <a:pt x="6251" y="99"/>
                </a:lnTo>
                <a:lnTo>
                  <a:pt x="6252" y="99"/>
                </a:lnTo>
                <a:lnTo>
                  <a:pt x="6252" y="99"/>
                </a:lnTo>
                <a:lnTo>
                  <a:pt x="6252" y="99"/>
                </a:lnTo>
                <a:lnTo>
                  <a:pt x="6253" y="99"/>
                </a:lnTo>
                <a:lnTo>
                  <a:pt x="6253" y="99"/>
                </a:lnTo>
                <a:lnTo>
                  <a:pt x="6254" y="99"/>
                </a:lnTo>
                <a:lnTo>
                  <a:pt x="6254" y="99"/>
                </a:lnTo>
                <a:lnTo>
                  <a:pt x="6254" y="99"/>
                </a:lnTo>
                <a:lnTo>
                  <a:pt x="6255" y="99"/>
                </a:lnTo>
                <a:lnTo>
                  <a:pt x="6255" y="99"/>
                </a:lnTo>
                <a:lnTo>
                  <a:pt x="6255" y="99"/>
                </a:lnTo>
                <a:lnTo>
                  <a:pt x="6256" y="99"/>
                </a:lnTo>
                <a:lnTo>
                  <a:pt x="6256" y="98"/>
                </a:lnTo>
                <a:lnTo>
                  <a:pt x="6257" y="98"/>
                </a:lnTo>
                <a:lnTo>
                  <a:pt x="6257" y="98"/>
                </a:lnTo>
                <a:lnTo>
                  <a:pt x="6257" y="98"/>
                </a:lnTo>
                <a:lnTo>
                  <a:pt x="6258" y="98"/>
                </a:lnTo>
                <a:lnTo>
                  <a:pt x="6259" y="98"/>
                </a:lnTo>
                <a:lnTo>
                  <a:pt x="6259" y="98"/>
                </a:lnTo>
                <a:lnTo>
                  <a:pt x="6260" y="99"/>
                </a:lnTo>
                <a:lnTo>
                  <a:pt x="6260" y="99"/>
                </a:lnTo>
                <a:lnTo>
                  <a:pt x="6261" y="99"/>
                </a:lnTo>
                <a:lnTo>
                  <a:pt x="6261" y="99"/>
                </a:lnTo>
                <a:lnTo>
                  <a:pt x="6262" y="99"/>
                </a:lnTo>
                <a:lnTo>
                  <a:pt x="6262" y="99"/>
                </a:lnTo>
                <a:lnTo>
                  <a:pt x="6263" y="99"/>
                </a:lnTo>
                <a:lnTo>
                  <a:pt x="6264" y="99"/>
                </a:lnTo>
                <a:lnTo>
                  <a:pt x="6264" y="99"/>
                </a:lnTo>
                <a:lnTo>
                  <a:pt x="6265" y="99"/>
                </a:lnTo>
                <a:lnTo>
                  <a:pt x="6265" y="99"/>
                </a:lnTo>
                <a:lnTo>
                  <a:pt x="6265" y="99"/>
                </a:lnTo>
                <a:lnTo>
                  <a:pt x="6266" y="99"/>
                </a:lnTo>
                <a:lnTo>
                  <a:pt x="6266" y="99"/>
                </a:lnTo>
                <a:lnTo>
                  <a:pt x="6267" y="98"/>
                </a:lnTo>
                <a:lnTo>
                  <a:pt x="6268" y="98"/>
                </a:lnTo>
                <a:lnTo>
                  <a:pt x="6268" y="98"/>
                </a:lnTo>
                <a:lnTo>
                  <a:pt x="6268" y="98"/>
                </a:lnTo>
                <a:lnTo>
                  <a:pt x="6269" y="98"/>
                </a:lnTo>
                <a:lnTo>
                  <a:pt x="6270" y="98"/>
                </a:lnTo>
                <a:lnTo>
                  <a:pt x="6270" y="98"/>
                </a:lnTo>
                <a:lnTo>
                  <a:pt x="6271" y="98"/>
                </a:lnTo>
                <a:lnTo>
                  <a:pt x="6271" y="98"/>
                </a:lnTo>
                <a:lnTo>
                  <a:pt x="6271" y="98"/>
                </a:lnTo>
                <a:lnTo>
                  <a:pt x="6271" y="98"/>
                </a:lnTo>
                <a:lnTo>
                  <a:pt x="6272" y="98"/>
                </a:lnTo>
                <a:lnTo>
                  <a:pt x="6272" y="98"/>
                </a:lnTo>
                <a:lnTo>
                  <a:pt x="6273" y="98"/>
                </a:lnTo>
                <a:lnTo>
                  <a:pt x="6274" y="97"/>
                </a:lnTo>
                <a:lnTo>
                  <a:pt x="6274" y="98"/>
                </a:lnTo>
                <a:lnTo>
                  <a:pt x="6275" y="98"/>
                </a:lnTo>
                <a:lnTo>
                  <a:pt x="6275" y="98"/>
                </a:lnTo>
                <a:lnTo>
                  <a:pt x="6275" y="98"/>
                </a:lnTo>
                <a:lnTo>
                  <a:pt x="6276" y="98"/>
                </a:lnTo>
                <a:lnTo>
                  <a:pt x="6276" y="98"/>
                </a:lnTo>
                <a:lnTo>
                  <a:pt x="6277" y="98"/>
                </a:lnTo>
                <a:lnTo>
                  <a:pt x="6277" y="97"/>
                </a:lnTo>
                <a:lnTo>
                  <a:pt x="6278" y="98"/>
                </a:lnTo>
                <a:lnTo>
                  <a:pt x="6279" y="97"/>
                </a:lnTo>
                <a:lnTo>
                  <a:pt x="6280" y="99"/>
                </a:lnTo>
                <a:lnTo>
                  <a:pt x="6280" y="99"/>
                </a:lnTo>
                <a:lnTo>
                  <a:pt x="6280" y="99"/>
                </a:lnTo>
                <a:lnTo>
                  <a:pt x="6281" y="99"/>
                </a:lnTo>
                <a:lnTo>
                  <a:pt x="6281" y="100"/>
                </a:lnTo>
                <a:lnTo>
                  <a:pt x="6281" y="100"/>
                </a:lnTo>
                <a:lnTo>
                  <a:pt x="6282" y="99"/>
                </a:lnTo>
                <a:lnTo>
                  <a:pt x="6282" y="99"/>
                </a:lnTo>
                <a:lnTo>
                  <a:pt x="6283" y="99"/>
                </a:lnTo>
                <a:lnTo>
                  <a:pt x="6283" y="99"/>
                </a:lnTo>
                <a:lnTo>
                  <a:pt x="6284" y="99"/>
                </a:lnTo>
                <a:lnTo>
                  <a:pt x="6284" y="99"/>
                </a:lnTo>
                <a:lnTo>
                  <a:pt x="6284" y="99"/>
                </a:lnTo>
                <a:lnTo>
                  <a:pt x="6285" y="99"/>
                </a:lnTo>
                <a:lnTo>
                  <a:pt x="6285" y="98"/>
                </a:lnTo>
                <a:lnTo>
                  <a:pt x="6286" y="99"/>
                </a:lnTo>
                <a:lnTo>
                  <a:pt x="6286" y="99"/>
                </a:lnTo>
                <a:lnTo>
                  <a:pt x="6287" y="98"/>
                </a:lnTo>
                <a:lnTo>
                  <a:pt x="6287" y="98"/>
                </a:lnTo>
                <a:lnTo>
                  <a:pt x="6288" y="99"/>
                </a:lnTo>
                <a:lnTo>
                  <a:pt x="6288" y="98"/>
                </a:lnTo>
                <a:lnTo>
                  <a:pt x="6288" y="98"/>
                </a:lnTo>
                <a:lnTo>
                  <a:pt x="6289" y="99"/>
                </a:lnTo>
                <a:lnTo>
                  <a:pt x="6289" y="98"/>
                </a:lnTo>
                <a:lnTo>
                  <a:pt x="6290" y="98"/>
                </a:lnTo>
                <a:lnTo>
                  <a:pt x="6291" y="97"/>
                </a:lnTo>
                <a:lnTo>
                  <a:pt x="6291" y="98"/>
                </a:lnTo>
                <a:lnTo>
                  <a:pt x="6292" y="98"/>
                </a:lnTo>
                <a:lnTo>
                  <a:pt x="6292" y="98"/>
                </a:lnTo>
                <a:lnTo>
                  <a:pt x="6293" y="99"/>
                </a:lnTo>
                <a:lnTo>
                  <a:pt x="6293" y="99"/>
                </a:lnTo>
                <a:lnTo>
                  <a:pt x="6293" y="99"/>
                </a:lnTo>
                <a:lnTo>
                  <a:pt x="6294" y="99"/>
                </a:lnTo>
                <a:lnTo>
                  <a:pt x="6294" y="99"/>
                </a:lnTo>
                <a:lnTo>
                  <a:pt x="6295" y="99"/>
                </a:lnTo>
                <a:lnTo>
                  <a:pt x="6295" y="99"/>
                </a:lnTo>
                <a:lnTo>
                  <a:pt x="6296" y="99"/>
                </a:lnTo>
                <a:lnTo>
                  <a:pt x="6296" y="99"/>
                </a:lnTo>
                <a:lnTo>
                  <a:pt x="6296" y="99"/>
                </a:lnTo>
                <a:lnTo>
                  <a:pt x="6297" y="99"/>
                </a:lnTo>
                <a:lnTo>
                  <a:pt x="6297" y="99"/>
                </a:lnTo>
                <a:lnTo>
                  <a:pt x="6298" y="98"/>
                </a:lnTo>
                <a:lnTo>
                  <a:pt x="6298" y="98"/>
                </a:lnTo>
                <a:lnTo>
                  <a:pt x="6299" y="98"/>
                </a:lnTo>
                <a:lnTo>
                  <a:pt x="6299" y="98"/>
                </a:lnTo>
                <a:lnTo>
                  <a:pt x="6299" y="98"/>
                </a:lnTo>
                <a:lnTo>
                  <a:pt x="6299" y="98"/>
                </a:lnTo>
                <a:lnTo>
                  <a:pt x="6300" y="98"/>
                </a:lnTo>
                <a:lnTo>
                  <a:pt x="6300" y="98"/>
                </a:lnTo>
                <a:lnTo>
                  <a:pt x="6301" y="98"/>
                </a:lnTo>
                <a:lnTo>
                  <a:pt x="6301" y="99"/>
                </a:lnTo>
                <a:lnTo>
                  <a:pt x="6302" y="99"/>
                </a:lnTo>
                <a:lnTo>
                  <a:pt x="6302" y="99"/>
                </a:lnTo>
                <a:lnTo>
                  <a:pt x="6303" y="99"/>
                </a:lnTo>
                <a:lnTo>
                  <a:pt x="6303" y="99"/>
                </a:lnTo>
                <a:lnTo>
                  <a:pt x="6303" y="99"/>
                </a:lnTo>
                <a:lnTo>
                  <a:pt x="6304" y="98"/>
                </a:lnTo>
                <a:lnTo>
                  <a:pt x="6304" y="98"/>
                </a:lnTo>
                <a:lnTo>
                  <a:pt x="6304" y="98"/>
                </a:lnTo>
                <a:lnTo>
                  <a:pt x="6305" y="98"/>
                </a:lnTo>
                <a:lnTo>
                  <a:pt x="6305" y="98"/>
                </a:lnTo>
                <a:lnTo>
                  <a:pt x="6305" y="98"/>
                </a:lnTo>
                <a:lnTo>
                  <a:pt x="6306" y="98"/>
                </a:lnTo>
                <a:lnTo>
                  <a:pt x="6306" y="98"/>
                </a:lnTo>
                <a:lnTo>
                  <a:pt x="6307" y="98"/>
                </a:lnTo>
                <a:lnTo>
                  <a:pt x="6307" y="98"/>
                </a:lnTo>
                <a:lnTo>
                  <a:pt x="6307" y="98"/>
                </a:lnTo>
                <a:lnTo>
                  <a:pt x="6308" y="98"/>
                </a:lnTo>
                <a:lnTo>
                  <a:pt x="6308" y="98"/>
                </a:lnTo>
                <a:lnTo>
                  <a:pt x="6308" y="98"/>
                </a:lnTo>
                <a:lnTo>
                  <a:pt x="6309" y="98"/>
                </a:lnTo>
                <a:lnTo>
                  <a:pt x="6309" y="98"/>
                </a:lnTo>
                <a:lnTo>
                  <a:pt x="6310" y="98"/>
                </a:lnTo>
                <a:lnTo>
                  <a:pt x="6310" y="98"/>
                </a:lnTo>
                <a:lnTo>
                  <a:pt x="6311" y="98"/>
                </a:lnTo>
                <a:lnTo>
                  <a:pt x="6311" y="98"/>
                </a:lnTo>
                <a:lnTo>
                  <a:pt x="6311" y="98"/>
                </a:lnTo>
                <a:lnTo>
                  <a:pt x="6312" y="98"/>
                </a:lnTo>
                <a:lnTo>
                  <a:pt x="6313" y="97"/>
                </a:lnTo>
                <a:lnTo>
                  <a:pt x="6313" y="93"/>
                </a:lnTo>
                <a:lnTo>
                  <a:pt x="6314" y="86"/>
                </a:lnTo>
                <a:lnTo>
                  <a:pt x="6314" y="85"/>
                </a:lnTo>
                <a:lnTo>
                  <a:pt x="6315" y="82"/>
                </a:lnTo>
                <a:lnTo>
                  <a:pt x="6315" y="80"/>
                </a:lnTo>
                <a:lnTo>
                  <a:pt x="6316" y="77"/>
                </a:lnTo>
                <a:lnTo>
                  <a:pt x="6316" y="77"/>
                </a:lnTo>
                <a:lnTo>
                  <a:pt x="6317" y="77"/>
                </a:lnTo>
                <a:lnTo>
                  <a:pt x="6318" y="78"/>
                </a:lnTo>
                <a:lnTo>
                  <a:pt x="6318" y="78"/>
                </a:lnTo>
                <a:lnTo>
                  <a:pt x="6319" y="79"/>
                </a:lnTo>
                <a:lnTo>
                  <a:pt x="6319" y="79"/>
                </a:lnTo>
                <a:lnTo>
                  <a:pt x="6320" y="79"/>
                </a:lnTo>
                <a:lnTo>
                  <a:pt x="6320" y="79"/>
                </a:lnTo>
                <a:lnTo>
                  <a:pt x="6320" y="79"/>
                </a:lnTo>
                <a:lnTo>
                  <a:pt x="6321" y="79"/>
                </a:lnTo>
                <a:lnTo>
                  <a:pt x="6322" y="80"/>
                </a:lnTo>
                <a:lnTo>
                  <a:pt x="6322" y="80"/>
                </a:lnTo>
                <a:lnTo>
                  <a:pt x="6323" y="80"/>
                </a:lnTo>
                <a:lnTo>
                  <a:pt x="6323" y="80"/>
                </a:lnTo>
                <a:lnTo>
                  <a:pt x="6324" y="80"/>
                </a:lnTo>
                <a:lnTo>
                  <a:pt x="6324" y="80"/>
                </a:lnTo>
                <a:lnTo>
                  <a:pt x="6325" y="79"/>
                </a:lnTo>
                <a:lnTo>
                  <a:pt x="6325" y="79"/>
                </a:lnTo>
                <a:lnTo>
                  <a:pt x="6325" y="79"/>
                </a:lnTo>
                <a:lnTo>
                  <a:pt x="6326" y="79"/>
                </a:lnTo>
                <a:lnTo>
                  <a:pt x="6326" y="79"/>
                </a:lnTo>
                <a:lnTo>
                  <a:pt x="6327" y="80"/>
                </a:lnTo>
                <a:lnTo>
                  <a:pt x="6327" y="80"/>
                </a:lnTo>
                <a:lnTo>
                  <a:pt x="6327" y="79"/>
                </a:lnTo>
                <a:lnTo>
                  <a:pt x="6327" y="80"/>
                </a:lnTo>
                <a:lnTo>
                  <a:pt x="6328" y="80"/>
                </a:lnTo>
                <a:lnTo>
                  <a:pt x="6329" y="80"/>
                </a:lnTo>
                <a:lnTo>
                  <a:pt x="6329" y="80"/>
                </a:lnTo>
                <a:lnTo>
                  <a:pt x="6329" y="80"/>
                </a:lnTo>
                <a:lnTo>
                  <a:pt x="6330" y="80"/>
                </a:lnTo>
                <a:lnTo>
                  <a:pt x="6330" y="80"/>
                </a:lnTo>
                <a:lnTo>
                  <a:pt x="6331" y="80"/>
                </a:lnTo>
                <a:lnTo>
                  <a:pt x="6331" y="80"/>
                </a:lnTo>
                <a:lnTo>
                  <a:pt x="6331" y="80"/>
                </a:lnTo>
                <a:lnTo>
                  <a:pt x="6332" y="80"/>
                </a:lnTo>
                <a:lnTo>
                  <a:pt x="6333" y="80"/>
                </a:lnTo>
                <a:lnTo>
                  <a:pt x="6334" y="82"/>
                </a:lnTo>
                <a:lnTo>
                  <a:pt x="6334" y="83"/>
                </a:lnTo>
                <a:lnTo>
                  <a:pt x="6335" y="84"/>
                </a:lnTo>
                <a:lnTo>
                  <a:pt x="6335" y="84"/>
                </a:lnTo>
                <a:lnTo>
                  <a:pt x="6335" y="84"/>
                </a:lnTo>
                <a:lnTo>
                  <a:pt x="6336" y="84"/>
                </a:lnTo>
                <a:lnTo>
                  <a:pt x="6336" y="84"/>
                </a:lnTo>
                <a:lnTo>
                  <a:pt x="6336" y="84"/>
                </a:lnTo>
                <a:lnTo>
                  <a:pt x="6337" y="88"/>
                </a:lnTo>
                <a:lnTo>
                  <a:pt x="6338" y="89"/>
                </a:lnTo>
                <a:lnTo>
                  <a:pt x="6339" y="90"/>
                </a:lnTo>
                <a:lnTo>
                  <a:pt x="6339" y="91"/>
                </a:lnTo>
                <a:lnTo>
                  <a:pt x="6340" y="92"/>
                </a:lnTo>
                <a:lnTo>
                  <a:pt x="6340" y="92"/>
                </a:lnTo>
                <a:lnTo>
                  <a:pt x="6341" y="94"/>
                </a:lnTo>
                <a:lnTo>
                  <a:pt x="6341" y="94"/>
                </a:lnTo>
                <a:lnTo>
                  <a:pt x="6342" y="94"/>
                </a:lnTo>
                <a:lnTo>
                  <a:pt x="6343" y="94"/>
                </a:lnTo>
                <a:lnTo>
                  <a:pt x="6343" y="98"/>
                </a:lnTo>
                <a:lnTo>
                  <a:pt x="6344" y="98"/>
                </a:lnTo>
                <a:lnTo>
                  <a:pt x="6344" y="98"/>
                </a:lnTo>
                <a:lnTo>
                  <a:pt x="6344" y="98"/>
                </a:lnTo>
                <a:lnTo>
                  <a:pt x="6345" y="98"/>
                </a:lnTo>
                <a:lnTo>
                  <a:pt x="6345" y="98"/>
                </a:lnTo>
                <a:lnTo>
                  <a:pt x="6345" y="97"/>
                </a:lnTo>
                <a:lnTo>
                  <a:pt x="6346" y="98"/>
                </a:lnTo>
                <a:lnTo>
                  <a:pt x="6346" y="97"/>
                </a:lnTo>
                <a:lnTo>
                  <a:pt x="6347" y="97"/>
                </a:lnTo>
                <a:lnTo>
                  <a:pt x="6347" y="97"/>
                </a:lnTo>
                <a:lnTo>
                  <a:pt x="6347" y="97"/>
                </a:lnTo>
                <a:lnTo>
                  <a:pt x="6348" y="97"/>
                </a:lnTo>
                <a:lnTo>
                  <a:pt x="6348" y="97"/>
                </a:lnTo>
                <a:lnTo>
                  <a:pt x="6349" y="97"/>
                </a:lnTo>
                <a:lnTo>
                  <a:pt x="6349" y="97"/>
                </a:lnTo>
                <a:lnTo>
                  <a:pt x="6350" y="97"/>
                </a:lnTo>
                <a:lnTo>
                  <a:pt x="6350" y="97"/>
                </a:lnTo>
                <a:lnTo>
                  <a:pt x="6351" y="97"/>
                </a:lnTo>
                <a:lnTo>
                  <a:pt x="6351" y="97"/>
                </a:lnTo>
                <a:lnTo>
                  <a:pt x="6351" y="97"/>
                </a:lnTo>
                <a:lnTo>
                  <a:pt x="6351" y="97"/>
                </a:lnTo>
                <a:lnTo>
                  <a:pt x="6352" y="97"/>
                </a:lnTo>
                <a:lnTo>
                  <a:pt x="6352" y="97"/>
                </a:lnTo>
                <a:lnTo>
                  <a:pt x="6353" y="97"/>
                </a:lnTo>
                <a:lnTo>
                  <a:pt x="6354" y="97"/>
                </a:lnTo>
                <a:lnTo>
                  <a:pt x="6354" y="97"/>
                </a:lnTo>
                <a:lnTo>
                  <a:pt x="6355" y="96"/>
                </a:lnTo>
                <a:lnTo>
                  <a:pt x="6355" y="96"/>
                </a:lnTo>
                <a:lnTo>
                  <a:pt x="6355" y="97"/>
                </a:lnTo>
                <a:lnTo>
                  <a:pt x="6356" y="96"/>
                </a:lnTo>
                <a:lnTo>
                  <a:pt x="6356" y="96"/>
                </a:lnTo>
                <a:lnTo>
                  <a:pt x="6357" y="93"/>
                </a:lnTo>
                <a:lnTo>
                  <a:pt x="6357" y="93"/>
                </a:lnTo>
                <a:lnTo>
                  <a:pt x="6358" y="98"/>
                </a:lnTo>
                <a:lnTo>
                  <a:pt x="6358" y="99"/>
                </a:lnTo>
                <a:lnTo>
                  <a:pt x="6359" y="100"/>
                </a:lnTo>
                <a:lnTo>
                  <a:pt x="6360" y="100"/>
                </a:lnTo>
                <a:lnTo>
                  <a:pt x="6361" y="99"/>
                </a:lnTo>
                <a:lnTo>
                  <a:pt x="6361" y="99"/>
                </a:lnTo>
                <a:lnTo>
                  <a:pt x="6362" y="99"/>
                </a:lnTo>
                <a:lnTo>
                  <a:pt x="6362" y="99"/>
                </a:lnTo>
                <a:lnTo>
                  <a:pt x="6363" y="99"/>
                </a:lnTo>
                <a:lnTo>
                  <a:pt x="6363" y="99"/>
                </a:lnTo>
                <a:lnTo>
                  <a:pt x="6363" y="99"/>
                </a:lnTo>
                <a:lnTo>
                  <a:pt x="6364" y="99"/>
                </a:lnTo>
                <a:lnTo>
                  <a:pt x="6365" y="99"/>
                </a:lnTo>
                <a:lnTo>
                  <a:pt x="6365" y="99"/>
                </a:lnTo>
                <a:lnTo>
                  <a:pt x="6366" y="99"/>
                </a:lnTo>
                <a:lnTo>
                  <a:pt x="6366" y="99"/>
                </a:lnTo>
                <a:lnTo>
                  <a:pt x="6367" y="98"/>
                </a:lnTo>
                <a:lnTo>
                  <a:pt x="6367" y="98"/>
                </a:lnTo>
                <a:lnTo>
                  <a:pt x="6367" y="98"/>
                </a:lnTo>
                <a:lnTo>
                  <a:pt x="6368" y="98"/>
                </a:lnTo>
                <a:lnTo>
                  <a:pt x="6368" y="98"/>
                </a:lnTo>
                <a:lnTo>
                  <a:pt x="6369" y="98"/>
                </a:lnTo>
                <a:lnTo>
                  <a:pt x="6369" y="98"/>
                </a:lnTo>
                <a:lnTo>
                  <a:pt x="6370" y="98"/>
                </a:lnTo>
                <a:lnTo>
                  <a:pt x="6370" y="98"/>
                </a:lnTo>
                <a:lnTo>
                  <a:pt x="6370" y="98"/>
                </a:lnTo>
                <a:lnTo>
                  <a:pt x="6371" y="98"/>
                </a:lnTo>
                <a:lnTo>
                  <a:pt x="6371" y="98"/>
                </a:lnTo>
                <a:lnTo>
                  <a:pt x="6372" y="98"/>
                </a:lnTo>
                <a:lnTo>
                  <a:pt x="6372" y="98"/>
                </a:lnTo>
                <a:lnTo>
                  <a:pt x="6373" y="98"/>
                </a:lnTo>
                <a:lnTo>
                  <a:pt x="6373" y="98"/>
                </a:lnTo>
                <a:lnTo>
                  <a:pt x="6373" y="98"/>
                </a:lnTo>
                <a:lnTo>
                  <a:pt x="6374" y="98"/>
                </a:lnTo>
                <a:lnTo>
                  <a:pt x="6374" y="98"/>
                </a:lnTo>
                <a:lnTo>
                  <a:pt x="6374" y="97"/>
                </a:lnTo>
                <a:lnTo>
                  <a:pt x="6374" y="97"/>
                </a:lnTo>
                <a:lnTo>
                  <a:pt x="6375" y="97"/>
                </a:lnTo>
                <a:lnTo>
                  <a:pt x="6375" y="98"/>
                </a:lnTo>
                <a:lnTo>
                  <a:pt x="6376" y="98"/>
                </a:lnTo>
                <a:lnTo>
                  <a:pt x="6377" y="97"/>
                </a:lnTo>
                <a:lnTo>
                  <a:pt x="6377" y="97"/>
                </a:lnTo>
                <a:lnTo>
                  <a:pt x="6377" y="97"/>
                </a:lnTo>
                <a:lnTo>
                  <a:pt x="6378" y="97"/>
                </a:lnTo>
                <a:lnTo>
                  <a:pt x="6378" y="97"/>
                </a:lnTo>
                <a:lnTo>
                  <a:pt x="6378" y="96"/>
                </a:lnTo>
                <a:lnTo>
                  <a:pt x="6379" y="97"/>
                </a:lnTo>
                <a:lnTo>
                  <a:pt x="6379" y="97"/>
                </a:lnTo>
                <a:lnTo>
                  <a:pt x="6380" y="97"/>
                </a:lnTo>
                <a:lnTo>
                  <a:pt x="6381" y="97"/>
                </a:lnTo>
                <a:lnTo>
                  <a:pt x="6382" y="97"/>
                </a:lnTo>
                <a:lnTo>
                  <a:pt x="6382" y="97"/>
                </a:lnTo>
                <a:lnTo>
                  <a:pt x="6383" y="97"/>
                </a:lnTo>
                <a:lnTo>
                  <a:pt x="6383" y="97"/>
                </a:lnTo>
                <a:lnTo>
                  <a:pt x="6384" y="98"/>
                </a:lnTo>
                <a:lnTo>
                  <a:pt x="6384" y="98"/>
                </a:lnTo>
                <a:lnTo>
                  <a:pt x="6384" y="98"/>
                </a:lnTo>
                <a:lnTo>
                  <a:pt x="6385" y="98"/>
                </a:lnTo>
                <a:lnTo>
                  <a:pt x="6386" y="98"/>
                </a:lnTo>
                <a:lnTo>
                  <a:pt x="6386" y="98"/>
                </a:lnTo>
                <a:lnTo>
                  <a:pt x="6386" y="98"/>
                </a:lnTo>
                <a:lnTo>
                  <a:pt x="6387" y="99"/>
                </a:lnTo>
                <a:lnTo>
                  <a:pt x="6388" y="99"/>
                </a:lnTo>
                <a:lnTo>
                  <a:pt x="6388" y="99"/>
                </a:lnTo>
                <a:lnTo>
                  <a:pt x="6388" y="99"/>
                </a:lnTo>
                <a:lnTo>
                  <a:pt x="6389" y="99"/>
                </a:lnTo>
                <a:lnTo>
                  <a:pt x="6389" y="99"/>
                </a:lnTo>
                <a:lnTo>
                  <a:pt x="6389" y="99"/>
                </a:lnTo>
                <a:lnTo>
                  <a:pt x="6390" y="99"/>
                </a:lnTo>
                <a:lnTo>
                  <a:pt x="6390" y="99"/>
                </a:lnTo>
                <a:lnTo>
                  <a:pt x="6390" y="99"/>
                </a:lnTo>
                <a:lnTo>
                  <a:pt x="6391" y="99"/>
                </a:lnTo>
                <a:lnTo>
                  <a:pt x="6391" y="99"/>
                </a:lnTo>
                <a:lnTo>
                  <a:pt x="6392" y="99"/>
                </a:lnTo>
                <a:lnTo>
                  <a:pt x="6393" y="99"/>
                </a:lnTo>
                <a:lnTo>
                  <a:pt x="6393" y="99"/>
                </a:lnTo>
                <a:lnTo>
                  <a:pt x="6394" y="99"/>
                </a:lnTo>
                <a:lnTo>
                  <a:pt x="6394" y="99"/>
                </a:lnTo>
                <a:lnTo>
                  <a:pt x="6394" y="99"/>
                </a:lnTo>
                <a:lnTo>
                  <a:pt x="6394" y="99"/>
                </a:lnTo>
                <a:lnTo>
                  <a:pt x="6395" y="99"/>
                </a:lnTo>
                <a:lnTo>
                  <a:pt x="6395" y="99"/>
                </a:lnTo>
                <a:lnTo>
                  <a:pt x="6396" y="99"/>
                </a:lnTo>
                <a:lnTo>
                  <a:pt x="6396" y="99"/>
                </a:lnTo>
                <a:lnTo>
                  <a:pt x="6397" y="99"/>
                </a:lnTo>
                <a:lnTo>
                  <a:pt x="6398" y="98"/>
                </a:lnTo>
                <a:lnTo>
                  <a:pt x="6398" y="98"/>
                </a:lnTo>
                <a:lnTo>
                  <a:pt x="6399" y="96"/>
                </a:lnTo>
                <a:lnTo>
                  <a:pt x="6399" y="96"/>
                </a:lnTo>
                <a:lnTo>
                  <a:pt x="6400" y="96"/>
                </a:lnTo>
                <a:lnTo>
                  <a:pt x="6400" y="96"/>
                </a:lnTo>
                <a:lnTo>
                  <a:pt x="6401" y="96"/>
                </a:lnTo>
                <a:lnTo>
                  <a:pt x="6401" y="96"/>
                </a:lnTo>
                <a:lnTo>
                  <a:pt x="6401" y="96"/>
                </a:lnTo>
                <a:lnTo>
                  <a:pt x="6402" y="96"/>
                </a:lnTo>
                <a:lnTo>
                  <a:pt x="6402" y="96"/>
                </a:lnTo>
                <a:lnTo>
                  <a:pt x="6402" y="96"/>
                </a:lnTo>
                <a:lnTo>
                  <a:pt x="6403" y="95"/>
                </a:lnTo>
                <a:lnTo>
                  <a:pt x="6403" y="95"/>
                </a:lnTo>
                <a:lnTo>
                  <a:pt x="6403" y="95"/>
                </a:lnTo>
                <a:lnTo>
                  <a:pt x="6404" y="95"/>
                </a:lnTo>
                <a:lnTo>
                  <a:pt x="6404" y="95"/>
                </a:lnTo>
                <a:lnTo>
                  <a:pt x="6405" y="94"/>
                </a:lnTo>
                <a:lnTo>
                  <a:pt x="6405" y="94"/>
                </a:lnTo>
                <a:lnTo>
                  <a:pt x="6406" y="94"/>
                </a:lnTo>
                <a:lnTo>
                  <a:pt x="6406" y="94"/>
                </a:lnTo>
                <a:lnTo>
                  <a:pt x="6406" y="94"/>
                </a:lnTo>
                <a:lnTo>
                  <a:pt x="6407" y="94"/>
                </a:lnTo>
                <a:lnTo>
                  <a:pt x="6408" y="95"/>
                </a:lnTo>
                <a:lnTo>
                  <a:pt x="6409" y="89"/>
                </a:lnTo>
                <a:lnTo>
                  <a:pt x="6409" y="87"/>
                </a:lnTo>
                <a:lnTo>
                  <a:pt x="6410" y="79"/>
                </a:lnTo>
                <a:lnTo>
                  <a:pt x="6410" y="77"/>
                </a:lnTo>
                <a:lnTo>
                  <a:pt x="6411" y="73"/>
                </a:lnTo>
                <a:lnTo>
                  <a:pt x="6411" y="72"/>
                </a:lnTo>
                <a:lnTo>
                  <a:pt x="6412" y="71"/>
                </a:lnTo>
                <a:lnTo>
                  <a:pt x="6412" y="71"/>
                </a:lnTo>
                <a:lnTo>
                  <a:pt x="6413" y="71"/>
                </a:lnTo>
                <a:lnTo>
                  <a:pt x="6413" y="71"/>
                </a:lnTo>
                <a:lnTo>
                  <a:pt x="6414" y="70"/>
                </a:lnTo>
                <a:lnTo>
                  <a:pt x="6414" y="68"/>
                </a:lnTo>
                <a:lnTo>
                  <a:pt x="6415" y="58"/>
                </a:lnTo>
                <a:lnTo>
                  <a:pt x="6415" y="58"/>
                </a:lnTo>
                <a:lnTo>
                  <a:pt x="6416" y="56"/>
                </a:lnTo>
                <a:lnTo>
                  <a:pt x="6416" y="56"/>
                </a:lnTo>
                <a:lnTo>
                  <a:pt x="6417" y="55"/>
                </a:lnTo>
                <a:lnTo>
                  <a:pt x="6417" y="56"/>
                </a:lnTo>
                <a:lnTo>
                  <a:pt x="6417" y="57"/>
                </a:lnTo>
                <a:lnTo>
                  <a:pt x="6418" y="58"/>
                </a:lnTo>
                <a:lnTo>
                  <a:pt x="6419" y="58"/>
                </a:lnTo>
                <a:lnTo>
                  <a:pt x="6419" y="58"/>
                </a:lnTo>
                <a:lnTo>
                  <a:pt x="6420" y="57"/>
                </a:lnTo>
                <a:lnTo>
                  <a:pt x="6420" y="54"/>
                </a:lnTo>
                <a:lnTo>
                  <a:pt x="6421" y="43"/>
                </a:lnTo>
                <a:lnTo>
                  <a:pt x="6421" y="43"/>
                </a:lnTo>
                <a:lnTo>
                  <a:pt x="6422" y="44"/>
                </a:lnTo>
                <a:lnTo>
                  <a:pt x="6422" y="42"/>
                </a:lnTo>
                <a:lnTo>
                  <a:pt x="6422" y="41"/>
                </a:lnTo>
                <a:lnTo>
                  <a:pt x="6423" y="41"/>
                </a:lnTo>
                <a:lnTo>
                  <a:pt x="6423" y="42"/>
                </a:lnTo>
                <a:lnTo>
                  <a:pt x="6424" y="43"/>
                </a:lnTo>
                <a:lnTo>
                  <a:pt x="6425" y="44"/>
                </a:lnTo>
                <a:lnTo>
                  <a:pt x="6425" y="45"/>
                </a:lnTo>
                <a:lnTo>
                  <a:pt x="6425" y="45"/>
                </a:lnTo>
                <a:lnTo>
                  <a:pt x="6426" y="44"/>
                </a:lnTo>
                <a:lnTo>
                  <a:pt x="6426" y="41"/>
                </a:lnTo>
                <a:lnTo>
                  <a:pt x="6427" y="37"/>
                </a:lnTo>
                <a:lnTo>
                  <a:pt x="6427" y="37"/>
                </a:lnTo>
                <a:lnTo>
                  <a:pt x="6428" y="37"/>
                </a:lnTo>
                <a:lnTo>
                  <a:pt x="6428" y="40"/>
                </a:lnTo>
                <a:lnTo>
                  <a:pt x="6429" y="43"/>
                </a:lnTo>
                <a:lnTo>
                  <a:pt x="6429" y="47"/>
                </a:lnTo>
                <a:lnTo>
                  <a:pt x="6430" y="48"/>
                </a:lnTo>
                <a:lnTo>
                  <a:pt x="6431" y="48"/>
                </a:lnTo>
                <a:lnTo>
                  <a:pt x="6431" y="48"/>
                </a:lnTo>
                <a:lnTo>
                  <a:pt x="6431" y="48"/>
                </a:lnTo>
                <a:lnTo>
                  <a:pt x="6432" y="39"/>
                </a:lnTo>
                <a:lnTo>
                  <a:pt x="6432" y="38"/>
                </a:lnTo>
                <a:lnTo>
                  <a:pt x="6433" y="40"/>
                </a:lnTo>
                <a:lnTo>
                  <a:pt x="6433" y="42"/>
                </a:lnTo>
                <a:lnTo>
                  <a:pt x="6434" y="49"/>
                </a:lnTo>
                <a:lnTo>
                  <a:pt x="6435" y="49"/>
                </a:lnTo>
                <a:lnTo>
                  <a:pt x="6435" y="49"/>
                </a:lnTo>
                <a:lnTo>
                  <a:pt x="6436" y="49"/>
                </a:lnTo>
                <a:lnTo>
                  <a:pt x="6436" y="49"/>
                </a:lnTo>
                <a:lnTo>
                  <a:pt x="6437" y="50"/>
                </a:lnTo>
                <a:lnTo>
                  <a:pt x="6437" y="50"/>
                </a:lnTo>
                <a:lnTo>
                  <a:pt x="6437" y="50"/>
                </a:lnTo>
                <a:lnTo>
                  <a:pt x="6438" y="49"/>
                </a:lnTo>
                <a:lnTo>
                  <a:pt x="6438" y="49"/>
                </a:lnTo>
                <a:lnTo>
                  <a:pt x="6439" y="48"/>
                </a:lnTo>
                <a:lnTo>
                  <a:pt x="6440" y="47"/>
                </a:lnTo>
                <a:lnTo>
                  <a:pt x="6441" y="46"/>
                </a:lnTo>
                <a:lnTo>
                  <a:pt x="6441" y="45"/>
                </a:lnTo>
                <a:lnTo>
                  <a:pt x="6441" y="44"/>
                </a:lnTo>
                <a:lnTo>
                  <a:pt x="6442" y="44"/>
                </a:lnTo>
                <a:lnTo>
                  <a:pt x="6442" y="44"/>
                </a:lnTo>
                <a:lnTo>
                  <a:pt x="6443" y="45"/>
                </a:lnTo>
                <a:lnTo>
                  <a:pt x="6443" y="45"/>
                </a:lnTo>
                <a:lnTo>
                  <a:pt x="6444" y="42"/>
                </a:lnTo>
                <a:lnTo>
                  <a:pt x="6445" y="41"/>
                </a:lnTo>
                <a:lnTo>
                  <a:pt x="6445" y="39"/>
                </a:lnTo>
                <a:lnTo>
                  <a:pt x="6446" y="37"/>
                </a:lnTo>
                <a:lnTo>
                  <a:pt x="6446" y="36"/>
                </a:lnTo>
                <a:lnTo>
                  <a:pt x="6447" y="50"/>
                </a:lnTo>
                <a:lnTo>
                  <a:pt x="6447" y="53"/>
                </a:lnTo>
                <a:lnTo>
                  <a:pt x="6448" y="57"/>
                </a:lnTo>
                <a:lnTo>
                  <a:pt x="6448" y="57"/>
                </a:lnTo>
                <a:lnTo>
                  <a:pt x="6449" y="57"/>
                </a:lnTo>
                <a:lnTo>
                  <a:pt x="6449" y="58"/>
                </a:lnTo>
                <a:lnTo>
                  <a:pt x="6449" y="58"/>
                </a:lnTo>
                <a:lnTo>
                  <a:pt x="6450" y="64"/>
                </a:lnTo>
                <a:lnTo>
                  <a:pt x="6451" y="64"/>
                </a:lnTo>
                <a:lnTo>
                  <a:pt x="6451" y="64"/>
                </a:lnTo>
                <a:lnTo>
                  <a:pt x="6452" y="63"/>
                </a:lnTo>
                <a:lnTo>
                  <a:pt x="6452" y="64"/>
                </a:lnTo>
                <a:lnTo>
                  <a:pt x="6453" y="70"/>
                </a:lnTo>
                <a:lnTo>
                  <a:pt x="6453" y="70"/>
                </a:lnTo>
                <a:lnTo>
                  <a:pt x="6453" y="69"/>
                </a:lnTo>
                <a:lnTo>
                  <a:pt x="6453" y="46"/>
                </a:lnTo>
                <a:lnTo>
                  <a:pt x="6454" y="46"/>
                </a:lnTo>
                <a:lnTo>
                  <a:pt x="6454" y="46"/>
                </a:lnTo>
                <a:lnTo>
                  <a:pt x="6455" y="44"/>
                </a:lnTo>
                <a:lnTo>
                  <a:pt x="6456" y="42"/>
                </a:lnTo>
                <a:lnTo>
                  <a:pt x="6457" y="32"/>
                </a:lnTo>
                <a:lnTo>
                  <a:pt x="6457" y="32"/>
                </a:lnTo>
                <a:lnTo>
                  <a:pt x="6458" y="30"/>
                </a:lnTo>
                <a:lnTo>
                  <a:pt x="6458" y="29"/>
                </a:lnTo>
                <a:lnTo>
                  <a:pt x="6458" y="29"/>
                </a:lnTo>
                <a:lnTo>
                  <a:pt x="6459" y="29"/>
                </a:lnTo>
                <a:lnTo>
                  <a:pt x="6459" y="29"/>
                </a:lnTo>
                <a:lnTo>
                  <a:pt x="6460" y="28"/>
                </a:lnTo>
                <a:lnTo>
                  <a:pt x="6461" y="28"/>
                </a:lnTo>
                <a:lnTo>
                  <a:pt x="6461" y="28"/>
                </a:lnTo>
                <a:lnTo>
                  <a:pt x="6461" y="28"/>
                </a:lnTo>
                <a:lnTo>
                  <a:pt x="6462" y="26"/>
                </a:lnTo>
                <a:lnTo>
                  <a:pt x="6462" y="25"/>
                </a:lnTo>
                <a:lnTo>
                  <a:pt x="6463" y="25"/>
                </a:lnTo>
                <a:lnTo>
                  <a:pt x="6463" y="25"/>
                </a:lnTo>
                <a:lnTo>
                  <a:pt x="6463" y="25"/>
                </a:lnTo>
                <a:lnTo>
                  <a:pt x="6464" y="26"/>
                </a:lnTo>
                <a:lnTo>
                  <a:pt x="6464" y="27"/>
                </a:lnTo>
                <a:lnTo>
                  <a:pt x="6465" y="28"/>
                </a:lnTo>
                <a:lnTo>
                  <a:pt x="6465" y="28"/>
                </a:lnTo>
                <a:lnTo>
                  <a:pt x="6466" y="27"/>
                </a:lnTo>
                <a:lnTo>
                  <a:pt x="6467" y="27"/>
                </a:lnTo>
                <a:lnTo>
                  <a:pt x="6467" y="27"/>
                </a:lnTo>
                <a:lnTo>
                  <a:pt x="6467" y="27"/>
                </a:lnTo>
                <a:lnTo>
                  <a:pt x="6468" y="27"/>
                </a:lnTo>
                <a:lnTo>
                  <a:pt x="6468" y="26"/>
                </a:lnTo>
                <a:lnTo>
                  <a:pt x="6469" y="24"/>
                </a:lnTo>
                <a:lnTo>
                  <a:pt x="6469" y="23"/>
                </a:lnTo>
                <a:lnTo>
                  <a:pt x="6470" y="22"/>
                </a:lnTo>
                <a:lnTo>
                  <a:pt x="6470" y="25"/>
                </a:lnTo>
                <a:lnTo>
                  <a:pt x="6470" y="24"/>
                </a:lnTo>
                <a:lnTo>
                  <a:pt x="6471" y="24"/>
                </a:lnTo>
                <a:lnTo>
                  <a:pt x="6472" y="24"/>
                </a:lnTo>
                <a:lnTo>
                  <a:pt x="6472" y="24"/>
                </a:lnTo>
                <a:lnTo>
                  <a:pt x="6473" y="24"/>
                </a:lnTo>
                <a:lnTo>
                  <a:pt x="6473" y="24"/>
                </a:lnTo>
                <a:lnTo>
                  <a:pt x="6474" y="24"/>
                </a:lnTo>
                <a:lnTo>
                  <a:pt x="6474" y="24"/>
                </a:lnTo>
                <a:lnTo>
                  <a:pt x="6474" y="25"/>
                </a:lnTo>
                <a:lnTo>
                  <a:pt x="6475" y="24"/>
                </a:lnTo>
                <a:lnTo>
                  <a:pt x="6475" y="24"/>
                </a:lnTo>
                <a:lnTo>
                  <a:pt x="6475" y="26"/>
                </a:lnTo>
                <a:lnTo>
                  <a:pt x="6476" y="27"/>
                </a:lnTo>
                <a:lnTo>
                  <a:pt x="6476" y="27"/>
                </a:lnTo>
                <a:lnTo>
                  <a:pt x="6477" y="27"/>
                </a:lnTo>
                <a:lnTo>
                  <a:pt x="6477" y="27"/>
                </a:lnTo>
                <a:lnTo>
                  <a:pt x="6477" y="27"/>
                </a:lnTo>
                <a:lnTo>
                  <a:pt x="6478" y="27"/>
                </a:lnTo>
                <a:lnTo>
                  <a:pt x="6479" y="28"/>
                </a:lnTo>
                <a:lnTo>
                  <a:pt x="6479" y="28"/>
                </a:lnTo>
                <a:lnTo>
                  <a:pt x="6480" y="23"/>
                </a:lnTo>
                <a:lnTo>
                  <a:pt x="6480" y="23"/>
                </a:lnTo>
                <a:lnTo>
                  <a:pt x="6480" y="24"/>
                </a:lnTo>
                <a:lnTo>
                  <a:pt x="6481" y="28"/>
                </a:lnTo>
                <a:lnTo>
                  <a:pt x="6481" y="29"/>
                </a:lnTo>
                <a:lnTo>
                  <a:pt x="6482" y="30"/>
                </a:lnTo>
                <a:lnTo>
                  <a:pt x="6482" y="29"/>
                </a:lnTo>
                <a:lnTo>
                  <a:pt x="6483" y="30"/>
                </a:lnTo>
                <a:lnTo>
                  <a:pt x="6483" y="30"/>
                </a:lnTo>
                <a:lnTo>
                  <a:pt x="6484" y="29"/>
                </a:lnTo>
                <a:lnTo>
                  <a:pt x="6484" y="29"/>
                </a:lnTo>
                <a:lnTo>
                  <a:pt x="6484" y="29"/>
                </a:lnTo>
                <a:lnTo>
                  <a:pt x="6485" y="31"/>
                </a:lnTo>
                <a:lnTo>
                  <a:pt x="6485" y="31"/>
                </a:lnTo>
                <a:lnTo>
                  <a:pt x="6486" y="30"/>
                </a:lnTo>
                <a:lnTo>
                  <a:pt x="6486" y="30"/>
                </a:lnTo>
                <a:lnTo>
                  <a:pt x="6487" y="30"/>
                </a:lnTo>
                <a:lnTo>
                  <a:pt x="6487" y="30"/>
                </a:lnTo>
                <a:lnTo>
                  <a:pt x="6487" y="29"/>
                </a:lnTo>
                <a:lnTo>
                  <a:pt x="6488" y="27"/>
                </a:lnTo>
                <a:lnTo>
                  <a:pt x="6488" y="27"/>
                </a:lnTo>
                <a:lnTo>
                  <a:pt x="6488" y="27"/>
                </a:lnTo>
                <a:lnTo>
                  <a:pt x="6489" y="28"/>
                </a:lnTo>
                <a:lnTo>
                  <a:pt x="6490" y="27"/>
                </a:lnTo>
                <a:lnTo>
                  <a:pt x="6490" y="27"/>
                </a:lnTo>
                <a:lnTo>
                  <a:pt x="6491" y="28"/>
                </a:lnTo>
                <a:lnTo>
                  <a:pt x="6491" y="28"/>
                </a:lnTo>
                <a:lnTo>
                  <a:pt x="6492" y="32"/>
                </a:lnTo>
                <a:lnTo>
                  <a:pt x="6492" y="33"/>
                </a:lnTo>
                <a:lnTo>
                  <a:pt x="6493" y="36"/>
                </a:lnTo>
                <a:lnTo>
                  <a:pt x="6494" y="37"/>
                </a:lnTo>
                <a:lnTo>
                  <a:pt x="6495" y="40"/>
                </a:lnTo>
                <a:lnTo>
                  <a:pt x="6495" y="40"/>
                </a:lnTo>
                <a:lnTo>
                  <a:pt x="6496" y="38"/>
                </a:lnTo>
                <a:lnTo>
                  <a:pt x="6496" y="38"/>
                </a:lnTo>
                <a:lnTo>
                  <a:pt x="6497" y="37"/>
                </a:lnTo>
                <a:lnTo>
                  <a:pt x="6497" y="38"/>
                </a:lnTo>
                <a:lnTo>
                  <a:pt x="6498" y="41"/>
                </a:lnTo>
                <a:lnTo>
                  <a:pt x="6499" y="41"/>
                </a:lnTo>
                <a:lnTo>
                  <a:pt x="6500" y="43"/>
                </a:lnTo>
                <a:lnTo>
                  <a:pt x="6500" y="44"/>
                </a:lnTo>
                <a:lnTo>
                  <a:pt x="6501" y="55"/>
                </a:lnTo>
                <a:lnTo>
                  <a:pt x="6501" y="56"/>
                </a:lnTo>
                <a:lnTo>
                  <a:pt x="6502" y="57"/>
                </a:lnTo>
                <a:lnTo>
                  <a:pt x="6502" y="57"/>
                </a:lnTo>
                <a:lnTo>
                  <a:pt x="6502" y="57"/>
                </a:lnTo>
                <a:lnTo>
                  <a:pt x="6503" y="60"/>
                </a:lnTo>
                <a:lnTo>
                  <a:pt x="6504" y="61"/>
                </a:lnTo>
                <a:lnTo>
                  <a:pt x="6504" y="64"/>
                </a:lnTo>
                <a:lnTo>
                  <a:pt x="6505" y="64"/>
                </a:lnTo>
                <a:lnTo>
                  <a:pt x="6505" y="63"/>
                </a:lnTo>
                <a:lnTo>
                  <a:pt x="6506" y="66"/>
                </a:lnTo>
                <a:lnTo>
                  <a:pt x="6506" y="68"/>
                </a:lnTo>
                <a:lnTo>
                  <a:pt x="6506" y="70"/>
                </a:lnTo>
                <a:lnTo>
                  <a:pt x="6507" y="69"/>
                </a:lnTo>
                <a:lnTo>
                  <a:pt x="6507" y="53"/>
                </a:lnTo>
                <a:lnTo>
                  <a:pt x="6508" y="53"/>
                </a:lnTo>
                <a:lnTo>
                  <a:pt x="6508" y="53"/>
                </a:lnTo>
                <a:lnTo>
                  <a:pt x="6509" y="58"/>
                </a:lnTo>
                <a:lnTo>
                  <a:pt x="6510" y="60"/>
                </a:lnTo>
                <a:lnTo>
                  <a:pt x="6511" y="66"/>
                </a:lnTo>
                <a:lnTo>
                  <a:pt x="6511" y="67"/>
                </a:lnTo>
                <a:lnTo>
                  <a:pt x="6512" y="67"/>
                </a:lnTo>
                <a:lnTo>
                  <a:pt x="6512" y="67"/>
                </a:lnTo>
                <a:lnTo>
                  <a:pt x="6512" y="67"/>
                </a:lnTo>
                <a:lnTo>
                  <a:pt x="6513" y="67"/>
                </a:lnTo>
                <a:lnTo>
                  <a:pt x="6513" y="67"/>
                </a:lnTo>
                <a:lnTo>
                  <a:pt x="6513" y="67"/>
                </a:lnTo>
                <a:lnTo>
                  <a:pt x="6514" y="66"/>
                </a:lnTo>
                <a:lnTo>
                  <a:pt x="6515" y="66"/>
                </a:lnTo>
                <a:lnTo>
                  <a:pt x="6515" y="51"/>
                </a:lnTo>
                <a:lnTo>
                  <a:pt x="6516" y="52"/>
                </a:lnTo>
                <a:lnTo>
                  <a:pt x="6516" y="54"/>
                </a:lnTo>
                <a:lnTo>
                  <a:pt x="6517" y="58"/>
                </a:lnTo>
                <a:lnTo>
                  <a:pt x="6517" y="59"/>
                </a:lnTo>
                <a:lnTo>
                  <a:pt x="6518" y="67"/>
                </a:lnTo>
                <a:lnTo>
                  <a:pt x="6518" y="67"/>
                </a:lnTo>
                <a:lnTo>
                  <a:pt x="6519" y="68"/>
                </a:lnTo>
                <a:lnTo>
                  <a:pt x="6519" y="63"/>
                </a:lnTo>
                <a:lnTo>
                  <a:pt x="6519" y="64"/>
                </a:lnTo>
                <a:lnTo>
                  <a:pt x="6520" y="64"/>
                </a:lnTo>
                <a:lnTo>
                  <a:pt x="6520" y="64"/>
                </a:lnTo>
                <a:lnTo>
                  <a:pt x="6520" y="63"/>
                </a:lnTo>
                <a:lnTo>
                  <a:pt x="6521" y="62"/>
                </a:lnTo>
                <a:lnTo>
                  <a:pt x="6522" y="43"/>
                </a:lnTo>
                <a:lnTo>
                  <a:pt x="6522" y="40"/>
                </a:lnTo>
                <a:lnTo>
                  <a:pt x="6523" y="38"/>
                </a:lnTo>
                <a:lnTo>
                  <a:pt x="6523" y="41"/>
                </a:lnTo>
                <a:lnTo>
                  <a:pt x="6523" y="42"/>
                </a:lnTo>
                <a:lnTo>
                  <a:pt x="6524" y="40"/>
                </a:lnTo>
                <a:lnTo>
                  <a:pt x="6524" y="40"/>
                </a:lnTo>
                <a:lnTo>
                  <a:pt x="6524" y="40"/>
                </a:lnTo>
                <a:lnTo>
                  <a:pt x="6525" y="51"/>
                </a:lnTo>
                <a:lnTo>
                  <a:pt x="6526" y="51"/>
                </a:lnTo>
                <a:lnTo>
                  <a:pt x="6526" y="51"/>
                </a:lnTo>
                <a:lnTo>
                  <a:pt x="6527" y="51"/>
                </a:lnTo>
                <a:lnTo>
                  <a:pt x="6527" y="51"/>
                </a:lnTo>
                <a:lnTo>
                  <a:pt x="6528" y="62"/>
                </a:lnTo>
                <a:lnTo>
                  <a:pt x="6528" y="64"/>
                </a:lnTo>
                <a:lnTo>
                  <a:pt x="6529" y="83"/>
                </a:lnTo>
                <a:lnTo>
                  <a:pt x="6529" y="88"/>
                </a:lnTo>
                <a:lnTo>
                  <a:pt x="6530" y="96"/>
                </a:lnTo>
                <a:lnTo>
                  <a:pt x="6531" y="96"/>
                </a:lnTo>
                <a:lnTo>
                  <a:pt x="6532" y="97"/>
                </a:lnTo>
                <a:lnTo>
                  <a:pt x="6532" y="98"/>
                </a:lnTo>
                <a:lnTo>
                  <a:pt x="6532" y="98"/>
                </a:lnTo>
                <a:lnTo>
                  <a:pt x="6533" y="98"/>
                </a:lnTo>
                <a:lnTo>
                  <a:pt x="6533" y="98"/>
                </a:lnTo>
                <a:lnTo>
                  <a:pt x="6534" y="97"/>
                </a:lnTo>
                <a:lnTo>
                  <a:pt x="6534" y="97"/>
                </a:lnTo>
                <a:lnTo>
                  <a:pt x="6535" y="98"/>
                </a:lnTo>
                <a:lnTo>
                  <a:pt x="6536" y="98"/>
                </a:lnTo>
                <a:lnTo>
                  <a:pt x="6536" y="98"/>
                </a:lnTo>
                <a:lnTo>
                  <a:pt x="6537" y="98"/>
                </a:lnTo>
                <a:lnTo>
                  <a:pt x="6537" y="98"/>
                </a:lnTo>
                <a:lnTo>
                  <a:pt x="6538" y="98"/>
                </a:lnTo>
                <a:lnTo>
                  <a:pt x="6538" y="98"/>
                </a:lnTo>
                <a:lnTo>
                  <a:pt x="6539" y="98"/>
                </a:lnTo>
                <a:lnTo>
                  <a:pt x="6539" y="98"/>
                </a:lnTo>
                <a:lnTo>
                  <a:pt x="6540" y="99"/>
                </a:lnTo>
                <a:lnTo>
                  <a:pt x="6540" y="99"/>
                </a:lnTo>
                <a:lnTo>
                  <a:pt x="6541" y="98"/>
                </a:lnTo>
                <a:lnTo>
                  <a:pt x="6541" y="99"/>
                </a:lnTo>
                <a:lnTo>
                  <a:pt x="6541" y="99"/>
                </a:lnTo>
                <a:lnTo>
                  <a:pt x="6542" y="99"/>
                </a:lnTo>
                <a:lnTo>
                  <a:pt x="6542" y="100"/>
                </a:lnTo>
                <a:lnTo>
                  <a:pt x="6543" y="100"/>
                </a:lnTo>
                <a:lnTo>
                  <a:pt x="6543" y="100"/>
                </a:lnTo>
                <a:lnTo>
                  <a:pt x="6544" y="100"/>
                </a:lnTo>
                <a:lnTo>
                  <a:pt x="6544" y="100"/>
                </a:lnTo>
                <a:lnTo>
                  <a:pt x="6545" y="100"/>
                </a:lnTo>
                <a:lnTo>
                  <a:pt x="6545" y="100"/>
                </a:lnTo>
                <a:lnTo>
                  <a:pt x="6545" y="100"/>
                </a:lnTo>
                <a:lnTo>
                  <a:pt x="6546" y="99"/>
                </a:lnTo>
                <a:lnTo>
                  <a:pt x="6547" y="98"/>
                </a:lnTo>
                <a:lnTo>
                  <a:pt x="6547" y="98"/>
                </a:lnTo>
                <a:lnTo>
                  <a:pt x="6547" y="98"/>
                </a:lnTo>
                <a:lnTo>
                  <a:pt x="6548" y="99"/>
                </a:lnTo>
                <a:lnTo>
                  <a:pt x="6548" y="99"/>
                </a:lnTo>
                <a:lnTo>
                  <a:pt x="6548" y="99"/>
                </a:lnTo>
                <a:lnTo>
                  <a:pt x="6549" y="99"/>
                </a:lnTo>
                <a:lnTo>
                  <a:pt x="6549" y="99"/>
                </a:lnTo>
                <a:lnTo>
                  <a:pt x="6549" y="99"/>
                </a:lnTo>
                <a:lnTo>
                  <a:pt x="6550" y="99"/>
                </a:lnTo>
                <a:lnTo>
                  <a:pt x="6550" y="99"/>
                </a:lnTo>
                <a:lnTo>
                  <a:pt x="6550" y="99"/>
                </a:lnTo>
                <a:lnTo>
                  <a:pt x="6550" y="99"/>
                </a:lnTo>
                <a:lnTo>
                  <a:pt x="6551" y="98"/>
                </a:lnTo>
                <a:lnTo>
                  <a:pt x="6551" y="98"/>
                </a:lnTo>
                <a:lnTo>
                  <a:pt x="6551" y="98"/>
                </a:lnTo>
                <a:lnTo>
                  <a:pt x="6552" y="98"/>
                </a:lnTo>
                <a:lnTo>
                  <a:pt x="6553" y="98"/>
                </a:lnTo>
                <a:lnTo>
                  <a:pt x="6553" y="98"/>
                </a:lnTo>
                <a:lnTo>
                  <a:pt x="6554" y="98"/>
                </a:lnTo>
                <a:lnTo>
                  <a:pt x="6554" y="98"/>
                </a:lnTo>
                <a:lnTo>
                  <a:pt x="6554" y="98"/>
                </a:lnTo>
                <a:lnTo>
                  <a:pt x="6554" y="98"/>
                </a:lnTo>
                <a:lnTo>
                  <a:pt x="6555" y="98"/>
                </a:lnTo>
                <a:lnTo>
                  <a:pt x="6555" y="98"/>
                </a:lnTo>
                <a:lnTo>
                  <a:pt x="6556" y="98"/>
                </a:lnTo>
                <a:lnTo>
                  <a:pt x="6556" y="98"/>
                </a:lnTo>
                <a:lnTo>
                  <a:pt x="6556" y="98"/>
                </a:lnTo>
                <a:lnTo>
                  <a:pt x="6557" y="98"/>
                </a:lnTo>
                <a:lnTo>
                  <a:pt x="6557" y="98"/>
                </a:lnTo>
                <a:lnTo>
                  <a:pt x="6558" y="98"/>
                </a:lnTo>
                <a:lnTo>
                  <a:pt x="6558" y="98"/>
                </a:lnTo>
                <a:lnTo>
                  <a:pt x="6559" y="98"/>
                </a:lnTo>
                <a:lnTo>
                  <a:pt x="6559" y="98"/>
                </a:lnTo>
                <a:lnTo>
                  <a:pt x="6559" y="98"/>
                </a:lnTo>
                <a:lnTo>
                  <a:pt x="6560" y="98"/>
                </a:lnTo>
                <a:lnTo>
                  <a:pt x="6560" y="98"/>
                </a:lnTo>
                <a:lnTo>
                  <a:pt x="6560" y="98"/>
                </a:lnTo>
                <a:lnTo>
                  <a:pt x="6561" y="98"/>
                </a:lnTo>
                <a:lnTo>
                  <a:pt x="6561" y="98"/>
                </a:lnTo>
                <a:lnTo>
                  <a:pt x="6562" y="98"/>
                </a:lnTo>
                <a:lnTo>
                  <a:pt x="6562" y="98"/>
                </a:lnTo>
                <a:lnTo>
                  <a:pt x="6563" y="98"/>
                </a:lnTo>
                <a:lnTo>
                  <a:pt x="6563" y="98"/>
                </a:lnTo>
                <a:lnTo>
                  <a:pt x="6564" y="98"/>
                </a:lnTo>
                <a:lnTo>
                  <a:pt x="6564" y="98"/>
                </a:lnTo>
                <a:lnTo>
                  <a:pt x="6565" y="98"/>
                </a:lnTo>
                <a:lnTo>
                  <a:pt x="6565" y="98"/>
                </a:lnTo>
                <a:lnTo>
                  <a:pt x="6565" y="98"/>
                </a:lnTo>
                <a:lnTo>
                  <a:pt x="6566" y="98"/>
                </a:lnTo>
                <a:lnTo>
                  <a:pt x="6566" y="98"/>
                </a:lnTo>
                <a:lnTo>
                  <a:pt x="6566" y="98"/>
                </a:lnTo>
                <a:lnTo>
                  <a:pt x="6567" y="98"/>
                </a:lnTo>
                <a:lnTo>
                  <a:pt x="6567" y="98"/>
                </a:lnTo>
                <a:lnTo>
                  <a:pt x="6568" y="98"/>
                </a:lnTo>
                <a:lnTo>
                  <a:pt x="6568" y="98"/>
                </a:lnTo>
                <a:lnTo>
                  <a:pt x="6569" y="98"/>
                </a:lnTo>
                <a:lnTo>
                  <a:pt x="6570" y="97"/>
                </a:lnTo>
                <a:lnTo>
                  <a:pt x="6570" y="97"/>
                </a:lnTo>
                <a:lnTo>
                  <a:pt x="6571" y="98"/>
                </a:lnTo>
                <a:lnTo>
                  <a:pt x="6571" y="98"/>
                </a:lnTo>
                <a:lnTo>
                  <a:pt x="6571" y="97"/>
                </a:lnTo>
                <a:lnTo>
                  <a:pt x="6572" y="97"/>
                </a:lnTo>
                <a:lnTo>
                  <a:pt x="6572" y="97"/>
                </a:lnTo>
                <a:lnTo>
                  <a:pt x="6573" y="97"/>
                </a:lnTo>
                <a:lnTo>
                  <a:pt x="6574" y="97"/>
                </a:lnTo>
                <a:lnTo>
                  <a:pt x="6574" y="97"/>
                </a:lnTo>
                <a:lnTo>
                  <a:pt x="6575" y="97"/>
                </a:lnTo>
                <a:lnTo>
                  <a:pt x="6575" y="96"/>
                </a:lnTo>
                <a:lnTo>
                  <a:pt x="6575" y="96"/>
                </a:lnTo>
                <a:lnTo>
                  <a:pt x="6576" y="97"/>
                </a:lnTo>
                <a:lnTo>
                  <a:pt x="6576" y="98"/>
                </a:lnTo>
                <a:lnTo>
                  <a:pt x="6576" y="98"/>
                </a:lnTo>
                <a:lnTo>
                  <a:pt x="6577" y="98"/>
                </a:lnTo>
                <a:lnTo>
                  <a:pt x="6577" y="98"/>
                </a:lnTo>
                <a:lnTo>
                  <a:pt x="6578" y="98"/>
                </a:lnTo>
                <a:lnTo>
                  <a:pt x="6578" y="98"/>
                </a:lnTo>
                <a:lnTo>
                  <a:pt x="6579" y="98"/>
                </a:lnTo>
                <a:lnTo>
                  <a:pt x="6579" y="97"/>
                </a:lnTo>
                <a:lnTo>
                  <a:pt x="6579" y="97"/>
                </a:lnTo>
                <a:lnTo>
                  <a:pt x="6580" y="97"/>
                </a:lnTo>
                <a:lnTo>
                  <a:pt x="6580" y="98"/>
                </a:lnTo>
                <a:lnTo>
                  <a:pt x="6581" y="97"/>
                </a:lnTo>
                <a:lnTo>
                  <a:pt x="6581" y="98"/>
                </a:lnTo>
                <a:lnTo>
                  <a:pt x="6582" y="98"/>
                </a:lnTo>
                <a:lnTo>
                  <a:pt x="6582" y="98"/>
                </a:lnTo>
                <a:lnTo>
                  <a:pt x="6582" y="98"/>
                </a:lnTo>
                <a:lnTo>
                  <a:pt x="6583" y="98"/>
                </a:lnTo>
                <a:lnTo>
                  <a:pt x="6583" y="98"/>
                </a:lnTo>
                <a:lnTo>
                  <a:pt x="6583" y="98"/>
                </a:lnTo>
                <a:lnTo>
                  <a:pt x="6584" y="98"/>
                </a:lnTo>
                <a:lnTo>
                  <a:pt x="6584" y="98"/>
                </a:lnTo>
                <a:lnTo>
                  <a:pt x="6585" y="98"/>
                </a:lnTo>
                <a:lnTo>
                  <a:pt x="6585" y="98"/>
                </a:lnTo>
                <a:lnTo>
                  <a:pt x="6586" y="98"/>
                </a:lnTo>
                <a:lnTo>
                  <a:pt x="6586" y="98"/>
                </a:lnTo>
                <a:lnTo>
                  <a:pt x="6586" y="98"/>
                </a:lnTo>
                <a:lnTo>
                  <a:pt x="6587" y="99"/>
                </a:lnTo>
                <a:lnTo>
                  <a:pt x="6587" y="99"/>
                </a:lnTo>
                <a:lnTo>
                  <a:pt x="6588" y="100"/>
                </a:lnTo>
                <a:lnTo>
                  <a:pt x="6588" y="100"/>
                </a:lnTo>
                <a:lnTo>
                  <a:pt x="6589" y="100"/>
                </a:lnTo>
                <a:lnTo>
                  <a:pt x="6589" y="100"/>
                </a:lnTo>
                <a:lnTo>
                  <a:pt x="6589" y="100"/>
                </a:lnTo>
                <a:lnTo>
                  <a:pt x="6590" y="100"/>
                </a:lnTo>
                <a:lnTo>
                  <a:pt x="6590" y="100"/>
                </a:lnTo>
                <a:lnTo>
                  <a:pt x="6591" y="100"/>
                </a:lnTo>
                <a:lnTo>
                  <a:pt x="6591" y="100"/>
                </a:lnTo>
                <a:lnTo>
                  <a:pt x="6591" y="100"/>
                </a:lnTo>
                <a:lnTo>
                  <a:pt x="6592" y="100"/>
                </a:lnTo>
                <a:lnTo>
                  <a:pt x="6592" y="100"/>
                </a:lnTo>
                <a:lnTo>
                  <a:pt x="6593" y="100"/>
                </a:lnTo>
                <a:lnTo>
                  <a:pt x="6593" y="100"/>
                </a:lnTo>
                <a:lnTo>
                  <a:pt x="6593" y="100"/>
                </a:lnTo>
                <a:lnTo>
                  <a:pt x="6594" y="100"/>
                </a:lnTo>
                <a:lnTo>
                  <a:pt x="6595" y="100"/>
                </a:lnTo>
                <a:lnTo>
                  <a:pt x="6595" y="100"/>
                </a:lnTo>
                <a:lnTo>
                  <a:pt x="6595" y="100"/>
                </a:lnTo>
                <a:lnTo>
                  <a:pt x="6596" y="100"/>
                </a:lnTo>
                <a:lnTo>
                  <a:pt x="6597" y="100"/>
                </a:lnTo>
                <a:lnTo>
                  <a:pt x="6597" y="100"/>
                </a:lnTo>
                <a:lnTo>
                  <a:pt x="6597" y="100"/>
                </a:lnTo>
                <a:lnTo>
                  <a:pt x="6598" y="100"/>
                </a:lnTo>
                <a:lnTo>
                  <a:pt x="6598" y="100"/>
                </a:lnTo>
                <a:lnTo>
                  <a:pt x="6598" y="100"/>
                </a:lnTo>
                <a:lnTo>
                  <a:pt x="6599" y="100"/>
                </a:lnTo>
                <a:lnTo>
                  <a:pt x="6599" y="100"/>
                </a:lnTo>
                <a:lnTo>
                  <a:pt x="6600" y="100"/>
                </a:lnTo>
                <a:lnTo>
                  <a:pt x="6600" y="100"/>
                </a:lnTo>
                <a:lnTo>
                  <a:pt x="6602" y="100"/>
                </a:lnTo>
                <a:lnTo>
                  <a:pt x="6602" y="100"/>
                </a:lnTo>
                <a:lnTo>
                  <a:pt x="6602" y="100"/>
                </a:lnTo>
                <a:lnTo>
                  <a:pt x="6603" y="100"/>
                </a:lnTo>
                <a:lnTo>
                  <a:pt x="6603" y="100"/>
                </a:lnTo>
                <a:lnTo>
                  <a:pt x="6603" y="100"/>
                </a:lnTo>
                <a:lnTo>
                  <a:pt x="6604" y="100"/>
                </a:lnTo>
                <a:lnTo>
                  <a:pt x="6604" y="100"/>
                </a:lnTo>
                <a:lnTo>
                  <a:pt x="6605" y="99"/>
                </a:lnTo>
                <a:lnTo>
                  <a:pt x="6605" y="99"/>
                </a:lnTo>
                <a:lnTo>
                  <a:pt x="6606" y="99"/>
                </a:lnTo>
                <a:lnTo>
                  <a:pt x="6606" y="99"/>
                </a:lnTo>
                <a:lnTo>
                  <a:pt x="6606" y="99"/>
                </a:lnTo>
                <a:lnTo>
                  <a:pt x="6607" y="99"/>
                </a:lnTo>
                <a:lnTo>
                  <a:pt x="6608" y="100"/>
                </a:lnTo>
                <a:lnTo>
                  <a:pt x="6608" y="100"/>
                </a:lnTo>
                <a:lnTo>
                  <a:pt x="6609" y="100"/>
                </a:lnTo>
                <a:lnTo>
                  <a:pt x="6609" y="100"/>
                </a:lnTo>
                <a:lnTo>
                  <a:pt x="6609" y="100"/>
                </a:lnTo>
                <a:lnTo>
                  <a:pt x="6610" y="101"/>
                </a:lnTo>
                <a:lnTo>
                  <a:pt x="6610" y="101"/>
                </a:lnTo>
                <a:lnTo>
                  <a:pt x="6610" y="101"/>
                </a:lnTo>
                <a:lnTo>
                  <a:pt x="6610" y="102"/>
                </a:lnTo>
                <a:lnTo>
                  <a:pt x="6611" y="101"/>
                </a:lnTo>
                <a:lnTo>
                  <a:pt x="6612" y="101"/>
                </a:lnTo>
                <a:lnTo>
                  <a:pt x="6612" y="101"/>
                </a:lnTo>
                <a:lnTo>
                  <a:pt x="6613" y="101"/>
                </a:lnTo>
                <a:lnTo>
                  <a:pt x="6613" y="100"/>
                </a:lnTo>
                <a:lnTo>
                  <a:pt x="6614" y="100"/>
                </a:lnTo>
                <a:lnTo>
                  <a:pt x="6614" y="100"/>
                </a:lnTo>
                <a:lnTo>
                  <a:pt x="6614" y="100"/>
                </a:lnTo>
                <a:lnTo>
                  <a:pt x="6614" y="100"/>
                </a:lnTo>
                <a:lnTo>
                  <a:pt x="6615" y="100"/>
                </a:lnTo>
                <a:lnTo>
                  <a:pt x="6615" y="100"/>
                </a:lnTo>
                <a:lnTo>
                  <a:pt x="6616" y="100"/>
                </a:lnTo>
                <a:lnTo>
                  <a:pt x="6616" y="100"/>
                </a:lnTo>
                <a:lnTo>
                  <a:pt x="6616" y="100"/>
                </a:lnTo>
                <a:lnTo>
                  <a:pt x="6617" y="100"/>
                </a:lnTo>
                <a:lnTo>
                  <a:pt x="6617" y="100"/>
                </a:lnTo>
                <a:lnTo>
                  <a:pt x="6618" y="100"/>
                </a:lnTo>
                <a:lnTo>
                  <a:pt x="6618" y="100"/>
                </a:lnTo>
                <a:lnTo>
                  <a:pt x="6618" y="100"/>
                </a:lnTo>
                <a:lnTo>
                  <a:pt x="6619" y="100"/>
                </a:lnTo>
                <a:lnTo>
                  <a:pt x="6619" y="100"/>
                </a:lnTo>
                <a:lnTo>
                  <a:pt x="6620" y="100"/>
                </a:lnTo>
                <a:lnTo>
                  <a:pt x="6620" y="100"/>
                </a:lnTo>
                <a:lnTo>
                  <a:pt x="6620" y="100"/>
                </a:lnTo>
                <a:lnTo>
                  <a:pt x="6621" y="99"/>
                </a:lnTo>
                <a:lnTo>
                  <a:pt x="6622" y="99"/>
                </a:lnTo>
                <a:lnTo>
                  <a:pt x="6622" y="99"/>
                </a:lnTo>
                <a:lnTo>
                  <a:pt x="6622" y="100"/>
                </a:lnTo>
                <a:lnTo>
                  <a:pt x="6623" y="100"/>
                </a:lnTo>
                <a:lnTo>
                  <a:pt x="6624" y="101"/>
                </a:lnTo>
                <a:lnTo>
                  <a:pt x="6624" y="101"/>
                </a:lnTo>
                <a:lnTo>
                  <a:pt x="6624" y="102"/>
                </a:lnTo>
                <a:lnTo>
                  <a:pt x="6625" y="101"/>
                </a:lnTo>
                <a:lnTo>
                  <a:pt x="6625" y="101"/>
                </a:lnTo>
                <a:lnTo>
                  <a:pt x="6626" y="101"/>
                </a:lnTo>
                <a:lnTo>
                  <a:pt x="6626" y="102"/>
                </a:lnTo>
                <a:lnTo>
                  <a:pt x="6626" y="102"/>
                </a:lnTo>
                <a:lnTo>
                  <a:pt x="6627" y="102"/>
                </a:lnTo>
                <a:lnTo>
                  <a:pt x="6627" y="102"/>
                </a:lnTo>
                <a:lnTo>
                  <a:pt x="6627" y="102"/>
                </a:lnTo>
                <a:lnTo>
                  <a:pt x="6628" y="102"/>
                </a:lnTo>
                <a:lnTo>
                  <a:pt x="6628" y="102"/>
                </a:lnTo>
                <a:lnTo>
                  <a:pt x="6629" y="102"/>
                </a:lnTo>
                <a:lnTo>
                  <a:pt x="6629" y="101"/>
                </a:lnTo>
                <a:lnTo>
                  <a:pt x="6629" y="101"/>
                </a:lnTo>
                <a:lnTo>
                  <a:pt x="6630" y="101"/>
                </a:lnTo>
                <a:lnTo>
                  <a:pt x="6630" y="101"/>
                </a:lnTo>
                <a:lnTo>
                  <a:pt x="6631" y="101"/>
                </a:lnTo>
                <a:lnTo>
                  <a:pt x="6631" y="101"/>
                </a:lnTo>
                <a:lnTo>
                  <a:pt x="6631" y="101"/>
                </a:lnTo>
                <a:lnTo>
                  <a:pt x="6632" y="101"/>
                </a:lnTo>
                <a:lnTo>
                  <a:pt x="6632" y="101"/>
                </a:lnTo>
                <a:lnTo>
                  <a:pt x="6633" y="101"/>
                </a:lnTo>
                <a:lnTo>
                  <a:pt x="6634" y="102"/>
                </a:lnTo>
                <a:lnTo>
                  <a:pt x="6634" y="101"/>
                </a:lnTo>
                <a:lnTo>
                  <a:pt x="6634" y="101"/>
                </a:lnTo>
                <a:lnTo>
                  <a:pt x="6635" y="101"/>
                </a:lnTo>
                <a:lnTo>
                  <a:pt x="6635" y="101"/>
                </a:lnTo>
                <a:lnTo>
                  <a:pt x="6636" y="101"/>
                </a:lnTo>
                <a:lnTo>
                  <a:pt x="6636" y="101"/>
                </a:lnTo>
                <a:lnTo>
                  <a:pt x="6636" y="101"/>
                </a:lnTo>
                <a:lnTo>
                  <a:pt x="6636" y="101"/>
                </a:lnTo>
                <a:lnTo>
                  <a:pt x="6637" y="102"/>
                </a:lnTo>
                <a:lnTo>
                  <a:pt x="6638" y="102"/>
                </a:lnTo>
                <a:lnTo>
                  <a:pt x="6638" y="102"/>
                </a:lnTo>
                <a:lnTo>
                  <a:pt x="6638" y="102"/>
                </a:lnTo>
                <a:lnTo>
                  <a:pt x="6638" y="102"/>
                </a:lnTo>
                <a:lnTo>
                  <a:pt x="6639" y="102"/>
                </a:lnTo>
                <a:lnTo>
                  <a:pt x="6639" y="102"/>
                </a:lnTo>
                <a:lnTo>
                  <a:pt x="6639" y="102"/>
                </a:lnTo>
                <a:lnTo>
                  <a:pt x="6640" y="102"/>
                </a:lnTo>
                <a:lnTo>
                  <a:pt x="6640" y="102"/>
                </a:lnTo>
                <a:lnTo>
                  <a:pt x="6641" y="102"/>
                </a:lnTo>
                <a:lnTo>
                  <a:pt x="6641" y="102"/>
                </a:lnTo>
                <a:lnTo>
                  <a:pt x="6641" y="102"/>
                </a:lnTo>
                <a:lnTo>
                  <a:pt x="6642" y="102"/>
                </a:lnTo>
                <a:lnTo>
                  <a:pt x="6642" y="102"/>
                </a:lnTo>
                <a:lnTo>
                  <a:pt x="6642" y="102"/>
                </a:lnTo>
                <a:lnTo>
                  <a:pt x="6643" y="102"/>
                </a:lnTo>
                <a:lnTo>
                  <a:pt x="6643" y="102"/>
                </a:lnTo>
                <a:lnTo>
                  <a:pt x="6643" y="102"/>
                </a:lnTo>
                <a:lnTo>
                  <a:pt x="6644" y="102"/>
                </a:lnTo>
                <a:lnTo>
                  <a:pt x="6645" y="102"/>
                </a:lnTo>
                <a:lnTo>
                  <a:pt x="6645" y="102"/>
                </a:lnTo>
                <a:lnTo>
                  <a:pt x="6645" y="102"/>
                </a:lnTo>
                <a:lnTo>
                  <a:pt x="6646" y="102"/>
                </a:lnTo>
                <a:lnTo>
                  <a:pt x="6646" y="102"/>
                </a:lnTo>
                <a:lnTo>
                  <a:pt x="6646" y="102"/>
                </a:lnTo>
                <a:lnTo>
                  <a:pt x="6646" y="102"/>
                </a:lnTo>
                <a:lnTo>
                  <a:pt x="6647" y="102"/>
                </a:lnTo>
                <a:lnTo>
                  <a:pt x="6647" y="102"/>
                </a:lnTo>
                <a:lnTo>
                  <a:pt x="6648" y="102"/>
                </a:lnTo>
                <a:lnTo>
                  <a:pt x="6648" y="102"/>
                </a:lnTo>
                <a:lnTo>
                  <a:pt x="6649" y="103"/>
                </a:lnTo>
                <a:lnTo>
                  <a:pt x="6650" y="103"/>
                </a:lnTo>
                <a:lnTo>
                  <a:pt x="6650" y="103"/>
                </a:lnTo>
                <a:lnTo>
                  <a:pt x="6651" y="103"/>
                </a:lnTo>
                <a:lnTo>
                  <a:pt x="6651" y="102"/>
                </a:lnTo>
                <a:lnTo>
                  <a:pt x="6652" y="102"/>
                </a:lnTo>
                <a:lnTo>
                  <a:pt x="6652" y="103"/>
                </a:lnTo>
                <a:lnTo>
                  <a:pt x="6652" y="103"/>
                </a:lnTo>
                <a:lnTo>
                  <a:pt x="6653" y="103"/>
                </a:lnTo>
                <a:lnTo>
                  <a:pt x="6654" y="103"/>
                </a:lnTo>
                <a:lnTo>
                  <a:pt x="6654" y="103"/>
                </a:lnTo>
                <a:lnTo>
                  <a:pt x="6654" y="103"/>
                </a:lnTo>
                <a:lnTo>
                  <a:pt x="6654" y="103"/>
                </a:lnTo>
                <a:lnTo>
                  <a:pt x="6655" y="103"/>
                </a:lnTo>
                <a:lnTo>
                  <a:pt x="6656" y="102"/>
                </a:lnTo>
                <a:lnTo>
                  <a:pt x="6656" y="102"/>
                </a:lnTo>
                <a:lnTo>
                  <a:pt x="6657" y="103"/>
                </a:lnTo>
                <a:lnTo>
                  <a:pt x="6657" y="102"/>
                </a:lnTo>
                <a:lnTo>
                  <a:pt x="6657" y="102"/>
                </a:lnTo>
                <a:lnTo>
                  <a:pt x="6658" y="103"/>
                </a:lnTo>
                <a:lnTo>
                  <a:pt x="6658" y="103"/>
                </a:lnTo>
                <a:lnTo>
                  <a:pt x="6658" y="103"/>
                </a:lnTo>
                <a:lnTo>
                  <a:pt x="6659" y="103"/>
                </a:lnTo>
                <a:lnTo>
                  <a:pt x="6659" y="103"/>
                </a:lnTo>
                <a:lnTo>
                  <a:pt x="6660" y="103"/>
                </a:lnTo>
                <a:lnTo>
                  <a:pt x="6661" y="101"/>
                </a:lnTo>
                <a:lnTo>
                  <a:pt x="6661" y="101"/>
                </a:lnTo>
                <a:lnTo>
                  <a:pt x="6661" y="101"/>
                </a:lnTo>
                <a:lnTo>
                  <a:pt x="6662" y="101"/>
                </a:lnTo>
                <a:lnTo>
                  <a:pt x="6662" y="101"/>
                </a:lnTo>
                <a:lnTo>
                  <a:pt x="6663" y="101"/>
                </a:lnTo>
                <a:lnTo>
                  <a:pt x="6663" y="100"/>
                </a:lnTo>
                <a:lnTo>
                  <a:pt x="6664" y="100"/>
                </a:lnTo>
                <a:lnTo>
                  <a:pt x="6665" y="100"/>
                </a:lnTo>
                <a:lnTo>
                  <a:pt x="6665" y="99"/>
                </a:lnTo>
                <a:lnTo>
                  <a:pt x="6665" y="100"/>
                </a:lnTo>
                <a:lnTo>
                  <a:pt x="6666" y="100"/>
                </a:lnTo>
                <a:lnTo>
                  <a:pt x="6666" y="100"/>
                </a:lnTo>
                <a:lnTo>
                  <a:pt x="6667" y="100"/>
                </a:lnTo>
                <a:lnTo>
                  <a:pt x="6667" y="100"/>
                </a:lnTo>
                <a:lnTo>
                  <a:pt x="6668" y="100"/>
                </a:lnTo>
                <a:lnTo>
                  <a:pt x="6668" y="100"/>
                </a:lnTo>
                <a:lnTo>
                  <a:pt x="6668" y="100"/>
                </a:lnTo>
                <a:lnTo>
                  <a:pt x="6669" y="100"/>
                </a:lnTo>
                <a:lnTo>
                  <a:pt x="6669" y="100"/>
                </a:lnTo>
                <a:lnTo>
                  <a:pt x="6669" y="100"/>
                </a:lnTo>
                <a:lnTo>
                  <a:pt x="6670" y="99"/>
                </a:lnTo>
                <a:lnTo>
                  <a:pt x="6670" y="99"/>
                </a:lnTo>
                <a:lnTo>
                  <a:pt x="6671" y="99"/>
                </a:lnTo>
                <a:lnTo>
                  <a:pt x="6671" y="100"/>
                </a:lnTo>
                <a:lnTo>
                  <a:pt x="6672" y="100"/>
                </a:lnTo>
                <a:lnTo>
                  <a:pt x="6672" y="99"/>
                </a:lnTo>
                <a:lnTo>
                  <a:pt x="6673" y="99"/>
                </a:lnTo>
                <a:lnTo>
                  <a:pt x="6673" y="99"/>
                </a:lnTo>
                <a:lnTo>
                  <a:pt x="6674" y="99"/>
                </a:lnTo>
                <a:lnTo>
                  <a:pt x="6674" y="99"/>
                </a:lnTo>
                <a:lnTo>
                  <a:pt x="6675" y="98"/>
                </a:lnTo>
                <a:lnTo>
                  <a:pt x="6675" y="99"/>
                </a:lnTo>
                <a:lnTo>
                  <a:pt x="6676" y="99"/>
                </a:lnTo>
                <a:lnTo>
                  <a:pt x="6676" y="99"/>
                </a:lnTo>
                <a:lnTo>
                  <a:pt x="6676" y="98"/>
                </a:lnTo>
                <a:lnTo>
                  <a:pt x="6677" y="99"/>
                </a:lnTo>
                <a:lnTo>
                  <a:pt x="6677" y="98"/>
                </a:lnTo>
                <a:lnTo>
                  <a:pt x="6677" y="98"/>
                </a:lnTo>
                <a:lnTo>
                  <a:pt x="6678" y="98"/>
                </a:lnTo>
                <a:lnTo>
                  <a:pt x="6678" y="98"/>
                </a:lnTo>
                <a:lnTo>
                  <a:pt x="6678" y="98"/>
                </a:lnTo>
                <a:lnTo>
                  <a:pt x="6679" y="98"/>
                </a:lnTo>
                <a:lnTo>
                  <a:pt x="6679" y="98"/>
                </a:lnTo>
                <a:lnTo>
                  <a:pt x="6680" y="98"/>
                </a:lnTo>
                <a:lnTo>
                  <a:pt x="6680" y="98"/>
                </a:lnTo>
                <a:lnTo>
                  <a:pt x="6680" y="98"/>
                </a:lnTo>
                <a:lnTo>
                  <a:pt x="6681" y="98"/>
                </a:lnTo>
                <a:lnTo>
                  <a:pt x="6681" y="98"/>
                </a:lnTo>
                <a:lnTo>
                  <a:pt x="6681" y="98"/>
                </a:lnTo>
                <a:lnTo>
                  <a:pt x="6682" y="98"/>
                </a:lnTo>
                <a:lnTo>
                  <a:pt x="6682" y="98"/>
                </a:lnTo>
                <a:lnTo>
                  <a:pt x="6683" y="98"/>
                </a:lnTo>
                <a:lnTo>
                  <a:pt x="6683" y="98"/>
                </a:lnTo>
                <a:lnTo>
                  <a:pt x="6683" y="98"/>
                </a:lnTo>
                <a:lnTo>
                  <a:pt x="6684" y="98"/>
                </a:lnTo>
                <a:lnTo>
                  <a:pt x="6684" y="98"/>
                </a:lnTo>
                <a:lnTo>
                  <a:pt x="6685" y="98"/>
                </a:lnTo>
                <a:lnTo>
                  <a:pt x="6685" y="98"/>
                </a:lnTo>
                <a:lnTo>
                  <a:pt x="6685" y="98"/>
                </a:lnTo>
                <a:lnTo>
                  <a:pt x="6686" y="98"/>
                </a:lnTo>
                <a:lnTo>
                  <a:pt x="6686" y="98"/>
                </a:lnTo>
                <a:lnTo>
                  <a:pt x="6687" y="98"/>
                </a:lnTo>
                <a:lnTo>
                  <a:pt x="6687" y="98"/>
                </a:lnTo>
                <a:lnTo>
                  <a:pt x="6688" y="98"/>
                </a:lnTo>
                <a:lnTo>
                  <a:pt x="6688" y="98"/>
                </a:lnTo>
                <a:lnTo>
                  <a:pt x="6688" y="98"/>
                </a:lnTo>
                <a:lnTo>
                  <a:pt x="6689" y="99"/>
                </a:lnTo>
                <a:lnTo>
                  <a:pt x="6689" y="99"/>
                </a:lnTo>
                <a:lnTo>
                  <a:pt x="6690" y="98"/>
                </a:lnTo>
                <a:lnTo>
                  <a:pt x="6690" y="98"/>
                </a:lnTo>
                <a:lnTo>
                  <a:pt x="6690" y="98"/>
                </a:lnTo>
                <a:lnTo>
                  <a:pt x="6691" y="96"/>
                </a:lnTo>
                <a:lnTo>
                  <a:pt x="6692" y="96"/>
                </a:lnTo>
                <a:lnTo>
                  <a:pt x="6692" y="96"/>
                </a:lnTo>
                <a:lnTo>
                  <a:pt x="6693" y="96"/>
                </a:lnTo>
                <a:lnTo>
                  <a:pt x="6693" y="96"/>
                </a:lnTo>
                <a:lnTo>
                  <a:pt x="6694" y="96"/>
                </a:lnTo>
                <a:lnTo>
                  <a:pt x="6694" y="96"/>
                </a:lnTo>
                <a:lnTo>
                  <a:pt x="6695" y="96"/>
                </a:lnTo>
                <a:lnTo>
                  <a:pt x="6695" y="96"/>
                </a:lnTo>
                <a:lnTo>
                  <a:pt x="6695" y="96"/>
                </a:lnTo>
                <a:lnTo>
                  <a:pt x="6695" y="96"/>
                </a:lnTo>
                <a:lnTo>
                  <a:pt x="6696" y="96"/>
                </a:lnTo>
                <a:lnTo>
                  <a:pt x="6696" y="96"/>
                </a:lnTo>
                <a:lnTo>
                  <a:pt x="6697" y="96"/>
                </a:lnTo>
                <a:lnTo>
                  <a:pt x="6697" y="97"/>
                </a:lnTo>
                <a:lnTo>
                  <a:pt x="6698" y="97"/>
                </a:lnTo>
                <a:lnTo>
                  <a:pt x="6698" y="97"/>
                </a:lnTo>
                <a:lnTo>
                  <a:pt x="6698" y="97"/>
                </a:lnTo>
                <a:lnTo>
                  <a:pt x="6699" y="97"/>
                </a:lnTo>
                <a:lnTo>
                  <a:pt x="6699" y="97"/>
                </a:lnTo>
                <a:lnTo>
                  <a:pt x="6700" y="97"/>
                </a:lnTo>
                <a:lnTo>
                  <a:pt x="6700" y="97"/>
                </a:lnTo>
                <a:lnTo>
                  <a:pt x="6700" y="96"/>
                </a:lnTo>
                <a:lnTo>
                  <a:pt x="6701" y="98"/>
                </a:lnTo>
                <a:lnTo>
                  <a:pt x="6701" y="98"/>
                </a:lnTo>
                <a:lnTo>
                  <a:pt x="6702" y="98"/>
                </a:lnTo>
                <a:lnTo>
                  <a:pt x="6702" y="98"/>
                </a:lnTo>
                <a:lnTo>
                  <a:pt x="6703" y="98"/>
                </a:lnTo>
                <a:lnTo>
                  <a:pt x="6704" y="98"/>
                </a:lnTo>
                <a:lnTo>
                  <a:pt x="6704" y="98"/>
                </a:lnTo>
                <a:lnTo>
                  <a:pt x="6704" y="98"/>
                </a:lnTo>
                <a:lnTo>
                  <a:pt x="6705" y="98"/>
                </a:lnTo>
                <a:lnTo>
                  <a:pt x="6705" y="98"/>
                </a:lnTo>
                <a:lnTo>
                  <a:pt x="6705" y="98"/>
                </a:lnTo>
                <a:lnTo>
                  <a:pt x="6706" y="98"/>
                </a:lnTo>
                <a:lnTo>
                  <a:pt x="6706" y="98"/>
                </a:lnTo>
                <a:lnTo>
                  <a:pt x="6707" y="98"/>
                </a:lnTo>
                <a:lnTo>
                  <a:pt x="6707" y="97"/>
                </a:lnTo>
                <a:lnTo>
                  <a:pt x="6707" y="98"/>
                </a:lnTo>
                <a:lnTo>
                  <a:pt x="6708" y="97"/>
                </a:lnTo>
                <a:lnTo>
                  <a:pt x="6709" y="98"/>
                </a:lnTo>
                <a:lnTo>
                  <a:pt x="6709" y="98"/>
                </a:lnTo>
                <a:lnTo>
                  <a:pt x="6709" y="98"/>
                </a:lnTo>
                <a:lnTo>
                  <a:pt x="6710" y="97"/>
                </a:lnTo>
                <a:lnTo>
                  <a:pt x="6710" y="97"/>
                </a:lnTo>
                <a:lnTo>
                  <a:pt x="6711" y="97"/>
                </a:lnTo>
                <a:lnTo>
                  <a:pt x="6711" y="97"/>
                </a:lnTo>
                <a:lnTo>
                  <a:pt x="6712" y="97"/>
                </a:lnTo>
                <a:lnTo>
                  <a:pt x="6712" y="97"/>
                </a:lnTo>
                <a:lnTo>
                  <a:pt x="6713" y="97"/>
                </a:lnTo>
                <a:lnTo>
                  <a:pt x="6713" y="97"/>
                </a:lnTo>
                <a:lnTo>
                  <a:pt x="6713" y="97"/>
                </a:lnTo>
                <a:lnTo>
                  <a:pt x="6713" y="97"/>
                </a:lnTo>
                <a:lnTo>
                  <a:pt x="6715" y="97"/>
                </a:lnTo>
                <a:lnTo>
                  <a:pt x="6715" y="97"/>
                </a:lnTo>
                <a:lnTo>
                  <a:pt x="6716" y="97"/>
                </a:lnTo>
                <a:lnTo>
                  <a:pt x="6716" y="96"/>
                </a:lnTo>
                <a:lnTo>
                  <a:pt x="6716" y="96"/>
                </a:lnTo>
                <a:lnTo>
                  <a:pt x="6717" y="97"/>
                </a:lnTo>
                <a:lnTo>
                  <a:pt x="6717" y="97"/>
                </a:lnTo>
                <a:lnTo>
                  <a:pt x="6718" y="98"/>
                </a:lnTo>
                <a:lnTo>
                  <a:pt x="6719" y="98"/>
                </a:lnTo>
                <a:lnTo>
                  <a:pt x="6719" y="98"/>
                </a:lnTo>
                <a:lnTo>
                  <a:pt x="6720" y="98"/>
                </a:lnTo>
                <a:lnTo>
                  <a:pt x="6720" y="98"/>
                </a:lnTo>
                <a:lnTo>
                  <a:pt x="6720" y="98"/>
                </a:lnTo>
                <a:lnTo>
                  <a:pt x="6720" y="98"/>
                </a:lnTo>
                <a:lnTo>
                  <a:pt x="6721" y="98"/>
                </a:lnTo>
                <a:lnTo>
                  <a:pt x="6721" y="98"/>
                </a:lnTo>
                <a:lnTo>
                  <a:pt x="6721" y="98"/>
                </a:lnTo>
                <a:lnTo>
                  <a:pt x="6722" y="98"/>
                </a:lnTo>
                <a:lnTo>
                  <a:pt x="6722" y="98"/>
                </a:lnTo>
                <a:lnTo>
                  <a:pt x="6722" y="98"/>
                </a:lnTo>
                <a:lnTo>
                  <a:pt x="6723" y="99"/>
                </a:lnTo>
                <a:lnTo>
                  <a:pt x="6724" y="99"/>
                </a:lnTo>
                <a:lnTo>
                  <a:pt x="6724" y="100"/>
                </a:lnTo>
                <a:lnTo>
                  <a:pt x="6725" y="101"/>
                </a:lnTo>
                <a:lnTo>
                  <a:pt x="6726" y="101"/>
                </a:lnTo>
                <a:lnTo>
                  <a:pt x="6726" y="101"/>
                </a:lnTo>
                <a:lnTo>
                  <a:pt x="6726" y="101"/>
                </a:lnTo>
                <a:lnTo>
                  <a:pt x="6727" y="102"/>
                </a:lnTo>
                <a:lnTo>
                  <a:pt x="6727" y="102"/>
                </a:lnTo>
                <a:lnTo>
                  <a:pt x="6728" y="102"/>
                </a:lnTo>
                <a:lnTo>
                  <a:pt x="6728" y="101"/>
                </a:lnTo>
                <a:lnTo>
                  <a:pt x="6728" y="101"/>
                </a:lnTo>
                <a:lnTo>
                  <a:pt x="6729" y="101"/>
                </a:lnTo>
                <a:lnTo>
                  <a:pt x="6729" y="101"/>
                </a:lnTo>
                <a:lnTo>
                  <a:pt x="6730" y="101"/>
                </a:lnTo>
                <a:lnTo>
                  <a:pt x="6730" y="101"/>
                </a:lnTo>
                <a:lnTo>
                  <a:pt x="6731" y="101"/>
                </a:lnTo>
                <a:lnTo>
                  <a:pt x="6731" y="101"/>
                </a:lnTo>
                <a:lnTo>
                  <a:pt x="6732" y="101"/>
                </a:lnTo>
                <a:lnTo>
                  <a:pt x="6732" y="101"/>
                </a:lnTo>
                <a:lnTo>
                  <a:pt x="6733" y="104"/>
                </a:lnTo>
                <a:lnTo>
                  <a:pt x="6733" y="104"/>
                </a:lnTo>
                <a:lnTo>
                  <a:pt x="6734" y="104"/>
                </a:lnTo>
                <a:lnTo>
                  <a:pt x="6734" y="103"/>
                </a:lnTo>
                <a:lnTo>
                  <a:pt x="6734" y="103"/>
                </a:lnTo>
                <a:lnTo>
                  <a:pt x="6735" y="103"/>
                </a:lnTo>
                <a:lnTo>
                  <a:pt x="6735" y="104"/>
                </a:lnTo>
                <a:lnTo>
                  <a:pt x="6736" y="103"/>
                </a:lnTo>
                <a:lnTo>
                  <a:pt x="6736" y="103"/>
                </a:lnTo>
                <a:lnTo>
                  <a:pt x="6737" y="102"/>
                </a:lnTo>
                <a:lnTo>
                  <a:pt x="6737" y="102"/>
                </a:lnTo>
                <a:lnTo>
                  <a:pt x="6737" y="102"/>
                </a:lnTo>
                <a:lnTo>
                  <a:pt x="6738" y="102"/>
                </a:lnTo>
                <a:lnTo>
                  <a:pt x="6738" y="101"/>
                </a:lnTo>
                <a:lnTo>
                  <a:pt x="6739" y="101"/>
                </a:lnTo>
                <a:lnTo>
                  <a:pt x="6739" y="101"/>
                </a:lnTo>
                <a:lnTo>
                  <a:pt x="6740" y="101"/>
                </a:lnTo>
                <a:lnTo>
                  <a:pt x="6740" y="102"/>
                </a:lnTo>
                <a:lnTo>
                  <a:pt x="6741" y="102"/>
                </a:lnTo>
                <a:lnTo>
                  <a:pt x="6741" y="102"/>
                </a:lnTo>
                <a:lnTo>
                  <a:pt x="6742" y="102"/>
                </a:lnTo>
                <a:lnTo>
                  <a:pt x="6742" y="102"/>
                </a:lnTo>
                <a:lnTo>
                  <a:pt x="6742" y="102"/>
                </a:lnTo>
                <a:lnTo>
                  <a:pt x="6743" y="102"/>
                </a:lnTo>
                <a:lnTo>
                  <a:pt x="6743" y="102"/>
                </a:lnTo>
                <a:lnTo>
                  <a:pt x="6744" y="102"/>
                </a:lnTo>
                <a:lnTo>
                  <a:pt x="6744" y="100"/>
                </a:lnTo>
                <a:lnTo>
                  <a:pt x="6744" y="100"/>
                </a:lnTo>
                <a:lnTo>
                  <a:pt x="6745" y="100"/>
                </a:lnTo>
                <a:lnTo>
                  <a:pt x="6745" y="100"/>
                </a:lnTo>
                <a:lnTo>
                  <a:pt x="6745" y="100"/>
                </a:lnTo>
                <a:lnTo>
                  <a:pt x="6746" y="100"/>
                </a:lnTo>
                <a:lnTo>
                  <a:pt x="6747" y="100"/>
                </a:lnTo>
                <a:lnTo>
                  <a:pt x="6747" y="100"/>
                </a:lnTo>
                <a:lnTo>
                  <a:pt x="6748" y="101"/>
                </a:lnTo>
                <a:lnTo>
                  <a:pt x="6748" y="100"/>
                </a:lnTo>
                <a:lnTo>
                  <a:pt x="6748" y="100"/>
                </a:lnTo>
                <a:lnTo>
                  <a:pt x="6749" y="100"/>
                </a:lnTo>
                <a:lnTo>
                  <a:pt x="6749" y="100"/>
                </a:lnTo>
                <a:lnTo>
                  <a:pt x="6749" y="100"/>
                </a:lnTo>
                <a:lnTo>
                  <a:pt x="6750" y="100"/>
                </a:lnTo>
                <a:lnTo>
                  <a:pt x="6750" y="100"/>
                </a:lnTo>
                <a:lnTo>
                  <a:pt x="6750" y="100"/>
                </a:lnTo>
                <a:lnTo>
                  <a:pt x="6751" y="100"/>
                </a:lnTo>
                <a:lnTo>
                  <a:pt x="6751" y="100"/>
                </a:lnTo>
                <a:lnTo>
                  <a:pt x="6752" y="100"/>
                </a:lnTo>
                <a:lnTo>
                  <a:pt x="6752" y="101"/>
                </a:lnTo>
                <a:lnTo>
                  <a:pt x="6752" y="100"/>
                </a:lnTo>
                <a:lnTo>
                  <a:pt x="6753" y="101"/>
                </a:lnTo>
                <a:lnTo>
                  <a:pt x="6753" y="100"/>
                </a:lnTo>
                <a:lnTo>
                  <a:pt x="6753" y="100"/>
                </a:lnTo>
                <a:lnTo>
                  <a:pt x="6754" y="101"/>
                </a:lnTo>
                <a:lnTo>
                  <a:pt x="6754" y="100"/>
                </a:lnTo>
                <a:lnTo>
                  <a:pt x="6754" y="100"/>
                </a:lnTo>
                <a:lnTo>
                  <a:pt x="6755" y="100"/>
                </a:lnTo>
                <a:lnTo>
                  <a:pt x="6755" y="100"/>
                </a:lnTo>
                <a:lnTo>
                  <a:pt x="6755" y="100"/>
                </a:lnTo>
                <a:lnTo>
                  <a:pt x="6756" y="100"/>
                </a:lnTo>
                <a:lnTo>
                  <a:pt x="6756" y="101"/>
                </a:lnTo>
                <a:lnTo>
                  <a:pt x="6756" y="100"/>
                </a:lnTo>
                <a:lnTo>
                  <a:pt x="6757" y="100"/>
                </a:lnTo>
                <a:lnTo>
                  <a:pt x="6757" y="100"/>
                </a:lnTo>
                <a:lnTo>
                  <a:pt x="6758" y="101"/>
                </a:lnTo>
                <a:lnTo>
                  <a:pt x="6758" y="101"/>
                </a:lnTo>
                <a:lnTo>
                  <a:pt x="6758" y="101"/>
                </a:lnTo>
                <a:lnTo>
                  <a:pt x="6759" y="100"/>
                </a:lnTo>
                <a:lnTo>
                  <a:pt x="6759" y="100"/>
                </a:lnTo>
                <a:lnTo>
                  <a:pt x="6760" y="100"/>
                </a:lnTo>
                <a:lnTo>
                  <a:pt x="6760" y="100"/>
                </a:lnTo>
                <a:lnTo>
                  <a:pt x="6760" y="99"/>
                </a:lnTo>
                <a:lnTo>
                  <a:pt x="6761" y="99"/>
                </a:lnTo>
                <a:lnTo>
                  <a:pt x="6762" y="99"/>
                </a:lnTo>
                <a:lnTo>
                  <a:pt x="6762" y="99"/>
                </a:lnTo>
                <a:lnTo>
                  <a:pt x="6763" y="99"/>
                </a:lnTo>
                <a:lnTo>
                  <a:pt x="6763" y="99"/>
                </a:lnTo>
                <a:lnTo>
                  <a:pt x="6764" y="99"/>
                </a:lnTo>
                <a:lnTo>
                  <a:pt x="6764" y="99"/>
                </a:lnTo>
                <a:lnTo>
                  <a:pt x="6765" y="96"/>
                </a:lnTo>
                <a:lnTo>
                  <a:pt x="6765" y="96"/>
                </a:lnTo>
                <a:lnTo>
                  <a:pt x="6766" y="94"/>
                </a:lnTo>
                <a:lnTo>
                  <a:pt x="6766" y="96"/>
                </a:lnTo>
                <a:lnTo>
                  <a:pt x="6767" y="96"/>
                </a:lnTo>
                <a:lnTo>
                  <a:pt x="6768" y="96"/>
                </a:lnTo>
                <a:lnTo>
                  <a:pt x="6768" y="96"/>
                </a:lnTo>
                <a:lnTo>
                  <a:pt x="6768" y="96"/>
                </a:lnTo>
                <a:lnTo>
                  <a:pt x="6769" y="96"/>
                </a:lnTo>
                <a:lnTo>
                  <a:pt x="6769" y="96"/>
                </a:lnTo>
                <a:lnTo>
                  <a:pt x="6769" y="96"/>
                </a:lnTo>
                <a:lnTo>
                  <a:pt x="6770" y="96"/>
                </a:lnTo>
                <a:lnTo>
                  <a:pt x="6770" y="96"/>
                </a:lnTo>
                <a:lnTo>
                  <a:pt x="6771" y="96"/>
                </a:lnTo>
                <a:lnTo>
                  <a:pt x="6772" y="96"/>
                </a:lnTo>
                <a:lnTo>
                  <a:pt x="6772" y="96"/>
                </a:lnTo>
                <a:lnTo>
                  <a:pt x="6772" y="96"/>
                </a:lnTo>
                <a:lnTo>
                  <a:pt x="6773" y="96"/>
                </a:lnTo>
                <a:lnTo>
                  <a:pt x="6774" y="96"/>
                </a:lnTo>
                <a:lnTo>
                  <a:pt x="6774" y="96"/>
                </a:lnTo>
                <a:lnTo>
                  <a:pt x="6775" y="96"/>
                </a:lnTo>
                <a:lnTo>
                  <a:pt x="6775" y="96"/>
                </a:lnTo>
                <a:lnTo>
                  <a:pt x="6776" y="96"/>
                </a:lnTo>
                <a:lnTo>
                  <a:pt x="6776" y="96"/>
                </a:lnTo>
                <a:lnTo>
                  <a:pt x="6777" y="97"/>
                </a:lnTo>
                <a:lnTo>
                  <a:pt x="6777" y="97"/>
                </a:lnTo>
                <a:lnTo>
                  <a:pt x="6778" y="97"/>
                </a:lnTo>
                <a:lnTo>
                  <a:pt x="6778" y="97"/>
                </a:lnTo>
                <a:lnTo>
                  <a:pt x="6779" y="97"/>
                </a:lnTo>
                <a:lnTo>
                  <a:pt x="6779" y="97"/>
                </a:lnTo>
                <a:lnTo>
                  <a:pt x="6780" y="97"/>
                </a:lnTo>
                <a:lnTo>
                  <a:pt x="6780" y="97"/>
                </a:lnTo>
                <a:lnTo>
                  <a:pt x="6780" y="97"/>
                </a:lnTo>
                <a:lnTo>
                  <a:pt x="6781" y="97"/>
                </a:lnTo>
                <a:lnTo>
                  <a:pt x="6781" y="97"/>
                </a:lnTo>
                <a:lnTo>
                  <a:pt x="6782" y="97"/>
                </a:lnTo>
                <a:lnTo>
                  <a:pt x="6782" y="98"/>
                </a:lnTo>
                <a:lnTo>
                  <a:pt x="6783" y="97"/>
                </a:lnTo>
                <a:lnTo>
                  <a:pt x="6783" y="96"/>
                </a:lnTo>
                <a:lnTo>
                  <a:pt x="6783" y="96"/>
                </a:lnTo>
                <a:lnTo>
                  <a:pt x="6784" y="96"/>
                </a:lnTo>
                <a:lnTo>
                  <a:pt x="6784" y="96"/>
                </a:lnTo>
                <a:lnTo>
                  <a:pt x="6785" y="96"/>
                </a:lnTo>
                <a:lnTo>
                  <a:pt x="6785" y="96"/>
                </a:lnTo>
                <a:lnTo>
                  <a:pt x="6785" y="98"/>
                </a:lnTo>
                <a:lnTo>
                  <a:pt x="6786" y="97"/>
                </a:lnTo>
                <a:lnTo>
                  <a:pt x="6786" y="97"/>
                </a:lnTo>
                <a:lnTo>
                  <a:pt x="6787" y="97"/>
                </a:lnTo>
                <a:lnTo>
                  <a:pt x="6787" y="97"/>
                </a:lnTo>
                <a:lnTo>
                  <a:pt x="6787" y="97"/>
                </a:lnTo>
                <a:lnTo>
                  <a:pt x="6787" y="97"/>
                </a:lnTo>
                <a:lnTo>
                  <a:pt x="6788" y="97"/>
                </a:lnTo>
                <a:lnTo>
                  <a:pt x="6788" y="97"/>
                </a:lnTo>
                <a:lnTo>
                  <a:pt x="6789" y="97"/>
                </a:lnTo>
                <a:lnTo>
                  <a:pt x="6790" y="96"/>
                </a:lnTo>
                <a:lnTo>
                  <a:pt x="6790" y="96"/>
                </a:lnTo>
                <a:lnTo>
                  <a:pt x="6791" y="96"/>
                </a:lnTo>
                <a:lnTo>
                  <a:pt x="6791" y="96"/>
                </a:lnTo>
                <a:lnTo>
                  <a:pt x="6791" y="96"/>
                </a:lnTo>
                <a:lnTo>
                  <a:pt x="6792" y="96"/>
                </a:lnTo>
                <a:lnTo>
                  <a:pt x="6792" y="96"/>
                </a:lnTo>
                <a:lnTo>
                  <a:pt x="6792" y="96"/>
                </a:lnTo>
                <a:lnTo>
                  <a:pt x="6793" y="96"/>
                </a:lnTo>
                <a:lnTo>
                  <a:pt x="6794" y="96"/>
                </a:lnTo>
                <a:lnTo>
                  <a:pt x="6795" y="96"/>
                </a:lnTo>
                <a:lnTo>
                  <a:pt x="6795" y="96"/>
                </a:lnTo>
                <a:lnTo>
                  <a:pt x="6796" y="96"/>
                </a:lnTo>
                <a:lnTo>
                  <a:pt x="6796" y="96"/>
                </a:lnTo>
                <a:lnTo>
                  <a:pt x="6797" y="96"/>
                </a:lnTo>
                <a:lnTo>
                  <a:pt x="6797" y="96"/>
                </a:lnTo>
                <a:lnTo>
                  <a:pt x="6798" y="96"/>
                </a:lnTo>
                <a:lnTo>
                  <a:pt x="6798" y="96"/>
                </a:lnTo>
                <a:lnTo>
                  <a:pt x="6799" y="96"/>
                </a:lnTo>
                <a:lnTo>
                  <a:pt x="6799" y="96"/>
                </a:lnTo>
                <a:lnTo>
                  <a:pt x="6799" y="96"/>
                </a:lnTo>
                <a:lnTo>
                  <a:pt x="6800" y="96"/>
                </a:lnTo>
                <a:lnTo>
                  <a:pt x="6800" y="96"/>
                </a:lnTo>
                <a:lnTo>
                  <a:pt x="6800" y="96"/>
                </a:lnTo>
                <a:lnTo>
                  <a:pt x="6801" y="96"/>
                </a:lnTo>
                <a:lnTo>
                  <a:pt x="6801" y="96"/>
                </a:lnTo>
                <a:lnTo>
                  <a:pt x="6802" y="96"/>
                </a:lnTo>
                <a:lnTo>
                  <a:pt x="6802" y="96"/>
                </a:lnTo>
                <a:lnTo>
                  <a:pt x="6803" y="96"/>
                </a:lnTo>
                <a:lnTo>
                  <a:pt x="6803" y="96"/>
                </a:lnTo>
                <a:lnTo>
                  <a:pt x="6803" y="96"/>
                </a:lnTo>
                <a:lnTo>
                  <a:pt x="6803" y="96"/>
                </a:lnTo>
                <a:lnTo>
                  <a:pt x="6804" y="96"/>
                </a:lnTo>
                <a:lnTo>
                  <a:pt x="6804" y="96"/>
                </a:lnTo>
                <a:lnTo>
                  <a:pt x="6805" y="96"/>
                </a:lnTo>
                <a:lnTo>
                  <a:pt x="6805" y="96"/>
                </a:lnTo>
                <a:lnTo>
                  <a:pt x="6806" y="97"/>
                </a:lnTo>
                <a:lnTo>
                  <a:pt x="6806" y="97"/>
                </a:lnTo>
                <a:lnTo>
                  <a:pt x="6807" y="97"/>
                </a:lnTo>
                <a:lnTo>
                  <a:pt x="6807" y="97"/>
                </a:lnTo>
                <a:lnTo>
                  <a:pt x="6807" y="98"/>
                </a:lnTo>
                <a:lnTo>
                  <a:pt x="6808" y="99"/>
                </a:lnTo>
                <a:lnTo>
                  <a:pt x="6808" y="99"/>
                </a:lnTo>
                <a:lnTo>
                  <a:pt x="6808" y="99"/>
                </a:lnTo>
                <a:lnTo>
                  <a:pt x="6809" y="99"/>
                </a:lnTo>
                <a:lnTo>
                  <a:pt x="6809" y="99"/>
                </a:lnTo>
                <a:lnTo>
                  <a:pt x="6810" y="99"/>
                </a:lnTo>
                <a:lnTo>
                  <a:pt x="6811" y="99"/>
                </a:lnTo>
                <a:lnTo>
                  <a:pt x="6811" y="99"/>
                </a:lnTo>
                <a:lnTo>
                  <a:pt x="6812" y="99"/>
                </a:lnTo>
                <a:lnTo>
                  <a:pt x="6812" y="99"/>
                </a:lnTo>
                <a:lnTo>
                  <a:pt x="6813" y="100"/>
                </a:lnTo>
                <a:lnTo>
                  <a:pt x="6813" y="101"/>
                </a:lnTo>
                <a:lnTo>
                  <a:pt x="6814" y="102"/>
                </a:lnTo>
                <a:lnTo>
                  <a:pt x="6814" y="101"/>
                </a:lnTo>
                <a:lnTo>
                  <a:pt x="6815" y="101"/>
                </a:lnTo>
                <a:lnTo>
                  <a:pt x="6815" y="101"/>
                </a:lnTo>
                <a:lnTo>
                  <a:pt x="6815" y="101"/>
                </a:lnTo>
                <a:lnTo>
                  <a:pt x="6816" y="101"/>
                </a:lnTo>
                <a:lnTo>
                  <a:pt x="6816" y="101"/>
                </a:lnTo>
                <a:lnTo>
                  <a:pt x="6817" y="101"/>
                </a:lnTo>
                <a:lnTo>
                  <a:pt x="6817" y="101"/>
                </a:lnTo>
                <a:lnTo>
                  <a:pt x="6818" y="101"/>
                </a:lnTo>
                <a:lnTo>
                  <a:pt x="6818" y="100"/>
                </a:lnTo>
                <a:lnTo>
                  <a:pt x="6819" y="100"/>
                </a:lnTo>
                <a:lnTo>
                  <a:pt x="6819" y="100"/>
                </a:lnTo>
                <a:lnTo>
                  <a:pt x="6820" y="101"/>
                </a:lnTo>
                <a:lnTo>
                  <a:pt x="6820" y="101"/>
                </a:lnTo>
                <a:lnTo>
                  <a:pt x="6821" y="101"/>
                </a:lnTo>
                <a:lnTo>
                  <a:pt x="6821" y="101"/>
                </a:lnTo>
                <a:lnTo>
                  <a:pt x="6822" y="101"/>
                </a:lnTo>
                <a:lnTo>
                  <a:pt x="6822" y="101"/>
                </a:lnTo>
                <a:lnTo>
                  <a:pt x="6823" y="101"/>
                </a:lnTo>
                <a:lnTo>
                  <a:pt x="6823" y="101"/>
                </a:lnTo>
                <a:lnTo>
                  <a:pt x="6823" y="101"/>
                </a:lnTo>
                <a:lnTo>
                  <a:pt x="6824" y="101"/>
                </a:lnTo>
                <a:lnTo>
                  <a:pt x="6824" y="101"/>
                </a:lnTo>
                <a:lnTo>
                  <a:pt x="6824" y="100"/>
                </a:lnTo>
                <a:lnTo>
                  <a:pt x="6825" y="100"/>
                </a:lnTo>
                <a:lnTo>
                  <a:pt x="6825" y="100"/>
                </a:lnTo>
                <a:lnTo>
                  <a:pt x="6826" y="100"/>
                </a:lnTo>
                <a:lnTo>
                  <a:pt x="6826" y="100"/>
                </a:lnTo>
                <a:lnTo>
                  <a:pt x="6827" y="100"/>
                </a:lnTo>
                <a:lnTo>
                  <a:pt x="6827" y="100"/>
                </a:lnTo>
                <a:lnTo>
                  <a:pt x="6828" y="100"/>
                </a:lnTo>
                <a:lnTo>
                  <a:pt x="6828" y="100"/>
                </a:lnTo>
                <a:lnTo>
                  <a:pt x="6828" y="100"/>
                </a:lnTo>
                <a:lnTo>
                  <a:pt x="6829" y="100"/>
                </a:lnTo>
                <a:lnTo>
                  <a:pt x="6829" y="100"/>
                </a:lnTo>
                <a:lnTo>
                  <a:pt x="6830" y="100"/>
                </a:lnTo>
                <a:lnTo>
                  <a:pt x="6831" y="100"/>
                </a:lnTo>
                <a:lnTo>
                  <a:pt x="6831" y="100"/>
                </a:lnTo>
                <a:lnTo>
                  <a:pt x="6831" y="100"/>
                </a:lnTo>
                <a:lnTo>
                  <a:pt x="6832" y="100"/>
                </a:lnTo>
                <a:lnTo>
                  <a:pt x="6832" y="101"/>
                </a:lnTo>
                <a:lnTo>
                  <a:pt x="6833" y="101"/>
                </a:lnTo>
                <a:lnTo>
                  <a:pt x="6833" y="101"/>
                </a:lnTo>
                <a:lnTo>
                  <a:pt x="6833" y="101"/>
                </a:lnTo>
                <a:lnTo>
                  <a:pt x="6834" y="101"/>
                </a:lnTo>
                <a:lnTo>
                  <a:pt x="6834" y="101"/>
                </a:lnTo>
                <a:lnTo>
                  <a:pt x="6835" y="101"/>
                </a:lnTo>
                <a:lnTo>
                  <a:pt x="6835" y="101"/>
                </a:lnTo>
                <a:lnTo>
                  <a:pt x="6835" y="101"/>
                </a:lnTo>
                <a:lnTo>
                  <a:pt x="6836" y="101"/>
                </a:lnTo>
                <a:lnTo>
                  <a:pt x="6837" y="101"/>
                </a:lnTo>
                <a:lnTo>
                  <a:pt x="6838" y="100"/>
                </a:lnTo>
                <a:lnTo>
                  <a:pt x="6838" y="100"/>
                </a:lnTo>
                <a:lnTo>
                  <a:pt x="6838" y="101"/>
                </a:lnTo>
                <a:lnTo>
                  <a:pt x="6839" y="100"/>
                </a:lnTo>
                <a:lnTo>
                  <a:pt x="6839" y="100"/>
                </a:lnTo>
                <a:lnTo>
                  <a:pt x="6840" y="100"/>
                </a:lnTo>
                <a:lnTo>
                  <a:pt x="6840" y="100"/>
                </a:lnTo>
                <a:lnTo>
                  <a:pt x="6841" y="100"/>
                </a:lnTo>
                <a:lnTo>
                  <a:pt x="6841" y="100"/>
                </a:lnTo>
                <a:lnTo>
                  <a:pt x="6842" y="100"/>
                </a:lnTo>
                <a:lnTo>
                  <a:pt x="6842" y="100"/>
                </a:lnTo>
                <a:lnTo>
                  <a:pt x="6842" y="100"/>
                </a:lnTo>
                <a:lnTo>
                  <a:pt x="6843" y="100"/>
                </a:lnTo>
                <a:lnTo>
                  <a:pt x="6844" y="100"/>
                </a:lnTo>
                <a:lnTo>
                  <a:pt x="6844" y="99"/>
                </a:lnTo>
                <a:lnTo>
                  <a:pt x="6844" y="99"/>
                </a:lnTo>
                <a:lnTo>
                  <a:pt x="6845" y="99"/>
                </a:lnTo>
                <a:lnTo>
                  <a:pt x="6845" y="99"/>
                </a:lnTo>
                <a:lnTo>
                  <a:pt x="6846" y="99"/>
                </a:lnTo>
                <a:lnTo>
                  <a:pt x="6846" y="99"/>
                </a:lnTo>
                <a:lnTo>
                  <a:pt x="6846" y="99"/>
                </a:lnTo>
                <a:lnTo>
                  <a:pt x="6847" y="98"/>
                </a:lnTo>
                <a:lnTo>
                  <a:pt x="6848" y="99"/>
                </a:lnTo>
                <a:lnTo>
                  <a:pt x="6848" y="99"/>
                </a:lnTo>
                <a:lnTo>
                  <a:pt x="6848" y="98"/>
                </a:lnTo>
                <a:lnTo>
                  <a:pt x="6849" y="98"/>
                </a:lnTo>
                <a:lnTo>
                  <a:pt x="6849" y="98"/>
                </a:lnTo>
                <a:lnTo>
                  <a:pt x="6849" y="98"/>
                </a:lnTo>
                <a:lnTo>
                  <a:pt x="6850" y="98"/>
                </a:lnTo>
                <a:lnTo>
                  <a:pt x="6850" y="98"/>
                </a:lnTo>
                <a:lnTo>
                  <a:pt x="6851" y="98"/>
                </a:lnTo>
                <a:lnTo>
                  <a:pt x="6851" y="98"/>
                </a:lnTo>
                <a:lnTo>
                  <a:pt x="6852" y="98"/>
                </a:lnTo>
                <a:lnTo>
                  <a:pt x="6852" y="98"/>
                </a:lnTo>
                <a:lnTo>
                  <a:pt x="6853" y="99"/>
                </a:lnTo>
                <a:lnTo>
                  <a:pt x="6854" y="99"/>
                </a:lnTo>
                <a:lnTo>
                  <a:pt x="6854" y="99"/>
                </a:lnTo>
                <a:lnTo>
                  <a:pt x="6854" y="100"/>
                </a:lnTo>
                <a:lnTo>
                  <a:pt x="6855" y="99"/>
                </a:lnTo>
                <a:lnTo>
                  <a:pt x="6855" y="99"/>
                </a:lnTo>
                <a:lnTo>
                  <a:pt x="6855" y="99"/>
                </a:lnTo>
                <a:lnTo>
                  <a:pt x="6856" y="99"/>
                </a:lnTo>
                <a:lnTo>
                  <a:pt x="6856" y="99"/>
                </a:lnTo>
                <a:lnTo>
                  <a:pt x="6857" y="99"/>
                </a:lnTo>
                <a:lnTo>
                  <a:pt x="6857" y="99"/>
                </a:lnTo>
                <a:lnTo>
                  <a:pt x="6858" y="99"/>
                </a:lnTo>
                <a:lnTo>
                  <a:pt x="6858" y="99"/>
                </a:lnTo>
                <a:lnTo>
                  <a:pt x="6858" y="100"/>
                </a:lnTo>
                <a:lnTo>
                  <a:pt x="6859" y="100"/>
                </a:lnTo>
                <a:lnTo>
                  <a:pt x="6859" y="100"/>
                </a:lnTo>
                <a:lnTo>
                  <a:pt x="6860" y="100"/>
                </a:lnTo>
                <a:lnTo>
                  <a:pt x="6860" y="100"/>
                </a:lnTo>
                <a:lnTo>
                  <a:pt x="6861" y="99"/>
                </a:lnTo>
                <a:lnTo>
                  <a:pt x="6861" y="99"/>
                </a:lnTo>
                <a:lnTo>
                  <a:pt x="6862" y="99"/>
                </a:lnTo>
                <a:lnTo>
                  <a:pt x="6862" y="99"/>
                </a:lnTo>
                <a:lnTo>
                  <a:pt x="6863" y="99"/>
                </a:lnTo>
                <a:lnTo>
                  <a:pt x="6863" y="99"/>
                </a:lnTo>
                <a:lnTo>
                  <a:pt x="6864" y="99"/>
                </a:lnTo>
                <a:lnTo>
                  <a:pt x="6864" y="99"/>
                </a:lnTo>
                <a:lnTo>
                  <a:pt x="6865" y="99"/>
                </a:lnTo>
                <a:lnTo>
                  <a:pt x="6865" y="98"/>
                </a:lnTo>
                <a:lnTo>
                  <a:pt x="6866" y="98"/>
                </a:lnTo>
                <a:lnTo>
                  <a:pt x="6866" y="98"/>
                </a:lnTo>
                <a:lnTo>
                  <a:pt x="6866" y="98"/>
                </a:lnTo>
                <a:lnTo>
                  <a:pt x="6867" y="99"/>
                </a:lnTo>
                <a:lnTo>
                  <a:pt x="6867" y="99"/>
                </a:lnTo>
                <a:lnTo>
                  <a:pt x="6868" y="98"/>
                </a:lnTo>
                <a:lnTo>
                  <a:pt x="6868" y="99"/>
                </a:lnTo>
                <a:lnTo>
                  <a:pt x="6869" y="99"/>
                </a:lnTo>
                <a:lnTo>
                  <a:pt x="6869" y="99"/>
                </a:lnTo>
                <a:lnTo>
                  <a:pt x="6870" y="99"/>
                </a:lnTo>
                <a:lnTo>
                  <a:pt x="6870" y="99"/>
                </a:lnTo>
                <a:lnTo>
                  <a:pt x="6870" y="99"/>
                </a:lnTo>
                <a:lnTo>
                  <a:pt x="6870" y="99"/>
                </a:lnTo>
                <a:lnTo>
                  <a:pt x="6871" y="99"/>
                </a:lnTo>
                <a:lnTo>
                  <a:pt x="6871" y="98"/>
                </a:lnTo>
                <a:lnTo>
                  <a:pt x="6872" y="98"/>
                </a:lnTo>
                <a:lnTo>
                  <a:pt x="6872" y="98"/>
                </a:lnTo>
                <a:lnTo>
                  <a:pt x="6873" y="98"/>
                </a:lnTo>
                <a:lnTo>
                  <a:pt x="6874" y="98"/>
                </a:lnTo>
                <a:lnTo>
                  <a:pt x="6874" y="97"/>
                </a:lnTo>
                <a:lnTo>
                  <a:pt x="6875" y="97"/>
                </a:lnTo>
                <a:lnTo>
                  <a:pt x="6875" y="97"/>
                </a:lnTo>
                <a:lnTo>
                  <a:pt x="6876" y="97"/>
                </a:lnTo>
                <a:lnTo>
                  <a:pt x="6876" y="97"/>
                </a:lnTo>
                <a:lnTo>
                  <a:pt x="6876" y="97"/>
                </a:lnTo>
                <a:lnTo>
                  <a:pt x="6876" y="97"/>
                </a:lnTo>
                <a:lnTo>
                  <a:pt x="6877" y="97"/>
                </a:lnTo>
                <a:lnTo>
                  <a:pt x="6877" y="97"/>
                </a:lnTo>
                <a:lnTo>
                  <a:pt x="6878" y="97"/>
                </a:lnTo>
                <a:lnTo>
                  <a:pt x="6878" y="97"/>
                </a:lnTo>
                <a:lnTo>
                  <a:pt x="6879" y="97"/>
                </a:lnTo>
                <a:lnTo>
                  <a:pt x="6880" y="97"/>
                </a:lnTo>
                <a:lnTo>
                  <a:pt x="6881" y="98"/>
                </a:lnTo>
                <a:lnTo>
                  <a:pt x="6881" y="98"/>
                </a:lnTo>
                <a:lnTo>
                  <a:pt x="6882" y="98"/>
                </a:lnTo>
                <a:lnTo>
                  <a:pt x="6882" y="98"/>
                </a:lnTo>
                <a:lnTo>
                  <a:pt x="6882" y="98"/>
                </a:lnTo>
                <a:lnTo>
                  <a:pt x="6883" y="99"/>
                </a:lnTo>
                <a:lnTo>
                  <a:pt x="6883" y="99"/>
                </a:lnTo>
                <a:lnTo>
                  <a:pt x="6884" y="99"/>
                </a:lnTo>
                <a:lnTo>
                  <a:pt x="6885" y="99"/>
                </a:lnTo>
                <a:lnTo>
                  <a:pt x="6886" y="99"/>
                </a:lnTo>
                <a:lnTo>
                  <a:pt x="6886" y="99"/>
                </a:lnTo>
                <a:lnTo>
                  <a:pt x="6886" y="99"/>
                </a:lnTo>
                <a:lnTo>
                  <a:pt x="6887" y="99"/>
                </a:lnTo>
                <a:lnTo>
                  <a:pt x="6887" y="99"/>
                </a:lnTo>
                <a:lnTo>
                  <a:pt x="6888" y="99"/>
                </a:lnTo>
                <a:lnTo>
                  <a:pt x="6888" y="100"/>
                </a:lnTo>
                <a:lnTo>
                  <a:pt x="6889" y="99"/>
                </a:lnTo>
                <a:lnTo>
                  <a:pt x="6890" y="99"/>
                </a:lnTo>
                <a:lnTo>
                  <a:pt x="6890" y="99"/>
                </a:lnTo>
                <a:lnTo>
                  <a:pt x="6890" y="99"/>
                </a:lnTo>
                <a:lnTo>
                  <a:pt x="6891" y="99"/>
                </a:lnTo>
                <a:lnTo>
                  <a:pt x="6892" y="99"/>
                </a:lnTo>
                <a:lnTo>
                  <a:pt x="6892" y="99"/>
                </a:lnTo>
                <a:lnTo>
                  <a:pt x="6893" y="99"/>
                </a:lnTo>
                <a:lnTo>
                  <a:pt x="6893" y="99"/>
                </a:lnTo>
                <a:lnTo>
                  <a:pt x="6894" y="100"/>
                </a:lnTo>
                <a:lnTo>
                  <a:pt x="6894" y="99"/>
                </a:lnTo>
                <a:lnTo>
                  <a:pt x="6894" y="99"/>
                </a:lnTo>
                <a:lnTo>
                  <a:pt x="6895" y="100"/>
                </a:lnTo>
                <a:lnTo>
                  <a:pt x="6895" y="100"/>
                </a:lnTo>
                <a:lnTo>
                  <a:pt x="6896" y="100"/>
                </a:lnTo>
                <a:lnTo>
                  <a:pt x="6897" y="100"/>
                </a:lnTo>
                <a:lnTo>
                  <a:pt x="6897" y="100"/>
                </a:lnTo>
                <a:lnTo>
                  <a:pt x="6898" y="101"/>
                </a:lnTo>
                <a:lnTo>
                  <a:pt x="6898" y="100"/>
                </a:lnTo>
                <a:lnTo>
                  <a:pt x="6899" y="101"/>
                </a:lnTo>
                <a:lnTo>
                  <a:pt x="6899" y="101"/>
                </a:lnTo>
                <a:lnTo>
                  <a:pt x="6899" y="100"/>
                </a:lnTo>
                <a:lnTo>
                  <a:pt x="6900" y="101"/>
                </a:lnTo>
                <a:lnTo>
                  <a:pt x="6901" y="101"/>
                </a:lnTo>
                <a:lnTo>
                  <a:pt x="6901" y="102"/>
                </a:lnTo>
                <a:lnTo>
                  <a:pt x="6901" y="102"/>
                </a:lnTo>
                <a:lnTo>
                  <a:pt x="6902" y="102"/>
                </a:lnTo>
                <a:lnTo>
                  <a:pt x="6903" y="102"/>
                </a:lnTo>
                <a:lnTo>
                  <a:pt x="6903" y="101"/>
                </a:lnTo>
                <a:lnTo>
                  <a:pt x="6904" y="100"/>
                </a:lnTo>
                <a:lnTo>
                  <a:pt x="6904" y="100"/>
                </a:lnTo>
                <a:lnTo>
                  <a:pt x="6905" y="100"/>
                </a:lnTo>
                <a:lnTo>
                  <a:pt x="6905" y="100"/>
                </a:lnTo>
                <a:lnTo>
                  <a:pt x="6905" y="100"/>
                </a:lnTo>
                <a:lnTo>
                  <a:pt x="6906" y="100"/>
                </a:lnTo>
                <a:lnTo>
                  <a:pt x="6906" y="100"/>
                </a:lnTo>
                <a:lnTo>
                  <a:pt x="6907" y="100"/>
                </a:lnTo>
                <a:lnTo>
                  <a:pt x="6907" y="100"/>
                </a:lnTo>
                <a:lnTo>
                  <a:pt x="6908" y="100"/>
                </a:lnTo>
                <a:lnTo>
                  <a:pt x="6908" y="100"/>
                </a:lnTo>
                <a:lnTo>
                  <a:pt x="6908" y="100"/>
                </a:lnTo>
                <a:lnTo>
                  <a:pt x="6909" y="101"/>
                </a:lnTo>
                <a:lnTo>
                  <a:pt x="6909" y="101"/>
                </a:lnTo>
                <a:lnTo>
                  <a:pt x="6909" y="101"/>
                </a:lnTo>
                <a:lnTo>
                  <a:pt x="6910" y="101"/>
                </a:lnTo>
                <a:lnTo>
                  <a:pt x="6910" y="101"/>
                </a:lnTo>
                <a:lnTo>
                  <a:pt x="6910" y="101"/>
                </a:lnTo>
                <a:lnTo>
                  <a:pt x="6911" y="101"/>
                </a:lnTo>
                <a:lnTo>
                  <a:pt x="6912" y="101"/>
                </a:lnTo>
                <a:lnTo>
                  <a:pt x="6913" y="102"/>
                </a:lnTo>
                <a:lnTo>
                  <a:pt x="6913" y="102"/>
                </a:lnTo>
                <a:lnTo>
                  <a:pt x="6914" y="103"/>
                </a:lnTo>
                <a:lnTo>
                  <a:pt x="6914" y="103"/>
                </a:lnTo>
                <a:lnTo>
                  <a:pt x="6915" y="102"/>
                </a:lnTo>
                <a:lnTo>
                  <a:pt x="6915" y="102"/>
                </a:lnTo>
                <a:lnTo>
                  <a:pt x="6916" y="102"/>
                </a:lnTo>
                <a:lnTo>
                  <a:pt x="6916" y="102"/>
                </a:lnTo>
                <a:lnTo>
                  <a:pt x="6917" y="102"/>
                </a:lnTo>
                <a:lnTo>
                  <a:pt x="6917" y="102"/>
                </a:lnTo>
                <a:lnTo>
                  <a:pt x="6917" y="102"/>
                </a:lnTo>
                <a:lnTo>
                  <a:pt x="6918" y="102"/>
                </a:lnTo>
                <a:lnTo>
                  <a:pt x="6918" y="102"/>
                </a:lnTo>
                <a:lnTo>
                  <a:pt x="6919" y="102"/>
                </a:lnTo>
                <a:lnTo>
                  <a:pt x="6919" y="103"/>
                </a:lnTo>
                <a:lnTo>
                  <a:pt x="6920" y="102"/>
                </a:lnTo>
                <a:lnTo>
                  <a:pt x="6920" y="102"/>
                </a:lnTo>
                <a:lnTo>
                  <a:pt x="6920" y="102"/>
                </a:lnTo>
                <a:lnTo>
                  <a:pt x="6921" y="102"/>
                </a:lnTo>
                <a:lnTo>
                  <a:pt x="6921" y="102"/>
                </a:lnTo>
                <a:lnTo>
                  <a:pt x="6921" y="102"/>
                </a:lnTo>
                <a:lnTo>
                  <a:pt x="6922" y="102"/>
                </a:lnTo>
                <a:lnTo>
                  <a:pt x="6922" y="102"/>
                </a:lnTo>
                <a:lnTo>
                  <a:pt x="6923" y="102"/>
                </a:lnTo>
                <a:lnTo>
                  <a:pt x="6924" y="103"/>
                </a:lnTo>
                <a:lnTo>
                  <a:pt x="6924" y="103"/>
                </a:lnTo>
                <a:lnTo>
                  <a:pt x="6925" y="103"/>
                </a:lnTo>
                <a:lnTo>
                  <a:pt x="6925" y="102"/>
                </a:lnTo>
                <a:lnTo>
                  <a:pt x="6926" y="102"/>
                </a:lnTo>
                <a:lnTo>
                  <a:pt x="6926" y="102"/>
                </a:lnTo>
                <a:lnTo>
                  <a:pt x="6927" y="102"/>
                </a:lnTo>
                <a:lnTo>
                  <a:pt x="6927" y="102"/>
                </a:lnTo>
                <a:lnTo>
                  <a:pt x="6928" y="102"/>
                </a:lnTo>
                <a:lnTo>
                  <a:pt x="6929" y="103"/>
                </a:lnTo>
                <a:lnTo>
                  <a:pt x="6929" y="103"/>
                </a:lnTo>
                <a:lnTo>
                  <a:pt x="6930" y="103"/>
                </a:lnTo>
                <a:lnTo>
                  <a:pt x="6930" y="103"/>
                </a:lnTo>
                <a:lnTo>
                  <a:pt x="6930" y="103"/>
                </a:lnTo>
                <a:lnTo>
                  <a:pt x="6931" y="103"/>
                </a:lnTo>
                <a:lnTo>
                  <a:pt x="6931" y="103"/>
                </a:lnTo>
                <a:lnTo>
                  <a:pt x="6932" y="103"/>
                </a:lnTo>
                <a:lnTo>
                  <a:pt x="6932" y="103"/>
                </a:lnTo>
                <a:lnTo>
                  <a:pt x="6933" y="103"/>
                </a:lnTo>
                <a:lnTo>
                  <a:pt x="6933" y="103"/>
                </a:lnTo>
                <a:lnTo>
                  <a:pt x="6933" y="103"/>
                </a:lnTo>
                <a:lnTo>
                  <a:pt x="6933" y="103"/>
                </a:lnTo>
                <a:lnTo>
                  <a:pt x="6934" y="103"/>
                </a:lnTo>
                <a:lnTo>
                  <a:pt x="6935" y="103"/>
                </a:lnTo>
                <a:lnTo>
                  <a:pt x="6935" y="103"/>
                </a:lnTo>
                <a:lnTo>
                  <a:pt x="6936" y="103"/>
                </a:lnTo>
                <a:lnTo>
                  <a:pt x="6936" y="103"/>
                </a:lnTo>
                <a:lnTo>
                  <a:pt x="6936" y="103"/>
                </a:lnTo>
                <a:lnTo>
                  <a:pt x="6937" y="102"/>
                </a:lnTo>
                <a:lnTo>
                  <a:pt x="6937" y="102"/>
                </a:lnTo>
                <a:lnTo>
                  <a:pt x="6938" y="100"/>
                </a:lnTo>
                <a:lnTo>
                  <a:pt x="6938" y="100"/>
                </a:lnTo>
                <a:lnTo>
                  <a:pt x="6940" y="100"/>
                </a:lnTo>
                <a:lnTo>
                  <a:pt x="6940" y="100"/>
                </a:lnTo>
                <a:lnTo>
                  <a:pt x="6940" y="100"/>
                </a:lnTo>
                <a:lnTo>
                  <a:pt x="6941" y="100"/>
                </a:lnTo>
                <a:lnTo>
                  <a:pt x="6941" y="100"/>
                </a:lnTo>
                <a:lnTo>
                  <a:pt x="6941" y="100"/>
                </a:lnTo>
                <a:lnTo>
                  <a:pt x="6942" y="98"/>
                </a:lnTo>
                <a:lnTo>
                  <a:pt x="6942" y="98"/>
                </a:lnTo>
                <a:lnTo>
                  <a:pt x="6943" y="96"/>
                </a:lnTo>
                <a:lnTo>
                  <a:pt x="6944" y="96"/>
                </a:lnTo>
                <a:lnTo>
                  <a:pt x="6945" y="96"/>
                </a:lnTo>
                <a:lnTo>
                  <a:pt x="6945" y="96"/>
                </a:lnTo>
                <a:lnTo>
                  <a:pt x="6945" y="97"/>
                </a:lnTo>
                <a:lnTo>
                  <a:pt x="6946" y="97"/>
                </a:lnTo>
                <a:lnTo>
                  <a:pt x="6946" y="97"/>
                </a:lnTo>
                <a:lnTo>
                  <a:pt x="6946" y="97"/>
                </a:lnTo>
                <a:lnTo>
                  <a:pt x="6947" y="97"/>
                </a:lnTo>
                <a:lnTo>
                  <a:pt x="6947" y="97"/>
                </a:lnTo>
                <a:lnTo>
                  <a:pt x="6948" y="97"/>
                </a:lnTo>
                <a:lnTo>
                  <a:pt x="6948" y="97"/>
                </a:lnTo>
                <a:lnTo>
                  <a:pt x="6949" y="97"/>
                </a:lnTo>
                <a:lnTo>
                  <a:pt x="6949" y="97"/>
                </a:lnTo>
                <a:lnTo>
                  <a:pt x="6949" y="97"/>
                </a:lnTo>
                <a:lnTo>
                  <a:pt x="6950" y="97"/>
                </a:lnTo>
                <a:lnTo>
                  <a:pt x="6950" y="97"/>
                </a:lnTo>
                <a:lnTo>
                  <a:pt x="6951" y="96"/>
                </a:lnTo>
                <a:lnTo>
                  <a:pt x="6951" y="96"/>
                </a:lnTo>
                <a:lnTo>
                  <a:pt x="6951" y="96"/>
                </a:lnTo>
                <a:lnTo>
                  <a:pt x="6951" y="97"/>
                </a:lnTo>
                <a:lnTo>
                  <a:pt x="6952" y="96"/>
                </a:lnTo>
                <a:lnTo>
                  <a:pt x="6952" y="97"/>
                </a:lnTo>
                <a:lnTo>
                  <a:pt x="6953" y="96"/>
                </a:lnTo>
                <a:lnTo>
                  <a:pt x="6953" y="96"/>
                </a:lnTo>
                <a:lnTo>
                  <a:pt x="6954" y="96"/>
                </a:lnTo>
                <a:lnTo>
                  <a:pt x="6954" y="96"/>
                </a:lnTo>
                <a:lnTo>
                  <a:pt x="6955" y="96"/>
                </a:lnTo>
                <a:lnTo>
                  <a:pt x="6955" y="96"/>
                </a:lnTo>
                <a:lnTo>
                  <a:pt x="6956" y="96"/>
                </a:lnTo>
                <a:lnTo>
                  <a:pt x="6956" y="96"/>
                </a:lnTo>
                <a:lnTo>
                  <a:pt x="6956" y="95"/>
                </a:lnTo>
                <a:lnTo>
                  <a:pt x="6957" y="95"/>
                </a:lnTo>
                <a:lnTo>
                  <a:pt x="6957" y="95"/>
                </a:lnTo>
                <a:lnTo>
                  <a:pt x="6957" y="95"/>
                </a:lnTo>
                <a:lnTo>
                  <a:pt x="6958" y="95"/>
                </a:lnTo>
                <a:lnTo>
                  <a:pt x="6958" y="95"/>
                </a:lnTo>
                <a:lnTo>
                  <a:pt x="6959" y="95"/>
                </a:lnTo>
                <a:lnTo>
                  <a:pt x="6960" y="95"/>
                </a:lnTo>
                <a:lnTo>
                  <a:pt x="6960" y="95"/>
                </a:lnTo>
                <a:lnTo>
                  <a:pt x="6960" y="95"/>
                </a:lnTo>
                <a:lnTo>
                  <a:pt x="6961" y="94"/>
                </a:lnTo>
                <a:lnTo>
                  <a:pt x="6962" y="95"/>
                </a:lnTo>
                <a:lnTo>
                  <a:pt x="6962" y="95"/>
                </a:lnTo>
                <a:lnTo>
                  <a:pt x="6963" y="94"/>
                </a:lnTo>
                <a:lnTo>
                  <a:pt x="6963" y="94"/>
                </a:lnTo>
                <a:lnTo>
                  <a:pt x="6963" y="94"/>
                </a:lnTo>
                <a:lnTo>
                  <a:pt x="6964" y="94"/>
                </a:lnTo>
                <a:lnTo>
                  <a:pt x="6964" y="94"/>
                </a:lnTo>
                <a:lnTo>
                  <a:pt x="6964" y="94"/>
                </a:lnTo>
                <a:lnTo>
                  <a:pt x="6965" y="94"/>
                </a:lnTo>
                <a:lnTo>
                  <a:pt x="6965" y="94"/>
                </a:lnTo>
                <a:lnTo>
                  <a:pt x="6966" y="94"/>
                </a:lnTo>
                <a:lnTo>
                  <a:pt x="6967" y="95"/>
                </a:lnTo>
                <a:lnTo>
                  <a:pt x="6967" y="95"/>
                </a:lnTo>
                <a:lnTo>
                  <a:pt x="6968" y="95"/>
                </a:lnTo>
                <a:lnTo>
                  <a:pt x="6968" y="95"/>
                </a:lnTo>
                <a:lnTo>
                  <a:pt x="6968" y="95"/>
                </a:lnTo>
                <a:lnTo>
                  <a:pt x="6969" y="95"/>
                </a:lnTo>
                <a:lnTo>
                  <a:pt x="6969" y="95"/>
                </a:lnTo>
                <a:lnTo>
                  <a:pt x="6970" y="95"/>
                </a:lnTo>
                <a:lnTo>
                  <a:pt x="6970" y="95"/>
                </a:lnTo>
                <a:lnTo>
                  <a:pt x="6971" y="95"/>
                </a:lnTo>
                <a:lnTo>
                  <a:pt x="6971" y="94"/>
                </a:lnTo>
                <a:lnTo>
                  <a:pt x="6972" y="94"/>
                </a:lnTo>
                <a:lnTo>
                  <a:pt x="6972" y="94"/>
                </a:lnTo>
                <a:lnTo>
                  <a:pt x="6973" y="94"/>
                </a:lnTo>
                <a:lnTo>
                  <a:pt x="6973" y="94"/>
                </a:lnTo>
                <a:lnTo>
                  <a:pt x="6974" y="94"/>
                </a:lnTo>
                <a:lnTo>
                  <a:pt x="6974" y="92"/>
                </a:lnTo>
                <a:lnTo>
                  <a:pt x="6974" y="92"/>
                </a:lnTo>
                <a:lnTo>
                  <a:pt x="6975" y="92"/>
                </a:lnTo>
                <a:lnTo>
                  <a:pt x="6975" y="93"/>
                </a:lnTo>
                <a:lnTo>
                  <a:pt x="6975" y="92"/>
                </a:lnTo>
                <a:lnTo>
                  <a:pt x="6976" y="92"/>
                </a:lnTo>
                <a:lnTo>
                  <a:pt x="6976" y="92"/>
                </a:lnTo>
                <a:lnTo>
                  <a:pt x="6976" y="92"/>
                </a:lnTo>
                <a:lnTo>
                  <a:pt x="6977" y="92"/>
                </a:lnTo>
                <a:lnTo>
                  <a:pt x="6977" y="92"/>
                </a:lnTo>
                <a:lnTo>
                  <a:pt x="6978" y="92"/>
                </a:lnTo>
                <a:lnTo>
                  <a:pt x="6978" y="92"/>
                </a:lnTo>
                <a:lnTo>
                  <a:pt x="6979" y="93"/>
                </a:lnTo>
                <a:lnTo>
                  <a:pt x="6979" y="93"/>
                </a:lnTo>
                <a:lnTo>
                  <a:pt x="6979" y="93"/>
                </a:lnTo>
                <a:lnTo>
                  <a:pt x="6980" y="94"/>
                </a:lnTo>
                <a:lnTo>
                  <a:pt x="6980" y="94"/>
                </a:lnTo>
                <a:lnTo>
                  <a:pt x="6980" y="94"/>
                </a:lnTo>
                <a:lnTo>
                  <a:pt x="6981" y="93"/>
                </a:lnTo>
                <a:lnTo>
                  <a:pt x="6981" y="93"/>
                </a:lnTo>
                <a:lnTo>
                  <a:pt x="6982" y="93"/>
                </a:lnTo>
                <a:lnTo>
                  <a:pt x="6983" y="94"/>
                </a:lnTo>
                <a:lnTo>
                  <a:pt x="6983" y="94"/>
                </a:lnTo>
                <a:lnTo>
                  <a:pt x="6984" y="96"/>
                </a:lnTo>
                <a:lnTo>
                  <a:pt x="6984" y="97"/>
                </a:lnTo>
                <a:lnTo>
                  <a:pt x="6984" y="97"/>
                </a:lnTo>
                <a:lnTo>
                  <a:pt x="6985" y="97"/>
                </a:lnTo>
                <a:lnTo>
                  <a:pt x="6985" y="97"/>
                </a:lnTo>
                <a:lnTo>
                  <a:pt x="6986" y="97"/>
                </a:lnTo>
                <a:lnTo>
                  <a:pt x="6986" y="96"/>
                </a:lnTo>
                <a:lnTo>
                  <a:pt x="6987" y="96"/>
                </a:lnTo>
                <a:lnTo>
                  <a:pt x="6988" y="95"/>
                </a:lnTo>
                <a:lnTo>
                  <a:pt x="6988" y="95"/>
                </a:lnTo>
                <a:lnTo>
                  <a:pt x="6988" y="95"/>
                </a:lnTo>
                <a:lnTo>
                  <a:pt x="6989" y="95"/>
                </a:lnTo>
                <a:lnTo>
                  <a:pt x="6989" y="95"/>
                </a:lnTo>
                <a:lnTo>
                  <a:pt x="6990" y="95"/>
                </a:lnTo>
                <a:lnTo>
                  <a:pt x="6990" y="95"/>
                </a:lnTo>
                <a:lnTo>
                  <a:pt x="6991" y="95"/>
                </a:lnTo>
                <a:lnTo>
                  <a:pt x="6992" y="95"/>
                </a:lnTo>
                <a:lnTo>
                  <a:pt x="6992" y="95"/>
                </a:lnTo>
                <a:lnTo>
                  <a:pt x="6992" y="95"/>
                </a:lnTo>
                <a:lnTo>
                  <a:pt x="6993" y="94"/>
                </a:lnTo>
                <a:lnTo>
                  <a:pt x="6994" y="94"/>
                </a:lnTo>
                <a:lnTo>
                  <a:pt x="6994" y="93"/>
                </a:lnTo>
                <a:lnTo>
                  <a:pt x="6994" y="93"/>
                </a:lnTo>
                <a:lnTo>
                  <a:pt x="6995" y="94"/>
                </a:lnTo>
                <a:lnTo>
                  <a:pt x="6995" y="94"/>
                </a:lnTo>
                <a:lnTo>
                  <a:pt x="6996" y="94"/>
                </a:lnTo>
                <a:lnTo>
                  <a:pt x="6996" y="94"/>
                </a:lnTo>
                <a:lnTo>
                  <a:pt x="6996" y="94"/>
                </a:lnTo>
                <a:lnTo>
                  <a:pt x="6997" y="94"/>
                </a:lnTo>
                <a:lnTo>
                  <a:pt x="6998" y="93"/>
                </a:lnTo>
                <a:lnTo>
                  <a:pt x="6998" y="92"/>
                </a:lnTo>
                <a:lnTo>
                  <a:pt x="6999" y="92"/>
                </a:lnTo>
                <a:lnTo>
                  <a:pt x="6999" y="92"/>
                </a:lnTo>
                <a:lnTo>
                  <a:pt x="6999" y="92"/>
                </a:lnTo>
                <a:lnTo>
                  <a:pt x="7000" y="89"/>
                </a:lnTo>
                <a:lnTo>
                  <a:pt x="7000" y="89"/>
                </a:lnTo>
                <a:lnTo>
                  <a:pt x="7001" y="88"/>
                </a:lnTo>
                <a:lnTo>
                  <a:pt x="7001" y="88"/>
                </a:lnTo>
                <a:lnTo>
                  <a:pt x="7002" y="88"/>
                </a:lnTo>
                <a:lnTo>
                  <a:pt x="7002" y="88"/>
                </a:lnTo>
                <a:lnTo>
                  <a:pt x="7003" y="88"/>
                </a:lnTo>
                <a:lnTo>
                  <a:pt x="7003" y="88"/>
                </a:lnTo>
                <a:lnTo>
                  <a:pt x="7004" y="88"/>
                </a:lnTo>
                <a:lnTo>
                  <a:pt x="7004" y="87"/>
                </a:lnTo>
                <a:lnTo>
                  <a:pt x="7005" y="86"/>
                </a:lnTo>
                <a:lnTo>
                  <a:pt x="7005" y="86"/>
                </a:lnTo>
                <a:lnTo>
                  <a:pt x="7005" y="86"/>
                </a:lnTo>
                <a:lnTo>
                  <a:pt x="7006" y="86"/>
                </a:lnTo>
                <a:lnTo>
                  <a:pt x="7006" y="86"/>
                </a:lnTo>
                <a:lnTo>
                  <a:pt x="7007" y="87"/>
                </a:lnTo>
                <a:lnTo>
                  <a:pt x="7008" y="87"/>
                </a:lnTo>
                <a:lnTo>
                  <a:pt x="7008" y="87"/>
                </a:lnTo>
                <a:lnTo>
                  <a:pt x="7009" y="87"/>
                </a:lnTo>
                <a:lnTo>
                  <a:pt x="7010" y="91"/>
                </a:lnTo>
                <a:lnTo>
                  <a:pt x="7010" y="91"/>
                </a:lnTo>
                <a:lnTo>
                  <a:pt x="7011" y="91"/>
                </a:lnTo>
                <a:lnTo>
                  <a:pt x="7011" y="91"/>
                </a:lnTo>
                <a:lnTo>
                  <a:pt x="7011" y="91"/>
                </a:lnTo>
                <a:lnTo>
                  <a:pt x="7012" y="91"/>
                </a:lnTo>
                <a:lnTo>
                  <a:pt x="7012" y="91"/>
                </a:lnTo>
                <a:lnTo>
                  <a:pt x="7012" y="92"/>
                </a:lnTo>
                <a:lnTo>
                  <a:pt x="7013" y="91"/>
                </a:lnTo>
                <a:lnTo>
                  <a:pt x="7014" y="91"/>
                </a:lnTo>
                <a:lnTo>
                  <a:pt x="7014" y="92"/>
                </a:lnTo>
                <a:lnTo>
                  <a:pt x="7015" y="92"/>
                </a:lnTo>
                <a:lnTo>
                  <a:pt x="7015" y="92"/>
                </a:lnTo>
                <a:lnTo>
                  <a:pt x="7016" y="91"/>
                </a:lnTo>
                <a:lnTo>
                  <a:pt x="7016" y="91"/>
                </a:lnTo>
                <a:lnTo>
                  <a:pt x="7017" y="91"/>
                </a:lnTo>
                <a:lnTo>
                  <a:pt x="7017" y="91"/>
                </a:lnTo>
                <a:lnTo>
                  <a:pt x="7017" y="91"/>
                </a:lnTo>
                <a:lnTo>
                  <a:pt x="7018" y="91"/>
                </a:lnTo>
                <a:lnTo>
                  <a:pt x="7018" y="92"/>
                </a:lnTo>
                <a:lnTo>
                  <a:pt x="7019" y="91"/>
                </a:lnTo>
                <a:lnTo>
                  <a:pt x="7019" y="91"/>
                </a:lnTo>
                <a:lnTo>
                  <a:pt x="7019" y="91"/>
                </a:lnTo>
                <a:lnTo>
                  <a:pt x="7020" y="91"/>
                </a:lnTo>
                <a:lnTo>
                  <a:pt x="7021" y="90"/>
                </a:lnTo>
                <a:lnTo>
                  <a:pt x="7021" y="90"/>
                </a:lnTo>
                <a:lnTo>
                  <a:pt x="7021" y="88"/>
                </a:lnTo>
                <a:lnTo>
                  <a:pt x="7022" y="88"/>
                </a:lnTo>
                <a:lnTo>
                  <a:pt x="7022" y="88"/>
                </a:lnTo>
                <a:lnTo>
                  <a:pt x="7023" y="88"/>
                </a:lnTo>
                <a:lnTo>
                  <a:pt x="7023" y="88"/>
                </a:lnTo>
                <a:lnTo>
                  <a:pt x="7023" y="88"/>
                </a:lnTo>
                <a:lnTo>
                  <a:pt x="7023" y="88"/>
                </a:lnTo>
                <a:lnTo>
                  <a:pt x="7024" y="88"/>
                </a:lnTo>
                <a:lnTo>
                  <a:pt x="7024" y="89"/>
                </a:lnTo>
                <a:lnTo>
                  <a:pt x="7025" y="88"/>
                </a:lnTo>
                <a:lnTo>
                  <a:pt x="7026" y="87"/>
                </a:lnTo>
                <a:lnTo>
                  <a:pt x="7026" y="86"/>
                </a:lnTo>
                <a:lnTo>
                  <a:pt x="7027" y="85"/>
                </a:lnTo>
                <a:lnTo>
                  <a:pt x="7027" y="85"/>
                </a:lnTo>
                <a:lnTo>
                  <a:pt x="7028" y="85"/>
                </a:lnTo>
                <a:lnTo>
                  <a:pt x="7028" y="85"/>
                </a:lnTo>
                <a:lnTo>
                  <a:pt x="7028" y="85"/>
                </a:lnTo>
                <a:lnTo>
                  <a:pt x="7029" y="85"/>
                </a:lnTo>
                <a:lnTo>
                  <a:pt x="7029" y="85"/>
                </a:lnTo>
                <a:lnTo>
                  <a:pt x="7029" y="85"/>
                </a:lnTo>
                <a:lnTo>
                  <a:pt x="7030" y="85"/>
                </a:lnTo>
                <a:lnTo>
                  <a:pt x="7030" y="85"/>
                </a:lnTo>
                <a:lnTo>
                  <a:pt x="7030" y="85"/>
                </a:lnTo>
                <a:lnTo>
                  <a:pt x="7031" y="85"/>
                </a:lnTo>
                <a:lnTo>
                  <a:pt x="7031" y="85"/>
                </a:lnTo>
                <a:lnTo>
                  <a:pt x="7032" y="85"/>
                </a:lnTo>
                <a:lnTo>
                  <a:pt x="7032" y="85"/>
                </a:lnTo>
                <a:lnTo>
                  <a:pt x="7033" y="86"/>
                </a:lnTo>
                <a:lnTo>
                  <a:pt x="7033" y="86"/>
                </a:lnTo>
                <a:lnTo>
                  <a:pt x="7033" y="85"/>
                </a:lnTo>
                <a:lnTo>
                  <a:pt x="7034" y="84"/>
                </a:lnTo>
                <a:lnTo>
                  <a:pt x="7035" y="84"/>
                </a:lnTo>
                <a:lnTo>
                  <a:pt x="7035" y="84"/>
                </a:lnTo>
                <a:lnTo>
                  <a:pt x="7035" y="84"/>
                </a:lnTo>
                <a:lnTo>
                  <a:pt x="7036" y="84"/>
                </a:lnTo>
                <a:lnTo>
                  <a:pt x="7037" y="84"/>
                </a:lnTo>
                <a:lnTo>
                  <a:pt x="7037" y="84"/>
                </a:lnTo>
                <a:lnTo>
                  <a:pt x="7038" y="83"/>
                </a:lnTo>
                <a:lnTo>
                  <a:pt x="7038" y="83"/>
                </a:lnTo>
                <a:lnTo>
                  <a:pt x="7039" y="82"/>
                </a:lnTo>
                <a:lnTo>
                  <a:pt x="7039" y="84"/>
                </a:lnTo>
                <a:lnTo>
                  <a:pt x="7039" y="84"/>
                </a:lnTo>
                <a:lnTo>
                  <a:pt x="7040" y="84"/>
                </a:lnTo>
                <a:lnTo>
                  <a:pt x="7040" y="84"/>
                </a:lnTo>
                <a:lnTo>
                  <a:pt x="7041" y="84"/>
                </a:lnTo>
                <a:lnTo>
                  <a:pt x="7041" y="83"/>
                </a:lnTo>
                <a:lnTo>
                  <a:pt x="7042" y="84"/>
                </a:lnTo>
                <a:lnTo>
                  <a:pt x="7042" y="84"/>
                </a:lnTo>
                <a:lnTo>
                  <a:pt x="7043" y="84"/>
                </a:lnTo>
                <a:lnTo>
                  <a:pt x="7043" y="84"/>
                </a:lnTo>
                <a:lnTo>
                  <a:pt x="7043" y="84"/>
                </a:lnTo>
                <a:lnTo>
                  <a:pt x="7044" y="83"/>
                </a:lnTo>
                <a:lnTo>
                  <a:pt x="7044" y="83"/>
                </a:lnTo>
                <a:lnTo>
                  <a:pt x="7045" y="85"/>
                </a:lnTo>
                <a:lnTo>
                  <a:pt x="7045" y="84"/>
                </a:lnTo>
                <a:lnTo>
                  <a:pt x="7046" y="84"/>
                </a:lnTo>
                <a:lnTo>
                  <a:pt x="7047" y="84"/>
                </a:lnTo>
                <a:lnTo>
                  <a:pt x="7047" y="84"/>
                </a:lnTo>
                <a:lnTo>
                  <a:pt x="7048" y="83"/>
                </a:lnTo>
                <a:lnTo>
                  <a:pt x="7048" y="83"/>
                </a:lnTo>
                <a:lnTo>
                  <a:pt x="7049" y="83"/>
                </a:lnTo>
                <a:lnTo>
                  <a:pt x="7049" y="83"/>
                </a:lnTo>
                <a:lnTo>
                  <a:pt x="7049" y="83"/>
                </a:lnTo>
                <a:lnTo>
                  <a:pt x="7050" y="84"/>
                </a:lnTo>
                <a:lnTo>
                  <a:pt x="7050" y="84"/>
                </a:lnTo>
                <a:lnTo>
                  <a:pt x="7051" y="84"/>
                </a:lnTo>
                <a:lnTo>
                  <a:pt x="7051" y="84"/>
                </a:lnTo>
                <a:lnTo>
                  <a:pt x="7051" y="83"/>
                </a:lnTo>
                <a:lnTo>
                  <a:pt x="7051" y="83"/>
                </a:lnTo>
                <a:lnTo>
                  <a:pt x="7052" y="84"/>
                </a:lnTo>
                <a:lnTo>
                  <a:pt x="7053" y="84"/>
                </a:lnTo>
                <a:lnTo>
                  <a:pt x="7053" y="83"/>
                </a:lnTo>
                <a:lnTo>
                  <a:pt x="7053" y="83"/>
                </a:lnTo>
                <a:lnTo>
                  <a:pt x="7054" y="84"/>
                </a:lnTo>
                <a:lnTo>
                  <a:pt x="7054" y="84"/>
                </a:lnTo>
                <a:lnTo>
                  <a:pt x="7054" y="84"/>
                </a:lnTo>
                <a:lnTo>
                  <a:pt x="7055" y="84"/>
                </a:lnTo>
                <a:lnTo>
                  <a:pt x="7055" y="84"/>
                </a:lnTo>
                <a:lnTo>
                  <a:pt x="7055" y="84"/>
                </a:lnTo>
                <a:lnTo>
                  <a:pt x="7056" y="84"/>
                </a:lnTo>
                <a:lnTo>
                  <a:pt x="7057" y="84"/>
                </a:lnTo>
                <a:lnTo>
                  <a:pt x="7057" y="84"/>
                </a:lnTo>
                <a:lnTo>
                  <a:pt x="7058" y="84"/>
                </a:lnTo>
                <a:lnTo>
                  <a:pt x="7058" y="83"/>
                </a:lnTo>
                <a:lnTo>
                  <a:pt x="7059" y="83"/>
                </a:lnTo>
                <a:lnTo>
                  <a:pt x="7059" y="83"/>
                </a:lnTo>
                <a:lnTo>
                  <a:pt x="7059" y="83"/>
                </a:lnTo>
                <a:lnTo>
                  <a:pt x="7060" y="80"/>
                </a:lnTo>
                <a:lnTo>
                  <a:pt x="7060" y="78"/>
                </a:lnTo>
                <a:lnTo>
                  <a:pt x="7061" y="77"/>
                </a:lnTo>
                <a:lnTo>
                  <a:pt x="7062" y="78"/>
                </a:lnTo>
                <a:lnTo>
                  <a:pt x="7063" y="79"/>
                </a:lnTo>
                <a:lnTo>
                  <a:pt x="7063" y="80"/>
                </a:lnTo>
                <a:lnTo>
                  <a:pt x="7063" y="82"/>
                </a:lnTo>
                <a:lnTo>
                  <a:pt x="7064" y="82"/>
                </a:lnTo>
                <a:lnTo>
                  <a:pt x="7064" y="82"/>
                </a:lnTo>
                <a:lnTo>
                  <a:pt x="7065" y="82"/>
                </a:lnTo>
                <a:lnTo>
                  <a:pt x="7065" y="82"/>
                </a:lnTo>
                <a:lnTo>
                  <a:pt x="7066" y="82"/>
                </a:lnTo>
                <a:lnTo>
                  <a:pt x="7067" y="82"/>
                </a:lnTo>
                <a:lnTo>
                  <a:pt x="7067" y="81"/>
                </a:lnTo>
                <a:lnTo>
                  <a:pt x="7068" y="82"/>
                </a:lnTo>
                <a:lnTo>
                  <a:pt x="7068" y="84"/>
                </a:lnTo>
                <a:lnTo>
                  <a:pt x="7069" y="84"/>
                </a:lnTo>
                <a:lnTo>
                  <a:pt x="7069" y="84"/>
                </a:lnTo>
                <a:lnTo>
                  <a:pt x="7070" y="83"/>
                </a:lnTo>
                <a:lnTo>
                  <a:pt x="7070" y="83"/>
                </a:lnTo>
                <a:lnTo>
                  <a:pt x="7071" y="84"/>
                </a:lnTo>
                <a:lnTo>
                  <a:pt x="7071" y="84"/>
                </a:lnTo>
                <a:lnTo>
                  <a:pt x="7071" y="84"/>
                </a:lnTo>
                <a:lnTo>
                  <a:pt x="7072" y="82"/>
                </a:lnTo>
                <a:lnTo>
                  <a:pt x="7073" y="82"/>
                </a:lnTo>
                <a:lnTo>
                  <a:pt x="7073" y="83"/>
                </a:lnTo>
                <a:lnTo>
                  <a:pt x="7073" y="82"/>
                </a:lnTo>
                <a:lnTo>
                  <a:pt x="7074" y="82"/>
                </a:lnTo>
                <a:lnTo>
                  <a:pt x="7074" y="81"/>
                </a:lnTo>
                <a:lnTo>
                  <a:pt x="7075" y="83"/>
                </a:lnTo>
                <a:lnTo>
                  <a:pt x="7075" y="83"/>
                </a:lnTo>
                <a:lnTo>
                  <a:pt x="7076" y="84"/>
                </a:lnTo>
                <a:lnTo>
                  <a:pt x="7076" y="84"/>
                </a:lnTo>
                <a:lnTo>
                  <a:pt x="7077" y="84"/>
                </a:lnTo>
                <a:lnTo>
                  <a:pt x="7078" y="85"/>
                </a:lnTo>
                <a:lnTo>
                  <a:pt x="7078" y="86"/>
                </a:lnTo>
                <a:lnTo>
                  <a:pt x="7079" y="87"/>
                </a:lnTo>
                <a:lnTo>
                  <a:pt x="7080" y="88"/>
                </a:lnTo>
                <a:lnTo>
                  <a:pt x="7080" y="89"/>
                </a:lnTo>
                <a:lnTo>
                  <a:pt x="7080" y="89"/>
                </a:lnTo>
                <a:lnTo>
                  <a:pt x="7081" y="89"/>
                </a:lnTo>
                <a:lnTo>
                  <a:pt x="7081" y="89"/>
                </a:lnTo>
                <a:lnTo>
                  <a:pt x="7082" y="90"/>
                </a:lnTo>
                <a:lnTo>
                  <a:pt x="7082" y="90"/>
                </a:lnTo>
                <a:lnTo>
                  <a:pt x="7083" y="90"/>
                </a:lnTo>
                <a:lnTo>
                  <a:pt x="7083" y="90"/>
                </a:lnTo>
                <a:lnTo>
                  <a:pt x="7084" y="90"/>
                </a:lnTo>
                <a:lnTo>
                  <a:pt x="7085" y="89"/>
                </a:lnTo>
                <a:lnTo>
                  <a:pt x="7085" y="90"/>
                </a:lnTo>
                <a:lnTo>
                  <a:pt x="7086" y="89"/>
                </a:lnTo>
                <a:lnTo>
                  <a:pt x="7086" y="89"/>
                </a:lnTo>
                <a:lnTo>
                  <a:pt x="7086" y="89"/>
                </a:lnTo>
                <a:lnTo>
                  <a:pt x="7087" y="89"/>
                </a:lnTo>
                <a:lnTo>
                  <a:pt x="7087" y="91"/>
                </a:lnTo>
                <a:lnTo>
                  <a:pt x="7087" y="91"/>
                </a:lnTo>
                <a:lnTo>
                  <a:pt x="7088" y="91"/>
                </a:lnTo>
                <a:lnTo>
                  <a:pt x="7088" y="91"/>
                </a:lnTo>
                <a:lnTo>
                  <a:pt x="7089" y="91"/>
                </a:lnTo>
                <a:lnTo>
                  <a:pt x="7089" y="92"/>
                </a:lnTo>
                <a:lnTo>
                  <a:pt x="7090" y="92"/>
                </a:lnTo>
                <a:lnTo>
                  <a:pt x="7090" y="92"/>
                </a:lnTo>
                <a:lnTo>
                  <a:pt x="7090" y="92"/>
                </a:lnTo>
                <a:lnTo>
                  <a:pt x="7091" y="92"/>
                </a:lnTo>
                <a:lnTo>
                  <a:pt x="7091" y="92"/>
                </a:lnTo>
                <a:lnTo>
                  <a:pt x="7091" y="92"/>
                </a:lnTo>
                <a:lnTo>
                  <a:pt x="7092" y="92"/>
                </a:lnTo>
                <a:lnTo>
                  <a:pt x="7092" y="93"/>
                </a:lnTo>
                <a:lnTo>
                  <a:pt x="7093" y="93"/>
                </a:lnTo>
                <a:lnTo>
                  <a:pt x="7094" y="93"/>
                </a:lnTo>
                <a:lnTo>
                  <a:pt x="7094" y="92"/>
                </a:lnTo>
                <a:lnTo>
                  <a:pt x="7095" y="92"/>
                </a:lnTo>
                <a:lnTo>
                  <a:pt x="7095" y="92"/>
                </a:lnTo>
                <a:lnTo>
                  <a:pt x="7095" y="92"/>
                </a:lnTo>
                <a:lnTo>
                  <a:pt x="7096" y="92"/>
                </a:lnTo>
                <a:lnTo>
                  <a:pt x="7096" y="92"/>
                </a:lnTo>
                <a:lnTo>
                  <a:pt x="7097" y="92"/>
                </a:lnTo>
                <a:lnTo>
                  <a:pt x="7097" y="92"/>
                </a:lnTo>
                <a:lnTo>
                  <a:pt x="7097" y="92"/>
                </a:lnTo>
                <a:lnTo>
                  <a:pt x="7098" y="92"/>
                </a:lnTo>
                <a:lnTo>
                  <a:pt x="7098" y="92"/>
                </a:lnTo>
                <a:lnTo>
                  <a:pt x="7099" y="91"/>
                </a:lnTo>
                <a:lnTo>
                  <a:pt x="7100" y="91"/>
                </a:lnTo>
                <a:lnTo>
                  <a:pt x="7101" y="91"/>
                </a:lnTo>
                <a:lnTo>
                  <a:pt x="7101" y="91"/>
                </a:lnTo>
                <a:lnTo>
                  <a:pt x="7102" y="90"/>
                </a:lnTo>
                <a:lnTo>
                  <a:pt x="7102" y="91"/>
                </a:lnTo>
                <a:lnTo>
                  <a:pt x="7102" y="91"/>
                </a:lnTo>
                <a:lnTo>
                  <a:pt x="7103" y="91"/>
                </a:lnTo>
                <a:lnTo>
                  <a:pt x="7103" y="91"/>
                </a:lnTo>
                <a:lnTo>
                  <a:pt x="7104" y="90"/>
                </a:lnTo>
                <a:lnTo>
                  <a:pt x="7104" y="91"/>
                </a:lnTo>
                <a:lnTo>
                  <a:pt x="7105" y="91"/>
                </a:lnTo>
                <a:lnTo>
                  <a:pt x="7105" y="91"/>
                </a:lnTo>
                <a:lnTo>
                  <a:pt x="7106" y="91"/>
                </a:lnTo>
                <a:lnTo>
                  <a:pt x="7106" y="91"/>
                </a:lnTo>
                <a:lnTo>
                  <a:pt x="7107" y="90"/>
                </a:lnTo>
                <a:lnTo>
                  <a:pt x="7107" y="90"/>
                </a:lnTo>
                <a:lnTo>
                  <a:pt x="7108" y="90"/>
                </a:lnTo>
                <a:lnTo>
                  <a:pt x="7108" y="90"/>
                </a:lnTo>
                <a:lnTo>
                  <a:pt x="7109" y="91"/>
                </a:lnTo>
                <a:lnTo>
                  <a:pt x="7109" y="91"/>
                </a:lnTo>
                <a:lnTo>
                  <a:pt x="7109" y="92"/>
                </a:lnTo>
                <a:lnTo>
                  <a:pt x="7110" y="92"/>
                </a:lnTo>
                <a:lnTo>
                  <a:pt x="7111" y="92"/>
                </a:lnTo>
                <a:lnTo>
                  <a:pt x="7112" y="92"/>
                </a:lnTo>
                <a:lnTo>
                  <a:pt x="7112" y="92"/>
                </a:lnTo>
                <a:lnTo>
                  <a:pt x="7113" y="92"/>
                </a:lnTo>
                <a:lnTo>
                  <a:pt x="7113" y="92"/>
                </a:lnTo>
                <a:lnTo>
                  <a:pt x="7113" y="92"/>
                </a:lnTo>
                <a:lnTo>
                  <a:pt x="7114" y="92"/>
                </a:lnTo>
                <a:lnTo>
                  <a:pt x="7114" y="92"/>
                </a:lnTo>
                <a:lnTo>
                  <a:pt x="7115" y="92"/>
                </a:lnTo>
                <a:lnTo>
                  <a:pt x="7116" y="92"/>
                </a:lnTo>
                <a:lnTo>
                  <a:pt x="7117" y="96"/>
                </a:lnTo>
                <a:lnTo>
                  <a:pt x="7117" y="96"/>
                </a:lnTo>
                <a:lnTo>
                  <a:pt x="7118" y="96"/>
                </a:lnTo>
                <a:lnTo>
                  <a:pt x="7118" y="96"/>
                </a:lnTo>
                <a:lnTo>
                  <a:pt x="7118" y="96"/>
                </a:lnTo>
                <a:lnTo>
                  <a:pt x="7118" y="96"/>
                </a:lnTo>
                <a:lnTo>
                  <a:pt x="7118" y="96"/>
                </a:lnTo>
                <a:lnTo>
                  <a:pt x="7119" y="96"/>
                </a:lnTo>
                <a:lnTo>
                  <a:pt x="7119" y="96"/>
                </a:lnTo>
                <a:lnTo>
                  <a:pt x="7119" y="96"/>
                </a:lnTo>
                <a:lnTo>
                  <a:pt x="7120" y="95"/>
                </a:lnTo>
                <a:lnTo>
                  <a:pt x="7121" y="95"/>
                </a:lnTo>
                <a:lnTo>
                  <a:pt x="7121" y="95"/>
                </a:lnTo>
                <a:lnTo>
                  <a:pt x="7122" y="95"/>
                </a:lnTo>
                <a:lnTo>
                  <a:pt x="7122" y="95"/>
                </a:lnTo>
                <a:lnTo>
                  <a:pt x="7122" y="95"/>
                </a:lnTo>
                <a:lnTo>
                  <a:pt x="7122" y="96"/>
                </a:lnTo>
                <a:lnTo>
                  <a:pt x="7123" y="96"/>
                </a:lnTo>
                <a:lnTo>
                  <a:pt x="7123" y="95"/>
                </a:lnTo>
                <a:lnTo>
                  <a:pt x="7123" y="95"/>
                </a:lnTo>
                <a:lnTo>
                  <a:pt x="7124" y="95"/>
                </a:lnTo>
                <a:lnTo>
                  <a:pt x="7124" y="95"/>
                </a:lnTo>
                <a:lnTo>
                  <a:pt x="7125" y="95"/>
                </a:lnTo>
                <a:lnTo>
                  <a:pt x="7125" y="95"/>
                </a:lnTo>
                <a:lnTo>
                  <a:pt x="7125" y="95"/>
                </a:lnTo>
                <a:lnTo>
                  <a:pt x="7126" y="95"/>
                </a:lnTo>
                <a:lnTo>
                  <a:pt x="7126" y="95"/>
                </a:lnTo>
                <a:lnTo>
                  <a:pt x="7126" y="96"/>
                </a:lnTo>
                <a:lnTo>
                  <a:pt x="7127" y="97"/>
                </a:lnTo>
                <a:lnTo>
                  <a:pt x="7128" y="99"/>
                </a:lnTo>
                <a:lnTo>
                  <a:pt x="7128" y="99"/>
                </a:lnTo>
                <a:lnTo>
                  <a:pt x="7128" y="100"/>
                </a:lnTo>
                <a:lnTo>
                  <a:pt x="7129" y="99"/>
                </a:lnTo>
                <a:lnTo>
                  <a:pt x="7129" y="99"/>
                </a:lnTo>
                <a:lnTo>
                  <a:pt x="7130" y="99"/>
                </a:lnTo>
                <a:lnTo>
                  <a:pt x="7130" y="99"/>
                </a:lnTo>
                <a:lnTo>
                  <a:pt x="7131" y="96"/>
                </a:lnTo>
                <a:lnTo>
                  <a:pt x="7132" y="93"/>
                </a:lnTo>
                <a:lnTo>
                  <a:pt x="7133" y="89"/>
                </a:lnTo>
                <a:lnTo>
                  <a:pt x="7133" y="89"/>
                </a:lnTo>
                <a:lnTo>
                  <a:pt x="7133" y="89"/>
                </a:lnTo>
                <a:lnTo>
                  <a:pt x="7134" y="89"/>
                </a:lnTo>
                <a:lnTo>
                  <a:pt x="7134" y="89"/>
                </a:lnTo>
                <a:lnTo>
                  <a:pt x="7134" y="89"/>
                </a:lnTo>
                <a:lnTo>
                  <a:pt x="7135" y="89"/>
                </a:lnTo>
                <a:lnTo>
                  <a:pt x="7135" y="88"/>
                </a:lnTo>
                <a:lnTo>
                  <a:pt x="7136" y="89"/>
                </a:lnTo>
                <a:lnTo>
                  <a:pt x="7136" y="88"/>
                </a:lnTo>
                <a:lnTo>
                  <a:pt x="7136" y="88"/>
                </a:lnTo>
                <a:lnTo>
                  <a:pt x="7137" y="88"/>
                </a:lnTo>
                <a:lnTo>
                  <a:pt x="7137" y="84"/>
                </a:lnTo>
                <a:lnTo>
                  <a:pt x="7138" y="84"/>
                </a:lnTo>
                <a:lnTo>
                  <a:pt x="7139" y="84"/>
                </a:lnTo>
                <a:lnTo>
                  <a:pt x="7139" y="84"/>
                </a:lnTo>
                <a:lnTo>
                  <a:pt x="7140" y="84"/>
                </a:lnTo>
                <a:lnTo>
                  <a:pt x="7140" y="83"/>
                </a:lnTo>
                <a:lnTo>
                  <a:pt x="7140" y="83"/>
                </a:lnTo>
                <a:lnTo>
                  <a:pt x="7141" y="83"/>
                </a:lnTo>
                <a:lnTo>
                  <a:pt x="7141" y="83"/>
                </a:lnTo>
                <a:lnTo>
                  <a:pt x="7142" y="83"/>
                </a:lnTo>
                <a:lnTo>
                  <a:pt x="7142" y="83"/>
                </a:lnTo>
                <a:lnTo>
                  <a:pt x="7143" y="83"/>
                </a:lnTo>
                <a:lnTo>
                  <a:pt x="7144" y="81"/>
                </a:lnTo>
                <a:lnTo>
                  <a:pt x="7144" y="81"/>
                </a:lnTo>
                <a:lnTo>
                  <a:pt x="7145" y="80"/>
                </a:lnTo>
                <a:lnTo>
                  <a:pt x="7145" y="79"/>
                </a:lnTo>
                <a:lnTo>
                  <a:pt x="7146" y="79"/>
                </a:lnTo>
                <a:lnTo>
                  <a:pt x="7146" y="79"/>
                </a:lnTo>
                <a:lnTo>
                  <a:pt x="7147" y="79"/>
                </a:lnTo>
                <a:lnTo>
                  <a:pt x="7147" y="79"/>
                </a:lnTo>
                <a:lnTo>
                  <a:pt x="7148" y="79"/>
                </a:lnTo>
                <a:lnTo>
                  <a:pt x="7148" y="79"/>
                </a:lnTo>
                <a:lnTo>
                  <a:pt x="7149" y="79"/>
                </a:lnTo>
                <a:lnTo>
                  <a:pt x="7149" y="79"/>
                </a:lnTo>
                <a:lnTo>
                  <a:pt x="7149" y="79"/>
                </a:lnTo>
                <a:lnTo>
                  <a:pt x="7149" y="79"/>
                </a:lnTo>
                <a:lnTo>
                  <a:pt x="7150" y="79"/>
                </a:lnTo>
                <a:lnTo>
                  <a:pt x="7150" y="79"/>
                </a:lnTo>
                <a:lnTo>
                  <a:pt x="7150" y="79"/>
                </a:lnTo>
                <a:lnTo>
                  <a:pt x="7151" y="79"/>
                </a:lnTo>
                <a:lnTo>
                  <a:pt x="7151" y="80"/>
                </a:lnTo>
                <a:lnTo>
                  <a:pt x="7152" y="80"/>
                </a:lnTo>
                <a:lnTo>
                  <a:pt x="7152" y="79"/>
                </a:lnTo>
                <a:lnTo>
                  <a:pt x="7153" y="79"/>
                </a:lnTo>
                <a:lnTo>
                  <a:pt x="7153" y="79"/>
                </a:lnTo>
                <a:lnTo>
                  <a:pt x="7154" y="79"/>
                </a:lnTo>
                <a:lnTo>
                  <a:pt x="7155" y="79"/>
                </a:lnTo>
                <a:lnTo>
                  <a:pt x="7155" y="79"/>
                </a:lnTo>
                <a:lnTo>
                  <a:pt x="7155" y="79"/>
                </a:lnTo>
                <a:lnTo>
                  <a:pt x="7156" y="80"/>
                </a:lnTo>
                <a:lnTo>
                  <a:pt x="7156" y="79"/>
                </a:lnTo>
                <a:lnTo>
                  <a:pt x="7156" y="79"/>
                </a:lnTo>
                <a:lnTo>
                  <a:pt x="7157" y="80"/>
                </a:lnTo>
                <a:lnTo>
                  <a:pt x="7157" y="79"/>
                </a:lnTo>
                <a:lnTo>
                  <a:pt x="7157" y="78"/>
                </a:lnTo>
                <a:lnTo>
                  <a:pt x="7158" y="77"/>
                </a:lnTo>
                <a:lnTo>
                  <a:pt x="7158" y="77"/>
                </a:lnTo>
                <a:lnTo>
                  <a:pt x="7159" y="77"/>
                </a:lnTo>
                <a:lnTo>
                  <a:pt x="7159" y="77"/>
                </a:lnTo>
                <a:lnTo>
                  <a:pt x="7160" y="78"/>
                </a:lnTo>
                <a:lnTo>
                  <a:pt x="7160" y="78"/>
                </a:lnTo>
                <a:lnTo>
                  <a:pt x="7160" y="78"/>
                </a:lnTo>
                <a:lnTo>
                  <a:pt x="7161" y="78"/>
                </a:lnTo>
                <a:lnTo>
                  <a:pt x="7161" y="78"/>
                </a:lnTo>
                <a:lnTo>
                  <a:pt x="7162" y="78"/>
                </a:lnTo>
                <a:lnTo>
                  <a:pt x="7162" y="77"/>
                </a:lnTo>
                <a:lnTo>
                  <a:pt x="7162" y="77"/>
                </a:lnTo>
                <a:lnTo>
                  <a:pt x="7163" y="77"/>
                </a:lnTo>
                <a:lnTo>
                  <a:pt x="7163" y="78"/>
                </a:lnTo>
                <a:lnTo>
                  <a:pt x="7164" y="78"/>
                </a:lnTo>
                <a:lnTo>
                  <a:pt x="7165" y="79"/>
                </a:lnTo>
                <a:lnTo>
                  <a:pt x="7165" y="78"/>
                </a:lnTo>
                <a:lnTo>
                  <a:pt x="7165" y="77"/>
                </a:lnTo>
                <a:lnTo>
                  <a:pt x="7166" y="77"/>
                </a:lnTo>
                <a:lnTo>
                  <a:pt x="7166" y="77"/>
                </a:lnTo>
                <a:lnTo>
                  <a:pt x="7167" y="69"/>
                </a:lnTo>
                <a:lnTo>
                  <a:pt x="7167" y="69"/>
                </a:lnTo>
                <a:lnTo>
                  <a:pt x="7168" y="68"/>
                </a:lnTo>
                <a:lnTo>
                  <a:pt x="7169" y="68"/>
                </a:lnTo>
                <a:lnTo>
                  <a:pt x="7169" y="68"/>
                </a:lnTo>
                <a:lnTo>
                  <a:pt x="7169" y="68"/>
                </a:lnTo>
                <a:lnTo>
                  <a:pt x="7170" y="68"/>
                </a:lnTo>
                <a:lnTo>
                  <a:pt x="7171" y="67"/>
                </a:lnTo>
                <a:lnTo>
                  <a:pt x="7171" y="67"/>
                </a:lnTo>
                <a:lnTo>
                  <a:pt x="7172" y="68"/>
                </a:lnTo>
                <a:lnTo>
                  <a:pt x="7172" y="68"/>
                </a:lnTo>
                <a:lnTo>
                  <a:pt x="7173" y="74"/>
                </a:lnTo>
                <a:lnTo>
                  <a:pt x="7173" y="77"/>
                </a:lnTo>
                <a:lnTo>
                  <a:pt x="7174" y="83"/>
                </a:lnTo>
                <a:lnTo>
                  <a:pt x="7175" y="84"/>
                </a:lnTo>
                <a:lnTo>
                  <a:pt x="7176" y="87"/>
                </a:lnTo>
                <a:lnTo>
                  <a:pt x="7176" y="87"/>
                </a:lnTo>
                <a:lnTo>
                  <a:pt x="7177" y="89"/>
                </a:lnTo>
                <a:lnTo>
                  <a:pt x="7177" y="89"/>
                </a:lnTo>
                <a:lnTo>
                  <a:pt x="7178" y="89"/>
                </a:lnTo>
                <a:lnTo>
                  <a:pt x="7178" y="89"/>
                </a:lnTo>
                <a:lnTo>
                  <a:pt x="7179" y="89"/>
                </a:lnTo>
                <a:lnTo>
                  <a:pt x="7179" y="89"/>
                </a:lnTo>
                <a:lnTo>
                  <a:pt x="7180" y="89"/>
                </a:lnTo>
                <a:lnTo>
                  <a:pt x="7180" y="89"/>
                </a:lnTo>
                <a:lnTo>
                  <a:pt x="7181" y="89"/>
                </a:lnTo>
                <a:lnTo>
                  <a:pt x="7181" y="89"/>
                </a:lnTo>
                <a:lnTo>
                  <a:pt x="7181" y="90"/>
                </a:lnTo>
                <a:lnTo>
                  <a:pt x="7182" y="90"/>
                </a:lnTo>
                <a:lnTo>
                  <a:pt x="7182" y="89"/>
                </a:lnTo>
                <a:lnTo>
                  <a:pt x="7183" y="89"/>
                </a:lnTo>
                <a:lnTo>
                  <a:pt x="7183" y="89"/>
                </a:lnTo>
                <a:lnTo>
                  <a:pt x="7184" y="89"/>
                </a:lnTo>
                <a:lnTo>
                  <a:pt x="7185" y="89"/>
                </a:lnTo>
                <a:lnTo>
                  <a:pt x="7185" y="89"/>
                </a:lnTo>
                <a:lnTo>
                  <a:pt x="7185" y="89"/>
                </a:lnTo>
                <a:lnTo>
                  <a:pt x="7186" y="89"/>
                </a:lnTo>
                <a:lnTo>
                  <a:pt x="7186" y="88"/>
                </a:lnTo>
                <a:lnTo>
                  <a:pt x="7186" y="89"/>
                </a:lnTo>
                <a:lnTo>
                  <a:pt x="7187" y="89"/>
                </a:lnTo>
                <a:lnTo>
                  <a:pt x="7187" y="88"/>
                </a:lnTo>
                <a:lnTo>
                  <a:pt x="7188" y="89"/>
                </a:lnTo>
                <a:lnTo>
                  <a:pt x="7188" y="89"/>
                </a:lnTo>
                <a:lnTo>
                  <a:pt x="7188" y="89"/>
                </a:lnTo>
                <a:lnTo>
                  <a:pt x="7189" y="89"/>
                </a:lnTo>
                <a:lnTo>
                  <a:pt x="7189" y="89"/>
                </a:lnTo>
                <a:lnTo>
                  <a:pt x="7189" y="89"/>
                </a:lnTo>
                <a:lnTo>
                  <a:pt x="7190" y="89"/>
                </a:lnTo>
                <a:lnTo>
                  <a:pt x="7190" y="89"/>
                </a:lnTo>
                <a:lnTo>
                  <a:pt x="7191" y="89"/>
                </a:lnTo>
                <a:lnTo>
                  <a:pt x="7192" y="88"/>
                </a:lnTo>
                <a:lnTo>
                  <a:pt x="7192" y="88"/>
                </a:lnTo>
                <a:lnTo>
                  <a:pt x="7193" y="87"/>
                </a:lnTo>
                <a:lnTo>
                  <a:pt x="7193" y="87"/>
                </a:lnTo>
                <a:lnTo>
                  <a:pt x="7193" y="87"/>
                </a:lnTo>
                <a:lnTo>
                  <a:pt x="7194" y="88"/>
                </a:lnTo>
                <a:lnTo>
                  <a:pt x="7194" y="88"/>
                </a:lnTo>
                <a:lnTo>
                  <a:pt x="7195" y="88"/>
                </a:lnTo>
                <a:lnTo>
                  <a:pt x="7195" y="88"/>
                </a:lnTo>
                <a:lnTo>
                  <a:pt x="7196" y="88"/>
                </a:lnTo>
                <a:lnTo>
                  <a:pt x="7196" y="88"/>
                </a:lnTo>
                <a:lnTo>
                  <a:pt x="7196" y="88"/>
                </a:lnTo>
                <a:lnTo>
                  <a:pt x="7197" y="88"/>
                </a:lnTo>
                <a:lnTo>
                  <a:pt x="7198" y="88"/>
                </a:lnTo>
                <a:lnTo>
                  <a:pt x="7198" y="87"/>
                </a:lnTo>
                <a:lnTo>
                  <a:pt x="7199" y="87"/>
                </a:lnTo>
                <a:lnTo>
                  <a:pt x="7199" y="88"/>
                </a:lnTo>
                <a:lnTo>
                  <a:pt x="7199" y="89"/>
                </a:lnTo>
                <a:lnTo>
                  <a:pt x="7200" y="89"/>
                </a:lnTo>
                <a:lnTo>
                  <a:pt x="7200" y="89"/>
                </a:lnTo>
                <a:lnTo>
                  <a:pt x="7200" y="89"/>
                </a:lnTo>
                <a:lnTo>
                  <a:pt x="7201" y="89"/>
                </a:lnTo>
                <a:lnTo>
                  <a:pt x="7201" y="89"/>
                </a:lnTo>
                <a:lnTo>
                  <a:pt x="7202" y="88"/>
                </a:lnTo>
                <a:lnTo>
                  <a:pt x="7203" y="61"/>
                </a:lnTo>
                <a:lnTo>
                  <a:pt x="7203" y="60"/>
                </a:lnTo>
                <a:lnTo>
                  <a:pt x="7203" y="59"/>
                </a:lnTo>
                <a:lnTo>
                  <a:pt x="7204" y="60"/>
                </a:lnTo>
                <a:lnTo>
                  <a:pt x="7204" y="61"/>
                </a:lnTo>
                <a:lnTo>
                  <a:pt x="7205" y="64"/>
                </a:lnTo>
                <a:lnTo>
                  <a:pt x="7205" y="64"/>
                </a:lnTo>
                <a:lnTo>
                  <a:pt x="7206" y="65"/>
                </a:lnTo>
                <a:lnTo>
                  <a:pt x="7207" y="65"/>
                </a:lnTo>
                <a:lnTo>
                  <a:pt x="7207" y="65"/>
                </a:lnTo>
                <a:lnTo>
                  <a:pt x="7208" y="65"/>
                </a:lnTo>
                <a:lnTo>
                  <a:pt x="7208" y="65"/>
                </a:lnTo>
                <a:lnTo>
                  <a:pt x="7209" y="74"/>
                </a:lnTo>
                <a:lnTo>
                  <a:pt x="7209" y="75"/>
                </a:lnTo>
                <a:lnTo>
                  <a:pt x="7210" y="81"/>
                </a:lnTo>
                <a:lnTo>
                  <a:pt x="7210" y="84"/>
                </a:lnTo>
                <a:lnTo>
                  <a:pt x="7211" y="90"/>
                </a:lnTo>
                <a:lnTo>
                  <a:pt x="7211" y="90"/>
                </a:lnTo>
                <a:lnTo>
                  <a:pt x="7212" y="92"/>
                </a:lnTo>
                <a:lnTo>
                  <a:pt x="7212" y="93"/>
                </a:lnTo>
                <a:lnTo>
                  <a:pt x="7213" y="94"/>
                </a:lnTo>
                <a:lnTo>
                  <a:pt x="7213" y="94"/>
                </a:lnTo>
                <a:lnTo>
                  <a:pt x="7214" y="94"/>
                </a:lnTo>
                <a:lnTo>
                  <a:pt x="7214" y="95"/>
                </a:lnTo>
                <a:lnTo>
                  <a:pt x="7215" y="97"/>
                </a:lnTo>
                <a:lnTo>
                  <a:pt x="7215" y="98"/>
                </a:lnTo>
                <a:lnTo>
                  <a:pt x="7216" y="98"/>
                </a:lnTo>
                <a:lnTo>
                  <a:pt x="7216" y="99"/>
                </a:lnTo>
                <a:lnTo>
                  <a:pt x="7217" y="99"/>
                </a:lnTo>
                <a:lnTo>
                  <a:pt x="7218" y="99"/>
                </a:lnTo>
                <a:lnTo>
                  <a:pt x="7219" y="99"/>
                </a:lnTo>
                <a:lnTo>
                  <a:pt x="7219" y="99"/>
                </a:lnTo>
                <a:lnTo>
                  <a:pt x="7220" y="99"/>
                </a:lnTo>
                <a:lnTo>
                  <a:pt x="7220" y="99"/>
                </a:lnTo>
                <a:lnTo>
                  <a:pt x="7220" y="99"/>
                </a:lnTo>
                <a:lnTo>
                  <a:pt x="7221" y="99"/>
                </a:lnTo>
                <a:lnTo>
                  <a:pt x="7221" y="99"/>
                </a:lnTo>
                <a:lnTo>
                  <a:pt x="7222" y="100"/>
                </a:lnTo>
                <a:lnTo>
                  <a:pt x="7222" y="100"/>
                </a:lnTo>
                <a:lnTo>
                  <a:pt x="7223" y="100"/>
                </a:lnTo>
                <a:lnTo>
                  <a:pt x="7223" y="100"/>
                </a:lnTo>
                <a:lnTo>
                  <a:pt x="7224" y="100"/>
                </a:lnTo>
                <a:lnTo>
                  <a:pt x="7224" y="100"/>
                </a:lnTo>
                <a:lnTo>
                  <a:pt x="7224" y="100"/>
                </a:lnTo>
                <a:lnTo>
                  <a:pt x="7225" y="100"/>
                </a:lnTo>
                <a:lnTo>
                  <a:pt x="7225" y="100"/>
                </a:lnTo>
                <a:lnTo>
                  <a:pt x="7225" y="100"/>
                </a:lnTo>
                <a:lnTo>
                  <a:pt x="7226" y="100"/>
                </a:lnTo>
                <a:lnTo>
                  <a:pt x="7226" y="100"/>
                </a:lnTo>
                <a:lnTo>
                  <a:pt x="7227" y="99"/>
                </a:lnTo>
                <a:lnTo>
                  <a:pt x="7228" y="99"/>
                </a:lnTo>
                <a:lnTo>
                  <a:pt x="7228" y="99"/>
                </a:lnTo>
                <a:lnTo>
                  <a:pt x="7228" y="99"/>
                </a:lnTo>
                <a:lnTo>
                  <a:pt x="7229" y="99"/>
                </a:lnTo>
                <a:lnTo>
                  <a:pt x="7229" y="99"/>
                </a:lnTo>
                <a:lnTo>
                  <a:pt x="7230" y="99"/>
                </a:lnTo>
                <a:lnTo>
                  <a:pt x="7230" y="99"/>
                </a:lnTo>
                <a:lnTo>
                  <a:pt x="7231" y="99"/>
                </a:lnTo>
                <a:lnTo>
                  <a:pt x="7231" y="99"/>
                </a:lnTo>
                <a:lnTo>
                  <a:pt x="7231" y="99"/>
                </a:lnTo>
                <a:lnTo>
                  <a:pt x="7231" y="99"/>
                </a:lnTo>
                <a:lnTo>
                  <a:pt x="7232" y="99"/>
                </a:lnTo>
                <a:lnTo>
                  <a:pt x="7232" y="98"/>
                </a:lnTo>
                <a:lnTo>
                  <a:pt x="7233" y="96"/>
                </a:lnTo>
                <a:lnTo>
                  <a:pt x="7234" y="96"/>
                </a:lnTo>
                <a:lnTo>
                  <a:pt x="7235" y="96"/>
                </a:lnTo>
                <a:lnTo>
                  <a:pt x="7235" y="96"/>
                </a:lnTo>
                <a:lnTo>
                  <a:pt x="7235" y="96"/>
                </a:lnTo>
                <a:lnTo>
                  <a:pt x="7235" y="95"/>
                </a:lnTo>
                <a:lnTo>
                  <a:pt x="7236" y="96"/>
                </a:lnTo>
                <a:lnTo>
                  <a:pt x="7236" y="96"/>
                </a:lnTo>
                <a:lnTo>
                  <a:pt x="7237" y="96"/>
                </a:lnTo>
                <a:lnTo>
                  <a:pt x="7237" y="96"/>
                </a:lnTo>
                <a:lnTo>
                  <a:pt x="7238" y="95"/>
                </a:lnTo>
                <a:lnTo>
                  <a:pt x="7238" y="96"/>
                </a:lnTo>
                <a:lnTo>
                  <a:pt x="7239" y="97"/>
                </a:lnTo>
                <a:lnTo>
                  <a:pt x="7239" y="97"/>
                </a:lnTo>
                <a:lnTo>
                  <a:pt x="7240" y="96"/>
                </a:lnTo>
                <a:lnTo>
                  <a:pt x="7240" y="96"/>
                </a:lnTo>
                <a:lnTo>
                  <a:pt x="7240" y="95"/>
                </a:lnTo>
                <a:lnTo>
                  <a:pt x="7241" y="96"/>
                </a:lnTo>
                <a:lnTo>
                  <a:pt x="7241" y="95"/>
                </a:lnTo>
                <a:lnTo>
                  <a:pt x="7241" y="95"/>
                </a:lnTo>
                <a:lnTo>
                  <a:pt x="7242" y="95"/>
                </a:lnTo>
                <a:lnTo>
                  <a:pt x="7242" y="95"/>
                </a:lnTo>
                <a:lnTo>
                  <a:pt x="7243" y="94"/>
                </a:lnTo>
                <a:lnTo>
                  <a:pt x="7244" y="94"/>
                </a:lnTo>
                <a:lnTo>
                  <a:pt x="7244" y="94"/>
                </a:lnTo>
                <a:lnTo>
                  <a:pt x="7244" y="94"/>
                </a:lnTo>
                <a:lnTo>
                  <a:pt x="7245" y="94"/>
                </a:lnTo>
                <a:lnTo>
                  <a:pt x="7245" y="94"/>
                </a:lnTo>
                <a:lnTo>
                  <a:pt x="7246" y="93"/>
                </a:lnTo>
                <a:lnTo>
                  <a:pt x="7246" y="93"/>
                </a:lnTo>
                <a:lnTo>
                  <a:pt x="7247" y="94"/>
                </a:lnTo>
                <a:lnTo>
                  <a:pt x="7247" y="94"/>
                </a:lnTo>
                <a:lnTo>
                  <a:pt x="7248" y="93"/>
                </a:lnTo>
                <a:lnTo>
                  <a:pt x="7248" y="94"/>
                </a:lnTo>
                <a:lnTo>
                  <a:pt x="7248" y="94"/>
                </a:lnTo>
                <a:lnTo>
                  <a:pt x="7249" y="94"/>
                </a:lnTo>
                <a:lnTo>
                  <a:pt x="7249" y="94"/>
                </a:lnTo>
                <a:lnTo>
                  <a:pt x="7250" y="94"/>
                </a:lnTo>
                <a:lnTo>
                  <a:pt x="7251" y="94"/>
                </a:lnTo>
                <a:lnTo>
                  <a:pt x="7251" y="94"/>
                </a:lnTo>
                <a:lnTo>
                  <a:pt x="7252" y="95"/>
                </a:lnTo>
                <a:lnTo>
                  <a:pt x="7252" y="95"/>
                </a:lnTo>
                <a:lnTo>
                  <a:pt x="7252" y="95"/>
                </a:lnTo>
                <a:lnTo>
                  <a:pt x="7253" y="96"/>
                </a:lnTo>
                <a:lnTo>
                  <a:pt x="7253" y="96"/>
                </a:lnTo>
                <a:lnTo>
                  <a:pt x="7254" y="96"/>
                </a:lnTo>
                <a:lnTo>
                  <a:pt x="7254" y="96"/>
                </a:lnTo>
                <a:lnTo>
                  <a:pt x="7255" y="96"/>
                </a:lnTo>
                <a:lnTo>
                  <a:pt x="7255" y="96"/>
                </a:lnTo>
                <a:lnTo>
                  <a:pt x="7255" y="96"/>
                </a:lnTo>
                <a:lnTo>
                  <a:pt x="7256" y="96"/>
                </a:lnTo>
                <a:lnTo>
                  <a:pt x="7256" y="96"/>
                </a:lnTo>
                <a:lnTo>
                  <a:pt x="7257" y="96"/>
                </a:lnTo>
                <a:lnTo>
                  <a:pt x="7257" y="96"/>
                </a:lnTo>
                <a:lnTo>
                  <a:pt x="7258" y="96"/>
                </a:lnTo>
                <a:lnTo>
                  <a:pt x="7258" y="96"/>
                </a:lnTo>
                <a:lnTo>
                  <a:pt x="7258" y="96"/>
                </a:lnTo>
                <a:lnTo>
                  <a:pt x="7259" y="96"/>
                </a:lnTo>
                <a:lnTo>
                  <a:pt x="7259" y="96"/>
                </a:lnTo>
                <a:lnTo>
                  <a:pt x="7259" y="96"/>
                </a:lnTo>
                <a:lnTo>
                  <a:pt x="7260" y="96"/>
                </a:lnTo>
                <a:lnTo>
                  <a:pt x="7261" y="96"/>
                </a:lnTo>
                <a:lnTo>
                  <a:pt x="7261" y="96"/>
                </a:lnTo>
                <a:lnTo>
                  <a:pt x="7261" y="96"/>
                </a:lnTo>
                <a:lnTo>
                  <a:pt x="7262" y="96"/>
                </a:lnTo>
                <a:lnTo>
                  <a:pt x="7262" y="96"/>
                </a:lnTo>
                <a:lnTo>
                  <a:pt x="7263" y="96"/>
                </a:lnTo>
                <a:lnTo>
                  <a:pt x="7263" y="96"/>
                </a:lnTo>
                <a:lnTo>
                  <a:pt x="7263" y="96"/>
                </a:lnTo>
                <a:lnTo>
                  <a:pt x="7264" y="96"/>
                </a:lnTo>
                <a:lnTo>
                  <a:pt x="7264" y="95"/>
                </a:lnTo>
                <a:lnTo>
                  <a:pt x="7265" y="94"/>
                </a:lnTo>
                <a:lnTo>
                  <a:pt x="7265" y="94"/>
                </a:lnTo>
                <a:lnTo>
                  <a:pt x="7266" y="94"/>
                </a:lnTo>
                <a:lnTo>
                  <a:pt x="7267" y="94"/>
                </a:lnTo>
                <a:lnTo>
                  <a:pt x="7267" y="94"/>
                </a:lnTo>
                <a:lnTo>
                  <a:pt x="7267" y="94"/>
                </a:lnTo>
                <a:lnTo>
                  <a:pt x="7268" y="93"/>
                </a:lnTo>
                <a:lnTo>
                  <a:pt x="7268" y="92"/>
                </a:lnTo>
                <a:lnTo>
                  <a:pt x="7269" y="92"/>
                </a:lnTo>
                <a:lnTo>
                  <a:pt x="7269" y="92"/>
                </a:lnTo>
                <a:lnTo>
                  <a:pt x="7269" y="92"/>
                </a:lnTo>
                <a:lnTo>
                  <a:pt x="7269" y="92"/>
                </a:lnTo>
                <a:lnTo>
                  <a:pt x="7270" y="92"/>
                </a:lnTo>
                <a:lnTo>
                  <a:pt x="7271" y="92"/>
                </a:lnTo>
                <a:lnTo>
                  <a:pt x="7271" y="91"/>
                </a:lnTo>
                <a:lnTo>
                  <a:pt x="7272" y="91"/>
                </a:lnTo>
                <a:lnTo>
                  <a:pt x="7272" y="91"/>
                </a:lnTo>
                <a:lnTo>
                  <a:pt x="7273" y="91"/>
                </a:lnTo>
                <a:lnTo>
                  <a:pt x="7273" y="92"/>
                </a:lnTo>
                <a:lnTo>
                  <a:pt x="7273" y="91"/>
                </a:lnTo>
                <a:lnTo>
                  <a:pt x="7274" y="92"/>
                </a:lnTo>
                <a:lnTo>
                  <a:pt x="7274" y="92"/>
                </a:lnTo>
                <a:lnTo>
                  <a:pt x="7275" y="92"/>
                </a:lnTo>
                <a:lnTo>
                  <a:pt x="7275" y="92"/>
                </a:lnTo>
                <a:lnTo>
                  <a:pt x="7275" y="91"/>
                </a:lnTo>
                <a:lnTo>
                  <a:pt x="7276" y="91"/>
                </a:lnTo>
                <a:lnTo>
                  <a:pt x="7276" y="91"/>
                </a:lnTo>
                <a:lnTo>
                  <a:pt x="7277" y="91"/>
                </a:lnTo>
                <a:lnTo>
                  <a:pt x="7277" y="91"/>
                </a:lnTo>
                <a:lnTo>
                  <a:pt x="7278" y="91"/>
                </a:lnTo>
                <a:lnTo>
                  <a:pt x="7278" y="91"/>
                </a:lnTo>
                <a:lnTo>
                  <a:pt x="7279" y="90"/>
                </a:lnTo>
                <a:lnTo>
                  <a:pt x="7279" y="90"/>
                </a:lnTo>
                <a:lnTo>
                  <a:pt x="7279" y="90"/>
                </a:lnTo>
                <a:lnTo>
                  <a:pt x="7280" y="91"/>
                </a:lnTo>
                <a:lnTo>
                  <a:pt x="7280" y="91"/>
                </a:lnTo>
                <a:lnTo>
                  <a:pt x="7281" y="91"/>
                </a:lnTo>
                <a:lnTo>
                  <a:pt x="7282" y="91"/>
                </a:lnTo>
                <a:lnTo>
                  <a:pt x="7282" y="91"/>
                </a:lnTo>
                <a:lnTo>
                  <a:pt x="7283" y="92"/>
                </a:lnTo>
                <a:lnTo>
                  <a:pt x="7283" y="92"/>
                </a:lnTo>
                <a:lnTo>
                  <a:pt x="7283" y="90"/>
                </a:lnTo>
                <a:lnTo>
                  <a:pt x="7284" y="91"/>
                </a:lnTo>
                <a:lnTo>
                  <a:pt x="7284" y="91"/>
                </a:lnTo>
                <a:lnTo>
                  <a:pt x="7285" y="91"/>
                </a:lnTo>
                <a:lnTo>
                  <a:pt x="7285" y="91"/>
                </a:lnTo>
                <a:lnTo>
                  <a:pt x="7286" y="91"/>
                </a:lnTo>
                <a:lnTo>
                  <a:pt x="7286" y="91"/>
                </a:lnTo>
                <a:lnTo>
                  <a:pt x="7287" y="91"/>
                </a:lnTo>
                <a:lnTo>
                  <a:pt x="7287" y="92"/>
                </a:lnTo>
                <a:lnTo>
                  <a:pt x="7288" y="92"/>
                </a:lnTo>
                <a:lnTo>
                  <a:pt x="7289" y="93"/>
                </a:lnTo>
                <a:lnTo>
                  <a:pt x="7289" y="93"/>
                </a:lnTo>
                <a:lnTo>
                  <a:pt x="7289" y="93"/>
                </a:lnTo>
                <a:lnTo>
                  <a:pt x="7290" y="93"/>
                </a:lnTo>
                <a:lnTo>
                  <a:pt x="7290" y="93"/>
                </a:lnTo>
                <a:lnTo>
                  <a:pt x="7291" y="93"/>
                </a:lnTo>
                <a:lnTo>
                  <a:pt x="7291" y="94"/>
                </a:lnTo>
                <a:lnTo>
                  <a:pt x="7291" y="94"/>
                </a:lnTo>
                <a:lnTo>
                  <a:pt x="7291" y="94"/>
                </a:lnTo>
                <a:lnTo>
                  <a:pt x="7292" y="94"/>
                </a:lnTo>
                <a:lnTo>
                  <a:pt x="7292" y="93"/>
                </a:lnTo>
                <a:lnTo>
                  <a:pt x="7293" y="93"/>
                </a:lnTo>
                <a:lnTo>
                  <a:pt x="7294" y="93"/>
                </a:lnTo>
                <a:lnTo>
                  <a:pt x="7294" y="94"/>
                </a:lnTo>
                <a:lnTo>
                  <a:pt x="7294" y="93"/>
                </a:lnTo>
                <a:lnTo>
                  <a:pt x="7295" y="94"/>
                </a:lnTo>
                <a:lnTo>
                  <a:pt x="7295" y="94"/>
                </a:lnTo>
                <a:lnTo>
                  <a:pt x="7295" y="94"/>
                </a:lnTo>
                <a:lnTo>
                  <a:pt x="7295" y="94"/>
                </a:lnTo>
                <a:lnTo>
                  <a:pt x="7296" y="94"/>
                </a:lnTo>
                <a:lnTo>
                  <a:pt x="7296" y="94"/>
                </a:lnTo>
                <a:lnTo>
                  <a:pt x="7297" y="95"/>
                </a:lnTo>
                <a:lnTo>
                  <a:pt x="7298" y="95"/>
                </a:lnTo>
                <a:lnTo>
                  <a:pt x="7299" y="95"/>
                </a:lnTo>
                <a:lnTo>
                  <a:pt x="7299" y="95"/>
                </a:lnTo>
                <a:lnTo>
                  <a:pt x="7299" y="95"/>
                </a:lnTo>
                <a:lnTo>
                  <a:pt x="7299" y="95"/>
                </a:lnTo>
                <a:lnTo>
                  <a:pt x="7300" y="95"/>
                </a:lnTo>
                <a:lnTo>
                  <a:pt x="7300" y="95"/>
                </a:lnTo>
                <a:lnTo>
                  <a:pt x="7300" y="95"/>
                </a:lnTo>
                <a:lnTo>
                  <a:pt x="7301" y="96"/>
                </a:lnTo>
                <a:lnTo>
                  <a:pt x="7301" y="96"/>
                </a:lnTo>
                <a:lnTo>
                  <a:pt x="7301" y="96"/>
                </a:lnTo>
                <a:lnTo>
                  <a:pt x="7302" y="96"/>
                </a:lnTo>
                <a:lnTo>
                  <a:pt x="7302" y="96"/>
                </a:lnTo>
                <a:lnTo>
                  <a:pt x="7303" y="96"/>
                </a:lnTo>
                <a:lnTo>
                  <a:pt x="7303" y="96"/>
                </a:lnTo>
                <a:lnTo>
                  <a:pt x="7304" y="96"/>
                </a:lnTo>
                <a:lnTo>
                  <a:pt x="7304" y="96"/>
                </a:lnTo>
                <a:lnTo>
                  <a:pt x="7305" y="96"/>
                </a:lnTo>
                <a:lnTo>
                  <a:pt x="7305" y="96"/>
                </a:lnTo>
                <a:lnTo>
                  <a:pt x="7305" y="96"/>
                </a:lnTo>
                <a:lnTo>
                  <a:pt x="7306" y="96"/>
                </a:lnTo>
                <a:lnTo>
                  <a:pt x="7306" y="96"/>
                </a:lnTo>
                <a:lnTo>
                  <a:pt x="7307" y="96"/>
                </a:lnTo>
                <a:lnTo>
                  <a:pt x="7307" y="96"/>
                </a:lnTo>
                <a:lnTo>
                  <a:pt x="7308" y="96"/>
                </a:lnTo>
                <a:lnTo>
                  <a:pt x="7309" y="96"/>
                </a:lnTo>
                <a:lnTo>
                  <a:pt x="7309" y="95"/>
                </a:lnTo>
                <a:lnTo>
                  <a:pt x="7310" y="95"/>
                </a:lnTo>
                <a:lnTo>
                  <a:pt x="7310" y="95"/>
                </a:lnTo>
                <a:lnTo>
                  <a:pt x="7311" y="95"/>
                </a:lnTo>
                <a:lnTo>
                  <a:pt x="7311" y="95"/>
                </a:lnTo>
                <a:lnTo>
                  <a:pt x="7311" y="95"/>
                </a:lnTo>
                <a:lnTo>
                  <a:pt x="7312" y="95"/>
                </a:lnTo>
                <a:lnTo>
                  <a:pt x="7312" y="95"/>
                </a:lnTo>
                <a:lnTo>
                  <a:pt x="7313" y="94"/>
                </a:lnTo>
                <a:lnTo>
                  <a:pt x="7314" y="94"/>
                </a:lnTo>
                <a:lnTo>
                  <a:pt x="7314" y="94"/>
                </a:lnTo>
                <a:lnTo>
                  <a:pt x="7315" y="94"/>
                </a:lnTo>
                <a:lnTo>
                  <a:pt x="7315" y="94"/>
                </a:lnTo>
                <a:lnTo>
                  <a:pt x="7315" y="93"/>
                </a:lnTo>
                <a:lnTo>
                  <a:pt x="7316" y="93"/>
                </a:lnTo>
                <a:lnTo>
                  <a:pt x="7316" y="94"/>
                </a:lnTo>
                <a:lnTo>
                  <a:pt x="7316" y="94"/>
                </a:lnTo>
                <a:lnTo>
                  <a:pt x="7317" y="94"/>
                </a:lnTo>
                <a:lnTo>
                  <a:pt x="7317" y="94"/>
                </a:lnTo>
                <a:lnTo>
                  <a:pt x="7318" y="94"/>
                </a:lnTo>
                <a:lnTo>
                  <a:pt x="7318" y="93"/>
                </a:lnTo>
                <a:lnTo>
                  <a:pt x="7318" y="93"/>
                </a:lnTo>
                <a:lnTo>
                  <a:pt x="7318" y="94"/>
                </a:lnTo>
                <a:lnTo>
                  <a:pt x="7319" y="93"/>
                </a:lnTo>
                <a:lnTo>
                  <a:pt x="7320" y="93"/>
                </a:lnTo>
                <a:lnTo>
                  <a:pt x="7320" y="93"/>
                </a:lnTo>
                <a:lnTo>
                  <a:pt x="7320" y="93"/>
                </a:lnTo>
                <a:lnTo>
                  <a:pt x="7321" y="93"/>
                </a:lnTo>
                <a:lnTo>
                  <a:pt x="7321" y="93"/>
                </a:lnTo>
                <a:lnTo>
                  <a:pt x="7322" y="93"/>
                </a:lnTo>
                <a:lnTo>
                  <a:pt x="7322" y="93"/>
                </a:lnTo>
                <a:lnTo>
                  <a:pt x="7322" y="93"/>
                </a:lnTo>
                <a:lnTo>
                  <a:pt x="7323" y="93"/>
                </a:lnTo>
                <a:lnTo>
                  <a:pt x="7323" y="94"/>
                </a:lnTo>
                <a:lnTo>
                  <a:pt x="7323" y="94"/>
                </a:lnTo>
                <a:lnTo>
                  <a:pt x="7324" y="92"/>
                </a:lnTo>
                <a:lnTo>
                  <a:pt x="7324" y="94"/>
                </a:lnTo>
                <a:lnTo>
                  <a:pt x="7325" y="94"/>
                </a:lnTo>
                <a:lnTo>
                  <a:pt x="7326" y="95"/>
                </a:lnTo>
                <a:lnTo>
                  <a:pt x="7326" y="95"/>
                </a:lnTo>
                <a:lnTo>
                  <a:pt x="7327" y="96"/>
                </a:lnTo>
                <a:lnTo>
                  <a:pt x="7327" y="94"/>
                </a:lnTo>
                <a:lnTo>
                  <a:pt x="7327" y="94"/>
                </a:lnTo>
                <a:lnTo>
                  <a:pt x="7328" y="93"/>
                </a:lnTo>
                <a:lnTo>
                  <a:pt x="7328" y="93"/>
                </a:lnTo>
                <a:lnTo>
                  <a:pt x="7328" y="93"/>
                </a:lnTo>
                <a:lnTo>
                  <a:pt x="7329" y="93"/>
                </a:lnTo>
                <a:lnTo>
                  <a:pt x="7329" y="93"/>
                </a:lnTo>
                <a:lnTo>
                  <a:pt x="7330" y="92"/>
                </a:lnTo>
                <a:lnTo>
                  <a:pt x="7330" y="92"/>
                </a:lnTo>
                <a:lnTo>
                  <a:pt x="7331" y="91"/>
                </a:lnTo>
                <a:lnTo>
                  <a:pt x="7331" y="91"/>
                </a:lnTo>
                <a:lnTo>
                  <a:pt x="7332" y="91"/>
                </a:lnTo>
                <a:lnTo>
                  <a:pt x="7332" y="91"/>
                </a:lnTo>
                <a:lnTo>
                  <a:pt x="7333" y="92"/>
                </a:lnTo>
                <a:lnTo>
                  <a:pt x="7333" y="92"/>
                </a:lnTo>
                <a:lnTo>
                  <a:pt x="7334" y="92"/>
                </a:lnTo>
                <a:lnTo>
                  <a:pt x="7334" y="92"/>
                </a:lnTo>
                <a:lnTo>
                  <a:pt x="7335" y="92"/>
                </a:lnTo>
                <a:lnTo>
                  <a:pt x="7336" y="92"/>
                </a:lnTo>
                <a:lnTo>
                  <a:pt x="7337" y="92"/>
                </a:lnTo>
                <a:lnTo>
                  <a:pt x="7337" y="92"/>
                </a:lnTo>
                <a:lnTo>
                  <a:pt x="7338" y="92"/>
                </a:lnTo>
                <a:lnTo>
                  <a:pt x="7338" y="92"/>
                </a:lnTo>
                <a:lnTo>
                  <a:pt x="7339" y="92"/>
                </a:lnTo>
                <a:lnTo>
                  <a:pt x="7339" y="92"/>
                </a:lnTo>
                <a:lnTo>
                  <a:pt x="7340" y="92"/>
                </a:lnTo>
                <a:lnTo>
                  <a:pt x="7340" y="92"/>
                </a:lnTo>
                <a:lnTo>
                  <a:pt x="7341" y="92"/>
                </a:lnTo>
                <a:lnTo>
                  <a:pt x="7341" y="92"/>
                </a:lnTo>
                <a:lnTo>
                  <a:pt x="7342" y="92"/>
                </a:lnTo>
                <a:lnTo>
                  <a:pt x="7342" y="92"/>
                </a:lnTo>
                <a:lnTo>
                  <a:pt x="7342" y="93"/>
                </a:lnTo>
                <a:lnTo>
                  <a:pt x="7343" y="93"/>
                </a:lnTo>
                <a:lnTo>
                  <a:pt x="7343" y="93"/>
                </a:lnTo>
                <a:lnTo>
                  <a:pt x="7344" y="93"/>
                </a:lnTo>
                <a:lnTo>
                  <a:pt x="7344" y="93"/>
                </a:lnTo>
                <a:lnTo>
                  <a:pt x="7345" y="93"/>
                </a:lnTo>
                <a:lnTo>
                  <a:pt x="7345" y="93"/>
                </a:lnTo>
                <a:lnTo>
                  <a:pt x="7346" y="93"/>
                </a:lnTo>
                <a:lnTo>
                  <a:pt x="7346" y="93"/>
                </a:lnTo>
                <a:lnTo>
                  <a:pt x="7347" y="93"/>
                </a:lnTo>
                <a:lnTo>
                  <a:pt x="7347" y="93"/>
                </a:lnTo>
                <a:lnTo>
                  <a:pt x="7347" y="93"/>
                </a:lnTo>
                <a:lnTo>
                  <a:pt x="7348" y="93"/>
                </a:lnTo>
                <a:lnTo>
                  <a:pt x="7348" y="93"/>
                </a:lnTo>
                <a:lnTo>
                  <a:pt x="7348" y="93"/>
                </a:lnTo>
                <a:lnTo>
                  <a:pt x="7348" y="93"/>
                </a:lnTo>
              </a:path>
            </a:pathLst>
          </a:custGeom>
          <a:noFill/>
          <a:ln w="47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5" name="Rectangle 184"/>
          <p:cNvSpPr/>
          <p:nvPr/>
        </p:nvSpPr>
        <p:spPr>
          <a:xfrm rot="19356386">
            <a:off x="722754" y="4048180"/>
            <a:ext cx="1376963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14 Apr Good Friday</a:t>
            </a:r>
          </a:p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16 Apr Easter Day</a:t>
            </a:r>
          </a:p>
        </p:txBody>
      </p:sp>
      <p:sp>
        <p:nvSpPr>
          <p:cNvPr id="196" name="Rectangle 195"/>
          <p:cNvSpPr/>
          <p:nvPr/>
        </p:nvSpPr>
        <p:spPr>
          <a:xfrm rot="19356386">
            <a:off x="1501722" y="3979448"/>
            <a:ext cx="24275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Assumption of Mary  </a:t>
            </a:r>
            <a:r>
              <a:rPr lang="en-US" sz="10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Ferragosto</a:t>
            </a:r>
            <a:endParaRPr lang="en-US" sz="105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190" name="Rectangle 189"/>
          <p:cNvSpPr/>
          <p:nvPr/>
        </p:nvSpPr>
        <p:spPr>
          <a:xfrm>
            <a:off x="2759395" y="5533439"/>
            <a:ext cx="87716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	</a:t>
            </a:r>
          </a:p>
        </p:txBody>
      </p:sp>
      <p:sp>
        <p:nvSpPr>
          <p:cNvPr id="200" name="Rectangle 199"/>
          <p:cNvSpPr/>
          <p:nvPr/>
        </p:nvSpPr>
        <p:spPr>
          <a:xfrm rot="19356386">
            <a:off x="2105319" y="4204119"/>
            <a:ext cx="13769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All Saints' Day</a:t>
            </a:r>
          </a:p>
        </p:txBody>
      </p:sp>
      <p:sp>
        <p:nvSpPr>
          <p:cNvPr id="201" name="Rectangle 200"/>
          <p:cNvSpPr/>
          <p:nvPr/>
        </p:nvSpPr>
        <p:spPr>
          <a:xfrm rot="19356386">
            <a:off x="2537581" y="4167710"/>
            <a:ext cx="13769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Xmas to New Year</a:t>
            </a:r>
          </a:p>
        </p:txBody>
      </p:sp>
      <p:sp>
        <p:nvSpPr>
          <p:cNvPr id="203" name="Rectangle 202"/>
          <p:cNvSpPr/>
          <p:nvPr/>
        </p:nvSpPr>
        <p:spPr>
          <a:xfrm rot="19356386">
            <a:off x="3266586" y="3658533"/>
            <a:ext cx="2429962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5 Apr Good Friday</a:t>
            </a:r>
          </a:p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7 Apr Easter Day</a:t>
            </a:r>
          </a:p>
        </p:txBody>
      </p:sp>
      <p:sp>
        <p:nvSpPr>
          <p:cNvPr id="207" name="Rectangle 206"/>
          <p:cNvSpPr/>
          <p:nvPr/>
        </p:nvSpPr>
        <p:spPr>
          <a:xfrm rot="19356386">
            <a:off x="3730771" y="4147065"/>
            <a:ext cx="168835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 May Labor Day </a:t>
            </a:r>
          </a:p>
        </p:txBody>
      </p:sp>
      <p:sp>
        <p:nvSpPr>
          <p:cNvPr id="208" name="Rectangle 207"/>
          <p:cNvSpPr/>
          <p:nvPr/>
        </p:nvSpPr>
        <p:spPr>
          <a:xfrm rot="19356386">
            <a:off x="4099178" y="3960231"/>
            <a:ext cx="239702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Assumption of Mary  </a:t>
            </a:r>
            <a:r>
              <a:rPr lang="en-US" sz="10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Ferragosto</a:t>
            </a:r>
            <a:endParaRPr lang="en-US" sz="105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09" name="Rectangle 208"/>
          <p:cNvSpPr/>
          <p:nvPr/>
        </p:nvSpPr>
        <p:spPr>
          <a:xfrm rot="19356386">
            <a:off x="5142712" y="4135057"/>
            <a:ext cx="13769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Xmas to New Year</a:t>
            </a:r>
          </a:p>
        </p:txBody>
      </p:sp>
      <p:sp>
        <p:nvSpPr>
          <p:cNvPr id="210" name="Rectangle 209"/>
          <p:cNvSpPr/>
          <p:nvPr/>
        </p:nvSpPr>
        <p:spPr>
          <a:xfrm rot="19356386">
            <a:off x="5913043" y="3791016"/>
            <a:ext cx="201180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28 Mar Good Friday</a:t>
            </a:r>
          </a:p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30 Mar Easter Day</a:t>
            </a:r>
          </a:p>
        </p:txBody>
      </p:sp>
      <p:sp>
        <p:nvSpPr>
          <p:cNvPr id="212" name="Rectangle 211"/>
          <p:cNvSpPr/>
          <p:nvPr/>
        </p:nvSpPr>
        <p:spPr>
          <a:xfrm rot="19356386">
            <a:off x="6296411" y="4154049"/>
            <a:ext cx="171207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1 May Labor Day </a:t>
            </a:r>
          </a:p>
        </p:txBody>
      </p:sp>
      <p:sp>
        <p:nvSpPr>
          <p:cNvPr id="213" name="Rectangle 212"/>
          <p:cNvSpPr/>
          <p:nvPr/>
        </p:nvSpPr>
        <p:spPr>
          <a:xfrm rot="19356386">
            <a:off x="6641093" y="3899709"/>
            <a:ext cx="247200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Assumption of Mary  </a:t>
            </a:r>
            <a:r>
              <a:rPr lang="en-US" sz="1050" dirty="0" err="1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Ferragosto</a:t>
            </a:r>
            <a:endParaRPr lang="en-US" sz="1050" dirty="0">
              <a:solidFill>
                <a:prstClr val="white">
                  <a:lumMod val="50000"/>
                </a:prstClr>
              </a:solidFill>
              <a:latin typeface="Calibri" panose="020F0502020204030204"/>
            </a:endParaRPr>
          </a:p>
        </p:txBody>
      </p:sp>
      <p:sp>
        <p:nvSpPr>
          <p:cNvPr id="214" name="Rectangle 213"/>
          <p:cNvSpPr/>
          <p:nvPr/>
        </p:nvSpPr>
        <p:spPr>
          <a:xfrm rot="19356386">
            <a:off x="7734019" y="4128972"/>
            <a:ext cx="137696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rPr>
              <a:t>Xmas to New Year</a:t>
            </a:r>
          </a:p>
        </p:txBody>
      </p:sp>
      <p:grpSp>
        <p:nvGrpSpPr>
          <p:cNvPr id="215" name="Group 214"/>
          <p:cNvGrpSpPr/>
          <p:nvPr/>
        </p:nvGrpSpPr>
        <p:grpSpPr>
          <a:xfrm>
            <a:off x="5661521" y="419253"/>
            <a:ext cx="3242072" cy="673820"/>
            <a:chOff x="3452813" y="2574925"/>
            <a:chExt cx="4322763" cy="898426"/>
          </a:xfrm>
        </p:grpSpPr>
        <p:sp>
          <p:nvSpPr>
            <p:cNvPr id="216" name="Rectangle 47"/>
            <p:cNvSpPr>
              <a:spLocks noChangeArrowheads="1"/>
            </p:cNvSpPr>
            <p:nvPr/>
          </p:nvSpPr>
          <p:spPr bwMode="auto">
            <a:xfrm>
              <a:off x="3452813" y="2574925"/>
              <a:ext cx="4322763" cy="677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Line 48"/>
            <p:cNvSpPr>
              <a:spLocks noChangeShapeType="1"/>
            </p:cNvSpPr>
            <p:nvPr/>
          </p:nvSpPr>
          <p:spPr bwMode="auto">
            <a:xfrm>
              <a:off x="3452813" y="3252788"/>
              <a:ext cx="4322763" cy="0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Line 49"/>
            <p:cNvSpPr>
              <a:spLocks noChangeShapeType="1"/>
            </p:cNvSpPr>
            <p:nvPr/>
          </p:nvSpPr>
          <p:spPr bwMode="auto">
            <a:xfrm flipV="1">
              <a:off x="3944938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Line 50"/>
            <p:cNvSpPr>
              <a:spLocks noChangeShapeType="1"/>
            </p:cNvSpPr>
            <p:nvPr/>
          </p:nvSpPr>
          <p:spPr bwMode="auto">
            <a:xfrm flipV="1">
              <a:off x="4462463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Line 51"/>
            <p:cNvSpPr>
              <a:spLocks noChangeShapeType="1"/>
            </p:cNvSpPr>
            <p:nvPr/>
          </p:nvSpPr>
          <p:spPr bwMode="auto">
            <a:xfrm flipV="1">
              <a:off x="4979988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1" name="Line 52"/>
            <p:cNvSpPr>
              <a:spLocks noChangeShapeType="1"/>
            </p:cNvSpPr>
            <p:nvPr/>
          </p:nvSpPr>
          <p:spPr bwMode="auto">
            <a:xfrm flipV="1">
              <a:off x="5497513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2" name="Line 53"/>
            <p:cNvSpPr>
              <a:spLocks noChangeShapeType="1"/>
            </p:cNvSpPr>
            <p:nvPr/>
          </p:nvSpPr>
          <p:spPr bwMode="auto">
            <a:xfrm flipV="1">
              <a:off x="6015038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3" name="Line 54"/>
            <p:cNvSpPr>
              <a:spLocks noChangeShapeType="1"/>
            </p:cNvSpPr>
            <p:nvPr/>
          </p:nvSpPr>
          <p:spPr bwMode="auto">
            <a:xfrm flipV="1">
              <a:off x="6532563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4" name="Line 55"/>
            <p:cNvSpPr>
              <a:spLocks noChangeShapeType="1"/>
            </p:cNvSpPr>
            <p:nvPr/>
          </p:nvSpPr>
          <p:spPr bwMode="auto">
            <a:xfrm flipV="1">
              <a:off x="7050088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5" name="Line 56"/>
            <p:cNvSpPr>
              <a:spLocks noChangeShapeType="1"/>
            </p:cNvSpPr>
            <p:nvPr/>
          </p:nvSpPr>
          <p:spPr bwMode="auto">
            <a:xfrm flipV="1">
              <a:off x="7567613" y="3209925"/>
              <a:ext cx="0" cy="42863"/>
            </a:xfrm>
            <a:prstGeom prst="line">
              <a:avLst/>
            </a:prstGeom>
            <a:noFill/>
            <a:ln w="6350" cap="flat">
              <a:solidFill>
                <a:srgbClr val="26262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6" name="Rectangle 57"/>
            <p:cNvSpPr>
              <a:spLocks noChangeArrowheads="1"/>
            </p:cNvSpPr>
            <p:nvPr/>
          </p:nvSpPr>
          <p:spPr bwMode="auto">
            <a:xfrm>
              <a:off x="3883026" y="3319463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 dirty="0">
                  <a:solidFill>
                    <a:srgbClr val="262626"/>
                  </a:solidFill>
                </a:rPr>
                <a:t>20</a:t>
              </a:r>
              <a:endParaRPr lang="en-US" altLang="en-US" dirty="0">
                <a:solidFill>
                  <a:prstClr val="black"/>
                </a:solidFill>
              </a:endParaRPr>
            </a:p>
          </p:txBody>
        </p:sp>
        <p:sp>
          <p:nvSpPr>
            <p:cNvPr id="227" name="Rectangle 58"/>
            <p:cNvSpPr>
              <a:spLocks noChangeArrowheads="1"/>
            </p:cNvSpPr>
            <p:nvPr/>
          </p:nvSpPr>
          <p:spPr bwMode="auto">
            <a:xfrm>
              <a:off x="4397376" y="3319463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40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8" name="Rectangle 59"/>
            <p:cNvSpPr>
              <a:spLocks noChangeArrowheads="1"/>
            </p:cNvSpPr>
            <p:nvPr/>
          </p:nvSpPr>
          <p:spPr bwMode="auto">
            <a:xfrm>
              <a:off x="4913313" y="3319463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60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29" name="Rectangle 60"/>
            <p:cNvSpPr>
              <a:spLocks noChangeArrowheads="1"/>
            </p:cNvSpPr>
            <p:nvPr/>
          </p:nvSpPr>
          <p:spPr bwMode="auto">
            <a:xfrm>
              <a:off x="5427662" y="3319463"/>
              <a:ext cx="141064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80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0" name="Rectangle 61"/>
            <p:cNvSpPr>
              <a:spLocks noChangeArrowheads="1"/>
            </p:cNvSpPr>
            <p:nvPr/>
          </p:nvSpPr>
          <p:spPr bwMode="auto">
            <a:xfrm>
              <a:off x="5915027" y="3319463"/>
              <a:ext cx="21159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100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1" name="Rectangle 62"/>
            <p:cNvSpPr>
              <a:spLocks noChangeArrowheads="1"/>
            </p:cNvSpPr>
            <p:nvPr/>
          </p:nvSpPr>
          <p:spPr bwMode="auto">
            <a:xfrm>
              <a:off x="6429376" y="3319463"/>
              <a:ext cx="21159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120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2" name="Rectangle 63"/>
            <p:cNvSpPr>
              <a:spLocks noChangeArrowheads="1"/>
            </p:cNvSpPr>
            <p:nvPr/>
          </p:nvSpPr>
          <p:spPr bwMode="auto">
            <a:xfrm>
              <a:off x="6945313" y="3319463"/>
              <a:ext cx="21159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140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3" name="Rectangle 64"/>
            <p:cNvSpPr>
              <a:spLocks noChangeArrowheads="1"/>
            </p:cNvSpPr>
            <p:nvPr/>
          </p:nvSpPr>
          <p:spPr bwMode="auto">
            <a:xfrm>
              <a:off x="7459663" y="3319463"/>
              <a:ext cx="211597" cy="15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en-US" altLang="en-US" sz="750">
                  <a:solidFill>
                    <a:srgbClr val="262626"/>
                  </a:solidFill>
                </a:rPr>
                <a:t>160</a:t>
              </a:r>
              <a:endParaRPr lang="en-US" altLang="en-US">
                <a:solidFill>
                  <a:prstClr val="black"/>
                </a:solidFill>
              </a:endParaRPr>
            </a:p>
          </p:txBody>
        </p:sp>
        <p:sp>
          <p:nvSpPr>
            <p:cNvPr id="234" name="Line 65"/>
            <p:cNvSpPr>
              <a:spLocks noChangeShapeType="1"/>
            </p:cNvSpPr>
            <p:nvPr/>
          </p:nvSpPr>
          <p:spPr bwMode="auto">
            <a:xfrm flipV="1">
              <a:off x="3452813" y="2574925"/>
              <a:ext cx="0" cy="677863"/>
            </a:xfrm>
            <a:prstGeom prst="line">
              <a:avLst/>
            </a:prstGeom>
            <a:noFill/>
            <a:ln w="6350" cap="flat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5" name="Freeform 66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58 h 389"/>
                <a:gd name="T2" fmla="*/ 82 w 2723"/>
                <a:gd name="T3" fmla="*/ 346 h 389"/>
                <a:gd name="T4" fmla="*/ 131 w 2723"/>
                <a:gd name="T5" fmla="*/ 78 h 389"/>
                <a:gd name="T6" fmla="*/ 180 w 2723"/>
                <a:gd name="T7" fmla="*/ 46 h 389"/>
                <a:gd name="T8" fmla="*/ 229 w 2723"/>
                <a:gd name="T9" fmla="*/ 111 h 389"/>
                <a:gd name="T10" fmla="*/ 277 w 2723"/>
                <a:gd name="T11" fmla="*/ 89 h 389"/>
                <a:gd name="T12" fmla="*/ 326 w 2723"/>
                <a:gd name="T13" fmla="*/ 74 h 389"/>
                <a:gd name="T14" fmla="*/ 376 w 2723"/>
                <a:gd name="T15" fmla="*/ 240 h 389"/>
                <a:gd name="T16" fmla="*/ 424 w 2723"/>
                <a:gd name="T17" fmla="*/ 358 h 389"/>
                <a:gd name="T18" fmla="*/ 473 w 2723"/>
                <a:gd name="T19" fmla="*/ 343 h 389"/>
                <a:gd name="T20" fmla="*/ 522 w 2723"/>
                <a:gd name="T21" fmla="*/ 71 h 389"/>
                <a:gd name="T22" fmla="*/ 571 w 2723"/>
                <a:gd name="T23" fmla="*/ 33 h 389"/>
                <a:gd name="T24" fmla="*/ 620 w 2723"/>
                <a:gd name="T25" fmla="*/ 119 h 389"/>
                <a:gd name="T26" fmla="*/ 669 w 2723"/>
                <a:gd name="T27" fmla="*/ 101 h 389"/>
                <a:gd name="T28" fmla="*/ 718 w 2723"/>
                <a:gd name="T29" fmla="*/ 63 h 389"/>
                <a:gd name="T30" fmla="*/ 767 w 2723"/>
                <a:gd name="T31" fmla="*/ 237 h 389"/>
                <a:gd name="T32" fmla="*/ 816 w 2723"/>
                <a:gd name="T33" fmla="*/ 331 h 389"/>
                <a:gd name="T34" fmla="*/ 865 w 2723"/>
                <a:gd name="T35" fmla="*/ 348 h 389"/>
                <a:gd name="T36" fmla="*/ 913 w 2723"/>
                <a:gd name="T37" fmla="*/ 74 h 389"/>
                <a:gd name="T38" fmla="*/ 962 w 2723"/>
                <a:gd name="T39" fmla="*/ 36 h 389"/>
                <a:gd name="T40" fmla="*/ 1011 w 2723"/>
                <a:gd name="T41" fmla="*/ 108 h 389"/>
                <a:gd name="T42" fmla="*/ 1060 w 2723"/>
                <a:gd name="T43" fmla="*/ 99 h 389"/>
                <a:gd name="T44" fmla="*/ 1109 w 2723"/>
                <a:gd name="T45" fmla="*/ 83 h 389"/>
                <a:gd name="T46" fmla="*/ 1158 w 2723"/>
                <a:gd name="T47" fmla="*/ 227 h 389"/>
                <a:gd name="T48" fmla="*/ 1207 w 2723"/>
                <a:gd name="T49" fmla="*/ 353 h 389"/>
                <a:gd name="T50" fmla="*/ 1256 w 2723"/>
                <a:gd name="T51" fmla="*/ 343 h 389"/>
                <a:gd name="T52" fmla="*/ 1305 w 2723"/>
                <a:gd name="T53" fmla="*/ 89 h 389"/>
                <a:gd name="T54" fmla="*/ 1354 w 2723"/>
                <a:gd name="T55" fmla="*/ 38 h 389"/>
                <a:gd name="T56" fmla="*/ 1402 w 2723"/>
                <a:gd name="T57" fmla="*/ 111 h 389"/>
                <a:gd name="T58" fmla="*/ 1451 w 2723"/>
                <a:gd name="T59" fmla="*/ 89 h 389"/>
                <a:gd name="T60" fmla="*/ 1500 w 2723"/>
                <a:gd name="T61" fmla="*/ 78 h 389"/>
                <a:gd name="T62" fmla="*/ 1549 w 2723"/>
                <a:gd name="T63" fmla="*/ 245 h 389"/>
                <a:gd name="T64" fmla="*/ 1598 w 2723"/>
                <a:gd name="T65" fmla="*/ 358 h 389"/>
                <a:gd name="T66" fmla="*/ 1647 w 2723"/>
                <a:gd name="T67" fmla="*/ 356 h 389"/>
                <a:gd name="T68" fmla="*/ 1696 w 2723"/>
                <a:gd name="T69" fmla="*/ 189 h 389"/>
                <a:gd name="T70" fmla="*/ 1745 w 2723"/>
                <a:gd name="T71" fmla="*/ 131 h 389"/>
                <a:gd name="T72" fmla="*/ 1794 w 2723"/>
                <a:gd name="T73" fmla="*/ 245 h 389"/>
                <a:gd name="T74" fmla="*/ 1843 w 2723"/>
                <a:gd name="T75" fmla="*/ 232 h 389"/>
                <a:gd name="T76" fmla="*/ 1891 w 2723"/>
                <a:gd name="T77" fmla="*/ 139 h 389"/>
                <a:gd name="T78" fmla="*/ 1940 w 2723"/>
                <a:gd name="T79" fmla="*/ 268 h 389"/>
                <a:gd name="T80" fmla="*/ 1989 w 2723"/>
                <a:gd name="T81" fmla="*/ 371 h 389"/>
                <a:gd name="T82" fmla="*/ 2038 w 2723"/>
                <a:gd name="T83" fmla="*/ 381 h 389"/>
                <a:gd name="T84" fmla="*/ 2087 w 2723"/>
                <a:gd name="T85" fmla="*/ 340 h 389"/>
                <a:gd name="T86" fmla="*/ 2136 w 2723"/>
                <a:gd name="T87" fmla="*/ 227 h 389"/>
                <a:gd name="T88" fmla="*/ 2185 w 2723"/>
                <a:gd name="T89" fmla="*/ 288 h 389"/>
                <a:gd name="T90" fmla="*/ 2234 w 2723"/>
                <a:gd name="T91" fmla="*/ 288 h 389"/>
                <a:gd name="T92" fmla="*/ 2283 w 2723"/>
                <a:gd name="T93" fmla="*/ 172 h 389"/>
                <a:gd name="T94" fmla="*/ 2332 w 2723"/>
                <a:gd name="T95" fmla="*/ 260 h 389"/>
                <a:gd name="T96" fmla="*/ 2380 w 2723"/>
                <a:gd name="T97" fmla="*/ 366 h 389"/>
                <a:gd name="T98" fmla="*/ 2429 w 2723"/>
                <a:gd name="T99" fmla="*/ 361 h 389"/>
                <a:gd name="T100" fmla="*/ 2478 w 2723"/>
                <a:gd name="T101" fmla="*/ 91 h 389"/>
                <a:gd name="T102" fmla="*/ 2527 w 2723"/>
                <a:gd name="T103" fmla="*/ 25 h 389"/>
                <a:gd name="T104" fmla="*/ 2576 w 2723"/>
                <a:gd name="T105" fmla="*/ 99 h 389"/>
                <a:gd name="T106" fmla="*/ 2625 w 2723"/>
                <a:gd name="T107" fmla="*/ 89 h 389"/>
                <a:gd name="T108" fmla="*/ 2674 w 2723"/>
                <a:gd name="T109" fmla="*/ 93 h 389"/>
                <a:gd name="T110" fmla="*/ 2723 w 2723"/>
                <a:gd name="T111" fmla="*/ 24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98"/>
                  </a:moveTo>
                  <a:lnTo>
                    <a:pt x="17" y="331"/>
                  </a:lnTo>
                  <a:lnTo>
                    <a:pt x="33" y="358"/>
                  </a:lnTo>
                  <a:lnTo>
                    <a:pt x="49" y="363"/>
                  </a:lnTo>
                  <a:lnTo>
                    <a:pt x="66" y="366"/>
                  </a:lnTo>
                  <a:lnTo>
                    <a:pt x="82" y="346"/>
                  </a:lnTo>
                  <a:lnTo>
                    <a:pt x="98" y="298"/>
                  </a:lnTo>
                  <a:lnTo>
                    <a:pt x="114" y="184"/>
                  </a:lnTo>
                  <a:lnTo>
                    <a:pt x="131" y="78"/>
                  </a:lnTo>
                  <a:lnTo>
                    <a:pt x="147" y="15"/>
                  </a:lnTo>
                  <a:lnTo>
                    <a:pt x="163" y="18"/>
                  </a:lnTo>
                  <a:lnTo>
                    <a:pt x="180" y="46"/>
                  </a:lnTo>
                  <a:lnTo>
                    <a:pt x="196" y="46"/>
                  </a:lnTo>
                  <a:lnTo>
                    <a:pt x="212" y="111"/>
                  </a:lnTo>
                  <a:lnTo>
                    <a:pt x="229" y="111"/>
                  </a:lnTo>
                  <a:lnTo>
                    <a:pt x="245" y="104"/>
                  </a:lnTo>
                  <a:lnTo>
                    <a:pt x="261" y="96"/>
                  </a:lnTo>
                  <a:lnTo>
                    <a:pt x="277" y="89"/>
                  </a:lnTo>
                  <a:lnTo>
                    <a:pt x="294" y="0"/>
                  </a:lnTo>
                  <a:lnTo>
                    <a:pt x="310" y="18"/>
                  </a:lnTo>
                  <a:lnTo>
                    <a:pt x="326" y="74"/>
                  </a:lnTo>
                  <a:lnTo>
                    <a:pt x="343" y="108"/>
                  </a:lnTo>
                  <a:lnTo>
                    <a:pt x="359" y="161"/>
                  </a:lnTo>
                  <a:lnTo>
                    <a:pt x="376" y="240"/>
                  </a:lnTo>
                  <a:lnTo>
                    <a:pt x="392" y="293"/>
                  </a:lnTo>
                  <a:lnTo>
                    <a:pt x="408" y="331"/>
                  </a:lnTo>
                  <a:lnTo>
                    <a:pt x="424" y="358"/>
                  </a:lnTo>
                  <a:lnTo>
                    <a:pt x="440" y="358"/>
                  </a:lnTo>
                  <a:lnTo>
                    <a:pt x="457" y="366"/>
                  </a:lnTo>
                  <a:lnTo>
                    <a:pt x="473" y="343"/>
                  </a:lnTo>
                  <a:lnTo>
                    <a:pt x="490" y="295"/>
                  </a:lnTo>
                  <a:lnTo>
                    <a:pt x="506" y="167"/>
                  </a:lnTo>
                  <a:lnTo>
                    <a:pt x="522" y="71"/>
                  </a:lnTo>
                  <a:lnTo>
                    <a:pt x="539" y="48"/>
                  </a:lnTo>
                  <a:lnTo>
                    <a:pt x="555" y="33"/>
                  </a:lnTo>
                  <a:lnTo>
                    <a:pt x="571" y="33"/>
                  </a:lnTo>
                  <a:lnTo>
                    <a:pt x="587" y="63"/>
                  </a:lnTo>
                  <a:lnTo>
                    <a:pt x="603" y="106"/>
                  </a:lnTo>
                  <a:lnTo>
                    <a:pt x="620" y="119"/>
                  </a:lnTo>
                  <a:lnTo>
                    <a:pt x="636" y="101"/>
                  </a:lnTo>
                  <a:lnTo>
                    <a:pt x="653" y="101"/>
                  </a:lnTo>
                  <a:lnTo>
                    <a:pt x="669" y="101"/>
                  </a:lnTo>
                  <a:lnTo>
                    <a:pt x="685" y="8"/>
                  </a:lnTo>
                  <a:lnTo>
                    <a:pt x="702" y="15"/>
                  </a:lnTo>
                  <a:lnTo>
                    <a:pt x="718" y="63"/>
                  </a:lnTo>
                  <a:lnTo>
                    <a:pt x="734" y="101"/>
                  </a:lnTo>
                  <a:lnTo>
                    <a:pt x="750" y="172"/>
                  </a:lnTo>
                  <a:lnTo>
                    <a:pt x="767" y="237"/>
                  </a:lnTo>
                  <a:lnTo>
                    <a:pt x="783" y="310"/>
                  </a:lnTo>
                  <a:lnTo>
                    <a:pt x="799" y="331"/>
                  </a:lnTo>
                  <a:lnTo>
                    <a:pt x="816" y="331"/>
                  </a:lnTo>
                  <a:lnTo>
                    <a:pt x="832" y="338"/>
                  </a:lnTo>
                  <a:lnTo>
                    <a:pt x="848" y="368"/>
                  </a:lnTo>
                  <a:lnTo>
                    <a:pt x="865" y="348"/>
                  </a:lnTo>
                  <a:lnTo>
                    <a:pt x="881" y="288"/>
                  </a:lnTo>
                  <a:lnTo>
                    <a:pt x="897" y="169"/>
                  </a:lnTo>
                  <a:lnTo>
                    <a:pt x="913" y="74"/>
                  </a:lnTo>
                  <a:lnTo>
                    <a:pt x="930" y="25"/>
                  </a:lnTo>
                  <a:lnTo>
                    <a:pt x="946" y="25"/>
                  </a:lnTo>
                  <a:lnTo>
                    <a:pt x="962" y="36"/>
                  </a:lnTo>
                  <a:lnTo>
                    <a:pt x="979" y="111"/>
                  </a:lnTo>
                  <a:lnTo>
                    <a:pt x="995" y="108"/>
                  </a:lnTo>
                  <a:lnTo>
                    <a:pt x="1011" y="108"/>
                  </a:lnTo>
                  <a:lnTo>
                    <a:pt x="1028" y="108"/>
                  </a:lnTo>
                  <a:lnTo>
                    <a:pt x="1044" y="99"/>
                  </a:lnTo>
                  <a:lnTo>
                    <a:pt x="1060" y="99"/>
                  </a:lnTo>
                  <a:lnTo>
                    <a:pt x="1076" y="0"/>
                  </a:lnTo>
                  <a:lnTo>
                    <a:pt x="1093" y="0"/>
                  </a:lnTo>
                  <a:lnTo>
                    <a:pt x="1109" y="83"/>
                  </a:lnTo>
                  <a:lnTo>
                    <a:pt x="1125" y="116"/>
                  </a:lnTo>
                  <a:lnTo>
                    <a:pt x="1142" y="172"/>
                  </a:lnTo>
                  <a:lnTo>
                    <a:pt x="1158" y="227"/>
                  </a:lnTo>
                  <a:lnTo>
                    <a:pt x="1174" y="283"/>
                  </a:lnTo>
                  <a:lnTo>
                    <a:pt x="1191" y="333"/>
                  </a:lnTo>
                  <a:lnTo>
                    <a:pt x="1207" y="353"/>
                  </a:lnTo>
                  <a:lnTo>
                    <a:pt x="1223" y="358"/>
                  </a:lnTo>
                  <a:lnTo>
                    <a:pt x="1239" y="356"/>
                  </a:lnTo>
                  <a:lnTo>
                    <a:pt x="1256" y="343"/>
                  </a:lnTo>
                  <a:lnTo>
                    <a:pt x="1272" y="283"/>
                  </a:lnTo>
                  <a:lnTo>
                    <a:pt x="1288" y="182"/>
                  </a:lnTo>
                  <a:lnTo>
                    <a:pt x="1305" y="89"/>
                  </a:lnTo>
                  <a:lnTo>
                    <a:pt x="1321" y="28"/>
                  </a:lnTo>
                  <a:lnTo>
                    <a:pt x="1337" y="25"/>
                  </a:lnTo>
                  <a:lnTo>
                    <a:pt x="1354" y="38"/>
                  </a:lnTo>
                  <a:lnTo>
                    <a:pt x="1370" y="56"/>
                  </a:lnTo>
                  <a:lnTo>
                    <a:pt x="1386" y="96"/>
                  </a:lnTo>
                  <a:lnTo>
                    <a:pt x="1402" y="111"/>
                  </a:lnTo>
                  <a:lnTo>
                    <a:pt x="1419" y="106"/>
                  </a:lnTo>
                  <a:lnTo>
                    <a:pt x="1435" y="86"/>
                  </a:lnTo>
                  <a:lnTo>
                    <a:pt x="1451" y="89"/>
                  </a:lnTo>
                  <a:lnTo>
                    <a:pt x="1468" y="5"/>
                  </a:lnTo>
                  <a:lnTo>
                    <a:pt x="1484" y="10"/>
                  </a:lnTo>
                  <a:lnTo>
                    <a:pt x="1500" y="78"/>
                  </a:lnTo>
                  <a:lnTo>
                    <a:pt x="1517" y="126"/>
                  </a:lnTo>
                  <a:lnTo>
                    <a:pt x="1533" y="184"/>
                  </a:lnTo>
                  <a:lnTo>
                    <a:pt x="1549" y="245"/>
                  </a:lnTo>
                  <a:lnTo>
                    <a:pt x="1565" y="293"/>
                  </a:lnTo>
                  <a:lnTo>
                    <a:pt x="1582" y="328"/>
                  </a:lnTo>
                  <a:lnTo>
                    <a:pt x="1598" y="358"/>
                  </a:lnTo>
                  <a:lnTo>
                    <a:pt x="1614" y="374"/>
                  </a:lnTo>
                  <a:lnTo>
                    <a:pt x="1631" y="376"/>
                  </a:lnTo>
                  <a:lnTo>
                    <a:pt x="1647" y="356"/>
                  </a:lnTo>
                  <a:lnTo>
                    <a:pt x="1663" y="325"/>
                  </a:lnTo>
                  <a:lnTo>
                    <a:pt x="1680" y="237"/>
                  </a:lnTo>
                  <a:lnTo>
                    <a:pt x="1696" y="189"/>
                  </a:lnTo>
                  <a:lnTo>
                    <a:pt x="1712" y="136"/>
                  </a:lnTo>
                  <a:lnTo>
                    <a:pt x="1728" y="126"/>
                  </a:lnTo>
                  <a:lnTo>
                    <a:pt x="1745" y="131"/>
                  </a:lnTo>
                  <a:lnTo>
                    <a:pt x="1761" y="164"/>
                  </a:lnTo>
                  <a:lnTo>
                    <a:pt x="1777" y="225"/>
                  </a:lnTo>
                  <a:lnTo>
                    <a:pt x="1794" y="245"/>
                  </a:lnTo>
                  <a:lnTo>
                    <a:pt x="1810" y="245"/>
                  </a:lnTo>
                  <a:lnTo>
                    <a:pt x="1826" y="240"/>
                  </a:lnTo>
                  <a:lnTo>
                    <a:pt x="1843" y="232"/>
                  </a:lnTo>
                  <a:lnTo>
                    <a:pt x="1859" y="119"/>
                  </a:lnTo>
                  <a:lnTo>
                    <a:pt x="1875" y="111"/>
                  </a:lnTo>
                  <a:lnTo>
                    <a:pt x="1891" y="139"/>
                  </a:lnTo>
                  <a:lnTo>
                    <a:pt x="1908" y="189"/>
                  </a:lnTo>
                  <a:lnTo>
                    <a:pt x="1924" y="222"/>
                  </a:lnTo>
                  <a:lnTo>
                    <a:pt x="1940" y="268"/>
                  </a:lnTo>
                  <a:lnTo>
                    <a:pt x="1957" y="305"/>
                  </a:lnTo>
                  <a:lnTo>
                    <a:pt x="1973" y="340"/>
                  </a:lnTo>
                  <a:lnTo>
                    <a:pt x="1989" y="371"/>
                  </a:lnTo>
                  <a:lnTo>
                    <a:pt x="2006" y="381"/>
                  </a:lnTo>
                  <a:lnTo>
                    <a:pt x="2022" y="389"/>
                  </a:lnTo>
                  <a:lnTo>
                    <a:pt x="2038" y="381"/>
                  </a:lnTo>
                  <a:lnTo>
                    <a:pt x="2054" y="363"/>
                  </a:lnTo>
                  <a:lnTo>
                    <a:pt x="2071" y="343"/>
                  </a:lnTo>
                  <a:lnTo>
                    <a:pt x="2087" y="340"/>
                  </a:lnTo>
                  <a:lnTo>
                    <a:pt x="2103" y="288"/>
                  </a:lnTo>
                  <a:lnTo>
                    <a:pt x="2120" y="240"/>
                  </a:lnTo>
                  <a:lnTo>
                    <a:pt x="2136" y="227"/>
                  </a:lnTo>
                  <a:lnTo>
                    <a:pt x="2152" y="227"/>
                  </a:lnTo>
                  <a:lnTo>
                    <a:pt x="2169" y="260"/>
                  </a:lnTo>
                  <a:lnTo>
                    <a:pt x="2185" y="288"/>
                  </a:lnTo>
                  <a:lnTo>
                    <a:pt x="2201" y="300"/>
                  </a:lnTo>
                  <a:lnTo>
                    <a:pt x="2217" y="303"/>
                  </a:lnTo>
                  <a:lnTo>
                    <a:pt x="2234" y="288"/>
                  </a:lnTo>
                  <a:lnTo>
                    <a:pt x="2250" y="177"/>
                  </a:lnTo>
                  <a:lnTo>
                    <a:pt x="2266" y="159"/>
                  </a:lnTo>
                  <a:lnTo>
                    <a:pt x="2283" y="172"/>
                  </a:lnTo>
                  <a:lnTo>
                    <a:pt x="2299" y="184"/>
                  </a:lnTo>
                  <a:lnTo>
                    <a:pt x="2315" y="222"/>
                  </a:lnTo>
                  <a:lnTo>
                    <a:pt x="2332" y="260"/>
                  </a:lnTo>
                  <a:lnTo>
                    <a:pt x="2348" y="313"/>
                  </a:lnTo>
                  <a:lnTo>
                    <a:pt x="2364" y="346"/>
                  </a:lnTo>
                  <a:lnTo>
                    <a:pt x="2380" y="366"/>
                  </a:lnTo>
                  <a:lnTo>
                    <a:pt x="2397" y="374"/>
                  </a:lnTo>
                  <a:lnTo>
                    <a:pt x="2413" y="374"/>
                  </a:lnTo>
                  <a:lnTo>
                    <a:pt x="2429" y="361"/>
                  </a:lnTo>
                  <a:lnTo>
                    <a:pt x="2446" y="300"/>
                  </a:lnTo>
                  <a:lnTo>
                    <a:pt x="2462" y="187"/>
                  </a:lnTo>
                  <a:lnTo>
                    <a:pt x="2478" y="91"/>
                  </a:lnTo>
                  <a:lnTo>
                    <a:pt x="2495" y="21"/>
                  </a:lnTo>
                  <a:lnTo>
                    <a:pt x="2511" y="28"/>
                  </a:lnTo>
                  <a:lnTo>
                    <a:pt x="2527" y="25"/>
                  </a:lnTo>
                  <a:lnTo>
                    <a:pt x="2543" y="48"/>
                  </a:lnTo>
                  <a:lnTo>
                    <a:pt x="2560" y="93"/>
                  </a:lnTo>
                  <a:lnTo>
                    <a:pt x="2576" y="99"/>
                  </a:lnTo>
                  <a:lnTo>
                    <a:pt x="2592" y="83"/>
                  </a:lnTo>
                  <a:lnTo>
                    <a:pt x="2609" y="78"/>
                  </a:lnTo>
                  <a:lnTo>
                    <a:pt x="2625" y="89"/>
                  </a:lnTo>
                  <a:lnTo>
                    <a:pt x="2641" y="21"/>
                  </a:lnTo>
                  <a:lnTo>
                    <a:pt x="2658" y="25"/>
                  </a:lnTo>
                  <a:lnTo>
                    <a:pt x="2674" y="93"/>
                  </a:lnTo>
                  <a:lnTo>
                    <a:pt x="2690" y="121"/>
                  </a:lnTo>
                  <a:lnTo>
                    <a:pt x="2706" y="177"/>
                  </a:lnTo>
                  <a:lnTo>
                    <a:pt x="2723" y="242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6" name="Freeform 67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1 h 389"/>
                <a:gd name="T2" fmla="*/ 82 w 2723"/>
                <a:gd name="T3" fmla="*/ 351 h 389"/>
                <a:gd name="T4" fmla="*/ 131 w 2723"/>
                <a:gd name="T5" fmla="*/ 40 h 389"/>
                <a:gd name="T6" fmla="*/ 180 w 2723"/>
                <a:gd name="T7" fmla="*/ 48 h 389"/>
                <a:gd name="T8" fmla="*/ 229 w 2723"/>
                <a:gd name="T9" fmla="*/ 116 h 389"/>
                <a:gd name="T10" fmla="*/ 277 w 2723"/>
                <a:gd name="T11" fmla="*/ 103 h 389"/>
                <a:gd name="T12" fmla="*/ 326 w 2723"/>
                <a:gd name="T13" fmla="*/ 90 h 389"/>
                <a:gd name="T14" fmla="*/ 376 w 2723"/>
                <a:gd name="T15" fmla="*/ 205 h 389"/>
                <a:gd name="T16" fmla="*/ 424 w 2723"/>
                <a:gd name="T17" fmla="*/ 341 h 389"/>
                <a:gd name="T18" fmla="*/ 473 w 2723"/>
                <a:gd name="T19" fmla="*/ 343 h 389"/>
                <a:gd name="T20" fmla="*/ 522 w 2723"/>
                <a:gd name="T21" fmla="*/ 63 h 389"/>
                <a:gd name="T22" fmla="*/ 571 w 2723"/>
                <a:gd name="T23" fmla="*/ 28 h 389"/>
                <a:gd name="T24" fmla="*/ 620 w 2723"/>
                <a:gd name="T25" fmla="*/ 110 h 389"/>
                <a:gd name="T26" fmla="*/ 669 w 2723"/>
                <a:gd name="T27" fmla="*/ 78 h 389"/>
                <a:gd name="T28" fmla="*/ 718 w 2723"/>
                <a:gd name="T29" fmla="*/ 80 h 389"/>
                <a:gd name="T30" fmla="*/ 767 w 2723"/>
                <a:gd name="T31" fmla="*/ 208 h 389"/>
                <a:gd name="T32" fmla="*/ 816 w 2723"/>
                <a:gd name="T33" fmla="*/ 343 h 389"/>
                <a:gd name="T34" fmla="*/ 865 w 2723"/>
                <a:gd name="T35" fmla="*/ 341 h 389"/>
                <a:gd name="T36" fmla="*/ 913 w 2723"/>
                <a:gd name="T37" fmla="*/ 30 h 389"/>
                <a:gd name="T38" fmla="*/ 962 w 2723"/>
                <a:gd name="T39" fmla="*/ 40 h 389"/>
                <a:gd name="T40" fmla="*/ 1011 w 2723"/>
                <a:gd name="T41" fmla="*/ 98 h 389"/>
                <a:gd name="T42" fmla="*/ 1060 w 2723"/>
                <a:gd name="T43" fmla="*/ 78 h 389"/>
                <a:gd name="T44" fmla="*/ 1109 w 2723"/>
                <a:gd name="T45" fmla="*/ 71 h 389"/>
                <a:gd name="T46" fmla="*/ 1158 w 2723"/>
                <a:gd name="T47" fmla="*/ 211 h 389"/>
                <a:gd name="T48" fmla="*/ 1207 w 2723"/>
                <a:gd name="T49" fmla="*/ 324 h 389"/>
                <a:gd name="T50" fmla="*/ 1256 w 2723"/>
                <a:gd name="T51" fmla="*/ 318 h 389"/>
                <a:gd name="T52" fmla="*/ 1305 w 2723"/>
                <a:gd name="T53" fmla="*/ 28 h 389"/>
                <a:gd name="T54" fmla="*/ 1354 w 2723"/>
                <a:gd name="T55" fmla="*/ 28 h 389"/>
                <a:gd name="T56" fmla="*/ 1402 w 2723"/>
                <a:gd name="T57" fmla="*/ 105 h 389"/>
                <a:gd name="T58" fmla="*/ 1451 w 2723"/>
                <a:gd name="T59" fmla="*/ 78 h 389"/>
                <a:gd name="T60" fmla="*/ 1500 w 2723"/>
                <a:gd name="T61" fmla="*/ 78 h 389"/>
                <a:gd name="T62" fmla="*/ 1549 w 2723"/>
                <a:gd name="T63" fmla="*/ 226 h 389"/>
                <a:gd name="T64" fmla="*/ 1598 w 2723"/>
                <a:gd name="T65" fmla="*/ 326 h 389"/>
                <a:gd name="T66" fmla="*/ 1647 w 2723"/>
                <a:gd name="T67" fmla="*/ 346 h 389"/>
                <a:gd name="T68" fmla="*/ 1696 w 2723"/>
                <a:gd name="T69" fmla="*/ 163 h 389"/>
                <a:gd name="T70" fmla="*/ 1745 w 2723"/>
                <a:gd name="T71" fmla="*/ 116 h 389"/>
                <a:gd name="T72" fmla="*/ 1794 w 2723"/>
                <a:gd name="T73" fmla="*/ 241 h 389"/>
                <a:gd name="T74" fmla="*/ 1843 w 2723"/>
                <a:gd name="T75" fmla="*/ 211 h 389"/>
                <a:gd name="T76" fmla="*/ 1891 w 2723"/>
                <a:gd name="T77" fmla="*/ 146 h 389"/>
                <a:gd name="T78" fmla="*/ 1940 w 2723"/>
                <a:gd name="T79" fmla="*/ 266 h 389"/>
                <a:gd name="T80" fmla="*/ 1989 w 2723"/>
                <a:gd name="T81" fmla="*/ 374 h 389"/>
                <a:gd name="T82" fmla="*/ 2038 w 2723"/>
                <a:gd name="T83" fmla="*/ 384 h 389"/>
                <a:gd name="T84" fmla="*/ 2087 w 2723"/>
                <a:gd name="T85" fmla="*/ 316 h 389"/>
                <a:gd name="T86" fmla="*/ 2136 w 2723"/>
                <a:gd name="T87" fmla="*/ 243 h 389"/>
                <a:gd name="T88" fmla="*/ 2185 w 2723"/>
                <a:gd name="T89" fmla="*/ 306 h 389"/>
                <a:gd name="T90" fmla="*/ 2234 w 2723"/>
                <a:gd name="T91" fmla="*/ 276 h 389"/>
                <a:gd name="T92" fmla="*/ 2283 w 2723"/>
                <a:gd name="T93" fmla="*/ 183 h 389"/>
                <a:gd name="T94" fmla="*/ 2332 w 2723"/>
                <a:gd name="T95" fmla="*/ 268 h 389"/>
                <a:gd name="T96" fmla="*/ 2380 w 2723"/>
                <a:gd name="T97" fmla="*/ 376 h 389"/>
                <a:gd name="T98" fmla="*/ 2429 w 2723"/>
                <a:gd name="T99" fmla="*/ 358 h 389"/>
                <a:gd name="T100" fmla="*/ 2478 w 2723"/>
                <a:gd name="T101" fmla="*/ 45 h 389"/>
                <a:gd name="T102" fmla="*/ 2527 w 2723"/>
                <a:gd name="T103" fmla="*/ 8 h 389"/>
                <a:gd name="T104" fmla="*/ 2576 w 2723"/>
                <a:gd name="T105" fmla="*/ 63 h 389"/>
                <a:gd name="T106" fmla="*/ 2625 w 2723"/>
                <a:gd name="T107" fmla="*/ 35 h 389"/>
                <a:gd name="T108" fmla="*/ 2674 w 2723"/>
                <a:gd name="T109" fmla="*/ 78 h 389"/>
                <a:gd name="T110" fmla="*/ 2723 w 2723"/>
                <a:gd name="T111" fmla="*/ 20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78"/>
                  </a:moveTo>
                  <a:lnTo>
                    <a:pt x="17" y="316"/>
                  </a:lnTo>
                  <a:lnTo>
                    <a:pt x="33" y="341"/>
                  </a:lnTo>
                  <a:lnTo>
                    <a:pt x="49" y="356"/>
                  </a:lnTo>
                  <a:lnTo>
                    <a:pt x="66" y="358"/>
                  </a:lnTo>
                  <a:lnTo>
                    <a:pt x="82" y="351"/>
                  </a:lnTo>
                  <a:lnTo>
                    <a:pt x="98" y="301"/>
                  </a:lnTo>
                  <a:lnTo>
                    <a:pt x="114" y="166"/>
                  </a:lnTo>
                  <a:lnTo>
                    <a:pt x="131" y="40"/>
                  </a:lnTo>
                  <a:lnTo>
                    <a:pt x="147" y="33"/>
                  </a:lnTo>
                  <a:lnTo>
                    <a:pt x="163" y="28"/>
                  </a:lnTo>
                  <a:lnTo>
                    <a:pt x="180" y="48"/>
                  </a:lnTo>
                  <a:lnTo>
                    <a:pt x="196" y="80"/>
                  </a:lnTo>
                  <a:lnTo>
                    <a:pt x="212" y="116"/>
                  </a:lnTo>
                  <a:lnTo>
                    <a:pt x="229" y="116"/>
                  </a:lnTo>
                  <a:lnTo>
                    <a:pt x="245" y="101"/>
                  </a:lnTo>
                  <a:lnTo>
                    <a:pt x="261" y="90"/>
                  </a:lnTo>
                  <a:lnTo>
                    <a:pt x="277" y="103"/>
                  </a:lnTo>
                  <a:lnTo>
                    <a:pt x="294" y="18"/>
                  </a:lnTo>
                  <a:lnTo>
                    <a:pt x="310" y="35"/>
                  </a:lnTo>
                  <a:lnTo>
                    <a:pt x="326" y="90"/>
                  </a:lnTo>
                  <a:lnTo>
                    <a:pt x="343" y="123"/>
                  </a:lnTo>
                  <a:lnTo>
                    <a:pt x="359" y="188"/>
                  </a:lnTo>
                  <a:lnTo>
                    <a:pt x="376" y="205"/>
                  </a:lnTo>
                  <a:lnTo>
                    <a:pt x="392" y="273"/>
                  </a:lnTo>
                  <a:lnTo>
                    <a:pt x="408" y="311"/>
                  </a:lnTo>
                  <a:lnTo>
                    <a:pt x="424" y="341"/>
                  </a:lnTo>
                  <a:lnTo>
                    <a:pt x="440" y="351"/>
                  </a:lnTo>
                  <a:lnTo>
                    <a:pt x="457" y="351"/>
                  </a:lnTo>
                  <a:lnTo>
                    <a:pt x="473" y="343"/>
                  </a:lnTo>
                  <a:lnTo>
                    <a:pt x="490" y="298"/>
                  </a:lnTo>
                  <a:lnTo>
                    <a:pt x="506" y="181"/>
                  </a:lnTo>
                  <a:lnTo>
                    <a:pt x="522" y="63"/>
                  </a:lnTo>
                  <a:lnTo>
                    <a:pt x="539" y="8"/>
                  </a:lnTo>
                  <a:lnTo>
                    <a:pt x="555" y="0"/>
                  </a:lnTo>
                  <a:lnTo>
                    <a:pt x="571" y="28"/>
                  </a:lnTo>
                  <a:lnTo>
                    <a:pt x="587" y="60"/>
                  </a:lnTo>
                  <a:lnTo>
                    <a:pt x="603" y="110"/>
                  </a:lnTo>
                  <a:lnTo>
                    <a:pt x="620" y="110"/>
                  </a:lnTo>
                  <a:lnTo>
                    <a:pt x="636" y="103"/>
                  </a:lnTo>
                  <a:lnTo>
                    <a:pt x="653" y="103"/>
                  </a:lnTo>
                  <a:lnTo>
                    <a:pt x="669" y="78"/>
                  </a:lnTo>
                  <a:lnTo>
                    <a:pt x="685" y="15"/>
                  </a:lnTo>
                  <a:lnTo>
                    <a:pt x="702" y="25"/>
                  </a:lnTo>
                  <a:lnTo>
                    <a:pt x="718" y="80"/>
                  </a:lnTo>
                  <a:lnTo>
                    <a:pt x="734" y="116"/>
                  </a:lnTo>
                  <a:lnTo>
                    <a:pt x="750" y="166"/>
                  </a:lnTo>
                  <a:lnTo>
                    <a:pt x="767" y="208"/>
                  </a:lnTo>
                  <a:lnTo>
                    <a:pt x="783" y="263"/>
                  </a:lnTo>
                  <a:lnTo>
                    <a:pt x="799" y="324"/>
                  </a:lnTo>
                  <a:lnTo>
                    <a:pt x="816" y="343"/>
                  </a:lnTo>
                  <a:lnTo>
                    <a:pt x="832" y="356"/>
                  </a:lnTo>
                  <a:lnTo>
                    <a:pt x="848" y="348"/>
                  </a:lnTo>
                  <a:lnTo>
                    <a:pt x="865" y="341"/>
                  </a:lnTo>
                  <a:lnTo>
                    <a:pt x="881" y="301"/>
                  </a:lnTo>
                  <a:lnTo>
                    <a:pt x="897" y="175"/>
                  </a:lnTo>
                  <a:lnTo>
                    <a:pt x="913" y="30"/>
                  </a:lnTo>
                  <a:lnTo>
                    <a:pt x="930" y="25"/>
                  </a:lnTo>
                  <a:lnTo>
                    <a:pt x="946" y="28"/>
                  </a:lnTo>
                  <a:lnTo>
                    <a:pt x="962" y="40"/>
                  </a:lnTo>
                  <a:lnTo>
                    <a:pt x="979" y="58"/>
                  </a:lnTo>
                  <a:lnTo>
                    <a:pt x="995" y="101"/>
                  </a:lnTo>
                  <a:lnTo>
                    <a:pt x="1011" y="98"/>
                  </a:lnTo>
                  <a:lnTo>
                    <a:pt x="1028" y="98"/>
                  </a:lnTo>
                  <a:lnTo>
                    <a:pt x="1044" y="93"/>
                  </a:lnTo>
                  <a:lnTo>
                    <a:pt x="1060" y="78"/>
                  </a:lnTo>
                  <a:lnTo>
                    <a:pt x="1076" y="3"/>
                  </a:lnTo>
                  <a:lnTo>
                    <a:pt x="1093" y="23"/>
                  </a:lnTo>
                  <a:lnTo>
                    <a:pt x="1109" y="71"/>
                  </a:lnTo>
                  <a:lnTo>
                    <a:pt x="1125" y="113"/>
                  </a:lnTo>
                  <a:lnTo>
                    <a:pt x="1142" y="181"/>
                  </a:lnTo>
                  <a:lnTo>
                    <a:pt x="1158" y="211"/>
                  </a:lnTo>
                  <a:lnTo>
                    <a:pt x="1174" y="263"/>
                  </a:lnTo>
                  <a:lnTo>
                    <a:pt x="1191" y="306"/>
                  </a:lnTo>
                  <a:lnTo>
                    <a:pt x="1207" y="324"/>
                  </a:lnTo>
                  <a:lnTo>
                    <a:pt x="1223" y="354"/>
                  </a:lnTo>
                  <a:lnTo>
                    <a:pt x="1239" y="361"/>
                  </a:lnTo>
                  <a:lnTo>
                    <a:pt x="1256" y="318"/>
                  </a:lnTo>
                  <a:lnTo>
                    <a:pt x="1272" y="296"/>
                  </a:lnTo>
                  <a:lnTo>
                    <a:pt x="1288" y="186"/>
                  </a:lnTo>
                  <a:lnTo>
                    <a:pt x="1305" y="28"/>
                  </a:lnTo>
                  <a:lnTo>
                    <a:pt x="1321" y="0"/>
                  </a:lnTo>
                  <a:lnTo>
                    <a:pt x="1337" y="0"/>
                  </a:lnTo>
                  <a:lnTo>
                    <a:pt x="1354" y="28"/>
                  </a:lnTo>
                  <a:lnTo>
                    <a:pt x="1370" y="55"/>
                  </a:lnTo>
                  <a:lnTo>
                    <a:pt x="1386" y="98"/>
                  </a:lnTo>
                  <a:lnTo>
                    <a:pt x="1402" y="105"/>
                  </a:lnTo>
                  <a:lnTo>
                    <a:pt x="1419" y="103"/>
                  </a:lnTo>
                  <a:lnTo>
                    <a:pt x="1435" y="98"/>
                  </a:lnTo>
                  <a:lnTo>
                    <a:pt x="1451" y="78"/>
                  </a:lnTo>
                  <a:lnTo>
                    <a:pt x="1468" y="13"/>
                  </a:lnTo>
                  <a:lnTo>
                    <a:pt x="1484" y="13"/>
                  </a:lnTo>
                  <a:lnTo>
                    <a:pt x="1500" y="78"/>
                  </a:lnTo>
                  <a:lnTo>
                    <a:pt x="1517" y="118"/>
                  </a:lnTo>
                  <a:lnTo>
                    <a:pt x="1533" y="183"/>
                  </a:lnTo>
                  <a:lnTo>
                    <a:pt x="1549" y="226"/>
                  </a:lnTo>
                  <a:lnTo>
                    <a:pt x="1565" y="258"/>
                  </a:lnTo>
                  <a:lnTo>
                    <a:pt x="1582" y="298"/>
                  </a:lnTo>
                  <a:lnTo>
                    <a:pt x="1598" y="326"/>
                  </a:lnTo>
                  <a:lnTo>
                    <a:pt x="1614" y="358"/>
                  </a:lnTo>
                  <a:lnTo>
                    <a:pt x="1631" y="346"/>
                  </a:lnTo>
                  <a:lnTo>
                    <a:pt x="1647" y="346"/>
                  </a:lnTo>
                  <a:lnTo>
                    <a:pt x="1663" y="308"/>
                  </a:lnTo>
                  <a:lnTo>
                    <a:pt x="1680" y="246"/>
                  </a:lnTo>
                  <a:lnTo>
                    <a:pt x="1696" y="163"/>
                  </a:lnTo>
                  <a:lnTo>
                    <a:pt x="1712" y="118"/>
                  </a:lnTo>
                  <a:lnTo>
                    <a:pt x="1728" y="116"/>
                  </a:lnTo>
                  <a:lnTo>
                    <a:pt x="1745" y="116"/>
                  </a:lnTo>
                  <a:lnTo>
                    <a:pt x="1761" y="161"/>
                  </a:lnTo>
                  <a:lnTo>
                    <a:pt x="1777" y="213"/>
                  </a:lnTo>
                  <a:lnTo>
                    <a:pt x="1794" y="241"/>
                  </a:lnTo>
                  <a:lnTo>
                    <a:pt x="1810" y="246"/>
                  </a:lnTo>
                  <a:lnTo>
                    <a:pt x="1826" y="233"/>
                  </a:lnTo>
                  <a:lnTo>
                    <a:pt x="1843" y="211"/>
                  </a:lnTo>
                  <a:lnTo>
                    <a:pt x="1859" y="131"/>
                  </a:lnTo>
                  <a:lnTo>
                    <a:pt x="1875" y="118"/>
                  </a:lnTo>
                  <a:lnTo>
                    <a:pt x="1891" y="146"/>
                  </a:lnTo>
                  <a:lnTo>
                    <a:pt x="1908" y="193"/>
                  </a:lnTo>
                  <a:lnTo>
                    <a:pt x="1924" y="226"/>
                  </a:lnTo>
                  <a:lnTo>
                    <a:pt x="1940" y="266"/>
                  </a:lnTo>
                  <a:lnTo>
                    <a:pt x="1957" y="316"/>
                  </a:lnTo>
                  <a:lnTo>
                    <a:pt x="1973" y="333"/>
                  </a:lnTo>
                  <a:lnTo>
                    <a:pt x="1989" y="374"/>
                  </a:lnTo>
                  <a:lnTo>
                    <a:pt x="2006" y="384"/>
                  </a:lnTo>
                  <a:lnTo>
                    <a:pt x="2022" y="389"/>
                  </a:lnTo>
                  <a:lnTo>
                    <a:pt x="2038" y="384"/>
                  </a:lnTo>
                  <a:lnTo>
                    <a:pt x="2054" y="356"/>
                  </a:lnTo>
                  <a:lnTo>
                    <a:pt x="2071" y="341"/>
                  </a:lnTo>
                  <a:lnTo>
                    <a:pt x="2087" y="316"/>
                  </a:lnTo>
                  <a:lnTo>
                    <a:pt x="2103" y="268"/>
                  </a:lnTo>
                  <a:lnTo>
                    <a:pt x="2120" y="261"/>
                  </a:lnTo>
                  <a:lnTo>
                    <a:pt x="2136" y="243"/>
                  </a:lnTo>
                  <a:lnTo>
                    <a:pt x="2152" y="238"/>
                  </a:lnTo>
                  <a:lnTo>
                    <a:pt x="2169" y="271"/>
                  </a:lnTo>
                  <a:lnTo>
                    <a:pt x="2185" y="306"/>
                  </a:lnTo>
                  <a:lnTo>
                    <a:pt x="2201" y="301"/>
                  </a:lnTo>
                  <a:lnTo>
                    <a:pt x="2217" y="308"/>
                  </a:lnTo>
                  <a:lnTo>
                    <a:pt x="2234" y="276"/>
                  </a:lnTo>
                  <a:lnTo>
                    <a:pt x="2250" y="201"/>
                  </a:lnTo>
                  <a:lnTo>
                    <a:pt x="2266" y="181"/>
                  </a:lnTo>
                  <a:lnTo>
                    <a:pt x="2283" y="183"/>
                  </a:lnTo>
                  <a:lnTo>
                    <a:pt x="2299" y="193"/>
                  </a:lnTo>
                  <a:lnTo>
                    <a:pt x="2315" y="238"/>
                  </a:lnTo>
                  <a:lnTo>
                    <a:pt x="2332" y="268"/>
                  </a:lnTo>
                  <a:lnTo>
                    <a:pt x="2348" y="318"/>
                  </a:lnTo>
                  <a:lnTo>
                    <a:pt x="2364" y="354"/>
                  </a:lnTo>
                  <a:lnTo>
                    <a:pt x="2380" y="376"/>
                  </a:lnTo>
                  <a:lnTo>
                    <a:pt x="2397" y="378"/>
                  </a:lnTo>
                  <a:lnTo>
                    <a:pt x="2413" y="378"/>
                  </a:lnTo>
                  <a:lnTo>
                    <a:pt x="2429" y="358"/>
                  </a:lnTo>
                  <a:lnTo>
                    <a:pt x="2446" y="316"/>
                  </a:lnTo>
                  <a:lnTo>
                    <a:pt x="2462" y="198"/>
                  </a:lnTo>
                  <a:lnTo>
                    <a:pt x="2478" y="45"/>
                  </a:lnTo>
                  <a:lnTo>
                    <a:pt x="2495" y="8"/>
                  </a:lnTo>
                  <a:lnTo>
                    <a:pt x="2511" y="5"/>
                  </a:lnTo>
                  <a:lnTo>
                    <a:pt x="2527" y="8"/>
                  </a:lnTo>
                  <a:lnTo>
                    <a:pt x="2543" y="35"/>
                  </a:lnTo>
                  <a:lnTo>
                    <a:pt x="2560" y="78"/>
                  </a:lnTo>
                  <a:lnTo>
                    <a:pt x="2576" y="63"/>
                  </a:lnTo>
                  <a:lnTo>
                    <a:pt x="2592" y="48"/>
                  </a:lnTo>
                  <a:lnTo>
                    <a:pt x="2609" y="30"/>
                  </a:lnTo>
                  <a:lnTo>
                    <a:pt x="2625" y="35"/>
                  </a:lnTo>
                  <a:lnTo>
                    <a:pt x="2641" y="5"/>
                  </a:lnTo>
                  <a:lnTo>
                    <a:pt x="2658" y="38"/>
                  </a:lnTo>
                  <a:lnTo>
                    <a:pt x="2674" y="78"/>
                  </a:lnTo>
                  <a:lnTo>
                    <a:pt x="2690" y="125"/>
                  </a:lnTo>
                  <a:lnTo>
                    <a:pt x="2706" y="181"/>
                  </a:lnTo>
                  <a:lnTo>
                    <a:pt x="2723" y="205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7" name="Freeform 68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4 h 389"/>
                <a:gd name="T2" fmla="*/ 82 w 2723"/>
                <a:gd name="T3" fmla="*/ 342 h 389"/>
                <a:gd name="T4" fmla="*/ 131 w 2723"/>
                <a:gd name="T5" fmla="*/ 57 h 389"/>
                <a:gd name="T6" fmla="*/ 180 w 2723"/>
                <a:gd name="T7" fmla="*/ 25 h 389"/>
                <a:gd name="T8" fmla="*/ 229 w 2723"/>
                <a:gd name="T9" fmla="*/ 116 h 389"/>
                <a:gd name="T10" fmla="*/ 277 w 2723"/>
                <a:gd name="T11" fmla="*/ 84 h 389"/>
                <a:gd name="T12" fmla="*/ 326 w 2723"/>
                <a:gd name="T13" fmla="*/ 80 h 389"/>
                <a:gd name="T14" fmla="*/ 376 w 2723"/>
                <a:gd name="T15" fmla="*/ 233 h 389"/>
                <a:gd name="T16" fmla="*/ 424 w 2723"/>
                <a:gd name="T17" fmla="*/ 359 h 389"/>
                <a:gd name="T18" fmla="*/ 473 w 2723"/>
                <a:gd name="T19" fmla="*/ 351 h 389"/>
                <a:gd name="T20" fmla="*/ 522 w 2723"/>
                <a:gd name="T21" fmla="*/ 69 h 389"/>
                <a:gd name="T22" fmla="*/ 571 w 2723"/>
                <a:gd name="T23" fmla="*/ 65 h 389"/>
                <a:gd name="T24" fmla="*/ 620 w 2723"/>
                <a:gd name="T25" fmla="*/ 136 h 389"/>
                <a:gd name="T26" fmla="*/ 669 w 2723"/>
                <a:gd name="T27" fmla="*/ 116 h 389"/>
                <a:gd name="T28" fmla="*/ 718 w 2723"/>
                <a:gd name="T29" fmla="*/ 109 h 389"/>
                <a:gd name="T30" fmla="*/ 767 w 2723"/>
                <a:gd name="T31" fmla="*/ 243 h 389"/>
                <a:gd name="T32" fmla="*/ 816 w 2723"/>
                <a:gd name="T33" fmla="*/ 361 h 389"/>
                <a:gd name="T34" fmla="*/ 865 w 2723"/>
                <a:gd name="T35" fmla="*/ 339 h 389"/>
                <a:gd name="T36" fmla="*/ 913 w 2723"/>
                <a:gd name="T37" fmla="*/ 87 h 389"/>
                <a:gd name="T38" fmla="*/ 962 w 2723"/>
                <a:gd name="T39" fmla="*/ 55 h 389"/>
                <a:gd name="T40" fmla="*/ 1011 w 2723"/>
                <a:gd name="T41" fmla="*/ 129 h 389"/>
                <a:gd name="T42" fmla="*/ 1060 w 2723"/>
                <a:gd name="T43" fmla="*/ 99 h 389"/>
                <a:gd name="T44" fmla="*/ 1109 w 2723"/>
                <a:gd name="T45" fmla="*/ 87 h 389"/>
                <a:gd name="T46" fmla="*/ 1158 w 2723"/>
                <a:gd name="T47" fmla="*/ 243 h 389"/>
                <a:gd name="T48" fmla="*/ 1207 w 2723"/>
                <a:gd name="T49" fmla="*/ 342 h 389"/>
                <a:gd name="T50" fmla="*/ 1256 w 2723"/>
                <a:gd name="T51" fmla="*/ 349 h 389"/>
                <a:gd name="T52" fmla="*/ 1305 w 2723"/>
                <a:gd name="T53" fmla="*/ 77 h 389"/>
                <a:gd name="T54" fmla="*/ 1354 w 2723"/>
                <a:gd name="T55" fmla="*/ 52 h 389"/>
                <a:gd name="T56" fmla="*/ 1402 w 2723"/>
                <a:gd name="T57" fmla="*/ 119 h 389"/>
                <a:gd name="T58" fmla="*/ 1451 w 2723"/>
                <a:gd name="T59" fmla="*/ 89 h 389"/>
                <a:gd name="T60" fmla="*/ 1500 w 2723"/>
                <a:gd name="T61" fmla="*/ 99 h 389"/>
                <a:gd name="T62" fmla="*/ 1549 w 2723"/>
                <a:gd name="T63" fmla="*/ 250 h 389"/>
                <a:gd name="T64" fmla="*/ 1598 w 2723"/>
                <a:gd name="T65" fmla="*/ 354 h 389"/>
                <a:gd name="T66" fmla="*/ 1647 w 2723"/>
                <a:gd name="T67" fmla="*/ 361 h 389"/>
                <a:gd name="T68" fmla="*/ 1696 w 2723"/>
                <a:gd name="T69" fmla="*/ 198 h 389"/>
                <a:gd name="T70" fmla="*/ 1745 w 2723"/>
                <a:gd name="T71" fmla="*/ 163 h 389"/>
                <a:gd name="T72" fmla="*/ 1794 w 2723"/>
                <a:gd name="T73" fmla="*/ 265 h 389"/>
                <a:gd name="T74" fmla="*/ 1843 w 2723"/>
                <a:gd name="T75" fmla="*/ 250 h 389"/>
                <a:gd name="T76" fmla="*/ 1891 w 2723"/>
                <a:gd name="T77" fmla="*/ 171 h 389"/>
                <a:gd name="T78" fmla="*/ 1940 w 2723"/>
                <a:gd name="T79" fmla="*/ 285 h 389"/>
                <a:gd name="T80" fmla="*/ 1989 w 2723"/>
                <a:gd name="T81" fmla="*/ 376 h 389"/>
                <a:gd name="T82" fmla="*/ 2038 w 2723"/>
                <a:gd name="T83" fmla="*/ 386 h 389"/>
                <a:gd name="T84" fmla="*/ 2087 w 2723"/>
                <a:gd name="T85" fmla="*/ 312 h 389"/>
                <a:gd name="T86" fmla="*/ 2136 w 2723"/>
                <a:gd name="T87" fmla="*/ 238 h 389"/>
                <a:gd name="T88" fmla="*/ 2185 w 2723"/>
                <a:gd name="T89" fmla="*/ 302 h 389"/>
                <a:gd name="T90" fmla="*/ 2234 w 2723"/>
                <a:gd name="T91" fmla="*/ 277 h 389"/>
                <a:gd name="T92" fmla="*/ 2283 w 2723"/>
                <a:gd name="T93" fmla="*/ 183 h 389"/>
                <a:gd name="T94" fmla="*/ 2332 w 2723"/>
                <a:gd name="T95" fmla="*/ 265 h 389"/>
                <a:gd name="T96" fmla="*/ 2380 w 2723"/>
                <a:gd name="T97" fmla="*/ 376 h 389"/>
                <a:gd name="T98" fmla="*/ 2429 w 2723"/>
                <a:gd name="T99" fmla="*/ 371 h 389"/>
                <a:gd name="T100" fmla="*/ 2478 w 2723"/>
                <a:gd name="T101" fmla="*/ 97 h 389"/>
                <a:gd name="T102" fmla="*/ 2527 w 2723"/>
                <a:gd name="T103" fmla="*/ 67 h 389"/>
                <a:gd name="T104" fmla="*/ 2576 w 2723"/>
                <a:gd name="T105" fmla="*/ 119 h 389"/>
                <a:gd name="T106" fmla="*/ 2625 w 2723"/>
                <a:gd name="T107" fmla="*/ 102 h 389"/>
                <a:gd name="T108" fmla="*/ 2674 w 2723"/>
                <a:gd name="T109" fmla="*/ 99 h 389"/>
                <a:gd name="T110" fmla="*/ 2723 w 2723"/>
                <a:gd name="T111" fmla="*/ 24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5"/>
                  </a:moveTo>
                  <a:lnTo>
                    <a:pt x="17" y="317"/>
                  </a:lnTo>
                  <a:lnTo>
                    <a:pt x="33" y="344"/>
                  </a:lnTo>
                  <a:lnTo>
                    <a:pt x="49" y="354"/>
                  </a:lnTo>
                  <a:lnTo>
                    <a:pt x="66" y="356"/>
                  </a:lnTo>
                  <a:lnTo>
                    <a:pt x="82" y="342"/>
                  </a:lnTo>
                  <a:lnTo>
                    <a:pt x="98" y="297"/>
                  </a:lnTo>
                  <a:lnTo>
                    <a:pt x="114" y="131"/>
                  </a:lnTo>
                  <a:lnTo>
                    <a:pt x="131" y="57"/>
                  </a:lnTo>
                  <a:lnTo>
                    <a:pt x="147" y="25"/>
                  </a:lnTo>
                  <a:lnTo>
                    <a:pt x="163" y="0"/>
                  </a:lnTo>
                  <a:lnTo>
                    <a:pt x="180" y="25"/>
                  </a:lnTo>
                  <a:lnTo>
                    <a:pt x="196" y="55"/>
                  </a:lnTo>
                  <a:lnTo>
                    <a:pt x="212" y="116"/>
                  </a:lnTo>
                  <a:lnTo>
                    <a:pt x="229" y="116"/>
                  </a:lnTo>
                  <a:lnTo>
                    <a:pt x="245" y="111"/>
                  </a:lnTo>
                  <a:lnTo>
                    <a:pt x="261" y="99"/>
                  </a:lnTo>
                  <a:lnTo>
                    <a:pt x="277" y="84"/>
                  </a:lnTo>
                  <a:lnTo>
                    <a:pt x="294" y="18"/>
                  </a:lnTo>
                  <a:lnTo>
                    <a:pt x="310" y="20"/>
                  </a:lnTo>
                  <a:lnTo>
                    <a:pt x="326" y="80"/>
                  </a:lnTo>
                  <a:lnTo>
                    <a:pt x="343" y="131"/>
                  </a:lnTo>
                  <a:lnTo>
                    <a:pt x="359" y="176"/>
                  </a:lnTo>
                  <a:lnTo>
                    <a:pt x="376" y="233"/>
                  </a:lnTo>
                  <a:lnTo>
                    <a:pt x="392" y="297"/>
                  </a:lnTo>
                  <a:lnTo>
                    <a:pt x="408" y="334"/>
                  </a:lnTo>
                  <a:lnTo>
                    <a:pt x="424" y="359"/>
                  </a:lnTo>
                  <a:lnTo>
                    <a:pt x="440" y="361"/>
                  </a:lnTo>
                  <a:lnTo>
                    <a:pt x="457" y="366"/>
                  </a:lnTo>
                  <a:lnTo>
                    <a:pt x="473" y="351"/>
                  </a:lnTo>
                  <a:lnTo>
                    <a:pt x="490" y="299"/>
                  </a:lnTo>
                  <a:lnTo>
                    <a:pt x="506" y="186"/>
                  </a:lnTo>
                  <a:lnTo>
                    <a:pt x="522" y="69"/>
                  </a:lnTo>
                  <a:lnTo>
                    <a:pt x="539" y="40"/>
                  </a:lnTo>
                  <a:lnTo>
                    <a:pt x="555" y="50"/>
                  </a:lnTo>
                  <a:lnTo>
                    <a:pt x="571" y="65"/>
                  </a:lnTo>
                  <a:lnTo>
                    <a:pt x="587" y="102"/>
                  </a:lnTo>
                  <a:lnTo>
                    <a:pt x="603" y="136"/>
                  </a:lnTo>
                  <a:lnTo>
                    <a:pt x="620" y="136"/>
                  </a:lnTo>
                  <a:lnTo>
                    <a:pt x="636" y="124"/>
                  </a:lnTo>
                  <a:lnTo>
                    <a:pt x="653" y="127"/>
                  </a:lnTo>
                  <a:lnTo>
                    <a:pt x="669" y="116"/>
                  </a:lnTo>
                  <a:lnTo>
                    <a:pt x="685" y="30"/>
                  </a:lnTo>
                  <a:lnTo>
                    <a:pt x="702" y="40"/>
                  </a:lnTo>
                  <a:lnTo>
                    <a:pt x="718" y="109"/>
                  </a:lnTo>
                  <a:lnTo>
                    <a:pt x="734" y="139"/>
                  </a:lnTo>
                  <a:lnTo>
                    <a:pt x="750" y="196"/>
                  </a:lnTo>
                  <a:lnTo>
                    <a:pt x="767" y="243"/>
                  </a:lnTo>
                  <a:lnTo>
                    <a:pt x="783" y="302"/>
                  </a:lnTo>
                  <a:lnTo>
                    <a:pt x="799" y="337"/>
                  </a:lnTo>
                  <a:lnTo>
                    <a:pt x="816" y="361"/>
                  </a:lnTo>
                  <a:lnTo>
                    <a:pt x="832" y="364"/>
                  </a:lnTo>
                  <a:lnTo>
                    <a:pt x="848" y="371"/>
                  </a:lnTo>
                  <a:lnTo>
                    <a:pt x="865" y="339"/>
                  </a:lnTo>
                  <a:lnTo>
                    <a:pt x="881" y="299"/>
                  </a:lnTo>
                  <a:lnTo>
                    <a:pt x="897" y="186"/>
                  </a:lnTo>
                  <a:lnTo>
                    <a:pt x="913" y="87"/>
                  </a:lnTo>
                  <a:lnTo>
                    <a:pt x="930" y="47"/>
                  </a:lnTo>
                  <a:lnTo>
                    <a:pt x="946" y="55"/>
                  </a:lnTo>
                  <a:lnTo>
                    <a:pt x="962" y="55"/>
                  </a:lnTo>
                  <a:lnTo>
                    <a:pt x="979" y="74"/>
                  </a:lnTo>
                  <a:lnTo>
                    <a:pt x="995" y="119"/>
                  </a:lnTo>
                  <a:lnTo>
                    <a:pt x="1011" y="129"/>
                  </a:lnTo>
                  <a:lnTo>
                    <a:pt x="1028" y="139"/>
                  </a:lnTo>
                  <a:lnTo>
                    <a:pt x="1044" y="116"/>
                  </a:lnTo>
                  <a:lnTo>
                    <a:pt x="1060" y="99"/>
                  </a:lnTo>
                  <a:lnTo>
                    <a:pt x="1076" y="27"/>
                  </a:lnTo>
                  <a:lnTo>
                    <a:pt x="1093" y="25"/>
                  </a:lnTo>
                  <a:lnTo>
                    <a:pt x="1109" y="87"/>
                  </a:lnTo>
                  <a:lnTo>
                    <a:pt x="1125" y="124"/>
                  </a:lnTo>
                  <a:lnTo>
                    <a:pt x="1142" y="176"/>
                  </a:lnTo>
                  <a:lnTo>
                    <a:pt x="1158" y="243"/>
                  </a:lnTo>
                  <a:lnTo>
                    <a:pt x="1174" y="290"/>
                  </a:lnTo>
                  <a:lnTo>
                    <a:pt x="1191" y="297"/>
                  </a:lnTo>
                  <a:lnTo>
                    <a:pt x="1207" y="342"/>
                  </a:lnTo>
                  <a:lnTo>
                    <a:pt x="1223" y="351"/>
                  </a:lnTo>
                  <a:lnTo>
                    <a:pt x="1239" y="366"/>
                  </a:lnTo>
                  <a:lnTo>
                    <a:pt x="1256" y="349"/>
                  </a:lnTo>
                  <a:lnTo>
                    <a:pt x="1272" y="297"/>
                  </a:lnTo>
                  <a:lnTo>
                    <a:pt x="1288" y="171"/>
                  </a:lnTo>
                  <a:lnTo>
                    <a:pt x="1305" y="77"/>
                  </a:lnTo>
                  <a:lnTo>
                    <a:pt x="1321" y="37"/>
                  </a:lnTo>
                  <a:lnTo>
                    <a:pt x="1337" y="37"/>
                  </a:lnTo>
                  <a:lnTo>
                    <a:pt x="1354" y="52"/>
                  </a:lnTo>
                  <a:lnTo>
                    <a:pt x="1370" y="87"/>
                  </a:lnTo>
                  <a:lnTo>
                    <a:pt x="1386" y="116"/>
                  </a:lnTo>
                  <a:lnTo>
                    <a:pt x="1402" y="119"/>
                  </a:lnTo>
                  <a:lnTo>
                    <a:pt x="1419" y="107"/>
                  </a:lnTo>
                  <a:lnTo>
                    <a:pt x="1435" y="104"/>
                  </a:lnTo>
                  <a:lnTo>
                    <a:pt x="1451" y="89"/>
                  </a:lnTo>
                  <a:lnTo>
                    <a:pt x="1468" y="27"/>
                  </a:lnTo>
                  <a:lnTo>
                    <a:pt x="1484" y="40"/>
                  </a:lnTo>
                  <a:lnTo>
                    <a:pt x="1500" y="99"/>
                  </a:lnTo>
                  <a:lnTo>
                    <a:pt x="1517" y="131"/>
                  </a:lnTo>
                  <a:lnTo>
                    <a:pt x="1533" y="178"/>
                  </a:lnTo>
                  <a:lnTo>
                    <a:pt x="1549" y="250"/>
                  </a:lnTo>
                  <a:lnTo>
                    <a:pt x="1565" y="302"/>
                  </a:lnTo>
                  <a:lnTo>
                    <a:pt x="1582" y="327"/>
                  </a:lnTo>
                  <a:lnTo>
                    <a:pt x="1598" y="354"/>
                  </a:lnTo>
                  <a:lnTo>
                    <a:pt x="1614" y="361"/>
                  </a:lnTo>
                  <a:lnTo>
                    <a:pt x="1631" y="369"/>
                  </a:lnTo>
                  <a:lnTo>
                    <a:pt x="1647" y="361"/>
                  </a:lnTo>
                  <a:lnTo>
                    <a:pt x="1663" y="317"/>
                  </a:lnTo>
                  <a:lnTo>
                    <a:pt x="1680" y="257"/>
                  </a:lnTo>
                  <a:lnTo>
                    <a:pt x="1696" y="198"/>
                  </a:lnTo>
                  <a:lnTo>
                    <a:pt x="1712" y="156"/>
                  </a:lnTo>
                  <a:lnTo>
                    <a:pt x="1728" y="141"/>
                  </a:lnTo>
                  <a:lnTo>
                    <a:pt x="1745" y="163"/>
                  </a:lnTo>
                  <a:lnTo>
                    <a:pt x="1761" y="183"/>
                  </a:lnTo>
                  <a:lnTo>
                    <a:pt x="1777" y="238"/>
                  </a:lnTo>
                  <a:lnTo>
                    <a:pt x="1794" y="265"/>
                  </a:lnTo>
                  <a:lnTo>
                    <a:pt x="1810" y="265"/>
                  </a:lnTo>
                  <a:lnTo>
                    <a:pt x="1826" y="262"/>
                  </a:lnTo>
                  <a:lnTo>
                    <a:pt x="1843" y="250"/>
                  </a:lnTo>
                  <a:lnTo>
                    <a:pt x="1859" y="141"/>
                  </a:lnTo>
                  <a:lnTo>
                    <a:pt x="1875" y="127"/>
                  </a:lnTo>
                  <a:lnTo>
                    <a:pt x="1891" y="171"/>
                  </a:lnTo>
                  <a:lnTo>
                    <a:pt x="1908" y="201"/>
                  </a:lnTo>
                  <a:lnTo>
                    <a:pt x="1924" y="233"/>
                  </a:lnTo>
                  <a:lnTo>
                    <a:pt x="1940" y="285"/>
                  </a:lnTo>
                  <a:lnTo>
                    <a:pt x="1957" y="319"/>
                  </a:lnTo>
                  <a:lnTo>
                    <a:pt x="1973" y="344"/>
                  </a:lnTo>
                  <a:lnTo>
                    <a:pt x="1989" y="376"/>
                  </a:lnTo>
                  <a:lnTo>
                    <a:pt x="2006" y="381"/>
                  </a:lnTo>
                  <a:lnTo>
                    <a:pt x="2022" y="389"/>
                  </a:lnTo>
                  <a:lnTo>
                    <a:pt x="2038" y="386"/>
                  </a:lnTo>
                  <a:lnTo>
                    <a:pt x="2054" y="354"/>
                  </a:lnTo>
                  <a:lnTo>
                    <a:pt x="2071" y="346"/>
                  </a:lnTo>
                  <a:lnTo>
                    <a:pt x="2087" y="312"/>
                  </a:lnTo>
                  <a:lnTo>
                    <a:pt x="2103" y="290"/>
                  </a:lnTo>
                  <a:lnTo>
                    <a:pt x="2120" y="255"/>
                  </a:lnTo>
                  <a:lnTo>
                    <a:pt x="2136" y="238"/>
                  </a:lnTo>
                  <a:lnTo>
                    <a:pt x="2152" y="228"/>
                  </a:lnTo>
                  <a:lnTo>
                    <a:pt x="2169" y="262"/>
                  </a:lnTo>
                  <a:lnTo>
                    <a:pt x="2185" y="302"/>
                  </a:lnTo>
                  <a:lnTo>
                    <a:pt x="2201" y="304"/>
                  </a:lnTo>
                  <a:lnTo>
                    <a:pt x="2217" y="292"/>
                  </a:lnTo>
                  <a:lnTo>
                    <a:pt x="2234" y="277"/>
                  </a:lnTo>
                  <a:lnTo>
                    <a:pt x="2250" y="198"/>
                  </a:lnTo>
                  <a:lnTo>
                    <a:pt x="2266" y="178"/>
                  </a:lnTo>
                  <a:lnTo>
                    <a:pt x="2283" y="183"/>
                  </a:lnTo>
                  <a:lnTo>
                    <a:pt x="2299" y="198"/>
                  </a:lnTo>
                  <a:lnTo>
                    <a:pt x="2315" y="243"/>
                  </a:lnTo>
                  <a:lnTo>
                    <a:pt x="2332" y="265"/>
                  </a:lnTo>
                  <a:lnTo>
                    <a:pt x="2348" y="314"/>
                  </a:lnTo>
                  <a:lnTo>
                    <a:pt x="2364" y="361"/>
                  </a:lnTo>
                  <a:lnTo>
                    <a:pt x="2380" y="376"/>
                  </a:lnTo>
                  <a:lnTo>
                    <a:pt x="2397" y="381"/>
                  </a:lnTo>
                  <a:lnTo>
                    <a:pt x="2413" y="381"/>
                  </a:lnTo>
                  <a:lnTo>
                    <a:pt x="2429" y="371"/>
                  </a:lnTo>
                  <a:lnTo>
                    <a:pt x="2446" y="312"/>
                  </a:lnTo>
                  <a:lnTo>
                    <a:pt x="2462" y="183"/>
                  </a:lnTo>
                  <a:lnTo>
                    <a:pt x="2478" y="97"/>
                  </a:lnTo>
                  <a:lnTo>
                    <a:pt x="2495" y="47"/>
                  </a:lnTo>
                  <a:lnTo>
                    <a:pt x="2511" y="45"/>
                  </a:lnTo>
                  <a:lnTo>
                    <a:pt x="2527" y="67"/>
                  </a:lnTo>
                  <a:lnTo>
                    <a:pt x="2543" y="94"/>
                  </a:lnTo>
                  <a:lnTo>
                    <a:pt x="2560" y="119"/>
                  </a:lnTo>
                  <a:lnTo>
                    <a:pt x="2576" y="119"/>
                  </a:lnTo>
                  <a:lnTo>
                    <a:pt x="2592" y="121"/>
                  </a:lnTo>
                  <a:lnTo>
                    <a:pt x="2609" y="111"/>
                  </a:lnTo>
                  <a:lnTo>
                    <a:pt x="2625" y="102"/>
                  </a:lnTo>
                  <a:lnTo>
                    <a:pt x="2641" y="33"/>
                  </a:lnTo>
                  <a:lnTo>
                    <a:pt x="2658" y="33"/>
                  </a:lnTo>
                  <a:lnTo>
                    <a:pt x="2674" y="99"/>
                  </a:lnTo>
                  <a:lnTo>
                    <a:pt x="2690" y="134"/>
                  </a:lnTo>
                  <a:lnTo>
                    <a:pt x="2706" y="191"/>
                  </a:lnTo>
                  <a:lnTo>
                    <a:pt x="2723" y="248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8" name="Freeform 69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58 h 389"/>
                <a:gd name="T2" fmla="*/ 82 w 2723"/>
                <a:gd name="T3" fmla="*/ 351 h 389"/>
                <a:gd name="T4" fmla="*/ 131 w 2723"/>
                <a:gd name="T5" fmla="*/ 105 h 389"/>
                <a:gd name="T6" fmla="*/ 180 w 2723"/>
                <a:gd name="T7" fmla="*/ 55 h 389"/>
                <a:gd name="T8" fmla="*/ 229 w 2723"/>
                <a:gd name="T9" fmla="*/ 118 h 389"/>
                <a:gd name="T10" fmla="*/ 277 w 2723"/>
                <a:gd name="T11" fmla="*/ 65 h 389"/>
                <a:gd name="T12" fmla="*/ 326 w 2723"/>
                <a:gd name="T13" fmla="*/ 88 h 389"/>
                <a:gd name="T14" fmla="*/ 376 w 2723"/>
                <a:gd name="T15" fmla="*/ 246 h 389"/>
                <a:gd name="T16" fmla="*/ 424 w 2723"/>
                <a:gd name="T17" fmla="*/ 361 h 389"/>
                <a:gd name="T18" fmla="*/ 473 w 2723"/>
                <a:gd name="T19" fmla="*/ 341 h 389"/>
                <a:gd name="T20" fmla="*/ 522 w 2723"/>
                <a:gd name="T21" fmla="*/ 123 h 389"/>
                <a:gd name="T22" fmla="*/ 571 w 2723"/>
                <a:gd name="T23" fmla="*/ 83 h 389"/>
                <a:gd name="T24" fmla="*/ 620 w 2723"/>
                <a:gd name="T25" fmla="*/ 140 h 389"/>
                <a:gd name="T26" fmla="*/ 669 w 2723"/>
                <a:gd name="T27" fmla="*/ 116 h 389"/>
                <a:gd name="T28" fmla="*/ 718 w 2723"/>
                <a:gd name="T29" fmla="*/ 90 h 389"/>
                <a:gd name="T30" fmla="*/ 767 w 2723"/>
                <a:gd name="T31" fmla="*/ 241 h 389"/>
                <a:gd name="T32" fmla="*/ 816 w 2723"/>
                <a:gd name="T33" fmla="*/ 358 h 389"/>
                <a:gd name="T34" fmla="*/ 865 w 2723"/>
                <a:gd name="T35" fmla="*/ 346 h 389"/>
                <a:gd name="T36" fmla="*/ 913 w 2723"/>
                <a:gd name="T37" fmla="*/ 121 h 389"/>
                <a:gd name="T38" fmla="*/ 962 w 2723"/>
                <a:gd name="T39" fmla="*/ 83 h 389"/>
                <a:gd name="T40" fmla="*/ 1011 w 2723"/>
                <a:gd name="T41" fmla="*/ 143 h 389"/>
                <a:gd name="T42" fmla="*/ 1060 w 2723"/>
                <a:gd name="T43" fmla="*/ 108 h 389"/>
                <a:gd name="T44" fmla="*/ 1109 w 2723"/>
                <a:gd name="T45" fmla="*/ 93 h 389"/>
                <a:gd name="T46" fmla="*/ 1158 w 2723"/>
                <a:gd name="T47" fmla="*/ 243 h 389"/>
                <a:gd name="T48" fmla="*/ 1207 w 2723"/>
                <a:gd name="T49" fmla="*/ 348 h 389"/>
                <a:gd name="T50" fmla="*/ 1256 w 2723"/>
                <a:gd name="T51" fmla="*/ 326 h 389"/>
                <a:gd name="T52" fmla="*/ 1305 w 2723"/>
                <a:gd name="T53" fmla="*/ 116 h 389"/>
                <a:gd name="T54" fmla="*/ 1354 w 2723"/>
                <a:gd name="T55" fmla="*/ 73 h 389"/>
                <a:gd name="T56" fmla="*/ 1402 w 2723"/>
                <a:gd name="T57" fmla="*/ 143 h 389"/>
                <a:gd name="T58" fmla="*/ 1451 w 2723"/>
                <a:gd name="T59" fmla="*/ 116 h 389"/>
                <a:gd name="T60" fmla="*/ 1500 w 2723"/>
                <a:gd name="T61" fmla="*/ 86 h 389"/>
                <a:gd name="T62" fmla="*/ 1549 w 2723"/>
                <a:gd name="T63" fmla="*/ 241 h 389"/>
                <a:gd name="T64" fmla="*/ 1598 w 2723"/>
                <a:gd name="T65" fmla="*/ 351 h 389"/>
                <a:gd name="T66" fmla="*/ 1647 w 2723"/>
                <a:gd name="T67" fmla="*/ 354 h 389"/>
                <a:gd name="T68" fmla="*/ 1696 w 2723"/>
                <a:gd name="T69" fmla="*/ 226 h 389"/>
                <a:gd name="T70" fmla="*/ 1745 w 2723"/>
                <a:gd name="T71" fmla="*/ 171 h 389"/>
                <a:gd name="T72" fmla="*/ 1794 w 2723"/>
                <a:gd name="T73" fmla="*/ 273 h 389"/>
                <a:gd name="T74" fmla="*/ 1843 w 2723"/>
                <a:gd name="T75" fmla="*/ 213 h 389"/>
                <a:gd name="T76" fmla="*/ 1891 w 2723"/>
                <a:gd name="T77" fmla="*/ 168 h 389"/>
                <a:gd name="T78" fmla="*/ 1940 w 2723"/>
                <a:gd name="T79" fmla="*/ 278 h 389"/>
                <a:gd name="T80" fmla="*/ 1989 w 2723"/>
                <a:gd name="T81" fmla="*/ 374 h 389"/>
                <a:gd name="T82" fmla="*/ 2038 w 2723"/>
                <a:gd name="T83" fmla="*/ 381 h 389"/>
                <a:gd name="T84" fmla="*/ 2087 w 2723"/>
                <a:gd name="T85" fmla="*/ 366 h 389"/>
                <a:gd name="T86" fmla="*/ 2136 w 2723"/>
                <a:gd name="T87" fmla="*/ 271 h 389"/>
                <a:gd name="T88" fmla="*/ 2185 w 2723"/>
                <a:gd name="T89" fmla="*/ 324 h 389"/>
                <a:gd name="T90" fmla="*/ 2234 w 2723"/>
                <a:gd name="T91" fmla="*/ 271 h 389"/>
                <a:gd name="T92" fmla="*/ 2283 w 2723"/>
                <a:gd name="T93" fmla="*/ 203 h 389"/>
                <a:gd name="T94" fmla="*/ 2332 w 2723"/>
                <a:gd name="T95" fmla="*/ 266 h 389"/>
                <a:gd name="T96" fmla="*/ 2380 w 2723"/>
                <a:gd name="T97" fmla="*/ 376 h 389"/>
                <a:gd name="T98" fmla="*/ 2429 w 2723"/>
                <a:gd name="T99" fmla="*/ 366 h 389"/>
                <a:gd name="T100" fmla="*/ 2478 w 2723"/>
                <a:gd name="T101" fmla="*/ 105 h 389"/>
                <a:gd name="T102" fmla="*/ 2527 w 2723"/>
                <a:gd name="T103" fmla="*/ 30 h 389"/>
                <a:gd name="T104" fmla="*/ 2576 w 2723"/>
                <a:gd name="T105" fmla="*/ 78 h 389"/>
                <a:gd name="T106" fmla="*/ 2625 w 2723"/>
                <a:gd name="T107" fmla="*/ 8 h 389"/>
                <a:gd name="T108" fmla="*/ 2674 w 2723"/>
                <a:gd name="T109" fmla="*/ 88 h 389"/>
                <a:gd name="T110" fmla="*/ 2723 w 2723"/>
                <a:gd name="T111" fmla="*/ 24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1"/>
                  </a:moveTo>
                  <a:lnTo>
                    <a:pt x="17" y="341"/>
                  </a:lnTo>
                  <a:lnTo>
                    <a:pt x="33" y="358"/>
                  </a:lnTo>
                  <a:lnTo>
                    <a:pt x="49" y="366"/>
                  </a:lnTo>
                  <a:lnTo>
                    <a:pt x="66" y="376"/>
                  </a:lnTo>
                  <a:lnTo>
                    <a:pt x="82" y="351"/>
                  </a:lnTo>
                  <a:lnTo>
                    <a:pt x="98" y="288"/>
                  </a:lnTo>
                  <a:lnTo>
                    <a:pt x="114" y="183"/>
                  </a:lnTo>
                  <a:lnTo>
                    <a:pt x="131" y="105"/>
                  </a:lnTo>
                  <a:lnTo>
                    <a:pt x="147" y="43"/>
                  </a:lnTo>
                  <a:lnTo>
                    <a:pt x="163" y="53"/>
                  </a:lnTo>
                  <a:lnTo>
                    <a:pt x="180" y="55"/>
                  </a:lnTo>
                  <a:lnTo>
                    <a:pt x="196" y="86"/>
                  </a:lnTo>
                  <a:lnTo>
                    <a:pt x="212" y="128"/>
                  </a:lnTo>
                  <a:lnTo>
                    <a:pt x="229" y="118"/>
                  </a:lnTo>
                  <a:lnTo>
                    <a:pt x="245" y="110"/>
                  </a:lnTo>
                  <a:lnTo>
                    <a:pt x="261" y="78"/>
                  </a:lnTo>
                  <a:lnTo>
                    <a:pt x="277" y="65"/>
                  </a:lnTo>
                  <a:lnTo>
                    <a:pt x="294" y="23"/>
                  </a:lnTo>
                  <a:lnTo>
                    <a:pt x="310" y="33"/>
                  </a:lnTo>
                  <a:lnTo>
                    <a:pt x="326" y="88"/>
                  </a:lnTo>
                  <a:lnTo>
                    <a:pt x="343" y="133"/>
                  </a:lnTo>
                  <a:lnTo>
                    <a:pt x="359" y="183"/>
                  </a:lnTo>
                  <a:lnTo>
                    <a:pt x="376" y="246"/>
                  </a:lnTo>
                  <a:lnTo>
                    <a:pt x="392" y="293"/>
                  </a:lnTo>
                  <a:lnTo>
                    <a:pt x="408" y="358"/>
                  </a:lnTo>
                  <a:lnTo>
                    <a:pt x="424" y="361"/>
                  </a:lnTo>
                  <a:lnTo>
                    <a:pt x="440" y="369"/>
                  </a:lnTo>
                  <a:lnTo>
                    <a:pt x="457" y="363"/>
                  </a:lnTo>
                  <a:lnTo>
                    <a:pt x="473" y="341"/>
                  </a:lnTo>
                  <a:lnTo>
                    <a:pt x="490" y="296"/>
                  </a:lnTo>
                  <a:lnTo>
                    <a:pt x="506" y="183"/>
                  </a:lnTo>
                  <a:lnTo>
                    <a:pt x="522" y="123"/>
                  </a:lnTo>
                  <a:lnTo>
                    <a:pt x="539" y="73"/>
                  </a:lnTo>
                  <a:lnTo>
                    <a:pt x="555" y="68"/>
                  </a:lnTo>
                  <a:lnTo>
                    <a:pt x="571" y="83"/>
                  </a:lnTo>
                  <a:lnTo>
                    <a:pt x="587" y="105"/>
                  </a:lnTo>
                  <a:lnTo>
                    <a:pt x="603" y="133"/>
                  </a:lnTo>
                  <a:lnTo>
                    <a:pt x="620" y="140"/>
                  </a:lnTo>
                  <a:lnTo>
                    <a:pt x="636" y="133"/>
                  </a:lnTo>
                  <a:lnTo>
                    <a:pt x="653" y="133"/>
                  </a:lnTo>
                  <a:lnTo>
                    <a:pt x="669" y="116"/>
                  </a:lnTo>
                  <a:lnTo>
                    <a:pt x="685" y="28"/>
                  </a:lnTo>
                  <a:lnTo>
                    <a:pt x="702" y="43"/>
                  </a:lnTo>
                  <a:lnTo>
                    <a:pt x="718" y="90"/>
                  </a:lnTo>
                  <a:lnTo>
                    <a:pt x="734" y="121"/>
                  </a:lnTo>
                  <a:lnTo>
                    <a:pt x="750" y="168"/>
                  </a:lnTo>
                  <a:lnTo>
                    <a:pt x="767" y="241"/>
                  </a:lnTo>
                  <a:lnTo>
                    <a:pt x="783" y="298"/>
                  </a:lnTo>
                  <a:lnTo>
                    <a:pt x="799" y="333"/>
                  </a:lnTo>
                  <a:lnTo>
                    <a:pt x="816" y="358"/>
                  </a:lnTo>
                  <a:lnTo>
                    <a:pt x="832" y="363"/>
                  </a:lnTo>
                  <a:lnTo>
                    <a:pt x="848" y="369"/>
                  </a:lnTo>
                  <a:lnTo>
                    <a:pt x="865" y="346"/>
                  </a:lnTo>
                  <a:lnTo>
                    <a:pt x="881" y="296"/>
                  </a:lnTo>
                  <a:lnTo>
                    <a:pt x="897" y="173"/>
                  </a:lnTo>
                  <a:lnTo>
                    <a:pt x="913" y="121"/>
                  </a:lnTo>
                  <a:lnTo>
                    <a:pt x="930" y="50"/>
                  </a:lnTo>
                  <a:lnTo>
                    <a:pt x="946" y="63"/>
                  </a:lnTo>
                  <a:lnTo>
                    <a:pt x="962" y="83"/>
                  </a:lnTo>
                  <a:lnTo>
                    <a:pt x="979" y="105"/>
                  </a:lnTo>
                  <a:lnTo>
                    <a:pt x="995" y="148"/>
                  </a:lnTo>
                  <a:lnTo>
                    <a:pt x="1011" y="143"/>
                  </a:lnTo>
                  <a:lnTo>
                    <a:pt x="1028" y="140"/>
                  </a:lnTo>
                  <a:lnTo>
                    <a:pt x="1044" y="123"/>
                  </a:lnTo>
                  <a:lnTo>
                    <a:pt x="1060" y="108"/>
                  </a:lnTo>
                  <a:lnTo>
                    <a:pt x="1076" y="28"/>
                  </a:lnTo>
                  <a:lnTo>
                    <a:pt x="1093" y="45"/>
                  </a:lnTo>
                  <a:lnTo>
                    <a:pt x="1109" y="93"/>
                  </a:lnTo>
                  <a:lnTo>
                    <a:pt x="1125" y="140"/>
                  </a:lnTo>
                  <a:lnTo>
                    <a:pt x="1142" y="203"/>
                  </a:lnTo>
                  <a:lnTo>
                    <a:pt x="1158" y="243"/>
                  </a:lnTo>
                  <a:lnTo>
                    <a:pt x="1174" y="296"/>
                  </a:lnTo>
                  <a:lnTo>
                    <a:pt x="1191" y="328"/>
                  </a:lnTo>
                  <a:lnTo>
                    <a:pt x="1207" y="348"/>
                  </a:lnTo>
                  <a:lnTo>
                    <a:pt x="1223" y="354"/>
                  </a:lnTo>
                  <a:lnTo>
                    <a:pt x="1239" y="358"/>
                  </a:lnTo>
                  <a:lnTo>
                    <a:pt x="1256" y="326"/>
                  </a:lnTo>
                  <a:lnTo>
                    <a:pt x="1272" y="298"/>
                  </a:lnTo>
                  <a:lnTo>
                    <a:pt x="1288" y="151"/>
                  </a:lnTo>
                  <a:lnTo>
                    <a:pt x="1305" y="116"/>
                  </a:lnTo>
                  <a:lnTo>
                    <a:pt x="1321" y="63"/>
                  </a:lnTo>
                  <a:lnTo>
                    <a:pt x="1337" y="65"/>
                  </a:lnTo>
                  <a:lnTo>
                    <a:pt x="1354" y="73"/>
                  </a:lnTo>
                  <a:lnTo>
                    <a:pt x="1370" y="95"/>
                  </a:lnTo>
                  <a:lnTo>
                    <a:pt x="1386" y="143"/>
                  </a:lnTo>
                  <a:lnTo>
                    <a:pt x="1402" y="143"/>
                  </a:lnTo>
                  <a:lnTo>
                    <a:pt x="1419" y="128"/>
                  </a:lnTo>
                  <a:lnTo>
                    <a:pt x="1435" y="133"/>
                  </a:lnTo>
                  <a:lnTo>
                    <a:pt x="1451" y="116"/>
                  </a:lnTo>
                  <a:lnTo>
                    <a:pt x="1468" y="20"/>
                  </a:lnTo>
                  <a:lnTo>
                    <a:pt x="1484" y="30"/>
                  </a:lnTo>
                  <a:lnTo>
                    <a:pt x="1500" y="86"/>
                  </a:lnTo>
                  <a:lnTo>
                    <a:pt x="1517" y="138"/>
                  </a:lnTo>
                  <a:lnTo>
                    <a:pt x="1533" y="196"/>
                  </a:lnTo>
                  <a:lnTo>
                    <a:pt x="1549" y="241"/>
                  </a:lnTo>
                  <a:lnTo>
                    <a:pt x="1565" y="303"/>
                  </a:lnTo>
                  <a:lnTo>
                    <a:pt x="1582" y="341"/>
                  </a:lnTo>
                  <a:lnTo>
                    <a:pt x="1598" y="351"/>
                  </a:lnTo>
                  <a:lnTo>
                    <a:pt x="1614" y="361"/>
                  </a:lnTo>
                  <a:lnTo>
                    <a:pt x="1631" y="371"/>
                  </a:lnTo>
                  <a:lnTo>
                    <a:pt x="1647" y="354"/>
                  </a:lnTo>
                  <a:lnTo>
                    <a:pt x="1663" y="316"/>
                  </a:lnTo>
                  <a:lnTo>
                    <a:pt x="1680" y="243"/>
                  </a:lnTo>
                  <a:lnTo>
                    <a:pt x="1696" y="226"/>
                  </a:lnTo>
                  <a:lnTo>
                    <a:pt x="1712" y="158"/>
                  </a:lnTo>
                  <a:lnTo>
                    <a:pt x="1728" y="148"/>
                  </a:lnTo>
                  <a:lnTo>
                    <a:pt x="1745" y="171"/>
                  </a:lnTo>
                  <a:lnTo>
                    <a:pt x="1761" y="186"/>
                  </a:lnTo>
                  <a:lnTo>
                    <a:pt x="1777" y="238"/>
                  </a:lnTo>
                  <a:lnTo>
                    <a:pt x="1794" y="273"/>
                  </a:lnTo>
                  <a:lnTo>
                    <a:pt x="1810" y="261"/>
                  </a:lnTo>
                  <a:lnTo>
                    <a:pt x="1826" y="256"/>
                  </a:lnTo>
                  <a:lnTo>
                    <a:pt x="1843" y="213"/>
                  </a:lnTo>
                  <a:lnTo>
                    <a:pt x="1859" y="143"/>
                  </a:lnTo>
                  <a:lnTo>
                    <a:pt x="1875" y="131"/>
                  </a:lnTo>
                  <a:lnTo>
                    <a:pt x="1891" y="168"/>
                  </a:lnTo>
                  <a:lnTo>
                    <a:pt x="1908" y="201"/>
                  </a:lnTo>
                  <a:lnTo>
                    <a:pt x="1924" y="233"/>
                  </a:lnTo>
                  <a:lnTo>
                    <a:pt x="1940" y="278"/>
                  </a:lnTo>
                  <a:lnTo>
                    <a:pt x="1957" y="321"/>
                  </a:lnTo>
                  <a:lnTo>
                    <a:pt x="1973" y="346"/>
                  </a:lnTo>
                  <a:lnTo>
                    <a:pt x="1989" y="374"/>
                  </a:lnTo>
                  <a:lnTo>
                    <a:pt x="2006" y="381"/>
                  </a:lnTo>
                  <a:lnTo>
                    <a:pt x="2022" y="389"/>
                  </a:lnTo>
                  <a:lnTo>
                    <a:pt x="2038" y="381"/>
                  </a:lnTo>
                  <a:lnTo>
                    <a:pt x="2054" y="354"/>
                  </a:lnTo>
                  <a:lnTo>
                    <a:pt x="2071" y="354"/>
                  </a:lnTo>
                  <a:lnTo>
                    <a:pt x="2087" y="366"/>
                  </a:lnTo>
                  <a:lnTo>
                    <a:pt x="2103" y="313"/>
                  </a:lnTo>
                  <a:lnTo>
                    <a:pt x="2120" y="276"/>
                  </a:lnTo>
                  <a:lnTo>
                    <a:pt x="2136" y="271"/>
                  </a:lnTo>
                  <a:lnTo>
                    <a:pt x="2152" y="276"/>
                  </a:lnTo>
                  <a:lnTo>
                    <a:pt x="2169" y="311"/>
                  </a:lnTo>
                  <a:lnTo>
                    <a:pt x="2185" y="324"/>
                  </a:lnTo>
                  <a:lnTo>
                    <a:pt x="2201" y="318"/>
                  </a:lnTo>
                  <a:lnTo>
                    <a:pt x="2217" y="308"/>
                  </a:lnTo>
                  <a:lnTo>
                    <a:pt x="2234" y="271"/>
                  </a:lnTo>
                  <a:lnTo>
                    <a:pt x="2250" y="221"/>
                  </a:lnTo>
                  <a:lnTo>
                    <a:pt x="2266" y="198"/>
                  </a:lnTo>
                  <a:lnTo>
                    <a:pt x="2283" y="203"/>
                  </a:lnTo>
                  <a:lnTo>
                    <a:pt x="2299" y="208"/>
                  </a:lnTo>
                  <a:lnTo>
                    <a:pt x="2315" y="246"/>
                  </a:lnTo>
                  <a:lnTo>
                    <a:pt x="2332" y="266"/>
                  </a:lnTo>
                  <a:lnTo>
                    <a:pt x="2348" y="316"/>
                  </a:lnTo>
                  <a:lnTo>
                    <a:pt x="2364" y="358"/>
                  </a:lnTo>
                  <a:lnTo>
                    <a:pt x="2380" y="376"/>
                  </a:lnTo>
                  <a:lnTo>
                    <a:pt x="2397" y="389"/>
                  </a:lnTo>
                  <a:lnTo>
                    <a:pt x="2413" y="386"/>
                  </a:lnTo>
                  <a:lnTo>
                    <a:pt x="2429" y="366"/>
                  </a:lnTo>
                  <a:lnTo>
                    <a:pt x="2446" y="311"/>
                  </a:lnTo>
                  <a:lnTo>
                    <a:pt x="2462" y="218"/>
                  </a:lnTo>
                  <a:lnTo>
                    <a:pt x="2478" y="105"/>
                  </a:lnTo>
                  <a:lnTo>
                    <a:pt x="2495" y="10"/>
                  </a:lnTo>
                  <a:lnTo>
                    <a:pt x="2511" y="0"/>
                  </a:lnTo>
                  <a:lnTo>
                    <a:pt x="2527" y="30"/>
                  </a:lnTo>
                  <a:lnTo>
                    <a:pt x="2543" y="50"/>
                  </a:lnTo>
                  <a:lnTo>
                    <a:pt x="2560" y="88"/>
                  </a:lnTo>
                  <a:lnTo>
                    <a:pt x="2576" y="78"/>
                  </a:lnTo>
                  <a:lnTo>
                    <a:pt x="2592" y="68"/>
                  </a:lnTo>
                  <a:lnTo>
                    <a:pt x="2609" y="45"/>
                  </a:lnTo>
                  <a:lnTo>
                    <a:pt x="2625" y="8"/>
                  </a:lnTo>
                  <a:lnTo>
                    <a:pt x="2641" y="13"/>
                  </a:lnTo>
                  <a:lnTo>
                    <a:pt x="2658" y="33"/>
                  </a:lnTo>
                  <a:lnTo>
                    <a:pt x="2674" y="88"/>
                  </a:lnTo>
                  <a:lnTo>
                    <a:pt x="2690" y="138"/>
                  </a:lnTo>
                  <a:lnTo>
                    <a:pt x="2706" y="205"/>
                  </a:lnTo>
                  <a:lnTo>
                    <a:pt x="2723" y="243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9" name="Freeform 70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1 h 389"/>
                <a:gd name="T2" fmla="*/ 82 w 2723"/>
                <a:gd name="T3" fmla="*/ 320 h 389"/>
                <a:gd name="T4" fmla="*/ 131 w 2723"/>
                <a:gd name="T5" fmla="*/ 95 h 389"/>
                <a:gd name="T6" fmla="*/ 180 w 2723"/>
                <a:gd name="T7" fmla="*/ 48 h 389"/>
                <a:gd name="T8" fmla="*/ 229 w 2723"/>
                <a:gd name="T9" fmla="*/ 116 h 389"/>
                <a:gd name="T10" fmla="*/ 277 w 2723"/>
                <a:gd name="T11" fmla="*/ 55 h 389"/>
                <a:gd name="T12" fmla="*/ 326 w 2723"/>
                <a:gd name="T13" fmla="*/ 90 h 389"/>
                <a:gd name="T14" fmla="*/ 376 w 2723"/>
                <a:gd name="T15" fmla="*/ 223 h 389"/>
                <a:gd name="T16" fmla="*/ 424 w 2723"/>
                <a:gd name="T17" fmla="*/ 334 h 389"/>
                <a:gd name="T18" fmla="*/ 473 w 2723"/>
                <a:gd name="T19" fmla="*/ 332 h 389"/>
                <a:gd name="T20" fmla="*/ 522 w 2723"/>
                <a:gd name="T21" fmla="*/ 74 h 389"/>
                <a:gd name="T22" fmla="*/ 571 w 2723"/>
                <a:gd name="T23" fmla="*/ 22 h 389"/>
                <a:gd name="T24" fmla="*/ 620 w 2723"/>
                <a:gd name="T25" fmla="*/ 109 h 389"/>
                <a:gd name="T26" fmla="*/ 669 w 2723"/>
                <a:gd name="T27" fmla="*/ 95 h 389"/>
                <a:gd name="T28" fmla="*/ 718 w 2723"/>
                <a:gd name="T29" fmla="*/ 90 h 389"/>
                <a:gd name="T30" fmla="*/ 767 w 2723"/>
                <a:gd name="T31" fmla="*/ 225 h 389"/>
                <a:gd name="T32" fmla="*/ 816 w 2723"/>
                <a:gd name="T33" fmla="*/ 325 h 389"/>
                <a:gd name="T34" fmla="*/ 865 w 2723"/>
                <a:gd name="T35" fmla="*/ 332 h 389"/>
                <a:gd name="T36" fmla="*/ 913 w 2723"/>
                <a:gd name="T37" fmla="*/ 76 h 389"/>
                <a:gd name="T38" fmla="*/ 962 w 2723"/>
                <a:gd name="T39" fmla="*/ 19 h 389"/>
                <a:gd name="T40" fmla="*/ 1011 w 2723"/>
                <a:gd name="T41" fmla="*/ 86 h 389"/>
                <a:gd name="T42" fmla="*/ 1060 w 2723"/>
                <a:gd name="T43" fmla="*/ 69 h 389"/>
                <a:gd name="T44" fmla="*/ 1109 w 2723"/>
                <a:gd name="T45" fmla="*/ 86 h 389"/>
                <a:gd name="T46" fmla="*/ 1158 w 2723"/>
                <a:gd name="T47" fmla="*/ 235 h 389"/>
                <a:gd name="T48" fmla="*/ 1207 w 2723"/>
                <a:gd name="T49" fmla="*/ 336 h 389"/>
                <a:gd name="T50" fmla="*/ 1256 w 2723"/>
                <a:gd name="T51" fmla="*/ 339 h 389"/>
                <a:gd name="T52" fmla="*/ 1305 w 2723"/>
                <a:gd name="T53" fmla="*/ 97 h 389"/>
                <a:gd name="T54" fmla="*/ 1354 w 2723"/>
                <a:gd name="T55" fmla="*/ 2 h 389"/>
                <a:gd name="T56" fmla="*/ 1402 w 2723"/>
                <a:gd name="T57" fmla="*/ 86 h 389"/>
                <a:gd name="T58" fmla="*/ 1451 w 2723"/>
                <a:gd name="T59" fmla="*/ 76 h 389"/>
                <a:gd name="T60" fmla="*/ 1500 w 2723"/>
                <a:gd name="T61" fmla="*/ 83 h 389"/>
                <a:gd name="T62" fmla="*/ 1549 w 2723"/>
                <a:gd name="T63" fmla="*/ 221 h 389"/>
                <a:gd name="T64" fmla="*/ 1598 w 2723"/>
                <a:gd name="T65" fmla="*/ 332 h 389"/>
                <a:gd name="T66" fmla="*/ 1647 w 2723"/>
                <a:gd name="T67" fmla="*/ 336 h 389"/>
                <a:gd name="T68" fmla="*/ 1696 w 2723"/>
                <a:gd name="T69" fmla="*/ 206 h 389"/>
                <a:gd name="T70" fmla="*/ 1745 w 2723"/>
                <a:gd name="T71" fmla="*/ 147 h 389"/>
                <a:gd name="T72" fmla="*/ 1794 w 2723"/>
                <a:gd name="T73" fmla="*/ 254 h 389"/>
                <a:gd name="T74" fmla="*/ 1843 w 2723"/>
                <a:gd name="T75" fmla="*/ 249 h 389"/>
                <a:gd name="T76" fmla="*/ 1891 w 2723"/>
                <a:gd name="T77" fmla="*/ 152 h 389"/>
                <a:gd name="T78" fmla="*/ 1940 w 2723"/>
                <a:gd name="T79" fmla="*/ 263 h 389"/>
                <a:gd name="T80" fmla="*/ 1989 w 2723"/>
                <a:gd name="T81" fmla="*/ 355 h 389"/>
                <a:gd name="T82" fmla="*/ 2038 w 2723"/>
                <a:gd name="T83" fmla="*/ 374 h 389"/>
                <a:gd name="T84" fmla="*/ 2087 w 2723"/>
                <a:gd name="T85" fmla="*/ 341 h 389"/>
                <a:gd name="T86" fmla="*/ 2136 w 2723"/>
                <a:gd name="T87" fmla="*/ 249 h 389"/>
                <a:gd name="T88" fmla="*/ 2185 w 2723"/>
                <a:gd name="T89" fmla="*/ 292 h 389"/>
                <a:gd name="T90" fmla="*/ 2234 w 2723"/>
                <a:gd name="T91" fmla="*/ 277 h 389"/>
                <a:gd name="T92" fmla="*/ 2283 w 2723"/>
                <a:gd name="T93" fmla="*/ 185 h 389"/>
                <a:gd name="T94" fmla="*/ 2332 w 2723"/>
                <a:gd name="T95" fmla="*/ 263 h 389"/>
                <a:gd name="T96" fmla="*/ 2380 w 2723"/>
                <a:gd name="T97" fmla="*/ 363 h 389"/>
                <a:gd name="T98" fmla="*/ 2429 w 2723"/>
                <a:gd name="T99" fmla="*/ 348 h 389"/>
                <a:gd name="T100" fmla="*/ 2478 w 2723"/>
                <a:gd name="T101" fmla="*/ 93 h 389"/>
                <a:gd name="T102" fmla="*/ 2527 w 2723"/>
                <a:gd name="T103" fmla="*/ 7 h 389"/>
                <a:gd name="T104" fmla="*/ 2576 w 2723"/>
                <a:gd name="T105" fmla="*/ 78 h 389"/>
                <a:gd name="T106" fmla="*/ 2625 w 2723"/>
                <a:gd name="T107" fmla="*/ 66 h 389"/>
                <a:gd name="T108" fmla="*/ 2674 w 2723"/>
                <a:gd name="T109" fmla="*/ 93 h 389"/>
                <a:gd name="T110" fmla="*/ 2723 w 2723"/>
                <a:gd name="T111" fmla="*/ 21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72"/>
                  </a:moveTo>
                  <a:lnTo>
                    <a:pt x="17" y="318"/>
                  </a:lnTo>
                  <a:lnTo>
                    <a:pt x="33" y="341"/>
                  </a:lnTo>
                  <a:lnTo>
                    <a:pt x="49" y="329"/>
                  </a:lnTo>
                  <a:lnTo>
                    <a:pt x="66" y="351"/>
                  </a:lnTo>
                  <a:lnTo>
                    <a:pt x="82" y="320"/>
                  </a:lnTo>
                  <a:lnTo>
                    <a:pt x="98" y="292"/>
                  </a:lnTo>
                  <a:lnTo>
                    <a:pt x="114" y="197"/>
                  </a:lnTo>
                  <a:lnTo>
                    <a:pt x="131" y="95"/>
                  </a:lnTo>
                  <a:lnTo>
                    <a:pt x="147" y="33"/>
                  </a:lnTo>
                  <a:lnTo>
                    <a:pt x="163" y="24"/>
                  </a:lnTo>
                  <a:lnTo>
                    <a:pt x="180" y="48"/>
                  </a:lnTo>
                  <a:lnTo>
                    <a:pt x="196" y="81"/>
                  </a:lnTo>
                  <a:lnTo>
                    <a:pt x="212" y="109"/>
                  </a:lnTo>
                  <a:lnTo>
                    <a:pt x="229" y="116"/>
                  </a:lnTo>
                  <a:lnTo>
                    <a:pt x="245" y="111"/>
                  </a:lnTo>
                  <a:lnTo>
                    <a:pt x="261" y="95"/>
                  </a:lnTo>
                  <a:lnTo>
                    <a:pt x="277" y="55"/>
                  </a:lnTo>
                  <a:lnTo>
                    <a:pt x="294" y="10"/>
                  </a:lnTo>
                  <a:lnTo>
                    <a:pt x="310" y="31"/>
                  </a:lnTo>
                  <a:lnTo>
                    <a:pt x="326" y="90"/>
                  </a:lnTo>
                  <a:lnTo>
                    <a:pt x="343" y="121"/>
                  </a:lnTo>
                  <a:lnTo>
                    <a:pt x="359" y="180"/>
                  </a:lnTo>
                  <a:lnTo>
                    <a:pt x="376" y="223"/>
                  </a:lnTo>
                  <a:lnTo>
                    <a:pt x="392" y="272"/>
                  </a:lnTo>
                  <a:lnTo>
                    <a:pt x="408" y="318"/>
                  </a:lnTo>
                  <a:lnTo>
                    <a:pt x="424" y="334"/>
                  </a:lnTo>
                  <a:lnTo>
                    <a:pt x="440" y="346"/>
                  </a:lnTo>
                  <a:lnTo>
                    <a:pt x="457" y="353"/>
                  </a:lnTo>
                  <a:lnTo>
                    <a:pt x="473" y="332"/>
                  </a:lnTo>
                  <a:lnTo>
                    <a:pt x="490" y="287"/>
                  </a:lnTo>
                  <a:lnTo>
                    <a:pt x="506" y="180"/>
                  </a:lnTo>
                  <a:lnTo>
                    <a:pt x="522" y="74"/>
                  </a:lnTo>
                  <a:lnTo>
                    <a:pt x="539" y="17"/>
                  </a:lnTo>
                  <a:lnTo>
                    <a:pt x="555" y="15"/>
                  </a:lnTo>
                  <a:lnTo>
                    <a:pt x="571" y="22"/>
                  </a:lnTo>
                  <a:lnTo>
                    <a:pt x="587" y="50"/>
                  </a:lnTo>
                  <a:lnTo>
                    <a:pt x="603" y="119"/>
                  </a:lnTo>
                  <a:lnTo>
                    <a:pt x="620" y="109"/>
                  </a:lnTo>
                  <a:lnTo>
                    <a:pt x="636" y="109"/>
                  </a:lnTo>
                  <a:lnTo>
                    <a:pt x="653" y="95"/>
                  </a:lnTo>
                  <a:lnTo>
                    <a:pt x="669" y="95"/>
                  </a:lnTo>
                  <a:lnTo>
                    <a:pt x="685" y="22"/>
                  </a:lnTo>
                  <a:lnTo>
                    <a:pt x="702" y="36"/>
                  </a:lnTo>
                  <a:lnTo>
                    <a:pt x="718" y="90"/>
                  </a:lnTo>
                  <a:lnTo>
                    <a:pt x="734" y="128"/>
                  </a:lnTo>
                  <a:lnTo>
                    <a:pt x="750" y="175"/>
                  </a:lnTo>
                  <a:lnTo>
                    <a:pt x="767" y="225"/>
                  </a:lnTo>
                  <a:lnTo>
                    <a:pt x="783" y="254"/>
                  </a:lnTo>
                  <a:lnTo>
                    <a:pt x="799" y="282"/>
                  </a:lnTo>
                  <a:lnTo>
                    <a:pt x="816" y="325"/>
                  </a:lnTo>
                  <a:lnTo>
                    <a:pt x="832" y="322"/>
                  </a:lnTo>
                  <a:lnTo>
                    <a:pt x="848" y="339"/>
                  </a:lnTo>
                  <a:lnTo>
                    <a:pt x="865" y="332"/>
                  </a:lnTo>
                  <a:lnTo>
                    <a:pt x="881" y="292"/>
                  </a:lnTo>
                  <a:lnTo>
                    <a:pt x="897" y="187"/>
                  </a:lnTo>
                  <a:lnTo>
                    <a:pt x="913" y="76"/>
                  </a:lnTo>
                  <a:lnTo>
                    <a:pt x="930" y="0"/>
                  </a:lnTo>
                  <a:lnTo>
                    <a:pt x="946" y="7"/>
                  </a:lnTo>
                  <a:lnTo>
                    <a:pt x="962" y="19"/>
                  </a:lnTo>
                  <a:lnTo>
                    <a:pt x="979" y="45"/>
                  </a:lnTo>
                  <a:lnTo>
                    <a:pt x="995" y="86"/>
                  </a:lnTo>
                  <a:lnTo>
                    <a:pt x="1011" y="86"/>
                  </a:lnTo>
                  <a:lnTo>
                    <a:pt x="1028" y="74"/>
                  </a:lnTo>
                  <a:lnTo>
                    <a:pt x="1044" y="62"/>
                  </a:lnTo>
                  <a:lnTo>
                    <a:pt x="1060" y="69"/>
                  </a:lnTo>
                  <a:lnTo>
                    <a:pt x="1076" y="5"/>
                  </a:lnTo>
                  <a:lnTo>
                    <a:pt x="1093" y="36"/>
                  </a:lnTo>
                  <a:lnTo>
                    <a:pt x="1109" y="86"/>
                  </a:lnTo>
                  <a:lnTo>
                    <a:pt x="1125" y="124"/>
                  </a:lnTo>
                  <a:lnTo>
                    <a:pt x="1142" y="183"/>
                  </a:lnTo>
                  <a:lnTo>
                    <a:pt x="1158" y="235"/>
                  </a:lnTo>
                  <a:lnTo>
                    <a:pt x="1174" y="277"/>
                  </a:lnTo>
                  <a:lnTo>
                    <a:pt x="1191" y="315"/>
                  </a:lnTo>
                  <a:lnTo>
                    <a:pt x="1207" y="336"/>
                  </a:lnTo>
                  <a:lnTo>
                    <a:pt x="1223" y="353"/>
                  </a:lnTo>
                  <a:lnTo>
                    <a:pt x="1239" y="351"/>
                  </a:lnTo>
                  <a:lnTo>
                    <a:pt x="1256" y="339"/>
                  </a:lnTo>
                  <a:lnTo>
                    <a:pt x="1272" y="292"/>
                  </a:lnTo>
                  <a:lnTo>
                    <a:pt x="1288" y="183"/>
                  </a:lnTo>
                  <a:lnTo>
                    <a:pt x="1305" y="97"/>
                  </a:lnTo>
                  <a:lnTo>
                    <a:pt x="1321" y="31"/>
                  </a:lnTo>
                  <a:lnTo>
                    <a:pt x="1337" y="7"/>
                  </a:lnTo>
                  <a:lnTo>
                    <a:pt x="1354" y="2"/>
                  </a:lnTo>
                  <a:lnTo>
                    <a:pt x="1370" y="29"/>
                  </a:lnTo>
                  <a:lnTo>
                    <a:pt x="1386" y="88"/>
                  </a:lnTo>
                  <a:lnTo>
                    <a:pt x="1402" y="86"/>
                  </a:lnTo>
                  <a:lnTo>
                    <a:pt x="1419" y="90"/>
                  </a:lnTo>
                  <a:lnTo>
                    <a:pt x="1435" y="81"/>
                  </a:lnTo>
                  <a:lnTo>
                    <a:pt x="1451" y="76"/>
                  </a:lnTo>
                  <a:lnTo>
                    <a:pt x="1468" y="38"/>
                  </a:lnTo>
                  <a:lnTo>
                    <a:pt x="1484" y="26"/>
                  </a:lnTo>
                  <a:lnTo>
                    <a:pt x="1500" y="83"/>
                  </a:lnTo>
                  <a:lnTo>
                    <a:pt x="1517" y="126"/>
                  </a:lnTo>
                  <a:lnTo>
                    <a:pt x="1533" y="183"/>
                  </a:lnTo>
                  <a:lnTo>
                    <a:pt x="1549" y="221"/>
                  </a:lnTo>
                  <a:lnTo>
                    <a:pt x="1565" y="251"/>
                  </a:lnTo>
                  <a:lnTo>
                    <a:pt x="1582" y="305"/>
                  </a:lnTo>
                  <a:lnTo>
                    <a:pt x="1598" y="332"/>
                  </a:lnTo>
                  <a:lnTo>
                    <a:pt x="1614" y="341"/>
                  </a:lnTo>
                  <a:lnTo>
                    <a:pt x="1631" y="351"/>
                  </a:lnTo>
                  <a:lnTo>
                    <a:pt x="1647" y="336"/>
                  </a:lnTo>
                  <a:lnTo>
                    <a:pt x="1663" y="320"/>
                  </a:lnTo>
                  <a:lnTo>
                    <a:pt x="1680" y="244"/>
                  </a:lnTo>
                  <a:lnTo>
                    <a:pt x="1696" y="206"/>
                  </a:lnTo>
                  <a:lnTo>
                    <a:pt x="1712" y="157"/>
                  </a:lnTo>
                  <a:lnTo>
                    <a:pt x="1728" y="137"/>
                  </a:lnTo>
                  <a:lnTo>
                    <a:pt x="1745" y="147"/>
                  </a:lnTo>
                  <a:lnTo>
                    <a:pt x="1761" y="171"/>
                  </a:lnTo>
                  <a:lnTo>
                    <a:pt x="1777" y="221"/>
                  </a:lnTo>
                  <a:lnTo>
                    <a:pt x="1794" y="254"/>
                  </a:lnTo>
                  <a:lnTo>
                    <a:pt x="1810" y="242"/>
                  </a:lnTo>
                  <a:lnTo>
                    <a:pt x="1826" y="249"/>
                  </a:lnTo>
                  <a:lnTo>
                    <a:pt x="1843" y="249"/>
                  </a:lnTo>
                  <a:lnTo>
                    <a:pt x="1859" y="149"/>
                  </a:lnTo>
                  <a:lnTo>
                    <a:pt x="1875" y="116"/>
                  </a:lnTo>
                  <a:lnTo>
                    <a:pt x="1891" y="152"/>
                  </a:lnTo>
                  <a:lnTo>
                    <a:pt x="1908" y="180"/>
                  </a:lnTo>
                  <a:lnTo>
                    <a:pt x="1924" y="221"/>
                  </a:lnTo>
                  <a:lnTo>
                    <a:pt x="1940" y="263"/>
                  </a:lnTo>
                  <a:lnTo>
                    <a:pt x="1957" y="301"/>
                  </a:lnTo>
                  <a:lnTo>
                    <a:pt x="1973" y="329"/>
                  </a:lnTo>
                  <a:lnTo>
                    <a:pt x="1989" y="355"/>
                  </a:lnTo>
                  <a:lnTo>
                    <a:pt x="2006" y="367"/>
                  </a:lnTo>
                  <a:lnTo>
                    <a:pt x="2022" y="389"/>
                  </a:lnTo>
                  <a:lnTo>
                    <a:pt x="2038" y="374"/>
                  </a:lnTo>
                  <a:lnTo>
                    <a:pt x="2054" y="355"/>
                  </a:lnTo>
                  <a:lnTo>
                    <a:pt x="2071" y="329"/>
                  </a:lnTo>
                  <a:lnTo>
                    <a:pt x="2087" y="341"/>
                  </a:lnTo>
                  <a:lnTo>
                    <a:pt x="2103" y="301"/>
                  </a:lnTo>
                  <a:lnTo>
                    <a:pt x="2120" y="256"/>
                  </a:lnTo>
                  <a:lnTo>
                    <a:pt x="2136" y="249"/>
                  </a:lnTo>
                  <a:lnTo>
                    <a:pt x="2152" y="237"/>
                  </a:lnTo>
                  <a:lnTo>
                    <a:pt x="2169" y="261"/>
                  </a:lnTo>
                  <a:lnTo>
                    <a:pt x="2185" y="292"/>
                  </a:lnTo>
                  <a:lnTo>
                    <a:pt x="2201" y="296"/>
                  </a:lnTo>
                  <a:lnTo>
                    <a:pt x="2217" y="303"/>
                  </a:lnTo>
                  <a:lnTo>
                    <a:pt x="2234" y="277"/>
                  </a:lnTo>
                  <a:lnTo>
                    <a:pt x="2250" y="206"/>
                  </a:lnTo>
                  <a:lnTo>
                    <a:pt x="2266" y="185"/>
                  </a:lnTo>
                  <a:lnTo>
                    <a:pt x="2283" y="185"/>
                  </a:lnTo>
                  <a:lnTo>
                    <a:pt x="2299" y="194"/>
                  </a:lnTo>
                  <a:lnTo>
                    <a:pt x="2315" y="223"/>
                  </a:lnTo>
                  <a:lnTo>
                    <a:pt x="2332" y="263"/>
                  </a:lnTo>
                  <a:lnTo>
                    <a:pt x="2348" y="310"/>
                  </a:lnTo>
                  <a:lnTo>
                    <a:pt x="2364" y="348"/>
                  </a:lnTo>
                  <a:lnTo>
                    <a:pt x="2380" y="363"/>
                  </a:lnTo>
                  <a:lnTo>
                    <a:pt x="2397" y="367"/>
                  </a:lnTo>
                  <a:lnTo>
                    <a:pt x="2413" y="363"/>
                  </a:lnTo>
                  <a:lnTo>
                    <a:pt x="2429" y="348"/>
                  </a:lnTo>
                  <a:lnTo>
                    <a:pt x="2446" y="301"/>
                  </a:lnTo>
                  <a:lnTo>
                    <a:pt x="2462" y="192"/>
                  </a:lnTo>
                  <a:lnTo>
                    <a:pt x="2478" y="93"/>
                  </a:lnTo>
                  <a:lnTo>
                    <a:pt x="2495" y="7"/>
                  </a:lnTo>
                  <a:lnTo>
                    <a:pt x="2511" y="5"/>
                  </a:lnTo>
                  <a:lnTo>
                    <a:pt x="2527" y="7"/>
                  </a:lnTo>
                  <a:lnTo>
                    <a:pt x="2543" y="24"/>
                  </a:lnTo>
                  <a:lnTo>
                    <a:pt x="2560" y="81"/>
                  </a:lnTo>
                  <a:lnTo>
                    <a:pt x="2576" y="78"/>
                  </a:lnTo>
                  <a:lnTo>
                    <a:pt x="2592" y="60"/>
                  </a:lnTo>
                  <a:lnTo>
                    <a:pt x="2609" y="60"/>
                  </a:lnTo>
                  <a:lnTo>
                    <a:pt x="2625" y="66"/>
                  </a:lnTo>
                  <a:lnTo>
                    <a:pt x="2641" y="31"/>
                  </a:lnTo>
                  <a:lnTo>
                    <a:pt x="2658" y="36"/>
                  </a:lnTo>
                  <a:lnTo>
                    <a:pt x="2674" y="93"/>
                  </a:lnTo>
                  <a:lnTo>
                    <a:pt x="2690" y="124"/>
                  </a:lnTo>
                  <a:lnTo>
                    <a:pt x="2706" y="194"/>
                  </a:lnTo>
                  <a:lnTo>
                    <a:pt x="2723" y="213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0" name="Freeform 71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54 h 389"/>
                <a:gd name="T2" fmla="*/ 82 w 2723"/>
                <a:gd name="T3" fmla="*/ 351 h 389"/>
                <a:gd name="T4" fmla="*/ 131 w 2723"/>
                <a:gd name="T5" fmla="*/ 119 h 389"/>
                <a:gd name="T6" fmla="*/ 180 w 2723"/>
                <a:gd name="T7" fmla="*/ 55 h 389"/>
                <a:gd name="T8" fmla="*/ 229 w 2723"/>
                <a:gd name="T9" fmla="*/ 134 h 389"/>
                <a:gd name="T10" fmla="*/ 277 w 2723"/>
                <a:gd name="T11" fmla="*/ 67 h 389"/>
                <a:gd name="T12" fmla="*/ 326 w 2723"/>
                <a:gd name="T13" fmla="*/ 94 h 389"/>
                <a:gd name="T14" fmla="*/ 376 w 2723"/>
                <a:gd name="T15" fmla="*/ 233 h 389"/>
                <a:gd name="T16" fmla="*/ 424 w 2723"/>
                <a:gd name="T17" fmla="*/ 346 h 389"/>
                <a:gd name="T18" fmla="*/ 473 w 2723"/>
                <a:gd name="T19" fmla="*/ 342 h 389"/>
                <a:gd name="T20" fmla="*/ 522 w 2723"/>
                <a:gd name="T21" fmla="*/ 92 h 389"/>
                <a:gd name="T22" fmla="*/ 571 w 2723"/>
                <a:gd name="T23" fmla="*/ 35 h 389"/>
                <a:gd name="T24" fmla="*/ 620 w 2723"/>
                <a:gd name="T25" fmla="*/ 124 h 389"/>
                <a:gd name="T26" fmla="*/ 669 w 2723"/>
                <a:gd name="T27" fmla="*/ 65 h 389"/>
                <a:gd name="T28" fmla="*/ 718 w 2723"/>
                <a:gd name="T29" fmla="*/ 84 h 389"/>
                <a:gd name="T30" fmla="*/ 767 w 2723"/>
                <a:gd name="T31" fmla="*/ 248 h 389"/>
                <a:gd name="T32" fmla="*/ 816 w 2723"/>
                <a:gd name="T33" fmla="*/ 337 h 389"/>
                <a:gd name="T34" fmla="*/ 865 w 2723"/>
                <a:gd name="T35" fmla="*/ 339 h 389"/>
                <a:gd name="T36" fmla="*/ 913 w 2723"/>
                <a:gd name="T37" fmla="*/ 121 h 389"/>
                <a:gd name="T38" fmla="*/ 962 w 2723"/>
                <a:gd name="T39" fmla="*/ 74 h 389"/>
                <a:gd name="T40" fmla="*/ 1011 w 2723"/>
                <a:gd name="T41" fmla="*/ 134 h 389"/>
                <a:gd name="T42" fmla="*/ 1060 w 2723"/>
                <a:gd name="T43" fmla="*/ 42 h 389"/>
                <a:gd name="T44" fmla="*/ 1109 w 2723"/>
                <a:gd name="T45" fmla="*/ 89 h 389"/>
                <a:gd name="T46" fmla="*/ 1158 w 2723"/>
                <a:gd name="T47" fmla="*/ 245 h 389"/>
                <a:gd name="T48" fmla="*/ 1207 w 2723"/>
                <a:gd name="T49" fmla="*/ 356 h 389"/>
                <a:gd name="T50" fmla="*/ 1256 w 2723"/>
                <a:gd name="T51" fmla="*/ 344 h 389"/>
                <a:gd name="T52" fmla="*/ 1305 w 2723"/>
                <a:gd name="T53" fmla="*/ 102 h 389"/>
                <a:gd name="T54" fmla="*/ 1354 w 2723"/>
                <a:gd name="T55" fmla="*/ 99 h 389"/>
                <a:gd name="T56" fmla="*/ 1402 w 2723"/>
                <a:gd name="T57" fmla="*/ 139 h 389"/>
                <a:gd name="T58" fmla="*/ 1451 w 2723"/>
                <a:gd name="T59" fmla="*/ 97 h 389"/>
                <a:gd name="T60" fmla="*/ 1500 w 2723"/>
                <a:gd name="T61" fmla="*/ 109 h 389"/>
                <a:gd name="T62" fmla="*/ 1549 w 2723"/>
                <a:gd name="T63" fmla="*/ 238 h 389"/>
                <a:gd name="T64" fmla="*/ 1598 w 2723"/>
                <a:gd name="T65" fmla="*/ 344 h 389"/>
                <a:gd name="T66" fmla="*/ 1647 w 2723"/>
                <a:gd name="T67" fmla="*/ 354 h 389"/>
                <a:gd name="T68" fmla="*/ 1696 w 2723"/>
                <a:gd name="T69" fmla="*/ 201 h 389"/>
                <a:gd name="T70" fmla="*/ 1745 w 2723"/>
                <a:gd name="T71" fmla="*/ 158 h 389"/>
                <a:gd name="T72" fmla="*/ 1794 w 2723"/>
                <a:gd name="T73" fmla="*/ 255 h 389"/>
                <a:gd name="T74" fmla="*/ 1843 w 2723"/>
                <a:gd name="T75" fmla="*/ 196 h 389"/>
                <a:gd name="T76" fmla="*/ 1891 w 2723"/>
                <a:gd name="T77" fmla="*/ 154 h 389"/>
                <a:gd name="T78" fmla="*/ 1940 w 2723"/>
                <a:gd name="T79" fmla="*/ 280 h 389"/>
                <a:gd name="T80" fmla="*/ 1989 w 2723"/>
                <a:gd name="T81" fmla="*/ 354 h 389"/>
                <a:gd name="T82" fmla="*/ 2038 w 2723"/>
                <a:gd name="T83" fmla="*/ 389 h 389"/>
                <a:gd name="T84" fmla="*/ 2087 w 2723"/>
                <a:gd name="T85" fmla="*/ 356 h 389"/>
                <a:gd name="T86" fmla="*/ 2136 w 2723"/>
                <a:gd name="T87" fmla="*/ 270 h 389"/>
                <a:gd name="T88" fmla="*/ 2185 w 2723"/>
                <a:gd name="T89" fmla="*/ 314 h 389"/>
                <a:gd name="T90" fmla="*/ 2234 w 2723"/>
                <a:gd name="T91" fmla="*/ 233 h 389"/>
                <a:gd name="T92" fmla="*/ 2283 w 2723"/>
                <a:gd name="T93" fmla="*/ 176 h 389"/>
                <a:gd name="T94" fmla="*/ 2332 w 2723"/>
                <a:gd name="T95" fmla="*/ 270 h 389"/>
                <a:gd name="T96" fmla="*/ 2380 w 2723"/>
                <a:gd name="T97" fmla="*/ 371 h 389"/>
                <a:gd name="T98" fmla="*/ 2429 w 2723"/>
                <a:gd name="T99" fmla="*/ 356 h 389"/>
                <a:gd name="T100" fmla="*/ 2478 w 2723"/>
                <a:gd name="T101" fmla="*/ 92 h 389"/>
                <a:gd name="T102" fmla="*/ 2527 w 2723"/>
                <a:gd name="T103" fmla="*/ 27 h 389"/>
                <a:gd name="T104" fmla="*/ 2576 w 2723"/>
                <a:gd name="T105" fmla="*/ 114 h 389"/>
                <a:gd name="T106" fmla="*/ 2625 w 2723"/>
                <a:gd name="T107" fmla="*/ 3 h 389"/>
                <a:gd name="T108" fmla="*/ 2674 w 2723"/>
                <a:gd name="T109" fmla="*/ 82 h 389"/>
                <a:gd name="T110" fmla="*/ 2723 w 2723"/>
                <a:gd name="T111" fmla="*/ 233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95"/>
                  </a:moveTo>
                  <a:lnTo>
                    <a:pt x="17" y="329"/>
                  </a:lnTo>
                  <a:lnTo>
                    <a:pt x="33" y="354"/>
                  </a:lnTo>
                  <a:lnTo>
                    <a:pt x="49" y="364"/>
                  </a:lnTo>
                  <a:lnTo>
                    <a:pt x="66" y="364"/>
                  </a:lnTo>
                  <a:lnTo>
                    <a:pt x="82" y="351"/>
                  </a:lnTo>
                  <a:lnTo>
                    <a:pt x="98" y="292"/>
                  </a:lnTo>
                  <a:lnTo>
                    <a:pt x="114" y="183"/>
                  </a:lnTo>
                  <a:lnTo>
                    <a:pt x="131" y="119"/>
                  </a:lnTo>
                  <a:lnTo>
                    <a:pt x="147" y="42"/>
                  </a:lnTo>
                  <a:lnTo>
                    <a:pt x="163" y="52"/>
                  </a:lnTo>
                  <a:lnTo>
                    <a:pt x="180" y="55"/>
                  </a:lnTo>
                  <a:lnTo>
                    <a:pt x="196" y="87"/>
                  </a:lnTo>
                  <a:lnTo>
                    <a:pt x="212" y="124"/>
                  </a:lnTo>
                  <a:lnTo>
                    <a:pt x="229" y="134"/>
                  </a:lnTo>
                  <a:lnTo>
                    <a:pt x="245" y="116"/>
                  </a:lnTo>
                  <a:lnTo>
                    <a:pt x="261" y="102"/>
                  </a:lnTo>
                  <a:lnTo>
                    <a:pt x="277" y="67"/>
                  </a:lnTo>
                  <a:lnTo>
                    <a:pt x="294" y="15"/>
                  </a:lnTo>
                  <a:lnTo>
                    <a:pt x="310" y="35"/>
                  </a:lnTo>
                  <a:lnTo>
                    <a:pt x="326" y="94"/>
                  </a:lnTo>
                  <a:lnTo>
                    <a:pt x="343" y="121"/>
                  </a:lnTo>
                  <a:lnTo>
                    <a:pt x="359" y="188"/>
                  </a:lnTo>
                  <a:lnTo>
                    <a:pt x="376" y="233"/>
                  </a:lnTo>
                  <a:lnTo>
                    <a:pt x="392" y="275"/>
                  </a:lnTo>
                  <a:lnTo>
                    <a:pt x="408" y="319"/>
                  </a:lnTo>
                  <a:lnTo>
                    <a:pt x="424" y="346"/>
                  </a:lnTo>
                  <a:lnTo>
                    <a:pt x="440" y="356"/>
                  </a:lnTo>
                  <a:lnTo>
                    <a:pt x="457" y="359"/>
                  </a:lnTo>
                  <a:lnTo>
                    <a:pt x="473" y="342"/>
                  </a:lnTo>
                  <a:lnTo>
                    <a:pt x="490" y="297"/>
                  </a:lnTo>
                  <a:lnTo>
                    <a:pt x="506" y="174"/>
                  </a:lnTo>
                  <a:lnTo>
                    <a:pt x="522" y="92"/>
                  </a:lnTo>
                  <a:lnTo>
                    <a:pt x="539" y="37"/>
                  </a:lnTo>
                  <a:lnTo>
                    <a:pt x="555" y="30"/>
                  </a:lnTo>
                  <a:lnTo>
                    <a:pt x="571" y="35"/>
                  </a:lnTo>
                  <a:lnTo>
                    <a:pt x="587" y="65"/>
                  </a:lnTo>
                  <a:lnTo>
                    <a:pt x="603" y="116"/>
                  </a:lnTo>
                  <a:lnTo>
                    <a:pt x="620" y="124"/>
                  </a:lnTo>
                  <a:lnTo>
                    <a:pt x="636" y="109"/>
                  </a:lnTo>
                  <a:lnTo>
                    <a:pt x="653" y="111"/>
                  </a:lnTo>
                  <a:lnTo>
                    <a:pt x="669" y="65"/>
                  </a:lnTo>
                  <a:lnTo>
                    <a:pt x="685" y="8"/>
                  </a:lnTo>
                  <a:lnTo>
                    <a:pt x="702" y="22"/>
                  </a:lnTo>
                  <a:lnTo>
                    <a:pt x="718" y="84"/>
                  </a:lnTo>
                  <a:lnTo>
                    <a:pt x="734" y="131"/>
                  </a:lnTo>
                  <a:lnTo>
                    <a:pt x="750" y="181"/>
                  </a:lnTo>
                  <a:lnTo>
                    <a:pt x="767" y="248"/>
                  </a:lnTo>
                  <a:lnTo>
                    <a:pt x="783" y="290"/>
                  </a:lnTo>
                  <a:lnTo>
                    <a:pt x="799" y="332"/>
                  </a:lnTo>
                  <a:lnTo>
                    <a:pt x="816" y="337"/>
                  </a:lnTo>
                  <a:lnTo>
                    <a:pt x="832" y="356"/>
                  </a:lnTo>
                  <a:lnTo>
                    <a:pt x="848" y="354"/>
                  </a:lnTo>
                  <a:lnTo>
                    <a:pt x="865" y="339"/>
                  </a:lnTo>
                  <a:lnTo>
                    <a:pt x="881" y="290"/>
                  </a:lnTo>
                  <a:lnTo>
                    <a:pt x="897" y="174"/>
                  </a:lnTo>
                  <a:lnTo>
                    <a:pt x="913" y="121"/>
                  </a:lnTo>
                  <a:lnTo>
                    <a:pt x="930" y="67"/>
                  </a:lnTo>
                  <a:lnTo>
                    <a:pt x="946" y="60"/>
                  </a:lnTo>
                  <a:lnTo>
                    <a:pt x="962" y="74"/>
                  </a:lnTo>
                  <a:lnTo>
                    <a:pt x="979" y="92"/>
                  </a:lnTo>
                  <a:lnTo>
                    <a:pt x="995" y="136"/>
                  </a:lnTo>
                  <a:lnTo>
                    <a:pt x="1011" y="134"/>
                  </a:lnTo>
                  <a:lnTo>
                    <a:pt x="1028" y="129"/>
                  </a:lnTo>
                  <a:lnTo>
                    <a:pt x="1044" y="97"/>
                  </a:lnTo>
                  <a:lnTo>
                    <a:pt x="1060" y="42"/>
                  </a:lnTo>
                  <a:lnTo>
                    <a:pt x="1076" y="0"/>
                  </a:lnTo>
                  <a:lnTo>
                    <a:pt x="1093" y="18"/>
                  </a:lnTo>
                  <a:lnTo>
                    <a:pt x="1109" y="89"/>
                  </a:lnTo>
                  <a:lnTo>
                    <a:pt x="1125" y="136"/>
                  </a:lnTo>
                  <a:lnTo>
                    <a:pt x="1142" y="196"/>
                  </a:lnTo>
                  <a:lnTo>
                    <a:pt x="1158" y="245"/>
                  </a:lnTo>
                  <a:lnTo>
                    <a:pt x="1174" y="290"/>
                  </a:lnTo>
                  <a:lnTo>
                    <a:pt x="1191" y="329"/>
                  </a:lnTo>
                  <a:lnTo>
                    <a:pt x="1207" y="356"/>
                  </a:lnTo>
                  <a:lnTo>
                    <a:pt x="1223" y="364"/>
                  </a:lnTo>
                  <a:lnTo>
                    <a:pt x="1239" y="361"/>
                  </a:lnTo>
                  <a:lnTo>
                    <a:pt x="1256" y="344"/>
                  </a:lnTo>
                  <a:lnTo>
                    <a:pt x="1272" y="295"/>
                  </a:lnTo>
                  <a:lnTo>
                    <a:pt x="1288" y="205"/>
                  </a:lnTo>
                  <a:lnTo>
                    <a:pt x="1305" y="102"/>
                  </a:lnTo>
                  <a:lnTo>
                    <a:pt x="1321" y="60"/>
                  </a:lnTo>
                  <a:lnTo>
                    <a:pt x="1337" y="72"/>
                  </a:lnTo>
                  <a:lnTo>
                    <a:pt x="1354" y="99"/>
                  </a:lnTo>
                  <a:lnTo>
                    <a:pt x="1370" y="99"/>
                  </a:lnTo>
                  <a:lnTo>
                    <a:pt x="1386" y="129"/>
                  </a:lnTo>
                  <a:lnTo>
                    <a:pt x="1402" y="139"/>
                  </a:lnTo>
                  <a:lnTo>
                    <a:pt x="1419" y="139"/>
                  </a:lnTo>
                  <a:lnTo>
                    <a:pt x="1435" y="131"/>
                  </a:lnTo>
                  <a:lnTo>
                    <a:pt x="1451" y="97"/>
                  </a:lnTo>
                  <a:lnTo>
                    <a:pt x="1468" y="40"/>
                  </a:lnTo>
                  <a:lnTo>
                    <a:pt x="1484" y="47"/>
                  </a:lnTo>
                  <a:lnTo>
                    <a:pt x="1500" y="109"/>
                  </a:lnTo>
                  <a:lnTo>
                    <a:pt x="1517" y="149"/>
                  </a:lnTo>
                  <a:lnTo>
                    <a:pt x="1533" y="208"/>
                  </a:lnTo>
                  <a:lnTo>
                    <a:pt x="1549" y="238"/>
                  </a:lnTo>
                  <a:lnTo>
                    <a:pt x="1565" y="304"/>
                  </a:lnTo>
                  <a:lnTo>
                    <a:pt x="1582" y="332"/>
                  </a:lnTo>
                  <a:lnTo>
                    <a:pt x="1598" y="344"/>
                  </a:lnTo>
                  <a:lnTo>
                    <a:pt x="1614" y="359"/>
                  </a:lnTo>
                  <a:lnTo>
                    <a:pt x="1631" y="361"/>
                  </a:lnTo>
                  <a:lnTo>
                    <a:pt x="1647" y="354"/>
                  </a:lnTo>
                  <a:lnTo>
                    <a:pt x="1663" y="319"/>
                  </a:lnTo>
                  <a:lnTo>
                    <a:pt x="1680" y="262"/>
                  </a:lnTo>
                  <a:lnTo>
                    <a:pt x="1696" y="201"/>
                  </a:lnTo>
                  <a:lnTo>
                    <a:pt x="1712" y="168"/>
                  </a:lnTo>
                  <a:lnTo>
                    <a:pt x="1728" y="141"/>
                  </a:lnTo>
                  <a:lnTo>
                    <a:pt x="1745" y="158"/>
                  </a:lnTo>
                  <a:lnTo>
                    <a:pt x="1761" y="188"/>
                  </a:lnTo>
                  <a:lnTo>
                    <a:pt x="1777" y="235"/>
                  </a:lnTo>
                  <a:lnTo>
                    <a:pt x="1794" y="255"/>
                  </a:lnTo>
                  <a:lnTo>
                    <a:pt x="1810" y="250"/>
                  </a:lnTo>
                  <a:lnTo>
                    <a:pt x="1826" y="243"/>
                  </a:lnTo>
                  <a:lnTo>
                    <a:pt x="1843" y="196"/>
                  </a:lnTo>
                  <a:lnTo>
                    <a:pt x="1859" y="124"/>
                  </a:lnTo>
                  <a:lnTo>
                    <a:pt x="1875" y="114"/>
                  </a:lnTo>
                  <a:lnTo>
                    <a:pt x="1891" y="154"/>
                  </a:lnTo>
                  <a:lnTo>
                    <a:pt x="1908" y="196"/>
                  </a:lnTo>
                  <a:lnTo>
                    <a:pt x="1924" y="257"/>
                  </a:lnTo>
                  <a:lnTo>
                    <a:pt x="1940" y="280"/>
                  </a:lnTo>
                  <a:lnTo>
                    <a:pt x="1957" y="312"/>
                  </a:lnTo>
                  <a:lnTo>
                    <a:pt x="1973" y="344"/>
                  </a:lnTo>
                  <a:lnTo>
                    <a:pt x="1989" y="354"/>
                  </a:lnTo>
                  <a:lnTo>
                    <a:pt x="2006" y="374"/>
                  </a:lnTo>
                  <a:lnTo>
                    <a:pt x="2022" y="384"/>
                  </a:lnTo>
                  <a:lnTo>
                    <a:pt x="2038" y="389"/>
                  </a:lnTo>
                  <a:lnTo>
                    <a:pt x="2054" y="359"/>
                  </a:lnTo>
                  <a:lnTo>
                    <a:pt x="2071" y="334"/>
                  </a:lnTo>
                  <a:lnTo>
                    <a:pt x="2087" y="356"/>
                  </a:lnTo>
                  <a:lnTo>
                    <a:pt x="2103" y="302"/>
                  </a:lnTo>
                  <a:lnTo>
                    <a:pt x="2120" y="272"/>
                  </a:lnTo>
                  <a:lnTo>
                    <a:pt x="2136" y="270"/>
                  </a:lnTo>
                  <a:lnTo>
                    <a:pt x="2152" y="255"/>
                  </a:lnTo>
                  <a:lnTo>
                    <a:pt x="2169" y="277"/>
                  </a:lnTo>
                  <a:lnTo>
                    <a:pt x="2185" y="314"/>
                  </a:lnTo>
                  <a:lnTo>
                    <a:pt x="2201" y="312"/>
                  </a:lnTo>
                  <a:lnTo>
                    <a:pt x="2217" y="314"/>
                  </a:lnTo>
                  <a:lnTo>
                    <a:pt x="2234" y="233"/>
                  </a:lnTo>
                  <a:lnTo>
                    <a:pt x="2250" y="201"/>
                  </a:lnTo>
                  <a:lnTo>
                    <a:pt x="2266" y="178"/>
                  </a:lnTo>
                  <a:lnTo>
                    <a:pt x="2283" y="176"/>
                  </a:lnTo>
                  <a:lnTo>
                    <a:pt x="2299" y="208"/>
                  </a:lnTo>
                  <a:lnTo>
                    <a:pt x="2315" y="243"/>
                  </a:lnTo>
                  <a:lnTo>
                    <a:pt x="2332" y="270"/>
                  </a:lnTo>
                  <a:lnTo>
                    <a:pt x="2348" y="309"/>
                  </a:lnTo>
                  <a:lnTo>
                    <a:pt x="2364" y="349"/>
                  </a:lnTo>
                  <a:lnTo>
                    <a:pt x="2380" y="371"/>
                  </a:lnTo>
                  <a:lnTo>
                    <a:pt x="2397" y="374"/>
                  </a:lnTo>
                  <a:lnTo>
                    <a:pt x="2413" y="376"/>
                  </a:lnTo>
                  <a:lnTo>
                    <a:pt x="2429" y="356"/>
                  </a:lnTo>
                  <a:lnTo>
                    <a:pt x="2446" y="304"/>
                  </a:lnTo>
                  <a:lnTo>
                    <a:pt x="2462" y="188"/>
                  </a:lnTo>
                  <a:lnTo>
                    <a:pt x="2478" y="92"/>
                  </a:lnTo>
                  <a:lnTo>
                    <a:pt x="2495" y="18"/>
                  </a:lnTo>
                  <a:lnTo>
                    <a:pt x="2511" y="27"/>
                  </a:lnTo>
                  <a:lnTo>
                    <a:pt x="2527" y="27"/>
                  </a:lnTo>
                  <a:lnTo>
                    <a:pt x="2543" y="57"/>
                  </a:lnTo>
                  <a:lnTo>
                    <a:pt x="2560" y="111"/>
                  </a:lnTo>
                  <a:lnTo>
                    <a:pt x="2576" y="114"/>
                  </a:lnTo>
                  <a:lnTo>
                    <a:pt x="2592" y="89"/>
                  </a:lnTo>
                  <a:lnTo>
                    <a:pt x="2609" y="77"/>
                  </a:lnTo>
                  <a:lnTo>
                    <a:pt x="2625" y="3"/>
                  </a:lnTo>
                  <a:lnTo>
                    <a:pt x="2641" y="10"/>
                  </a:lnTo>
                  <a:lnTo>
                    <a:pt x="2658" y="27"/>
                  </a:lnTo>
                  <a:lnTo>
                    <a:pt x="2674" y="82"/>
                  </a:lnTo>
                  <a:lnTo>
                    <a:pt x="2690" y="109"/>
                  </a:lnTo>
                  <a:lnTo>
                    <a:pt x="2706" y="178"/>
                  </a:lnTo>
                  <a:lnTo>
                    <a:pt x="2723" y="233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1" name="Freeform 72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2 h 389"/>
                <a:gd name="T2" fmla="*/ 82 w 2723"/>
                <a:gd name="T3" fmla="*/ 340 h 389"/>
                <a:gd name="T4" fmla="*/ 131 w 2723"/>
                <a:gd name="T5" fmla="*/ 101 h 389"/>
                <a:gd name="T6" fmla="*/ 180 w 2723"/>
                <a:gd name="T7" fmla="*/ 55 h 389"/>
                <a:gd name="T8" fmla="*/ 229 w 2723"/>
                <a:gd name="T9" fmla="*/ 128 h 389"/>
                <a:gd name="T10" fmla="*/ 277 w 2723"/>
                <a:gd name="T11" fmla="*/ 125 h 389"/>
                <a:gd name="T12" fmla="*/ 326 w 2723"/>
                <a:gd name="T13" fmla="*/ 65 h 389"/>
                <a:gd name="T14" fmla="*/ 376 w 2723"/>
                <a:gd name="T15" fmla="*/ 239 h 389"/>
                <a:gd name="T16" fmla="*/ 424 w 2723"/>
                <a:gd name="T17" fmla="*/ 353 h 389"/>
                <a:gd name="T18" fmla="*/ 473 w 2723"/>
                <a:gd name="T19" fmla="*/ 326 h 389"/>
                <a:gd name="T20" fmla="*/ 522 w 2723"/>
                <a:gd name="T21" fmla="*/ 76 h 389"/>
                <a:gd name="T22" fmla="*/ 571 w 2723"/>
                <a:gd name="T23" fmla="*/ 49 h 389"/>
                <a:gd name="T24" fmla="*/ 620 w 2723"/>
                <a:gd name="T25" fmla="*/ 111 h 389"/>
                <a:gd name="T26" fmla="*/ 669 w 2723"/>
                <a:gd name="T27" fmla="*/ 114 h 389"/>
                <a:gd name="T28" fmla="*/ 718 w 2723"/>
                <a:gd name="T29" fmla="*/ 68 h 389"/>
                <a:gd name="T30" fmla="*/ 767 w 2723"/>
                <a:gd name="T31" fmla="*/ 242 h 389"/>
                <a:gd name="T32" fmla="*/ 816 w 2723"/>
                <a:gd name="T33" fmla="*/ 345 h 389"/>
                <a:gd name="T34" fmla="*/ 865 w 2723"/>
                <a:gd name="T35" fmla="*/ 337 h 389"/>
                <a:gd name="T36" fmla="*/ 913 w 2723"/>
                <a:gd name="T37" fmla="*/ 87 h 389"/>
                <a:gd name="T38" fmla="*/ 962 w 2723"/>
                <a:gd name="T39" fmla="*/ 71 h 389"/>
                <a:gd name="T40" fmla="*/ 1011 w 2723"/>
                <a:gd name="T41" fmla="*/ 125 h 389"/>
                <a:gd name="T42" fmla="*/ 1060 w 2723"/>
                <a:gd name="T43" fmla="*/ 104 h 389"/>
                <a:gd name="T44" fmla="*/ 1109 w 2723"/>
                <a:gd name="T45" fmla="*/ 65 h 389"/>
                <a:gd name="T46" fmla="*/ 1158 w 2723"/>
                <a:gd name="T47" fmla="*/ 226 h 389"/>
                <a:gd name="T48" fmla="*/ 1207 w 2723"/>
                <a:gd name="T49" fmla="*/ 342 h 389"/>
                <a:gd name="T50" fmla="*/ 1256 w 2723"/>
                <a:gd name="T51" fmla="*/ 331 h 389"/>
                <a:gd name="T52" fmla="*/ 1305 w 2723"/>
                <a:gd name="T53" fmla="*/ 82 h 389"/>
                <a:gd name="T54" fmla="*/ 1354 w 2723"/>
                <a:gd name="T55" fmla="*/ 46 h 389"/>
                <a:gd name="T56" fmla="*/ 1402 w 2723"/>
                <a:gd name="T57" fmla="*/ 122 h 389"/>
                <a:gd name="T58" fmla="*/ 1451 w 2723"/>
                <a:gd name="T59" fmla="*/ 109 h 389"/>
                <a:gd name="T60" fmla="*/ 1500 w 2723"/>
                <a:gd name="T61" fmla="*/ 76 h 389"/>
                <a:gd name="T62" fmla="*/ 1549 w 2723"/>
                <a:gd name="T63" fmla="*/ 223 h 389"/>
                <a:gd name="T64" fmla="*/ 1598 w 2723"/>
                <a:gd name="T65" fmla="*/ 353 h 389"/>
                <a:gd name="T66" fmla="*/ 1647 w 2723"/>
                <a:gd name="T67" fmla="*/ 345 h 389"/>
                <a:gd name="T68" fmla="*/ 1696 w 2723"/>
                <a:gd name="T69" fmla="*/ 182 h 389"/>
                <a:gd name="T70" fmla="*/ 1745 w 2723"/>
                <a:gd name="T71" fmla="*/ 147 h 389"/>
                <a:gd name="T72" fmla="*/ 1794 w 2723"/>
                <a:gd name="T73" fmla="*/ 255 h 389"/>
                <a:gd name="T74" fmla="*/ 1843 w 2723"/>
                <a:gd name="T75" fmla="*/ 231 h 389"/>
                <a:gd name="T76" fmla="*/ 1891 w 2723"/>
                <a:gd name="T77" fmla="*/ 149 h 389"/>
                <a:gd name="T78" fmla="*/ 1940 w 2723"/>
                <a:gd name="T79" fmla="*/ 264 h 389"/>
                <a:gd name="T80" fmla="*/ 1989 w 2723"/>
                <a:gd name="T81" fmla="*/ 358 h 389"/>
                <a:gd name="T82" fmla="*/ 2038 w 2723"/>
                <a:gd name="T83" fmla="*/ 369 h 389"/>
                <a:gd name="T84" fmla="*/ 2087 w 2723"/>
                <a:gd name="T85" fmla="*/ 340 h 389"/>
                <a:gd name="T86" fmla="*/ 2136 w 2723"/>
                <a:gd name="T87" fmla="*/ 218 h 389"/>
                <a:gd name="T88" fmla="*/ 2185 w 2723"/>
                <a:gd name="T89" fmla="*/ 296 h 389"/>
                <a:gd name="T90" fmla="*/ 2234 w 2723"/>
                <a:gd name="T91" fmla="*/ 264 h 389"/>
                <a:gd name="T92" fmla="*/ 2283 w 2723"/>
                <a:gd name="T93" fmla="*/ 177 h 389"/>
                <a:gd name="T94" fmla="*/ 2332 w 2723"/>
                <a:gd name="T95" fmla="*/ 269 h 389"/>
                <a:gd name="T96" fmla="*/ 2380 w 2723"/>
                <a:gd name="T97" fmla="*/ 372 h 389"/>
                <a:gd name="T98" fmla="*/ 2429 w 2723"/>
                <a:gd name="T99" fmla="*/ 356 h 389"/>
                <a:gd name="T100" fmla="*/ 2478 w 2723"/>
                <a:gd name="T101" fmla="*/ 104 h 389"/>
                <a:gd name="T102" fmla="*/ 2527 w 2723"/>
                <a:gd name="T103" fmla="*/ 16 h 389"/>
                <a:gd name="T104" fmla="*/ 2576 w 2723"/>
                <a:gd name="T105" fmla="*/ 82 h 389"/>
                <a:gd name="T106" fmla="*/ 2625 w 2723"/>
                <a:gd name="T107" fmla="*/ 74 h 389"/>
                <a:gd name="T108" fmla="*/ 2674 w 2723"/>
                <a:gd name="T109" fmla="*/ 84 h 389"/>
                <a:gd name="T110" fmla="*/ 2723 w 2723"/>
                <a:gd name="T111" fmla="*/ 23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91"/>
                  </a:moveTo>
                  <a:lnTo>
                    <a:pt x="17" y="326"/>
                  </a:lnTo>
                  <a:lnTo>
                    <a:pt x="33" y="342"/>
                  </a:lnTo>
                  <a:lnTo>
                    <a:pt x="49" y="356"/>
                  </a:lnTo>
                  <a:lnTo>
                    <a:pt x="66" y="353"/>
                  </a:lnTo>
                  <a:lnTo>
                    <a:pt x="82" y="340"/>
                  </a:lnTo>
                  <a:lnTo>
                    <a:pt x="98" y="288"/>
                  </a:lnTo>
                  <a:lnTo>
                    <a:pt x="114" y="174"/>
                  </a:lnTo>
                  <a:lnTo>
                    <a:pt x="131" y="101"/>
                  </a:lnTo>
                  <a:lnTo>
                    <a:pt x="147" y="33"/>
                  </a:lnTo>
                  <a:lnTo>
                    <a:pt x="163" y="41"/>
                  </a:lnTo>
                  <a:lnTo>
                    <a:pt x="180" y="55"/>
                  </a:lnTo>
                  <a:lnTo>
                    <a:pt x="196" y="74"/>
                  </a:lnTo>
                  <a:lnTo>
                    <a:pt x="212" y="128"/>
                  </a:lnTo>
                  <a:lnTo>
                    <a:pt x="229" y="128"/>
                  </a:lnTo>
                  <a:lnTo>
                    <a:pt x="245" y="120"/>
                  </a:lnTo>
                  <a:lnTo>
                    <a:pt x="261" y="104"/>
                  </a:lnTo>
                  <a:lnTo>
                    <a:pt x="277" y="125"/>
                  </a:lnTo>
                  <a:lnTo>
                    <a:pt x="294" y="84"/>
                  </a:lnTo>
                  <a:lnTo>
                    <a:pt x="310" y="22"/>
                  </a:lnTo>
                  <a:lnTo>
                    <a:pt x="326" y="65"/>
                  </a:lnTo>
                  <a:lnTo>
                    <a:pt x="343" y="120"/>
                  </a:lnTo>
                  <a:lnTo>
                    <a:pt x="359" y="174"/>
                  </a:lnTo>
                  <a:lnTo>
                    <a:pt x="376" y="239"/>
                  </a:lnTo>
                  <a:lnTo>
                    <a:pt x="392" y="296"/>
                  </a:lnTo>
                  <a:lnTo>
                    <a:pt x="408" y="329"/>
                  </a:lnTo>
                  <a:lnTo>
                    <a:pt x="424" y="353"/>
                  </a:lnTo>
                  <a:lnTo>
                    <a:pt x="440" y="356"/>
                  </a:lnTo>
                  <a:lnTo>
                    <a:pt x="457" y="361"/>
                  </a:lnTo>
                  <a:lnTo>
                    <a:pt x="473" y="326"/>
                  </a:lnTo>
                  <a:lnTo>
                    <a:pt x="490" y="275"/>
                  </a:lnTo>
                  <a:lnTo>
                    <a:pt x="506" y="163"/>
                  </a:lnTo>
                  <a:lnTo>
                    <a:pt x="522" y="76"/>
                  </a:lnTo>
                  <a:lnTo>
                    <a:pt x="539" y="38"/>
                  </a:lnTo>
                  <a:lnTo>
                    <a:pt x="555" y="60"/>
                  </a:lnTo>
                  <a:lnTo>
                    <a:pt x="571" y="49"/>
                  </a:lnTo>
                  <a:lnTo>
                    <a:pt x="587" y="74"/>
                  </a:lnTo>
                  <a:lnTo>
                    <a:pt x="603" y="117"/>
                  </a:lnTo>
                  <a:lnTo>
                    <a:pt x="620" y="111"/>
                  </a:lnTo>
                  <a:lnTo>
                    <a:pt x="636" y="111"/>
                  </a:lnTo>
                  <a:lnTo>
                    <a:pt x="653" y="111"/>
                  </a:lnTo>
                  <a:lnTo>
                    <a:pt x="669" y="114"/>
                  </a:lnTo>
                  <a:lnTo>
                    <a:pt x="685" y="63"/>
                  </a:lnTo>
                  <a:lnTo>
                    <a:pt x="702" y="11"/>
                  </a:lnTo>
                  <a:lnTo>
                    <a:pt x="718" y="68"/>
                  </a:lnTo>
                  <a:lnTo>
                    <a:pt x="734" y="111"/>
                  </a:lnTo>
                  <a:lnTo>
                    <a:pt x="750" y="228"/>
                  </a:lnTo>
                  <a:lnTo>
                    <a:pt x="767" y="242"/>
                  </a:lnTo>
                  <a:lnTo>
                    <a:pt x="783" y="299"/>
                  </a:lnTo>
                  <a:lnTo>
                    <a:pt x="799" y="321"/>
                  </a:lnTo>
                  <a:lnTo>
                    <a:pt x="816" y="345"/>
                  </a:lnTo>
                  <a:lnTo>
                    <a:pt x="832" y="345"/>
                  </a:lnTo>
                  <a:lnTo>
                    <a:pt x="848" y="353"/>
                  </a:lnTo>
                  <a:lnTo>
                    <a:pt x="865" y="337"/>
                  </a:lnTo>
                  <a:lnTo>
                    <a:pt x="881" y="266"/>
                  </a:lnTo>
                  <a:lnTo>
                    <a:pt x="897" y="171"/>
                  </a:lnTo>
                  <a:lnTo>
                    <a:pt x="913" y="87"/>
                  </a:lnTo>
                  <a:lnTo>
                    <a:pt x="930" y="36"/>
                  </a:lnTo>
                  <a:lnTo>
                    <a:pt x="946" y="30"/>
                  </a:lnTo>
                  <a:lnTo>
                    <a:pt x="962" y="71"/>
                  </a:lnTo>
                  <a:lnTo>
                    <a:pt x="979" y="65"/>
                  </a:lnTo>
                  <a:lnTo>
                    <a:pt x="995" y="109"/>
                  </a:lnTo>
                  <a:lnTo>
                    <a:pt x="1011" y="125"/>
                  </a:lnTo>
                  <a:lnTo>
                    <a:pt x="1028" y="106"/>
                  </a:lnTo>
                  <a:lnTo>
                    <a:pt x="1044" y="106"/>
                  </a:lnTo>
                  <a:lnTo>
                    <a:pt x="1060" y="104"/>
                  </a:lnTo>
                  <a:lnTo>
                    <a:pt x="1076" y="63"/>
                  </a:lnTo>
                  <a:lnTo>
                    <a:pt x="1093" y="0"/>
                  </a:lnTo>
                  <a:lnTo>
                    <a:pt x="1109" y="65"/>
                  </a:lnTo>
                  <a:lnTo>
                    <a:pt x="1125" y="98"/>
                  </a:lnTo>
                  <a:lnTo>
                    <a:pt x="1142" y="158"/>
                  </a:lnTo>
                  <a:lnTo>
                    <a:pt x="1158" y="226"/>
                  </a:lnTo>
                  <a:lnTo>
                    <a:pt x="1174" y="275"/>
                  </a:lnTo>
                  <a:lnTo>
                    <a:pt x="1191" y="318"/>
                  </a:lnTo>
                  <a:lnTo>
                    <a:pt x="1207" y="342"/>
                  </a:lnTo>
                  <a:lnTo>
                    <a:pt x="1223" y="356"/>
                  </a:lnTo>
                  <a:lnTo>
                    <a:pt x="1239" y="345"/>
                  </a:lnTo>
                  <a:lnTo>
                    <a:pt x="1256" y="331"/>
                  </a:lnTo>
                  <a:lnTo>
                    <a:pt x="1272" y="285"/>
                  </a:lnTo>
                  <a:lnTo>
                    <a:pt x="1288" y="166"/>
                  </a:lnTo>
                  <a:lnTo>
                    <a:pt x="1305" y="82"/>
                  </a:lnTo>
                  <a:lnTo>
                    <a:pt x="1321" y="27"/>
                  </a:lnTo>
                  <a:lnTo>
                    <a:pt x="1337" y="41"/>
                  </a:lnTo>
                  <a:lnTo>
                    <a:pt x="1354" y="46"/>
                  </a:lnTo>
                  <a:lnTo>
                    <a:pt x="1370" y="76"/>
                  </a:lnTo>
                  <a:lnTo>
                    <a:pt x="1386" y="117"/>
                  </a:lnTo>
                  <a:lnTo>
                    <a:pt x="1402" y="122"/>
                  </a:lnTo>
                  <a:lnTo>
                    <a:pt x="1419" y="117"/>
                  </a:lnTo>
                  <a:lnTo>
                    <a:pt x="1435" y="109"/>
                  </a:lnTo>
                  <a:lnTo>
                    <a:pt x="1451" y="109"/>
                  </a:lnTo>
                  <a:lnTo>
                    <a:pt x="1468" y="76"/>
                  </a:lnTo>
                  <a:lnTo>
                    <a:pt x="1484" y="27"/>
                  </a:lnTo>
                  <a:lnTo>
                    <a:pt x="1500" y="76"/>
                  </a:lnTo>
                  <a:lnTo>
                    <a:pt x="1517" y="128"/>
                  </a:lnTo>
                  <a:lnTo>
                    <a:pt x="1533" y="177"/>
                  </a:lnTo>
                  <a:lnTo>
                    <a:pt x="1549" y="223"/>
                  </a:lnTo>
                  <a:lnTo>
                    <a:pt x="1565" y="275"/>
                  </a:lnTo>
                  <a:lnTo>
                    <a:pt x="1582" y="324"/>
                  </a:lnTo>
                  <a:lnTo>
                    <a:pt x="1598" y="353"/>
                  </a:lnTo>
                  <a:lnTo>
                    <a:pt x="1614" y="353"/>
                  </a:lnTo>
                  <a:lnTo>
                    <a:pt x="1631" y="367"/>
                  </a:lnTo>
                  <a:lnTo>
                    <a:pt x="1647" y="345"/>
                  </a:lnTo>
                  <a:lnTo>
                    <a:pt x="1663" y="307"/>
                  </a:lnTo>
                  <a:lnTo>
                    <a:pt x="1680" y="220"/>
                  </a:lnTo>
                  <a:lnTo>
                    <a:pt x="1696" y="182"/>
                  </a:lnTo>
                  <a:lnTo>
                    <a:pt x="1712" y="131"/>
                  </a:lnTo>
                  <a:lnTo>
                    <a:pt x="1728" y="131"/>
                  </a:lnTo>
                  <a:lnTo>
                    <a:pt x="1745" y="147"/>
                  </a:lnTo>
                  <a:lnTo>
                    <a:pt x="1761" y="174"/>
                  </a:lnTo>
                  <a:lnTo>
                    <a:pt x="1777" y="226"/>
                  </a:lnTo>
                  <a:lnTo>
                    <a:pt x="1794" y="255"/>
                  </a:lnTo>
                  <a:lnTo>
                    <a:pt x="1810" y="253"/>
                  </a:lnTo>
                  <a:lnTo>
                    <a:pt x="1826" y="242"/>
                  </a:lnTo>
                  <a:lnTo>
                    <a:pt x="1843" y="231"/>
                  </a:lnTo>
                  <a:lnTo>
                    <a:pt x="1859" y="169"/>
                  </a:lnTo>
                  <a:lnTo>
                    <a:pt x="1875" y="104"/>
                  </a:lnTo>
                  <a:lnTo>
                    <a:pt x="1891" y="149"/>
                  </a:lnTo>
                  <a:lnTo>
                    <a:pt x="1908" y="171"/>
                  </a:lnTo>
                  <a:lnTo>
                    <a:pt x="1924" y="220"/>
                  </a:lnTo>
                  <a:lnTo>
                    <a:pt x="1940" y="264"/>
                  </a:lnTo>
                  <a:lnTo>
                    <a:pt x="1957" y="296"/>
                  </a:lnTo>
                  <a:lnTo>
                    <a:pt x="1973" y="337"/>
                  </a:lnTo>
                  <a:lnTo>
                    <a:pt x="1989" y="358"/>
                  </a:lnTo>
                  <a:lnTo>
                    <a:pt x="2006" y="375"/>
                  </a:lnTo>
                  <a:lnTo>
                    <a:pt x="2022" y="389"/>
                  </a:lnTo>
                  <a:lnTo>
                    <a:pt x="2038" y="369"/>
                  </a:lnTo>
                  <a:lnTo>
                    <a:pt x="2054" y="358"/>
                  </a:lnTo>
                  <a:lnTo>
                    <a:pt x="2071" y="329"/>
                  </a:lnTo>
                  <a:lnTo>
                    <a:pt x="2087" y="340"/>
                  </a:lnTo>
                  <a:lnTo>
                    <a:pt x="2103" y="288"/>
                  </a:lnTo>
                  <a:lnTo>
                    <a:pt x="2120" y="245"/>
                  </a:lnTo>
                  <a:lnTo>
                    <a:pt x="2136" y="218"/>
                  </a:lnTo>
                  <a:lnTo>
                    <a:pt x="2152" y="209"/>
                  </a:lnTo>
                  <a:lnTo>
                    <a:pt x="2169" y="258"/>
                  </a:lnTo>
                  <a:lnTo>
                    <a:pt x="2185" y="296"/>
                  </a:lnTo>
                  <a:lnTo>
                    <a:pt x="2201" y="285"/>
                  </a:lnTo>
                  <a:lnTo>
                    <a:pt x="2217" y="285"/>
                  </a:lnTo>
                  <a:lnTo>
                    <a:pt x="2234" y="264"/>
                  </a:lnTo>
                  <a:lnTo>
                    <a:pt x="2250" y="193"/>
                  </a:lnTo>
                  <a:lnTo>
                    <a:pt x="2266" y="163"/>
                  </a:lnTo>
                  <a:lnTo>
                    <a:pt x="2283" y="177"/>
                  </a:lnTo>
                  <a:lnTo>
                    <a:pt x="2299" y="190"/>
                  </a:lnTo>
                  <a:lnTo>
                    <a:pt x="2315" y="234"/>
                  </a:lnTo>
                  <a:lnTo>
                    <a:pt x="2332" y="269"/>
                  </a:lnTo>
                  <a:lnTo>
                    <a:pt x="2348" y="315"/>
                  </a:lnTo>
                  <a:lnTo>
                    <a:pt x="2364" y="353"/>
                  </a:lnTo>
                  <a:lnTo>
                    <a:pt x="2380" y="372"/>
                  </a:lnTo>
                  <a:lnTo>
                    <a:pt x="2397" y="372"/>
                  </a:lnTo>
                  <a:lnTo>
                    <a:pt x="2413" y="369"/>
                  </a:lnTo>
                  <a:lnTo>
                    <a:pt x="2429" y="356"/>
                  </a:lnTo>
                  <a:lnTo>
                    <a:pt x="2446" y="310"/>
                  </a:lnTo>
                  <a:lnTo>
                    <a:pt x="2462" y="166"/>
                  </a:lnTo>
                  <a:lnTo>
                    <a:pt x="2478" y="104"/>
                  </a:lnTo>
                  <a:lnTo>
                    <a:pt x="2495" y="16"/>
                  </a:lnTo>
                  <a:lnTo>
                    <a:pt x="2511" y="16"/>
                  </a:lnTo>
                  <a:lnTo>
                    <a:pt x="2527" y="16"/>
                  </a:lnTo>
                  <a:lnTo>
                    <a:pt x="2543" y="41"/>
                  </a:lnTo>
                  <a:lnTo>
                    <a:pt x="2560" y="84"/>
                  </a:lnTo>
                  <a:lnTo>
                    <a:pt x="2576" y="82"/>
                  </a:lnTo>
                  <a:lnTo>
                    <a:pt x="2592" y="82"/>
                  </a:lnTo>
                  <a:lnTo>
                    <a:pt x="2609" y="57"/>
                  </a:lnTo>
                  <a:lnTo>
                    <a:pt x="2625" y="74"/>
                  </a:lnTo>
                  <a:lnTo>
                    <a:pt x="2641" y="38"/>
                  </a:lnTo>
                  <a:lnTo>
                    <a:pt x="2658" y="19"/>
                  </a:lnTo>
                  <a:lnTo>
                    <a:pt x="2674" y="84"/>
                  </a:lnTo>
                  <a:lnTo>
                    <a:pt x="2690" y="122"/>
                  </a:lnTo>
                  <a:lnTo>
                    <a:pt x="2706" y="166"/>
                  </a:lnTo>
                  <a:lnTo>
                    <a:pt x="2723" y="239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2" name="Freeform 73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6 h 389"/>
                <a:gd name="T2" fmla="*/ 82 w 2723"/>
                <a:gd name="T3" fmla="*/ 307 h 389"/>
                <a:gd name="T4" fmla="*/ 131 w 2723"/>
                <a:gd name="T5" fmla="*/ 50 h 389"/>
                <a:gd name="T6" fmla="*/ 180 w 2723"/>
                <a:gd name="T7" fmla="*/ 25 h 389"/>
                <a:gd name="T8" fmla="*/ 229 w 2723"/>
                <a:gd name="T9" fmla="*/ 92 h 389"/>
                <a:gd name="T10" fmla="*/ 277 w 2723"/>
                <a:gd name="T11" fmla="*/ 62 h 389"/>
                <a:gd name="T12" fmla="*/ 326 w 2723"/>
                <a:gd name="T13" fmla="*/ 84 h 389"/>
                <a:gd name="T14" fmla="*/ 376 w 2723"/>
                <a:gd name="T15" fmla="*/ 240 h 389"/>
                <a:gd name="T16" fmla="*/ 424 w 2723"/>
                <a:gd name="T17" fmla="*/ 356 h 389"/>
                <a:gd name="T18" fmla="*/ 473 w 2723"/>
                <a:gd name="T19" fmla="*/ 339 h 389"/>
                <a:gd name="T20" fmla="*/ 522 w 2723"/>
                <a:gd name="T21" fmla="*/ 60 h 389"/>
                <a:gd name="T22" fmla="*/ 571 w 2723"/>
                <a:gd name="T23" fmla="*/ 8 h 389"/>
                <a:gd name="T24" fmla="*/ 620 w 2723"/>
                <a:gd name="T25" fmla="*/ 69 h 389"/>
                <a:gd name="T26" fmla="*/ 669 w 2723"/>
                <a:gd name="T27" fmla="*/ 47 h 389"/>
                <a:gd name="T28" fmla="*/ 718 w 2723"/>
                <a:gd name="T29" fmla="*/ 69 h 389"/>
                <a:gd name="T30" fmla="*/ 767 w 2723"/>
                <a:gd name="T31" fmla="*/ 230 h 389"/>
                <a:gd name="T32" fmla="*/ 816 w 2723"/>
                <a:gd name="T33" fmla="*/ 356 h 389"/>
                <a:gd name="T34" fmla="*/ 865 w 2723"/>
                <a:gd name="T35" fmla="*/ 339 h 389"/>
                <a:gd name="T36" fmla="*/ 913 w 2723"/>
                <a:gd name="T37" fmla="*/ 74 h 389"/>
                <a:gd name="T38" fmla="*/ 962 w 2723"/>
                <a:gd name="T39" fmla="*/ 33 h 389"/>
                <a:gd name="T40" fmla="*/ 1011 w 2723"/>
                <a:gd name="T41" fmla="*/ 109 h 389"/>
                <a:gd name="T42" fmla="*/ 1060 w 2723"/>
                <a:gd name="T43" fmla="*/ 89 h 389"/>
                <a:gd name="T44" fmla="*/ 1109 w 2723"/>
                <a:gd name="T45" fmla="*/ 80 h 389"/>
                <a:gd name="T46" fmla="*/ 1158 w 2723"/>
                <a:gd name="T47" fmla="*/ 250 h 389"/>
                <a:gd name="T48" fmla="*/ 1207 w 2723"/>
                <a:gd name="T49" fmla="*/ 356 h 389"/>
                <a:gd name="T50" fmla="*/ 1256 w 2723"/>
                <a:gd name="T51" fmla="*/ 349 h 389"/>
                <a:gd name="T52" fmla="*/ 1305 w 2723"/>
                <a:gd name="T53" fmla="*/ 80 h 389"/>
                <a:gd name="T54" fmla="*/ 1354 w 2723"/>
                <a:gd name="T55" fmla="*/ 37 h 389"/>
                <a:gd name="T56" fmla="*/ 1402 w 2723"/>
                <a:gd name="T57" fmla="*/ 134 h 389"/>
                <a:gd name="T58" fmla="*/ 1451 w 2723"/>
                <a:gd name="T59" fmla="*/ 97 h 389"/>
                <a:gd name="T60" fmla="*/ 1500 w 2723"/>
                <a:gd name="T61" fmla="*/ 92 h 389"/>
                <a:gd name="T62" fmla="*/ 1549 w 2723"/>
                <a:gd name="T63" fmla="*/ 213 h 389"/>
                <a:gd name="T64" fmla="*/ 1598 w 2723"/>
                <a:gd name="T65" fmla="*/ 361 h 389"/>
                <a:gd name="T66" fmla="*/ 1647 w 2723"/>
                <a:gd name="T67" fmla="*/ 361 h 389"/>
                <a:gd name="T68" fmla="*/ 1696 w 2723"/>
                <a:gd name="T69" fmla="*/ 215 h 389"/>
                <a:gd name="T70" fmla="*/ 1745 w 2723"/>
                <a:gd name="T71" fmla="*/ 141 h 389"/>
                <a:gd name="T72" fmla="*/ 1794 w 2723"/>
                <a:gd name="T73" fmla="*/ 255 h 389"/>
                <a:gd name="T74" fmla="*/ 1843 w 2723"/>
                <a:gd name="T75" fmla="*/ 240 h 389"/>
                <a:gd name="T76" fmla="*/ 1891 w 2723"/>
                <a:gd name="T77" fmla="*/ 151 h 389"/>
                <a:gd name="T78" fmla="*/ 1940 w 2723"/>
                <a:gd name="T79" fmla="*/ 248 h 389"/>
                <a:gd name="T80" fmla="*/ 1989 w 2723"/>
                <a:gd name="T81" fmla="*/ 371 h 389"/>
                <a:gd name="T82" fmla="*/ 2038 w 2723"/>
                <a:gd name="T83" fmla="*/ 389 h 389"/>
                <a:gd name="T84" fmla="*/ 2087 w 2723"/>
                <a:gd name="T85" fmla="*/ 356 h 389"/>
                <a:gd name="T86" fmla="*/ 2136 w 2723"/>
                <a:gd name="T87" fmla="*/ 240 h 389"/>
                <a:gd name="T88" fmla="*/ 2185 w 2723"/>
                <a:gd name="T89" fmla="*/ 275 h 389"/>
                <a:gd name="T90" fmla="*/ 2234 w 2723"/>
                <a:gd name="T91" fmla="*/ 270 h 389"/>
                <a:gd name="T92" fmla="*/ 2283 w 2723"/>
                <a:gd name="T93" fmla="*/ 176 h 389"/>
                <a:gd name="T94" fmla="*/ 2332 w 2723"/>
                <a:gd name="T95" fmla="*/ 260 h 389"/>
                <a:gd name="T96" fmla="*/ 2380 w 2723"/>
                <a:gd name="T97" fmla="*/ 369 h 389"/>
                <a:gd name="T98" fmla="*/ 2429 w 2723"/>
                <a:gd name="T99" fmla="*/ 351 h 389"/>
                <a:gd name="T100" fmla="*/ 2478 w 2723"/>
                <a:gd name="T101" fmla="*/ 89 h 389"/>
                <a:gd name="T102" fmla="*/ 2527 w 2723"/>
                <a:gd name="T103" fmla="*/ 40 h 389"/>
                <a:gd name="T104" fmla="*/ 2576 w 2723"/>
                <a:gd name="T105" fmla="*/ 121 h 389"/>
                <a:gd name="T106" fmla="*/ 2625 w 2723"/>
                <a:gd name="T107" fmla="*/ 127 h 389"/>
                <a:gd name="T108" fmla="*/ 2674 w 2723"/>
                <a:gd name="T109" fmla="*/ 82 h 389"/>
                <a:gd name="T110" fmla="*/ 2723 w 2723"/>
                <a:gd name="T111" fmla="*/ 22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5"/>
                  </a:moveTo>
                  <a:lnTo>
                    <a:pt x="17" y="324"/>
                  </a:lnTo>
                  <a:lnTo>
                    <a:pt x="33" y="346"/>
                  </a:lnTo>
                  <a:lnTo>
                    <a:pt x="49" y="359"/>
                  </a:lnTo>
                  <a:lnTo>
                    <a:pt x="66" y="361"/>
                  </a:lnTo>
                  <a:lnTo>
                    <a:pt x="82" y="307"/>
                  </a:lnTo>
                  <a:lnTo>
                    <a:pt x="98" y="292"/>
                  </a:lnTo>
                  <a:lnTo>
                    <a:pt x="114" y="183"/>
                  </a:lnTo>
                  <a:lnTo>
                    <a:pt x="131" y="50"/>
                  </a:lnTo>
                  <a:lnTo>
                    <a:pt x="147" y="3"/>
                  </a:lnTo>
                  <a:lnTo>
                    <a:pt x="163" y="0"/>
                  </a:lnTo>
                  <a:lnTo>
                    <a:pt x="180" y="25"/>
                  </a:lnTo>
                  <a:lnTo>
                    <a:pt x="196" y="40"/>
                  </a:lnTo>
                  <a:lnTo>
                    <a:pt x="212" y="87"/>
                  </a:lnTo>
                  <a:lnTo>
                    <a:pt x="229" y="92"/>
                  </a:lnTo>
                  <a:lnTo>
                    <a:pt x="245" y="82"/>
                  </a:lnTo>
                  <a:lnTo>
                    <a:pt x="261" y="60"/>
                  </a:lnTo>
                  <a:lnTo>
                    <a:pt x="277" y="62"/>
                  </a:lnTo>
                  <a:lnTo>
                    <a:pt x="294" y="8"/>
                  </a:lnTo>
                  <a:lnTo>
                    <a:pt x="310" y="20"/>
                  </a:lnTo>
                  <a:lnTo>
                    <a:pt x="326" y="84"/>
                  </a:lnTo>
                  <a:lnTo>
                    <a:pt x="343" y="119"/>
                  </a:lnTo>
                  <a:lnTo>
                    <a:pt x="359" y="178"/>
                  </a:lnTo>
                  <a:lnTo>
                    <a:pt x="376" y="240"/>
                  </a:lnTo>
                  <a:lnTo>
                    <a:pt x="392" y="282"/>
                  </a:lnTo>
                  <a:lnTo>
                    <a:pt x="408" y="334"/>
                  </a:lnTo>
                  <a:lnTo>
                    <a:pt x="424" y="356"/>
                  </a:lnTo>
                  <a:lnTo>
                    <a:pt x="440" y="359"/>
                  </a:lnTo>
                  <a:lnTo>
                    <a:pt x="457" y="369"/>
                  </a:lnTo>
                  <a:lnTo>
                    <a:pt x="473" y="339"/>
                  </a:lnTo>
                  <a:lnTo>
                    <a:pt x="490" y="299"/>
                  </a:lnTo>
                  <a:lnTo>
                    <a:pt x="506" y="188"/>
                  </a:lnTo>
                  <a:lnTo>
                    <a:pt x="522" y="60"/>
                  </a:lnTo>
                  <a:lnTo>
                    <a:pt x="539" y="18"/>
                  </a:lnTo>
                  <a:lnTo>
                    <a:pt x="555" y="5"/>
                  </a:lnTo>
                  <a:lnTo>
                    <a:pt x="571" y="8"/>
                  </a:lnTo>
                  <a:lnTo>
                    <a:pt x="587" y="35"/>
                  </a:lnTo>
                  <a:lnTo>
                    <a:pt x="603" y="82"/>
                  </a:lnTo>
                  <a:lnTo>
                    <a:pt x="620" y="69"/>
                  </a:lnTo>
                  <a:lnTo>
                    <a:pt x="636" y="65"/>
                  </a:lnTo>
                  <a:lnTo>
                    <a:pt x="653" y="60"/>
                  </a:lnTo>
                  <a:lnTo>
                    <a:pt x="669" y="47"/>
                  </a:lnTo>
                  <a:lnTo>
                    <a:pt x="685" y="5"/>
                  </a:lnTo>
                  <a:lnTo>
                    <a:pt x="702" y="20"/>
                  </a:lnTo>
                  <a:lnTo>
                    <a:pt x="718" y="69"/>
                  </a:lnTo>
                  <a:lnTo>
                    <a:pt x="734" y="121"/>
                  </a:lnTo>
                  <a:lnTo>
                    <a:pt x="750" y="168"/>
                  </a:lnTo>
                  <a:lnTo>
                    <a:pt x="767" y="230"/>
                  </a:lnTo>
                  <a:lnTo>
                    <a:pt x="783" y="292"/>
                  </a:lnTo>
                  <a:lnTo>
                    <a:pt x="799" y="329"/>
                  </a:lnTo>
                  <a:lnTo>
                    <a:pt x="816" y="356"/>
                  </a:lnTo>
                  <a:lnTo>
                    <a:pt x="832" y="369"/>
                  </a:lnTo>
                  <a:lnTo>
                    <a:pt x="848" y="359"/>
                  </a:lnTo>
                  <a:lnTo>
                    <a:pt x="865" y="339"/>
                  </a:lnTo>
                  <a:lnTo>
                    <a:pt x="881" y="297"/>
                  </a:lnTo>
                  <a:lnTo>
                    <a:pt x="897" y="193"/>
                  </a:lnTo>
                  <a:lnTo>
                    <a:pt x="913" y="74"/>
                  </a:lnTo>
                  <a:lnTo>
                    <a:pt x="930" y="22"/>
                  </a:lnTo>
                  <a:lnTo>
                    <a:pt x="946" y="27"/>
                  </a:lnTo>
                  <a:lnTo>
                    <a:pt x="962" y="33"/>
                  </a:lnTo>
                  <a:lnTo>
                    <a:pt x="979" y="52"/>
                  </a:lnTo>
                  <a:lnTo>
                    <a:pt x="995" y="97"/>
                  </a:lnTo>
                  <a:lnTo>
                    <a:pt x="1011" y="109"/>
                  </a:lnTo>
                  <a:lnTo>
                    <a:pt x="1028" y="92"/>
                  </a:lnTo>
                  <a:lnTo>
                    <a:pt x="1044" y="62"/>
                  </a:lnTo>
                  <a:lnTo>
                    <a:pt x="1060" y="89"/>
                  </a:lnTo>
                  <a:lnTo>
                    <a:pt x="1076" y="15"/>
                  </a:lnTo>
                  <a:lnTo>
                    <a:pt x="1093" y="25"/>
                  </a:lnTo>
                  <a:lnTo>
                    <a:pt x="1109" y="80"/>
                  </a:lnTo>
                  <a:lnTo>
                    <a:pt x="1125" y="119"/>
                  </a:lnTo>
                  <a:lnTo>
                    <a:pt x="1142" y="174"/>
                  </a:lnTo>
                  <a:lnTo>
                    <a:pt x="1158" y="250"/>
                  </a:lnTo>
                  <a:lnTo>
                    <a:pt x="1174" y="287"/>
                  </a:lnTo>
                  <a:lnTo>
                    <a:pt x="1191" y="337"/>
                  </a:lnTo>
                  <a:lnTo>
                    <a:pt x="1207" y="356"/>
                  </a:lnTo>
                  <a:lnTo>
                    <a:pt x="1223" y="371"/>
                  </a:lnTo>
                  <a:lnTo>
                    <a:pt x="1239" y="371"/>
                  </a:lnTo>
                  <a:lnTo>
                    <a:pt x="1256" y="349"/>
                  </a:lnTo>
                  <a:lnTo>
                    <a:pt x="1272" y="297"/>
                  </a:lnTo>
                  <a:lnTo>
                    <a:pt x="1288" y="198"/>
                  </a:lnTo>
                  <a:lnTo>
                    <a:pt x="1305" y="80"/>
                  </a:lnTo>
                  <a:lnTo>
                    <a:pt x="1321" y="37"/>
                  </a:lnTo>
                  <a:lnTo>
                    <a:pt x="1337" y="27"/>
                  </a:lnTo>
                  <a:lnTo>
                    <a:pt x="1354" y="37"/>
                  </a:lnTo>
                  <a:lnTo>
                    <a:pt x="1370" y="80"/>
                  </a:lnTo>
                  <a:lnTo>
                    <a:pt x="1386" y="124"/>
                  </a:lnTo>
                  <a:lnTo>
                    <a:pt x="1402" y="134"/>
                  </a:lnTo>
                  <a:lnTo>
                    <a:pt x="1419" y="127"/>
                  </a:lnTo>
                  <a:lnTo>
                    <a:pt x="1435" y="104"/>
                  </a:lnTo>
                  <a:lnTo>
                    <a:pt x="1451" y="97"/>
                  </a:lnTo>
                  <a:lnTo>
                    <a:pt x="1468" y="25"/>
                  </a:lnTo>
                  <a:lnTo>
                    <a:pt x="1484" y="37"/>
                  </a:lnTo>
                  <a:lnTo>
                    <a:pt x="1500" y="92"/>
                  </a:lnTo>
                  <a:lnTo>
                    <a:pt x="1517" y="141"/>
                  </a:lnTo>
                  <a:lnTo>
                    <a:pt x="1533" y="183"/>
                  </a:lnTo>
                  <a:lnTo>
                    <a:pt x="1549" y="213"/>
                  </a:lnTo>
                  <a:lnTo>
                    <a:pt x="1565" y="292"/>
                  </a:lnTo>
                  <a:lnTo>
                    <a:pt x="1582" y="334"/>
                  </a:lnTo>
                  <a:lnTo>
                    <a:pt x="1598" y="361"/>
                  </a:lnTo>
                  <a:lnTo>
                    <a:pt x="1614" y="381"/>
                  </a:lnTo>
                  <a:lnTo>
                    <a:pt x="1631" y="376"/>
                  </a:lnTo>
                  <a:lnTo>
                    <a:pt x="1647" y="361"/>
                  </a:lnTo>
                  <a:lnTo>
                    <a:pt x="1663" y="332"/>
                  </a:lnTo>
                  <a:lnTo>
                    <a:pt x="1680" y="262"/>
                  </a:lnTo>
                  <a:lnTo>
                    <a:pt x="1696" y="215"/>
                  </a:lnTo>
                  <a:lnTo>
                    <a:pt x="1712" y="163"/>
                  </a:lnTo>
                  <a:lnTo>
                    <a:pt x="1728" y="136"/>
                  </a:lnTo>
                  <a:lnTo>
                    <a:pt x="1745" y="141"/>
                  </a:lnTo>
                  <a:lnTo>
                    <a:pt x="1761" y="158"/>
                  </a:lnTo>
                  <a:lnTo>
                    <a:pt x="1777" y="218"/>
                  </a:lnTo>
                  <a:lnTo>
                    <a:pt x="1794" y="255"/>
                  </a:lnTo>
                  <a:lnTo>
                    <a:pt x="1810" y="252"/>
                  </a:lnTo>
                  <a:lnTo>
                    <a:pt x="1826" y="252"/>
                  </a:lnTo>
                  <a:lnTo>
                    <a:pt x="1843" y="240"/>
                  </a:lnTo>
                  <a:lnTo>
                    <a:pt x="1859" y="144"/>
                  </a:lnTo>
                  <a:lnTo>
                    <a:pt x="1875" y="119"/>
                  </a:lnTo>
                  <a:lnTo>
                    <a:pt x="1891" y="151"/>
                  </a:lnTo>
                  <a:lnTo>
                    <a:pt x="1908" y="193"/>
                  </a:lnTo>
                  <a:lnTo>
                    <a:pt x="1924" y="240"/>
                  </a:lnTo>
                  <a:lnTo>
                    <a:pt x="1940" y="248"/>
                  </a:lnTo>
                  <a:lnTo>
                    <a:pt x="1957" y="304"/>
                  </a:lnTo>
                  <a:lnTo>
                    <a:pt x="1973" y="339"/>
                  </a:lnTo>
                  <a:lnTo>
                    <a:pt x="1989" y="371"/>
                  </a:lnTo>
                  <a:lnTo>
                    <a:pt x="2006" y="379"/>
                  </a:lnTo>
                  <a:lnTo>
                    <a:pt x="2022" y="389"/>
                  </a:lnTo>
                  <a:lnTo>
                    <a:pt x="2038" y="389"/>
                  </a:lnTo>
                  <a:lnTo>
                    <a:pt x="2054" y="366"/>
                  </a:lnTo>
                  <a:lnTo>
                    <a:pt x="2071" y="332"/>
                  </a:lnTo>
                  <a:lnTo>
                    <a:pt x="2087" y="356"/>
                  </a:lnTo>
                  <a:lnTo>
                    <a:pt x="2103" y="295"/>
                  </a:lnTo>
                  <a:lnTo>
                    <a:pt x="2120" y="260"/>
                  </a:lnTo>
                  <a:lnTo>
                    <a:pt x="2136" y="240"/>
                  </a:lnTo>
                  <a:lnTo>
                    <a:pt x="2152" y="223"/>
                  </a:lnTo>
                  <a:lnTo>
                    <a:pt x="2169" y="262"/>
                  </a:lnTo>
                  <a:lnTo>
                    <a:pt x="2185" y="275"/>
                  </a:lnTo>
                  <a:lnTo>
                    <a:pt x="2201" y="290"/>
                  </a:lnTo>
                  <a:lnTo>
                    <a:pt x="2217" y="290"/>
                  </a:lnTo>
                  <a:lnTo>
                    <a:pt x="2234" y="270"/>
                  </a:lnTo>
                  <a:lnTo>
                    <a:pt x="2250" y="196"/>
                  </a:lnTo>
                  <a:lnTo>
                    <a:pt x="2266" y="174"/>
                  </a:lnTo>
                  <a:lnTo>
                    <a:pt x="2283" y="176"/>
                  </a:lnTo>
                  <a:lnTo>
                    <a:pt x="2299" y="198"/>
                  </a:lnTo>
                  <a:lnTo>
                    <a:pt x="2315" y="235"/>
                  </a:lnTo>
                  <a:lnTo>
                    <a:pt x="2332" y="260"/>
                  </a:lnTo>
                  <a:lnTo>
                    <a:pt x="2348" y="304"/>
                  </a:lnTo>
                  <a:lnTo>
                    <a:pt x="2364" y="346"/>
                  </a:lnTo>
                  <a:lnTo>
                    <a:pt x="2380" y="369"/>
                  </a:lnTo>
                  <a:lnTo>
                    <a:pt x="2397" y="376"/>
                  </a:lnTo>
                  <a:lnTo>
                    <a:pt x="2413" y="376"/>
                  </a:lnTo>
                  <a:lnTo>
                    <a:pt x="2429" y="351"/>
                  </a:lnTo>
                  <a:lnTo>
                    <a:pt x="2446" y="304"/>
                  </a:lnTo>
                  <a:lnTo>
                    <a:pt x="2462" y="193"/>
                  </a:lnTo>
                  <a:lnTo>
                    <a:pt x="2478" y="89"/>
                  </a:lnTo>
                  <a:lnTo>
                    <a:pt x="2495" y="50"/>
                  </a:lnTo>
                  <a:lnTo>
                    <a:pt x="2511" y="22"/>
                  </a:lnTo>
                  <a:lnTo>
                    <a:pt x="2527" y="40"/>
                  </a:lnTo>
                  <a:lnTo>
                    <a:pt x="2543" y="74"/>
                  </a:lnTo>
                  <a:lnTo>
                    <a:pt x="2560" y="119"/>
                  </a:lnTo>
                  <a:lnTo>
                    <a:pt x="2576" y="121"/>
                  </a:lnTo>
                  <a:lnTo>
                    <a:pt x="2592" y="109"/>
                  </a:lnTo>
                  <a:lnTo>
                    <a:pt x="2609" y="109"/>
                  </a:lnTo>
                  <a:lnTo>
                    <a:pt x="2625" y="127"/>
                  </a:lnTo>
                  <a:lnTo>
                    <a:pt x="2641" y="22"/>
                  </a:lnTo>
                  <a:lnTo>
                    <a:pt x="2658" y="45"/>
                  </a:lnTo>
                  <a:lnTo>
                    <a:pt x="2674" y="82"/>
                  </a:lnTo>
                  <a:lnTo>
                    <a:pt x="2690" y="127"/>
                  </a:lnTo>
                  <a:lnTo>
                    <a:pt x="2706" y="183"/>
                  </a:lnTo>
                  <a:lnTo>
                    <a:pt x="2723" y="228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3" name="Freeform 74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26 h 389"/>
                <a:gd name="T2" fmla="*/ 82 w 2723"/>
                <a:gd name="T3" fmla="*/ 331 h 389"/>
                <a:gd name="T4" fmla="*/ 131 w 2723"/>
                <a:gd name="T5" fmla="*/ 72 h 389"/>
                <a:gd name="T6" fmla="*/ 180 w 2723"/>
                <a:gd name="T7" fmla="*/ 28 h 389"/>
                <a:gd name="T8" fmla="*/ 229 w 2723"/>
                <a:gd name="T9" fmla="*/ 117 h 389"/>
                <a:gd name="T10" fmla="*/ 277 w 2723"/>
                <a:gd name="T11" fmla="*/ 85 h 389"/>
                <a:gd name="T12" fmla="*/ 326 w 2723"/>
                <a:gd name="T13" fmla="*/ 90 h 389"/>
                <a:gd name="T14" fmla="*/ 376 w 2723"/>
                <a:gd name="T15" fmla="*/ 234 h 389"/>
                <a:gd name="T16" fmla="*/ 424 w 2723"/>
                <a:gd name="T17" fmla="*/ 336 h 389"/>
                <a:gd name="T18" fmla="*/ 473 w 2723"/>
                <a:gd name="T19" fmla="*/ 344 h 389"/>
                <a:gd name="T20" fmla="*/ 522 w 2723"/>
                <a:gd name="T21" fmla="*/ 52 h 389"/>
                <a:gd name="T22" fmla="*/ 571 w 2723"/>
                <a:gd name="T23" fmla="*/ 55 h 389"/>
                <a:gd name="T24" fmla="*/ 620 w 2723"/>
                <a:gd name="T25" fmla="*/ 152 h 389"/>
                <a:gd name="T26" fmla="*/ 669 w 2723"/>
                <a:gd name="T27" fmla="*/ 95 h 389"/>
                <a:gd name="T28" fmla="*/ 718 w 2723"/>
                <a:gd name="T29" fmla="*/ 92 h 389"/>
                <a:gd name="T30" fmla="*/ 767 w 2723"/>
                <a:gd name="T31" fmla="*/ 239 h 389"/>
                <a:gd name="T32" fmla="*/ 816 w 2723"/>
                <a:gd name="T33" fmla="*/ 349 h 389"/>
                <a:gd name="T34" fmla="*/ 865 w 2723"/>
                <a:gd name="T35" fmla="*/ 351 h 389"/>
                <a:gd name="T36" fmla="*/ 913 w 2723"/>
                <a:gd name="T37" fmla="*/ 72 h 389"/>
                <a:gd name="T38" fmla="*/ 962 w 2723"/>
                <a:gd name="T39" fmla="*/ 50 h 389"/>
                <a:gd name="T40" fmla="*/ 1011 w 2723"/>
                <a:gd name="T41" fmla="*/ 125 h 389"/>
                <a:gd name="T42" fmla="*/ 1060 w 2723"/>
                <a:gd name="T43" fmla="*/ 87 h 389"/>
                <a:gd name="T44" fmla="*/ 1109 w 2723"/>
                <a:gd name="T45" fmla="*/ 63 h 389"/>
                <a:gd name="T46" fmla="*/ 1158 w 2723"/>
                <a:gd name="T47" fmla="*/ 209 h 389"/>
                <a:gd name="T48" fmla="*/ 1207 w 2723"/>
                <a:gd name="T49" fmla="*/ 334 h 389"/>
                <a:gd name="T50" fmla="*/ 1256 w 2723"/>
                <a:gd name="T51" fmla="*/ 349 h 389"/>
                <a:gd name="T52" fmla="*/ 1305 w 2723"/>
                <a:gd name="T53" fmla="*/ 52 h 389"/>
                <a:gd name="T54" fmla="*/ 1354 w 2723"/>
                <a:gd name="T55" fmla="*/ 33 h 389"/>
                <a:gd name="T56" fmla="*/ 1402 w 2723"/>
                <a:gd name="T57" fmla="*/ 117 h 389"/>
                <a:gd name="T58" fmla="*/ 1451 w 2723"/>
                <a:gd name="T59" fmla="*/ 105 h 389"/>
                <a:gd name="T60" fmla="*/ 1500 w 2723"/>
                <a:gd name="T61" fmla="*/ 75 h 389"/>
                <a:gd name="T62" fmla="*/ 1549 w 2723"/>
                <a:gd name="T63" fmla="*/ 217 h 389"/>
                <a:gd name="T64" fmla="*/ 1598 w 2723"/>
                <a:gd name="T65" fmla="*/ 316 h 389"/>
                <a:gd name="T66" fmla="*/ 1647 w 2723"/>
                <a:gd name="T67" fmla="*/ 356 h 389"/>
                <a:gd name="T68" fmla="*/ 1696 w 2723"/>
                <a:gd name="T69" fmla="*/ 192 h 389"/>
                <a:gd name="T70" fmla="*/ 1745 w 2723"/>
                <a:gd name="T71" fmla="*/ 137 h 389"/>
                <a:gd name="T72" fmla="*/ 1794 w 2723"/>
                <a:gd name="T73" fmla="*/ 239 h 389"/>
                <a:gd name="T74" fmla="*/ 1843 w 2723"/>
                <a:gd name="T75" fmla="*/ 237 h 389"/>
                <a:gd name="T76" fmla="*/ 1891 w 2723"/>
                <a:gd name="T77" fmla="*/ 157 h 389"/>
                <a:gd name="T78" fmla="*/ 1940 w 2723"/>
                <a:gd name="T79" fmla="*/ 269 h 389"/>
                <a:gd name="T80" fmla="*/ 1989 w 2723"/>
                <a:gd name="T81" fmla="*/ 358 h 389"/>
                <a:gd name="T82" fmla="*/ 2038 w 2723"/>
                <a:gd name="T83" fmla="*/ 381 h 389"/>
                <a:gd name="T84" fmla="*/ 2087 w 2723"/>
                <a:gd name="T85" fmla="*/ 341 h 389"/>
                <a:gd name="T86" fmla="*/ 2136 w 2723"/>
                <a:gd name="T87" fmla="*/ 244 h 389"/>
                <a:gd name="T88" fmla="*/ 2185 w 2723"/>
                <a:gd name="T89" fmla="*/ 304 h 389"/>
                <a:gd name="T90" fmla="*/ 2234 w 2723"/>
                <a:gd name="T91" fmla="*/ 281 h 389"/>
                <a:gd name="T92" fmla="*/ 2283 w 2723"/>
                <a:gd name="T93" fmla="*/ 184 h 389"/>
                <a:gd name="T94" fmla="*/ 2332 w 2723"/>
                <a:gd name="T95" fmla="*/ 259 h 389"/>
                <a:gd name="T96" fmla="*/ 2380 w 2723"/>
                <a:gd name="T97" fmla="*/ 364 h 389"/>
                <a:gd name="T98" fmla="*/ 2429 w 2723"/>
                <a:gd name="T99" fmla="*/ 354 h 389"/>
                <a:gd name="T100" fmla="*/ 2478 w 2723"/>
                <a:gd name="T101" fmla="*/ 45 h 389"/>
                <a:gd name="T102" fmla="*/ 2527 w 2723"/>
                <a:gd name="T103" fmla="*/ 15 h 389"/>
                <a:gd name="T104" fmla="*/ 2576 w 2723"/>
                <a:gd name="T105" fmla="*/ 107 h 389"/>
                <a:gd name="T106" fmla="*/ 2625 w 2723"/>
                <a:gd name="T107" fmla="*/ 83 h 389"/>
                <a:gd name="T108" fmla="*/ 2674 w 2723"/>
                <a:gd name="T109" fmla="*/ 80 h 389"/>
                <a:gd name="T110" fmla="*/ 2723 w 2723"/>
                <a:gd name="T111" fmla="*/ 237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24"/>
                  </a:moveTo>
                  <a:lnTo>
                    <a:pt x="17" y="286"/>
                  </a:lnTo>
                  <a:lnTo>
                    <a:pt x="33" y="326"/>
                  </a:lnTo>
                  <a:lnTo>
                    <a:pt x="49" y="351"/>
                  </a:lnTo>
                  <a:lnTo>
                    <a:pt x="66" y="326"/>
                  </a:lnTo>
                  <a:lnTo>
                    <a:pt x="82" y="331"/>
                  </a:lnTo>
                  <a:lnTo>
                    <a:pt x="98" y="292"/>
                  </a:lnTo>
                  <a:lnTo>
                    <a:pt x="114" y="180"/>
                  </a:lnTo>
                  <a:lnTo>
                    <a:pt x="131" y="72"/>
                  </a:lnTo>
                  <a:lnTo>
                    <a:pt x="147" y="10"/>
                  </a:lnTo>
                  <a:lnTo>
                    <a:pt x="163" y="15"/>
                  </a:lnTo>
                  <a:lnTo>
                    <a:pt x="180" y="28"/>
                  </a:lnTo>
                  <a:lnTo>
                    <a:pt x="196" y="52"/>
                  </a:lnTo>
                  <a:lnTo>
                    <a:pt x="212" y="102"/>
                  </a:lnTo>
                  <a:lnTo>
                    <a:pt x="229" y="117"/>
                  </a:lnTo>
                  <a:lnTo>
                    <a:pt x="245" y="105"/>
                  </a:lnTo>
                  <a:lnTo>
                    <a:pt x="261" y="97"/>
                  </a:lnTo>
                  <a:lnTo>
                    <a:pt x="277" y="85"/>
                  </a:lnTo>
                  <a:lnTo>
                    <a:pt x="294" y="8"/>
                  </a:lnTo>
                  <a:lnTo>
                    <a:pt x="310" y="33"/>
                  </a:lnTo>
                  <a:lnTo>
                    <a:pt x="326" y="90"/>
                  </a:lnTo>
                  <a:lnTo>
                    <a:pt x="343" y="107"/>
                  </a:lnTo>
                  <a:lnTo>
                    <a:pt x="359" y="140"/>
                  </a:lnTo>
                  <a:lnTo>
                    <a:pt x="376" y="234"/>
                  </a:lnTo>
                  <a:lnTo>
                    <a:pt x="392" y="252"/>
                  </a:lnTo>
                  <a:lnTo>
                    <a:pt x="408" y="296"/>
                  </a:lnTo>
                  <a:lnTo>
                    <a:pt x="424" y="336"/>
                  </a:lnTo>
                  <a:lnTo>
                    <a:pt x="440" y="346"/>
                  </a:lnTo>
                  <a:lnTo>
                    <a:pt x="457" y="334"/>
                  </a:lnTo>
                  <a:lnTo>
                    <a:pt x="473" y="344"/>
                  </a:lnTo>
                  <a:lnTo>
                    <a:pt x="490" y="294"/>
                  </a:lnTo>
                  <a:lnTo>
                    <a:pt x="506" y="192"/>
                  </a:lnTo>
                  <a:lnTo>
                    <a:pt x="522" y="52"/>
                  </a:lnTo>
                  <a:lnTo>
                    <a:pt x="539" y="37"/>
                  </a:lnTo>
                  <a:lnTo>
                    <a:pt x="555" y="50"/>
                  </a:lnTo>
                  <a:lnTo>
                    <a:pt x="571" y="55"/>
                  </a:lnTo>
                  <a:lnTo>
                    <a:pt x="587" y="95"/>
                  </a:lnTo>
                  <a:lnTo>
                    <a:pt x="603" y="142"/>
                  </a:lnTo>
                  <a:lnTo>
                    <a:pt x="620" y="152"/>
                  </a:lnTo>
                  <a:lnTo>
                    <a:pt x="636" y="120"/>
                  </a:lnTo>
                  <a:lnTo>
                    <a:pt x="653" y="107"/>
                  </a:lnTo>
                  <a:lnTo>
                    <a:pt x="669" y="95"/>
                  </a:lnTo>
                  <a:lnTo>
                    <a:pt x="685" y="25"/>
                  </a:lnTo>
                  <a:lnTo>
                    <a:pt x="702" y="40"/>
                  </a:lnTo>
                  <a:lnTo>
                    <a:pt x="718" y="92"/>
                  </a:lnTo>
                  <a:lnTo>
                    <a:pt x="734" y="142"/>
                  </a:lnTo>
                  <a:lnTo>
                    <a:pt x="750" y="165"/>
                  </a:lnTo>
                  <a:lnTo>
                    <a:pt x="767" y="239"/>
                  </a:lnTo>
                  <a:lnTo>
                    <a:pt x="783" y="281"/>
                  </a:lnTo>
                  <a:lnTo>
                    <a:pt x="799" y="314"/>
                  </a:lnTo>
                  <a:lnTo>
                    <a:pt x="816" y="349"/>
                  </a:lnTo>
                  <a:lnTo>
                    <a:pt x="832" y="349"/>
                  </a:lnTo>
                  <a:lnTo>
                    <a:pt x="848" y="358"/>
                  </a:lnTo>
                  <a:lnTo>
                    <a:pt x="865" y="351"/>
                  </a:lnTo>
                  <a:lnTo>
                    <a:pt x="881" y="309"/>
                  </a:lnTo>
                  <a:lnTo>
                    <a:pt x="897" y="192"/>
                  </a:lnTo>
                  <a:lnTo>
                    <a:pt x="913" y="72"/>
                  </a:lnTo>
                  <a:lnTo>
                    <a:pt x="930" y="30"/>
                  </a:lnTo>
                  <a:lnTo>
                    <a:pt x="946" y="35"/>
                  </a:lnTo>
                  <a:lnTo>
                    <a:pt x="962" y="50"/>
                  </a:lnTo>
                  <a:lnTo>
                    <a:pt x="979" y="83"/>
                  </a:lnTo>
                  <a:lnTo>
                    <a:pt x="995" y="132"/>
                  </a:lnTo>
                  <a:lnTo>
                    <a:pt x="1011" y="125"/>
                  </a:lnTo>
                  <a:lnTo>
                    <a:pt x="1028" y="112"/>
                  </a:lnTo>
                  <a:lnTo>
                    <a:pt x="1044" y="97"/>
                  </a:lnTo>
                  <a:lnTo>
                    <a:pt x="1060" y="87"/>
                  </a:lnTo>
                  <a:lnTo>
                    <a:pt x="1076" y="20"/>
                  </a:lnTo>
                  <a:lnTo>
                    <a:pt x="1093" y="18"/>
                  </a:lnTo>
                  <a:lnTo>
                    <a:pt x="1109" y="63"/>
                  </a:lnTo>
                  <a:lnTo>
                    <a:pt x="1125" y="127"/>
                  </a:lnTo>
                  <a:lnTo>
                    <a:pt x="1142" y="180"/>
                  </a:lnTo>
                  <a:lnTo>
                    <a:pt x="1158" y="209"/>
                  </a:lnTo>
                  <a:lnTo>
                    <a:pt x="1174" y="264"/>
                  </a:lnTo>
                  <a:lnTo>
                    <a:pt x="1191" y="319"/>
                  </a:lnTo>
                  <a:lnTo>
                    <a:pt x="1207" y="334"/>
                  </a:lnTo>
                  <a:lnTo>
                    <a:pt x="1223" y="349"/>
                  </a:lnTo>
                  <a:lnTo>
                    <a:pt x="1239" y="349"/>
                  </a:lnTo>
                  <a:lnTo>
                    <a:pt x="1256" y="349"/>
                  </a:lnTo>
                  <a:lnTo>
                    <a:pt x="1272" y="311"/>
                  </a:lnTo>
                  <a:lnTo>
                    <a:pt x="1288" y="182"/>
                  </a:lnTo>
                  <a:lnTo>
                    <a:pt x="1305" y="52"/>
                  </a:lnTo>
                  <a:lnTo>
                    <a:pt x="1321" y="25"/>
                  </a:lnTo>
                  <a:lnTo>
                    <a:pt x="1337" y="28"/>
                  </a:lnTo>
                  <a:lnTo>
                    <a:pt x="1354" y="33"/>
                  </a:lnTo>
                  <a:lnTo>
                    <a:pt x="1370" y="68"/>
                  </a:lnTo>
                  <a:lnTo>
                    <a:pt x="1386" y="122"/>
                  </a:lnTo>
                  <a:lnTo>
                    <a:pt x="1402" y="117"/>
                  </a:lnTo>
                  <a:lnTo>
                    <a:pt x="1419" y="105"/>
                  </a:lnTo>
                  <a:lnTo>
                    <a:pt x="1435" y="100"/>
                  </a:lnTo>
                  <a:lnTo>
                    <a:pt x="1451" y="105"/>
                  </a:lnTo>
                  <a:lnTo>
                    <a:pt x="1468" y="28"/>
                  </a:lnTo>
                  <a:lnTo>
                    <a:pt x="1484" y="30"/>
                  </a:lnTo>
                  <a:lnTo>
                    <a:pt x="1500" y="75"/>
                  </a:lnTo>
                  <a:lnTo>
                    <a:pt x="1517" y="120"/>
                  </a:lnTo>
                  <a:lnTo>
                    <a:pt x="1533" y="187"/>
                  </a:lnTo>
                  <a:lnTo>
                    <a:pt x="1549" y="217"/>
                  </a:lnTo>
                  <a:lnTo>
                    <a:pt x="1565" y="259"/>
                  </a:lnTo>
                  <a:lnTo>
                    <a:pt x="1582" y="299"/>
                  </a:lnTo>
                  <a:lnTo>
                    <a:pt x="1598" y="316"/>
                  </a:lnTo>
                  <a:lnTo>
                    <a:pt x="1614" y="346"/>
                  </a:lnTo>
                  <a:lnTo>
                    <a:pt x="1631" y="346"/>
                  </a:lnTo>
                  <a:lnTo>
                    <a:pt x="1647" y="356"/>
                  </a:lnTo>
                  <a:lnTo>
                    <a:pt x="1663" y="336"/>
                  </a:lnTo>
                  <a:lnTo>
                    <a:pt x="1680" y="244"/>
                  </a:lnTo>
                  <a:lnTo>
                    <a:pt x="1696" y="192"/>
                  </a:lnTo>
                  <a:lnTo>
                    <a:pt x="1712" y="142"/>
                  </a:lnTo>
                  <a:lnTo>
                    <a:pt x="1728" y="115"/>
                  </a:lnTo>
                  <a:lnTo>
                    <a:pt x="1745" y="137"/>
                  </a:lnTo>
                  <a:lnTo>
                    <a:pt x="1761" y="167"/>
                  </a:lnTo>
                  <a:lnTo>
                    <a:pt x="1777" y="212"/>
                  </a:lnTo>
                  <a:lnTo>
                    <a:pt x="1794" y="239"/>
                  </a:lnTo>
                  <a:lnTo>
                    <a:pt x="1810" y="257"/>
                  </a:lnTo>
                  <a:lnTo>
                    <a:pt x="1826" y="252"/>
                  </a:lnTo>
                  <a:lnTo>
                    <a:pt x="1843" y="237"/>
                  </a:lnTo>
                  <a:lnTo>
                    <a:pt x="1859" y="140"/>
                  </a:lnTo>
                  <a:lnTo>
                    <a:pt x="1875" y="122"/>
                  </a:lnTo>
                  <a:lnTo>
                    <a:pt x="1891" y="157"/>
                  </a:lnTo>
                  <a:lnTo>
                    <a:pt x="1908" y="194"/>
                  </a:lnTo>
                  <a:lnTo>
                    <a:pt x="1924" y="239"/>
                  </a:lnTo>
                  <a:lnTo>
                    <a:pt x="1940" y="269"/>
                  </a:lnTo>
                  <a:lnTo>
                    <a:pt x="1957" y="311"/>
                  </a:lnTo>
                  <a:lnTo>
                    <a:pt x="1973" y="341"/>
                  </a:lnTo>
                  <a:lnTo>
                    <a:pt x="1989" y="358"/>
                  </a:lnTo>
                  <a:lnTo>
                    <a:pt x="2006" y="376"/>
                  </a:lnTo>
                  <a:lnTo>
                    <a:pt x="2022" y="389"/>
                  </a:lnTo>
                  <a:lnTo>
                    <a:pt x="2038" y="381"/>
                  </a:lnTo>
                  <a:lnTo>
                    <a:pt x="2054" y="358"/>
                  </a:lnTo>
                  <a:lnTo>
                    <a:pt x="2071" y="339"/>
                  </a:lnTo>
                  <a:lnTo>
                    <a:pt x="2087" y="341"/>
                  </a:lnTo>
                  <a:lnTo>
                    <a:pt x="2103" y="299"/>
                  </a:lnTo>
                  <a:lnTo>
                    <a:pt x="2120" y="239"/>
                  </a:lnTo>
                  <a:lnTo>
                    <a:pt x="2136" y="244"/>
                  </a:lnTo>
                  <a:lnTo>
                    <a:pt x="2152" y="239"/>
                  </a:lnTo>
                  <a:lnTo>
                    <a:pt x="2169" y="261"/>
                  </a:lnTo>
                  <a:lnTo>
                    <a:pt x="2185" y="304"/>
                  </a:lnTo>
                  <a:lnTo>
                    <a:pt x="2201" y="316"/>
                  </a:lnTo>
                  <a:lnTo>
                    <a:pt x="2217" y="311"/>
                  </a:lnTo>
                  <a:lnTo>
                    <a:pt x="2234" y="281"/>
                  </a:lnTo>
                  <a:lnTo>
                    <a:pt x="2250" y="209"/>
                  </a:lnTo>
                  <a:lnTo>
                    <a:pt x="2266" y="177"/>
                  </a:lnTo>
                  <a:lnTo>
                    <a:pt x="2283" y="184"/>
                  </a:lnTo>
                  <a:lnTo>
                    <a:pt x="2299" y="194"/>
                  </a:lnTo>
                  <a:lnTo>
                    <a:pt x="2315" y="229"/>
                  </a:lnTo>
                  <a:lnTo>
                    <a:pt x="2332" y="259"/>
                  </a:lnTo>
                  <a:lnTo>
                    <a:pt x="2348" y="304"/>
                  </a:lnTo>
                  <a:lnTo>
                    <a:pt x="2364" y="299"/>
                  </a:lnTo>
                  <a:lnTo>
                    <a:pt x="2380" y="364"/>
                  </a:lnTo>
                  <a:lnTo>
                    <a:pt x="2397" y="374"/>
                  </a:lnTo>
                  <a:lnTo>
                    <a:pt x="2413" y="376"/>
                  </a:lnTo>
                  <a:lnTo>
                    <a:pt x="2429" y="354"/>
                  </a:lnTo>
                  <a:lnTo>
                    <a:pt x="2446" y="306"/>
                  </a:lnTo>
                  <a:lnTo>
                    <a:pt x="2462" y="189"/>
                  </a:lnTo>
                  <a:lnTo>
                    <a:pt x="2478" y="45"/>
                  </a:lnTo>
                  <a:lnTo>
                    <a:pt x="2495" y="13"/>
                  </a:lnTo>
                  <a:lnTo>
                    <a:pt x="2511" y="18"/>
                  </a:lnTo>
                  <a:lnTo>
                    <a:pt x="2527" y="15"/>
                  </a:lnTo>
                  <a:lnTo>
                    <a:pt x="2543" y="48"/>
                  </a:lnTo>
                  <a:lnTo>
                    <a:pt x="2560" y="95"/>
                  </a:lnTo>
                  <a:lnTo>
                    <a:pt x="2576" y="107"/>
                  </a:lnTo>
                  <a:lnTo>
                    <a:pt x="2592" y="95"/>
                  </a:lnTo>
                  <a:lnTo>
                    <a:pt x="2609" y="92"/>
                  </a:lnTo>
                  <a:lnTo>
                    <a:pt x="2625" y="83"/>
                  </a:lnTo>
                  <a:lnTo>
                    <a:pt x="2641" y="0"/>
                  </a:lnTo>
                  <a:lnTo>
                    <a:pt x="2658" y="5"/>
                  </a:lnTo>
                  <a:lnTo>
                    <a:pt x="2674" y="80"/>
                  </a:lnTo>
                  <a:lnTo>
                    <a:pt x="2690" y="122"/>
                  </a:lnTo>
                  <a:lnTo>
                    <a:pt x="2706" y="184"/>
                  </a:lnTo>
                  <a:lnTo>
                    <a:pt x="2723" y="237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4" name="Freeform 75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7 h 389"/>
                <a:gd name="T2" fmla="*/ 82 w 2723"/>
                <a:gd name="T3" fmla="*/ 342 h 389"/>
                <a:gd name="T4" fmla="*/ 131 w 2723"/>
                <a:gd name="T5" fmla="*/ 103 h 389"/>
                <a:gd name="T6" fmla="*/ 180 w 2723"/>
                <a:gd name="T7" fmla="*/ 37 h 389"/>
                <a:gd name="T8" fmla="*/ 229 w 2723"/>
                <a:gd name="T9" fmla="*/ 110 h 389"/>
                <a:gd name="T10" fmla="*/ 277 w 2723"/>
                <a:gd name="T11" fmla="*/ 59 h 389"/>
                <a:gd name="T12" fmla="*/ 326 w 2723"/>
                <a:gd name="T13" fmla="*/ 78 h 389"/>
                <a:gd name="T14" fmla="*/ 376 w 2723"/>
                <a:gd name="T15" fmla="*/ 237 h 389"/>
                <a:gd name="T16" fmla="*/ 424 w 2723"/>
                <a:gd name="T17" fmla="*/ 345 h 389"/>
                <a:gd name="T18" fmla="*/ 473 w 2723"/>
                <a:gd name="T19" fmla="*/ 347 h 389"/>
                <a:gd name="T20" fmla="*/ 522 w 2723"/>
                <a:gd name="T21" fmla="*/ 100 h 389"/>
                <a:gd name="T22" fmla="*/ 571 w 2723"/>
                <a:gd name="T23" fmla="*/ 66 h 389"/>
                <a:gd name="T24" fmla="*/ 620 w 2723"/>
                <a:gd name="T25" fmla="*/ 113 h 389"/>
                <a:gd name="T26" fmla="*/ 669 w 2723"/>
                <a:gd name="T27" fmla="*/ 34 h 389"/>
                <a:gd name="T28" fmla="*/ 718 w 2723"/>
                <a:gd name="T29" fmla="*/ 86 h 389"/>
                <a:gd name="T30" fmla="*/ 767 w 2723"/>
                <a:gd name="T31" fmla="*/ 220 h 389"/>
                <a:gd name="T32" fmla="*/ 816 w 2723"/>
                <a:gd name="T33" fmla="*/ 347 h 389"/>
                <a:gd name="T34" fmla="*/ 865 w 2723"/>
                <a:gd name="T35" fmla="*/ 320 h 389"/>
                <a:gd name="T36" fmla="*/ 913 w 2723"/>
                <a:gd name="T37" fmla="*/ 93 h 389"/>
                <a:gd name="T38" fmla="*/ 962 w 2723"/>
                <a:gd name="T39" fmla="*/ 42 h 389"/>
                <a:gd name="T40" fmla="*/ 1011 w 2723"/>
                <a:gd name="T41" fmla="*/ 122 h 389"/>
                <a:gd name="T42" fmla="*/ 1060 w 2723"/>
                <a:gd name="T43" fmla="*/ 78 h 389"/>
                <a:gd name="T44" fmla="*/ 1109 w 2723"/>
                <a:gd name="T45" fmla="*/ 90 h 389"/>
                <a:gd name="T46" fmla="*/ 1158 w 2723"/>
                <a:gd name="T47" fmla="*/ 213 h 389"/>
                <a:gd name="T48" fmla="*/ 1207 w 2723"/>
                <a:gd name="T49" fmla="*/ 337 h 389"/>
                <a:gd name="T50" fmla="*/ 1256 w 2723"/>
                <a:gd name="T51" fmla="*/ 340 h 389"/>
                <a:gd name="T52" fmla="*/ 1305 w 2723"/>
                <a:gd name="T53" fmla="*/ 95 h 389"/>
                <a:gd name="T54" fmla="*/ 1354 w 2723"/>
                <a:gd name="T55" fmla="*/ 52 h 389"/>
                <a:gd name="T56" fmla="*/ 1402 w 2723"/>
                <a:gd name="T57" fmla="*/ 108 h 389"/>
                <a:gd name="T58" fmla="*/ 1451 w 2723"/>
                <a:gd name="T59" fmla="*/ 74 h 389"/>
                <a:gd name="T60" fmla="*/ 1500 w 2723"/>
                <a:gd name="T61" fmla="*/ 93 h 389"/>
                <a:gd name="T62" fmla="*/ 1549 w 2723"/>
                <a:gd name="T63" fmla="*/ 225 h 389"/>
                <a:gd name="T64" fmla="*/ 1598 w 2723"/>
                <a:gd name="T65" fmla="*/ 340 h 389"/>
                <a:gd name="T66" fmla="*/ 1647 w 2723"/>
                <a:gd name="T67" fmla="*/ 354 h 389"/>
                <a:gd name="T68" fmla="*/ 1696 w 2723"/>
                <a:gd name="T69" fmla="*/ 208 h 389"/>
                <a:gd name="T70" fmla="*/ 1745 w 2723"/>
                <a:gd name="T71" fmla="*/ 137 h 389"/>
                <a:gd name="T72" fmla="*/ 1794 w 2723"/>
                <a:gd name="T73" fmla="*/ 249 h 389"/>
                <a:gd name="T74" fmla="*/ 1843 w 2723"/>
                <a:gd name="T75" fmla="*/ 183 h 389"/>
                <a:gd name="T76" fmla="*/ 1891 w 2723"/>
                <a:gd name="T77" fmla="*/ 169 h 389"/>
                <a:gd name="T78" fmla="*/ 1940 w 2723"/>
                <a:gd name="T79" fmla="*/ 284 h 389"/>
                <a:gd name="T80" fmla="*/ 1989 w 2723"/>
                <a:gd name="T81" fmla="*/ 366 h 389"/>
                <a:gd name="T82" fmla="*/ 2038 w 2723"/>
                <a:gd name="T83" fmla="*/ 389 h 389"/>
                <a:gd name="T84" fmla="*/ 2087 w 2723"/>
                <a:gd name="T85" fmla="*/ 359 h 389"/>
                <a:gd name="T86" fmla="*/ 2136 w 2723"/>
                <a:gd name="T87" fmla="*/ 232 h 389"/>
                <a:gd name="T88" fmla="*/ 2185 w 2723"/>
                <a:gd name="T89" fmla="*/ 296 h 389"/>
                <a:gd name="T90" fmla="*/ 2234 w 2723"/>
                <a:gd name="T91" fmla="*/ 227 h 389"/>
                <a:gd name="T92" fmla="*/ 2283 w 2723"/>
                <a:gd name="T93" fmla="*/ 201 h 389"/>
                <a:gd name="T94" fmla="*/ 2332 w 2723"/>
                <a:gd name="T95" fmla="*/ 279 h 389"/>
                <a:gd name="T96" fmla="*/ 2380 w 2723"/>
                <a:gd name="T97" fmla="*/ 381 h 389"/>
                <a:gd name="T98" fmla="*/ 2429 w 2723"/>
                <a:gd name="T99" fmla="*/ 374 h 389"/>
                <a:gd name="T100" fmla="*/ 2478 w 2723"/>
                <a:gd name="T101" fmla="*/ 100 h 389"/>
                <a:gd name="T102" fmla="*/ 2527 w 2723"/>
                <a:gd name="T103" fmla="*/ 15 h 389"/>
                <a:gd name="T104" fmla="*/ 2576 w 2723"/>
                <a:gd name="T105" fmla="*/ 86 h 389"/>
                <a:gd name="T106" fmla="*/ 2625 w 2723"/>
                <a:gd name="T107" fmla="*/ 32 h 389"/>
                <a:gd name="T108" fmla="*/ 2674 w 2723"/>
                <a:gd name="T109" fmla="*/ 100 h 389"/>
                <a:gd name="T110" fmla="*/ 2723 w 2723"/>
                <a:gd name="T111" fmla="*/ 232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59"/>
                  </a:moveTo>
                  <a:lnTo>
                    <a:pt x="17" y="305"/>
                  </a:lnTo>
                  <a:lnTo>
                    <a:pt x="33" y="347"/>
                  </a:lnTo>
                  <a:lnTo>
                    <a:pt x="49" y="357"/>
                  </a:lnTo>
                  <a:lnTo>
                    <a:pt x="66" y="364"/>
                  </a:lnTo>
                  <a:lnTo>
                    <a:pt x="82" y="342"/>
                  </a:lnTo>
                  <a:lnTo>
                    <a:pt x="98" y="301"/>
                  </a:lnTo>
                  <a:lnTo>
                    <a:pt x="114" y="201"/>
                  </a:lnTo>
                  <a:lnTo>
                    <a:pt x="131" y="103"/>
                  </a:lnTo>
                  <a:lnTo>
                    <a:pt x="147" y="37"/>
                  </a:lnTo>
                  <a:lnTo>
                    <a:pt x="163" y="20"/>
                  </a:lnTo>
                  <a:lnTo>
                    <a:pt x="180" y="37"/>
                  </a:lnTo>
                  <a:lnTo>
                    <a:pt x="196" y="56"/>
                  </a:lnTo>
                  <a:lnTo>
                    <a:pt x="212" y="130"/>
                  </a:lnTo>
                  <a:lnTo>
                    <a:pt x="229" y="110"/>
                  </a:lnTo>
                  <a:lnTo>
                    <a:pt x="245" y="115"/>
                  </a:lnTo>
                  <a:lnTo>
                    <a:pt x="261" y="98"/>
                  </a:lnTo>
                  <a:lnTo>
                    <a:pt x="277" y="59"/>
                  </a:lnTo>
                  <a:lnTo>
                    <a:pt x="294" y="15"/>
                  </a:lnTo>
                  <a:lnTo>
                    <a:pt x="310" y="25"/>
                  </a:lnTo>
                  <a:lnTo>
                    <a:pt x="326" y="78"/>
                  </a:lnTo>
                  <a:lnTo>
                    <a:pt x="343" y="134"/>
                  </a:lnTo>
                  <a:lnTo>
                    <a:pt x="359" y="176"/>
                  </a:lnTo>
                  <a:lnTo>
                    <a:pt x="376" y="237"/>
                  </a:lnTo>
                  <a:lnTo>
                    <a:pt x="392" y="276"/>
                  </a:lnTo>
                  <a:lnTo>
                    <a:pt x="408" y="308"/>
                  </a:lnTo>
                  <a:lnTo>
                    <a:pt x="424" y="345"/>
                  </a:lnTo>
                  <a:lnTo>
                    <a:pt x="440" y="359"/>
                  </a:lnTo>
                  <a:lnTo>
                    <a:pt x="457" y="369"/>
                  </a:lnTo>
                  <a:lnTo>
                    <a:pt x="473" y="347"/>
                  </a:lnTo>
                  <a:lnTo>
                    <a:pt x="490" y="305"/>
                  </a:lnTo>
                  <a:lnTo>
                    <a:pt x="506" y="191"/>
                  </a:lnTo>
                  <a:lnTo>
                    <a:pt x="522" y="100"/>
                  </a:lnTo>
                  <a:lnTo>
                    <a:pt x="539" y="34"/>
                  </a:lnTo>
                  <a:lnTo>
                    <a:pt x="555" y="49"/>
                  </a:lnTo>
                  <a:lnTo>
                    <a:pt x="571" y="66"/>
                  </a:lnTo>
                  <a:lnTo>
                    <a:pt x="587" y="78"/>
                  </a:lnTo>
                  <a:lnTo>
                    <a:pt x="603" y="122"/>
                  </a:lnTo>
                  <a:lnTo>
                    <a:pt x="620" y="113"/>
                  </a:lnTo>
                  <a:lnTo>
                    <a:pt x="636" y="120"/>
                  </a:lnTo>
                  <a:lnTo>
                    <a:pt x="653" y="81"/>
                  </a:lnTo>
                  <a:lnTo>
                    <a:pt x="669" y="34"/>
                  </a:lnTo>
                  <a:lnTo>
                    <a:pt x="685" y="15"/>
                  </a:lnTo>
                  <a:lnTo>
                    <a:pt x="702" y="18"/>
                  </a:lnTo>
                  <a:lnTo>
                    <a:pt x="718" y="86"/>
                  </a:lnTo>
                  <a:lnTo>
                    <a:pt x="734" y="127"/>
                  </a:lnTo>
                  <a:lnTo>
                    <a:pt x="750" y="193"/>
                  </a:lnTo>
                  <a:lnTo>
                    <a:pt x="767" y="220"/>
                  </a:lnTo>
                  <a:lnTo>
                    <a:pt x="783" y="261"/>
                  </a:lnTo>
                  <a:lnTo>
                    <a:pt x="799" y="310"/>
                  </a:lnTo>
                  <a:lnTo>
                    <a:pt x="816" y="347"/>
                  </a:lnTo>
                  <a:lnTo>
                    <a:pt x="832" y="354"/>
                  </a:lnTo>
                  <a:lnTo>
                    <a:pt x="848" y="345"/>
                  </a:lnTo>
                  <a:lnTo>
                    <a:pt x="865" y="320"/>
                  </a:lnTo>
                  <a:lnTo>
                    <a:pt x="881" y="296"/>
                  </a:lnTo>
                  <a:lnTo>
                    <a:pt x="897" y="193"/>
                  </a:lnTo>
                  <a:lnTo>
                    <a:pt x="913" y="93"/>
                  </a:lnTo>
                  <a:lnTo>
                    <a:pt x="930" y="25"/>
                  </a:lnTo>
                  <a:lnTo>
                    <a:pt x="946" y="56"/>
                  </a:lnTo>
                  <a:lnTo>
                    <a:pt x="962" y="42"/>
                  </a:lnTo>
                  <a:lnTo>
                    <a:pt x="979" y="64"/>
                  </a:lnTo>
                  <a:lnTo>
                    <a:pt x="995" y="103"/>
                  </a:lnTo>
                  <a:lnTo>
                    <a:pt x="1011" y="122"/>
                  </a:lnTo>
                  <a:lnTo>
                    <a:pt x="1028" y="100"/>
                  </a:lnTo>
                  <a:lnTo>
                    <a:pt x="1044" y="103"/>
                  </a:lnTo>
                  <a:lnTo>
                    <a:pt x="1060" y="78"/>
                  </a:lnTo>
                  <a:lnTo>
                    <a:pt x="1076" y="13"/>
                  </a:lnTo>
                  <a:lnTo>
                    <a:pt x="1093" y="37"/>
                  </a:lnTo>
                  <a:lnTo>
                    <a:pt x="1109" y="90"/>
                  </a:lnTo>
                  <a:lnTo>
                    <a:pt x="1125" y="132"/>
                  </a:lnTo>
                  <a:lnTo>
                    <a:pt x="1142" y="193"/>
                  </a:lnTo>
                  <a:lnTo>
                    <a:pt x="1158" y="213"/>
                  </a:lnTo>
                  <a:lnTo>
                    <a:pt x="1174" y="261"/>
                  </a:lnTo>
                  <a:lnTo>
                    <a:pt x="1191" y="301"/>
                  </a:lnTo>
                  <a:lnTo>
                    <a:pt x="1207" y="337"/>
                  </a:lnTo>
                  <a:lnTo>
                    <a:pt x="1223" y="349"/>
                  </a:lnTo>
                  <a:lnTo>
                    <a:pt x="1239" y="349"/>
                  </a:lnTo>
                  <a:lnTo>
                    <a:pt x="1256" y="340"/>
                  </a:lnTo>
                  <a:lnTo>
                    <a:pt x="1272" y="308"/>
                  </a:lnTo>
                  <a:lnTo>
                    <a:pt x="1288" y="183"/>
                  </a:lnTo>
                  <a:lnTo>
                    <a:pt x="1305" y="95"/>
                  </a:lnTo>
                  <a:lnTo>
                    <a:pt x="1321" y="34"/>
                  </a:lnTo>
                  <a:lnTo>
                    <a:pt x="1337" y="49"/>
                  </a:lnTo>
                  <a:lnTo>
                    <a:pt x="1354" y="52"/>
                  </a:lnTo>
                  <a:lnTo>
                    <a:pt x="1370" y="74"/>
                  </a:lnTo>
                  <a:lnTo>
                    <a:pt x="1386" y="122"/>
                  </a:lnTo>
                  <a:lnTo>
                    <a:pt x="1402" y="108"/>
                  </a:lnTo>
                  <a:lnTo>
                    <a:pt x="1419" y="113"/>
                  </a:lnTo>
                  <a:lnTo>
                    <a:pt x="1435" y="98"/>
                  </a:lnTo>
                  <a:lnTo>
                    <a:pt x="1451" y="74"/>
                  </a:lnTo>
                  <a:lnTo>
                    <a:pt x="1468" y="25"/>
                  </a:lnTo>
                  <a:lnTo>
                    <a:pt x="1484" y="37"/>
                  </a:lnTo>
                  <a:lnTo>
                    <a:pt x="1500" y="93"/>
                  </a:lnTo>
                  <a:lnTo>
                    <a:pt x="1517" y="137"/>
                  </a:lnTo>
                  <a:lnTo>
                    <a:pt x="1533" y="203"/>
                  </a:lnTo>
                  <a:lnTo>
                    <a:pt x="1549" y="225"/>
                  </a:lnTo>
                  <a:lnTo>
                    <a:pt x="1565" y="281"/>
                  </a:lnTo>
                  <a:lnTo>
                    <a:pt x="1582" y="315"/>
                  </a:lnTo>
                  <a:lnTo>
                    <a:pt x="1598" y="340"/>
                  </a:lnTo>
                  <a:lnTo>
                    <a:pt x="1614" y="345"/>
                  </a:lnTo>
                  <a:lnTo>
                    <a:pt x="1631" y="330"/>
                  </a:lnTo>
                  <a:lnTo>
                    <a:pt x="1647" y="354"/>
                  </a:lnTo>
                  <a:lnTo>
                    <a:pt x="1663" y="335"/>
                  </a:lnTo>
                  <a:lnTo>
                    <a:pt x="1680" y="286"/>
                  </a:lnTo>
                  <a:lnTo>
                    <a:pt x="1696" y="208"/>
                  </a:lnTo>
                  <a:lnTo>
                    <a:pt x="1712" y="142"/>
                  </a:lnTo>
                  <a:lnTo>
                    <a:pt x="1728" y="132"/>
                  </a:lnTo>
                  <a:lnTo>
                    <a:pt x="1745" y="137"/>
                  </a:lnTo>
                  <a:lnTo>
                    <a:pt x="1761" y="159"/>
                  </a:lnTo>
                  <a:lnTo>
                    <a:pt x="1777" y="203"/>
                  </a:lnTo>
                  <a:lnTo>
                    <a:pt x="1794" y="249"/>
                  </a:lnTo>
                  <a:lnTo>
                    <a:pt x="1810" y="240"/>
                  </a:lnTo>
                  <a:lnTo>
                    <a:pt x="1826" y="215"/>
                  </a:lnTo>
                  <a:lnTo>
                    <a:pt x="1843" y="183"/>
                  </a:lnTo>
                  <a:lnTo>
                    <a:pt x="1859" y="127"/>
                  </a:lnTo>
                  <a:lnTo>
                    <a:pt x="1875" y="115"/>
                  </a:lnTo>
                  <a:lnTo>
                    <a:pt x="1891" y="169"/>
                  </a:lnTo>
                  <a:lnTo>
                    <a:pt x="1908" y="210"/>
                  </a:lnTo>
                  <a:lnTo>
                    <a:pt x="1924" y="240"/>
                  </a:lnTo>
                  <a:lnTo>
                    <a:pt x="1940" y="284"/>
                  </a:lnTo>
                  <a:lnTo>
                    <a:pt x="1957" y="313"/>
                  </a:lnTo>
                  <a:lnTo>
                    <a:pt x="1973" y="349"/>
                  </a:lnTo>
                  <a:lnTo>
                    <a:pt x="1989" y="366"/>
                  </a:lnTo>
                  <a:lnTo>
                    <a:pt x="2006" y="381"/>
                  </a:lnTo>
                  <a:lnTo>
                    <a:pt x="2022" y="384"/>
                  </a:lnTo>
                  <a:lnTo>
                    <a:pt x="2038" y="389"/>
                  </a:lnTo>
                  <a:lnTo>
                    <a:pt x="2054" y="366"/>
                  </a:lnTo>
                  <a:lnTo>
                    <a:pt x="2071" y="347"/>
                  </a:lnTo>
                  <a:lnTo>
                    <a:pt x="2087" y="359"/>
                  </a:lnTo>
                  <a:lnTo>
                    <a:pt x="2103" y="298"/>
                  </a:lnTo>
                  <a:lnTo>
                    <a:pt x="2120" y="254"/>
                  </a:lnTo>
                  <a:lnTo>
                    <a:pt x="2136" y="232"/>
                  </a:lnTo>
                  <a:lnTo>
                    <a:pt x="2152" y="235"/>
                  </a:lnTo>
                  <a:lnTo>
                    <a:pt x="2169" y="261"/>
                  </a:lnTo>
                  <a:lnTo>
                    <a:pt x="2185" y="296"/>
                  </a:lnTo>
                  <a:lnTo>
                    <a:pt x="2201" y="291"/>
                  </a:lnTo>
                  <a:lnTo>
                    <a:pt x="2217" y="293"/>
                  </a:lnTo>
                  <a:lnTo>
                    <a:pt x="2234" y="227"/>
                  </a:lnTo>
                  <a:lnTo>
                    <a:pt x="2250" y="203"/>
                  </a:lnTo>
                  <a:lnTo>
                    <a:pt x="2266" y="196"/>
                  </a:lnTo>
                  <a:lnTo>
                    <a:pt x="2283" y="201"/>
                  </a:lnTo>
                  <a:lnTo>
                    <a:pt x="2299" y="225"/>
                  </a:lnTo>
                  <a:lnTo>
                    <a:pt x="2315" y="242"/>
                  </a:lnTo>
                  <a:lnTo>
                    <a:pt x="2332" y="279"/>
                  </a:lnTo>
                  <a:lnTo>
                    <a:pt x="2348" y="320"/>
                  </a:lnTo>
                  <a:lnTo>
                    <a:pt x="2364" y="364"/>
                  </a:lnTo>
                  <a:lnTo>
                    <a:pt x="2380" y="381"/>
                  </a:lnTo>
                  <a:lnTo>
                    <a:pt x="2397" y="389"/>
                  </a:lnTo>
                  <a:lnTo>
                    <a:pt x="2413" y="381"/>
                  </a:lnTo>
                  <a:lnTo>
                    <a:pt x="2429" y="374"/>
                  </a:lnTo>
                  <a:lnTo>
                    <a:pt x="2446" y="325"/>
                  </a:lnTo>
                  <a:lnTo>
                    <a:pt x="2462" y="218"/>
                  </a:lnTo>
                  <a:lnTo>
                    <a:pt x="2478" y="100"/>
                  </a:lnTo>
                  <a:lnTo>
                    <a:pt x="2495" y="20"/>
                  </a:lnTo>
                  <a:lnTo>
                    <a:pt x="2511" y="0"/>
                  </a:lnTo>
                  <a:lnTo>
                    <a:pt x="2527" y="15"/>
                  </a:lnTo>
                  <a:lnTo>
                    <a:pt x="2543" y="47"/>
                  </a:lnTo>
                  <a:lnTo>
                    <a:pt x="2560" y="78"/>
                  </a:lnTo>
                  <a:lnTo>
                    <a:pt x="2576" y="86"/>
                  </a:lnTo>
                  <a:lnTo>
                    <a:pt x="2592" y="71"/>
                  </a:lnTo>
                  <a:lnTo>
                    <a:pt x="2609" y="59"/>
                  </a:lnTo>
                  <a:lnTo>
                    <a:pt x="2625" y="32"/>
                  </a:lnTo>
                  <a:lnTo>
                    <a:pt x="2641" y="32"/>
                  </a:lnTo>
                  <a:lnTo>
                    <a:pt x="2658" y="52"/>
                  </a:lnTo>
                  <a:lnTo>
                    <a:pt x="2674" y="100"/>
                  </a:lnTo>
                  <a:lnTo>
                    <a:pt x="2690" y="147"/>
                  </a:lnTo>
                  <a:lnTo>
                    <a:pt x="2706" y="196"/>
                  </a:lnTo>
                  <a:lnTo>
                    <a:pt x="2723" y="232"/>
                  </a:lnTo>
                </a:path>
              </a:pathLst>
            </a:custGeom>
            <a:noFill/>
            <a:ln w="25400" cap="flat">
              <a:solidFill>
                <a:srgbClr val="80808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5" name="Freeform 76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49 h 389"/>
                <a:gd name="T2" fmla="*/ 82 w 2723"/>
                <a:gd name="T3" fmla="*/ 335 h 389"/>
                <a:gd name="T4" fmla="*/ 131 w 2723"/>
                <a:gd name="T5" fmla="*/ 64 h 389"/>
                <a:gd name="T6" fmla="*/ 180 w 2723"/>
                <a:gd name="T7" fmla="*/ 39 h 389"/>
                <a:gd name="T8" fmla="*/ 229 w 2723"/>
                <a:gd name="T9" fmla="*/ 105 h 389"/>
                <a:gd name="T10" fmla="*/ 277 w 2723"/>
                <a:gd name="T11" fmla="*/ 81 h 389"/>
                <a:gd name="T12" fmla="*/ 326 w 2723"/>
                <a:gd name="T13" fmla="*/ 83 h 389"/>
                <a:gd name="T14" fmla="*/ 376 w 2723"/>
                <a:gd name="T15" fmla="*/ 235 h 389"/>
                <a:gd name="T16" fmla="*/ 424 w 2723"/>
                <a:gd name="T17" fmla="*/ 347 h 389"/>
                <a:gd name="T18" fmla="*/ 473 w 2723"/>
                <a:gd name="T19" fmla="*/ 322 h 389"/>
                <a:gd name="T20" fmla="*/ 522 w 2723"/>
                <a:gd name="T21" fmla="*/ 64 h 389"/>
                <a:gd name="T22" fmla="*/ 571 w 2723"/>
                <a:gd name="T23" fmla="*/ 49 h 389"/>
                <a:gd name="T24" fmla="*/ 620 w 2723"/>
                <a:gd name="T25" fmla="*/ 122 h 389"/>
                <a:gd name="T26" fmla="*/ 669 w 2723"/>
                <a:gd name="T27" fmla="*/ 90 h 389"/>
                <a:gd name="T28" fmla="*/ 718 w 2723"/>
                <a:gd name="T29" fmla="*/ 78 h 389"/>
                <a:gd name="T30" fmla="*/ 767 w 2723"/>
                <a:gd name="T31" fmla="*/ 222 h 389"/>
                <a:gd name="T32" fmla="*/ 816 w 2723"/>
                <a:gd name="T33" fmla="*/ 342 h 389"/>
                <a:gd name="T34" fmla="*/ 865 w 2723"/>
                <a:gd name="T35" fmla="*/ 337 h 389"/>
                <a:gd name="T36" fmla="*/ 913 w 2723"/>
                <a:gd name="T37" fmla="*/ 81 h 389"/>
                <a:gd name="T38" fmla="*/ 962 w 2723"/>
                <a:gd name="T39" fmla="*/ 44 h 389"/>
                <a:gd name="T40" fmla="*/ 1011 w 2723"/>
                <a:gd name="T41" fmla="*/ 120 h 389"/>
                <a:gd name="T42" fmla="*/ 1060 w 2723"/>
                <a:gd name="T43" fmla="*/ 103 h 389"/>
                <a:gd name="T44" fmla="*/ 1109 w 2723"/>
                <a:gd name="T45" fmla="*/ 90 h 389"/>
                <a:gd name="T46" fmla="*/ 1158 w 2723"/>
                <a:gd name="T47" fmla="*/ 242 h 389"/>
                <a:gd name="T48" fmla="*/ 1207 w 2723"/>
                <a:gd name="T49" fmla="*/ 352 h 389"/>
                <a:gd name="T50" fmla="*/ 1256 w 2723"/>
                <a:gd name="T51" fmla="*/ 337 h 389"/>
                <a:gd name="T52" fmla="*/ 1305 w 2723"/>
                <a:gd name="T53" fmla="*/ 49 h 389"/>
                <a:gd name="T54" fmla="*/ 1354 w 2723"/>
                <a:gd name="T55" fmla="*/ 54 h 389"/>
                <a:gd name="T56" fmla="*/ 1402 w 2723"/>
                <a:gd name="T57" fmla="*/ 125 h 389"/>
                <a:gd name="T58" fmla="*/ 1451 w 2723"/>
                <a:gd name="T59" fmla="*/ 113 h 389"/>
                <a:gd name="T60" fmla="*/ 1500 w 2723"/>
                <a:gd name="T61" fmla="*/ 64 h 389"/>
                <a:gd name="T62" fmla="*/ 1549 w 2723"/>
                <a:gd name="T63" fmla="*/ 232 h 389"/>
                <a:gd name="T64" fmla="*/ 1598 w 2723"/>
                <a:gd name="T65" fmla="*/ 345 h 389"/>
                <a:gd name="T66" fmla="*/ 1647 w 2723"/>
                <a:gd name="T67" fmla="*/ 349 h 389"/>
                <a:gd name="T68" fmla="*/ 1696 w 2723"/>
                <a:gd name="T69" fmla="*/ 193 h 389"/>
                <a:gd name="T70" fmla="*/ 1745 w 2723"/>
                <a:gd name="T71" fmla="*/ 161 h 389"/>
                <a:gd name="T72" fmla="*/ 1794 w 2723"/>
                <a:gd name="T73" fmla="*/ 252 h 389"/>
                <a:gd name="T74" fmla="*/ 1843 w 2723"/>
                <a:gd name="T75" fmla="*/ 232 h 389"/>
                <a:gd name="T76" fmla="*/ 1891 w 2723"/>
                <a:gd name="T77" fmla="*/ 142 h 389"/>
                <a:gd name="T78" fmla="*/ 1940 w 2723"/>
                <a:gd name="T79" fmla="*/ 271 h 389"/>
                <a:gd name="T80" fmla="*/ 1989 w 2723"/>
                <a:gd name="T81" fmla="*/ 366 h 389"/>
                <a:gd name="T82" fmla="*/ 2038 w 2723"/>
                <a:gd name="T83" fmla="*/ 376 h 389"/>
                <a:gd name="T84" fmla="*/ 2087 w 2723"/>
                <a:gd name="T85" fmla="*/ 340 h 389"/>
                <a:gd name="T86" fmla="*/ 2136 w 2723"/>
                <a:gd name="T87" fmla="*/ 222 h 389"/>
                <a:gd name="T88" fmla="*/ 2185 w 2723"/>
                <a:gd name="T89" fmla="*/ 284 h 389"/>
                <a:gd name="T90" fmla="*/ 2234 w 2723"/>
                <a:gd name="T91" fmla="*/ 252 h 389"/>
                <a:gd name="T92" fmla="*/ 2283 w 2723"/>
                <a:gd name="T93" fmla="*/ 176 h 389"/>
                <a:gd name="T94" fmla="*/ 2332 w 2723"/>
                <a:gd name="T95" fmla="*/ 269 h 389"/>
                <a:gd name="T96" fmla="*/ 2380 w 2723"/>
                <a:gd name="T97" fmla="*/ 369 h 389"/>
                <a:gd name="T98" fmla="*/ 2429 w 2723"/>
                <a:gd name="T99" fmla="*/ 345 h 389"/>
                <a:gd name="T100" fmla="*/ 2478 w 2723"/>
                <a:gd name="T101" fmla="*/ 76 h 389"/>
                <a:gd name="T102" fmla="*/ 2527 w 2723"/>
                <a:gd name="T103" fmla="*/ 18 h 389"/>
                <a:gd name="T104" fmla="*/ 2576 w 2723"/>
                <a:gd name="T105" fmla="*/ 88 h 389"/>
                <a:gd name="T106" fmla="*/ 2625 w 2723"/>
                <a:gd name="T107" fmla="*/ 59 h 389"/>
                <a:gd name="T108" fmla="*/ 2674 w 2723"/>
                <a:gd name="T109" fmla="*/ 86 h 389"/>
                <a:gd name="T110" fmla="*/ 2723 w 2723"/>
                <a:gd name="T111" fmla="*/ 245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9"/>
                  </a:moveTo>
                  <a:lnTo>
                    <a:pt x="17" y="330"/>
                  </a:lnTo>
                  <a:lnTo>
                    <a:pt x="33" y="349"/>
                  </a:lnTo>
                  <a:lnTo>
                    <a:pt x="49" y="354"/>
                  </a:lnTo>
                  <a:lnTo>
                    <a:pt x="66" y="361"/>
                  </a:lnTo>
                  <a:lnTo>
                    <a:pt x="82" y="335"/>
                  </a:lnTo>
                  <a:lnTo>
                    <a:pt x="98" y="284"/>
                  </a:lnTo>
                  <a:lnTo>
                    <a:pt x="114" y="186"/>
                  </a:lnTo>
                  <a:lnTo>
                    <a:pt x="131" y="64"/>
                  </a:lnTo>
                  <a:lnTo>
                    <a:pt x="147" y="25"/>
                  </a:lnTo>
                  <a:lnTo>
                    <a:pt x="163" y="27"/>
                  </a:lnTo>
                  <a:lnTo>
                    <a:pt x="180" y="39"/>
                  </a:lnTo>
                  <a:lnTo>
                    <a:pt x="196" y="66"/>
                  </a:lnTo>
                  <a:lnTo>
                    <a:pt x="212" y="105"/>
                  </a:lnTo>
                  <a:lnTo>
                    <a:pt x="229" y="105"/>
                  </a:lnTo>
                  <a:lnTo>
                    <a:pt x="245" y="90"/>
                  </a:lnTo>
                  <a:lnTo>
                    <a:pt x="261" y="93"/>
                  </a:lnTo>
                  <a:lnTo>
                    <a:pt x="277" y="81"/>
                  </a:lnTo>
                  <a:lnTo>
                    <a:pt x="294" y="3"/>
                  </a:lnTo>
                  <a:lnTo>
                    <a:pt x="310" y="20"/>
                  </a:lnTo>
                  <a:lnTo>
                    <a:pt x="326" y="83"/>
                  </a:lnTo>
                  <a:lnTo>
                    <a:pt x="343" y="120"/>
                  </a:lnTo>
                  <a:lnTo>
                    <a:pt x="359" y="203"/>
                  </a:lnTo>
                  <a:lnTo>
                    <a:pt x="376" y="235"/>
                  </a:lnTo>
                  <a:lnTo>
                    <a:pt x="392" y="291"/>
                  </a:lnTo>
                  <a:lnTo>
                    <a:pt x="408" y="325"/>
                  </a:lnTo>
                  <a:lnTo>
                    <a:pt x="424" y="347"/>
                  </a:lnTo>
                  <a:lnTo>
                    <a:pt x="440" y="352"/>
                  </a:lnTo>
                  <a:lnTo>
                    <a:pt x="457" y="354"/>
                  </a:lnTo>
                  <a:lnTo>
                    <a:pt x="473" y="322"/>
                  </a:lnTo>
                  <a:lnTo>
                    <a:pt x="490" y="281"/>
                  </a:lnTo>
                  <a:lnTo>
                    <a:pt x="506" y="169"/>
                  </a:lnTo>
                  <a:lnTo>
                    <a:pt x="522" y="64"/>
                  </a:lnTo>
                  <a:lnTo>
                    <a:pt x="539" y="25"/>
                  </a:lnTo>
                  <a:lnTo>
                    <a:pt x="555" y="32"/>
                  </a:lnTo>
                  <a:lnTo>
                    <a:pt x="571" y="49"/>
                  </a:lnTo>
                  <a:lnTo>
                    <a:pt x="587" y="66"/>
                  </a:lnTo>
                  <a:lnTo>
                    <a:pt x="603" y="122"/>
                  </a:lnTo>
                  <a:lnTo>
                    <a:pt x="620" y="122"/>
                  </a:lnTo>
                  <a:lnTo>
                    <a:pt x="636" y="110"/>
                  </a:lnTo>
                  <a:lnTo>
                    <a:pt x="653" y="100"/>
                  </a:lnTo>
                  <a:lnTo>
                    <a:pt x="669" y="90"/>
                  </a:lnTo>
                  <a:lnTo>
                    <a:pt x="685" y="20"/>
                  </a:lnTo>
                  <a:lnTo>
                    <a:pt x="702" y="30"/>
                  </a:lnTo>
                  <a:lnTo>
                    <a:pt x="718" y="78"/>
                  </a:lnTo>
                  <a:lnTo>
                    <a:pt x="734" y="130"/>
                  </a:lnTo>
                  <a:lnTo>
                    <a:pt x="750" y="166"/>
                  </a:lnTo>
                  <a:lnTo>
                    <a:pt x="767" y="222"/>
                  </a:lnTo>
                  <a:lnTo>
                    <a:pt x="783" y="289"/>
                  </a:lnTo>
                  <a:lnTo>
                    <a:pt x="799" y="327"/>
                  </a:lnTo>
                  <a:lnTo>
                    <a:pt x="816" y="342"/>
                  </a:lnTo>
                  <a:lnTo>
                    <a:pt x="832" y="361"/>
                  </a:lnTo>
                  <a:lnTo>
                    <a:pt x="848" y="359"/>
                  </a:lnTo>
                  <a:lnTo>
                    <a:pt x="865" y="337"/>
                  </a:lnTo>
                  <a:lnTo>
                    <a:pt x="881" y="293"/>
                  </a:lnTo>
                  <a:lnTo>
                    <a:pt x="897" y="188"/>
                  </a:lnTo>
                  <a:lnTo>
                    <a:pt x="913" y="81"/>
                  </a:lnTo>
                  <a:lnTo>
                    <a:pt x="930" y="54"/>
                  </a:lnTo>
                  <a:lnTo>
                    <a:pt x="946" y="37"/>
                  </a:lnTo>
                  <a:lnTo>
                    <a:pt x="962" y="44"/>
                  </a:lnTo>
                  <a:lnTo>
                    <a:pt x="979" y="81"/>
                  </a:lnTo>
                  <a:lnTo>
                    <a:pt x="995" y="118"/>
                  </a:lnTo>
                  <a:lnTo>
                    <a:pt x="1011" y="120"/>
                  </a:lnTo>
                  <a:lnTo>
                    <a:pt x="1028" y="118"/>
                  </a:lnTo>
                  <a:lnTo>
                    <a:pt x="1044" y="113"/>
                  </a:lnTo>
                  <a:lnTo>
                    <a:pt x="1060" y="103"/>
                  </a:lnTo>
                  <a:lnTo>
                    <a:pt x="1076" y="0"/>
                  </a:lnTo>
                  <a:lnTo>
                    <a:pt x="1093" y="34"/>
                  </a:lnTo>
                  <a:lnTo>
                    <a:pt x="1109" y="90"/>
                  </a:lnTo>
                  <a:lnTo>
                    <a:pt x="1125" y="122"/>
                  </a:lnTo>
                  <a:lnTo>
                    <a:pt x="1142" y="169"/>
                  </a:lnTo>
                  <a:lnTo>
                    <a:pt x="1158" y="242"/>
                  </a:lnTo>
                  <a:lnTo>
                    <a:pt x="1174" y="289"/>
                  </a:lnTo>
                  <a:lnTo>
                    <a:pt x="1191" y="327"/>
                  </a:lnTo>
                  <a:lnTo>
                    <a:pt x="1207" y="352"/>
                  </a:lnTo>
                  <a:lnTo>
                    <a:pt x="1223" y="354"/>
                  </a:lnTo>
                  <a:lnTo>
                    <a:pt x="1239" y="359"/>
                  </a:lnTo>
                  <a:lnTo>
                    <a:pt x="1256" y="337"/>
                  </a:lnTo>
                  <a:lnTo>
                    <a:pt x="1272" y="293"/>
                  </a:lnTo>
                  <a:lnTo>
                    <a:pt x="1288" y="176"/>
                  </a:lnTo>
                  <a:lnTo>
                    <a:pt x="1305" y="49"/>
                  </a:lnTo>
                  <a:lnTo>
                    <a:pt x="1321" y="42"/>
                  </a:lnTo>
                  <a:lnTo>
                    <a:pt x="1337" y="32"/>
                  </a:lnTo>
                  <a:lnTo>
                    <a:pt x="1354" y="54"/>
                  </a:lnTo>
                  <a:lnTo>
                    <a:pt x="1370" y="71"/>
                  </a:lnTo>
                  <a:lnTo>
                    <a:pt x="1386" y="120"/>
                  </a:lnTo>
                  <a:lnTo>
                    <a:pt x="1402" y="125"/>
                  </a:lnTo>
                  <a:lnTo>
                    <a:pt x="1419" y="110"/>
                  </a:lnTo>
                  <a:lnTo>
                    <a:pt x="1435" y="110"/>
                  </a:lnTo>
                  <a:lnTo>
                    <a:pt x="1451" y="113"/>
                  </a:lnTo>
                  <a:lnTo>
                    <a:pt x="1468" y="22"/>
                  </a:lnTo>
                  <a:lnTo>
                    <a:pt x="1484" y="32"/>
                  </a:lnTo>
                  <a:lnTo>
                    <a:pt x="1500" y="64"/>
                  </a:lnTo>
                  <a:lnTo>
                    <a:pt x="1517" y="127"/>
                  </a:lnTo>
                  <a:lnTo>
                    <a:pt x="1533" y="203"/>
                  </a:lnTo>
                  <a:lnTo>
                    <a:pt x="1549" y="232"/>
                  </a:lnTo>
                  <a:lnTo>
                    <a:pt x="1565" y="296"/>
                  </a:lnTo>
                  <a:lnTo>
                    <a:pt x="1582" y="315"/>
                  </a:lnTo>
                  <a:lnTo>
                    <a:pt x="1598" y="345"/>
                  </a:lnTo>
                  <a:lnTo>
                    <a:pt x="1614" y="357"/>
                  </a:lnTo>
                  <a:lnTo>
                    <a:pt x="1631" y="371"/>
                  </a:lnTo>
                  <a:lnTo>
                    <a:pt x="1647" y="349"/>
                  </a:lnTo>
                  <a:lnTo>
                    <a:pt x="1663" y="318"/>
                  </a:lnTo>
                  <a:lnTo>
                    <a:pt x="1680" y="245"/>
                  </a:lnTo>
                  <a:lnTo>
                    <a:pt x="1696" y="193"/>
                  </a:lnTo>
                  <a:lnTo>
                    <a:pt x="1712" y="161"/>
                  </a:lnTo>
                  <a:lnTo>
                    <a:pt x="1728" y="154"/>
                  </a:lnTo>
                  <a:lnTo>
                    <a:pt x="1745" y="161"/>
                  </a:lnTo>
                  <a:lnTo>
                    <a:pt x="1761" y="188"/>
                  </a:lnTo>
                  <a:lnTo>
                    <a:pt x="1777" y="232"/>
                  </a:lnTo>
                  <a:lnTo>
                    <a:pt x="1794" y="252"/>
                  </a:lnTo>
                  <a:lnTo>
                    <a:pt x="1810" y="259"/>
                  </a:lnTo>
                  <a:lnTo>
                    <a:pt x="1826" y="249"/>
                  </a:lnTo>
                  <a:lnTo>
                    <a:pt x="1843" y="232"/>
                  </a:lnTo>
                  <a:lnTo>
                    <a:pt x="1859" y="139"/>
                  </a:lnTo>
                  <a:lnTo>
                    <a:pt x="1875" y="118"/>
                  </a:lnTo>
                  <a:lnTo>
                    <a:pt x="1891" y="142"/>
                  </a:lnTo>
                  <a:lnTo>
                    <a:pt x="1908" y="186"/>
                  </a:lnTo>
                  <a:lnTo>
                    <a:pt x="1924" y="235"/>
                  </a:lnTo>
                  <a:lnTo>
                    <a:pt x="1940" y="271"/>
                  </a:lnTo>
                  <a:lnTo>
                    <a:pt x="1957" y="315"/>
                  </a:lnTo>
                  <a:lnTo>
                    <a:pt x="1973" y="345"/>
                  </a:lnTo>
                  <a:lnTo>
                    <a:pt x="1989" y="366"/>
                  </a:lnTo>
                  <a:lnTo>
                    <a:pt x="2006" y="376"/>
                  </a:lnTo>
                  <a:lnTo>
                    <a:pt x="2022" y="389"/>
                  </a:lnTo>
                  <a:lnTo>
                    <a:pt x="2038" y="376"/>
                  </a:lnTo>
                  <a:lnTo>
                    <a:pt x="2054" y="366"/>
                  </a:lnTo>
                  <a:lnTo>
                    <a:pt x="2071" y="335"/>
                  </a:lnTo>
                  <a:lnTo>
                    <a:pt x="2087" y="340"/>
                  </a:lnTo>
                  <a:lnTo>
                    <a:pt x="2103" y="301"/>
                  </a:lnTo>
                  <a:lnTo>
                    <a:pt x="2120" y="252"/>
                  </a:lnTo>
                  <a:lnTo>
                    <a:pt x="2136" y="222"/>
                  </a:lnTo>
                  <a:lnTo>
                    <a:pt x="2152" y="220"/>
                  </a:lnTo>
                  <a:lnTo>
                    <a:pt x="2169" y="259"/>
                  </a:lnTo>
                  <a:lnTo>
                    <a:pt x="2185" y="284"/>
                  </a:lnTo>
                  <a:lnTo>
                    <a:pt x="2201" y="286"/>
                  </a:lnTo>
                  <a:lnTo>
                    <a:pt x="2217" y="274"/>
                  </a:lnTo>
                  <a:lnTo>
                    <a:pt x="2234" y="252"/>
                  </a:lnTo>
                  <a:lnTo>
                    <a:pt x="2250" y="198"/>
                  </a:lnTo>
                  <a:lnTo>
                    <a:pt x="2266" y="169"/>
                  </a:lnTo>
                  <a:lnTo>
                    <a:pt x="2283" y="176"/>
                  </a:lnTo>
                  <a:lnTo>
                    <a:pt x="2299" y="205"/>
                  </a:lnTo>
                  <a:lnTo>
                    <a:pt x="2315" y="237"/>
                  </a:lnTo>
                  <a:lnTo>
                    <a:pt x="2332" y="269"/>
                  </a:lnTo>
                  <a:lnTo>
                    <a:pt x="2348" y="315"/>
                  </a:lnTo>
                  <a:lnTo>
                    <a:pt x="2364" y="347"/>
                  </a:lnTo>
                  <a:lnTo>
                    <a:pt x="2380" y="369"/>
                  </a:lnTo>
                  <a:lnTo>
                    <a:pt x="2397" y="376"/>
                  </a:lnTo>
                  <a:lnTo>
                    <a:pt x="2413" y="379"/>
                  </a:lnTo>
                  <a:lnTo>
                    <a:pt x="2429" y="345"/>
                  </a:lnTo>
                  <a:lnTo>
                    <a:pt x="2446" y="296"/>
                  </a:lnTo>
                  <a:lnTo>
                    <a:pt x="2462" y="193"/>
                  </a:lnTo>
                  <a:lnTo>
                    <a:pt x="2478" y="76"/>
                  </a:lnTo>
                  <a:lnTo>
                    <a:pt x="2495" y="30"/>
                  </a:lnTo>
                  <a:lnTo>
                    <a:pt x="2511" y="15"/>
                  </a:lnTo>
                  <a:lnTo>
                    <a:pt x="2527" y="18"/>
                  </a:lnTo>
                  <a:lnTo>
                    <a:pt x="2543" y="32"/>
                  </a:lnTo>
                  <a:lnTo>
                    <a:pt x="2560" y="88"/>
                  </a:lnTo>
                  <a:lnTo>
                    <a:pt x="2576" y="88"/>
                  </a:lnTo>
                  <a:lnTo>
                    <a:pt x="2592" y="66"/>
                  </a:lnTo>
                  <a:lnTo>
                    <a:pt x="2609" y="59"/>
                  </a:lnTo>
                  <a:lnTo>
                    <a:pt x="2625" y="59"/>
                  </a:lnTo>
                  <a:lnTo>
                    <a:pt x="2641" y="30"/>
                  </a:lnTo>
                  <a:lnTo>
                    <a:pt x="2658" y="37"/>
                  </a:lnTo>
                  <a:lnTo>
                    <a:pt x="2674" y="86"/>
                  </a:lnTo>
                  <a:lnTo>
                    <a:pt x="2690" y="132"/>
                  </a:lnTo>
                  <a:lnTo>
                    <a:pt x="2706" y="183"/>
                  </a:lnTo>
                  <a:lnTo>
                    <a:pt x="2723" y="245"/>
                  </a:lnTo>
                </a:path>
              </a:pathLst>
            </a:custGeom>
            <a:noFill/>
            <a:ln w="6350" cap="flat">
              <a:solidFill>
                <a:srgbClr val="00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46" name="Freeform 77"/>
            <p:cNvSpPr>
              <a:spLocks/>
            </p:cNvSpPr>
            <p:nvPr/>
          </p:nvSpPr>
          <p:spPr bwMode="auto">
            <a:xfrm>
              <a:off x="3452813" y="2605088"/>
              <a:ext cx="4322763" cy="617538"/>
            </a:xfrm>
            <a:custGeom>
              <a:avLst/>
              <a:gdLst>
                <a:gd name="T0" fmla="*/ 33 w 2723"/>
                <a:gd name="T1" fmla="*/ 356 h 389"/>
                <a:gd name="T2" fmla="*/ 82 w 2723"/>
                <a:gd name="T3" fmla="*/ 344 h 389"/>
                <a:gd name="T4" fmla="*/ 131 w 2723"/>
                <a:gd name="T5" fmla="*/ 80 h 389"/>
                <a:gd name="T6" fmla="*/ 180 w 2723"/>
                <a:gd name="T7" fmla="*/ 13 h 389"/>
                <a:gd name="T8" fmla="*/ 229 w 2723"/>
                <a:gd name="T9" fmla="*/ 127 h 389"/>
                <a:gd name="T10" fmla="*/ 277 w 2723"/>
                <a:gd name="T11" fmla="*/ 119 h 389"/>
                <a:gd name="T12" fmla="*/ 326 w 2723"/>
                <a:gd name="T13" fmla="*/ 97 h 389"/>
                <a:gd name="T14" fmla="*/ 376 w 2723"/>
                <a:gd name="T15" fmla="*/ 233 h 389"/>
                <a:gd name="T16" fmla="*/ 424 w 2723"/>
                <a:gd name="T17" fmla="*/ 354 h 389"/>
                <a:gd name="T18" fmla="*/ 473 w 2723"/>
                <a:gd name="T19" fmla="*/ 332 h 389"/>
                <a:gd name="T20" fmla="*/ 522 w 2723"/>
                <a:gd name="T21" fmla="*/ 77 h 389"/>
                <a:gd name="T22" fmla="*/ 571 w 2723"/>
                <a:gd name="T23" fmla="*/ 50 h 389"/>
                <a:gd name="T24" fmla="*/ 620 w 2723"/>
                <a:gd name="T25" fmla="*/ 124 h 389"/>
                <a:gd name="T26" fmla="*/ 669 w 2723"/>
                <a:gd name="T27" fmla="*/ 109 h 389"/>
                <a:gd name="T28" fmla="*/ 718 w 2723"/>
                <a:gd name="T29" fmla="*/ 77 h 389"/>
                <a:gd name="T30" fmla="*/ 767 w 2723"/>
                <a:gd name="T31" fmla="*/ 238 h 389"/>
                <a:gd name="T32" fmla="*/ 816 w 2723"/>
                <a:gd name="T33" fmla="*/ 351 h 389"/>
                <a:gd name="T34" fmla="*/ 865 w 2723"/>
                <a:gd name="T35" fmla="*/ 339 h 389"/>
                <a:gd name="T36" fmla="*/ 913 w 2723"/>
                <a:gd name="T37" fmla="*/ 102 h 389"/>
                <a:gd name="T38" fmla="*/ 962 w 2723"/>
                <a:gd name="T39" fmla="*/ 47 h 389"/>
                <a:gd name="T40" fmla="*/ 1011 w 2723"/>
                <a:gd name="T41" fmla="*/ 129 h 389"/>
                <a:gd name="T42" fmla="*/ 1060 w 2723"/>
                <a:gd name="T43" fmla="*/ 116 h 389"/>
                <a:gd name="T44" fmla="*/ 1109 w 2723"/>
                <a:gd name="T45" fmla="*/ 80 h 389"/>
                <a:gd name="T46" fmla="*/ 1158 w 2723"/>
                <a:gd name="T47" fmla="*/ 235 h 389"/>
                <a:gd name="T48" fmla="*/ 1207 w 2723"/>
                <a:gd name="T49" fmla="*/ 344 h 389"/>
                <a:gd name="T50" fmla="*/ 1256 w 2723"/>
                <a:gd name="T51" fmla="*/ 334 h 389"/>
                <a:gd name="T52" fmla="*/ 1305 w 2723"/>
                <a:gd name="T53" fmla="*/ 77 h 389"/>
                <a:gd name="T54" fmla="*/ 1354 w 2723"/>
                <a:gd name="T55" fmla="*/ 47 h 389"/>
                <a:gd name="T56" fmla="*/ 1402 w 2723"/>
                <a:gd name="T57" fmla="*/ 134 h 389"/>
                <a:gd name="T58" fmla="*/ 1451 w 2723"/>
                <a:gd name="T59" fmla="*/ 127 h 389"/>
                <a:gd name="T60" fmla="*/ 1500 w 2723"/>
                <a:gd name="T61" fmla="*/ 82 h 389"/>
                <a:gd name="T62" fmla="*/ 1549 w 2723"/>
                <a:gd name="T63" fmla="*/ 235 h 389"/>
                <a:gd name="T64" fmla="*/ 1598 w 2723"/>
                <a:gd name="T65" fmla="*/ 354 h 389"/>
                <a:gd name="T66" fmla="*/ 1647 w 2723"/>
                <a:gd name="T67" fmla="*/ 354 h 389"/>
                <a:gd name="T68" fmla="*/ 1696 w 2723"/>
                <a:gd name="T69" fmla="*/ 221 h 389"/>
                <a:gd name="T70" fmla="*/ 1745 w 2723"/>
                <a:gd name="T71" fmla="*/ 151 h 389"/>
                <a:gd name="T72" fmla="*/ 1794 w 2723"/>
                <a:gd name="T73" fmla="*/ 248 h 389"/>
                <a:gd name="T74" fmla="*/ 1843 w 2723"/>
                <a:gd name="T75" fmla="*/ 233 h 389"/>
                <a:gd name="T76" fmla="*/ 1891 w 2723"/>
                <a:gd name="T77" fmla="*/ 146 h 389"/>
                <a:gd name="T78" fmla="*/ 1940 w 2723"/>
                <a:gd name="T79" fmla="*/ 262 h 389"/>
                <a:gd name="T80" fmla="*/ 1989 w 2723"/>
                <a:gd name="T81" fmla="*/ 364 h 389"/>
                <a:gd name="T82" fmla="*/ 2038 w 2723"/>
                <a:gd name="T83" fmla="*/ 386 h 389"/>
                <a:gd name="T84" fmla="*/ 2087 w 2723"/>
                <a:gd name="T85" fmla="*/ 314 h 389"/>
                <a:gd name="T86" fmla="*/ 2136 w 2723"/>
                <a:gd name="T87" fmla="*/ 223 h 389"/>
                <a:gd name="T88" fmla="*/ 2185 w 2723"/>
                <a:gd name="T89" fmla="*/ 277 h 389"/>
                <a:gd name="T90" fmla="*/ 2234 w 2723"/>
                <a:gd name="T91" fmla="*/ 270 h 389"/>
                <a:gd name="T92" fmla="*/ 2283 w 2723"/>
                <a:gd name="T93" fmla="*/ 186 h 389"/>
                <a:gd name="T94" fmla="*/ 2332 w 2723"/>
                <a:gd name="T95" fmla="*/ 265 h 389"/>
                <a:gd name="T96" fmla="*/ 2380 w 2723"/>
                <a:gd name="T97" fmla="*/ 364 h 389"/>
                <a:gd name="T98" fmla="*/ 2429 w 2723"/>
                <a:gd name="T99" fmla="*/ 356 h 389"/>
                <a:gd name="T100" fmla="*/ 2478 w 2723"/>
                <a:gd name="T101" fmla="*/ 99 h 389"/>
                <a:gd name="T102" fmla="*/ 2527 w 2723"/>
                <a:gd name="T103" fmla="*/ 33 h 389"/>
                <a:gd name="T104" fmla="*/ 2576 w 2723"/>
                <a:gd name="T105" fmla="*/ 97 h 389"/>
                <a:gd name="T106" fmla="*/ 2625 w 2723"/>
                <a:gd name="T107" fmla="*/ 82 h 389"/>
                <a:gd name="T108" fmla="*/ 2674 w 2723"/>
                <a:gd name="T109" fmla="*/ 84 h 389"/>
                <a:gd name="T110" fmla="*/ 2723 w 2723"/>
                <a:gd name="T111" fmla="*/ 248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723" h="389">
                  <a:moveTo>
                    <a:pt x="0" y="285"/>
                  </a:moveTo>
                  <a:lnTo>
                    <a:pt x="17" y="332"/>
                  </a:lnTo>
                  <a:lnTo>
                    <a:pt x="33" y="356"/>
                  </a:lnTo>
                  <a:lnTo>
                    <a:pt x="49" y="369"/>
                  </a:lnTo>
                  <a:lnTo>
                    <a:pt x="66" y="361"/>
                  </a:lnTo>
                  <a:lnTo>
                    <a:pt x="82" y="344"/>
                  </a:lnTo>
                  <a:lnTo>
                    <a:pt x="98" y="295"/>
                  </a:lnTo>
                  <a:lnTo>
                    <a:pt x="114" y="178"/>
                  </a:lnTo>
                  <a:lnTo>
                    <a:pt x="131" y="80"/>
                  </a:lnTo>
                  <a:lnTo>
                    <a:pt x="147" y="25"/>
                  </a:lnTo>
                  <a:lnTo>
                    <a:pt x="163" y="0"/>
                  </a:lnTo>
                  <a:lnTo>
                    <a:pt x="180" y="13"/>
                  </a:lnTo>
                  <a:lnTo>
                    <a:pt x="196" y="52"/>
                  </a:lnTo>
                  <a:lnTo>
                    <a:pt x="212" y="94"/>
                  </a:lnTo>
                  <a:lnTo>
                    <a:pt x="229" y="127"/>
                  </a:lnTo>
                  <a:lnTo>
                    <a:pt x="245" y="102"/>
                  </a:lnTo>
                  <a:lnTo>
                    <a:pt x="261" y="87"/>
                  </a:lnTo>
                  <a:lnTo>
                    <a:pt x="277" y="119"/>
                  </a:lnTo>
                  <a:lnTo>
                    <a:pt x="294" y="10"/>
                  </a:lnTo>
                  <a:lnTo>
                    <a:pt x="310" y="5"/>
                  </a:lnTo>
                  <a:lnTo>
                    <a:pt x="326" y="97"/>
                  </a:lnTo>
                  <a:lnTo>
                    <a:pt x="343" y="114"/>
                  </a:lnTo>
                  <a:lnTo>
                    <a:pt x="359" y="176"/>
                  </a:lnTo>
                  <a:lnTo>
                    <a:pt x="376" y="233"/>
                  </a:lnTo>
                  <a:lnTo>
                    <a:pt x="392" y="285"/>
                  </a:lnTo>
                  <a:lnTo>
                    <a:pt x="408" y="322"/>
                  </a:lnTo>
                  <a:lnTo>
                    <a:pt x="424" y="354"/>
                  </a:lnTo>
                  <a:lnTo>
                    <a:pt x="440" y="356"/>
                  </a:lnTo>
                  <a:lnTo>
                    <a:pt x="457" y="356"/>
                  </a:lnTo>
                  <a:lnTo>
                    <a:pt x="473" y="332"/>
                  </a:lnTo>
                  <a:lnTo>
                    <a:pt x="490" y="282"/>
                  </a:lnTo>
                  <a:lnTo>
                    <a:pt x="506" y="191"/>
                  </a:lnTo>
                  <a:lnTo>
                    <a:pt x="522" y="77"/>
                  </a:lnTo>
                  <a:lnTo>
                    <a:pt x="539" y="27"/>
                  </a:lnTo>
                  <a:lnTo>
                    <a:pt x="555" y="18"/>
                  </a:lnTo>
                  <a:lnTo>
                    <a:pt x="571" y="50"/>
                  </a:lnTo>
                  <a:lnTo>
                    <a:pt x="587" y="80"/>
                  </a:lnTo>
                  <a:lnTo>
                    <a:pt x="603" y="127"/>
                  </a:lnTo>
                  <a:lnTo>
                    <a:pt x="620" y="124"/>
                  </a:lnTo>
                  <a:lnTo>
                    <a:pt x="636" y="119"/>
                  </a:lnTo>
                  <a:lnTo>
                    <a:pt x="653" y="111"/>
                  </a:lnTo>
                  <a:lnTo>
                    <a:pt x="669" y="109"/>
                  </a:lnTo>
                  <a:lnTo>
                    <a:pt x="685" y="33"/>
                  </a:lnTo>
                  <a:lnTo>
                    <a:pt x="702" y="37"/>
                  </a:lnTo>
                  <a:lnTo>
                    <a:pt x="718" y="77"/>
                  </a:lnTo>
                  <a:lnTo>
                    <a:pt x="734" y="119"/>
                  </a:lnTo>
                  <a:lnTo>
                    <a:pt x="750" y="181"/>
                  </a:lnTo>
                  <a:lnTo>
                    <a:pt x="767" y="238"/>
                  </a:lnTo>
                  <a:lnTo>
                    <a:pt x="783" y="290"/>
                  </a:lnTo>
                  <a:lnTo>
                    <a:pt x="799" y="322"/>
                  </a:lnTo>
                  <a:lnTo>
                    <a:pt x="816" y="351"/>
                  </a:lnTo>
                  <a:lnTo>
                    <a:pt x="832" y="351"/>
                  </a:lnTo>
                  <a:lnTo>
                    <a:pt x="848" y="361"/>
                  </a:lnTo>
                  <a:lnTo>
                    <a:pt x="865" y="339"/>
                  </a:lnTo>
                  <a:lnTo>
                    <a:pt x="881" y="292"/>
                  </a:lnTo>
                  <a:lnTo>
                    <a:pt x="897" y="174"/>
                  </a:lnTo>
                  <a:lnTo>
                    <a:pt x="913" y="102"/>
                  </a:lnTo>
                  <a:lnTo>
                    <a:pt x="930" y="42"/>
                  </a:lnTo>
                  <a:lnTo>
                    <a:pt x="946" y="40"/>
                  </a:lnTo>
                  <a:lnTo>
                    <a:pt x="962" y="47"/>
                  </a:lnTo>
                  <a:lnTo>
                    <a:pt x="979" y="89"/>
                  </a:lnTo>
                  <a:lnTo>
                    <a:pt x="995" y="127"/>
                  </a:lnTo>
                  <a:lnTo>
                    <a:pt x="1011" y="129"/>
                  </a:lnTo>
                  <a:lnTo>
                    <a:pt x="1028" y="116"/>
                  </a:lnTo>
                  <a:lnTo>
                    <a:pt x="1044" y="111"/>
                  </a:lnTo>
                  <a:lnTo>
                    <a:pt x="1060" y="116"/>
                  </a:lnTo>
                  <a:lnTo>
                    <a:pt x="1076" y="15"/>
                  </a:lnTo>
                  <a:lnTo>
                    <a:pt x="1093" y="27"/>
                  </a:lnTo>
                  <a:lnTo>
                    <a:pt x="1109" y="80"/>
                  </a:lnTo>
                  <a:lnTo>
                    <a:pt x="1125" y="114"/>
                  </a:lnTo>
                  <a:lnTo>
                    <a:pt x="1142" y="181"/>
                  </a:lnTo>
                  <a:lnTo>
                    <a:pt x="1158" y="235"/>
                  </a:lnTo>
                  <a:lnTo>
                    <a:pt x="1174" y="295"/>
                  </a:lnTo>
                  <a:lnTo>
                    <a:pt x="1191" y="327"/>
                  </a:lnTo>
                  <a:lnTo>
                    <a:pt x="1207" y="344"/>
                  </a:lnTo>
                  <a:lnTo>
                    <a:pt x="1223" y="354"/>
                  </a:lnTo>
                  <a:lnTo>
                    <a:pt x="1239" y="354"/>
                  </a:lnTo>
                  <a:lnTo>
                    <a:pt x="1256" y="334"/>
                  </a:lnTo>
                  <a:lnTo>
                    <a:pt x="1272" y="285"/>
                  </a:lnTo>
                  <a:lnTo>
                    <a:pt x="1288" y="168"/>
                  </a:lnTo>
                  <a:lnTo>
                    <a:pt x="1305" y="77"/>
                  </a:lnTo>
                  <a:lnTo>
                    <a:pt x="1321" y="33"/>
                  </a:lnTo>
                  <a:lnTo>
                    <a:pt x="1337" y="33"/>
                  </a:lnTo>
                  <a:lnTo>
                    <a:pt x="1354" y="47"/>
                  </a:lnTo>
                  <a:lnTo>
                    <a:pt x="1370" y="77"/>
                  </a:lnTo>
                  <a:lnTo>
                    <a:pt x="1386" y="124"/>
                  </a:lnTo>
                  <a:lnTo>
                    <a:pt x="1402" y="134"/>
                  </a:lnTo>
                  <a:lnTo>
                    <a:pt x="1419" y="121"/>
                  </a:lnTo>
                  <a:lnTo>
                    <a:pt x="1435" y="119"/>
                  </a:lnTo>
                  <a:lnTo>
                    <a:pt x="1451" y="127"/>
                  </a:lnTo>
                  <a:lnTo>
                    <a:pt x="1468" y="33"/>
                  </a:lnTo>
                  <a:lnTo>
                    <a:pt x="1484" y="47"/>
                  </a:lnTo>
                  <a:lnTo>
                    <a:pt x="1500" y="82"/>
                  </a:lnTo>
                  <a:lnTo>
                    <a:pt x="1517" y="131"/>
                  </a:lnTo>
                  <a:lnTo>
                    <a:pt x="1533" y="183"/>
                  </a:lnTo>
                  <a:lnTo>
                    <a:pt x="1549" y="235"/>
                  </a:lnTo>
                  <a:lnTo>
                    <a:pt x="1565" y="270"/>
                  </a:lnTo>
                  <a:lnTo>
                    <a:pt x="1582" y="329"/>
                  </a:lnTo>
                  <a:lnTo>
                    <a:pt x="1598" y="354"/>
                  </a:lnTo>
                  <a:lnTo>
                    <a:pt x="1614" y="369"/>
                  </a:lnTo>
                  <a:lnTo>
                    <a:pt x="1631" y="369"/>
                  </a:lnTo>
                  <a:lnTo>
                    <a:pt x="1647" y="354"/>
                  </a:lnTo>
                  <a:lnTo>
                    <a:pt x="1663" y="327"/>
                  </a:lnTo>
                  <a:lnTo>
                    <a:pt x="1680" y="260"/>
                  </a:lnTo>
                  <a:lnTo>
                    <a:pt x="1696" y="221"/>
                  </a:lnTo>
                  <a:lnTo>
                    <a:pt x="1712" y="161"/>
                  </a:lnTo>
                  <a:lnTo>
                    <a:pt x="1728" y="139"/>
                  </a:lnTo>
                  <a:lnTo>
                    <a:pt x="1745" y="151"/>
                  </a:lnTo>
                  <a:lnTo>
                    <a:pt x="1761" y="178"/>
                  </a:lnTo>
                  <a:lnTo>
                    <a:pt x="1777" y="218"/>
                  </a:lnTo>
                  <a:lnTo>
                    <a:pt x="1794" y="248"/>
                  </a:lnTo>
                  <a:lnTo>
                    <a:pt x="1810" y="250"/>
                  </a:lnTo>
                  <a:lnTo>
                    <a:pt x="1826" y="248"/>
                  </a:lnTo>
                  <a:lnTo>
                    <a:pt x="1843" y="233"/>
                  </a:lnTo>
                  <a:lnTo>
                    <a:pt x="1859" y="134"/>
                  </a:lnTo>
                  <a:lnTo>
                    <a:pt x="1875" y="114"/>
                  </a:lnTo>
                  <a:lnTo>
                    <a:pt x="1891" y="146"/>
                  </a:lnTo>
                  <a:lnTo>
                    <a:pt x="1908" y="191"/>
                  </a:lnTo>
                  <a:lnTo>
                    <a:pt x="1924" y="225"/>
                  </a:lnTo>
                  <a:lnTo>
                    <a:pt x="1940" y="262"/>
                  </a:lnTo>
                  <a:lnTo>
                    <a:pt x="1957" y="307"/>
                  </a:lnTo>
                  <a:lnTo>
                    <a:pt x="1973" y="339"/>
                  </a:lnTo>
                  <a:lnTo>
                    <a:pt x="1989" y="364"/>
                  </a:lnTo>
                  <a:lnTo>
                    <a:pt x="2006" y="376"/>
                  </a:lnTo>
                  <a:lnTo>
                    <a:pt x="2022" y="389"/>
                  </a:lnTo>
                  <a:lnTo>
                    <a:pt x="2038" y="386"/>
                  </a:lnTo>
                  <a:lnTo>
                    <a:pt x="2054" y="361"/>
                  </a:lnTo>
                  <a:lnTo>
                    <a:pt x="2071" y="337"/>
                  </a:lnTo>
                  <a:lnTo>
                    <a:pt x="2087" y="314"/>
                  </a:lnTo>
                  <a:lnTo>
                    <a:pt x="2103" y="299"/>
                  </a:lnTo>
                  <a:lnTo>
                    <a:pt x="2120" y="245"/>
                  </a:lnTo>
                  <a:lnTo>
                    <a:pt x="2136" y="223"/>
                  </a:lnTo>
                  <a:lnTo>
                    <a:pt x="2152" y="210"/>
                  </a:lnTo>
                  <a:lnTo>
                    <a:pt x="2169" y="257"/>
                  </a:lnTo>
                  <a:lnTo>
                    <a:pt x="2185" y="277"/>
                  </a:lnTo>
                  <a:lnTo>
                    <a:pt x="2201" y="282"/>
                  </a:lnTo>
                  <a:lnTo>
                    <a:pt x="2217" y="297"/>
                  </a:lnTo>
                  <a:lnTo>
                    <a:pt x="2234" y="270"/>
                  </a:lnTo>
                  <a:lnTo>
                    <a:pt x="2250" y="176"/>
                  </a:lnTo>
                  <a:lnTo>
                    <a:pt x="2266" y="171"/>
                  </a:lnTo>
                  <a:lnTo>
                    <a:pt x="2283" y="186"/>
                  </a:lnTo>
                  <a:lnTo>
                    <a:pt x="2299" y="191"/>
                  </a:lnTo>
                  <a:lnTo>
                    <a:pt x="2315" y="238"/>
                  </a:lnTo>
                  <a:lnTo>
                    <a:pt x="2332" y="265"/>
                  </a:lnTo>
                  <a:lnTo>
                    <a:pt x="2348" y="309"/>
                  </a:lnTo>
                  <a:lnTo>
                    <a:pt x="2364" y="351"/>
                  </a:lnTo>
                  <a:lnTo>
                    <a:pt x="2380" y="364"/>
                  </a:lnTo>
                  <a:lnTo>
                    <a:pt x="2397" y="376"/>
                  </a:lnTo>
                  <a:lnTo>
                    <a:pt x="2413" y="374"/>
                  </a:lnTo>
                  <a:lnTo>
                    <a:pt x="2429" y="356"/>
                  </a:lnTo>
                  <a:lnTo>
                    <a:pt x="2446" y="307"/>
                  </a:lnTo>
                  <a:lnTo>
                    <a:pt x="2462" y="196"/>
                  </a:lnTo>
                  <a:lnTo>
                    <a:pt x="2478" y="99"/>
                  </a:lnTo>
                  <a:lnTo>
                    <a:pt x="2495" y="30"/>
                  </a:lnTo>
                  <a:lnTo>
                    <a:pt x="2511" y="13"/>
                  </a:lnTo>
                  <a:lnTo>
                    <a:pt x="2527" y="33"/>
                  </a:lnTo>
                  <a:lnTo>
                    <a:pt x="2543" y="47"/>
                  </a:lnTo>
                  <a:lnTo>
                    <a:pt x="2560" y="94"/>
                  </a:lnTo>
                  <a:lnTo>
                    <a:pt x="2576" y="97"/>
                  </a:lnTo>
                  <a:lnTo>
                    <a:pt x="2592" y="77"/>
                  </a:lnTo>
                  <a:lnTo>
                    <a:pt x="2609" y="84"/>
                  </a:lnTo>
                  <a:lnTo>
                    <a:pt x="2625" y="82"/>
                  </a:lnTo>
                  <a:lnTo>
                    <a:pt x="2641" y="22"/>
                  </a:lnTo>
                  <a:lnTo>
                    <a:pt x="2658" y="33"/>
                  </a:lnTo>
                  <a:lnTo>
                    <a:pt x="2674" y="84"/>
                  </a:lnTo>
                  <a:lnTo>
                    <a:pt x="2690" y="129"/>
                  </a:lnTo>
                  <a:lnTo>
                    <a:pt x="2706" y="178"/>
                  </a:lnTo>
                  <a:lnTo>
                    <a:pt x="2723" y="248"/>
                  </a:lnTo>
                </a:path>
              </a:pathLst>
            </a:custGeom>
            <a:noFill/>
            <a:ln w="6350" cap="flat">
              <a:solidFill>
                <a:srgbClr val="00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47" name="TextBox 246"/>
          <p:cNvSpPr txBox="1"/>
          <p:nvPr/>
        </p:nvSpPr>
        <p:spPr>
          <a:xfrm>
            <a:off x="164805" y="123643"/>
            <a:ext cx="2453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Italy Power Demand </a:t>
            </a:r>
          </a:p>
          <a:p>
            <a:r>
              <a:rPr lang="en-US" altLang="en-US" sz="21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(1995 to 1998)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4" name="TextBox 2213"/>
          <p:cNvSpPr txBox="1"/>
          <p:nvPr/>
        </p:nvSpPr>
        <p:spPr>
          <a:xfrm>
            <a:off x="5407820" y="53756"/>
            <a:ext cx="3911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The top motif is a typical work week, starting from Tuesday</a:t>
            </a:r>
          </a:p>
        </p:txBody>
      </p:sp>
      <p:sp>
        <p:nvSpPr>
          <p:cNvPr id="2217" name="Rectangle 2216"/>
          <p:cNvSpPr/>
          <p:nvPr/>
        </p:nvSpPr>
        <p:spPr>
          <a:xfrm>
            <a:off x="7686306" y="332544"/>
            <a:ext cx="7584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prstClr val="black"/>
                </a:solidFill>
                <a:latin typeface="Calibri" panose="020F0502020204030204"/>
              </a:rPr>
              <a:t>Weekend</a:t>
            </a:r>
          </a:p>
        </p:txBody>
      </p:sp>
      <p:sp>
        <p:nvSpPr>
          <p:cNvPr id="250" name="Rectangle 249"/>
          <p:cNvSpPr/>
          <p:nvPr/>
        </p:nvSpPr>
        <p:spPr>
          <a:xfrm>
            <a:off x="164806" y="1360535"/>
            <a:ext cx="8831789" cy="1336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75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Taxi example was easy to solve by manual inspection of the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raw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data, but with just an order of magnitude more data, the problem becomes much harder. Lets try a similar, but larger example,</a:t>
            </a:r>
            <a:r>
              <a:rPr lang="en-US" altLang="en-US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 Italian Power Demand 1995 to 1998.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spcAft>
                <a:spcPts val="75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Note that the matrix profile is very low 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on average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, most weeks are similar to the previous week 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persistence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 or the same week in a different year (</a:t>
            </a:r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history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). </a:t>
            </a:r>
          </a:p>
          <a:p>
            <a:pPr>
              <a:spcAft>
                <a:spcPts val="750"/>
              </a:spcAft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All the high values can be explained by Italian holidays, most of which fall on different days in consecutive years.</a:t>
            </a:r>
          </a:p>
        </p:txBody>
      </p:sp>
      <p:sp>
        <p:nvSpPr>
          <p:cNvPr id="85" name="Rectangle 57"/>
          <p:cNvSpPr>
            <a:spLocks noChangeArrowheads="1"/>
          </p:cNvSpPr>
          <p:nvPr/>
        </p:nvSpPr>
        <p:spPr bwMode="auto">
          <a:xfrm>
            <a:off x="5655568" y="999088"/>
            <a:ext cx="52900" cy="115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750" dirty="0">
                <a:solidFill>
                  <a:srgbClr val="262626"/>
                </a:solidFill>
              </a:rPr>
              <a:t>0</a:t>
            </a:r>
            <a:endParaRPr lang="en-US" altLang="en-US" dirty="0">
              <a:solidFill>
                <a:prstClr val="black"/>
              </a:solidFill>
            </a:endParaRPr>
          </a:p>
        </p:txBody>
      </p:sp>
      <p:pic>
        <p:nvPicPr>
          <p:cNvPr id="88" name="Picture 2" descr="http://www.12voltplanet.co.uk/user/Electrical_circuit_basics_icon(1)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37495" y="93321"/>
            <a:ext cx="714214" cy="95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6104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Rectangle 171"/>
          <p:cNvSpPr>
            <a:spLocks noChangeArrowheads="1"/>
          </p:cNvSpPr>
          <p:nvPr/>
        </p:nvSpPr>
        <p:spPr bwMode="auto">
          <a:xfrm>
            <a:off x="138112" y="3431381"/>
            <a:ext cx="8863013" cy="62031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2" name="Line 172"/>
          <p:cNvSpPr>
            <a:spLocks noChangeShapeType="1"/>
          </p:cNvSpPr>
          <p:nvPr/>
        </p:nvSpPr>
        <p:spPr bwMode="auto">
          <a:xfrm>
            <a:off x="138112" y="4051697"/>
            <a:ext cx="8863013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3" name="Line 173"/>
          <p:cNvSpPr>
            <a:spLocks noChangeShapeType="1"/>
          </p:cNvSpPr>
          <p:nvPr/>
        </p:nvSpPr>
        <p:spPr bwMode="auto">
          <a:xfrm flipV="1">
            <a:off x="1291829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4" name="Line 174"/>
          <p:cNvSpPr>
            <a:spLocks noChangeShapeType="1"/>
          </p:cNvSpPr>
          <p:nvPr/>
        </p:nvSpPr>
        <p:spPr bwMode="auto">
          <a:xfrm flipV="1">
            <a:off x="2445544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5" name="Line 175"/>
          <p:cNvSpPr>
            <a:spLocks noChangeShapeType="1"/>
          </p:cNvSpPr>
          <p:nvPr/>
        </p:nvSpPr>
        <p:spPr bwMode="auto">
          <a:xfrm flipV="1">
            <a:off x="3599260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6" name="Line 176"/>
          <p:cNvSpPr>
            <a:spLocks noChangeShapeType="1"/>
          </p:cNvSpPr>
          <p:nvPr/>
        </p:nvSpPr>
        <p:spPr bwMode="auto">
          <a:xfrm flipV="1">
            <a:off x="4754166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7" name="Line 177"/>
          <p:cNvSpPr>
            <a:spLocks noChangeShapeType="1"/>
          </p:cNvSpPr>
          <p:nvPr/>
        </p:nvSpPr>
        <p:spPr bwMode="auto">
          <a:xfrm flipV="1">
            <a:off x="5907881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88" name="Line 178"/>
          <p:cNvSpPr>
            <a:spLocks noChangeShapeType="1"/>
          </p:cNvSpPr>
          <p:nvPr/>
        </p:nvSpPr>
        <p:spPr bwMode="auto">
          <a:xfrm flipV="1">
            <a:off x="7062788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1" name="Line 179"/>
          <p:cNvSpPr>
            <a:spLocks noChangeShapeType="1"/>
          </p:cNvSpPr>
          <p:nvPr/>
        </p:nvSpPr>
        <p:spPr bwMode="auto">
          <a:xfrm flipV="1">
            <a:off x="8216504" y="3963592"/>
            <a:ext cx="0" cy="8810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92" name="Rectangle 180"/>
          <p:cNvSpPr>
            <a:spLocks noChangeArrowheads="1"/>
          </p:cNvSpPr>
          <p:nvPr/>
        </p:nvSpPr>
        <p:spPr bwMode="auto">
          <a:xfrm>
            <a:off x="1225154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1000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95" name="Rectangle 181"/>
          <p:cNvSpPr>
            <a:spLocks noChangeArrowheads="1"/>
          </p:cNvSpPr>
          <p:nvPr/>
        </p:nvSpPr>
        <p:spPr bwMode="auto">
          <a:xfrm>
            <a:off x="2377679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2000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96" name="Rectangle 182"/>
          <p:cNvSpPr>
            <a:spLocks noChangeArrowheads="1"/>
          </p:cNvSpPr>
          <p:nvPr/>
        </p:nvSpPr>
        <p:spPr bwMode="auto">
          <a:xfrm>
            <a:off x="3531394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3000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199" name="Rectangle 183"/>
          <p:cNvSpPr>
            <a:spLocks noChangeArrowheads="1"/>
          </p:cNvSpPr>
          <p:nvPr/>
        </p:nvSpPr>
        <p:spPr bwMode="auto">
          <a:xfrm>
            <a:off x="4688681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4000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00" name="Rectangle 184"/>
          <p:cNvSpPr>
            <a:spLocks noChangeArrowheads="1"/>
          </p:cNvSpPr>
          <p:nvPr/>
        </p:nvSpPr>
        <p:spPr bwMode="auto">
          <a:xfrm>
            <a:off x="5842397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5000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03" name="Rectangle 185"/>
          <p:cNvSpPr>
            <a:spLocks noChangeArrowheads="1"/>
          </p:cNvSpPr>
          <p:nvPr/>
        </p:nvSpPr>
        <p:spPr bwMode="auto">
          <a:xfrm>
            <a:off x="6994922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6000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04" name="Rectangle 186"/>
          <p:cNvSpPr>
            <a:spLocks noChangeArrowheads="1"/>
          </p:cNvSpPr>
          <p:nvPr/>
        </p:nvSpPr>
        <p:spPr bwMode="auto">
          <a:xfrm>
            <a:off x="8148638" y="4085035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7000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05" name="Line 187"/>
          <p:cNvSpPr>
            <a:spLocks noChangeShapeType="1"/>
          </p:cNvSpPr>
          <p:nvPr/>
        </p:nvSpPr>
        <p:spPr bwMode="auto">
          <a:xfrm flipV="1">
            <a:off x="138113" y="3431381"/>
            <a:ext cx="0" cy="620316"/>
          </a:xfrm>
          <a:prstGeom prst="line">
            <a:avLst/>
          </a:prstGeom>
          <a:noFill/>
          <a:ln w="4763" cap="flat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06" name="Freeform 188"/>
          <p:cNvSpPr>
            <a:spLocks/>
          </p:cNvSpPr>
          <p:nvPr/>
        </p:nvSpPr>
        <p:spPr bwMode="auto">
          <a:xfrm>
            <a:off x="138112" y="3459957"/>
            <a:ext cx="8863013" cy="564356"/>
          </a:xfrm>
          <a:custGeom>
            <a:avLst/>
            <a:gdLst>
              <a:gd name="T0" fmla="*/ 117 w 7444"/>
              <a:gd name="T1" fmla="*/ 274 h 474"/>
              <a:gd name="T2" fmla="*/ 234 w 7444"/>
              <a:gd name="T3" fmla="*/ 19 h 474"/>
              <a:gd name="T4" fmla="*/ 351 w 7444"/>
              <a:gd name="T5" fmla="*/ 339 h 474"/>
              <a:gd name="T6" fmla="*/ 468 w 7444"/>
              <a:gd name="T7" fmla="*/ 404 h 474"/>
              <a:gd name="T8" fmla="*/ 586 w 7444"/>
              <a:gd name="T9" fmla="*/ 274 h 474"/>
              <a:gd name="T10" fmla="*/ 703 w 7444"/>
              <a:gd name="T11" fmla="*/ 286 h 474"/>
              <a:gd name="T12" fmla="*/ 820 w 7444"/>
              <a:gd name="T13" fmla="*/ 274 h 474"/>
              <a:gd name="T14" fmla="*/ 938 w 7444"/>
              <a:gd name="T15" fmla="*/ 266 h 474"/>
              <a:gd name="T16" fmla="*/ 1055 w 7444"/>
              <a:gd name="T17" fmla="*/ 209 h 474"/>
              <a:gd name="T18" fmla="*/ 1172 w 7444"/>
              <a:gd name="T19" fmla="*/ 325 h 474"/>
              <a:gd name="T20" fmla="*/ 1289 w 7444"/>
              <a:gd name="T21" fmla="*/ 326 h 474"/>
              <a:gd name="T22" fmla="*/ 1407 w 7444"/>
              <a:gd name="T23" fmla="*/ 275 h 474"/>
              <a:gd name="T24" fmla="*/ 1524 w 7444"/>
              <a:gd name="T25" fmla="*/ 278 h 474"/>
              <a:gd name="T26" fmla="*/ 1641 w 7444"/>
              <a:gd name="T27" fmla="*/ 287 h 474"/>
              <a:gd name="T28" fmla="*/ 1759 w 7444"/>
              <a:gd name="T29" fmla="*/ 274 h 474"/>
              <a:gd name="T30" fmla="*/ 1876 w 7444"/>
              <a:gd name="T31" fmla="*/ 326 h 474"/>
              <a:gd name="T32" fmla="*/ 1993 w 7444"/>
              <a:gd name="T33" fmla="*/ 327 h 474"/>
              <a:gd name="T34" fmla="*/ 2110 w 7444"/>
              <a:gd name="T35" fmla="*/ 350 h 474"/>
              <a:gd name="T36" fmla="*/ 2228 w 7444"/>
              <a:gd name="T37" fmla="*/ 274 h 474"/>
              <a:gd name="T38" fmla="*/ 2345 w 7444"/>
              <a:gd name="T39" fmla="*/ 289 h 474"/>
              <a:gd name="T40" fmla="*/ 2462 w 7444"/>
              <a:gd name="T41" fmla="*/ 278 h 474"/>
              <a:gd name="T42" fmla="*/ 2580 w 7444"/>
              <a:gd name="T43" fmla="*/ 287 h 474"/>
              <a:gd name="T44" fmla="*/ 2697 w 7444"/>
              <a:gd name="T45" fmla="*/ 331 h 474"/>
              <a:gd name="T46" fmla="*/ 2814 w 7444"/>
              <a:gd name="T47" fmla="*/ 325 h 474"/>
              <a:gd name="T48" fmla="*/ 2932 w 7444"/>
              <a:gd name="T49" fmla="*/ 378 h 474"/>
              <a:gd name="T50" fmla="*/ 3049 w 7444"/>
              <a:gd name="T51" fmla="*/ 280 h 474"/>
              <a:gd name="T52" fmla="*/ 3166 w 7444"/>
              <a:gd name="T53" fmla="*/ 274 h 474"/>
              <a:gd name="T54" fmla="*/ 3283 w 7444"/>
              <a:gd name="T55" fmla="*/ 261 h 474"/>
              <a:gd name="T56" fmla="*/ 3401 w 7444"/>
              <a:gd name="T57" fmla="*/ 269 h 474"/>
              <a:gd name="T58" fmla="*/ 3518 w 7444"/>
              <a:gd name="T59" fmla="*/ 308 h 474"/>
              <a:gd name="T60" fmla="*/ 3635 w 7444"/>
              <a:gd name="T61" fmla="*/ 317 h 474"/>
              <a:gd name="T62" fmla="*/ 3753 w 7444"/>
              <a:gd name="T63" fmla="*/ 311 h 474"/>
              <a:gd name="T64" fmla="*/ 3870 w 7444"/>
              <a:gd name="T65" fmla="*/ 291 h 474"/>
              <a:gd name="T66" fmla="*/ 3987 w 7444"/>
              <a:gd name="T67" fmla="*/ 286 h 474"/>
              <a:gd name="T68" fmla="*/ 4104 w 7444"/>
              <a:gd name="T69" fmla="*/ 286 h 474"/>
              <a:gd name="T70" fmla="*/ 4222 w 7444"/>
              <a:gd name="T71" fmla="*/ 201 h 474"/>
              <a:gd name="T72" fmla="*/ 4339 w 7444"/>
              <a:gd name="T73" fmla="*/ 325 h 474"/>
              <a:gd name="T74" fmla="*/ 4456 w 7444"/>
              <a:gd name="T75" fmla="*/ 379 h 474"/>
              <a:gd name="T76" fmla="*/ 4574 w 7444"/>
              <a:gd name="T77" fmla="*/ 287 h 474"/>
              <a:gd name="T78" fmla="*/ 4691 w 7444"/>
              <a:gd name="T79" fmla="*/ 272 h 474"/>
              <a:gd name="T80" fmla="*/ 4808 w 7444"/>
              <a:gd name="T81" fmla="*/ 277 h 474"/>
              <a:gd name="T82" fmla="*/ 4926 w 7444"/>
              <a:gd name="T83" fmla="*/ 278 h 474"/>
              <a:gd name="T84" fmla="*/ 5043 w 7444"/>
              <a:gd name="T85" fmla="*/ 282 h 474"/>
              <a:gd name="T86" fmla="*/ 5160 w 7444"/>
              <a:gd name="T87" fmla="*/ 323 h 474"/>
              <a:gd name="T88" fmla="*/ 5278 w 7444"/>
              <a:gd name="T89" fmla="*/ 323 h 474"/>
              <a:gd name="T90" fmla="*/ 5395 w 7444"/>
              <a:gd name="T91" fmla="*/ 373 h 474"/>
              <a:gd name="T92" fmla="*/ 5512 w 7444"/>
              <a:gd name="T93" fmla="*/ 204 h 474"/>
              <a:gd name="T94" fmla="*/ 5629 w 7444"/>
              <a:gd name="T95" fmla="*/ 281 h 474"/>
              <a:gd name="T96" fmla="*/ 5747 w 7444"/>
              <a:gd name="T97" fmla="*/ 279 h 474"/>
              <a:gd name="T98" fmla="*/ 5864 w 7444"/>
              <a:gd name="T99" fmla="*/ 277 h 474"/>
              <a:gd name="T100" fmla="*/ 5981 w 7444"/>
              <a:gd name="T101" fmla="*/ 92 h 474"/>
              <a:gd name="T102" fmla="*/ 6098 w 7444"/>
              <a:gd name="T103" fmla="*/ 298 h 474"/>
              <a:gd name="T104" fmla="*/ 6216 w 7444"/>
              <a:gd name="T105" fmla="*/ 351 h 474"/>
              <a:gd name="T106" fmla="*/ 6333 w 7444"/>
              <a:gd name="T107" fmla="*/ 279 h 474"/>
              <a:gd name="T108" fmla="*/ 6450 w 7444"/>
              <a:gd name="T109" fmla="*/ 295 h 474"/>
              <a:gd name="T110" fmla="*/ 6568 w 7444"/>
              <a:gd name="T111" fmla="*/ 282 h 474"/>
              <a:gd name="T112" fmla="*/ 6685 w 7444"/>
              <a:gd name="T113" fmla="*/ 268 h 474"/>
              <a:gd name="T114" fmla="*/ 6802 w 7444"/>
              <a:gd name="T115" fmla="*/ 199 h 474"/>
              <a:gd name="T116" fmla="*/ 6920 w 7444"/>
              <a:gd name="T117" fmla="*/ 286 h 474"/>
              <a:gd name="T118" fmla="*/ 7037 w 7444"/>
              <a:gd name="T119" fmla="*/ 348 h 474"/>
              <a:gd name="T120" fmla="*/ 7154 w 7444"/>
              <a:gd name="T121" fmla="*/ 280 h 474"/>
              <a:gd name="T122" fmla="*/ 7272 w 7444"/>
              <a:gd name="T123" fmla="*/ 292 h 474"/>
              <a:gd name="T124" fmla="*/ 7389 w 7444"/>
              <a:gd name="T125" fmla="*/ 269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444" h="474">
                <a:moveTo>
                  <a:pt x="0" y="275"/>
                </a:moveTo>
                <a:lnTo>
                  <a:pt x="1" y="273"/>
                </a:lnTo>
                <a:lnTo>
                  <a:pt x="2" y="270"/>
                </a:lnTo>
                <a:lnTo>
                  <a:pt x="3" y="261"/>
                </a:lnTo>
                <a:lnTo>
                  <a:pt x="4" y="273"/>
                </a:lnTo>
                <a:lnTo>
                  <a:pt x="5" y="270"/>
                </a:lnTo>
                <a:lnTo>
                  <a:pt x="6" y="268"/>
                </a:lnTo>
                <a:lnTo>
                  <a:pt x="7" y="274"/>
                </a:lnTo>
                <a:lnTo>
                  <a:pt x="8" y="272"/>
                </a:lnTo>
                <a:lnTo>
                  <a:pt x="9" y="280"/>
                </a:lnTo>
                <a:lnTo>
                  <a:pt x="10" y="278"/>
                </a:lnTo>
                <a:lnTo>
                  <a:pt x="11" y="276"/>
                </a:lnTo>
                <a:lnTo>
                  <a:pt x="12" y="271"/>
                </a:lnTo>
                <a:lnTo>
                  <a:pt x="13" y="278"/>
                </a:lnTo>
                <a:lnTo>
                  <a:pt x="14" y="274"/>
                </a:lnTo>
                <a:lnTo>
                  <a:pt x="15" y="268"/>
                </a:lnTo>
                <a:lnTo>
                  <a:pt x="16" y="275"/>
                </a:lnTo>
                <a:lnTo>
                  <a:pt x="17" y="278"/>
                </a:lnTo>
                <a:lnTo>
                  <a:pt x="18" y="284"/>
                </a:lnTo>
                <a:lnTo>
                  <a:pt x="19" y="275"/>
                </a:lnTo>
                <a:lnTo>
                  <a:pt x="20" y="274"/>
                </a:lnTo>
                <a:lnTo>
                  <a:pt x="21" y="271"/>
                </a:lnTo>
                <a:lnTo>
                  <a:pt x="22" y="275"/>
                </a:lnTo>
                <a:lnTo>
                  <a:pt x="23" y="274"/>
                </a:lnTo>
                <a:lnTo>
                  <a:pt x="23" y="272"/>
                </a:lnTo>
                <a:lnTo>
                  <a:pt x="24" y="270"/>
                </a:lnTo>
                <a:lnTo>
                  <a:pt x="25" y="266"/>
                </a:lnTo>
                <a:lnTo>
                  <a:pt x="26" y="261"/>
                </a:lnTo>
                <a:lnTo>
                  <a:pt x="27" y="216"/>
                </a:lnTo>
                <a:lnTo>
                  <a:pt x="28" y="166"/>
                </a:lnTo>
                <a:lnTo>
                  <a:pt x="29" y="53"/>
                </a:lnTo>
                <a:lnTo>
                  <a:pt x="30" y="12"/>
                </a:lnTo>
                <a:lnTo>
                  <a:pt x="31" y="25"/>
                </a:lnTo>
                <a:lnTo>
                  <a:pt x="32" y="117"/>
                </a:lnTo>
                <a:lnTo>
                  <a:pt x="33" y="147"/>
                </a:lnTo>
                <a:lnTo>
                  <a:pt x="34" y="223"/>
                </a:lnTo>
                <a:lnTo>
                  <a:pt x="35" y="317"/>
                </a:lnTo>
                <a:lnTo>
                  <a:pt x="36" y="328"/>
                </a:lnTo>
                <a:lnTo>
                  <a:pt x="37" y="320"/>
                </a:lnTo>
                <a:lnTo>
                  <a:pt x="38" y="316"/>
                </a:lnTo>
                <a:lnTo>
                  <a:pt x="39" y="310"/>
                </a:lnTo>
                <a:lnTo>
                  <a:pt x="40" y="300"/>
                </a:lnTo>
                <a:lnTo>
                  <a:pt x="41" y="300"/>
                </a:lnTo>
                <a:lnTo>
                  <a:pt x="42" y="291"/>
                </a:lnTo>
                <a:lnTo>
                  <a:pt x="43" y="298"/>
                </a:lnTo>
                <a:lnTo>
                  <a:pt x="44" y="304"/>
                </a:lnTo>
                <a:lnTo>
                  <a:pt x="45" y="304"/>
                </a:lnTo>
                <a:lnTo>
                  <a:pt x="46" y="304"/>
                </a:lnTo>
                <a:lnTo>
                  <a:pt x="47" y="301"/>
                </a:lnTo>
                <a:lnTo>
                  <a:pt x="48" y="308"/>
                </a:lnTo>
                <a:lnTo>
                  <a:pt x="49" y="304"/>
                </a:lnTo>
                <a:lnTo>
                  <a:pt x="50" y="315"/>
                </a:lnTo>
                <a:lnTo>
                  <a:pt x="51" y="313"/>
                </a:lnTo>
                <a:lnTo>
                  <a:pt x="52" y="323"/>
                </a:lnTo>
                <a:lnTo>
                  <a:pt x="53" y="324"/>
                </a:lnTo>
                <a:lnTo>
                  <a:pt x="54" y="334"/>
                </a:lnTo>
                <a:lnTo>
                  <a:pt x="54" y="330"/>
                </a:lnTo>
                <a:lnTo>
                  <a:pt x="55" y="345"/>
                </a:lnTo>
                <a:lnTo>
                  <a:pt x="56" y="343"/>
                </a:lnTo>
                <a:lnTo>
                  <a:pt x="57" y="345"/>
                </a:lnTo>
                <a:lnTo>
                  <a:pt x="58" y="358"/>
                </a:lnTo>
                <a:lnTo>
                  <a:pt x="59" y="366"/>
                </a:lnTo>
                <a:lnTo>
                  <a:pt x="60" y="374"/>
                </a:lnTo>
                <a:lnTo>
                  <a:pt x="61" y="380"/>
                </a:lnTo>
                <a:lnTo>
                  <a:pt x="62" y="380"/>
                </a:lnTo>
                <a:lnTo>
                  <a:pt x="63" y="375"/>
                </a:lnTo>
                <a:lnTo>
                  <a:pt x="64" y="371"/>
                </a:lnTo>
                <a:lnTo>
                  <a:pt x="65" y="355"/>
                </a:lnTo>
                <a:lnTo>
                  <a:pt x="66" y="338"/>
                </a:lnTo>
                <a:lnTo>
                  <a:pt x="67" y="319"/>
                </a:lnTo>
                <a:lnTo>
                  <a:pt x="68" y="305"/>
                </a:lnTo>
                <a:lnTo>
                  <a:pt x="69" y="281"/>
                </a:lnTo>
                <a:lnTo>
                  <a:pt x="70" y="281"/>
                </a:lnTo>
                <a:lnTo>
                  <a:pt x="71" y="280"/>
                </a:lnTo>
                <a:lnTo>
                  <a:pt x="72" y="276"/>
                </a:lnTo>
                <a:lnTo>
                  <a:pt x="73" y="269"/>
                </a:lnTo>
                <a:lnTo>
                  <a:pt x="74" y="270"/>
                </a:lnTo>
                <a:lnTo>
                  <a:pt x="75" y="274"/>
                </a:lnTo>
                <a:lnTo>
                  <a:pt x="76" y="275"/>
                </a:lnTo>
                <a:lnTo>
                  <a:pt x="77" y="270"/>
                </a:lnTo>
                <a:lnTo>
                  <a:pt x="78" y="269"/>
                </a:lnTo>
                <a:lnTo>
                  <a:pt x="79" y="273"/>
                </a:lnTo>
                <a:lnTo>
                  <a:pt x="80" y="272"/>
                </a:lnTo>
                <a:lnTo>
                  <a:pt x="81" y="278"/>
                </a:lnTo>
                <a:lnTo>
                  <a:pt x="82" y="276"/>
                </a:lnTo>
                <a:lnTo>
                  <a:pt x="83" y="277"/>
                </a:lnTo>
                <a:lnTo>
                  <a:pt x="84" y="289"/>
                </a:lnTo>
                <a:lnTo>
                  <a:pt x="85" y="284"/>
                </a:lnTo>
                <a:lnTo>
                  <a:pt x="86" y="279"/>
                </a:lnTo>
                <a:lnTo>
                  <a:pt x="86" y="278"/>
                </a:lnTo>
                <a:lnTo>
                  <a:pt x="87" y="294"/>
                </a:lnTo>
                <a:lnTo>
                  <a:pt x="88" y="282"/>
                </a:lnTo>
                <a:lnTo>
                  <a:pt x="89" y="278"/>
                </a:lnTo>
                <a:lnTo>
                  <a:pt x="90" y="283"/>
                </a:lnTo>
                <a:lnTo>
                  <a:pt x="91" y="279"/>
                </a:lnTo>
                <a:lnTo>
                  <a:pt x="92" y="280"/>
                </a:lnTo>
                <a:lnTo>
                  <a:pt x="93" y="280"/>
                </a:lnTo>
                <a:lnTo>
                  <a:pt x="94" y="281"/>
                </a:lnTo>
                <a:lnTo>
                  <a:pt x="95" y="274"/>
                </a:lnTo>
                <a:lnTo>
                  <a:pt x="96" y="285"/>
                </a:lnTo>
                <a:lnTo>
                  <a:pt x="97" y="274"/>
                </a:lnTo>
                <a:lnTo>
                  <a:pt x="98" y="277"/>
                </a:lnTo>
                <a:lnTo>
                  <a:pt x="99" y="265"/>
                </a:lnTo>
                <a:lnTo>
                  <a:pt x="100" y="269"/>
                </a:lnTo>
                <a:lnTo>
                  <a:pt x="101" y="274"/>
                </a:lnTo>
                <a:lnTo>
                  <a:pt x="102" y="273"/>
                </a:lnTo>
                <a:lnTo>
                  <a:pt x="103" y="264"/>
                </a:lnTo>
                <a:lnTo>
                  <a:pt x="104" y="266"/>
                </a:lnTo>
                <a:lnTo>
                  <a:pt x="105" y="267"/>
                </a:lnTo>
                <a:lnTo>
                  <a:pt x="106" y="265"/>
                </a:lnTo>
                <a:lnTo>
                  <a:pt x="107" y="261"/>
                </a:lnTo>
                <a:lnTo>
                  <a:pt x="108" y="275"/>
                </a:lnTo>
                <a:lnTo>
                  <a:pt x="109" y="265"/>
                </a:lnTo>
                <a:lnTo>
                  <a:pt x="110" y="261"/>
                </a:lnTo>
                <a:lnTo>
                  <a:pt x="111" y="280"/>
                </a:lnTo>
                <a:lnTo>
                  <a:pt x="112" y="270"/>
                </a:lnTo>
                <a:lnTo>
                  <a:pt x="113" y="270"/>
                </a:lnTo>
                <a:lnTo>
                  <a:pt x="114" y="271"/>
                </a:lnTo>
                <a:lnTo>
                  <a:pt x="115" y="265"/>
                </a:lnTo>
                <a:lnTo>
                  <a:pt x="116" y="274"/>
                </a:lnTo>
                <a:lnTo>
                  <a:pt x="117" y="274"/>
                </a:lnTo>
                <a:lnTo>
                  <a:pt x="117" y="264"/>
                </a:lnTo>
                <a:lnTo>
                  <a:pt x="118" y="274"/>
                </a:lnTo>
                <a:lnTo>
                  <a:pt x="119" y="270"/>
                </a:lnTo>
                <a:lnTo>
                  <a:pt x="120" y="273"/>
                </a:lnTo>
                <a:lnTo>
                  <a:pt x="121" y="271"/>
                </a:lnTo>
                <a:lnTo>
                  <a:pt x="122" y="273"/>
                </a:lnTo>
                <a:lnTo>
                  <a:pt x="123" y="274"/>
                </a:lnTo>
                <a:lnTo>
                  <a:pt x="124" y="271"/>
                </a:lnTo>
                <a:lnTo>
                  <a:pt x="125" y="269"/>
                </a:lnTo>
                <a:lnTo>
                  <a:pt x="126" y="274"/>
                </a:lnTo>
                <a:lnTo>
                  <a:pt x="127" y="265"/>
                </a:lnTo>
                <a:lnTo>
                  <a:pt x="128" y="251"/>
                </a:lnTo>
                <a:lnTo>
                  <a:pt x="129" y="226"/>
                </a:lnTo>
                <a:lnTo>
                  <a:pt x="130" y="194"/>
                </a:lnTo>
                <a:lnTo>
                  <a:pt x="131" y="72"/>
                </a:lnTo>
                <a:lnTo>
                  <a:pt x="132" y="5"/>
                </a:lnTo>
                <a:lnTo>
                  <a:pt x="133" y="3"/>
                </a:lnTo>
                <a:lnTo>
                  <a:pt x="134" y="75"/>
                </a:lnTo>
                <a:lnTo>
                  <a:pt x="135" y="106"/>
                </a:lnTo>
                <a:lnTo>
                  <a:pt x="136" y="170"/>
                </a:lnTo>
                <a:lnTo>
                  <a:pt x="137" y="288"/>
                </a:lnTo>
                <a:lnTo>
                  <a:pt x="138" y="329"/>
                </a:lnTo>
                <a:lnTo>
                  <a:pt x="139" y="332"/>
                </a:lnTo>
                <a:lnTo>
                  <a:pt x="140" y="328"/>
                </a:lnTo>
                <a:lnTo>
                  <a:pt x="141" y="319"/>
                </a:lnTo>
                <a:lnTo>
                  <a:pt x="142" y="315"/>
                </a:lnTo>
                <a:lnTo>
                  <a:pt x="143" y="316"/>
                </a:lnTo>
                <a:lnTo>
                  <a:pt x="144" y="307"/>
                </a:lnTo>
                <a:lnTo>
                  <a:pt x="145" y="318"/>
                </a:lnTo>
                <a:lnTo>
                  <a:pt x="146" y="328"/>
                </a:lnTo>
                <a:lnTo>
                  <a:pt x="147" y="315"/>
                </a:lnTo>
                <a:lnTo>
                  <a:pt x="148" y="313"/>
                </a:lnTo>
                <a:lnTo>
                  <a:pt x="148" y="324"/>
                </a:lnTo>
                <a:lnTo>
                  <a:pt x="149" y="322"/>
                </a:lnTo>
                <a:lnTo>
                  <a:pt x="150" y="330"/>
                </a:lnTo>
                <a:lnTo>
                  <a:pt x="151" y="334"/>
                </a:lnTo>
                <a:lnTo>
                  <a:pt x="152" y="334"/>
                </a:lnTo>
                <a:lnTo>
                  <a:pt x="153" y="342"/>
                </a:lnTo>
                <a:lnTo>
                  <a:pt x="154" y="342"/>
                </a:lnTo>
                <a:lnTo>
                  <a:pt x="155" y="346"/>
                </a:lnTo>
                <a:lnTo>
                  <a:pt x="156" y="352"/>
                </a:lnTo>
                <a:lnTo>
                  <a:pt x="157" y="354"/>
                </a:lnTo>
                <a:lnTo>
                  <a:pt x="158" y="367"/>
                </a:lnTo>
                <a:lnTo>
                  <a:pt x="159" y="372"/>
                </a:lnTo>
                <a:lnTo>
                  <a:pt x="160" y="378"/>
                </a:lnTo>
                <a:lnTo>
                  <a:pt x="161" y="392"/>
                </a:lnTo>
                <a:lnTo>
                  <a:pt x="162" y="392"/>
                </a:lnTo>
                <a:lnTo>
                  <a:pt x="163" y="397"/>
                </a:lnTo>
                <a:lnTo>
                  <a:pt x="164" y="401"/>
                </a:lnTo>
                <a:lnTo>
                  <a:pt x="165" y="392"/>
                </a:lnTo>
                <a:lnTo>
                  <a:pt x="166" y="382"/>
                </a:lnTo>
                <a:lnTo>
                  <a:pt x="167" y="370"/>
                </a:lnTo>
                <a:lnTo>
                  <a:pt x="168" y="353"/>
                </a:lnTo>
                <a:lnTo>
                  <a:pt x="169" y="335"/>
                </a:lnTo>
                <a:lnTo>
                  <a:pt x="170" y="316"/>
                </a:lnTo>
                <a:lnTo>
                  <a:pt x="171" y="299"/>
                </a:lnTo>
                <a:lnTo>
                  <a:pt x="172" y="295"/>
                </a:lnTo>
                <a:lnTo>
                  <a:pt x="173" y="289"/>
                </a:lnTo>
                <a:lnTo>
                  <a:pt x="174" y="282"/>
                </a:lnTo>
                <a:lnTo>
                  <a:pt x="175" y="286"/>
                </a:lnTo>
                <a:lnTo>
                  <a:pt x="176" y="288"/>
                </a:lnTo>
                <a:lnTo>
                  <a:pt x="177" y="281"/>
                </a:lnTo>
                <a:lnTo>
                  <a:pt x="178" y="285"/>
                </a:lnTo>
                <a:lnTo>
                  <a:pt x="179" y="285"/>
                </a:lnTo>
                <a:lnTo>
                  <a:pt x="179" y="282"/>
                </a:lnTo>
                <a:lnTo>
                  <a:pt x="180" y="290"/>
                </a:lnTo>
                <a:lnTo>
                  <a:pt x="181" y="287"/>
                </a:lnTo>
                <a:lnTo>
                  <a:pt x="182" y="287"/>
                </a:lnTo>
                <a:lnTo>
                  <a:pt x="183" y="291"/>
                </a:lnTo>
                <a:lnTo>
                  <a:pt x="184" y="293"/>
                </a:lnTo>
                <a:lnTo>
                  <a:pt x="185" y="293"/>
                </a:lnTo>
                <a:lnTo>
                  <a:pt x="186" y="295"/>
                </a:lnTo>
                <a:lnTo>
                  <a:pt x="187" y="296"/>
                </a:lnTo>
                <a:lnTo>
                  <a:pt x="188" y="286"/>
                </a:lnTo>
                <a:lnTo>
                  <a:pt x="189" y="292"/>
                </a:lnTo>
                <a:lnTo>
                  <a:pt x="190" y="287"/>
                </a:lnTo>
                <a:lnTo>
                  <a:pt x="191" y="289"/>
                </a:lnTo>
                <a:lnTo>
                  <a:pt x="192" y="293"/>
                </a:lnTo>
                <a:lnTo>
                  <a:pt x="193" y="290"/>
                </a:lnTo>
                <a:lnTo>
                  <a:pt x="194" y="292"/>
                </a:lnTo>
                <a:lnTo>
                  <a:pt x="195" y="295"/>
                </a:lnTo>
                <a:lnTo>
                  <a:pt x="196" y="291"/>
                </a:lnTo>
                <a:lnTo>
                  <a:pt x="197" y="296"/>
                </a:lnTo>
                <a:lnTo>
                  <a:pt x="198" y="295"/>
                </a:lnTo>
                <a:lnTo>
                  <a:pt x="199" y="290"/>
                </a:lnTo>
                <a:lnTo>
                  <a:pt x="200" y="294"/>
                </a:lnTo>
                <a:lnTo>
                  <a:pt x="201" y="290"/>
                </a:lnTo>
                <a:lnTo>
                  <a:pt x="202" y="286"/>
                </a:lnTo>
                <a:lnTo>
                  <a:pt x="203" y="284"/>
                </a:lnTo>
                <a:lnTo>
                  <a:pt x="204" y="291"/>
                </a:lnTo>
                <a:lnTo>
                  <a:pt x="205" y="287"/>
                </a:lnTo>
                <a:lnTo>
                  <a:pt x="206" y="276"/>
                </a:lnTo>
                <a:lnTo>
                  <a:pt x="207" y="286"/>
                </a:lnTo>
                <a:lnTo>
                  <a:pt x="208" y="293"/>
                </a:lnTo>
                <a:lnTo>
                  <a:pt x="209" y="291"/>
                </a:lnTo>
                <a:lnTo>
                  <a:pt x="210" y="287"/>
                </a:lnTo>
                <a:lnTo>
                  <a:pt x="210" y="296"/>
                </a:lnTo>
                <a:lnTo>
                  <a:pt x="211" y="295"/>
                </a:lnTo>
                <a:lnTo>
                  <a:pt x="212" y="295"/>
                </a:lnTo>
                <a:lnTo>
                  <a:pt x="213" y="295"/>
                </a:lnTo>
                <a:lnTo>
                  <a:pt x="214" y="294"/>
                </a:lnTo>
                <a:lnTo>
                  <a:pt x="215" y="291"/>
                </a:lnTo>
                <a:lnTo>
                  <a:pt x="216" y="294"/>
                </a:lnTo>
                <a:lnTo>
                  <a:pt x="217" y="295"/>
                </a:lnTo>
                <a:lnTo>
                  <a:pt x="218" y="296"/>
                </a:lnTo>
                <a:lnTo>
                  <a:pt x="219" y="303"/>
                </a:lnTo>
                <a:lnTo>
                  <a:pt x="220" y="298"/>
                </a:lnTo>
                <a:lnTo>
                  <a:pt x="221" y="295"/>
                </a:lnTo>
                <a:lnTo>
                  <a:pt x="222" y="287"/>
                </a:lnTo>
                <a:lnTo>
                  <a:pt x="223" y="293"/>
                </a:lnTo>
                <a:lnTo>
                  <a:pt x="224" y="294"/>
                </a:lnTo>
                <a:lnTo>
                  <a:pt x="225" y="289"/>
                </a:lnTo>
                <a:lnTo>
                  <a:pt x="226" y="294"/>
                </a:lnTo>
                <a:lnTo>
                  <a:pt x="227" y="304"/>
                </a:lnTo>
                <a:lnTo>
                  <a:pt x="228" y="295"/>
                </a:lnTo>
                <a:lnTo>
                  <a:pt x="229" y="261"/>
                </a:lnTo>
                <a:lnTo>
                  <a:pt x="230" y="240"/>
                </a:lnTo>
                <a:lnTo>
                  <a:pt x="231" y="151"/>
                </a:lnTo>
                <a:lnTo>
                  <a:pt x="232" y="46"/>
                </a:lnTo>
                <a:lnTo>
                  <a:pt x="233" y="9"/>
                </a:lnTo>
                <a:lnTo>
                  <a:pt x="234" y="19"/>
                </a:lnTo>
                <a:lnTo>
                  <a:pt x="235" y="106"/>
                </a:lnTo>
                <a:lnTo>
                  <a:pt x="236" y="136"/>
                </a:lnTo>
                <a:lnTo>
                  <a:pt x="237" y="223"/>
                </a:lnTo>
                <a:lnTo>
                  <a:pt x="238" y="343"/>
                </a:lnTo>
                <a:lnTo>
                  <a:pt x="239" y="353"/>
                </a:lnTo>
                <a:lnTo>
                  <a:pt x="240" y="358"/>
                </a:lnTo>
                <a:lnTo>
                  <a:pt x="241" y="335"/>
                </a:lnTo>
                <a:lnTo>
                  <a:pt x="241" y="326"/>
                </a:lnTo>
                <a:lnTo>
                  <a:pt x="242" y="323"/>
                </a:lnTo>
                <a:lnTo>
                  <a:pt x="243" y="316"/>
                </a:lnTo>
                <a:lnTo>
                  <a:pt x="244" y="332"/>
                </a:lnTo>
                <a:lnTo>
                  <a:pt x="245" y="323"/>
                </a:lnTo>
                <a:lnTo>
                  <a:pt x="246" y="316"/>
                </a:lnTo>
                <a:lnTo>
                  <a:pt x="247" y="320"/>
                </a:lnTo>
                <a:lnTo>
                  <a:pt x="248" y="320"/>
                </a:lnTo>
                <a:lnTo>
                  <a:pt x="249" y="319"/>
                </a:lnTo>
                <a:lnTo>
                  <a:pt x="250" y="330"/>
                </a:lnTo>
                <a:lnTo>
                  <a:pt x="251" y="318"/>
                </a:lnTo>
                <a:lnTo>
                  <a:pt x="252" y="326"/>
                </a:lnTo>
                <a:lnTo>
                  <a:pt x="253" y="335"/>
                </a:lnTo>
                <a:lnTo>
                  <a:pt x="254" y="339"/>
                </a:lnTo>
                <a:lnTo>
                  <a:pt x="255" y="336"/>
                </a:lnTo>
                <a:lnTo>
                  <a:pt x="256" y="342"/>
                </a:lnTo>
                <a:lnTo>
                  <a:pt x="257" y="347"/>
                </a:lnTo>
                <a:lnTo>
                  <a:pt x="258" y="352"/>
                </a:lnTo>
                <a:lnTo>
                  <a:pt x="259" y="366"/>
                </a:lnTo>
                <a:lnTo>
                  <a:pt x="260" y="377"/>
                </a:lnTo>
                <a:lnTo>
                  <a:pt x="261" y="378"/>
                </a:lnTo>
                <a:lnTo>
                  <a:pt x="262" y="392"/>
                </a:lnTo>
                <a:lnTo>
                  <a:pt x="263" y="396"/>
                </a:lnTo>
                <a:lnTo>
                  <a:pt x="264" y="407"/>
                </a:lnTo>
                <a:lnTo>
                  <a:pt x="265" y="403"/>
                </a:lnTo>
                <a:lnTo>
                  <a:pt x="266" y="396"/>
                </a:lnTo>
                <a:lnTo>
                  <a:pt x="267" y="391"/>
                </a:lnTo>
                <a:lnTo>
                  <a:pt x="268" y="371"/>
                </a:lnTo>
                <a:lnTo>
                  <a:pt x="269" y="358"/>
                </a:lnTo>
                <a:lnTo>
                  <a:pt x="270" y="346"/>
                </a:lnTo>
                <a:lnTo>
                  <a:pt x="271" y="323"/>
                </a:lnTo>
                <a:lnTo>
                  <a:pt x="272" y="302"/>
                </a:lnTo>
                <a:lnTo>
                  <a:pt x="272" y="293"/>
                </a:lnTo>
                <a:lnTo>
                  <a:pt x="273" y="290"/>
                </a:lnTo>
                <a:lnTo>
                  <a:pt x="274" y="283"/>
                </a:lnTo>
                <a:lnTo>
                  <a:pt x="275" y="285"/>
                </a:lnTo>
                <a:lnTo>
                  <a:pt x="276" y="284"/>
                </a:lnTo>
                <a:lnTo>
                  <a:pt x="277" y="289"/>
                </a:lnTo>
                <a:lnTo>
                  <a:pt x="278" y="284"/>
                </a:lnTo>
                <a:lnTo>
                  <a:pt x="279" y="288"/>
                </a:lnTo>
                <a:lnTo>
                  <a:pt x="280" y="291"/>
                </a:lnTo>
                <a:lnTo>
                  <a:pt x="281" y="298"/>
                </a:lnTo>
                <a:lnTo>
                  <a:pt x="282" y="290"/>
                </a:lnTo>
                <a:lnTo>
                  <a:pt x="283" y="297"/>
                </a:lnTo>
                <a:lnTo>
                  <a:pt x="284" y="289"/>
                </a:lnTo>
                <a:lnTo>
                  <a:pt x="285" y="295"/>
                </a:lnTo>
                <a:lnTo>
                  <a:pt x="286" y="304"/>
                </a:lnTo>
                <a:lnTo>
                  <a:pt x="287" y="303"/>
                </a:lnTo>
                <a:lnTo>
                  <a:pt x="288" y="297"/>
                </a:lnTo>
                <a:lnTo>
                  <a:pt x="289" y="304"/>
                </a:lnTo>
                <a:lnTo>
                  <a:pt x="290" y="301"/>
                </a:lnTo>
                <a:lnTo>
                  <a:pt x="291" y="302"/>
                </a:lnTo>
                <a:lnTo>
                  <a:pt x="292" y="301"/>
                </a:lnTo>
                <a:lnTo>
                  <a:pt x="293" y="299"/>
                </a:lnTo>
                <a:lnTo>
                  <a:pt x="294" y="300"/>
                </a:lnTo>
                <a:lnTo>
                  <a:pt x="295" y="301"/>
                </a:lnTo>
                <a:lnTo>
                  <a:pt x="296" y="303"/>
                </a:lnTo>
                <a:lnTo>
                  <a:pt x="297" y="300"/>
                </a:lnTo>
                <a:lnTo>
                  <a:pt x="298" y="299"/>
                </a:lnTo>
                <a:lnTo>
                  <a:pt x="299" y="296"/>
                </a:lnTo>
                <a:lnTo>
                  <a:pt x="300" y="300"/>
                </a:lnTo>
                <a:lnTo>
                  <a:pt x="301" y="298"/>
                </a:lnTo>
                <a:lnTo>
                  <a:pt x="302" y="287"/>
                </a:lnTo>
                <a:lnTo>
                  <a:pt x="303" y="289"/>
                </a:lnTo>
                <a:lnTo>
                  <a:pt x="304" y="294"/>
                </a:lnTo>
                <a:lnTo>
                  <a:pt x="304" y="287"/>
                </a:lnTo>
                <a:lnTo>
                  <a:pt x="305" y="293"/>
                </a:lnTo>
                <a:lnTo>
                  <a:pt x="306" y="291"/>
                </a:lnTo>
                <a:lnTo>
                  <a:pt x="307" y="278"/>
                </a:lnTo>
                <a:lnTo>
                  <a:pt x="308" y="287"/>
                </a:lnTo>
                <a:lnTo>
                  <a:pt x="309" y="292"/>
                </a:lnTo>
                <a:lnTo>
                  <a:pt x="310" y="292"/>
                </a:lnTo>
                <a:lnTo>
                  <a:pt x="311" y="291"/>
                </a:lnTo>
                <a:lnTo>
                  <a:pt x="312" y="294"/>
                </a:lnTo>
                <a:lnTo>
                  <a:pt x="313" y="299"/>
                </a:lnTo>
                <a:lnTo>
                  <a:pt x="314" y="290"/>
                </a:lnTo>
                <a:lnTo>
                  <a:pt x="315" y="292"/>
                </a:lnTo>
                <a:lnTo>
                  <a:pt x="316" y="293"/>
                </a:lnTo>
                <a:lnTo>
                  <a:pt x="317" y="294"/>
                </a:lnTo>
                <a:lnTo>
                  <a:pt x="318" y="299"/>
                </a:lnTo>
                <a:lnTo>
                  <a:pt x="319" y="287"/>
                </a:lnTo>
                <a:lnTo>
                  <a:pt x="320" y="299"/>
                </a:lnTo>
                <a:lnTo>
                  <a:pt x="321" y="297"/>
                </a:lnTo>
                <a:lnTo>
                  <a:pt x="322" y="299"/>
                </a:lnTo>
                <a:lnTo>
                  <a:pt x="323" y="301"/>
                </a:lnTo>
                <a:lnTo>
                  <a:pt x="324" y="304"/>
                </a:lnTo>
                <a:lnTo>
                  <a:pt x="325" y="297"/>
                </a:lnTo>
                <a:lnTo>
                  <a:pt x="326" y="291"/>
                </a:lnTo>
                <a:lnTo>
                  <a:pt x="327" y="292"/>
                </a:lnTo>
                <a:lnTo>
                  <a:pt x="328" y="294"/>
                </a:lnTo>
                <a:lnTo>
                  <a:pt x="329" y="295"/>
                </a:lnTo>
                <a:lnTo>
                  <a:pt x="330" y="295"/>
                </a:lnTo>
                <a:lnTo>
                  <a:pt x="331" y="271"/>
                </a:lnTo>
                <a:lnTo>
                  <a:pt x="332" y="252"/>
                </a:lnTo>
                <a:lnTo>
                  <a:pt x="333" y="164"/>
                </a:lnTo>
                <a:lnTo>
                  <a:pt x="334" y="49"/>
                </a:lnTo>
                <a:lnTo>
                  <a:pt x="335" y="20"/>
                </a:lnTo>
                <a:lnTo>
                  <a:pt x="335" y="40"/>
                </a:lnTo>
                <a:lnTo>
                  <a:pt x="336" y="102"/>
                </a:lnTo>
                <a:lnTo>
                  <a:pt x="337" y="143"/>
                </a:lnTo>
                <a:lnTo>
                  <a:pt x="338" y="212"/>
                </a:lnTo>
                <a:lnTo>
                  <a:pt x="339" y="346"/>
                </a:lnTo>
                <a:lnTo>
                  <a:pt x="340" y="360"/>
                </a:lnTo>
                <a:lnTo>
                  <a:pt x="341" y="354"/>
                </a:lnTo>
                <a:lnTo>
                  <a:pt x="342" y="350"/>
                </a:lnTo>
                <a:lnTo>
                  <a:pt x="343" y="335"/>
                </a:lnTo>
                <a:lnTo>
                  <a:pt x="344" y="327"/>
                </a:lnTo>
                <a:lnTo>
                  <a:pt x="345" y="333"/>
                </a:lnTo>
                <a:lnTo>
                  <a:pt x="346" y="334"/>
                </a:lnTo>
                <a:lnTo>
                  <a:pt x="347" y="331"/>
                </a:lnTo>
                <a:lnTo>
                  <a:pt x="348" y="333"/>
                </a:lnTo>
                <a:lnTo>
                  <a:pt x="349" y="338"/>
                </a:lnTo>
                <a:lnTo>
                  <a:pt x="350" y="334"/>
                </a:lnTo>
                <a:lnTo>
                  <a:pt x="351" y="339"/>
                </a:lnTo>
                <a:lnTo>
                  <a:pt x="352" y="336"/>
                </a:lnTo>
                <a:lnTo>
                  <a:pt x="353" y="342"/>
                </a:lnTo>
                <a:lnTo>
                  <a:pt x="354" y="351"/>
                </a:lnTo>
                <a:lnTo>
                  <a:pt x="355" y="347"/>
                </a:lnTo>
                <a:lnTo>
                  <a:pt x="356" y="357"/>
                </a:lnTo>
                <a:lnTo>
                  <a:pt x="357" y="357"/>
                </a:lnTo>
                <a:lnTo>
                  <a:pt x="358" y="362"/>
                </a:lnTo>
                <a:lnTo>
                  <a:pt x="359" y="370"/>
                </a:lnTo>
                <a:lnTo>
                  <a:pt x="360" y="368"/>
                </a:lnTo>
                <a:lnTo>
                  <a:pt x="361" y="383"/>
                </a:lnTo>
                <a:lnTo>
                  <a:pt x="362" y="387"/>
                </a:lnTo>
                <a:lnTo>
                  <a:pt x="363" y="392"/>
                </a:lnTo>
                <a:lnTo>
                  <a:pt x="364" y="401"/>
                </a:lnTo>
                <a:lnTo>
                  <a:pt x="365" y="415"/>
                </a:lnTo>
                <a:lnTo>
                  <a:pt x="366" y="414"/>
                </a:lnTo>
                <a:lnTo>
                  <a:pt x="366" y="413"/>
                </a:lnTo>
                <a:lnTo>
                  <a:pt x="367" y="401"/>
                </a:lnTo>
                <a:lnTo>
                  <a:pt x="368" y="403"/>
                </a:lnTo>
                <a:lnTo>
                  <a:pt x="369" y="384"/>
                </a:lnTo>
                <a:lnTo>
                  <a:pt x="370" y="374"/>
                </a:lnTo>
                <a:lnTo>
                  <a:pt x="371" y="352"/>
                </a:lnTo>
                <a:lnTo>
                  <a:pt x="373" y="328"/>
                </a:lnTo>
                <a:lnTo>
                  <a:pt x="374" y="317"/>
                </a:lnTo>
                <a:lnTo>
                  <a:pt x="374" y="308"/>
                </a:lnTo>
                <a:lnTo>
                  <a:pt x="375" y="295"/>
                </a:lnTo>
                <a:lnTo>
                  <a:pt x="376" y="293"/>
                </a:lnTo>
                <a:lnTo>
                  <a:pt x="377" y="295"/>
                </a:lnTo>
                <a:lnTo>
                  <a:pt x="378" y="289"/>
                </a:lnTo>
                <a:lnTo>
                  <a:pt x="379" y="300"/>
                </a:lnTo>
                <a:lnTo>
                  <a:pt x="380" y="299"/>
                </a:lnTo>
                <a:lnTo>
                  <a:pt x="381" y="295"/>
                </a:lnTo>
                <a:lnTo>
                  <a:pt x="382" y="300"/>
                </a:lnTo>
                <a:lnTo>
                  <a:pt x="383" y="292"/>
                </a:lnTo>
                <a:lnTo>
                  <a:pt x="384" y="300"/>
                </a:lnTo>
                <a:lnTo>
                  <a:pt x="385" y="291"/>
                </a:lnTo>
                <a:lnTo>
                  <a:pt x="386" y="297"/>
                </a:lnTo>
                <a:lnTo>
                  <a:pt x="387" y="306"/>
                </a:lnTo>
                <a:lnTo>
                  <a:pt x="388" y="308"/>
                </a:lnTo>
                <a:lnTo>
                  <a:pt x="389" y="305"/>
                </a:lnTo>
                <a:lnTo>
                  <a:pt x="390" y="311"/>
                </a:lnTo>
                <a:lnTo>
                  <a:pt x="391" y="307"/>
                </a:lnTo>
                <a:lnTo>
                  <a:pt x="392" y="309"/>
                </a:lnTo>
                <a:lnTo>
                  <a:pt x="393" y="305"/>
                </a:lnTo>
                <a:lnTo>
                  <a:pt x="394" y="304"/>
                </a:lnTo>
                <a:lnTo>
                  <a:pt x="395" y="300"/>
                </a:lnTo>
                <a:lnTo>
                  <a:pt x="396" y="304"/>
                </a:lnTo>
                <a:lnTo>
                  <a:pt x="397" y="308"/>
                </a:lnTo>
                <a:lnTo>
                  <a:pt x="398" y="297"/>
                </a:lnTo>
                <a:lnTo>
                  <a:pt x="399" y="299"/>
                </a:lnTo>
                <a:lnTo>
                  <a:pt x="400" y="296"/>
                </a:lnTo>
                <a:lnTo>
                  <a:pt x="401" y="305"/>
                </a:lnTo>
                <a:lnTo>
                  <a:pt x="402" y="303"/>
                </a:lnTo>
                <a:lnTo>
                  <a:pt x="403" y="302"/>
                </a:lnTo>
                <a:lnTo>
                  <a:pt x="404" y="298"/>
                </a:lnTo>
                <a:lnTo>
                  <a:pt x="405" y="295"/>
                </a:lnTo>
                <a:lnTo>
                  <a:pt x="405" y="295"/>
                </a:lnTo>
                <a:lnTo>
                  <a:pt x="406" y="291"/>
                </a:lnTo>
                <a:lnTo>
                  <a:pt x="407" y="289"/>
                </a:lnTo>
                <a:lnTo>
                  <a:pt x="408" y="291"/>
                </a:lnTo>
                <a:lnTo>
                  <a:pt x="409" y="287"/>
                </a:lnTo>
                <a:lnTo>
                  <a:pt x="410" y="287"/>
                </a:lnTo>
                <a:lnTo>
                  <a:pt x="411" y="291"/>
                </a:lnTo>
                <a:lnTo>
                  <a:pt x="412" y="295"/>
                </a:lnTo>
                <a:lnTo>
                  <a:pt x="413" y="295"/>
                </a:lnTo>
                <a:lnTo>
                  <a:pt x="414" y="295"/>
                </a:lnTo>
                <a:lnTo>
                  <a:pt x="415" y="297"/>
                </a:lnTo>
                <a:lnTo>
                  <a:pt x="416" y="297"/>
                </a:lnTo>
                <a:lnTo>
                  <a:pt x="417" y="293"/>
                </a:lnTo>
                <a:lnTo>
                  <a:pt x="418" y="295"/>
                </a:lnTo>
                <a:lnTo>
                  <a:pt x="419" y="296"/>
                </a:lnTo>
                <a:lnTo>
                  <a:pt x="420" y="300"/>
                </a:lnTo>
                <a:lnTo>
                  <a:pt x="421" y="304"/>
                </a:lnTo>
                <a:lnTo>
                  <a:pt x="422" y="302"/>
                </a:lnTo>
                <a:lnTo>
                  <a:pt x="423" y="297"/>
                </a:lnTo>
                <a:lnTo>
                  <a:pt x="424" y="299"/>
                </a:lnTo>
                <a:lnTo>
                  <a:pt x="425" y="300"/>
                </a:lnTo>
                <a:lnTo>
                  <a:pt x="426" y="300"/>
                </a:lnTo>
                <a:lnTo>
                  <a:pt x="427" y="295"/>
                </a:lnTo>
                <a:lnTo>
                  <a:pt x="428" y="296"/>
                </a:lnTo>
                <a:lnTo>
                  <a:pt x="429" y="295"/>
                </a:lnTo>
                <a:lnTo>
                  <a:pt x="430" y="303"/>
                </a:lnTo>
                <a:lnTo>
                  <a:pt x="431" y="297"/>
                </a:lnTo>
                <a:lnTo>
                  <a:pt x="432" y="292"/>
                </a:lnTo>
                <a:lnTo>
                  <a:pt x="433" y="274"/>
                </a:lnTo>
                <a:lnTo>
                  <a:pt x="434" y="248"/>
                </a:lnTo>
                <a:lnTo>
                  <a:pt x="435" y="155"/>
                </a:lnTo>
                <a:lnTo>
                  <a:pt x="436" y="39"/>
                </a:lnTo>
                <a:lnTo>
                  <a:pt x="436" y="1"/>
                </a:lnTo>
                <a:lnTo>
                  <a:pt x="437" y="14"/>
                </a:lnTo>
                <a:lnTo>
                  <a:pt x="438" y="85"/>
                </a:lnTo>
                <a:lnTo>
                  <a:pt x="439" y="120"/>
                </a:lnTo>
                <a:lnTo>
                  <a:pt x="440" y="191"/>
                </a:lnTo>
                <a:lnTo>
                  <a:pt x="441" y="334"/>
                </a:lnTo>
                <a:lnTo>
                  <a:pt x="442" y="353"/>
                </a:lnTo>
                <a:lnTo>
                  <a:pt x="443" y="352"/>
                </a:lnTo>
                <a:lnTo>
                  <a:pt x="444" y="349"/>
                </a:lnTo>
                <a:lnTo>
                  <a:pt x="445" y="334"/>
                </a:lnTo>
                <a:lnTo>
                  <a:pt x="446" y="328"/>
                </a:lnTo>
                <a:lnTo>
                  <a:pt x="447" y="329"/>
                </a:lnTo>
                <a:lnTo>
                  <a:pt x="448" y="329"/>
                </a:lnTo>
                <a:lnTo>
                  <a:pt x="449" y="327"/>
                </a:lnTo>
                <a:lnTo>
                  <a:pt x="450" y="332"/>
                </a:lnTo>
                <a:lnTo>
                  <a:pt x="451" y="331"/>
                </a:lnTo>
                <a:lnTo>
                  <a:pt x="452" y="330"/>
                </a:lnTo>
                <a:lnTo>
                  <a:pt x="453" y="333"/>
                </a:lnTo>
                <a:lnTo>
                  <a:pt x="454" y="334"/>
                </a:lnTo>
                <a:lnTo>
                  <a:pt x="455" y="346"/>
                </a:lnTo>
                <a:lnTo>
                  <a:pt x="456" y="343"/>
                </a:lnTo>
                <a:lnTo>
                  <a:pt x="457" y="346"/>
                </a:lnTo>
                <a:lnTo>
                  <a:pt x="458" y="350"/>
                </a:lnTo>
                <a:lnTo>
                  <a:pt x="459" y="356"/>
                </a:lnTo>
                <a:lnTo>
                  <a:pt x="460" y="360"/>
                </a:lnTo>
                <a:lnTo>
                  <a:pt x="461" y="362"/>
                </a:lnTo>
                <a:lnTo>
                  <a:pt x="462" y="377"/>
                </a:lnTo>
                <a:lnTo>
                  <a:pt x="463" y="375"/>
                </a:lnTo>
                <a:lnTo>
                  <a:pt x="464" y="388"/>
                </a:lnTo>
                <a:lnTo>
                  <a:pt x="465" y="395"/>
                </a:lnTo>
                <a:lnTo>
                  <a:pt x="466" y="403"/>
                </a:lnTo>
                <a:lnTo>
                  <a:pt x="467" y="411"/>
                </a:lnTo>
                <a:lnTo>
                  <a:pt x="467" y="408"/>
                </a:lnTo>
                <a:lnTo>
                  <a:pt x="468" y="404"/>
                </a:lnTo>
                <a:lnTo>
                  <a:pt x="469" y="404"/>
                </a:lnTo>
                <a:lnTo>
                  <a:pt x="470" y="393"/>
                </a:lnTo>
                <a:lnTo>
                  <a:pt x="471" y="383"/>
                </a:lnTo>
                <a:lnTo>
                  <a:pt x="472" y="358"/>
                </a:lnTo>
                <a:lnTo>
                  <a:pt x="473" y="341"/>
                </a:lnTo>
                <a:lnTo>
                  <a:pt x="474" y="316"/>
                </a:lnTo>
                <a:lnTo>
                  <a:pt x="475" y="306"/>
                </a:lnTo>
                <a:lnTo>
                  <a:pt x="476" y="295"/>
                </a:lnTo>
                <a:lnTo>
                  <a:pt x="477" y="290"/>
                </a:lnTo>
                <a:lnTo>
                  <a:pt x="478" y="286"/>
                </a:lnTo>
                <a:lnTo>
                  <a:pt x="479" y="284"/>
                </a:lnTo>
                <a:lnTo>
                  <a:pt x="480" y="284"/>
                </a:lnTo>
                <a:lnTo>
                  <a:pt x="481" y="289"/>
                </a:lnTo>
                <a:lnTo>
                  <a:pt x="482" y="291"/>
                </a:lnTo>
                <a:lnTo>
                  <a:pt x="483" y="280"/>
                </a:lnTo>
                <a:lnTo>
                  <a:pt x="484" y="286"/>
                </a:lnTo>
                <a:lnTo>
                  <a:pt x="485" y="288"/>
                </a:lnTo>
                <a:lnTo>
                  <a:pt x="486" y="292"/>
                </a:lnTo>
                <a:lnTo>
                  <a:pt x="487" y="297"/>
                </a:lnTo>
                <a:lnTo>
                  <a:pt x="488" y="291"/>
                </a:lnTo>
                <a:lnTo>
                  <a:pt x="489" y="295"/>
                </a:lnTo>
                <a:lnTo>
                  <a:pt x="490" y="295"/>
                </a:lnTo>
                <a:lnTo>
                  <a:pt x="491" y="299"/>
                </a:lnTo>
                <a:lnTo>
                  <a:pt x="492" y="296"/>
                </a:lnTo>
                <a:lnTo>
                  <a:pt x="493" y="298"/>
                </a:lnTo>
                <a:lnTo>
                  <a:pt x="494" y="300"/>
                </a:lnTo>
                <a:lnTo>
                  <a:pt x="495" y="295"/>
                </a:lnTo>
                <a:lnTo>
                  <a:pt x="496" y="295"/>
                </a:lnTo>
                <a:lnTo>
                  <a:pt x="497" y="302"/>
                </a:lnTo>
                <a:lnTo>
                  <a:pt x="498" y="295"/>
                </a:lnTo>
                <a:lnTo>
                  <a:pt x="498" y="284"/>
                </a:lnTo>
                <a:lnTo>
                  <a:pt x="499" y="287"/>
                </a:lnTo>
                <a:lnTo>
                  <a:pt x="500" y="285"/>
                </a:lnTo>
                <a:lnTo>
                  <a:pt x="501" y="288"/>
                </a:lnTo>
                <a:lnTo>
                  <a:pt x="502" y="294"/>
                </a:lnTo>
                <a:lnTo>
                  <a:pt x="503" y="291"/>
                </a:lnTo>
                <a:lnTo>
                  <a:pt x="504" y="287"/>
                </a:lnTo>
                <a:lnTo>
                  <a:pt x="505" y="293"/>
                </a:lnTo>
                <a:lnTo>
                  <a:pt x="506" y="280"/>
                </a:lnTo>
                <a:lnTo>
                  <a:pt x="507" y="278"/>
                </a:lnTo>
                <a:lnTo>
                  <a:pt x="508" y="282"/>
                </a:lnTo>
                <a:lnTo>
                  <a:pt x="509" y="275"/>
                </a:lnTo>
                <a:lnTo>
                  <a:pt x="510" y="278"/>
                </a:lnTo>
                <a:lnTo>
                  <a:pt x="511" y="274"/>
                </a:lnTo>
                <a:lnTo>
                  <a:pt x="512" y="275"/>
                </a:lnTo>
                <a:lnTo>
                  <a:pt x="513" y="281"/>
                </a:lnTo>
                <a:lnTo>
                  <a:pt x="514" y="285"/>
                </a:lnTo>
                <a:lnTo>
                  <a:pt x="515" y="283"/>
                </a:lnTo>
                <a:lnTo>
                  <a:pt x="516" y="283"/>
                </a:lnTo>
                <a:lnTo>
                  <a:pt x="517" y="282"/>
                </a:lnTo>
                <a:lnTo>
                  <a:pt x="518" y="284"/>
                </a:lnTo>
                <a:lnTo>
                  <a:pt x="519" y="282"/>
                </a:lnTo>
                <a:lnTo>
                  <a:pt x="520" y="282"/>
                </a:lnTo>
                <a:lnTo>
                  <a:pt x="521" y="277"/>
                </a:lnTo>
                <a:lnTo>
                  <a:pt x="522" y="280"/>
                </a:lnTo>
                <a:lnTo>
                  <a:pt x="523" y="285"/>
                </a:lnTo>
                <a:lnTo>
                  <a:pt x="524" y="282"/>
                </a:lnTo>
                <a:lnTo>
                  <a:pt x="525" y="287"/>
                </a:lnTo>
                <a:lnTo>
                  <a:pt x="526" y="282"/>
                </a:lnTo>
                <a:lnTo>
                  <a:pt x="527" y="280"/>
                </a:lnTo>
                <a:lnTo>
                  <a:pt x="528" y="276"/>
                </a:lnTo>
                <a:lnTo>
                  <a:pt x="529" y="282"/>
                </a:lnTo>
                <a:lnTo>
                  <a:pt x="529" y="281"/>
                </a:lnTo>
                <a:lnTo>
                  <a:pt x="530" y="280"/>
                </a:lnTo>
                <a:lnTo>
                  <a:pt x="531" y="278"/>
                </a:lnTo>
                <a:lnTo>
                  <a:pt x="532" y="277"/>
                </a:lnTo>
                <a:lnTo>
                  <a:pt x="533" y="267"/>
                </a:lnTo>
                <a:lnTo>
                  <a:pt x="534" y="243"/>
                </a:lnTo>
                <a:lnTo>
                  <a:pt x="535" y="218"/>
                </a:lnTo>
                <a:lnTo>
                  <a:pt x="536" y="105"/>
                </a:lnTo>
                <a:lnTo>
                  <a:pt x="537" y="18"/>
                </a:lnTo>
                <a:lnTo>
                  <a:pt x="538" y="10"/>
                </a:lnTo>
                <a:lnTo>
                  <a:pt x="539" y="50"/>
                </a:lnTo>
                <a:lnTo>
                  <a:pt x="540" y="124"/>
                </a:lnTo>
                <a:lnTo>
                  <a:pt x="541" y="162"/>
                </a:lnTo>
                <a:lnTo>
                  <a:pt x="542" y="233"/>
                </a:lnTo>
                <a:lnTo>
                  <a:pt x="543" y="334"/>
                </a:lnTo>
                <a:lnTo>
                  <a:pt x="544" y="344"/>
                </a:lnTo>
                <a:lnTo>
                  <a:pt x="545" y="340"/>
                </a:lnTo>
                <a:lnTo>
                  <a:pt x="546" y="330"/>
                </a:lnTo>
                <a:lnTo>
                  <a:pt x="547" y="307"/>
                </a:lnTo>
                <a:lnTo>
                  <a:pt x="548" y="308"/>
                </a:lnTo>
                <a:lnTo>
                  <a:pt x="549" y="311"/>
                </a:lnTo>
                <a:lnTo>
                  <a:pt x="550" y="309"/>
                </a:lnTo>
                <a:lnTo>
                  <a:pt x="551" y="313"/>
                </a:lnTo>
                <a:lnTo>
                  <a:pt x="552" y="315"/>
                </a:lnTo>
                <a:lnTo>
                  <a:pt x="553" y="313"/>
                </a:lnTo>
                <a:lnTo>
                  <a:pt x="554" y="314"/>
                </a:lnTo>
                <a:lnTo>
                  <a:pt x="555" y="323"/>
                </a:lnTo>
                <a:lnTo>
                  <a:pt x="556" y="323"/>
                </a:lnTo>
                <a:lnTo>
                  <a:pt x="557" y="320"/>
                </a:lnTo>
                <a:lnTo>
                  <a:pt x="558" y="326"/>
                </a:lnTo>
                <a:lnTo>
                  <a:pt x="559" y="330"/>
                </a:lnTo>
                <a:lnTo>
                  <a:pt x="560" y="330"/>
                </a:lnTo>
                <a:lnTo>
                  <a:pt x="561" y="336"/>
                </a:lnTo>
                <a:lnTo>
                  <a:pt x="561" y="344"/>
                </a:lnTo>
                <a:lnTo>
                  <a:pt x="562" y="343"/>
                </a:lnTo>
                <a:lnTo>
                  <a:pt x="563" y="356"/>
                </a:lnTo>
                <a:lnTo>
                  <a:pt x="564" y="364"/>
                </a:lnTo>
                <a:lnTo>
                  <a:pt x="565" y="367"/>
                </a:lnTo>
                <a:lnTo>
                  <a:pt x="566" y="375"/>
                </a:lnTo>
                <a:lnTo>
                  <a:pt x="567" y="383"/>
                </a:lnTo>
                <a:lnTo>
                  <a:pt x="568" y="392"/>
                </a:lnTo>
                <a:lnTo>
                  <a:pt x="569" y="392"/>
                </a:lnTo>
                <a:lnTo>
                  <a:pt x="570" y="388"/>
                </a:lnTo>
                <a:lnTo>
                  <a:pt x="571" y="385"/>
                </a:lnTo>
                <a:lnTo>
                  <a:pt x="572" y="379"/>
                </a:lnTo>
                <a:lnTo>
                  <a:pt x="573" y="364"/>
                </a:lnTo>
                <a:lnTo>
                  <a:pt x="574" y="341"/>
                </a:lnTo>
                <a:lnTo>
                  <a:pt x="575" y="324"/>
                </a:lnTo>
                <a:lnTo>
                  <a:pt x="576" y="304"/>
                </a:lnTo>
                <a:lnTo>
                  <a:pt x="577" y="290"/>
                </a:lnTo>
                <a:lnTo>
                  <a:pt x="578" y="280"/>
                </a:lnTo>
                <a:lnTo>
                  <a:pt x="579" y="278"/>
                </a:lnTo>
                <a:lnTo>
                  <a:pt x="580" y="275"/>
                </a:lnTo>
                <a:lnTo>
                  <a:pt x="581" y="282"/>
                </a:lnTo>
                <a:lnTo>
                  <a:pt x="582" y="274"/>
                </a:lnTo>
                <a:lnTo>
                  <a:pt x="583" y="275"/>
                </a:lnTo>
                <a:lnTo>
                  <a:pt x="584" y="280"/>
                </a:lnTo>
                <a:lnTo>
                  <a:pt x="585" y="275"/>
                </a:lnTo>
                <a:lnTo>
                  <a:pt x="586" y="274"/>
                </a:lnTo>
                <a:lnTo>
                  <a:pt x="587" y="280"/>
                </a:lnTo>
                <a:lnTo>
                  <a:pt x="588" y="282"/>
                </a:lnTo>
                <a:lnTo>
                  <a:pt x="589" y="285"/>
                </a:lnTo>
                <a:lnTo>
                  <a:pt x="590" y="291"/>
                </a:lnTo>
                <a:lnTo>
                  <a:pt x="591" y="287"/>
                </a:lnTo>
                <a:lnTo>
                  <a:pt x="592" y="287"/>
                </a:lnTo>
                <a:lnTo>
                  <a:pt x="592" y="286"/>
                </a:lnTo>
                <a:lnTo>
                  <a:pt x="593" y="285"/>
                </a:lnTo>
                <a:lnTo>
                  <a:pt x="594" y="287"/>
                </a:lnTo>
                <a:lnTo>
                  <a:pt x="595" y="291"/>
                </a:lnTo>
                <a:lnTo>
                  <a:pt x="596" y="287"/>
                </a:lnTo>
                <a:lnTo>
                  <a:pt x="597" y="289"/>
                </a:lnTo>
                <a:lnTo>
                  <a:pt x="598" y="291"/>
                </a:lnTo>
                <a:lnTo>
                  <a:pt x="599" y="289"/>
                </a:lnTo>
                <a:lnTo>
                  <a:pt x="600" y="284"/>
                </a:lnTo>
                <a:lnTo>
                  <a:pt x="601" y="288"/>
                </a:lnTo>
                <a:lnTo>
                  <a:pt x="602" y="278"/>
                </a:lnTo>
                <a:lnTo>
                  <a:pt x="603" y="278"/>
                </a:lnTo>
                <a:lnTo>
                  <a:pt x="604" y="277"/>
                </a:lnTo>
                <a:lnTo>
                  <a:pt x="605" y="283"/>
                </a:lnTo>
                <a:lnTo>
                  <a:pt x="606" y="284"/>
                </a:lnTo>
                <a:lnTo>
                  <a:pt x="607" y="287"/>
                </a:lnTo>
                <a:lnTo>
                  <a:pt x="608" y="282"/>
                </a:lnTo>
                <a:lnTo>
                  <a:pt x="609" y="271"/>
                </a:lnTo>
                <a:lnTo>
                  <a:pt x="610" y="275"/>
                </a:lnTo>
                <a:lnTo>
                  <a:pt x="611" y="269"/>
                </a:lnTo>
                <a:lnTo>
                  <a:pt x="612" y="264"/>
                </a:lnTo>
                <a:lnTo>
                  <a:pt x="613" y="274"/>
                </a:lnTo>
                <a:lnTo>
                  <a:pt x="614" y="267"/>
                </a:lnTo>
                <a:lnTo>
                  <a:pt x="615" y="272"/>
                </a:lnTo>
                <a:lnTo>
                  <a:pt x="616" y="278"/>
                </a:lnTo>
                <a:lnTo>
                  <a:pt x="617" y="265"/>
                </a:lnTo>
                <a:lnTo>
                  <a:pt x="618" y="262"/>
                </a:lnTo>
                <a:lnTo>
                  <a:pt x="619" y="273"/>
                </a:lnTo>
                <a:lnTo>
                  <a:pt x="620" y="268"/>
                </a:lnTo>
                <a:lnTo>
                  <a:pt x="621" y="270"/>
                </a:lnTo>
                <a:lnTo>
                  <a:pt x="622" y="272"/>
                </a:lnTo>
                <a:lnTo>
                  <a:pt x="623" y="272"/>
                </a:lnTo>
                <a:lnTo>
                  <a:pt x="623" y="276"/>
                </a:lnTo>
                <a:lnTo>
                  <a:pt x="624" y="276"/>
                </a:lnTo>
                <a:lnTo>
                  <a:pt x="625" y="282"/>
                </a:lnTo>
                <a:lnTo>
                  <a:pt x="626" y="270"/>
                </a:lnTo>
                <a:lnTo>
                  <a:pt x="627" y="270"/>
                </a:lnTo>
                <a:lnTo>
                  <a:pt x="628" y="272"/>
                </a:lnTo>
                <a:lnTo>
                  <a:pt x="629" y="269"/>
                </a:lnTo>
                <a:lnTo>
                  <a:pt x="630" y="272"/>
                </a:lnTo>
                <a:lnTo>
                  <a:pt x="631" y="273"/>
                </a:lnTo>
                <a:lnTo>
                  <a:pt x="632" y="275"/>
                </a:lnTo>
                <a:lnTo>
                  <a:pt x="633" y="274"/>
                </a:lnTo>
                <a:lnTo>
                  <a:pt x="634" y="273"/>
                </a:lnTo>
                <a:lnTo>
                  <a:pt x="635" y="269"/>
                </a:lnTo>
                <a:lnTo>
                  <a:pt x="636" y="269"/>
                </a:lnTo>
                <a:lnTo>
                  <a:pt x="637" y="256"/>
                </a:lnTo>
                <a:lnTo>
                  <a:pt x="638" y="220"/>
                </a:lnTo>
                <a:lnTo>
                  <a:pt x="639" y="189"/>
                </a:lnTo>
                <a:lnTo>
                  <a:pt x="640" y="74"/>
                </a:lnTo>
                <a:lnTo>
                  <a:pt x="641" y="14"/>
                </a:lnTo>
                <a:lnTo>
                  <a:pt x="642" y="13"/>
                </a:lnTo>
                <a:lnTo>
                  <a:pt x="643" y="94"/>
                </a:lnTo>
                <a:lnTo>
                  <a:pt x="644" y="134"/>
                </a:lnTo>
                <a:lnTo>
                  <a:pt x="645" y="191"/>
                </a:lnTo>
                <a:lnTo>
                  <a:pt x="646" y="282"/>
                </a:lnTo>
                <a:lnTo>
                  <a:pt x="647" y="314"/>
                </a:lnTo>
                <a:lnTo>
                  <a:pt x="648" y="329"/>
                </a:lnTo>
                <a:lnTo>
                  <a:pt x="649" y="325"/>
                </a:lnTo>
                <a:lnTo>
                  <a:pt x="650" y="317"/>
                </a:lnTo>
                <a:lnTo>
                  <a:pt x="651" y="308"/>
                </a:lnTo>
                <a:lnTo>
                  <a:pt x="652" y="301"/>
                </a:lnTo>
                <a:lnTo>
                  <a:pt x="653" y="295"/>
                </a:lnTo>
                <a:lnTo>
                  <a:pt x="654" y="301"/>
                </a:lnTo>
                <a:lnTo>
                  <a:pt x="654" y="305"/>
                </a:lnTo>
                <a:lnTo>
                  <a:pt x="655" y="304"/>
                </a:lnTo>
                <a:lnTo>
                  <a:pt x="656" y="312"/>
                </a:lnTo>
                <a:lnTo>
                  <a:pt x="657" y="307"/>
                </a:lnTo>
                <a:lnTo>
                  <a:pt x="658" y="312"/>
                </a:lnTo>
                <a:lnTo>
                  <a:pt x="659" y="313"/>
                </a:lnTo>
                <a:lnTo>
                  <a:pt x="660" y="313"/>
                </a:lnTo>
                <a:lnTo>
                  <a:pt x="661" y="319"/>
                </a:lnTo>
                <a:lnTo>
                  <a:pt x="662" y="322"/>
                </a:lnTo>
                <a:lnTo>
                  <a:pt x="663" y="329"/>
                </a:lnTo>
                <a:lnTo>
                  <a:pt x="664" y="330"/>
                </a:lnTo>
                <a:lnTo>
                  <a:pt x="665" y="326"/>
                </a:lnTo>
                <a:lnTo>
                  <a:pt x="666" y="343"/>
                </a:lnTo>
                <a:lnTo>
                  <a:pt x="667" y="349"/>
                </a:lnTo>
                <a:lnTo>
                  <a:pt x="668" y="352"/>
                </a:lnTo>
                <a:lnTo>
                  <a:pt x="669" y="364"/>
                </a:lnTo>
                <a:lnTo>
                  <a:pt x="670" y="370"/>
                </a:lnTo>
                <a:lnTo>
                  <a:pt x="671" y="373"/>
                </a:lnTo>
                <a:lnTo>
                  <a:pt x="672" y="381"/>
                </a:lnTo>
                <a:lnTo>
                  <a:pt x="673" y="384"/>
                </a:lnTo>
                <a:lnTo>
                  <a:pt x="674" y="378"/>
                </a:lnTo>
                <a:lnTo>
                  <a:pt x="675" y="375"/>
                </a:lnTo>
                <a:lnTo>
                  <a:pt x="676" y="363"/>
                </a:lnTo>
                <a:lnTo>
                  <a:pt x="677" y="357"/>
                </a:lnTo>
                <a:lnTo>
                  <a:pt x="678" y="334"/>
                </a:lnTo>
                <a:lnTo>
                  <a:pt x="679" y="315"/>
                </a:lnTo>
                <a:lnTo>
                  <a:pt x="680" y="296"/>
                </a:lnTo>
                <a:lnTo>
                  <a:pt x="681" y="293"/>
                </a:lnTo>
                <a:lnTo>
                  <a:pt x="682" y="277"/>
                </a:lnTo>
                <a:lnTo>
                  <a:pt x="683" y="269"/>
                </a:lnTo>
                <a:lnTo>
                  <a:pt x="684" y="282"/>
                </a:lnTo>
                <a:lnTo>
                  <a:pt x="685" y="271"/>
                </a:lnTo>
                <a:lnTo>
                  <a:pt x="685" y="276"/>
                </a:lnTo>
                <a:lnTo>
                  <a:pt x="686" y="275"/>
                </a:lnTo>
                <a:lnTo>
                  <a:pt x="687" y="272"/>
                </a:lnTo>
                <a:lnTo>
                  <a:pt x="688" y="272"/>
                </a:lnTo>
                <a:lnTo>
                  <a:pt x="689" y="278"/>
                </a:lnTo>
                <a:lnTo>
                  <a:pt x="690" y="280"/>
                </a:lnTo>
                <a:lnTo>
                  <a:pt x="691" y="282"/>
                </a:lnTo>
                <a:lnTo>
                  <a:pt x="692" y="285"/>
                </a:lnTo>
                <a:lnTo>
                  <a:pt x="693" y="282"/>
                </a:lnTo>
                <a:lnTo>
                  <a:pt x="694" y="286"/>
                </a:lnTo>
                <a:lnTo>
                  <a:pt x="695" y="291"/>
                </a:lnTo>
                <a:lnTo>
                  <a:pt x="696" y="281"/>
                </a:lnTo>
                <a:lnTo>
                  <a:pt x="697" y="287"/>
                </a:lnTo>
                <a:lnTo>
                  <a:pt x="698" y="291"/>
                </a:lnTo>
                <a:lnTo>
                  <a:pt x="699" y="289"/>
                </a:lnTo>
                <a:lnTo>
                  <a:pt x="700" y="288"/>
                </a:lnTo>
                <a:lnTo>
                  <a:pt x="701" y="287"/>
                </a:lnTo>
                <a:lnTo>
                  <a:pt x="702" y="281"/>
                </a:lnTo>
                <a:lnTo>
                  <a:pt x="703" y="286"/>
                </a:lnTo>
                <a:lnTo>
                  <a:pt x="704" y="281"/>
                </a:lnTo>
                <a:lnTo>
                  <a:pt x="705" y="279"/>
                </a:lnTo>
                <a:lnTo>
                  <a:pt x="706" y="282"/>
                </a:lnTo>
                <a:lnTo>
                  <a:pt x="707" y="278"/>
                </a:lnTo>
                <a:lnTo>
                  <a:pt x="708" y="279"/>
                </a:lnTo>
                <a:lnTo>
                  <a:pt x="709" y="287"/>
                </a:lnTo>
                <a:lnTo>
                  <a:pt x="710" y="278"/>
                </a:lnTo>
                <a:lnTo>
                  <a:pt x="711" y="278"/>
                </a:lnTo>
                <a:lnTo>
                  <a:pt x="712" y="282"/>
                </a:lnTo>
                <a:lnTo>
                  <a:pt x="713" y="269"/>
                </a:lnTo>
                <a:lnTo>
                  <a:pt x="714" y="270"/>
                </a:lnTo>
                <a:lnTo>
                  <a:pt x="715" y="274"/>
                </a:lnTo>
                <a:lnTo>
                  <a:pt x="716" y="276"/>
                </a:lnTo>
                <a:lnTo>
                  <a:pt x="716" y="264"/>
                </a:lnTo>
                <a:lnTo>
                  <a:pt x="717" y="270"/>
                </a:lnTo>
                <a:lnTo>
                  <a:pt x="718" y="270"/>
                </a:lnTo>
                <a:lnTo>
                  <a:pt x="719" y="269"/>
                </a:lnTo>
                <a:lnTo>
                  <a:pt x="720" y="278"/>
                </a:lnTo>
                <a:lnTo>
                  <a:pt x="721" y="277"/>
                </a:lnTo>
                <a:lnTo>
                  <a:pt x="722" y="269"/>
                </a:lnTo>
                <a:lnTo>
                  <a:pt x="723" y="269"/>
                </a:lnTo>
                <a:lnTo>
                  <a:pt x="724" y="276"/>
                </a:lnTo>
                <a:lnTo>
                  <a:pt x="725" y="278"/>
                </a:lnTo>
                <a:lnTo>
                  <a:pt x="726" y="274"/>
                </a:lnTo>
                <a:lnTo>
                  <a:pt x="727" y="274"/>
                </a:lnTo>
                <a:lnTo>
                  <a:pt x="728" y="281"/>
                </a:lnTo>
                <a:lnTo>
                  <a:pt x="729" y="276"/>
                </a:lnTo>
                <a:lnTo>
                  <a:pt x="730" y="267"/>
                </a:lnTo>
                <a:lnTo>
                  <a:pt x="731" y="272"/>
                </a:lnTo>
                <a:lnTo>
                  <a:pt x="732" y="269"/>
                </a:lnTo>
                <a:lnTo>
                  <a:pt x="733" y="278"/>
                </a:lnTo>
                <a:lnTo>
                  <a:pt x="734" y="277"/>
                </a:lnTo>
                <a:lnTo>
                  <a:pt x="735" y="273"/>
                </a:lnTo>
                <a:lnTo>
                  <a:pt x="736" y="274"/>
                </a:lnTo>
                <a:lnTo>
                  <a:pt x="737" y="270"/>
                </a:lnTo>
                <a:lnTo>
                  <a:pt x="738" y="272"/>
                </a:lnTo>
                <a:lnTo>
                  <a:pt x="739" y="275"/>
                </a:lnTo>
                <a:lnTo>
                  <a:pt x="740" y="252"/>
                </a:lnTo>
                <a:lnTo>
                  <a:pt x="741" y="231"/>
                </a:lnTo>
                <a:lnTo>
                  <a:pt x="742" y="217"/>
                </a:lnTo>
                <a:lnTo>
                  <a:pt x="743" y="113"/>
                </a:lnTo>
                <a:lnTo>
                  <a:pt x="744" y="22"/>
                </a:lnTo>
                <a:lnTo>
                  <a:pt x="745" y="13"/>
                </a:lnTo>
                <a:lnTo>
                  <a:pt x="746" y="63"/>
                </a:lnTo>
                <a:lnTo>
                  <a:pt x="747" y="120"/>
                </a:lnTo>
                <a:lnTo>
                  <a:pt x="747" y="163"/>
                </a:lnTo>
                <a:lnTo>
                  <a:pt x="748" y="229"/>
                </a:lnTo>
                <a:lnTo>
                  <a:pt x="749" y="325"/>
                </a:lnTo>
                <a:lnTo>
                  <a:pt x="750" y="344"/>
                </a:lnTo>
                <a:lnTo>
                  <a:pt x="751" y="316"/>
                </a:lnTo>
                <a:lnTo>
                  <a:pt x="752" y="318"/>
                </a:lnTo>
                <a:lnTo>
                  <a:pt x="753" y="313"/>
                </a:lnTo>
                <a:lnTo>
                  <a:pt x="754" y="294"/>
                </a:lnTo>
                <a:lnTo>
                  <a:pt x="755" y="293"/>
                </a:lnTo>
                <a:lnTo>
                  <a:pt x="756" y="304"/>
                </a:lnTo>
                <a:lnTo>
                  <a:pt x="757" y="309"/>
                </a:lnTo>
                <a:lnTo>
                  <a:pt x="758" y="302"/>
                </a:lnTo>
                <a:lnTo>
                  <a:pt x="759" y="302"/>
                </a:lnTo>
                <a:lnTo>
                  <a:pt x="760" y="306"/>
                </a:lnTo>
                <a:lnTo>
                  <a:pt x="761" y="312"/>
                </a:lnTo>
                <a:lnTo>
                  <a:pt x="762" y="315"/>
                </a:lnTo>
                <a:lnTo>
                  <a:pt x="763" y="318"/>
                </a:lnTo>
                <a:lnTo>
                  <a:pt x="764" y="323"/>
                </a:lnTo>
                <a:lnTo>
                  <a:pt x="765" y="318"/>
                </a:lnTo>
                <a:lnTo>
                  <a:pt x="766" y="323"/>
                </a:lnTo>
                <a:lnTo>
                  <a:pt x="767" y="332"/>
                </a:lnTo>
                <a:lnTo>
                  <a:pt x="768" y="339"/>
                </a:lnTo>
                <a:lnTo>
                  <a:pt x="769" y="343"/>
                </a:lnTo>
                <a:lnTo>
                  <a:pt x="770" y="339"/>
                </a:lnTo>
                <a:lnTo>
                  <a:pt x="771" y="349"/>
                </a:lnTo>
                <a:lnTo>
                  <a:pt x="772" y="357"/>
                </a:lnTo>
                <a:lnTo>
                  <a:pt x="773" y="363"/>
                </a:lnTo>
                <a:lnTo>
                  <a:pt x="774" y="371"/>
                </a:lnTo>
                <a:lnTo>
                  <a:pt x="775" y="379"/>
                </a:lnTo>
                <a:lnTo>
                  <a:pt x="776" y="379"/>
                </a:lnTo>
                <a:lnTo>
                  <a:pt x="777" y="389"/>
                </a:lnTo>
                <a:lnTo>
                  <a:pt x="778" y="386"/>
                </a:lnTo>
                <a:lnTo>
                  <a:pt x="778" y="358"/>
                </a:lnTo>
                <a:lnTo>
                  <a:pt x="779" y="355"/>
                </a:lnTo>
                <a:lnTo>
                  <a:pt x="780" y="339"/>
                </a:lnTo>
                <a:lnTo>
                  <a:pt x="781" y="323"/>
                </a:lnTo>
                <a:lnTo>
                  <a:pt x="782" y="301"/>
                </a:lnTo>
                <a:lnTo>
                  <a:pt x="783" y="280"/>
                </a:lnTo>
                <a:lnTo>
                  <a:pt x="784" y="278"/>
                </a:lnTo>
                <a:lnTo>
                  <a:pt x="785" y="278"/>
                </a:lnTo>
                <a:lnTo>
                  <a:pt x="786" y="273"/>
                </a:lnTo>
                <a:lnTo>
                  <a:pt x="787" y="269"/>
                </a:lnTo>
                <a:lnTo>
                  <a:pt x="788" y="271"/>
                </a:lnTo>
                <a:lnTo>
                  <a:pt x="789" y="274"/>
                </a:lnTo>
                <a:lnTo>
                  <a:pt x="790" y="271"/>
                </a:lnTo>
                <a:lnTo>
                  <a:pt x="791" y="272"/>
                </a:lnTo>
                <a:lnTo>
                  <a:pt x="792" y="278"/>
                </a:lnTo>
                <a:lnTo>
                  <a:pt x="793" y="281"/>
                </a:lnTo>
                <a:lnTo>
                  <a:pt x="794" y="272"/>
                </a:lnTo>
                <a:lnTo>
                  <a:pt x="795" y="280"/>
                </a:lnTo>
                <a:lnTo>
                  <a:pt x="796" y="280"/>
                </a:lnTo>
                <a:lnTo>
                  <a:pt x="797" y="285"/>
                </a:lnTo>
                <a:lnTo>
                  <a:pt x="798" y="283"/>
                </a:lnTo>
                <a:lnTo>
                  <a:pt x="799" y="283"/>
                </a:lnTo>
                <a:lnTo>
                  <a:pt x="800" y="291"/>
                </a:lnTo>
                <a:lnTo>
                  <a:pt x="801" y="294"/>
                </a:lnTo>
                <a:lnTo>
                  <a:pt x="802" y="283"/>
                </a:lnTo>
                <a:lnTo>
                  <a:pt x="803" y="287"/>
                </a:lnTo>
                <a:lnTo>
                  <a:pt x="804" y="291"/>
                </a:lnTo>
                <a:lnTo>
                  <a:pt x="805" y="289"/>
                </a:lnTo>
                <a:lnTo>
                  <a:pt x="806" y="283"/>
                </a:lnTo>
                <a:lnTo>
                  <a:pt x="807" y="281"/>
                </a:lnTo>
                <a:lnTo>
                  <a:pt x="808" y="285"/>
                </a:lnTo>
                <a:lnTo>
                  <a:pt x="809" y="280"/>
                </a:lnTo>
                <a:lnTo>
                  <a:pt x="810" y="285"/>
                </a:lnTo>
                <a:lnTo>
                  <a:pt x="810" y="287"/>
                </a:lnTo>
                <a:lnTo>
                  <a:pt x="811" y="286"/>
                </a:lnTo>
                <a:lnTo>
                  <a:pt x="812" y="289"/>
                </a:lnTo>
                <a:lnTo>
                  <a:pt x="813" y="281"/>
                </a:lnTo>
                <a:lnTo>
                  <a:pt x="814" y="277"/>
                </a:lnTo>
                <a:lnTo>
                  <a:pt x="815" y="280"/>
                </a:lnTo>
                <a:lnTo>
                  <a:pt x="816" y="267"/>
                </a:lnTo>
                <a:lnTo>
                  <a:pt x="817" y="267"/>
                </a:lnTo>
                <a:lnTo>
                  <a:pt x="818" y="278"/>
                </a:lnTo>
                <a:lnTo>
                  <a:pt x="819" y="270"/>
                </a:lnTo>
                <a:lnTo>
                  <a:pt x="820" y="274"/>
                </a:lnTo>
                <a:lnTo>
                  <a:pt x="821" y="279"/>
                </a:lnTo>
                <a:lnTo>
                  <a:pt x="822" y="270"/>
                </a:lnTo>
                <a:lnTo>
                  <a:pt x="823" y="275"/>
                </a:lnTo>
                <a:lnTo>
                  <a:pt x="824" y="277"/>
                </a:lnTo>
                <a:lnTo>
                  <a:pt x="825" y="282"/>
                </a:lnTo>
                <a:lnTo>
                  <a:pt x="826" y="281"/>
                </a:lnTo>
                <a:lnTo>
                  <a:pt x="827" y="277"/>
                </a:lnTo>
                <a:lnTo>
                  <a:pt x="828" y="278"/>
                </a:lnTo>
                <a:lnTo>
                  <a:pt x="829" y="273"/>
                </a:lnTo>
                <a:lnTo>
                  <a:pt x="830" y="282"/>
                </a:lnTo>
                <a:lnTo>
                  <a:pt x="831" y="276"/>
                </a:lnTo>
                <a:lnTo>
                  <a:pt x="832" y="278"/>
                </a:lnTo>
                <a:lnTo>
                  <a:pt x="833" y="272"/>
                </a:lnTo>
                <a:lnTo>
                  <a:pt x="834" y="271"/>
                </a:lnTo>
                <a:lnTo>
                  <a:pt x="835" y="284"/>
                </a:lnTo>
                <a:lnTo>
                  <a:pt x="836" y="279"/>
                </a:lnTo>
                <a:lnTo>
                  <a:pt x="837" y="279"/>
                </a:lnTo>
                <a:lnTo>
                  <a:pt x="838" y="284"/>
                </a:lnTo>
                <a:lnTo>
                  <a:pt x="839" y="280"/>
                </a:lnTo>
                <a:lnTo>
                  <a:pt x="840" y="278"/>
                </a:lnTo>
                <a:lnTo>
                  <a:pt x="841" y="278"/>
                </a:lnTo>
                <a:lnTo>
                  <a:pt x="841" y="285"/>
                </a:lnTo>
                <a:lnTo>
                  <a:pt x="842" y="263"/>
                </a:lnTo>
                <a:lnTo>
                  <a:pt x="843" y="235"/>
                </a:lnTo>
                <a:lnTo>
                  <a:pt x="844" y="184"/>
                </a:lnTo>
                <a:lnTo>
                  <a:pt x="845" y="68"/>
                </a:lnTo>
                <a:lnTo>
                  <a:pt x="846" y="14"/>
                </a:lnTo>
                <a:lnTo>
                  <a:pt x="847" y="10"/>
                </a:lnTo>
                <a:lnTo>
                  <a:pt x="848" y="83"/>
                </a:lnTo>
                <a:lnTo>
                  <a:pt x="849" y="112"/>
                </a:lnTo>
                <a:lnTo>
                  <a:pt x="850" y="182"/>
                </a:lnTo>
                <a:lnTo>
                  <a:pt x="851" y="278"/>
                </a:lnTo>
                <a:lnTo>
                  <a:pt x="852" y="333"/>
                </a:lnTo>
                <a:lnTo>
                  <a:pt x="853" y="343"/>
                </a:lnTo>
                <a:lnTo>
                  <a:pt x="854" y="337"/>
                </a:lnTo>
                <a:lnTo>
                  <a:pt x="855" y="321"/>
                </a:lnTo>
                <a:lnTo>
                  <a:pt x="856" y="315"/>
                </a:lnTo>
                <a:lnTo>
                  <a:pt x="857" y="309"/>
                </a:lnTo>
                <a:lnTo>
                  <a:pt x="858" y="307"/>
                </a:lnTo>
                <a:lnTo>
                  <a:pt x="859" y="310"/>
                </a:lnTo>
                <a:lnTo>
                  <a:pt x="860" y="309"/>
                </a:lnTo>
                <a:lnTo>
                  <a:pt x="861" y="313"/>
                </a:lnTo>
                <a:lnTo>
                  <a:pt x="862" y="317"/>
                </a:lnTo>
                <a:lnTo>
                  <a:pt x="863" y="318"/>
                </a:lnTo>
                <a:lnTo>
                  <a:pt x="864" y="321"/>
                </a:lnTo>
                <a:lnTo>
                  <a:pt x="865" y="321"/>
                </a:lnTo>
                <a:lnTo>
                  <a:pt x="866" y="325"/>
                </a:lnTo>
                <a:lnTo>
                  <a:pt x="867" y="327"/>
                </a:lnTo>
                <a:lnTo>
                  <a:pt x="868" y="334"/>
                </a:lnTo>
                <a:lnTo>
                  <a:pt x="869" y="341"/>
                </a:lnTo>
                <a:lnTo>
                  <a:pt x="870" y="345"/>
                </a:lnTo>
                <a:lnTo>
                  <a:pt x="871" y="345"/>
                </a:lnTo>
                <a:lnTo>
                  <a:pt x="872" y="356"/>
                </a:lnTo>
                <a:lnTo>
                  <a:pt x="873" y="362"/>
                </a:lnTo>
                <a:lnTo>
                  <a:pt x="874" y="365"/>
                </a:lnTo>
                <a:lnTo>
                  <a:pt x="875" y="375"/>
                </a:lnTo>
                <a:lnTo>
                  <a:pt x="876" y="376"/>
                </a:lnTo>
                <a:lnTo>
                  <a:pt x="877" y="383"/>
                </a:lnTo>
                <a:lnTo>
                  <a:pt x="878" y="392"/>
                </a:lnTo>
                <a:lnTo>
                  <a:pt x="879" y="392"/>
                </a:lnTo>
                <a:lnTo>
                  <a:pt x="880" y="388"/>
                </a:lnTo>
                <a:lnTo>
                  <a:pt x="880" y="382"/>
                </a:lnTo>
                <a:lnTo>
                  <a:pt x="881" y="370"/>
                </a:lnTo>
                <a:lnTo>
                  <a:pt x="882" y="355"/>
                </a:lnTo>
                <a:lnTo>
                  <a:pt x="883" y="337"/>
                </a:lnTo>
                <a:lnTo>
                  <a:pt x="884" y="317"/>
                </a:lnTo>
                <a:lnTo>
                  <a:pt x="885" y="304"/>
                </a:lnTo>
                <a:lnTo>
                  <a:pt x="886" y="287"/>
                </a:lnTo>
                <a:lnTo>
                  <a:pt x="887" y="286"/>
                </a:lnTo>
                <a:lnTo>
                  <a:pt x="888" y="276"/>
                </a:lnTo>
                <a:lnTo>
                  <a:pt x="889" y="278"/>
                </a:lnTo>
                <a:lnTo>
                  <a:pt x="890" y="274"/>
                </a:lnTo>
                <a:lnTo>
                  <a:pt x="891" y="277"/>
                </a:lnTo>
                <a:lnTo>
                  <a:pt x="892" y="276"/>
                </a:lnTo>
                <a:lnTo>
                  <a:pt x="893" y="271"/>
                </a:lnTo>
                <a:lnTo>
                  <a:pt x="894" y="282"/>
                </a:lnTo>
                <a:lnTo>
                  <a:pt x="895" y="281"/>
                </a:lnTo>
                <a:lnTo>
                  <a:pt x="896" y="278"/>
                </a:lnTo>
                <a:lnTo>
                  <a:pt x="897" y="283"/>
                </a:lnTo>
                <a:lnTo>
                  <a:pt x="898" y="282"/>
                </a:lnTo>
                <a:lnTo>
                  <a:pt x="899" y="281"/>
                </a:lnTo>
                <a:lnTo>
                  <a:pt x="900" y="286"/>
                </a:lnTo>
                <a:lnTo>
                  <a:pt x="901" y="287"/>
                </a:lnTo>
                <a:lnTo>
                  <a:pt x="902" y="287"/>
                </a:lnTo>
                <a:lnTo>
                  <a:pt x="903" y="288"/>
                </a:lnTo>
                <a:lnTo>
                  <a:pt x="904" y="286"/>
                </a:lnTo>
                <a:lnTo>
                  <a:pt x="905" y="285"/>
                </a:lnTo>
                <a:lnTo>
                  <a:pt x="906" y="289"/>
                </a:lnTo>
                <a:lnTo>
                  <a:pt x="907" y="282"/>
                </a:lnTo>
                <a:lnTo>
                  <a:pt x="908" y="278"/>
                </a:lnTo>
                <a:lnTo>
                  <a:pt x="909" y="283"/>
                </a:lnTo>
                <a:lnTo>
                  <a:pt x="910" y="285"/>
                </a:lnTo>
                <a:lnTo>
                  <a:pt x="911" y="280"/>
                </a:lnTo>
                <a:lnTo>
                  <a:pt x="911" y="282"/>
                </a:lnTo>
                <a:lnTo>
                  <a:pt x="912" y="287"/>
                </a:lnTo>
                <a:lnTo>
                  <a:pt x="913" y="279"/>
                </a:lnTo>
                <a:lnTo>
                  <a:pt x="914" y="285"/>
                </a:lnTo>
                <a:lnTo>
                  <a:pt x="915" y="275"/>
                </a:lnTo>
                <a:lnTo>
                  <a:pt x="916" y="274"/>
                </a:lnTo>
                <a:lnTo>
                  <a:pt x="917" y="278"/>
                </a:lnTo>
                <a:lnTo>
                  <a:pt x="918" y="271"/>
                </a:lnTo>
                <a:lnTo>
                  <a:pt x="919" y="269"/>
                </a:lnTo>
                <a:lnTo>
                  <a:pt x="920" y="274"/>
                </a:lnTo>
                <a:lnTo>
                  <a:pt x="921" y="276"/>
                </a:lnTo>
                <a:lnTo>
                  <a:pt x="922" y="273"/>
                </a:lnTo>
                <a:lnTo>
                  <a:pt x="923" y="270"/>
                </a:lnTo>
                <a:lnTo>
                  <a:pt x="924" y="277"/>
                </a:lnTo>
                <a:lnTo>
                  <a:pt x="925" y="277"/>
                </a:lnTo>
                <a:lnTo>
                  <a:pt x="926" y="274"/>
                </a:lnTo>
                <a:lnTo>
                  <a:pt x="927" y="274"/>
                </a:lnTo>
                <a:lnTo>
                  <a:pt x="928" y="280"/>
                </a:lnTo>
                <a:lnTo>
                  <a:pt x="929" y="282"/>
                </a:lnTo>
                <a:lnTo>
                  <a:pt x="930" y="274"/>
                </a:lnTo>
                <a:lnTo>
                  <a:pt x="931" y="272"/>
                </a:lnTo>
                <a:lnTo>
                  <a:pt x="932" y="276"/>
                </a:lnTo>
                <a:lnTo>
                  <a:pt x="933" y="275"/>
                </a:lnTo>
                <a:lnTo>
                  <a:pt x="934" y="271"/>
                </a:lnTo>
                <a:lnTo>
                  <a:pt x="935" y="265"/>
                </a:lnTo>
                <a:lnTo>
                  <a:pt x="936" y="274"/>
                </a:lnTo>
                <a:lnTo>
                  <a:pt x="937" y="269"/>
                </a:lnTo>
                <a:lnTo>
                  <a:pt x="938" y="266"/>
                </a:lnTo>
                <a:lnTo>
                  <a:pt x="939" y="274"/>
                </a:lnTo>
                <a:lnTo>
                  <a:pt x="940" y="273"/>
                </a:lnTo>
                <a:lnTo>
                  <a:pt x="941" y="268"/>
                </a:lnTo>
                <a:lnTo>
                  <a:pt x="942" y="273"/>
                </a:lnTo>
                <a:lnTo>
                  <a:pt x="942" y="265"/>
                </a:lnTo>
                <a:lnTo>
                  <a:pt x="943" y="259"/>
                </a:lnTo>
                <a:lnTo>
                  <a:pt x="944" y="232"/>
                </a:lnTo>
                <a:lnTo>
                  <a:pt x="945" y="186"/>
                </a:lnTo>
                <a:lnTo>
                  <a:pt x="946" y="85"/>
                </a:lnTo>
                <a:lnTo>
                  <a:pt x="947" y="26"/>
                </a:lnTo>
                <a:lnTo>
                  <a:pt x="948" y="23"/>
                </a:lnTo>
                <a:lnTo>
                  <a:pt x="949" y="80"/>
                </a:lnTo>
                <a:lnTo>
                  <a:pt x="950" y="156"/>
                </a:lnTo>
                <a:lnTo>
                  <a:pt x="951" y="194"/>
                </a:lnTo>
                <a:lnTo>
                  <a:pt x="952" y="256"/>
                </a:lnTo>
                <a:lnTo>
                  <a:pt x="953" y="321"/>
                </a:lnTo>
                <a:lnTo>
                  <a:pt x="954" y="331"/>
                </a:lnTo>
                <a:lnTo>
                  <a:pt x="955" y="324"/>
                </a:lnTo>
                <a:lnTo>
                  <a:pt x="956" y="315"/>
                </a:lnTo>
                <a:lnTo>
                  <a:pt x="957" y="296"/>
                </a:lnTo>
                <a:lnTo>
                  <a:pt x="958" y="305"/>
                </a:lnTo>
                <a:lnTo>
                  <a:pt x="959" y="299"/>
                </a:lnTo>
                <a:lnTo>
                  <a:pt x="960" y="294"/>
                </a:lnTo>
                <a:lnTo>
                  <a:pt x="961" y="287"/>
                </a:lnTo>
                <a:lnTo>
                  <a:pt x="962" y="295"/>
                </a:lnTo>
                <a:lnTo>
                  <a:pt x="963" y="303"/>
                </a:lnTo>
                <a:lnTo>
                  <a:pt x="964" y="303"/>
                </a:lnTo>
                <a:lnTo>
                  <a:pt x="965" y="304"/>
                </a:lnTo>
                <a:lnTo>
                  <a:pt x="966" y="316"/>
                </a:lnTo>
                <a:lnTo>
                  <a:pt x="967" y="306"/>
                </a:lnTo>
                <a:lnTo>
                  <a:pt x="968" y="310"/>
                </a:lnTo>
                <a:lnTo>
                  <a:pt x="969" y="310"/>
                </a:lnTo>
                <a:lnTo>
                  <a:pt x="970" y="322"/>
                </a:lnTo>
                <a:lnTo>
                  <a:pt x="971" y="322"/>
                </a:lnTo>
                <a:lnTo>
                  <a:pt x="972" y="334"/>
                </a:lnTo>
                <a:lnTo>
                  <a:pt x="973" y="335"/>
                </a:lnTo>
                <a:lnTo>
                  <a:pt x="973" y="343"/>
                </a:lnTo>
                <a:lnTo>
                  <a:pt x="974" y="347"/>
                </a:lnTo>
                <a:lnTo>
                  <a:pt x="975" y="346"/>
                </a:lnTo>
                <a:lnTo>
                  <a:pt x="976" y="362"/>
                </a:lnTo>
                <a:lnTo>
                  <a:pt x="977" y="375"/>
                </a:lnTo>
                <a:lnTo>
                  <a:pt x="978" y="375"/>
                </a:lnTo>
                <a:lnTo>
                  <a:pt x="979" y="378"/>
                </a:lnTo>
                <a:lnTo>
                  <a:pt x="980" y="372"/>
                </a:lnTo>
                <a:lnTo>
                  <a:pt x="981" y="373"/>
                </a:lnTo>
                <a:lnTo>
                  <a:pt x="982" y="358"/>
                </a:lnTo>
                <a:lnTo>
                  <a:pt x="983" y="346"/>
                </a:lnTo>
                <a:lnTo>
                  <a:pt x="984" y="332"/>
                </a:lnTo>
                <a:lnTo>
                  <a:pt x="985" y="304"/>
                </a:lnTo>
                <a:lnTo>
                  <a:pt x="986" y="299"/>
                </a:lnTo>
                <a:lnTo>
                  <a:pt x="987" y="274"/>
                </a:lnTo>
                <a:lnTo>
                  <a:pt x="988" y="269"/>
                </a:lnTo>
                <a:lnTo>
                  <a:pt x="989" y="275"/>
                </a:lnTo>
                <a:lnTo>
                  <a:pt x="990" y="266"/>
                </a:lnTo>
                <a:lnTo>
                  <a:pt x="991" y="267"/>
                </a:lnTo>
                <a:lnTo>
                  <a:pt x="992" y="269"/>
                </a:lnTo>
                <a:lnTo>
                  <a:pt x="993" y="267"/>
                </a:lnTo>
                <a:lnTo>
                  <a:pt x="994" y="268"/>
                </a:lnTo>
                <a:lnTo>
                  <a:pt x="995" y="276"/>
                </a:lnTo>
                <a:lnTo>
                  <a:pt x="996" y="272"/>
                </a:lnTo>
                <a:lnTo>
                  <a:pt x="997" y="276"/>
                </a:lnTo>
                <a:lnTo>
                  <a:pt x="998" y="276"/>
                </a:lnTo>
                <a:lnTo>
                  <a:pt x="999" y="264"/>
                </a:lnTo>
                <a:lnTo>
                  <a:pt x="1000" y="278"/>
                </a:lnTo>
                <a:lnTo>
                  <a:pt x="1001" y="280"/>
                </a:lnTo>
                <a:lnTo>
                  <a:pt x="1002" y="275"/>
                </a:lnTo>
                <a:lnTo>
                  <a:pt x="1003" y="287"/>
                </a:lnTo>
                <a:lnTo>
                  <a:pt x="1004" y="284"/>
                </a:lnTo>
                <a:lnTo>
                  <a:pt x="1004" y="277"/>
                </a:lnTo>
                <a:lnTo>
                  <a:pt x="1005" y="285"/>
                </a:lnTo>
                <a:lnTo>
                  <a:pt x="1006" y="290"/>
                </a:lnTo>
                <a:lnTo>
                  <a:pt x="1007" y="281"/>
                </a:lnTo>
                <a:lnTo>
                  <a:pt x="1008" y="276"/>
                </a:lnTo>
                <a:lnTo>
                  <a:pt x="1009" y="274"/>
                </a:lnTo>
                <a:lnTo>
                  <a:pt x="1010" y="278"/>
                </a:lnTo>
                <a:lnTo>
                  <a:pt x="1011" y="280"/>
                </a:lnTo>
                <a:lnTo>
                  <a:pt x="1012" y="277"/>
                </a:lnTo>
                <a:lnTo>
                  <a:pt x="1013" y="269"/>
                </a:lnTo>
                <a:lnTo>
                  <a:pt x="1014" y="266"/>
                </a:lnTo>
                <a:lnTo>
                  <a:pt x="1015" y="285"/>
                </a:lnTo>
                <a:lnTo>
                  <a:pt x="1016" y="274"/>
                </a:lnTo>
                <a:lnTo>
                  <a:pt x="1017" y="279"/>
                </a:lnTo>
                <a:lnTo>
                  <a:pt x="1018" y="273"/>
                </a:lnTo>
                <a:lnTo>
                  <a:pt x="1019" y="263"/>
                </a:lnTo>
                <a:lnTo>
                  <a:pt x="1020" y="261"/>
                </a:lnTo>
                <a:lnTo>
                  <a:pt x="1021" y="268"/>
                </a:lnTo>
                <a:lnTo>
                  <a:pt x="1022" y="265"/>
                </a:lnTo>
                <a:lnTo>
                  <a:pt x="1023" y="269"/>
                </a:lnTo>
                <a:lnTo>
                  <a:pt x="1024" y="255"/>
                </a:lnTo>
                <a:lnTo>
                  <a:pt x="1025" y="265"/>
                </a:lnTo>
                <a:lnTo>
                  <a:pt x="1026" y="268"/>
                </a:lnTo>
                <a:lnTo>
                  <a:pt x="1027" y="260"/>
                </a:lnTo>
                <a:lnTo>
                  <a:pt x="1028" y="265"/>
                </a:lnTo>
                <a:lnTo>
                  <a:pt x="1029" y="273"/>
                </a:lnTo>
                <a:lnTo>
                  <a:pt x="1030" y="279"/>
                </a:lnTo>
                <a:lnTo>
                  <a:pt x="1031" y="278"/>
                </a:lnTo>
                <a:lnTo>
                  <a:pt x="1032" y="266"/>
                </a:lnTo>
                <a:lnTo>
                  <a:pt x="1033" y="263"/>
                </a:lnTo>
                <a:lnTo>
                  <a:pt x="1034" y="268"/>
                </a:lnTo>
                <a:lnTo>
                  <a:pt x="1035" y="269"/>
                </a:lnTo>
                <a:lnTo>
                  <a:pt x="1036" y="277"/>
                </a:lnTo>
                <a:lnTo>
                  <a:pt x="1036" y="271"/>
                </a:lnTo>
                <a:lnTo>
                  <a:pt x="1037" y="270"/>
                </a:lnTo>
                <a:lnTo>
                  <a:pt x="1038" y="274"/>
                </a:lnTo>
                <a:lnTo>
                  <a:pt x="1039" y="274"/>
                </a:lnTo>
                <a:lnTo>
                  <a:pt x="1040" y="282"/>
                </a:lnTo>
                <a:lnTo>
                  <a:pt x="1041" y="266"/>
                </a:lnTo>
                <a:lnTo>
                  <a:pt x="1042" y="271"/>
                </a:lnTo>
                <a:lnTo>
                  <a:pt x="1043" y="269"/>
                </a:lnTo>
                <a:lnTo>
                  <a:pt x="1044" y="266"/>
                </a:lnTo>
                <a:lnTo>
                  <a:pt x="1045" y="276"/>
                </a:lnTo>
                <a:lnTo>
                  <a:pt x="1046" y="269"/>
                </a:lnTo>
                <a:lnTo>
                  <a:pt x="1047" y="250"/>
                </a:lnTo>
                <a:lnTo>
                  <a:pt x="1048" y="219"/>
                </a:lnTo>
                <a:lnTo>
                  <a:pt x="1049" y="159"/>
                </a:lnTo>
                <a:lnTo>
                  <a:pt x="1050" y="49"/>
                </a:lnTo>
                <a:lnTo>
                  <a:pt x="1051" y="23"/>
                </a:lnTo>
                <a:lnTo>
                  <a:pt x="1052" y="34"/>
                </a:lnTo>
                <a:lnTo>
                  <a:pt x="1053" y="121"/>
                </a:lnTo>
                <a:lnTo>
                  <a:pt x="1054" y="147"/>
                </a:lnTo>
                <a:lnTo>
                  <a:pt x="1055" y="209"/>
                </a:lnTo>
                <a:lnTo>
                  <a:pt x="1056" y="307"/>
                </a:lnTo>
                <a:lnTo>
                  <a:pt x="1057" y="314"/>
                </a:lnTo>
                <a:lnTo>
                  <a:pt x="1058" y="329"/>
                </a:lnTo>
                <a:lnTo>
                  <a:pt x="1059" y="321"/>
                </a:lnTo>
                <a:lnTo>
                  <a:pt x="1060" y="313"/>
                </a:lnTo>
                <a:lnTo>
                  <a:pt x="1061" y="295"/>
                </a:lnTo>
                <a:lnTo>
                  <a:pt x="1062" y="296"/>
                </a:lnTo>
                <a:lnTo>
                  <a:pt x="1063" y="295"/>
                </a:lnTo>
                <a:lnTo>
                  <a:pt x="1064" y="300"/>
                </a:lnTo>
                <a:lnTo>
                  <a:pt x="1065" y="301"/>
                </a:lnTo>
                <a:lnTo>
                  <a:pt x="1066" y="303"/>
                </a:lnTo>
                <a:lnTo>
                  <a:pt x="1067" y="303"/>
                </a:lnTo>
                <a:lnTo>
                  <a:pt x="1067" y="297"/>
                </a:lnTo>
                <a:lnTo>
                  <a:pt x="1068" y="304"/>
                </a:lnTo>
                <a:lnTo>
                  <a:pt x="1069" y="304"/>
                </a:lnTo>
                <a:lnTo>
                  <a:pt x="1070" y="314"/>
                </a:lnTo>
                <a:lnTo>
                  <a:pt x="1071" y="310"/>
                </a:lnTo>
                <a:lnTo>
                  <a:pt x="1072" y="314"/>
                </a:lnTo>
                <a:lnTo>
                  <a:pt x="1073" y="325"/>
                </a:lnTo>
                <a:lnTo>
                  <a:pt x="1074" y="316"/>
                </a:lnTo>
                <a:lnTo>
                  <a:pt x="1075" y="329"/>
                </a:lnTo>
                <a:lnTo>
                  <a:pt x="1076" y="327"/>
                </a:lnTo>
                <a:lnTo>
                  <a:pt x="1077" y="339"/>
                </a:lnTo>
                <a:lnTo>
                  <a:pt x="1078" y="349"/>
                </a:lnTo>
                <a:lnTo>
                  <a:pt x="1079" y="348"/>
                </a:lnTo>
                <a:lnTo>
                  <a:pt x="1080" y="362"/>
                </a:lnTo>
                <a:lnTo>
                  <a:pt x="1081" y="364"/>
                </a:lnTo>
                <a:lnTo>
                  <a:pt x="1082" y="377"/>
                </a:lnTo>
                <a:lnTo>
                  <a:pt x="1083" y="373"/>
                </a:lnTo>
                <a:lnTo>
                  <a:pt x="1084" y="370"/>
                </a:lnTo>
                <a:lnTo>
                  <a:pt x="1085" y="360"/>
                </a:lnTo>
                <a:lnTo>
                  <a:pt x="1086" y="343"/>
                </a:lnTo>
                <a:lnTo>
                  <a:pt x="1087" y="332"/>
                </a:lnTo>
                <a:lnTo>
                  <a:pt x="1088" y="311"/>
                </a:lnTo>
                <a:lnTo>
                  <a:pt x="1089" y="303"/>
                </a:lnTo>
                <a:lnTo>
                  <a:pt x="1090" y="285"/>
                </a:lnTo>
                <a:lnTo>
                  <a:pt x="1091" y="277"/>
                </a:lnTo>
                <a:lnTo>
                  <a:pt x="1092" y="268"/>
                </a:lnTo>
                <a:lnTo>
                  <a:pt x="1093" y="275"/>
                </a:lnTo>
                <a:lnTo>
                  <a:pt x="1094" y="269"/>
                </a:lnTo>
                <a:lnTo>
                  <a:pt x="1095" y="267"/>
                </a:lnTo>
                <a:lnTo>
                  <a:pt x="1096" y="269"/>
                </a:lnTo>
                <a:lnTo>
                  <a:pt x="1097" y="273"/>
                </a:lnTo>
                <a:lnTo>
                  <a:pt x="1098" y="270"/>
                </a:lnTo>
                <a:lnTo>
                  <a:pt x="1098" y="275"/>
                </a:lnTo>
                <a:lnTo>
                  <a:pt x="1099" y="274"/>
                </a:lnTo>
                <a:lnTo>
                  <a:pt x="1100" y="270"/>
                </a:lnTo>
                <a:lnTo>
                  <a:pt x="1101" y="280"/>
                </a:lnTo>
                <a:lnTo>
                  <a:pt x="1102" y="281"/>
                </a:lnTo>
                <a:lnTo>
                  <a:pt x="1103" y="274"/>
                </a:lnTo>
                <a:lnTo>
                  <a:pt x="1104" y="276"/>
                </a:lnTo>
                <a:lnTo>
                  <a:pt x="1105" y="280"/>
                </a:lnTo>
                <a:lnTo>
                  <a:pt x="1106" y="282"/>
                </a:lnTo>
                <a:lnTo>
                  <a:pt x="1107" y="282"/>
                </a:lnTo>
                <a:lnTo>
                  <a:pt x="1108" y="280"/>
                </a:lnTo>
                <a:lnTo>
                  <a:pt x="1109" y="281"/>
                </a:lnTo>
                <a:lnTo>
                  <a:pt x="1110" y="282"/>
                </a:lnTo>
                <a:lnTo>
                  <a:pt x="1111" y="277"/>
                </a:lnTo>
                <a:lnTo>
                  <a:pt x="1112" y="282"/>
                </a:lnTo>
                <a:lnTo>
                  <a:pt x="1113" y="280"/>
                </a:lnTo>
                <a:lnTo>
                  <a:pt x="1114" y="280"/>
                </a:lnTo>
                <a:lnTo>
                  <a:pt x="1115" y="277"/>
                </a:lnTo>
                <a:lnTo>
                  <a:pt x="1116" y="280"/>
                </a:lnTo>
                <a:lnTo>
                  <a:pt x="1117" y="279"/>
                </a:lnTo>
                <a:lnTo>
                  <a:pt x="1118" y="280"/>
                </a:lnTo>
                <a:lnTo>
                  <a:pt x="1119" y="278"/>
                </a:lnTo>
                <a:lnTo>
                  <a:pt x="1120" y="274"/>
                </a:lnTo>
                <a:lnTo>
                  <a:pt x="1121" y="276"/>
                </a:lnTo>
                <a:lnTo>
                  <a:pt x="1122" y="278"/>
                </a:lnTo>
                <a:lnTo>
                  <a:pt x="1123" y="276"/>
                </a:lnTo>
                <a:lnTo>
                  <a:pt x="1124" y="274"/>
                </a:lnTo>
                <a:lnTo>
                  <a:pt x="1125" y="274"/>
                </a:lnTo>
                <a:lnTo>
                  <a:pt x="1126" y="271"/>
                </a:lnTo>
                <a:lnTo>
                  <a:pt x="1127" y="268"/>
                </a:lnTo>
                <a:lnTo>
                  <a:pt x="1128" y="275"/>
                </a:lnTo>
                <a:lnTo>
                  <a:pt x="1129" y="278"/>
                </a:lnTo>
                <a:lnTo>
                  <a:pt x="1129" y="277"/>
                </a:lnTo>
                <a:lnTo>
                  <a:pt x="1130" y="282"/>
                </a:lnTo>
                <a:lnTo>
                  <a:pt x="1131" y="277"/>
                </a:lnTo>
                <a:lnTo>
                  <a:pt x="1132" y="279"/>
                </a:lnTo>
                <a:lnTo>
                  <a:pt x="1133" y="282"/>
                </a:lnTo>
                <a:lnTo>
                  <a:pt x="1134" y="281"/>
                </a:lnTo>
                <a:lnTo>
                  <a:pt x="1135" y="274"/>
                </a:lnTo>
                <a:lnTo>
                  <a:pt x="1136" y="282"/>
                </a:lnTo>
                <a:lnTo>
                  <a:pt x="1137" y="279"/>
                </a:lnTo>
                <a:lnTo>
                  <a:pt x="1138" y="279"/>
                </a:lnTo>
                <a:lnTo>
                  <a:pt x="1139" y="284"/>
                </a:lnTo>
                <a:lnTo>
                  <a:pt x="1140" y="287"/>
                </a:lnTo>
                <a:lnTo>
                  <a:pt x="1141" y="276"/>
                </a:lnTo>
                <a:lnTo>
                  <a:pt x="1142" y="278"/>
                </a:lnTo>
                <a:lnTo>
                  <a:pt x="1143" y="282"/>
                </a:lnTo>
                <a:lnTo>
                  <a:pt x="1144" y="283"/>
                </a:lnTo>
                <a:lnTo>
                  <a:pt x="1145" y="277"/>
                </a:lnTo>
                <a:lnTo>
                  <a:pt x="1146" y="279"/>
                </a:lnTo>
                <a:lnTo>
                  <a:pt x="1147" y="276"/>
                </a:lnTo>
                <a:lnTo>
                  <a:pt x="1148" y="278"/>
                </a:lnTo>
                <a:lnTo>
                  <a:pt x="1149" y="268"/>
                </a:lnTo>
                <a:lnTo>
                  <a:pt x="1150" y="243"/>
                </a:lnTo>
                <a:lnTo>
                  <a:pt x="1151" y="217"/>
                </a:lnTo>
                <a:lnTo>
                  <a:pt x="1152" y="107"/>
                </a:lnTo>
                <a:lnTo>
                  <a:pt x="1153" y="17"/>
                </a:lnTo>
                <a:lnTo>
                  <a:pt x="1154" y="2"/>
                </a:lnTo>
                <a:lnTo>
                  <a:pt x="1155" y="39"/>
                </a:lnTo>
                <a:lnTo>
                  <a:pt x="1156" y="84"/>
                </a:lnTo>
                <a:lnTo>
                  <a:pt x="1157" y="144"/>
                </a:lnTo>
                <a:lnTo>
                  <a:pt x="1158" y="223"/>
                </a:lnTo>
                <a:lnTo>
                  <a:pt x="1159" y="320"/>
                </a:lnTo>
                <a:lnTo>
                  <a:pt x="1160" y="338"/>
                </a:lnTo>
                <a:lnTo>
                  <a:pt x="1160" y="326"/>
                </a:lnTo>
                <a:lnTo>
                  <a:pt x="1161" y="317"/>
                </a:lnTo>
                <a:lnTo>
                  <a:pt x="1162" y="309"/>
                </a:lnTo>
                <a:lnTo>
                  <a:pt x="1163" y="310"/>
                </a:lnTo>
                <a:lnTo>
                  <a:pt x="1164" y="312"/>
                </a:lnTo>
                <a:lnTo>
                  <a:pt x="1165" y="310"/>
                </a:lnTo>
                <a:lnTo>
                  <a:pt x="1166" y="311"/>
                </a:lnTo>
                <a:lnTo>
                  <a:pt x="1167" y="310"/>
                </a:lnTo>
                <a:lnTo>
                  <a:pt x="1168" y="320"/>
                </a:lnTo>
                <a:lnTo>
                  <a:pt x="1169" y="321"/>
                </a:lnTo>
                <a:lnTo>
                  <a:pt x="1170" y="313"/>
                </a:lnTo>
                <a:lnTo>
                  <a:pt x="1171" y="321"/>
                </a:lnTo>
                <a:lnTo>
                  <a:pt x="1172" y="325"/>
                </a:lnTo>
                <a:lnTo>
                  <a:pt x="1173" y="328"/>
                </a:lnTo>
                <a:lnTo>
                  <a:pt x="1174" y="333"/>
                </a:lnTo>
                <a:lnTo>
                  <a:pt x="1175" y="334"/>
                </a:lnTo>
                <a:lnTo>
                  <a:pt x="1176" y="339"/>
                </a:lnTo>
                <a:lnTo>
                  <a:pt x="1177" y="343"/>
                </a:lnTo>
                <a:lnTo>
                  <a:pt x="1178" y="352"/>
                </a:lnTo>
                <a:lnTo>
                  <a:pt x="1179" y="357"/>
                </a:lnTo>
                <a:lnTo>
                  <a:pt x="1180" y="363"/>
                </a:lnTo>
                <a:lnTo>
                  <a:pt x="1181" y="365"/>
                </a:lnTo>
                <a:lnTo>
                  <a:pt x="1182" y="373"/>
                </a:lnTo>
                <a:lnTo>
                  <a:pt x="1183" y="379"/>
                </a:lnTo>
                <a:lnTo>
                  <a:pt x="1184" y="388"/>
                </a:lnTo>
                <a:lnTo>
                  <a:pt x="1185" y="386"/>
                </a:lnTo>
                <a:lnTo>
                  <a:pt x="1186" y="380"/>
                </a:lnTo>
                <a:lnTo>
                  <a:pt x="1187" y="379"/>
                </a:lnTo>
                <a:lnTo>
                  <a:pt x="1188" y="361"/>
                </a:lnTo>
                <a:lnTo>
                  <a:pt x="1189" y="346"/>
                </a:lnTo>
                <a:lnTo>
                  <a:pt x="1190" y="334"/>
                </a:lnTo>
                <a:lnTo>
                  <a:pt x="1191" y="317"/>
                </a:lnTo>
                <a:lnTo>
                  <a:pt x="1191" y="292"/>
                </a:lnTo>
                <a:lnTo>
                  <a:pt x="1192" y="287"/>
                </a:lnTo>
                <a:lnTo>
                  <a:pt x="1193" y="279"/>
                </a:lnTo>
                <a:lnTo>
                  <a:pt x="1194" y="271"/>
                </a:lnTo>
                <a:lnTo>
                  <a:pt x="1195" y="268"/>
                </a:lnTo>
                <a:lnTo>
                  <a:pt x="1196" y="267"/>
                </a:lnTo>
                <a:lnTo>
                  <a:pt x="1197" y="270"/>
                </a:lnTo>
                <a:lnTo>
                  <a:pt x="1198" y="277"/>
                </a:lnTo>
                <a:lnTo>
                  <a:pt x="1199" y="273"/>
                </a:lnTo>
                <a:lnTo>
                  <a:pt x="1200" y="277"/>
                </a:lnTo>
                <a:lnTo>
                  <a:pt x="1201" y="277"/>
                </a:lnTo>
                <a:lnTo>
                  <a:pt x="1202" y="274"/>
                </a:lnTo>
                <a:lnTo>
                  <a:pt x="1203" y="279"/>
                </a:lnTo>
                <a:lnTo>
                  <a:pt x="1204" y="283"/>
                </a:lnTo>
                <a:lnTo>
                  <a:pt x="1205" y="279"/>
                </a:lnTo>
                <a:lnTo>
                  <a:pt x="1206" y="281"/>
                </a:lnTo>
                <a:lnTo>
                  <a:pt x="1207" y="282"/>
                </a:lnTo>
                <a:lnTo>
                  <a:pt x="1208" y="287"/>
                </a:lnTo>
                <a:lnTo>
                  <a:pt x="1209" y="287"/>
                </a:lnTo>
                <a:lnTo>
                  <a:pt x="1210" y="284"/>
                </a:lnTo>
                <a:lnTo>
                  <a:pt x="1211" y="282"/>
                </a:lnTo>
                <a:lnTo>
                  <a:pt x="1212" y="284"/>
                </a:lnTo>
                <a:lnTo>
                  <a:pt x="1213" y="287"/>
                </a:lnTo>
                <a:lnTo>
                  <a:pt x="1214" y="281"/>
                </a:lnTo>
                <a:lnTo>
                  <a:pt x="1215" y="282"/>
                </a:lnTo>
                <a:lnTo>
                  <a:pt x="1216" y="284"/>
                </a:lnTo>
                <a:lnTo>
                  <a:pt x="1217" y="279"/>
                </a:lnTo>
                <a:lnTo>
                  <a:pt x="1218" y="282"/>
                </a:lnTo>
                <a:lnTo>
                  <a:pt x="1219" y="282"/>
                </a:lnTo>
                <a:lnTo>
                  <a:pt x="1220" y="282"/>
                </a:lnTo>
                <a:lnTo>
                  <a:pt x="1221" y="279"/>
                </a:lnTo>
                <a:lnTo>
                  <a:pt x="1222" y="275"/>
                </a:lnTo>
                <a:lnTo>
                  <a:pt x="1222" y="275"/>
                </a:lnTo>
                <a:lnTo>
                  <a:pt x="1223" y="274"/>
                </a:lnTo>
                <a:lnTo>
                  <a:pt x="1224" y="277"/>
                </a:lnTo>
                <a:lnTo>
                  <a:pt x="1225" y="269"/>
                </a:lnTo>
                <a:lnTo>
                  <a:pt x="1226" y="273"/>
                </a:lnTo>
                <a:lnTo>
                  <a:pt x="1227" y="268"/>
                </a:lnTo>
                <a:lnTo>
                  <a:pt x="1228" y="271"/>
                </a:lnTo>
                <a:lnTo>
                  <a:pt x="1229" y="278"/>
                </a:lnTo>
                <a:lnTo>
                  <a:pt x="1230" y="279"/>
                </a:lnTo>
                <a:lnTo>
                  <a:pt x="1231" y="279"/>
                </a:lnTo>
                <a:lnTo>
                  <a:pt x="1232" y="276"/>
                </a:lnTo>
                <a:lnTo>
                  <a:pt x="1233" y="278"/>
                </a:lnTo>
                <a:lnTo>
                  <a:pt x="1234" y="272"/>
                </a:lnTo>
                <a:lnTo>
                  <a:pt x="1235" y="278"/>
                </a:lnTo>
                <a:lnTo>
                  <a:pt x="1236" y="276"/>
                </a:lnTo>
                <a:lnTo>
                  <a:pt x="1237" y="276"/>
                </a:lnTo>
                <a:lnTo>
                  <a:pt x="1238" y="274"/>
                </a:lnTo>
                <a:lnTo>
                  <a:pt x="1239" y="278"/>
                </a:lnTo>
                <a:lnTo>
                  <a:pt x="1240" y="275"/>
                </a:lnTo>
                <a:lnTo>
                  <a:pt x="1241" y="276"/>
                </a:lnTo>
                <a:lnTo>
                  <a:pt x="1242" y="277"/>
                </a:lnTo>
                <a:lnTo>
                  <a:pt x="1243" y="277"/>
                </a:lnTo>
                <a:lnTo>
                  <a:pt x="1244" y="278"/>
                </a:lnTo>
                <a:lnTo>
                  <a:pt x="1245" y="271"/>
                </a:lnTo>
                <a:lnTo>
                  <a:pt x="1246" y="277"/>
                </a:lnTo>
                <a:lnTo>
                  <a:pt x="1247" y="275"/>
                </a:lnTo>
                <a:lnTo>
                  <a:pt x="1248" y="275"/>
                </a:lnTo>
                <a:lnTo>
                  <a:pt x="1249" y="261"/>
                </a:lnTo>
                <a:lnTo>
                  <a:pt x="1250" y="239"/>
                </a:lnTo>
                <a:lnTo>
                  <a:pt x="1251" y="190"/>
                </a:lnTo>
                <a:lnTo>
                  <a:pt x="1252" y="74"/>
                </a:lnTo>
                <a:lnTo>
                  <a:pt x="1253" y="16"/>
                </a:lnTo>
                <a:lnTo>
                  <a:pt x="1253" y="0"/>
                </a:lnTo>
                <a:lnTo>
                  <a:pt x="1254" y="44"/>
                </a:lnTo>
                <a:lnTo>
                  <a:pt x="1255" y="89"/>
                </a:lnTo>
                <a:lnTo>
                  <a:pt x="1256" y="155"/>
                </a:lnTo>
                <a:lnTo>
                  <a:pt x="1257" y="224"/>
                </a:lnTo>
                <a:lnTo>
                  <a:pt x="1258" y="326"/>
                </a:lnTo>
                <a:lnTo>
                  <a:pt x="1259" y="337"/>
                </a:lnTo>
                <a:lnTo>
                  <a:pt x="1260" y="331"/>
                </a:lnTo>
                <a:lnTo>
                  <a:pt x="1261" y="326"/>
                </a:lnTo>
                <a:lnTo>
                  <a:pt x="1262" y="308"/>
                </a:lnTo>
                <a:lnTo>
                  <a:pt x="1263" y="304"/>
                </a:lnTo>
                <a:lnTo>
                  <a:pt x="1264" y="313"/>
                </a:lnTo>
                <a:lnTo>
                  <a:pt x="1265" y="303"/>
                </a:lnTo>
                <a:lnTo>
                  <a:pt x="1266" y="311"/>
                </a:lnTo>
                <a:lnTo>
                  <a:pt x="1267" y="313"/>
                </a:lnTo>
                <a:lnTo>
                  <a:pt x="1268" y="316"/>
                </a:lnTo>
                <a:lnTo>
                  <a:pt x="1269" y="315"/>
                </a:lnTo>
                <a:lnTo>
                  <a:pt x="1270" y="319"/>
                </a:lnTo>
                <a:lnTo>
                  <a:pt x="1271" y="324"/>
                </a:lnTo>
                <a:lnTo>
                  <a:pt x="1272" y="321"/>
                </a:lnTo>
                <a:lnTo>
                  <a:pt x="1273" y="326"/>
                </a:lnTo>
                <a:lnTo>
                  <a:pt x="1274" y="334"/>
                </a:lnTo>
                <a:lnTo>
                  <a:pt x="1275" y="330"/>
                </a:lnTo>
                <a:lnTo>
                  <a:pt x="1276" y="339"/>
                </a:lnTo>
                <a:lnTo>
                  <a:pt x="1277" y="342"/>
                </a:lnTo>
                <a:lnTo>
                  <a:pt x="1278" y="346"/>
                </a:lnTo>
                <a:lnTo>
                  <a:pt x="1279" y="352"/>
                </a:lnTo>
                <a:lnTo>
                  <a:pt x="1280" y="364"/>
                </a:lnTo>
                <a:lnTo>
                  <a:pt x="1281" y="370"/>
                </a:lnTo>
                <a:lnTo>
                  <a:pt x="1282" y="372"/>
                </a:lnTo>
                <a:lnTo>
                  <a:pt x="1283" y="382"/>
                </a:lnTo>
                <a:lnTo>
                  <a:pt x="1284" y="385"/>
                </a:lnTo>
                <a:lnTo>
                  <a:pt x="1285" y="391"/>
                </a:lnTo>
                <a:lnTo>
                  <a:pt x="1285" y="386"/>
                </a:lnTo>
                <a:lnTo>
                  <a:pt x="1286" y="372"/>
                </a:lnTo>
                <a:lnTo>
                  <a:pt x="1287" y="359"/>
                </a:lnTo>
                <a:lnTo>
                  <a:pt x="1288" y="348"/>
                </a:lnTo>
                <a:lnTo>
                  <a:pt x="1289" y="326"/>
                </a:lnTo>
                <a:lnTo>
                  <a:pt x="1290" y="306"/>
                </a:lnTo>
                <a:lnTo>
                  <a:pt x="1291" y="287"/>
                </a:lnTo>
                <a:lnTo>
                  <a:pt x="1292" y="278"/>
                </a:lnTo>
                <a:lnTo>
                  <a:pt x="1293" y="272"/>
                </a:lnTo>
                <a:lnTo>
                  <a:pt x="1294" y="271"/>
                </a:lnTo>
                <a:lnTo>
                  <a:pt x="1295" y="267"/>
                </a:lnTo>
                <a:lnTo>
                  <a:pt x="1296" y="260"/>
                </a:lnTo>
                <a:lnTo>
                  <a:pt x="1297" y="270"/>
                </a:lnTo>
                <a:lnTo>
                  <a:pt x="1298" y="270"/>
                </a:lnTo>
                <a:lnTo>
                  <a:pt x="1299" y="274"/>
                </a:lnTo>
                <a:lnTo>
                  <a:pt x="1300" y="269"/>
                </a:lnTo>
                <a:lnTo>
                  <a:pt x="1301" y="266"/>
                </a:lnTo>
                <a:lnTo>
                  <a:pt x="1302" y="278"/>
                </a:lnTo>
                <a:lnTo>
                  <a:pt x="1303" y="275"/>
                </a:lnTo>
                <a:lnTo>
                  <a:pt x="1304" y="274"/>
                </a:lnTo>
                <a:lnTo>
                  <a:pt x="1305" y="283"/>
                </a:lnTo>
                <a:lnTo>
                  <a:pt x="1306" y="276"/>
                </a:lnTo>
                <a:lnTo>
                  <a:pt x="1307" y="279"/>
                </a:lnTo>
                <a:lnTo>
                  <a:pt x="1308" y="288"/>
                </a:lnTo>
                <a:lnTo>
                  <a:pt x="1309" y="287"/>
                </a:lnTo>
                <a:lnTo>
                  <a:pt x="1310" y="287"/>
                </a:lnTo>
                <a:lnTo>
                  <a:pt x="1311" y="287"/>
                </a:lnTo>
                <a:lnTo>
                  <a:pt x="1312" y="287"/>
                </a:lnTo>
                <a:lnTo>
                  <a:pt x="1313" y="283"/>
                </a:lnTo>
                <a:lnTo>
                  <a:pt x="1314" y="281"/>
                </a:lnTo>
                <a:lnTo>
                  <a:pt x="1315" y="282"/>
                </a:lnTo>
                <a:lnTo>
                  <a:pt x="1316" y="283"/>
                </a:lnTo>
                <a:lnTo>
                  <a:pt x="1316" y="285"/>
                </a:lnTo>
                <a:lnTo>
                  <a:pt x="1317" y="279"/>
                </a:lnTo>
                <a:lnTo>
                  <a:pt x="1318" y="283"/>
                </a:lnTo>
                <a:lnTo>
                  <a:pt x="1319" y="287"/>
                </a:lnTo>
                <a:lnTo>
                  <a:pt x="1320" y="283"/>
                </a:lnTo>
                <a:lnTo>
                  <a:pt x="1321" y="282"/>
                </a:lnTo>
                <a:lnTo>
                  <a:pt x="1322" y="276"/>
                </a:lnTo>
                <a:lnTo>
                  <a:pt x="1323" y="275"/>
                </a:lnTo>
                <a:lnTo>
                  <a:pt x="1324" y="273"/>
                </a:lnTo>
                <a:lnTo>
                  <a:pt x="1325" y="279"/>
                </a:lnTo>
                <a:lnTo>
                  <a:pt x="1326" y="276"/>
                </a:lnTo>
                <a:lnTo>
                  <a:pt x="1327" y="272"/>
                </a:lnTo>
                <a:lnTo>
                  <a:pt x="1328" y="276"/>
                </a:lnTo>
                <a:lnTo>
                  <a:pt x="1329" y="274"/>
                </a:lnTo>
                <a:lnTo>
                  <a:pt x="1330" y="272"/>
                </a:lnTo>
                <a:lnTo>
                  <a:pt x="1331" y="276"/>
                </a:lnTo>
                <a:lnTo>
                  <a:pt x="1332" y="282"/>
                </a:lnTo>
                <a:lnTo>
                  <a:pt x="1333" y="283"/>
                </a:lnTo>
                <a:lnTo>
                  <a:pt x="1334" y="277"/>
                </a:lnTo>
                <a:lnTo>
                  <a:pt x="1335" y="278"/>
                </a:lnTo>
                <a:lnTo>
                  <a:pt x="1336" y="279"/>
                </a:lnTo>
                <a:lnTo>
                  <a:pt x="1337" y="269"/>
                </a:lnTo>
                <a:lnTo>
                  <a:pt x="1338" y="274"/>
                </a:lnTo>
                <a:lnTo>
                  <a:pt x="1339" y="273"/>
                </a:lnTo>
                <a:lnTo>
                  <a:pt x="1340" y="273"/>
                </a:lnTo>
                <a:lnTo>
                  <a:pt x="1341" y="270"/>
                </a:lnTo>
                <a:lnTo>
                  <a:pt x="1342" y="266"/>
                </a:lnTo>
                <a:lnTo>
                  <a:pt x="1343" y="272"/>
                </a:lnTo>
                <a:lnTo>
                  <a:pt x="1344" y="268"/>
                </a:lnTo>
                <a:lnTo>
                  <a:pt x="1345" y="274"/>
                </a:lnTo>
                <a:lnTo>
                  <a:pt x="1346" y="263"/>
                </a:lnTo>
                <a:lnTo>
                  <a:pt x="1347" y="269"/>
                </a:lnTo>
                <a:lnTo>
                  <a:pt x="1347" y="269"/>
                </a:lnTo>
                <a:lnTo>
                  <a:pt x="1348" y="266"/>
                </a:lnTo>
                <a:lnTo>
                  <a:pt x="1350" y="265"/>
                </a:lnTo>
                <a:lnTo>
                  <a:pt x="1351" y="256"/>
                </a:lnTo>
                <a:lnTo>
                  <a:pt x="1352" y="220"/>
                </a:lnTo>
                <a:lnTo>
                  <a:pt x="1353" y="148"/>
                </a:lnTo>
                <a:lnTo>
                  <a:pt x="1354" y="46"/>
                </a:lnTo>
                <a:lnTo>
                  <a:pt x="1355" y="5"/>
                </a:lnTo>
                <a:lnTo>
                  <a:pt x="1355" y="6"/>
                </a:lnTo>
                <a:lnTo>
                  <a:pt x="1356" y="82"/>
                </a:lnTo>
                <a:lnTo>
                  <a:pt x="1357" y="107"/>
                </a:lnTo>
                <a:lnTo>
                  <a:pt x="1358" y="177"/>
                </a:lnTo>
                <a:lnTo>
                  <a:pt x="1359" y="295"/>
                </a:lnTo>
                <a:lnTo>
                  <a:pt x="1360" y="324"/>
                </a:lnTo>
                <a:lnTo>
                  <a:pt x="1361" y="321"/>
                </a:lnTo>
                <a:lnTo>
                  <a:pt x="1362" y="321"/>
                </a:lnTo>
                <a:lnTo>
                  <a:pt x="1363" y="319"/>
                </a:lnTo>
                <a:lnTo>
                  <a:pt x="1364" y="302"/>
                </a:lnTo>
                <a:lnTo>
                  <a:pt x="1365" y="291"/>
                </a:lnTo>
                <a:lnTo>
                  <a:pt x="1366" y="301"/>
                </a:lnTo>
                <a:lnTo>
                  <a:pt x="1367" y="308"/>
                </a:lnTo>
                <a:lnTo>
                  <a:pt x="1368" y="299"/>
                </a:lnTo>
                <a:lnTo>
                  <a:pt x="1369" y="313"/>
                </a:lnTo>
                <a:lnTo>
                  <a:pt x="1370" y="311"/>
                </a:lnTo>
                <a:lnTo>
                  <a:pt x="1371" y="308"/>
                </a:lnTo>
                <a:lnTo>
                  <a:pt x="1372" y="316"/>
                </a:lnTo>
                <a:lnTo>
                  <a:pt x="1373" y="316"/>
                </a:lnTo>
                <a:lnTo>
                  <a:pt x="1374" y="319"/>
                </a:lnTo>
                <a:lnTo>
                  <a:pt x="1375" y="321"/>
                </a:lnTo>
                <a:lnTo>
                  <a:pt x="1376" y="332"/>
                </a:lnTo>
                <a:lnTo>
                  <a:pt x="1377" y="332"/>
                </a:lnTo>
                <a:lnTo>
                  <a:pt x="1378" y="328"/>
                </a:lnTo>
                <a:lnTo>
                  <a:pt x="1379" y="335"/>
                </a:lnTo>
                <a:lnTo>
                  <a:pt x="1380" y="346"/>
                </a:lnTo>
                <a:lnTo>
                  <a:pt x="1381" y="350"/>
                </a:lnTo>
                <a:lnTo>
                  <a:pt x="1382" y="352"/>
                </a:lnTo>
                <a:lnTo>
                  <a:pt x="1383" y="354"/>
                </a:lnTo>
                <a:lnTo>
                  <a:pt x="1384" y="369"/>
                </a:lnTo>
                <a:lnTo>
                  <a:pt x="1385" y="374"/>
                </a:lnTo>
                <a:lnTo>
                  <a:pt x="1386" y="376"/>
                </a:lnTo>
                <a:lnTo>
                  <a:pt x="1386" y="378"/>
                </a:lnTo>
                <a:lnTo>
                  <a:pt x="1387" y="376"/>
                </a:lnTo>
                <a:lnTo>
                  <a:pt x="1388" y="366"/>
                </a:lnTo>
                <a:lnTo>
                  <a:pt x="1389" y="350"/>
                </a:lnTo>
                <a:lnTo>
                  <a:pt x="1390" y="329"/>
                </a:lnTo>
                <a:lnTo>
                  <a:pt x="1391" y="310"/>
                </a:lnTo>
                <a:lnTo>
                  <a:pt x="1392" y="295"/>
                </a:lnTo>
                <a:lnTo>
                  <a:pt x="1393" y="285"/>
                </a:lnTo>
                <a:lnTo>
                  <a:pt x="1394" y="275"/>
                </a:lnTo>
                <a:lnTo>
                  <a:pt x="1395" y="265"/>
                </a:lnTo>
                <a:lnTo>
                  <a:pt x="1396" y="265"/>
                </a:lnTo>
                <a:lnTo>
                  <a:pt x="1397" y="264"/>
                </a:lnTo>
                <a:lnTo>
                  <a:pt x="1398" y="267"/>
                </a:lnTo>
                <a:lnTo>
                  <a:pt x="1399" y="261"/>
                </a:lnTo>
                <a:lnTo>
                  <a:pt x="1400" y="271"/>
                </a:lnTo>
                <a:lnTo>
                  <a:pt x="1401" y="268"/>
                </a:lnTo>
                <a:lnTo>
                  <a:pt x="1402" y="269"/>
                </a:lnTo>
                <a:lnTo>
                  <a:pt x="1403" y="266"/>
                </a:lnTo>
                <a:lnTo>
                  <a:pt x="1404" y="269"/>
                </a:lnTo>
                <a:lnTo>
                  <a:pt x="1405" y="266"/>
                </a:lnTo>
                <a:lnTo>
                  <a:pt x="1406" y="269"/>
                </a:lnTo>
                <a:lnTo>
                  <a:pt x="1407" y="275"/>
                </a:lnTo>
                <a:lnTo>
                  <a:pt x="1408" y="284"/>
                </a:lnTo>
                <a:lnTo>
                  <a:pt x="1409" y="278"/>
                </a:lnTo>
                <a:lnTo>
                  <a:pt x="1410" y="283"/>
                </a:lnTo>
                <a:lnTo>
                  <a:pt x="1411" y="281"/>
                </a:lnTo>
                <a:lnTo>
                  <a:pt x="1412" y="281"/>
                </a:lnTo>
                <a:lnTo>
                  <a:pt x="1413" y="278"/>
                </a:lnTo>
                <a:lnTo>
                  <a:pt x="1414" y="285"/>
                </a:lnTo>
                <a:lnTo>
                  <a:pt x="1415" y="270"/>
                </a:lnTo>
                <a:lnTo>
                  <a:pt x="1416" y="276"/>
                </a:lnTo>
                <a:lnTo>
                  <a:pt x="1417" y="275"/>
                </a:lnTo>
                <a:lnTo>
                  <a:pt x="1417" y="276"/>
                </a:lnTo>
                <a:lnTo>
                  <a:pt x="1418" y="273"/>
                </a:lnTo>
                <a:lnTo>
                  <a:pt x="1419" y="277"/>
                </a:lnTo>
                <a:lnTo>
                  <a:pt x="1420" y="273"/>
                </a:lnTo>
                <a:lnTo>
                  <a:pt x="1421" y="271"/>
                </a:lnTo>
                <a:lnTo>
                  <a:pt x="1422" y="270"/>
                </a:lnTo>
                <a:lnTo>
                  <a:pt x="1423" y="272"/>
                </a:lnTo>
                <a:lnTo>
                  <a:pt x="1424" y="274"/>
                </a:lnTo>
                <a:lnTo>
                  <a:pt x="1425" y="265"/>
                </a:lnTo>
                <a:lnTo>
                  <a:pt x="1426" y="265"/>
                </a:lnTo>
                <a:lnTo>
                  <a:pt x="1427" y="267"/>
                </a:lnTo>
                <a:lnTo>
                  <a:pt x="1428" y="263"/>
                </a:lnTo>
                <a:lnTo>
                  <a:pt x="1429" y="267"/>
                </a:lnTo>
                <a:lnTo>
                  <a:pt x="1430" y="260"/>
                </a:lnTo>
                <a:lnTo>
                  <a:pt x="1431" y="260"/>
                </a:lnTo>
                <a:lnTo>
                  <a:pt x="1432" y="262"/>
                </a:lnTo>
                <a:lnTo>
                  <a:pt x="1433" y="265"/>
                </a:lnTo>
                <a:lnTo>
                  <a:pt x="1434" y="274"/>
                </a:lnTo>
                <a:lnTo>
                  <a:pt x="1435" y="265"/>
                </a:lnTo>
                <a:lnTo>
                  <a:pt x="1436" y="272"/>
                </a:lnTo>
                <a:lnTo>
                  <a:pt x="1437" y="271"/>
                </a:lnTo>
                <a:lnTo>
                  <a:pt x="1438" y="270"/>
                </a:lnTo>
                <a:lnTo>
                  <a:pt x="1439" y="263"/>
                </a:lnTo>
                <a:lnTo>
                  <a:pt x="1440" y="265"/>
                </a:lnTo>
                <a:lnTo>
                  <a:pt x="1441" y="268"/>
                </a:lnTo>
                <a:lnTo>
                  <a:pt x="1442" y="270"/>
                </a:lnTo>
                <a:lnTo>
                  <a:pt x="1443" y="270"/>
                </a:lnTo>
                <a:lnTo>
                  <a:pt x="1444" y="266"/>
                </a:lnTo>
                <a:lnTo>
                  <a:pt x="1445" y="272"/>
                </a:lnTo>
                <a:lnTo>
                  <a:pt x="1446" y="274"/>
                </a:lnTo>
                <a:lnTo>
                  <a:pt x="1447" y="266"/>
                </a:lnTo>
                <a:lnTo>
                  <a:pt x="1448" y="273"/>
                </a:lnTo>
                <a:lnTo>
                  <a:pt x="1448" y="276"/>
                </a:lnTo>
                <a:lnTo>
                  <a:pt x="1449" y="260"/>
                </a:lnTo>
                <a:lnTo>
                  <a:pt x="1450" y="288"/>
                </a:lnTo>
                <a:lnTo>
                  <a:pt x="1451" y="265"/>
                </a:lnTo>
                <a:lnTo>
                  <a:pt x="1452" y="272"/>
                </a:lnTo>
                <a:lnTo>
                  <a:pt x="1453" y="259"/>
                </a:lnTo>
                <a:lnTo>
                  <a:pt x="1454" y="228"/>
                </a:lnTo>
                <a:lnTo>
                  <a:pt x="1455" y="190"/>
                </a:lnTo>
                <a:lnTo>
                  <a:pt x="1456" y="83"/>
                </a:lnTo>
                <a:lnTo>
                  <a:pt x="1457" y="34"/>
                </a:lnTo>
                <a:lnTo>
                  <a:pt x="1458" y="29"/>
                </a:lnTo>
                <a:lnTo>
                  <a:pt x="1459" y="110"/>
                </a:lnTo>
                <a:lnTo>
                  <a:pt x="1460" y="143"/>
                </a:lnTo>
                <a:lnTo>
                  <a:pt x="1461" y="196"/>
                </a:lnTo>
                <a:lnTo>
                  <a:pt x="1462" y="274"/>
                </a:lnTo>
                <a:lnTo>
                  <a:pt x="1463" y="313"/>
                </a:lnTo>
                <a:lnTo>
                  <a:pt x="1464" y="330"/>
                </a:lnTo>
                <a:lnTo>
                  <a:pt x="1465" y="324"/>
                </a:lnTo>
                <a:lnTo>
                  <a:pt x="1466" y="313"/>
                </a:lnTo>
                <a:lnTo>
                  <a:pt x="1467" y="304"/>
                </a:lnTo>
                <a:lnTo>
                  <a:pt x="1468" y="292"/>
                </a:lnTo>
                <a:lnTo>
                  <a:pt x="1469" y="308"/>
                </a:lnTo>
                <a:lnTo>
                  <a:pt x="1470" y="303"/>
                </a:lnTo>
                <a:lnTo>
                  <a:pt x="1471" y="295"/>
                </a:lnTo>
                <a:lnTo>
                  <a:pt x="1472" y="305"/>
                </a:lnTo>
                <a:lnTo>
                  <a:pt x="1473" y="301"/>
                </a:lnTo>
                <a:lnTo>
                  <a:pt x="1474" y="308"/>
                </a:lnTo>
                <a:lnTo>
                  <a:pt x="1475" y="315"/>
                </a:lnTo>
                <a:lnTo>
                  <a:pt x="1476" y="313"/>
                </a:lnTo>
                <a:lnTo>
                  <a:pt x="1477" y="318"/>
                </a:lnTo>
                <a:lnTo>
                  <a:pt x="1478" y="318"/>
                </a:lnTo>
                <a:lnTo>
                  <a:pt x="1479" y="324"/>
                </a:lnTo>
                <a:lnTo>
                  <a:pt x="1479" y="327"/>
                </a:lnTo>
                <a:lnTo>
                  <a:pt x="1480" y="326"/>
                </a:lnTo>
                <a:lnTo>
                  <a:pt x="1481" y="330"/>
                </a:lnTo>
                <a:lnTo>
                  <a:pt x="1482" y="333"/>
                </a:lnTo>
                <a:lnTo>
                  <a:pt x="1483" y="343"/>
                </a:lnTo>
                <a:lnTo>
                  <a:pt x="1484" y="351"/>
                </a:lnTo>
                <a:lnTo>
                  <a:pt x="1485" y="358"/>
                </a:lnTo>
                <a:lnTo>
                  <a:pt x="1486" y="364"/>
                </a:lnTo>
                <a:lnTo>
                  <a:pt x="1487" y="370"/>
                </a:lnTo>
                <a:lnTo>
                  <a:pt x="1488" y="375"/>
                </a:lnTo>
                <a:lnTo>
                  <a:pt x="1489" y="373"/>
                </a:lnTo>
                <a:lnTo>
                  <a:pt x="1490" y="374"/>
                </a:lnTo>
                <a:lnTo>
                  <a:pt x="1491" y="366"/>
                </a:lnTo>
                <a:lnTo>
                  <a:pt x="1492" y="356"/>
                </a:lnTo>
                <a:lnTo>
                  <a:pt x="1493" y="346"/>
                </a:lnTo>
                <a:lnTo>
                  <a:pt x="1494" y="330"/>
                </a:lnTo>
                <a:lnTo>
                  <a:pt x="1495" y="304"/>
                </a:lnTo>
                <a:lnTo>
                  <a:pt x="1496" y="295"/>
                </a:lnTo>
                <a:lnTo>
                  <a:pt x="1497" y="282"/>
                </a:lnTo>
                <a:lnTo>
                  <a:pt x="1498" y="276"/>
                </a:lnTo>
                <a:lnTo>
                  <a:pt x="1499" y="274"/>
                </a:lnTo>
                <a:lnTo>
                  <a:pt x="1500" y="270"/>
                </a:lnTo>
                <a:lnTo>
                  <a:pt x="1501" y="273"/>
                </a:lnTo>
                <a:lnTo>
                  <a:pt x="1502" y="268"/>
                </a:lnTo>
                <a:lnTo>
                  <a:pt x="1503" y="271"/>
                </a:lnTo>
                <a:lnTo>
                  <a:pt x="1504" y="267"/>
                </a:lnTo>
                <a:lnTo>
                  <a:pt x="1505" y="270"/>
                </a:lnTo>
                <a:lnTo>
                  <a:pt x="1506" y="269"/>
                </a:lnTo>
                <a:lnTo>
                  <a:pt x="1507" y="275"/>
                </a:lnTo>
                <a:lnTo>
                  <a:pt x="1508" y="274"/>
                </a:lnTo>
                <a:lnTo>
                  <a:pt x="1509" y="278"/>
                </a:lnTo>
                <a:lnTo>
                  <a:pt x="1510" y="279"/>
                </a:lnTo>
                <a:lnTo>
                  <a:pt x="1511" y="278"/>
                </a:lnTo>
                <a:lnTo>
                  <a:pt x="1511" y="281"/>
                </a:lnTo>
                <a:lnTo>
                  <a:pt x="1512" y="287"/>
                </a:lnTo>
                <a:lnTo>
                  <a:pt x="1513" y="285"/>
                </a:lnTo>
                <a:lnTo>
                  <a:pt x="1514" y="282"/>
                </a:lnTo>
                <a:lnTo>
                  <a:pt x="1515" y="283"/>
                </a:lnTo>
                <a:lnTo>
                  <a:pt x="1516" y="284"/>
                </a:lnTo>
                <a:lnTo>
                  <a:pt x="1517" y="286"/>
                </a:lnTo>
                <a:lnTo>
                  <a:pt x="1518" y="282"/>
                </a:lnTo>
                <a:lnTo>
                  <a:pt x="1519" y="283"/>
                </a:lnTo>
                <a:lnTo>
                  <a:pt x="1520" y="279"/>
                </a:lnTo>
                <a:lnTo>
                  <a:pt x="1521" y="283"/>
                </a:lnTo>
                <a:lnTo>
                  <a:pt x="1522" y="279"/>
                </a:lnTo>
                <a:lnTo>
                  <a:pt x="1523" y="276"/>
                </a:lnTo>
                <a:lnTo>
                  <a:pt x="1524" y="278"/>
                </a:lnTo>
                <a:lnTo>
                  <a:pt x="1525" y="278"/>
                </a:lnTo>
                <a:lnTo>
                  <a:pt x="1526" y="284"/>
                </a:lnTo>
                <a:lnTo>
                  <a:pt x="1527" y="286"/>
                </a:lnTo>
                <a:lnTo>
                  <a:pt x="1528" y="279"/>
                </a:lnTo>
                <a:lnTo>
                  <a:pt x="1529" y="278"/>
                </a:lnTo>
                <a:lnTo>
                  <a:pt x="1530" y="274"/>
                </a:lnTo>
                <a:lnTo>
                  <a:pt x="1531" y="276"/>
                </a:lnTo>
                <a:lnTo>
                  <a:pt x="1532" y="273"/>
                </a:lnTo>
                <a:lnTo>
                  <a:pt x="1533" y="271"/>
                </a:lnTo>
                <a:lnTo>
                  <a:pt x="1534" y="270"/>
                </a:lnTo>
                <a:lnTo>
                  <a:pt x="1535" y="269"/>
                </a:lnTo>
                <a:lnTo>
                  <a:pt x="1536" y="276"/>
                </a:lnTo>
                <a:lnTo>
                  <a:pt x="1537" y="273"/>
                </a:lnTo>
                <a:lnTo>
                  <a:pt x="1538" y="277"/>
                </a:lnTo>
                <a:lnTo>
                  <a:pt x="1539" y="279"/>
                </a:lnTo>
                <a:lnTo>
                  <a:pt x="1540" y="273"/>
                </a:lnTo>
                <a:lnTo>
                  <a:pt x="1541" y="275"/>
                </a:lnTo>
                <a:lnTo>
                  <a:pt x="1542" y="272"/>
                </a:lnTo>
                <a:lnTo>
                  <a:pt x="1542" y="276"/>
                </a:lnTo>
                <a:lnTo>
                  <a:pt x="1543" y="274"/>
                </a:lnTo>
                <a:lnTo>
                  <a:pt x="1544" y="277"/>
                </a:lnTo>
                <a:lnTo>
                  <a:pt x="1545" y="280"/>
                </a:lnTo>
                <a:lnTo>
                  <a:pt x="1546" y="280"/>
                </a:lnTo>
                <a:lnTo>
                  <a:pt x="1547" y="272"/>
                </a:lnTo>
                <a:lnTo>
                  <a:pt x="1548" y="280"/>
                </a:lnTo>
                <a:lnTo>
                  <a:pt x="1549" y="276"/>
                </a:lnTo>
                <a:lnTo>
                  <a:pt x="1550" y="267"/>
                </a:lnTo>
                <a:lnTo>
                  <a:pt x="1551" y="274"/>
                </a:lnTo>
                <a:lnTo>
                  <a:pt x="1552" y="274"/>
                </a:lnTo>
                <a:lnTo>
                  <a:pt x="1553" y="281"/>
                </a:lnTo>
                <a:lnTo>
                  <a:pt x="1554" y="265"/>
                </a:lnTo>
                <a:lnTo>
                  <a:pt x="1555" y="274"/>
                </a:lnTo>
                <a:lnTo>
                  <a:pt x="1556" y="269"/>
                </a:lnTo>
                <a:lnTo>
                  <a:pt x="1557" y="258"/>
                </a:lnTo>
                <a:lnTo>
                  <a:pt x="1558" y="235"/>
                </a:lnTo>
                <a:lnTo>
                  <a:pt x="1559" y="180"/>
                </a:lnTo>
                <a:lnTo>
                  <a:pt x="1560" y="69"/>
                </a:lnTo>
                <a:lnTo>
                  <a:pt x="1561" y="11"/>
                </a:lnTo>
                <a:lnTo>
                  <a:pt x="1562" y="0"/>
                </a:lnTo>
                <a:lnTo>
                  <a:pt x="1563" y="71"/>
                </a:lnTo>
                <a:lnTo>
                  <a:pt x="1564" y="100"/>
                </a:lnTo>
                <a:lnTo>
                  <a:pt x="1565" y="158"/>
                </a:lnTo>
                <a:lnTo>
                  <a:pt x="1566" y="258"/>
                </a:lnTo>
                <a:lnTo>
                  <a:pt x="1567" y="313"/>
                </a:lnTo>
                <a:lnTo>
                  <a:pt x="1568" y="332"/>
                </a:lnTo>
                <a:lnTo>
                  <a:pt x="1569" y="328"/>
                </a:lnTo>
                <a:lnTo>
                  <a:pt x="1570" y="307"/>
                </a:lnTo>
                <a:lnTo>
                  <a:pt x="1571" y="304"/>
                </a:lnTo>
                <a:lnTo>
                  <a:pt x="1572" y="302"/>
                </a:lnTo>
                <a:lnTo>
                  <a:pt x="1573" y="303"/>
                </a:lnTo>
                <a:lnTo>
                  <a:pt x="1573" y="302"/>
                </a:lnTo>
                <a:lnTo>
                  <a:pt x="1574" y="304"/>
                </a:lnTo>
                <a:lnTo>
                  <a:pt x="1575" y="306"/>
                </a:lnTo>
                <a:lnTo>
                  <a:pt x="1576" y="312"/>
                </a:lnTo>
                <a:lnTo>
                  <a:pt x="1577" y="311"/>
                </a:lnTo>
                <a:lnTo>
                  <a:pt x="1578" y="317"/>
                </a:lnTo>
                <a:lnTo>
                  <a:pt x="1579" y="317"/>
                </a:lnTo>
                <a:lnTo>
                  <a:pt x="1580" y="322"/>
                </a:lnTo>
                <a:lnTo>
                  <a:pt x="1581" y="323"/>
                </a:lnTo>
                <a:lnTo>
                  <a:pt x="1582" y="328"/>
                </a:lnTo>
                <a:lnTo>
                  <a:pt x="1583" y="327"/>
                </a:lnTo>
                <a:lnTo>
                  <a:pt x="1584" y="332"/>
                </a:lnTo>
                <a:lnTo>
                  <a:pt x="1585" y="339"/>
                </a:lnTo>
                <a:lnTo>
                  <a:pt x="1586" y="348"/>
                </a:lnTo>
                <a:lnTo>
                  <a:pt x="1587" y="349"/>
                </a:lnTo>
                <a:lnTo>
                  <a:pt x="1588" y="361"/>
                </a:lnTo>
                <a:lnTo>
                  <a:pt x="1589" y="359"/>
                </a:lnTo>
                <a:lnTo>
                  <a:pt x="1590" y="369"/>
                </a:lnTo>
                <a:lnTo>
                  <a:pt x="1591" y="369"/>
                </a:lnTo>
                <a:lnTo>
                  <a:pt x="1592" y="380"/>
                </a:lnTo>
                <a:lnTo>
                  <a:pt x="1593" y="382"/>
                </a:lnTo>
                <a:lnTo>
                  <a:pt x="1594" y="382"/>
                </a:lnTo>
                <a:lnTo>
                  <a:pt x="1595" y="373"/>
                </a:lnTo>
                <a:lnTo>
                  <a:pt x="1596" y="366"/>
                </a:lnTo>
                <a:lnTo>
                  <a:pt x="1597" y="349"/>
                </a:lnTo>
                <a:lnTo>
                  <a:pt x="1598" y="333"/>
                </a:lnTo>
                <a:lnTo>
                  <a:pt x="1599" y="315"/>
                </a:lnTo>
                <a:lnTo>
                  <a:pt x="1600" y="299"/>
                </a:lnTo>
                <a:lnTo>
                  <a:pt x="1601" y="291"/>
                </a:lnTo>
                <a:lnTo>
                  <a:pt x="1602" y="287"/>
                </a:lnTo>
                <a:lnTo>
                  <a:pt x="1603" y="275"/>
                </a:lnTo>
                <a:lnTo>
                  <a:pt x="1604" y="278"/>
                </a:lnTo>
                <a:lnTo>
                  <a:pt x="1604" y="274"/>
                </a:lnTo>
                <a:lnTo>
                  <a:pt x="1605" y="275"/>
                </a:lnTo>
                <a:lnTo>
                  <a:pt x="1606" y="280"/>
                </a:lnTo>
                <a:lnTo>
                  <a:pt x="1607" y="280"/>
                </a:lnTo>
                <a:lnTo>
                  <a:pt x="1608" y="278"/>
                </a:lnTo>
                <a:lnTo>
                  <a:pt x="1609" y="282"/>
                </a:lnTo>
                <a:lnTo>
                  <a:pt x="1610" y="282"/>
                </a:lnTo>
                <a:lnTo>
                  <a:pt x="1611" y="281"/>
                </a:lnTo>
                <a:lnTo>
                  <a:pt x="1612" y="279"/>
                </a:lnTo>
                <a:lnTo>
                  <a:pt x="1613" y="282"/>
                </a:lnTo>
                <a:lnTo>
                  <a:pt x="1614" y="291"/>
                </a:lnTo>
                <a:lnTo>
                  <a:pt x="1615" y="291"/>
                </a:lnTo>
                <a:lnTo>
                  <a:pt x="1616" y="292"/>
                </a:lnTo>
                <a:lnTo>
                  <a:pt x="1617" y="290"/>
                </a:lnTo>
                <a:lnTo>
                  <a:pt x="1618" y="292"/>
                </a:lnTo>
                <a:lnTo>
                  <a:pt x="1619" y="293"/>
                </a:lnTo>
                <a:lnTo>
                  <a:pt x="1620" y="291"/>
                </a:lnTo>
                <a:lnTo>
                  <a:pt x="1621" y="291"/>
                </a:lnTo>
                <a:lnTo>
                  <a:pt x="1622" y="288"/>
                </a:lnTo>
                <a:lnTo>
                  <a:pt x="1623" y="291"/>
                </a:lnTo>
                <a:lnTo>
                  <a:pt x="1624" y="285"/>
                </a:lnTo>
                <a:lnTo>
                  <a:pt x="1625" y="286"/>
                </a:lnTo>
                <a:lnTo>
                  <a:pt x="1626" y="287"/>
                </a:lnTo>
                <a:lnTo>
                  <a:pt x="1627" y="292"/>
                </a:lnTo>
                <a:lnTo>
                  <a:pt x="1628" y="291"/>
                </a:lnTo>
                <a:lnTo>
                  <a:pt x="1629" y="290"/>
                </a:lnTo>
                <a:lnTo>
                  <a:pt x="1630" y="284"/>
                </a:lnTo>
                <a:lnTo>
                  <a:pt x="1631" y="281"/>
                </a:lnTo>
                <a:lnTo>
                  <a:pt x="1632" y="280"/>
                </a:lnTo>
                <a:lnTo>
                  <a:pt x="1633" y="284"/>
                </a:lnTo>
                <a:lnTo>
                  <a:pt x="1634" y="271"/>
                </a:lnTo>
                <a:lnTo>
                  <a:pt x="1635" y="274"/>
                </a:lnTo>
                <a:lnTo>
                  <a:pt x="1635" y="282"/>
                </a:lnTo>
                <a:lnTo>
                  <a:pt x="1636" y="277"/>
                </a:lnTo>
                <a:lnTo>
                  <a:pt x="1637" y="280"/>
                </a:lnTo>
                <a:lnTo>
                  <a:pt x="1638" y="285"/>
                </a:lnTo>
                <a:lnTo>
                  <a:pt x="1639" y="284"/>
                </a:lnTo>
                <a:lnTo>
                  <a:pt x="1640" y="280"/>
                </a:lnTo>
                <a:lnTo>
                  <a:pt x="1641" y="287"/>
                </a:lnTo>
                <a:lnTo>
                  <a:pt x="1642" y="283"/>
                </a:lnTo>
                <a:lnTo>
                  <a:pt x="1643" y="286"/>
                </a:lnTo>
                <a:lnTo>
                  <a:pt x="1644" y="288"/>
                </a:lnTo>
                <a:lnTo>
                  <a:pt x="1645" y="285"/>
                </a:lnTo>
                <a:lnTo>
                  <a:pt x="1646" y="288"/>
                </a:lnTo>
                <a:lnTo>
                  <a:pt x="1647" y="289"/>
                </a:lnTo>
                <a:lnTo>
                  <a:pt x="1648" y="287"/>
                </a:lnTo>
                <a:lnTo>
                  <a:pt x="1649" y="282"/>
                </a:lnTo>
                <a:lnTo>
                  <a:pt x="1650" y="286"/>
                </a:lnTo>
                <a:lnTo>
                  <a:pt x="1651" y="285"/>
                </a:lnTo>
                <a:lnTo>
                  <a:pt x="1652" y="287"/>
                </a:lnTo>
                <a:lnTo>
                  <a:pt x="1653" y="288"/>
                </a:lnTo>
                <a:lnTo>
                  <a:pt x="1654" y="283"/>
                </a:lnTo>
                <a:lnTo>
                  <a:pt x="1655" y="283"/>
                </a:lnTo>
                <a:lnTo>
                  <a:pt x="1656" y="282"/>
                </a:lnTo>
                <a:lnTo>
                  <a:pt x="1657" y="278"/>
                </a:lnTo>
                <a:lnTo>
                  <a:pt x="1658" y="269"/>
                </a:lnTo>
                <a:lnTo>
                  <a:pt x="1659" y="232"/>
                </a:lnTo>
                <a:lnTo>
                  <a:pt x="1660" y="173"/>
                </a:lnTo>
                <a:lnTo>
                  <a:pt x="1661" y="77"/>
                </a:lnTo>
                <a:lnTo>
                  <a:pt x="1662" y="23"/>
                </a:lnTo>
                <a:lnTo>
                  <a:pt x="1663" y="12"/>
                </a:lnTo>
                <a:lnTo>
                  <a:pt x="1664" y="81"/>
                </a:lnTo>
                <a:lnTo>
                  <a:pt x="1665" y="107"/>
                </a:lnTo>
                <a:lnTo>
                  <a:pt x="1666" y="173"/>
                </a:lnTo>
                <a:lnTo>
                  <a:pt x="1666" y="274"/>
                </a:lnTo>
                <a:lnTo>
                  <a:pt x="1667" y="330"/>
                </a:lnTo>
                <a:lnTo>
                  <a:pt x="1668" y="339"/>
                </a:lnTo>
                <a:lnTo>
                  <a:pt x="1669" y="336"/>
                </a:lnTo>
                <a:lnTo>
                  <a:pt x="1670" y="324"/>
                </a:lnTo>
                <a:lnTo>
                  <a:pt x="1671" y="312"/>
                </a:lnTo>
                <a:lnTo>
                  <a:pt x="1672" y="311"/>
                </a:lnTo>
                <a:lnTo>
                  <a:pt x="1673" y="317"/>
                </a:lnTo>
                <a:lnTo>
                  <a:pt x="1674" y="319"/>
                </a:lnTo>
                <a:lnTo>
                  <a:pt x="1675" y="316"/>
                </a:lnTo>
                <a:lnTo>
                  <a:pt x="1676" y="321"/>
                </a:lnTo>
                <a:lnTo>
                  <a:pt x="1677" y="325"/>
                </a:lnTo>
                <a:lnTo>
                  <a:pt x="1678" y="325"/>
                </a:lnTo>
                <a:lnTo>
                  <a:pt x="1679" y="326"/>
                </a:lnTo>
                <a:lnTo>
                  <a:pt x="1680" y="335"/>
                </a:lnTo>
                <a:lnTo>
                  <a:pt x="1681" y="334"/>
                </a:lnTo>
                <a:lnTo>
                  <a:pt x="1682" y="334"/>
                </a:lnTo>
                <a:lnTo>
                  <a:pt x="1683" y="336"/>
                </a:lnTo>
                <a:lnTo>
                  <a:pt x="1684" y="347"/>
                </a:lnTo>
                <a:lnTo>
                  <a:pt x="1685" y="355"/>
                </a:lnTo>
                <a:lnTo>
                  <a:pt x="1686" y="352"/>
                </a:lnTo>
                <a:lnTo>
                  <a:pt x="1687" y="360"/>
                </a:lnTo>
                <a:lnTo>
                  <a:pt x="1688" y="366"/>
                </a:lnTo>
                <a:lnTo>
                  <a:pt x="1689" y="374"/>
                </a:lnTo>
                <a:lnTo>
                  <a:pt x="1690" y="377"/>
                </a:lnTo>
                <a:lnTo>
                  <a:pt x="1691" y="391"/>
                </a:lnTo>
                <a:lnTo>
                  <a:pt x="1692" y="396"/>
                </a:lnTo>
                <a:lnTo>
                  <a:pt x="1693" y="395"/>
                </a:lnTo>
                <a:lnTo>
                  <a:pt x="1694" y="394"/>
                </a:lnTo>
                <a:lnTo>
                  <a:pt x="1695" y="392"/>
                </a:lnTo>
                <a:lnTo>
                  <a:pt x="1696" y="386"/>
                </a:lnTo>
                <a:lnTo>
                  <a:pt x="1697" y="379"/>
                </a:lnTo>
                <a:lnTo>
                  <a:pt x="1697" y="360"/>
                </a:lnTo>
                <a:lnTo>
                  <a:pt x="1698" y="342"/>
                </a:lnTo>
                <a:lnTo>
                  <a:pt x="1699" y="320"/>
                </a:lnTo>
                <a:lnTo>
                  <a:pt x="1700" y="301"/>
                </a:lnTo>
                <a:lnTo>
                  <a:pt x="1701" y="295"/>
                </a:lnTo>
                <a:lnTo>
                  <a:pt x="1702" y="292"/>
                </a:lnTo>
                <a:lnTo>
                  <a:pt x="1703" y="283"/>
                </a:lnTo>
                <a:lnTo>
                  <a:pt x="1704" y="282"/>
                </a:lnTo>
                <a:lnTo>
                  <a:pt x="1705" y="284"/>
                </a:lnTo>
                <a:lnTo>
                  <a:pt x="1706" y="285"/>
                </a:lnTo>
                <a:lnTo>
                  <a:pt x="1707" y="282"/>
                </a:lnTo>
                <a:lnTo>
                  <a:pt x="1708" y="278"/>
                </a:lnTo>
                <a:lnTo>
                  <a:pt x="1709" y="282"/>
                </a:lnTo>
                <a:lnTo>
                  <a:pt x="1710" y="278"/>
                </a:lnTo>
                <a:lnTo>
                  <a:pt x="1711" y="295"/>
                </a:lnTo>
                <a:lnTo>
                  <a:pt x="1712" y="291"/>
                </a:lnTo>
                <a:lnTo>
                  <a:pt x="1713" y="290"/>
                </a:lnTo>
                <a:lnTo>
                  <a:pt x="1714" y="295"/>
                </a:lnTo>
                <a:lnTo>
                  <a:pt x="1715" y="296"/>
                </a:lnTo>
                <a:lnTo>
                  <a:pt x="1716" y="286"/>
                </a:lnTo>
                <a:lnTo>
                  <a:pt x="1717" y="299"/>
                </a:lnTo>
                <a:lnTo>
                  <a:pt x="1718" y="291"/>
                </a:lnTo>
                <a:lnTo>
                  <a:pt x="1719" y="298"/>
                </a:lnTo>
                <a:lnTo>
                  <a:pt x="1720" y="293"/>
                </a:lnTo>
                <a:lnTo>
                  <a:pt x="1721" y="297"/>
                </a:lnTo>
                <a:lnTo>
                  <a:pt x="1722" y="297"/>
                </a:lnTo>
                <a:lnTo>
                  <a:pt x="1723" y="300"/>
                </a:lnTo>
                <a:lnTo>
                  <a:pt x="1724" y="292"/>
                </a:lnTo>
                <a:lnTo>
                  <a:pt x="1725" y="295"/>
                </a:lnTo>
                <a:lnTo>
                  <a:pt x="1726" y="283"/>
                </a:lnTo>
                <a:lnTo>
                  <a:pt x="1727" y="283"/>
                </a:lnTo>
                <a:lnTo>
                  <a:pt x="1728" y="297"/>
                </a:lnTo>
                <a:lnTo>
                  <a:pt x="1728" y="297"/>
                </a:lnTo>
                <a:lnTo>
                  <a:pt x="1729" y="287"/>
                </a:lnTo>
                <a:lnTo>
                  <a:pt x="1730" y="288"/>
                </a:lnTo>
                <a:lnTo>
                  <a:pt x="1731" y="290"/>
                </a:lnTo>
                <a:lnTo>
                  <a:pt x="1732" y="273"/>
                </a:lnTo>
                <a:lnTo>
                  <a:pt x="1733" y="277"/>
                </a:lnTo>
                <a:lnTo>
                  <a:pt x="1734" y="278"/>
                </a:lnTo>
                <a:lnTo>
                  <a:pt x="1735" y="275"/>
                </a:lnTo>
                <a:lnTo>
                  <a:pt x="1736" y="278"/>
                </a:lnTo>
                <a:lnTo>
                  <a:pt x="1737" y="272"/>
                </a:lnTo>
                <a:lnTo>
                  <a:pt x="1738" y="271"/>
                </a:lnTo>
                <a:lnTo>
                  <a:pt x="1739" y="277"/>
                </a:lnTo>
                <a:lnTo>
                  <a:pt x="1740" y="279"/>
                </a:lnTo>
                <a:lnTo>
                  <a:pt x="1741" y="279"/>
                </a:lnTo>
                <a:lnTo>
                  <a:pt x="1742" y="273"/>
                </a:lnTo>
                <a:lnTo>
                  <a:pt x="1743" y="278"/>
                </a:lnTo>
                <a:lnTo>
                  <a:pt x="1744" y="282"/>
                </a:lnTo>
                <a:lnTo>
                  <a:pt x="1745" y="287"/>
                </a:lnTo>
                <a:lnTo>
                  <a:pt x="1746" y="280"/>
                </a:lnTo>
                <a:lnTo>
                  <a:pt x="1747" y="284"/>
                </a:lnTo>
                <a:lnTo>
                  <a:pt x="1748" y="287"/>
                </a:lnTo>
                <a:lnTo>
                  <a:pt x="1749" y="280"/>
                </a:lnTo>
                <a:lnTo>
                  <a:pt x="1750" y="274"/>
                </a:lnTo>
                <a:lnTo>
                  <a:pt x="1751" y="272"/>
                </a:lnTo>
                <a:lnTo>
                  <a:pt x="1752" y="278"/>
                </a:lnTo>
                <a:lnTo>
                  <a:pt x="1753" y="280"/>
                </a:lnTo>
                <a:lnTo>
                  <a:pt x="1754" y="282"/>
                </a:lnTo>
                <a:lnTo>
                  <a:pt x="1755" y="280"/>
                </a:lnTo>
                <a:lnTo>
                  <a:pt x="1756" y="279"/>
                </a:lnTo>
                <a:lnTo>
                  <a:pt x="1757" y="278"/>
                </a:lnTo>
                <a:lnTo>
                  <a:pt x="1758" y="278"/>
                </a:lnTo>
                <a:lnTo>
                  <a:pt x="1759" y="274"/>
                </a:lnTo>
                <a:lnTo>
                  <a:pt x="1760" y="267"/>
                </a:lnTo>
                <a:lnTo>
                  <a:pt x="1760" y="265"/>
                </a:lnTo>
                <a:lnTo>
                  <a:pt x="1761" y="229"/>
                </a:lnTo>
                <a:lnTo>
                  <a:pt x="1762" y="174"/>
                </a:lnTo>
                <a:lnTo>
                  <a:pt x="1763" y="76"/>
                </a:lnTo>
                <a:lnTo>
                  <a:pt x="1764" y="33"/>
                </a:lnTo>
                <a:lnTo>
                  <a:pt x="1765" y="29"/>
                </a:lnTo>
                <a:lnTo>
                  <a:pt x="1766" y="112"/>
                </a:lnTo>
                <a:lnTo>
                  <a:pt x="1767" y="138"/>
                </a:lnTo>
                <a:lnTo>
                  <a:pt x="1768" y="208"/>
                </a:lnTo>
                <a:lnTo>
                  <a:pt x="1769" y="282"/>
                </a:lnTo>
                <a:lnTo>
                  <a:pt x="1770" y="328"/>
                </a:lnTo>
                <a:lnTo>
                  <a:pt x="1771" y="332"/>
                </a:lnTo>
                <a:lnTo>
                  <a:pt x="1772" y="330"/>
                </a:lnTo>
                <a:lnTo>
                  <a:pt x="1773" y="314"/>
                </a:lnTo>
                <a:lnTo>
                  <a:pt x="1774" y="308"/>
                </a:lnTo>
                <a:lnTo>
                  <a:pt x="1775" y="300"/>
                </a:lnTo>
                <a:lnTo>
                  <a:pt x="1776" y="300"/>
                </a:lnTo>
                <a:lnTo>
                  <a:pt x="1777" y="301"/>
                </a:lnTo>
                <a:lnTo>
                  <a:pt x="1778" y="304"/>
                </a:lnTo>
                <a:lnTo>
                  <a:pt x="1779" y="304"/>
                </a:lnTo>
                <a:lnTo>
                  <a:pt x="1780" y="304"/>
                </a:lnTo>
                <a:lnTo>
                  <a:pt x="1781" y="311"/>
                </a:lnTo>
                <a:lnTo>
                  <a:pt x="1782" y="314"/>
                </a:lnTo>
                <a:lnTo>
                  <a:pt x="1783" y="317"/>
                </a:lnTo>
                <a:lnTo>
                  <a:pt x="1784" y="317"/>
                </a:lnTo>
                <a:lnTo>
                  <a:pt x="1785" y="313"/>
                </a:lnTo>
                <a:lnTo>
                  <a:pt x="1786" y="324"/>
                </a:lnTo>
                <a:lnTo>
                  <a:pt x="1787" y="328"/>
                </a:lnTo>
                <a:lnTo>
                  <a:pt x="1788" y="326"/>
                </a:lnTo>
                <a:lnTo>
                  <a:pt x="1789" y="334"/>
                </a:lnTo>
                <a:lnTo>
                  <a:pt x="1790" y="339"/>
                </a:lnTo>
                <a:lnTo>
                  <a:pt x="1791" y="343"/>
                </a:lnTo>
                <a:lnTo>
                  <a:pt x="1791" y="348"/>
                </a:lnTo>
                <a:lnTo>
                  <a:pt x="1792" y="356"/>
                </a:lnTo>
                <a:lnTo>
                  <a:pt x="1793" y="362"/>
                </a:lnTo>
                <a:lnTo>
                  <a:pt x="1794" y="369"/>
                </a:lnTo>
                <a:lnTo>
                  <a:pt x="1795" y="370"/>
                </a:lnTo>
                <a:lnTo>
                  <a:pt x="1796" y="381"/>
                </a:lnTo>
                <a:lnTo>
                  <a:pt x="1797" y="377"/>
                </a:lnTo>
                <a:lnTo>
                  <a:pt x="1798" y="371"/>
                </a:lnTo>
                <a:lnTo>
                  <a:pt x="1799" y="356"/>
                </a:lnTo>
                <a:lnTo>
                  <a:pt x="1800" y="336"/>
                </a:lnTo>
                <a:lnTo>
                  <a:pt x="1801" y="328"/>
                </a:lnTo>
                <a:lnTo>
                  <a:pt x="1802" y="314"/>
                </a:lnTo>
                <a:lnTo>
                  <a:pt x="1803" y="293"/>
                </a:lnTo>
                <a:lnTo>
                  <a:pt x="1804" y="290"/>
                </a:lnTo>
                <a:lnTo>
                  <a:pt x="1805" y="274"/>
                </a:lnTo>
                <a:lnTo>
                  <a:pt x="1806" y="277"/>
                </a:lnTo>
                <a:lnTo>
                  <a:pt x="1807" y="270"/>
                </a:lnTo>
                <a:lnTo>
                  <a:pt x="1808" y="278"/>
                </a:lnTo>
                <a:lnTo>
                  <a:pt x="1809" y="272"/>
                </a:lnTo>
                <a:lnTo>
                  <a:pt x="1810" y="276"/>
                </a:lnTo>
                <a:lnTo>
                  <a:pt x="1811" y="277"/>
                </a:lnTo>
                <a:lnTo>
                  <a:pt x="1812" y="277"/>
                </a:lnTo>
                <a:lnTo>
                  <a:pt x="1813" y="281"/>
                </a:lnTo>
                <a:lnTo>
                  <a:pt x="1814" y="280"/>
                </a:lnTo>
                <a:lnTo>
                  <a:pt x="1815" y="273"/>
                </a:lnTo>
                <a:lnTo>
                  <a:pt x="1816" y="282"/>
                </a:lnTo>
                <a:lnTo>
                  <a:pt x="1817" y="278"/>
                </a:lnTo>
                <a:lnTo>
                  <a:pt x="1818" y="287"/>
                </a:lnTo>
                <a:lnTo>
                  <a:pt x="1819" y="291"/>
                </a:lnTo>
                <a:lnTo>
                  <a:pt x="1820" y="286"/>
                </a:lnTo>
                <a:lnTo>
                  <a:pt x="1821" y="281"/>
                </a:lnTo>
                <a:lnTo>
                  <a:pt x="1822" y="289"/>
                </a:lnTo>
                <a:lnTo>
                  <a:pt x="1822" y="281"/>
                </a:lnTo>
                <a:lnTo>
                  <a:pt x="1823" y="287"/>
                </a:lnTo>
                <a:lnTo>
                  <a:pt x="1824" y="289"/>
                </a:lnTo>
                <a:lnTo>
                  <a:pt x="1825" y="294"/>
                </a:lnTo>
                <a:lnTo>
                  <a:pt x="1826" y="286"/>
                </a:lnTo>
                <a:lnTo>
                  <a:pt x="1827" y="274"/>
                </a:lnTo>
                <a:lnTo>
                  <a:pt x="1828" y="287"/>
                </a:lnTo>
                <a:lnTo>
                  <a:pt x="1829" y="280"/>
                </a:lnTo>
                <a:lnTo>
                  <a:pt x="1830" y="278"/>
                </a:lnTo>
                <a:lnTo>
                  <a:pt x="1831" y="281"/>
                </a:lnTo>
                <a:lnTo>
                  <a:pt x="1832" y="279"/>
                </a:lnTo>
                <a:lnTo>
                  <a:pt x="1833" y="285"/>
                </a:lnTo>
                <a:lnTo>
                  <a:pt x="1834" y="282"/>
                </a:lnTo>
                <a:lnTo>
                  <a:pt x="1835" y="275"/>
                </a:lnTo>
                <a:lnTo>
                  <a:pt x="1836" y="277"/>
                </a:lnTo>
                <a:lnTo>
                  <a:pt x="1837" y="273"/>
                </a:lnTo>
                <a:lnTo>
                  <a:pt x="1838" y="275"/>
                </a:lnTo>
                <a:lnTo>
                  <a:pt x="1839" y="268"/>
                </a:lnTo>
                <a:lnTo>
                  <a:pt x="1840" y="269"/>
                </a:lnTo>
                <a:lnTo>
                  <a:pt x="1841" y="271"/>
                </a:lnTo>
                <a:lnTo>
                  <a:pt x="1842" y="269"/>
                </a:lnTo>
                <a:lnTo>
                  <a:pt x="1843" y="269"/>
                </a:lnTo>
                <a:lnTo>
                  <a:pt x="1844" y="270"/>
                </a:lnTo>
                <a:lnTo>
                  <a:pt x="1845" y="269"/>
                </a:lnTo>
                <a:lnTo>
                  <a:pt x="1846" y="280"/>
                </a:lnTo>
                <a:lnTo>
                  <a:pt x="1847" y="280"/>
                </a:lnTo>
                <a:lnTo>
                  <a:pt x="1848" y="267"/>
                </a:lnTo>
                <a:lnTo>
                  <a:pt x="1849" y="274"/>
                </a:lnTo>
                <a:lnTo>
                  <a:pt x="1850" y="274"/>
                </a:lnTo>
                <a:lnTo>
                  <a:pt x="1851" y="274"/>
                </a:lnTo>
                <a:lnTo>
                  <a:pt x="1852" y="284"/>
                </a:lnTo>
                <a:lnTo>
                  <a:pt x="1853" y="269"/>
                </a:lnTo>
                <a:lnTo>
                  <a:pt x="1854" y="277"/>
                </a:lnTo>
                <a:lnTo>
                  <a:pt x="1855" y="287"/>
                </a:lnTo>
                <a:lnTo>
                  <a:pt x="1856" y="273"/>
                </a:lnTo>
                <a:lnTo>
                  <a:pt x="1857" y="270"/>
                </a:lnTo>
                <a:lnTo>
                  <a:pt x="1858" y="274"/>
                </a:lnTo>
                <a:lnTo>
                  <a:pt x="1859" y="284"/>
                </a:lnTo>
                <a:lnTo>
                  <a:pt x="1860" y="274"/>
                </a:lnTo>
                <a:lnTo>
                  <a:pt x="1861" y="273"/>
                </a:lnTo>
                <a:lnTo>
                  <a:pt x="1861" y="271"/>
                </a:lnTo>
                <a:lnTo>
                  <a:pt x="1862" y="283"/>
                </a:lnTo>
                <a:lnTo>
                  <a:pt x="1863" y="275"/>
                </a:lnTo>
                <a:lnTo>
                  <a:pt x="1864" y="265"/>
                </a:lnTo>
                <a:lnTo>
                  <a:pt x="1865" y="253"/>
                </a:lnTo>
                <a:lnTo>
                  <a:pt x="1866" y="223"/>
                </a:lnTo>
                <a:lnTo>
                  <a:pt x="1867" y="167"/>
                </a:lnTo>
                <a:lnTo>
                  <a:pt x="1868" y="69"/>
                </a:lnTo>
                <a:lnTo>
                  <a:pt x="1869" y="51"/>
                </a:lnTo>
                <a:lnTo>
                  <a:pt x="1870" y="70"/>
                </a:lnTo>
                <a:lnTo>
                  <a:pt x="1871" y="151"/>
                </a:lnTo>
                <a:lnTo>
                  <a:pt x="1872" y="173"/>
                </a:lnTo>
                <a:lnTo>
                  <a:pt x="1873" y="256"/>
                </a:lnTo>
                <a:lnTo>
                  <a:pt x="1874" y="324"/>
                </a:lnTo>
                <a:lnTo>
                  <a:pt x="1875" y="330"/>
                </a:lnTo>
                <a:lnTo>
                  <a:pt x="1876" y="326"/>
                </a:lnTo>
                <a:lnTo>
                  <a:pt x="1877" y="321"/>
                </a:lnTo>
                <a:lnTo>
                  <a:pt x="1878" y="313"/>
                </a:lnTo>
                <a:lnTo>
                  <a:pt x="1879" y="304"/>
                </a:lnTo>
                <a:lnTo>
                  <a:pt x="1880" y="300"/>
                </a:lnTo>
                <a:lnTo>
                  <a:pt x="1881" y="302"/>
                </a:lnTo>
                <a:lnTo>
                  <a:pt x="1882" y="306"/>
                </a:lnTo>
                <a:lnTo>
                  <a:pt x="1883" y="300"/>
                </a:lnTo>
                <a:lnTo>
                  <a:pt x="1884" y="298"/>
                </a:lnTo>
                <a:lnTo>
                  <a:pt x="1885" y="306"/>
                </a:lnTo>
                <a:lnTo>
                  <a:pt x="1886" y="294"/>
                </a:lnTo>
                <a:lnTo>
                  <a:pt x="1887" y="317"/>
                </a:lnTo>
                <a:lnTo>
                  <a:pt x="1888" y="309"/>
                </a:lnTo>
                <a:lnTo>
                  <a:pt x="1889" y="309"/>
                </a:lnTo>
                <a:lnTo>
                  <a:pt x="1890" y="317"/>
                </a:lnTo>
                <a:lnTo>
                  <a:pt x="1891" y="316"/>
                </a:lnTo>
                <a:lnTo>
                  <a:pt x="1892" y="321"/>
                </a:lnTo>
                <a:lnTo>
                  <a:pt x="1892" y="325"/>
                </a:lnTo>
                <a:lnTo>
                  <a:pt x="1893" y="326"/>
                </a:lnTo>
                <a:lnTo>
                  <a:pt x="1894" y="332"/>
                </a:lnTo>
                <a:lnTo>
                  <a:pt x="1895" y="337"/>
                </a:lnTo>
                <a:lnTo>
                  <a:pt x="1896" y="342"/>
                </a:lnTo>
                <a:lnTo>
                  <a:pt x="1897" y="344"/>
                </a:lnTo>
                <a:lnTo>
                  <a:pt x="1898" y="352"/>
                </a:lnTo>
                <a:lnTo>
                  <a:pt x="1899" y="366"/>
                </a:lnTo>
                <a:lnTo>
                  <a:pt x="1900" y="366"/>
                </a:lnTo>
                <a:lnTo>
                  <a:pt x="1901" y="362"/>
                </a:lnTo>
                <a:lnTo>
                  <a:pt x="1902" y="361"/>
                </a:lnTo>
                <a:lnTo>
                  <a:pt x="1903" y="356"/>
                </a:lnTo>
                <a:lnTo>
                  <a:pt x="1904" y="351"/>
                </a:lnTo>
                <a:lnTo>
                  <a:pt x="1905" y="327"/>
                </a:lnTo>
                <a:lnTo>
                  <a:pt x="1906" y="318"/>
                </a:lnTo>
                <a:lnTo>
                  <a:pt x="1907" y="306"/>
                </a:lnTo>
                <a:lnTo>
                  <a:pt x="1908" y="293"/>
                </a:lnTo>
                <a:lnTo>
                  <a:pt x="1909" y="274"/>
                </a:lnTo>
                <a:lnTo>
                  <a:pt x="1910" y="265"/>
                </a:lnTo>
                <a:lnTo>
                  <a:pt x="1911" y="271"/>
                </a:lnTo>
                <a:lnTo>
                  <a:pt x="1912" y="274"/>
                </a:lnTo>
                <a:lnTo>
                  <a:pt x="1913" y="266"/>
                </a:lnTo>
                <a:lnTo>
                  <a:pt x="1914" y="269"/>
                </a:lnTo>
                <a:lnTo>
                  <a:pt x="1915" y="267"/>
                </a:lnTo>
                <a:lnTo>
                  <a:pt x="1916" y="273"/>
                </a:lnTo>
                <a:lnTo>
                  <a:pt x="1917" y="269"/>
                </a:lnTo>
                <a:lnTo>
                  <a:pt x="1918" y="271"/>
                </a:lnTo>
                <a:lnTo>
                  <a:pt x="1919" y="274"/>
                </a:lnTo>
                <a:lnTo>
                  <a:pt x="1920" y="282"/>
                </a:lnTo>
                <a:lnTo>
                  <a:pt x="1921" y="267"/>
                </a:lnTo>
                <a:lnTo>
                  <a:pt x="1922" y="278"/>
                </a:lnTo>
                <a:lnTo>
                  <a:pt x="1923" y="281"/>
                </a:lnTo>
                <a:lnTo>
                  <a:pt x="1923" y="279"/>
                </a:lnTo>
                <a:lnTo>
                  <a:pt x="1924" y="285"/>
                </a:lnTo>
                <a:lnTo>
                  <a:pt x="1925" y="284"/>
                </a:lnTo>
                <a:lnTo>
                  <a:pt x="1926" y="284"/>
                </a:lnTo>
                <a:lnTo>
                  <a:pt x="1927" y="280"/>
                </a:lnTo>
                <a:lnTo>
                  <a:pt x="1928" y="278"/>
                </a:lnTo>
                <a:lnTo>
                  <a:pt x="1929" y="274"/>
                </a:lnTo>
                <a:lnTo>
                  <a:pt x="1930" y="282"/>
                </a:lnTo>
                <a:lnTo>
                  <a:pt x="1931" y="287"/>
                </a:lnTo>
                <a:lnTo>
                  <a:pt x="1932" y="282"/>
                </a:lnTo>
                <a:lnTo>
                  <a:pt x="1933" y="272"/>
                </a:lnTo>
                <a:lnTo>
                  <a:pt x="1934" y="274"/>
                </a:lnTo>
                <a:lnTo>
                  <a:pt x="1935" y="269"/>
                </a:lnTo>
                <a:lnTo>
                  <a:pt x="1936" y="274"/>
                </a:lnTo>
                <a:lnTo>
                  <a:pt x="1937" y="279"/>
                </a:lnTo>
                <a:lnTo>
                  <a:pt x="1938" y="274"/>
                </a:lnTo>
                <a:lnTo>
                  <a:pt x="1939" y="276"/>
                </a:lnTo>
                <a:lnTo>
                  <a:pt x="1940" y="276"/>
                </a:lnTo>
                <a:lnTo>
                  <a:pt x="1941" y="270"/>
                </a:lnTo>
                <a:lnTo>
                  <a:pt x="1942" y="271"/>
                </a:lnTo>
                <a:lnTo>
                  <a:pt x="1943" y="277"/>
                </a:lnTo>
                <a:lnTo>
                  <a:pt x="1944" y="266"/>
                </a:lnTo>
                <a:lnTo>
                  <a:pt x="1945" y="264"/>
                </a:lnTo>
                <a:lnTo>
                  <a:pt x="1946" y="267"/>
                </a:lnTo>
                <a:lnTo>
                  <a:pt x="1947" y="267"/>
                </a:lnTo>
                <a:lnTo>
                  <a:pt x="1948" y="269"/>
                </a:lnTo>
                <a:lnTo>
                  <a:pt x="1949" y="271"/>
                </a:lnTo>
                <a:lnTo>
                  <a:pt x="1950" y="273"/>
                </a:lnTo>
                <a:lnTo>
                  <a:pt x="1951" y="277"/>
                </a:lnTo>
                <a:lnTo>
                  <a:pt x="1952" y="274"/>
                </a:lnTo>
                <a:lnTo>
                  <a:pt x="1953" y="275"/>
                </a:lnTo>
                <a:lnTo>
                  <a:pt x="1954" y="278"/>
                </a:lnTo>
                <a:lnTo>
                  <a:pt x="1954" y="278"/>
                </a:lnTo>
                <a:lnTo>
                  <a:pt x="1955" y="278"/>
                </a:lnTo>
                <a:lnTo>
                  <a:pt x="1956" y="282"/>
                </a:lnTo>
                <a:lnTo>
                  <a:pt x="1957" y="283"/>
                </a:lnTo>
                <a:lnTo>
                  <a:pt x="1958" y="285"/>
                </a:lnTo>
                <a:lnTo>
                  <a:pt x="1959" y="276"/>
                </a:lnTo>
                <a:lnTo>
                  <a:pt x="1960" y="278"/>
                </a:lnTo>
                <a:lnTo>
                  <a:pt x="1961" y="278"/>
                </a:lnTo>
                <a:lnTo>
                  <a:pt x="1962" y="286"/>
                </a:lnTo>
                <a:lnTo>
                  <a:pt x="1963" y="278"/>
                </a:lnTo>
                <a:lnTo>
                  <a:pt x="1964" y="272"/>
                </a:lnTo>
                <a:lnTo>
                  <a:pt x="1965" y="280"/>
                </a:lnTo>
                <a:lnTo>
                  <a:pt x="1966" y="281"/>
                </a:lnTo>
                <a:lnTo>
                  <a:pt x="1967" y="278"/>
                </a:lnTo>
                <a:lnTo>
                  <a:pt x="1968" y="276"/>
                </a:lnTo>
                <a:lnTo>
                  <a:pt x="1969" y="265"/>
                </a:lnTo>
                <a:lnTo>
                  <a:pt x="1970" y="239"/>
                </a:lnTo>
                <a:lnTo>
                  <a:pt x="1971" y="219"/>
                </a:lnTo>
                <a:lnTo>
                  <a:pt x="1972" y="111"/>
                </a:lnTo>
                <a:lnTo>
                  <a:pt x="1973" y="29"/>
                </a:lnTo>
                <a:lnTo>
                  <a:pt x="1974" y="21"/>
                </a:lnTo>
                <a:lnTo>
                  <a:pt x="1975" y="78"/>
                </a:lnTo>
                <a:lnTo>
                  <a:pt x="1976" y="110"/>
                </a:lnTo>
                <a:lnTo>
                  <a:pt x="1977" y="169"/>
                </a:lnTo>
                <a:lnTo>
                  <a:pt x="1978" y="264"/>
                </a:lnTo>
                <a:lnTo>
                  <a:pt x="1979" y="322"/>
                </a:lnTo>
                <a:lnTo>
                  <a:pt x="1980" y="339"/>
                </a:lnTo>
                <a:lnTo>
                  <a:pt x="1981" y="335"/>
                </a:lnTo>
                <a:lnTo>
                  <a:pt x="1982" y="329"/>
                </a:lnTo>
                <a:lnTo>
                  <a:pt x="1983" y="318"/>
                </a:lnTo>
                <a:lnTo>
                  <a:pt x="1984" y="309"/>
                </a:lnTo>
                <a:lnTo>
                  <a:pt x="1985" y="311"/>
                </a:lnTo>
                <a:lnTo>
                  <a:pt x="1986" y="313"/>
                </a:lnTo>
                <a:lnTo>
                  <a:pt x="1986" y="312"/>
                </a:lnTo>
                <a:lnTo>
                  <a:pt x="1987" y="313"/>
                </a:lnTo>
                <a:lnTo>
                  <a:pt x="1988" y="317"/>
                </a:lnTo>
                <a:lnTo>
                  <a:pt x="1989" y="317"/>
                </a:lnTo>
                <a:lnTo>
                  <a:pt x="1990" y="320"/>
                </a:lnTo>
                <a:lnTo>
                  <a:pt x="1991" y="326"/>
                </a:lnTo>
                <a:lnTo>
                  <a:pt x="1992" y="330"/>
                </a:lnTo>
                <a:lnTo>
                  <a:pt x="1993" y="327"/>
                </a:lnTo>
                <a:lnTo>
                  <a:pt x="1994" y="337"/>
                </a:lnTo>
                <a:lnTo>
                  <a:pt x="1995" y="340"/>
                </a:lnTo>
                <a:lnTo>
                  <a:pt x="1996" y="331"/>
                </a:lnTo>
                <a:lnTo>
                  <a:pt x="1997" y="351"/>
                </a:lnTo>
                <a:lnTo>
                  <a:pt x="1998" y="352"/>
                </a:lnTo>
                <a:lnTo>
                  <a:pt x="1999" y="348"/>
                </a:lnTo>
                <a:lnTo>
                  <a:pt x="2000" y="361"/>
                </a:lnTo>
                <a:lnTo>
                  <a:pt x="2001" y="372"/>
                </a:lnTo>
                <a:lnTo>
                  <a:pt x="2002" y="373"/>
                </a:lnTo>
                <a:lnTo>
                  <a:pt x="2003" y="380"/>
                </a:lnTo>
                <a:lnTo>
                  <a:pt x="2004" y="380"/>
                </a:lnTo>
                <a:lnTo>
                  <a:pt x="2005" y="383"/>
                </a:lnTo>
                <a:lnTo>
                  <a:pt x="2006" y="385"/>
                </a:lnTo>
                <a:lnTo>
                  <a:pt x="2007" y="370"/>
                </a:lnTo>
                <a:lnTo>
                  <a:pt x="2008" y="355"/>
                </a:lnTo>
                <a:lnTo>
                  <a:pt x="2009" y="347"/>
                </a:lnTo>
                <a:lnTo>
                  <a:pt x="2010" y="331"/>
                </a:lnTo>
                <a:lnTo>
                  <a:pt x="2011" y="313"/>
                </a:lnTo>
                <a:lnTo>
                  <a:pt x="2012" y="297"/>
                </a:lnTo>
                <a:lnTo>
                  <a:pt x="2013" y="287"/>
                </a:lnTo>
                <a:lnTo>
                  <a:pt x="2014" y="282"/>
                </a:lnTo>
                <a:lnTo>
                  <a:pt x="2015" y="275"/>
                </a:lnTo>
                <a:lnTo>
                  <a:pt x="2016" y="282"/>
                </a:lnTo>
                <a:lnTo>
                  <a:pt x="2017" y="283"/>
                </a:lnTo>
                <a:lnTo>
                  <a:pt x="2017" y="282"/>
                </a:lnTo>
                <a:lnTo>
                  <a:pt x="2018" y="280"/>
                </a:lnTo>
                <a:lnTo>
                  <a:pt x="2019" y="280"/>
                </a:lnTo>
                <a:lnTo>
                  <a:pt x="2020" y="279"/>
                </a:lnTo>
                <a:lnTo>
                  <a:pt x="2021" y="276"/>
                </a:lnTo>
                <a:lnTo>
                  <a:pt x="2022" y="282"/>
                </a:lnTo>
                <a:lnTo>
                  <a:pt x="2023" y="285"/>
                </a:lnTo>
                <a:lnTo>
                  <a:pt x="2024" y="292"/>
                </a:lnTo>
                <a:lnTo>
                  <a:pt x="2025" y="291"/>
                </a:lnTo>
                <a:lnTo>
                  <a:pt x="2026" y="286"/>
                </a:lnTo>
                <a:lnTo>
                  <a:pt x="2027" y="289"/>
                </a:lnTo>
                <a:lnTo>
                  <a:pt x="2028" y="287"/>
                </a:lnTo>
                <a:lnTo>
                  <a:pt x="2029" y="291"/>
                </a:lnTo>
                <a:lnTo>
                  <a:pt x="2030" y="289"/>
                </a:lnTo>
                <a:lnTo>
                  <a:pt x="2031" y="290"/>
                </a:lnTo>
                <a:lnTo>
                  <a:pt x="2032" y="293"/>
                </a:lnTo>
                <a:lnTo>
                  <a:pt x="2033" y="291"/>
                </a:lnTo>
                <a:lnTo>
                  <a:pt x="2034" y="287"/>
                </a:lnTo>
                <a:lnTo>
                  <a:pt x="2035" y="289"/>
                </a:lnTo>
                <a:lnTo>
                  <a:pt x="2036" y="289"/>
                </a:lnTo>
                <a:lnTo>
                  <a:pt x="2037" y="287"/>
                </a:lnTo>
                <a:lnTo>
                  <a:pt x="2038" y="289"/>
                </a:lnTo>
                <a:lnTo>
                  <a:pt x="2039" y="288"/>
                </a:lnTo>
                <a:lnTo>
                  <a:pt x="2040" y="286"/>
                </a:lnTo>
                <a:lnTo>
                  <a:pt x="2041" y="289"/>
                </a:lnTo>
                <a:lnTo>
                  <a:pt x="2042" y="288"/>
                </a:lnTo>
                <a:lnTo>
                  <a:pt x="2043" y="282"/>
                </a:lnTo>
                <a:lnTo>
                  <a:pt x="2044" y="282"/>
                </a:lnTo>
                <a:lnTo>
                  <a:pt x="2045" y="281"/>
                </a:lnTo>
                <a:lnTo>
                  <a:pt x="2046" y="280"/>
                </a:lnTo>
                <a:lnTo>
                  <a:pt x="2047" y="283"/>
                </a:lnTo>
                <a:lnTo>
                  <a:pt x="2048" y="274"/>
                </a:lnTo>
                <a:lnTo>
                  <a:pt x="2048" y="276"/>
                </a:lnTo>
                <a:lnTo>
                  <a:pt x="2049" y="282"/>
                </a:lnTo>
                <a:lnTo>
                  <a:pt x="2050" y="285"/>
                </a:lnTo>
                <a:lnTo>
                  <a:pt x="2051" y="285"/>
                </a:lnTo>
                <a:lnTo>
                  <a:pt x="2052" y="288"/>
                </a:lnTo>
                <a:lnTo>
                  <a:pt x="2053" y="291"/>
                </a:lnTo>
                <a:lnTo>
                  <a:pt x="2054" y="284"/>
                </a:lnTo>
                <a:lnTo>
                  <a:pt x="2055" y="289"/>
                </a:lnTo>
                <a:lnTo>
                  <a:pt x="2056" y="288"/>
                </a:lnTo>
                <a:lnTo>
                  <a:pt x="2057" y="290"/>
                </a:lnTo>
                <a:lnTo>
                  <a:pt x="2058" y="288"/>
                </a:lnTo>
                <a:lnTo>
                  <a:pt x="2059" y="289"/>
                </a:lnTo>
                <a:lnTo>
                  <a:pt x="2060" y="290"/>
                </a:lnTo>
                <a:lnTo>
                  <a:pt x="2061" y="285"/>
                </a:lnTo>
                <a:lnTo>
                  <a:pt x="2062" y="289"/>
                </a:lnTo>
                <a:lnTo>
                  <a:pt x="2063" y="286"/>
                </a:lnTo>
                <a:lnTo>
                  <a:pt x="2064" y="290"/>
                </a:lnTo>
                <a:lnTo>
                  <a:pt x="2065" y="287"/>
                </a:lnTo>
                <a:lnTo>
                  <a:pt x="2066" y="288"/>
                </a:lnTo>
                <a:lnTo>
                  <a:pt x="2067" y="288"/>
                </a:lnTo>
                <a:lnTo>
                  <a:pt x="2068" y="288"/>
                </a:lnTo>
                <a:lnTo>
                  <a:pt x="2069" y="283"/>
                </a:lnTo>
                <a:lnTo>
                  <a:pt x="2070" y="280"/>
                </a:lnTo>
                <a:lnTo>
                  <a:pt x="2071" y="273"/>
                </a:lnTo>
                <a:lnTo>
                  <a:pt x="2072" y="243"/>
                </a:lnTo>
                <a:lnTo>
                  <a:pt x="2073" y="194"/>
                </a:lnTo>
                <a:lnTo>
                  <a:pt x="2074" y="89"/>
                </a:lnTo>
                <a:lnTo>
                  <a:pt x="2075" y="29"/>
                </a:lnTo>
                <a:lnTo>
                  <a:pt x="2076" y="16"/>
                </a:lnTo>
                <a:lnTo>
                  <a:pt x="2077" y="76"/>
                </a:lnTo>
                <a:lnTo>
                  <a:pt x="2078" y="105"/>
                </a:lnTo>
                <a:lnTo>
                  <a:pt x="2079" y="173"/>
                </a:lnTo>
                <a:lnTo>
                  <a:pt x="2079" y="260"/>
                </a:lnTo>
                <a:lnTo>
                  <a:pt x="2080" y="333"/>
                </a:lnTo>
                <a:lnTo>
                  <a:pt x="2081" y="341"/>
                </a:lnTo>
                <a:lnTo>
                  <a:pt x="2082" y="345"/>
                </a:lnTo>
                <a:lnTo>
                  <a:pt x="2083" y="334"/>
                </a:lnTo>
                <a:lnTo>
                  <a:pt x="2084" y="319"/>
                </a:lnTo>
                <a:lnTo>
                  <a:pt x="2085" y="313"/>
                </a:lnTo>
                <a:lnTo>
                  <a:pt x="2086" y="315"/>
                </a:lnTo>
                <a:lnTo>
                  <a:pt x="2087" y="316"/>
                </a:lnTo>
                <a:lnTo>
                  <a:pt x="2088" y="318"/>
                </a:lnTo>
                <a:lnTo>
                  <a:pt x="2089" y="318"/>
                </a:lnTo>
                <a:lnTo>
                  <a:pt x="2090" y="318"/>
                </a:lnTo>
                <a:lnTo>
                  <a:pt x="2091" y="323"/>
                </a:lnTo>
                <a:lnTo>
                  <a:pt x="2092" y="326"/>
                </a:lnTo>
                <a:lnTo>
                  <a:pt x="2093" y="325"/>
                </a:lnTo>
                <a:lnTo>
                  <a:pt x="2094" y="328"/>
                </a:lnTo>
                <a:lnTo>
                  <a:pt x="2095" y="336"/>
                </a:lnTo>
                <a:lnTo>
                  <a:pt x="2096" y="332"/>
                </a:lnTo>
                <a:lnTo>
                  <a:pt x="2097" y="341"/>
                </a:lnTo>
                <a:lnTo>
                  <a:pt x="2098" y="341"/>
                </a:lnTo>
                <a:lnTo>
                  <a:pt x="2099" y="343"/>
                </a:lnTo>
                <a:lnTo>
                  <a:pt x="2100" y="352"/>
                </a:lnTo>
                <a:lnTo>
                  <a:pt x="2101" y="359"/>
                </a:lnTo>
                <a:lnTo>
                  <a:pt x="2102" y="365"/>
                </a:lnTo>
                <a:lnTo>
                  <a:pt x="2103" y="372"/>
                </a:lnTo>
                <a:lnTo>
                  <a:pt x="2104" y="374"/>
                </a:lnTo>
                <a:lnTo>
                  <a:pt x="2105" y="374"/>
                </a:lnTo>
                <a:lnTo>
                  <a:pt x="2106" y="384"/>
                </a:lnTo>
                <a:lnTo>
                  <a:pt x="2107" y="386"/>
                </a:lnTo>
                <a:lnTo>
                  <a:pt x="2108" y="381"/>
                </a:lnTo>
                <a:lnTo>
                  <a:pt x="2109" y="382"/>
                </a:lnTo>
                <a:lnTo>
                  <a:pt x="2110" y="363"/>
                </a:lnTo>
                <a:lnTo>
                  <a:pt x="2110" y="350"/>
                </a:lnTo>
                <a:lnTo>
                  <a:pt x="2111" y="333"/>
                </a:lnTo>
                <a:lnTo>
                  <a:pt x="2112" y="313"/>
                </a:lnTo>
                <a:lnTo>
                  <a:pt x="2113" y="296"/>
                </a:lnTo>
                <a:lnTo>
                  <a:pt x="2114" y="288"/>
                </a:lnTo>
                <a:lnTo>
                  <a:pt x="2115" y="281"/>
                </a:lnTo>
                <a:lnTo>
                  <a:pt x="2116" y="273"/>
                </a:lnTo>
                <a:lnTo>
                  <a:pt x="2117" y="274"/>
                </a:lnTo>
                <a:lnTo>
                  <a:pt x="2118" y="278"/>
                </a:lnTo>
                <a:lnTo>
                  <a:pt x="2119" y="277"/>
                </a:lnTo>
                <a:lnTo>
                  <a:pt x="2120" y="278"/>
                </a:lnTo>
                <a:lnTo>
                  <a:pt x="2121" y="274"/>
                </a:lnTo>
                <a:lnTo>
                  <a:pt x="2122" y="277"/>
                </a:lnTo>
                <a:lnTo>
                  <a:pt x="2123" y="275"/>
                </a:lnTo>
                <a:lnTo>
                  <a:pt x="2124" y="278"/>
                </a:lnTo>
                <a:lnTo>
                  <a:pt x="2125" y="281"/>
                </a:lnTo>
                <a:lnTo>
                  <a:pt x="2126" y="286"/>
                </a:lnTo>
                <a:lnTo>
                  <a:pt x="2127" y="287"/>
                </a:lnTo>
                <a:lnTo>
                  <a:pt x="2128" y="285"/>
                </a:lnTo>
                <a:lnTo>
                  <a:pt x="2129" y="289"/>
                </a:lnTo>
                <a:lnTo>
                  <a:pt x="2130" y="290"/>
                </a:lnTo>
                <a:lnTo>
                  <a:pt x="2131" y="287"/>
                </a:lnTo>
                <a:lnTo>
                  <a:pt x="2132" y="288"/>
                </a:lnTo>
                <a:lnTo>
                  <a:pt x="2133" y="286"/>
                </a:lnTo>
                <a:lnTo>
                  <a:pt x="2134" y="291"/>
                </a:lnTo>
                <a:lnTo>
                  <a:pt x="2135" y="290"/>
                </a:lnTo>
                <a:lnTo>
                  <a:pt x="2136" y="282"/>
                </a:lnTo>
                <a:lnTo>
                  <a:pt x="2137" y="282"/>
                </a:lnTo>
                <a:lnTo>
                  <a:pt x="2138" y="287"/>
                </a:lnTo>
                <a:lnTo>
                  <a:pt x="2139" y="282"/>
                </a:lnTo>
                <a:lnTo>
                  <a:pt x="2140" y="278"/>
                </a:lnTo>
                <a:lnTo>
                  <a:pt x="2141" y="282"/>
                </a:lnTo>
                <a:lnTo>
                  <a:pt x="2141" y="282"/>
                </a:lnTo>
                <a:lnTo>
                  <a:pt x="2142" y="282"/>
                </a:lnTo>
                <a:lnTo>
                  <a:pt x="2143" y="284"/>
                </a:lnTo>
                <a:lnTo>
                  <a:pt x="2144" y="283"/>
                </a:lnTo>
                <a:lnTo>
                  <a:pt x="2145" y="279"/>
                </a:lnTo>
                <a:lnTo>
                  <a:pt x="2146" y="275"/>
                </a:lnTo>
                <a:lnTo>
                  <a:pt x="2147" y="274"/>
                </a:lnTo>
                <a:lnTo>
                  <a:pt x="2148" y="268"/>
                </a:lnTo>
                <a:lnTo>
                  <a:pt x="2149" y="267"/>
                </a:lnTo>
                <a:lnTo>
                  <a:pt x="2150" y="274"/>
                </a:lnTo>
                <a:lnTo>
                  <a:pt x="2151" y="268"/>
                </a:lnTo>
                <a:lnTo>
                  <a:pt x="2152" y="268"/>
                </a:lnTo>
                <a:lnTo>
                  <a:pt x="2153" y="272"/>
                </a:lnTo>
                <a:lnTo>
                  <a:pt x="2154" y="273"/>
                </a:lnTo>
                <a:lnTo>
                  <a:pt x="2155" y="274"/>
                </a:lnTo>
                <a:lnTo>
                  <a:pt x="2156" y="270"/>
                </a:lnTo>
                <a:lnTo>
                  <a:pt x="2157" y="270"/>
                </a:lnTo>
                <a:lnTo>
                  <a:pt x="2158" y="274"/>
                </a:lnTo>
                <a:lnTo>
                  <a:pt x="2159" y="279"/>
                </a:lnTo>
                <a:lnTo>
                  <a:pt x="2160" y="270"/>
                </a:lnTo>
                <a:lnTo>
                  <a:pt x="2161" y="279"/>
                </a:lnTo>
                <a:lnTo>
                  <a:pt x="2162" y="276"/>
                </a:lnTo>
                <a:lnTo>
                  <a:pt x="2163" y="273"/>
                </a:lnTo>
                <a:lnTo>
                  <a:pt x="2164" y="271"/>
                </a:lnTo>
                <a:lnTo>
                  <a:pt x="2165" y="269"/>
                </a:lnTo>
                <a:lnTo>
                  <a:pt x="2166" y="277"/>
                </a:lnTo>
                <a:lnTo>
                  <a:pt x="2167" y="274"/>
                </a:lnTo>
                <a:lnTo>
                  <a:pt x="2168" y="274"/>
                </a:lnTo>
                <a:lnTo>
                  <a:pt x="2169" y="280"/>
                </a:lnTo>
                <a:lnTo>
                  <a:pt x="2170" y="274"/>
                </a:lnTo>
                <a:lnTo>
                  <a:pt x="2171" y="278"/>
                </a:lnTo>
                <a:lnTo>
                  <a:pt x="2172" y="269"/>
                </a:lnTo>
                <a:lnTo>
                  <a:pt x="2172" y="277"/>
                </a:lnTo>
                <a:lnTo>
                  <a:pt x="2173" y="269"/>
                </a:lnTo>
                <a:lnTo>
                  <a:pt x="2174" y="259"/>
                </a:lnTo>
                <a:lnTo>
                  <a:pt x="2175" y="224"/>
                </a:lnTo>
                <a:lnTo>
                  <a:pt x="2176" y="192"/>
                </a:lnTo>
                <a:lnTo>
                  <a:pt x="2177" y="85"/>
                </a:lnTo>
                <a:lnTo>
                  <a:pt x="2178" y="46"/>
                </a:lnTo>
                <a:lnTo>
                  <a:pt x="2179" y="51"/>
                </a:lnTo>
                <a:lnTo>
                  <a:pt x="2180" y="136"/>
                </a:lnTo>
                <a:lnTo>
                  <a:pt x="2181" y="162"/>
                </a:lnTo>
                <a:lnTo>
                  <a:pt x="2182" y="229"/>
                </a:lnTo>
                <a:lnTo>
                  <a:pt x="2183" y="297"/>
                </a:lnTo>
                <a:lnTo>
                  <a:pt x="2184" y="326"/>
                </a:lnTo>
                <a:lnTo>
                  <a:pt x="2185" y="342"/>
                </a:lnTo>
                <a:lnTo>
                  <a:pt x="2186" y="333"/>
                </a:lnTo>
                <a:lnTo>
                  <a:pt x="2187" y="321"/>
                </a:lnTo>
                <a:lnTo>
                  <a:pt x="2188" y="304"/>
                </a:lnTo>
                <a:lnTo>
                  <a:pt x="2189" y="299"/>
                </a:lnTo>
                <a:lnTo>
                  <a:pt x="2190" y="301"/>
                </a:lnTo>
                <a:lnTo>
                  <a:pt x="2191" y="305"/>
                </a:lnTo>
                <a:lnTo>
                  <a:pt x="2192" y="297"/>
                </a:lnTo>
                <a:lnTo>
                  <a:pt x="2193" y="304"/>
                </a:lnTo>
                <a:lnTo>
                  <a:pt x="2194" y="312"/>
                </a:lnTo>
                <a:lnTo>
                  <a:pt x="2195" y="306"/>
                </a:lnTo>
                <a:lnTo>
                  <a:pt x="2196" y="313"/>
                </a:lnTo>
                <a:lnTo>
                  <a:pt x="2197" y="309"/>
                </a:lnTo>
                <a:lnTo>
                  <a:pt x="2198" y="315"/>
                </a:lnTo>
                <a:lnTo>
                  <a:pt x="2199" y="315"/>
                </a:lnTo>
                <a:lnTo>
                  <a:pt x="2200" y="327"/>
                </a:lnTo>
                <a:lnTo>
                  <a:pt x="2201" y="317"/>
                </a:lnTo>
                <a:lnTo>
                  <a:pt x="2202" y="332"/>
                </a:lnTo>
                <a:lnTo>
                  <a:pt x="2203" y="325"/>
                </a:lnTo>
                <a:lnTo>
                  <a:pt x="2203" y="341"/>
                </a:lnTo>
                <a:lnTo>
                  <a:pt x="2204" y="343"/>
                </a:lnTo>
                <a:lnTo>
                  <a:pt x="2205" y="346"/>
                </a:lnTo>
                <a:lnTo>
                  <a:pt x="2206" y="351"/>
                </a:lnTo>
                <a:lnTo>
                  <a:pt x="2207" y="359"/>
                </a:lnTo>
                <a:lnTo>
                  <a:pt x="2208" y="356"/>
                </a:lnTo>
                <a:lnTo>
                  <a:pt x="2209" y="365"/>
                </a:lnTo>
                <a:lnTo>
                  <a:pt x="2210" y="370"/>
                </a:lnTo>
                <a:lnTo>
                  <a:pt x="2211" y="374"/>
                </a:lnTo>
                <a:lnTo>
                  <a:pt x="2212" y="369"/>
                </a:lnTo>
                <a:lnTo>
                  <a:pt x="2213" y="347"/>
                </a:lnTo>
                <a:lnTo>
                  <a:pt x="2214" y="339"/>
                </a:lnTo>
                <a:lnTo>
                  <a:pt x="2215" y="320"/>
                </a:lnTo>
                <a:lnTo>
                  <a:pt x="2216" y="300"/>
                </a:lnTo>
                <a:lnTo>
                  <a:pt x="2217" y="291"/>
                </a:lnTo>
                <a:lnTo>
                  <a:pt x="2218" y="279"/>
                </a:lnTo>
                <a:lnTo>
                  <a:pt x="2219" y="276"/>
                </a:lnTo>
                <a:lnTo>
                  <a:pt x="2220" y="271"/>
                </a:lnTo>
                <a:lnTo>
                  <a:pt x="2221" y="273"/>
                </a:lnTo>
                <a:lnTo>
                  <a:pt x="2222" y="272"/>
                </a:lnTo>
                <a:lnTo>
                  <a:pt x="2223" y="265"/>
                </a:lnTo>
                <a:lnTo>
                  <a:pt x="2224" y="269"/>
                </a:lnTo>
                <a:lnTo>
                  <a:pt x="2225" y="273"/>
                </a:lnTo>
                <a:lnTo>
                  <a:pt x="2226" y="275"/>
                </a:lnTo>
                <a:lnTo>
                  <a:pt x="2227" y="271"/>
                </a:lnTo>
                <a:lnTo>
                  <a:pt x="2228" y="274"/>
                </a:lnTo>
                <a:lnTo>
                  <a:pt x="2229" y="275"/>
                </a:lnTo>
                <a:lnTo>
                  <a:pt x="2230" y="276"/>
                </a:lnTo>
                <a:lnTo>
                  <a:pt x="2231" y="281"/>
                </a:lnTo>
                <a:lnTo>
                  <a:pt x="2232" y="279"/>
                </a:lnTo>
                <a:lnTo>
                  <a:pt x="2233" y="276"/>
                </a:lnTo>
                <a:lnTo>
                  <a:pt x="2234" y="284"/>
                </a:lnTo>
                <a:lnTo>
                  <a:pt x="2235" y="282"/>
                </a:lnTo>
                <a:lnTo>
                  <a:pt x="2235" y="282"/>
                </a:lnTo>
                <a:lnTo>
                  <a:pt x="2236" y="281"/>
                </a:lnTo>
                <a:lnTo>
                  <a:pt x="2237" y="281"/>
                </a:lnTo>
                <a:lnTo>
                  <a:pt x="2238" y="278"/>
                </a:lnTo>
                <a:lnTo>
                  <a:pt x="2239" y="278"/>
                </a:lnTo>
                <a:lnTo>
                  <a:pt x="2240" y="278"/>
                </a:lnTo>
                <a:lnTo>
                  <a:pt x="2241" y="277"/>
                </a:lnTo>
                <a:lnTo>
                  <a:pt x="2242" y="274"/>
                </a:lnTo>
                <a:lnTo>
                  <a:pt x="2243" y="277"/>
                </a:lnTo>
                <a:lnTo>
                  <a:pt x="2244" y="274"/>
                </a:lnTo>
                <a:lnTo>
                  <a:pt x="2245" y="271"/>
                </a:lnTo>
                <a:lnTo>
                  <a:pt x="2246" y="274"/>
                </a:lnTo>
                <a:lnTo>
                  <a:pt x="2247" y="273"/>
                </a:lnTo>
                <a:lnTo>
                  <a:pt x="2248" y="268"/>
                </a:lnTo>
                <a:lnTo>
                  <a:pt x="2249" y="271"/>
                </a:lnTo>
                <a:lnTo>
                  <a:pt x="2250" y="266"/>
                </a:lnTo>
                <a:lnTo>
                  <a:pt x="2251" y="266"/>
                </a:lnTo>
                <a:lnTo>
                  <a:pt x="2252" y="265"/>
                </a:lnTo>
                <a:lnTo>
                  <a:pt x="2253" y="265"/>
                </a:lnTo>
                <a:lnTo>
                  <a:pt x="2254" y="259"/>
                </a:lnTo>
                <a:lnTo>
                  <a:pt x="2255" y="261"/>
                </a:lnTo>
                <a:lnTo>
                  <a:pt x="2256" y="261"/>
                </a:lnTo>
                <a:lnTo>
                  <a:pt x="2257" y="264"/>
                </a:lnTo>
                <a:lnTo>
                  <a:pt x="2258" y="262"/>
                </a:lnTo>
                <a:lnTo>
                  <a:pt x="2259" y="265"/>
                </a:lnTo>
                <a:lnTo>
                  <a:pt x="2260" y="264"/>
                </a:lnTo>
                <a:lnTo>
                  <a:pt x="2261" y="268"/>
                </a:lnTo>
                <a:lnTo>
                  <a:pt x="2262" y="268"/>
                </a:lnTo>
                <a:lnTo>
                  <a:pt x="2263" y="270"/>
                </a:lnTo>
                <a:lnTo>
                  <a:pt x="2264" y="268"/>
                </a:lnTo>
                <a:lnTo>
                  <a:pt x="2265" y="268"/>
                </a:lnTo>
                <a:lnTo>
                  <a:pt x="2266" y="268"/>
                </a:lnTo>
                <a:lnTo>
                  <a:pt x="2266" y="268"/>
                </a:lnTo>
                <a:lnTo>
                  <a:pt x="2267" y="269"/>
                </a:lnTo>
                <a:lnTo>
                  <a:pt x="2268" y="269"/>
                </a:lnTo>
                <a:lnTo>
                  <a:pt x="2269" y="274"/>
                </a:lnTo>
                <a:lnTo>
                  <a:pt x="2270" y="274"/>
                </a:lnTo>
                <a:lnTo>
                  <a:pt x="2271" y="269"/>
                </a:lnTo>
                <a:lnTo>
                  <a:pt x="2272" y="269"/>
                </a:lnTo>
                <a:lnTo>
                  <a:pt x="2273" y="272"/>
                </a:lnTo>
                <a:lnTo>
                  <a:pt x="2274" y="270"/>
                </a:lnTo>
                <a:lnTo>
                  <a:pt x="2275" y="267"/>
                </a:lnTo>
                <a:lnTo>
                  <a:pt x="2276" y="271"/>
                </a:lnTo>
                <a:lnTo>
                  <a:pt x="2277" y="270"/>
                </a:lnTo>
                <a:lnTo>
                  <a:pt x="2278" y="256"/>
                </a:lnTo>
                <a:lnTo>
                  <a:pt x="2279" y="233"/>
                </a:lnTo>
                <a:lnTo>
                  <a:pt x="2280" y="212"/>
                </a:lnTo>
                <a:lnTo>
                  <a:pt x="2281" y="110"/>
                </a:lnTo>
                <a:lnTo>
                  <a:pt x="2282" y="27"/>
                </a:lnTo>
                <a:lnTo>
                  <a:pt x="2283" y="26"/>
                </a:lnTo>
                <a:lnTo>
                  <a:pt x="2284" y="90"/>
                </a:lnTo>
                <a:lnTo>
                  <a:pt x="2285" y="125"/>
                </a:lnTo>
                <a:lnTo>
                  <a:pt x="2286" y="178"/>
                </a:lnTo>
                <a:lnTo>
                  <a:pt x="2287" y="265"/>
                </a:lnTo>
                <a:lnTo>
                  <a:pt x="2288" y="318"/>
                </a:lnTo>
                <a:lnTo>
                  <a:pt x="2289" y="332"/>
                </a:lnTo>
                <a:lnTo>
                  <a:pt x="2290" y="327"/>
                </a:lnTo>
                <a:lnTo>
                  <a:pt x="2291" y="319"/>
                </a:lnTo>
                <a:lnTo>
                  <a:pt x="2292" y="303"/>
                </a:lnTo>
                <a:lnTo>
                  <a:pt x="2293" y="298"/>
                </a:lnTo>
                <a:lnTo>
                  <a:pt x="2294" y="303"/>
                </a:lnTo>
                <a:lnTo>
                  <a:pt x="2295" y="304"/>
                </a:lnTo>
                <a:lnTo>
                  <a:pt x="2296" y="306"/>
                </a:lnTo>
                <a:lnTo>
                  <a:pt x="2297" y="306"/>
                </a:lnTo>
                <a:lnTo>
                  <a:pt x="2297" y="304"/>
                </a:lnTo>
                <a:lnTo>
                  <a:pt x="2298" y="308"/>
                </a:lnTo>
                <a:lnTo>
                  <a:pt x="2299" y="313"/>
                </a:lnTo>
                <a:lnTo>
                  <a:pt x="2300" y="311"/>
                </a:lnTo>
                <a:lnTo>
                  <a:pt x="2301" y="316"/>
                </a:lnTo>
                <a:lnTo>
                  <a:pt x="2302" y="321"/>
                </a:lnTo>
                <a:lnTo>
                  <a:pt x="2303" y="322"/>
                </a:lnTo>
                <a:lnTo>
                  <a:pt x="2304" y="328"/>
                </a:lnTo>
                <a:lnTo>
                  <a:pt x="2305" y="331"/>
                </a:lnTo>
                <a:lnTo>
                  <a:pt x="2306" y="333"/>
                </a:lnTo>
                <a:lnTo>
                  <a:pt x="2307" y="339"/>
                </a:lnTo>
                <a:lnTo>
                  <a:pt x="2308" y="344"/>
                </a:lnTo>
                <a:lnTo>
                  <a:pt x="2309" y="347"/>
                </a:lnTo>
                <a:lnTo>
                  <a:pt x="2310" y="356"/>
                </a:lnTo>
                <a:lnTo>
                  <a:pt x="2311" y="366"/>
                </a:lnTo>
                <a:lnTo>
                  <a:pt x="2312" y="370"/>
                </a:lnTo>
                <a:lnTo>
                  <a:pt x="2313" y="375"/>
                </a:lnTo>
                <a:lnTo>
                  <a:pt x="2314" y="374"/>
                </a:lnTo>
                <a:lnTo>
                  <a:pt x="2315" y="370"/>
                </a:lnTo>
                <a:lnTo>
                  <a:pt x="2316" y="361"/>
                </a:lnTo>
                <a:lnTo>
                  <a:pt x="2317" y="352"/>
                </a:lnTo>
                <a:lnTo>
                  <a:pt x="2318" y="334"/>
                </a:lnTo>
                <a:lnTo>
                  <a:pt x="2319" y="317"/>
                </a:lnTo>
                <a:lnTo>
                  <a:pt x="2320" y="300"/>
                </a:lnTo>
                <a:lnTo>
                  <a:pt x="2321" y="291"/>
                </a:lnTo>
                <a:lnTo>
                  <a:pt x="2322" y="282"/>
                </a:lnTo>
                <a:lnTo>
                  <a:pt x="2323" y="276"/>
                </a:lnTo>
                <a:lnTo>
                  <a:pt x="2324" y="273"/>
                </a:lnTo>
                <a:lnTo>
                  <a:pt x="2325" y="274"/>
                </a:lnTo>
                <a:lnTo>
                  <a:pt x="2326" y="275"/>
                </a:lnTo>
                <a:lnTo>
                  <a:pt x="2327" y="273"/>
                </a:lnTo>
                <a:lnTo>
                  <a:pt x="2328" y="277"/>
                </a:lnTo>
                <a:lnTo>
                  <a:pt x="2329" y="278"/>
                </a:lnTo>
                <a:lnTo>
                  <a:pt x="2330" y="277"/>
                </a:lnTo>
                <a:lnTo>
                  <a:pt x="2331" y="280"/>
                </a:lnTo>
                <a:lnTo>
                  <a:pt x="2332" y="280"/>
                </a:lnTo>
                <a:lnTo>
                  <a:pt x="2333" y="281"/>
                </a:lnTo>
                <a:lnTo>
                  <a:pt x="2334" y="282"/>
                </a:lnTo>
                <a:lnTo>
                  <a:pt x="2335" y="282"/>
                </a:lnTo>
                <a:lnTo>
                  <a:pt x="2336" y="283"/>
                </a:lnTo>
                <a:lnTo>
                  <a:pt x="2336" y="291"/>
                </a:lnTo>
                <a:lnTo>
                  <a:pt x="2337" y="293"/>
                </a:lnTo>
                <a:lnTo>
                  <a:pt x="2338" y="287"/>
                </a:lnTo>
                <a:lnTo>
                  <a:pt x="2339" y="287"/>
                </a:lnTo>
                <a:lnTo>
                  <a:pt x="2340" y="287"/>
                </a:lnTo>
                <a:lnTo>
                  <a:pt x="2341" y="285"/>
                </a:lnTo>
                <a:lnTo>
                  <a:pt x="2342" y="283"/>
                </a:lnTo>
                <a:lnTo>
                  <a:pt x="2343" y="285"/>
                </a:lnTo>
                <a:lnTo>
                  <a:pt x="2344" y="287"/>
                </a:lnTo>
                <a:lnTo>
                  <a:pt x="2345" y="289"/>
                </a:lnTo>
                <a:lnTo>
                  <a:pt x="2346" y="285"/>
                </a:lnTo>
                <a:lnTo>
                  <a:pt x="2347" y="283"/>
                </a:lnTo>
                <a:lnTo>
                  <a:pt x="2348" y="287"/>
                </a:lnTo>
                <a:lnTo>
                  <a:pt x="2349" y="289"/>
                </a:lnTo>
                <a:lnTo>
                  <a:pt x="2350" y="286"/>
                </a:lnTo>
                <a:lnTo>
                  <a:pt x="2351" y="284"/>
                </a:lnTo>
                <a:lnTo>
                  <a:pt x="2352" y="279"/>
                </a:lnTo>
                <a:lnTo>
                  <a:pt x="2353" y="281"/>
                </a:lnTo>
                <a:lnTo>
                  <a:pt x="2354" y="279"/>
                </a:lnTo>
                <a:lnTo>
                  <a:pt x="2355" y="280"/>
                </a:lnTo>
                <a:lnTo>
                  <a:pt x="2356" y="274"/>
                </a:lnTo>
                <a:lnTo>
                  <a:pt x="2357" y="282"/>
                </a:lnTo>
                <a:lnTo>
                  <a:pt x="2358" y="278"/>
                </a:lnTo>
                <a:lnTo>
                  <a:pt x="2359" y="278"/>
                </a:lnTo>
                <a:lnTo>
                  <a:pt x="2360" y="280"/>
                </a:lnTo>
                <a:lnTo>
                  <a:pt x="2361" y="284"/>
                </a:lnTo>
                <a:lnTo>
                  <a:pt x="2362" y="285"/>
                </a:lnTo>
                <a:lnTo>
                  <a:pt x="2363" y="285"/>
                </a:lnTo>
                <a:lnTo>
                  <a:pt x="2364" y="286"/>
                </a:lnTo>
                <a:lnTo>
                  <a:pt x="2365" y="283"/>
                </a:lnTo>
                <a:lnTo>
                  <a:pt x="2366" y="286"/>
                </a:lnTo>
                <a:lnTo>
                  <a:pt x="2367" y="284"/>
                </a:lnTo>
                <a:lnTo>
                  <a:pt x="2367" y="283"/>
                </a:lnTo>
                <a:lnTo>
                  <a:pt x="2368" y="287"/>
                </a:lnTo>
                <a:lnTo>
                  <a:pt x="2369" y="284"/>
                </a:lnTo>
                <a:lnTo>
                  <a:pt x="2370" y="287"/>
                </a:lnTo>
                <a:lnTo>
                  <a:pt x="2371" y="287"/>
                </a:lnTo>
                <a:lnTo>
                  <a:pt x="2372" y="287"/>
                </a:lnTo>
                <a:lnTo>
                  <a:pt x="2373" y="285"/>
                </a:lnTo>
                <a:lnTo>
                  <a:pt x="2374" y="285"/>
                </a:lnTo>
                <a:lnTo>
                  <a:pt x="2375" y="286"/>
                </a:lnTo>
                <a:lnTo>
                  <a:pt x="2376" y="285"/>
                </a:lnTo>
                <a:lnTo>
                  <a:pt x="2377" y="280"/>
                </a:lnTo>
                <a:lnTo>
                  <a:pt x="2378" y="282"/>
                </a:lnTo>
                <a:lnTo>
                  <a:pt x="2379" y="278"/>
                </a:lnTo>
                <a:lnTo>
                  <a:pt x="2380" y="266"/>
                </a:lnTo>
                <a:lnTo>
                  <a:pt x="2381" y="238"/>
                </a:lnTo>
                <a:lnTo>
                  <a:pt x="2382" y="166"/>
                </a:lnTo>
                <a:lnTo>
                  <a:pt x="2383" y="65"/>
                </a:lnTo>
                <a:lnTo>
                  <a:pt x="2384" y="27"/>
                </a:lnTo>
                <a:lnTo>
                  <a:pt x="2385" y="35"/>
                </a:lnTo>
                <a:lnTo>
                  <a:pt x="2386" y="112"/>
                </a:lnTo>
                <a:lnTo>
                  <a:pt x="2387" y="142"/>
                </a:lnTo>
                <a:lnTo>
                  <a:pt x="2388" y="204"/>
                </a:lnTo>
                <a:lnTo>
                  <a:pt x="2389" y="294"/>
                </a:lnTo>
                <a:lnTo>
                  <a:pt x="2390" y="339"/>
                </a:lnTo>
                <a:lnTo>
                  <a:pt x="2391" y="347"/>
                </a:lnTo>
                <a:lnTo>
                  <a:pt x="2392" y="335"/>
                </a:lnTo>
                <a:lnTo>
                  <a:pt x="2393" y="322"/>
                </a:lnTo>
                <a:lnTo>
                  <a:pt x="2394" y="314"/>
                </a:lnTo>
                <a:lnTo>
                  <a:pt x="2395" y="306"/>
                </a:lnTo>
                <a:lnTo>
                  <a:pt x="2396" y="313"/>
                </a:lnTo>
                <a:lnTo>
                  <a:pt x="2397" y="312"/>
                </a:lnTo>
                <a:lnTo>
                  <a:pt x="2398" y="318"/>
                </a:lnTo>
                <a:lnTo>
                  <a:pt x="2398" y="312"/>
                </a:lnTo>
                <a:lnTo>
                  <a:pt x="2399" y="313"/>
                </a:lnTo>
                <a:lnTo>
                  <a:pt x="2400" y="315"/>
                </a:lnTo>
                <a:lnTo>
                  <a:pt x="2401" y="316"/>
                </a:lnTo>
                <a:lnTo>
                  <a:pt x="2402" y="320"/>
                </a:lnTo>
                <a:lnTo>
                  <a:pt x="2403" y="322"/>
                </a:lnTo>
                <a:lnTo>
                  <a:pt x="2404" y="332"/>
                </a:lnTo>
                <a:lnTo>
                  <a:pt x="2405" y="332"/>
                </a:lnTo>
                <a:lnTo>
                  <a:pt x="2406" y="333"/>
                </a:lnTo>
                <a:lnTo>
                  <a:pt x="2407" y="343"/>
                </a:lnTo>
                <a:lnTo>
                  <a:pt x="2408" y="339"/>
                </a:lnTo>
                <a:lnTo>
                  <a:pt x="2409" y="343"/>
                </a:lnTo>
                <a:lnTo>
                  <a:pt x="2410" y="351"/>
                </a:lnTo>
                <a:lnTo>
                  <a:pt x="2411" y="358"/>
                </a:lnTo>
                <a:lnTo>
                  <a:pt x="2412" y="361"/>
                </a:lnTo>
                <a:lnTo>
                  <a:pt x="2413" y="375"/>
                </a:lnTo>
                <a:lnTo>
                  <a:pt x="2414" y="378"/>
                </a:lnTo>
                <a:lnTo>
                  <a:pt x="2415" y="379"/>
                </a:lnTo>
                <a:lnTo>
                  <a:pt x="2416" y="384"/>
                </a:lnTo>
                <a:lnTo>
                  <a:pt x="2417" y="380"/>
                </a:lnTo>
                <a:lnTo>
                  <a:pt x="2418" y="370"/>
                </a:lnTo>
                <a:lnTo>
                  <a:pt x="2419" y="366"/>
                </a:lnTo>
                <a:lnTo>
                  <a:pt x="2420" y="351"/>
                </a:lnTo>
                <a:lnTo>
                  <a:pt x="2421" y="329"/>
                </a:lnTo>
                <a:lnTo>
                  <a:pt x="2422" y="320"/>
                </a:lnTo>
                <a:lnTo>
                  <a:pt x="2423" y="299"/>
                </a:lnTo>
                <a:lnTo>
                  <a:pt x="2424" y="287"/>
                </a:lnTo>
                <a:lnTo>
                  <a:pt x="2425" y="277"/>
                </a:lnTo>
                <a:lnTo>
                  <a:pt x="2426" y="279"/>
                </a:lnTo>
                <a:lnTo>
                  <a:pt x="2427" y="281"/>
                </a:lnTo>
                <a:lnTo>
                  <a:pt x="2428" y="277"/>
                </a:lnTo>
                <a:lnTo>
                  <a:pt x="2429" y="278"/>
                </a:lnTo>
                <a:lnTo>
                  <a:pt x="2429" y="278"/>
                </a:lnTo>
                <a:lnTo>
                  <a:pt x="2430" y="284"/>
                </a:lnTo>
                <a:lnTo>
                  <a:pt x="2431" y="287"/>
                </a:lnTo>
                <a:lnTo>
                  <a:pt x="2432" y="282"/>
                </a:lnTo>
                <a:lnTo>
                  <a:pt x="2433" y="279"/>
                </a:lnTo>
                <a:lnTo>
                  <a:pt x="2434" y="288"/>
                </a:lnTo>
                <a:lnTo>
                  <a:pt x="2435" y="287"/>
                </a:lnTo>
                <a:lnTo>
                  <a:pt x="2436" y="282"/>
                </a:lnTo>
                <a:lnTo>
                  <a:pt x="2437" y="291"/>
                </a:lnTo>
                <a:lnTo>
                  <a:pt x="2438" y="287"/>
                </a:lnTo>
                <a:lnTo>
                  <a:pt x="2439" y="295"/>
                </a:lnTo>
                <a:lnTo>
                  <a:pt x="2440" y="293"/>
                </a:lnTo>
                <a:lnTo>
                  <a:pt x="2441" y="291"/>
                </a:lnTo>
                <a:lnTo>
                  <a:pt x="2442" y="288"/>
                </a:lnTo>
                <a:lnTo>
                  <a:pt x="2443" y="295"/>
                </a:lnTo>
                <a:lnTo>
                  <a:pt x="2444" y="291"/>
                </a:lnTo>
                <a:lnTo>
                  <a:pt x="2445" y="284"/>
                </a:lnTo>
                <a:lnTo>
                  <a:pt x="2446" y="288"/>
                </a:lnTo>
                <a:lnTo>
                  <a:pt x="2447" y="290"/>
                </a:lnTo>
                <a:lnTo>
                  <a:pt x="2448" y="288"/>
                </a:lnTo>
                <a:lnTo>
                  <a:pt x="2449" y="286"/>
                </a:lnTo>
                <a:lnTo>
                  <a:pt x="2450" y="284"/>
                </a:lnTo>
                <a:lnTo>
                  <a:pt x="2451" y="285"/>
                </a:lnTo>
                <a:lnTo>
                  <a:pt x="2452" y="284"/>
                </a:lnTo>
                <a:lnTo>
                  <a:pt x="2453" y="281"/>
                </a:lnTo>
                <a:lnTo>
                  <a:pt x="2454" y="283"/>
                </a:lnTo>
                <a:lnTo>
                  <a:pt x="2455" y="285"/>
                </a:lnTo>
                <a:lnTo>
                  <a:pt x="2456" y="278"/>
                </a:lnTo>
                <a:lnTo>
                  <a:pt x="2457" y="280"/>
                </a:lnTo>
                <a:lnTo>
                  <a:pt x="2458" y="278"/>
                </a:lnTo>
                <a:lnTo>
                  <a:pt x="2459" y="273"/>
                </a:lnTo>
                <a:lnTo>
                  <a:pt x="2460" y="278"/>
                </a:lnTo>
                <a:lnTo>
                  <a:pt x="2460" y="268"/>
                </a:lnTo>
                <a:lnTo>
                  <a:pt x="2461" y="274"/>
                </a:lnTo>
                <a:lnTo>
                  <a:pt x="2462" y="278"/>
                </a:lnTo>
                <a:lnTo>
                  <a:pt x="2463" y="282"/>
                </a:lnTo>
                <a:lnTo>
                  <a:pt x="2464" y="277"/>
                </a:lnTo>
                <a:lnTo>
                  <a:pt x="2465" y="284"/>
                </a:lnTo>
                <a:lnTo>
                  <a:pt x="2466" y="279"/>
                </a:lnTo>
                <a:lnTo>
                  <a:pt x="2467" y="271"/>
                </a:lnTo>
                <a:lnTo>
                  <a:pt x="2468" y="281"/>
                </a:lnTo>
                <a:lnTo>
                  <a:pt x="2469" y="284"/>
                </a:lnTo>
                <a:lnTo>
                  <a:pt x="2470" y="281"/>
                </a:lnTo>
                <a:lnTo>
                  <a:pt x="2471" y="282"/>
                </a:lnTo>
                <a:lnTo>
                  <a:pt x="2472" y="278"/>
                </a:lnTo>
                <a:lnTo>
                  <a:pt x="2473" y="280"/>
                </a:lnTo>
                <a:lnTo>
                  <a:pt x="2474" y="278"/>
                </a:lnTo>
                <a:lnTo>
                  <a:pt x="2475" y="285"/>
                </a:lnTo>
                <a:lnTo>
                  <a:pt x="2476" y="278"/>
                </a:lnTo>
                <a:lnTo>
                  <a:pt x="2477" y="284"/>
                </a:lnTo>
                <a:lnTo>
                  <a:pt x="2478" y="277"/>
                </a:lnTo>
                <a:lnTo>
                  <a:pt x="2479" y="270"/>
                </a:lnTo>
                <a:lnTo>
                  <a:pt x="2480" y="280"/>
                </a:lnTo>
                <a:lnTo>
                  <a:pt x="2481" y="282"/>
                </a:lnTo>
                <a:lnTo>
                  <a:pt x="2482" y="278"/>
                </a:lnTo>
                <a:lnTo>
                  <a:pt x="2483" y="262"/>
                </a:lnTo>
                <a:lnTo>
                  <a:pt x="2484" y="240"/>
                </a:lnTo>
                <a:lnTo>
                  <a:pt x="2485" y="222"/>
                </a:lnTo>
                <a:lnTo>
                  <a:pt x="2486" y="131"/>
                </a:lnTo>
                <a:lnTo>
                  <a:pt x="2487" y="42"/>
                </a:lnTo>
                <a:lnTo>
                  <a:pt x="2488" y="56"/>
                </a:lnTo>
                <a:lnTo>
                  <a:pt x="2489" y="102"/>
                </a:lnTo>
                <a:lnTo>
                  <a:pt x="2490" y="162"/>
                </a:lnTo>
                <a:lnTo>
                  <a:pt x="2491" y="197"/>
                </a:lnTo>
                <a:lnTo>
                  <a:pt x="2492" y="261"/>
                </a:lnTo>
                <a:lnTo>
                  <a:pt x="2492" y="330"/>
                </a:lnTo>
                <a:lnTo>
                  <a:pt x="2493" y="339"/>
                </a:lnTo>
                <a:lnTo>
                  <a:pt x="2494" y="333"/>
                </a:lnTo>
                <a:lnTo>
                  <a:pt x="2495" y="330"/>
                </a:lnTo>
                <a:lnTo>
                  <a:pt x="2496" y="309"/>
                </a:lnTo>
                <a:lnTo>
                  <a:pt x="2497" y="309"/>
                </a:lnTo>
                <a:lnTo>
                  <a:pt x="2498" y="306"/>
                </a:lnTo>
                <a:lnTo>
                  <a:pt x="2499" y="298"/>
                </a:lnTo>
                <a:lnTo>
                  <a:pt x="2500" y="312"/>
                </a:lnTo>
                <a:lnTo>
                  <a:pt x="2501" y="306"/>
                </a:lnTo>
                <a:lnTo>
                  <a:pt x="2502" y="309"/>
                </a:lnTo>
                <a:lnTo>
                  <a:pt x="2503" y="313"/>
                </a:lnTo>
                <a:lnTo>
                  <a:pt x="2504" y="318"/>
                </a:lnTo>
                <a:lnTo>
                  <a:pt x="2505" y="309"/>
                </a:lnTo>
                <a:lnTo>
                  <a:pt x="2506" y="315"/>
                </a:lnTo>
                <a:lnTo>
                  <a:pt x="2507" y="326"/>
                </a:lnTo>
                <a:lnTo>
                  <a:pt x="2508" y="323"/>
                </a:lnTo>
                <a:lnTo>
                  <a:pt x="2509" y="333"/>
                </a:lnTo>
                <a:lnTo>
                  <a:pt x="2510" y="330"/>
                </a:lnTo>
                <a:lnTo>
                  <a:pt x="2511" y="338"/>
                </a:lnTo>
                <a:lnTo>
                  <a:pt x="2512" y="346"/>
                </a:lnTo>
                <a:lnTo>
                  <a:pt x="2513" y="351"/>
                </a:lnTo>
                <a:lnTo>
                  <a:pt x="2514" y="354"/>
                </a:lnTo>
                <a:lnTo>
                  <a:pt x="2515" y="361"/>
                </a:lnTo>
                <a:lnTo>
                  <a:pt x="2516" y="368"/>
                </a:lnTo>
                <a:lnTo>
                  <a:pt x="2517" y="373"/>
                </a:lnTo>
                <a:lnTo>
                  <a:pt x="2518" y="377"/>
                </a:lnTo>
                <a:lnTo>
                  <a:pt x="2519" y="382"/>
                </a:lnTo>
                <a:lnTo>
                  <a:pt x="2520" y="379"/>
                </a:lnTo>
                <a:lnTo>
                  <a:pt x="2521" y="375"/>
                </a:lnTo>
                <a:lnTo>
                  <a:pt x="2522" y="367"/>
                </a:lnTo>
                <a:lnTo>
                  <a:pt x="2523" y="352"/>
                </a:lnTo>
                <a:lnTo>
                  <a:pt x="2523" y="340"/>
                </a:lnTo>
                <a:lnTo>
                  <a:pt x="2524" y="322"/>
                </a:lnTo>
                <a:lnTo>
                  <a:pt x="2525" y="303"/>
                </a:lnTo>
                <a:lnTo>
                  <a:pt x="2526" y="289"/>
                </a:lnTo>
                <a:lnTo>
                  <a:pt x="2527" y="286"/>
                </a:lnTo>
                <a:lnTo>
                  <a:pt x="2528" y="282"/>
                </a:lnTo>
                <a:lnTo>
                  <a:pt x="2529" y="285"/>
                </a:lnTo>
                <a:lnTo>
                  <a:pt x="2530" y="287"/>
                </a:lnTo>
                <a:lnTo>
                  <a:pt x="2531" y="291"/>
                </a:lnTo>
                <a:lnTo>
                  <a:pt x="2532" y="281"/>
                </a:lnTo>
                <a:lnTo>
                  <a:pt x="2533" y="282"/>
                </a:lnTo>
                <a:lnTo>
                  <a:pt x="2534" y="283"/>
                </a:lnTo>
                <a:lnTo>
                  <a:pt x="2535" y="284"/>
                </a:lnTo>
                <a:lnTo>
                  <a:pt x="2536" y="286"/>
                </a:lnTo>
                <a:lnTo>
                  <a:pt x="2537" y="289"/>
                </a:lnTo>
                <a:lnTo>
                  <a:pt x="2538" y="292"/>
                </a:lnTo>
                <a:lnTo>
                  <a:pt x="2539" y="292"/>
                </a:lnTo>
                <a:lnTo>
                  <a:pt x="2540" y="291"/>
                </a:lnTo>
                <a:lnTo>
                  <a:pt x="2541" y="296"/>
                </a:lnTo>
                <a:lnTo>
                  <a:pt x="2542" y="296"/>
                </a:lnTo>
                <a:lnTo>
                  <a:pt x="2543" y="295"/>
                </a:lnTo>
                <a:lnTo>
                  <a:pt x="2544" y="296"/>
                </a:lnTo>
                <a:lnTo>
                  <a:pt x="2545" y="295"/>
                </a:lnTo>
                <a:lnTo>
                  <a:pt x="2546" y="290"/>
                </a:lnTo>
                <a:lnTo>
                  <a:pt x="2547" y="297"/>
                </a:lnTo>
                <a:lnTo>
                  <a:pt x="2548" y="299"/>
                </a:lnTo>
                <a:lnTo>
                  <a:pt x="2549" y="291"/>
                </a:lnTo>
                <a:lnTo>
                  <a:pt x="2550" y="290"/>
                </a:lnTo>
                <a:lnTo>
                  <a:pt x="2551" y="292"/>
                </a:lnTo>
                <a:lnTo>
                  <a:pt x="2552" y="289"/>
                </a:lnTo>
                <a:lnTo>
                  <a:pt x="2553" y="291"/>
                </a:lnTo>
                <a:lnTo>
                  <a:pt x="2554" y="291"/>
                </a:lnTo>
                <a:lnTo>
                  <a:pt x="2554" y="290"/>
                </a:lnTo>
                <a:lnTo>
                  <a:pt x="2555" y="296"/>
                </a:lnTo>
                <a:lnTo>
                  <a:pt x="2556" y="294"/>
                </a:lnTo>
                <a:lnTo>
                  <a:pt x="2557" y="288"/>
                </a:lnTo>
                <a:lnTo>
                  <a:pt x="2558" y="287"/>
                </a:lnTo>
                <a:lnTo>
                  <a:pt x="2559" y="286"/>
                </a:lnTo>
                <a:lnTo>
                  <a:pt x="2560" y="283"/>
                </a:lnTo>
                <a:lnTo>
                  <a:pt x="2561" y="283"/>
                </a:lnTo>
                <a:lnTo>
                  <a:pt x="2562" y="282"/>
                </a:lnTo>
                <a:lnTo>
                  <a:pt x="2563" y="278"/>
                </a:lnTo>
                <a:lnTo>
                  <a:pt x="2564" y="282"/>
                </a:lnTo>
                <a:lnTo>
                  <a:pt x="2565" y="282"/>
                </a:lnTo>
                <a:lnTo>
                  <a:pt x="2566" y="284"/>
                </a:lnTo>
                <a:lnTo>
                  <a:pt x="2567" y="287"/>
                </a:lnTo>
                <a:lnTo>
                  <a:pt x="2568" y="286"/>
                </a:lnTo>
                <a:lnTo>
                  <a:pt x="2569" y="287"/>
                </a:lnTo>
                <a:lnTo>
                  <a:pt x="2570" y="285"/>
                </a:lnTo>
                <a:lnTo>
                  <a:pt x="2571" y="287"/>
                </a:lnTo>
                <a:lnTo>
                  <a:pt x="2572" y="287"/>
                </a:lnTo>
                <a:lnTo>
                  <a:pt x="2573" y="287"/>
                </a:lnTo>
                <a:lnTo>
                  <a:pt x="2574" y="288"/>
                </a:lnTo>
                <a:lnTo>
                  <a:pt x="2575" y="286"/>
                </a:lnTo>
                <a:lnTo>
                  <a:pt x="2576" y="289"/>
                </a:lnTo>
                <a:lnTo>
                  <a:pt x="2577" y="287"/>
                </a:lnTo>
                <a:lnTo>
                  <a:pt x="2578" y="285"/>
                </a:lnTo>
                <a:lnTo>
                  <a:pt x="2579" y="287"/>
                </a:lnTo>
                <a:lnTo>
                  <a:pt x="2580" y="287"/>
                </a:lnTo>
                <a:lnTo>
                  <a:pt x="2581" y="287"/>
                </a:lnTo>
                <a:lnTo>
                  <a:pt x="2582" y="289"/>
                </a:lnTo>
                <a:lnTo>
                  <a:pt x="2583" y="287"/>
                </a:lnTo>
                <a:lnTo>
                  <a:pt x="2584" y="283"/>
                </a:lnTo>
                <a:lnTo>
                  <a:pt x="2585" y="282"/>
                </a:lnTo>
                <a:lnTo>
                  <a:pt x="2585" y="272"/>
                </a:lnTo>
                <a:lnTo>
                  <a:pt x="2586" y="248"/>
                </a:lnTo>
                <a:lnTo>
                  <a:pt x="2587" y="230"/>
                </a:lnTo>
                <a:lnTo>
                  <a:pt x="2588" y="130"/>
                </a:lnTo>
                <a:lnTo>
                  <a:pt x="2589" y="33"/>
                </a:lnTo>
                <a:lnTo>
                  <a:pt x="2590" y="28"/>
                </a:lnTo>
                <a:lnTo>
                  <a:pt x="2591" y="88"/>
                </a:lnTo>
                <a:lnTo>
                  <a:pt x="2592" y="137"/>
                </a:lnTo>
                <a:lnTo>
                  <a:pt x="2593" y="188"/>
                </a:lnTo>
                <a:lnTo>
                  <a:pt x="2594" y="263"/>
                </a:lnTo>
                <a:lnTo>
                  <a:pt x="2595" y="326"/>
                </a:lnTo>
                <a:lnTo>
                  <a:pt x="2596" y="343"/>
                </a:lnTo>
                <a:lnTo>
                  <a:pt x="2597" y="341"/>
                </a:lnTo>
                <a:lnTo>
                  <a:pt x="2598" y="328"/>
                </a:lnTo>
                <a:lnTo>
                  <a:pt x="2599" y="318"/>
                </a:lnTo>
                <a:lnTo>
                  <a:pt x="2600" y="313"/>
                </a:lnTo>
                <a:lnTo>
                  <a:pt x="2601" y="315"/>
                </a:lnTo>
                <a:lnTo>
                  <a:pt x="2602" y="310"/>
                </a:lnTo>
                <a:lnTo>
                  <a:pt x="2603" y="313"/>
                </a:lnTo>
                <a:lnTo>
                  <a:pt x="2604" y="316"/>
                </a:lnTo>
                <a:lnTo>
                  <a:pt x="2605" y="322"/>
                </a:lnTo>
                <a:lnTo>
                  <a:pt x="2606" y="321"/>
                </a:lnTo>
                <a:lnTo>
                  <a:pt x="2607" y="320"/>
                </a:lnTo>
                <a:lnTo>
                  <a:pt x="2608" y="329"/>
                </a:lnTo>
                <a:lnTo>
                  <a:pt x="2609" y="327"/>
                </a:lnTo>
                <a:lnTo>
                  <a:pt x="2610" y="330"/>
                </a:lnTo>
                <a:lnTo>
                  <a:pt x="2611" y="331"/>
                </a:lnTo>
                <a:lnTo>
                  <a:pt x="2612" y="336"/>
                </a:lnTo>
                <a:lnTo>
                  <a:pt x="2613" y="336"/>
                </a:lnTo>
                <a:lnTo>
                  <a:pt x="2614" y="350"/>
                </a:lnTo>
                <a:lnTo>
                  <a:pt x="2615" y="352"/>
                </a:lnTo>
                <a:lnTo>
                  <a:pt x="2616" y="356"/>
                </a:lnTo>
                <a:lnTo>
                  <a:pt x="2616" y="365"/>
                </a:lnTo>
                <a:lnTo>
                  <a:pt x="2617" y="370"/>
                </a:lnTo>
                <a:lnTo>
                  <a:pt x="2618" y="374"/>
                </a:lnTo>
                <a:lnTo>
                  <a:pt x="2619" y="381"/>
                </a:lnTo>
                <a:lnTo>
                  <a:pt x="2620" y="388"/>
                </a:lnTo>
                <a:lnTo>
                  <a:pt x="2621" y="383"/>
                </a:lnTo>
                <a:lnTo>
                  <a:pt x="2622" y="388"/>
                </a:lnTo>
                <a:lnTo>
                  <a:pt x="2623" y="380"/>
                </a:lnTo>
                <a:lnTo>
                  <a:pt x="2624" y="371"/>
                </a:lnTo>
                <a:lnTo>
                  <a:pt x="2625" y="350"/>
                </a:lnTo>
                <a:lnTo>
                  <a:pt x="2626" y="334"/>
                </a:lnTo>
                <a:lnTo>
                  <a:pt x="2627" y="317"/>
                </a:lnTo>
                <a:lnTo>
                  <a:pt x="2628" y="302"/>
                </a:lnTo>
                <a:lnTo>
                  <a:pt x="2629" y="291"/>
                </a:lnTo>
                <a:lnTo>
                  <a:pt x="2630" y="288"/>
                </a:lnTo>
                <a:lnTo>
                  <a:pt x="2631" y="288"/>
                </a:lnTo>
                <a:lnTo>
                  <a:pt x="2632" y="287"/>
                </a:lnTo>
                <a:lnTo>
                  <a:pt x="2633" y="286"/>
                </a:lnTo>
                <a:lnTo>
                  <a:pt x="2634" y="282"/>
                </a:lnTo>
                <a:lnTo>
                  <a:pt x="2635" y="283"/>
                </a:lnTo>
                <a:lnTo>
                  <a:pt x="2636" y="282"/>
                </a:lnTo>
                <a:lnTo>
                  <a:pt x="2637" y="281"/>
                </a:lnTo>
                <a:lnTo>
                  <a:pt x="2638" y="286"/>
                </a:lnTo>
                <a:lnTo>
                  <a:pt x="2639" y="284"/>
                </a:lnTo>
                <a:lnTo>
                  <a:pt x="2640" y="288"/>
                </a:lnTo>
                <a:lnTo>
                  <a:pt x="2641" y="293"/>
                </a:lnTo>
                <a:lnTo>
                  <a:pt x="2642" y="287"/>
                </a:lnTo>
                <a:lnTo>
                  <a:pt x="2643" y="293"/>
                </a:lnTo>
                <a:lnTo>
                  <a:pt x="2644" y="290"/>
                </a:lnTo>
                <a:lnTo>
                  <a:pt x="2645" y="291"/>
                </a:lnTo>
                <a:lnTo>
                  <a:pt x="2646" y="291"/>
                </a:lnTo>
                <a:lnTo>
                  <a:pt x="2647" y="290"/>
                </a:lnTo>
                <a:lnTo>
                  <a:pt x="2647" y="293"/>
                </a:lnTo>
                <a:lnTo>
                  <a:pt x="2648" y="292"/>
                </a:lnTo>
                <a:lnTo>
                  <a:pt x="2649" y="290"/>
                </a:lnTo>
                <a:lnTo>
                  <a:pt x="2650" y="287"/>
                </a:lnTo>
                <a:lnTo>
                  <a:pt x="2651" y="291"/>
                </a:lnTo>
                <a:lnTo>
                  <a:pt x="2652" y="283"/>
                </a:lnTo>
                <a:lnTo>
                  <a:pt x="2653" y="285"/>
                </a:lnTo>
                <a:lnTo>
                  <a:pt x="2654" y="285"/>
                </a:lnTo>
                <a:lnTo>
                  <a:pt x="2655" y="289"/>
                </a:lnTo>
                <a:lnTo>
                  <a:pt x="2656" y="290"/>
                </a:lnTo>
                <a:lnTo>
                  <a:pt x="2657" y="291"/>
                </a:lnTo>
                <a:lnTo>
                  <a:pt x="2658" y="289"/>
                </a:lnTo>
                <a:lnTo>
                  <a:pt x="2659" y="278"/>
                </a:lnTo>
                <a:lnTo>
                  <a:pt x="2660" y="281"/>
                </a:lnTo>
                <a:lnTo>
                  <a:pt x="2661" y="277"/>
                </a:lnTo>
                <a:lnTo>
                  <a:pt x="2662" y="277"/>
                </a:lnTo>
                <a:lnTo>
                  <a:pt x="2663" y="275"/>
                </a:lnTo>
                <a:lnTo>
                  <a:pt x="2664" y="276"/>
                </a:lnTo>
                <a:lnTo>
                  <a:pt x="2665" y="274"/>
                </a:lnTo>
                <a:lnTo>
                  <a:pt x="2666" y="279"/>
                </a:lnTo>
                <a:lnTo>
                  <a:pt x="2667" y="282"/>
                </a:lnTo>
                <a:lnTo>
                  <a:pt x="2668" y="280"/>
                </a:lnTo>
                <a:lnTo>
                  <a:pt x="2669" y="282"/>
                </a:lnTo>
                <a:lnTo>
                  <a:pt x="2670" y="280"/>
                </a:lnTo>
                <a:lnTo>
                  <a:pt x="2671" y="278"/>
                </a:lnTo>
                <a:lnTo>
                  <a:pt x="2672" y="281"/>
                </a:lnTo>
                <a:lnTo>
                  <a:pt x="2673" y="285"/>
                </a:lnTo>
                <a:lnTo>
                  <a:pt x="2674" y="282"/>
                </a:lnTo>
                <a:lnTo>
                  <a:pt x="2675" y="283"/>
                </a:lnTo>
                <a:lnTo>
                  <a:pt x="2676" y="281"/>
                </a:lnTo>
                <a:lnTo>
                  <a:pt x="2677" y="281"/>
                </a:lnTo>
                <a:lnTo>
                  <a:pt x="2678" y="281"/>
                </a:lnTo>
                <a:lnTo>
                  <a:pt x="2678" y="282"/>
                </a:lnTo>
                <a:lnTo>
                  <a:pt x="2679" y="281"/>
                </a:lnTo>
                <a:lnTo>
                  <a:pt x="2680" y="281"/>
                </a:lnTo>
                <a:lnTo>
                  <a:pt x="2681" y="287"/>
                </a:lnTo>
                <a:lnTo>
                  <a:pt x="2682" y="278"/>
                </a:lnTo>
                <a:lnTo>
                  <a:pt x="2683" y="282"/>
                </a:lnTo>
                <a:lnTo>
                  <a:pt x="2684" y="278"/>
                </a:lnTo>
                <a:lnTo>
                  <a:pt x="2685" y="281"/>
                </a:lnTo>
                <a:lnTo>
                  <a:pt x="2686" y="279"/>
                </a:lnTo>
                <a:lnTo>
                  <a:pt x="2687" y="268"/>
                </a:lnTo>
                <a:lnTo>
                  <a:pt x="2688" y="241"/>
                </a:lnTo>
                <a:lnTo>
                  <a:pt x="2689" y="212"/>
                </a:lnTo>
                <a:lnTo>
                  <a:pt x="2690" y="108"/>
                </a:lnTo>
                <a:lnTo>
                  <a:pt x="2691" y="30"/>
                </a:lnTo>
                <a:lnTo>
                  <a:pt x="2692" y="38"/>
                </a:lnTo>
                <a:lnTo>
                  <a:pt x="2693" y="104"/>
                </a:lnTo>
                <a:lnTo>
                  <a:pt x="2694" y="153"/>
                </a:lnTo>
                <a:lnTo>
                  <a:pt x="2695" y="202"/>
                </a:lnTo>
                <a:lnTo>
                  <a:pt x="2696" y="270"/>
                </a:lnTo>
                <a:lnTo>
                  <a:pt x="2697" y="331"/>
                </a:lnTo>
                <a:lnTo>
                  <a:pt x="2698" y="347"/>
                </a:lnTo>
                <a:lnTo>
                  <a:pt x="2699" y="342"/>
                </a:lnTo>
                <a:lnTo>
                  <a:pt x="2700" y="326"/>
                </a:lnTo>
                <a:lnTo>
                  <a:pt x="2701" y="310"/>
                </a:lnTo>
                <a:lnTo>
                  <a:pt x="2702" y="308"/>
                </a:lnTo>
                <a:lnTo>
                  <a:pt x="2703" y="309"/>
                </a:lnTo>
                <a:lnTo>
                  <a:pt x="2704" y="309"/>
                </a:lnTo>
                <a:lnTo>
                  <a:pt x="2705" y="311"/>
                </a:lnTo>
                <a:lnTo>
                  <a:pt x="2706" y="305"/>
                </a:lnTo>
                <a:lnTo>
                  <a:pt x="2707" y="319"/>
                </a:lnTo>
                <a:lnTo>
                  <a:pt x="2708" y="318"/>
                </a:lnTo>
                <a:lnTo>
                  <a:pt x="2709" y="316"/>
                </a:lnTo>
                <a:lnTo>
                  <a:pt x="2710" y="321"/>
                </a:lnTo>
                <a:lnTo>
                  <a:pt x="2710" y="321"/>
                </a:lnTo>
                <a:lnTo>
                  <a:pt x="2711" y="326"/>
                </a:lnTo>
                <a:lnTo>
                  <a:pt x="2712" y="325"/>
                </a:lnTo>
                <a:lnTo>
                  <a:pt x="2713" y="330"/>
                </a:lnTo>
                <a:lnTo>
                  <a:pt x="2714" y="328"/>
                </a:lnTo>
                <a:lnTo>
                  <a:pt x="2715" y="339"/>
                </a:lnTo>
                <a:lnTo>
                  <a:pt x="2716" y="347"/>
                </a:lnTo>
                <a:lnTo>
                  <a:pt x="2717" y="351"/>
                </a:lnTo>
                <a:lnTo>
                  <a:pt x="2718" y="356"/>
                </a:lnTo>
                <a:lnTo>
                  <a:pt x="2719" y="360"/>
                </a:lnTo>
                <a:lnTo>
                  <a:pt x="2720" y="365"/>
                </a:lnTo>
                <a:lnTo>
                  <a:pt x="2721" y="375"/>
                </a:lnTo>
                <a:lnTo>
                  <a:pt x="2722" y="379"/>
                </a:lnTo>
                <a:lnTo>
                  <a:pt x="2723" y="379"/>
                </a:lnTo>
                <a:lnTo>
                  <a:pt x="2724" y="388"/>
                </a:lnTo>
                <a:lnTo>
                  <a:pt x="2725" y="379"/>
                </a:lnTo>
                <a:lnTo>
                  <a:pt x="2726" y="364"/>
                </a:lnTo>
                <a:lnTo>
                  <a:pt x="2727" y="353"/>
                </a:lnTo>
                <a:lnTo>
                  <a:pt x="2728" y="337"/>
                </a:lnTo>
                <a:lnTo>
                  <a:pt x="2729" y="314"/>
                </a:lnTo>
                <a:lnTo>
                  <a:pt x="2730" y="303"/>
                </a:lnTo>
                <a:lnTo>
                  <a:pt x="2731" y="288"/>
                </a:lnTo>
                <a:lnTo>
                  <a:pt x="2732" y="285"/>
                </a:lnTo>
                <a:lnTo>
                  <a:pt x="2733" y="281"/>
                </a:lnTo>
                <a:lnTo>
                  <a:pt x="2734" y="280"/>
                </a:lnTo>
                <a:lnTo>
                  <a:pt x="2735" y="281"/>
                </a:lnTo>
                <a:lnTo>
                  <a:pt x="2736" y="280"/>
                </a:lnTo>
                <a:lnTo>
                  <a:pt x="2737" y="278"/>
                </a:lnTo>
                <a:lnTo>
                  <a:pt x="2738" y="277"/>
                </a:lnTo>
                <a:lnTo>
                  <a:pt x="2739" y="280"/>
                </a:lnTo>
                <a:lnTo>
                  <a:pt x="2740" y="282"/>
                </a:lnTo>
                <a:lnTo>
                  <a:pt x="2741" y="287"/>
                </a:lnTo>
                <a:lnTo>
                  <a:pt x="2741" y="282"/>
                </a:lnTo>
                <a:lnTo>
                  <a:pt x="2742" y="286"/>
                </a:lnTo>
                <a:lnTo>
                  <a:pt x="2743" y="287"/>
                </a:lnTo>
                <a:lnTo>
                  <a:pt x="2744" y="286"/>
                </a:lnTo>
                <a:lnTo>
                  <a:pt x="2745" y="291"/>
                </a:lnTo>
                <a:lnTo>
                  <a:pt x="2746" y="288"/>
                </a:lnTo>
                <a:lnTo>
                  <a:pt x="2747" y="287"/>
                </a:lnTo>
                <a:lnTo>
                  <a:pt x="2748" y="293"/>
                </a:lnTo>
                <a:lnTo>
                  <a:pt x="2749" y="290"/>
                </a:lnTo>
                <a:lnTo>
                  <a:pt x="2750" y="285"/>
                </a:lnTo>
                <a:lnTo>
                  <a:pt x="2751" y="287"/>
                </a:lnTo>
                <a:lnTo>
                  <a:pt x="2752" y="286"/>
                </a:lnTo>
                <a:lnTo>
                  <a:pt x="2753" y="286"/>
                </a:lnTo>
                <a:lnTo>
                  <a:pt x="2754" y="282"/>
                </a:lnTo>
                <a:lnTo>
                  <a:pt x="2755" y="280"/>
                </a:lnTo>
                <a:lnTo>
                  <a:pt x="2756" y="283"/>
                </a:lnTo>
                <a:lnTo>
                  <a:pt x="2757" y="283"/>
                </a:lnTo>
                <a:lnTo>
                  <a:pt x="2758" y="284"/>
                </a:lnTo>
                <a:lnTo>
                  <a:pt x="2759" y="284"/>
                </a:lnTo>
                <a:lnTo>
                  <a:pt x="2760" y="287"/>
                </a:lnTo>
                <a:lnTo>
                  <a:pt x="2761" y="283"/>
                </a:lnTo>
                <a:lnTo>
                  <a:pt x="2762" y="269"/>
                </a:lnTo>
                <a:lnTo>
                  <a:pt x="2763" y="274"/>
                </a:lnTo>
                <a:lnTo>
                  <a:pt x="2764" y="266"/>
                </a:lnTo>
                <a:lnTo>
                  <a:pt x="2765" y="268"/>
                </a:lnTo>
                <a:lnTo>
                  <a:pt x="2766" y="273"/>
                </a:lnTo>
                <a:lnTo>
                  <a:pt x="2767" y="269"/>
                </a:lnTo>
                <a:lnTo>
                  <a:pt x="2768" y="269"/>
                </a:lnTo>
                <a:lnTo>
                  <a:pt x="2769" y="279"/>
                </a:lnTo>
                <a:lnTo>
                  <a:pt x="2770" y="272"/>
                </a:lnTo>
                <a:lnTo>
                  <a:pt x="2771" y="274"/>
                </a:lnTo>
                <a:lnTo>
                  <a:pt x="2772" y="273"/>
                </a:lnTo>
                <a:lnTo>
                  <a:pt x="2772" y="269"/>
                </a:lnTo>
                <a:lnTo>
                  <a:pt x="2773" y="279"/>
                </a:lnTo>
                <a:lnTo>
                  <a:pt x="2774" y="277"/>
                </a:lnTo>
                <a:lnTo>
                  <a:pt x="2775" y="274"/>
                </a:lnTo>
                <a:lnTo>
                  <a:pt x="2776" y="278"/>
                </a:lnTo>
                <a:lnTo>
                  <a:pt x="2777" y="282"/>
                </a:lnTo>
                <a:lnTo>
                  <a:pt x="2778" y="265"/>
                </a:lnTo>
                <a:lnTo>
                  <a:pt x="2779" y="279"/>
                </a:lnTo>
                <a:lnTo>
                  <a:pt x="2780" y="280"/>
                </a:lnTo>
                <a:lnTo>
                  <a:pt x="2781" y="274"/>
                </a:lnTo>
                <a:lnTo>
                  <a:pt x="2782" y="287"/>
                </a:lnTo>
                <a:lnTo>
                  <a:pt x="2783" y="279"/>
                </a:lnTo>
                <a:lnTo>
                  <a:pt x="2784" y="273"/>
                </a:lnTo>
                <a:lnTo>
                  <a:pt x="2785" y="285"/>
                </a:lnTo>
                <a:lnTo>
                  <a:pt x="2786" y="279"/>
                </a:lnTo>
                <a:lnTo>
                  <a:pt x="2787" y="281"/>
                </a:lnTo>
                <a:lnTo>
                  <a:pt x="2788" y="281"/>
                </a:lnTo>
                <a:lnTo>
                  <a:pt x="2789" y="271"/>
                </a:lnTo>
                <a:lnTo>
                  <a:pt x="2790" y="258"/>
                </a:lnTo>
                <a:lnTo>
                  <a:pt x="2791" y="233"/>
                </a:lnTo>
                <a:lnTo>
                  <a:pt x="2792" y="207"/>
                </a:lnTo>
                <a:lnTo>
                  <a:pt x="2793" y="92"/>
                </a:lnTo>
                <a:lnTo>
                  <a:pt x="2794" y="39"/>
                </a:lnTo>
                <a:lnTo>
                  <a:pt x="2795" y="72"/>
                </a:lnTo>
                <a:lnTo>
                  <a:pt x="2796" y="151"/>
                </a:lnTo>
                <a:lnTo>
                  <a:pt x="2797" y="194"/>
                </a:lnTo>
                <a:lnTo>
                  <a:pt x="2798" y="248"/>
                </a:lnTo>
                <a:lnTo>
                  <a:pt x="2799" y="318"/>
                </a:lnTo>
                <a:lnTo>
                  <a:pt x="2800" y="341"/>
                </a:lnTo>
                <a:lnTo>
                  <a:pt x="2801" y="343"/>
                </a:lnTo>
                <a:lnTo>
                  <a:pt x="2802" y="334"/>
                </a:lnTo>
                <a:lnTo>
                  <a:pt x="2803" y="328"/>
                </a:lnTo>
                <a:lnTo>
                  <a:pt x="2803" y="317"/>
                </a:lnTo>
                <a:lnTo>
                  <a:pt x="2804" y="305"/>
                </a:lnTo>
                <a:lnTo>
                  <a:pt x="2805" y="313"/>
                </a:lnTo>
                <a:lnTo>
                  <a:pt x="2806" y="313"/>
                </a:lnTo>
                <a:lnTo>
                  <a:pt x="2807" y="315"/>
                </a:lnTo>
                <a:lnTo>
                  <a:pt x="2808" y="315"/>
                </a:lnTo>
                <a:lnTo>
                  <a:pt x="2809" y="321"/>
                </a:lnTo>
                <a:lnTo>
                  <a:pt x="2810" y="313"/>
                </a:lnTo>
                <a:lnTo>
                  <a:pt x="2811" y="318"/>
                </a:lnTo>
                <a:lnTo>
                  <a:pt x="2812" y="324"/>
                </a:lnTo>
                <a:lnTo>
                  <a:pt x="2813" y="322"/>
                </a:lnTo>
                <a:lnTo>
                  <a:pt x="2814" y="325"/>
                </a:lnTo>
                <a:lnTo>
                  <a:pt x="2815" y="329"/>
                </a:lnTo>
                <a:lnTo>
                  <a:pt x="2816" y="338"/>
                </a:lnTo>
                <a:lnTo>
                  <a:pt x="2817" y="343"/>
                </a:lnTo>
                <a:lnTo>
                  <a:pt x="2818" y="341"/>
                </a:lnTo>
                <a:lnTo>
                  <a:pt x="2819" y="352"/>
                </a:lnTo>
                <a:lnTo>
                  <a:pt x="2820" y="349"/>
                </a:lnTo>
                <a:lnTo>
                  <a:pt x="2821" y="366"/>
                </a:lnTo>
                <a:lnTo>
                  <a:pt x="2822" y="366"/>
                </a:lnTo>
                <a:lnTo>
                  <a:pt x="2823" y="372"/>
                </a:lnTo>
                <a:lnTo>
                  <a:pt x="2824" y="382"/>
                </a:lnTo>
                <a:lnTo>
                  <a:pt x="2825" y="386"/>
                </a:lnTo>
                <a:lnTo>
                  <a:pt x="2826" y="391"/>
                </a:lnTo>
                <a:lnTo>
                  <a:pt x="2827" y="386"/>
                </a:lnTo>
                <a:lnTo>
                  <a:pt x="2828" y="381"/>
                </a:lnTo>
                <a:lnTo>
                  <a:pt x="2829" y="368"/>
                </a:lnTo>
                <a:lnTo>
                  <a:pt x="2830" y="350"/>
                </a:lnTo>
                <a:lnTo>
                  <a:pt x="2831" y="333"/>
                </a:lnTo>
                <a:lnTo>
                  <a:pt x="2832" y="315"/>
                </a:lnTo>
                <a:lnTo>
                  <a:pt x="2833" y="308"/>
                </a:lnTo>
                <a:lnTo>
                  <a:pt x="2834" y="294"/>
                </a:lnTo>
                <a:lnTo>
                  <a:pt x="2835" y="293"/>
                </a:lnTo>
                <a:lnTo>
                  <a:pt x="2836" y="289"/>
                </a:lnTo>
                <a:lnTo>
                  <a:pt x="2837" y="281"/>
                </a:lnTo>
                <a:lnTo>
                  <a:pt x="2838" y="290"/>
                </a:lnTo>
                <a:lnTo>
                  <a:pt x="2839" y="288"/>
                </a:lnTo>
                <a:lnTo>
                  <a:pt x="2840" y="289"/>
                </a:lnTo>
                <a:lnTo>
                  <a:pt x="2841" y="283"/>
                </a:lnTo>
                <a:lnTo>
                  <a:pt x="2842" y="289"/>
                </a:lnTo>
                <a:lnTo>
                  <a:pt x="2842" y="293"/>
                </a:lnTo>
                <a:lnTo>
                  <a:pt x="2843" y="290"/>
                </a:lnTo>
                <a:lnTo>
                  <a:pt x="2844" y="294"/>
                </a:lnTo>
                <a:lnTo>
                  <a:pt x="2845" y="292"/>
                </a:lnTo>
                <a:lnTo>
                  <a:pt x="2846" y="295"/>
                </a:lnTo>
                <a:lnTo>
                  <a:pt x="2847" y="298"/>
                </a:lnTo>
                <a:lnTo>
                  <a:pt x="2848" y="300"/>
                </a:lnTo>
                <a:lnTo>
                  <a:pt x="2849" y="300"/>
                </a:lnTo>
                <a:lnTo>
                  <a:pt x="2850" y="300"/>
                </a:lnTo>
                <a:lnTo>
                  <a:pt x="2851" y="303"/>
                </a:lnTo>
                <a:lnTo>
                  <a:pt x="2852" y="299"/>
                </a:lnTo>
                <a:lnTo>
                  <a:pt x="2853" y="303"/>
                </a:lnTo>
                <a:lnTo>
                  <a:pt x="2854" y="297"/>
                </a:lnTo>
                <a:lnTo>
                  <a:pt x="2855" y="300"/>
                </a:lnTo>
                <a:lnTo>
                  <a:pt x="2856" y="300"/>
                </a:lnTo>
                <a:lnTo>
                  <a:pt x="2857" y="295"/>
                </a:lnTo>
                <a:lnTo>
                  <a:pt x="2858" y="302"/>
                </a:lnTo>
                <a:lnTo>
                  <a:pt x="2859" y="304"/>
                </a:lnTo>
                <a:lnTo>
                  <a:pt x="2860" y="300"/>
                </a:lnTo>
                <a:lnTo>
                  <a:pt x="2861" y="305"/>
                </a:lnTo>
                <a:lnTo>
                  <a:pt x="2862" y="305"/>
                </a:lnTo>
                <a:lnTo>
                  <a:pt x="2863" y="299"/>
                </a:lnTo>
                <a:lnTo>
                  <a:pt x="2864" y="298"/>
                </a:lnTo>
                <a:lnTo>
                  <a:pt x="2865" y="295"/>
                </a:lnTo>
                <a:lnTo>
                  <a:pt x="2866" y="295"/>
                </a:lnTo>
                <a:lnTo>
                  <a:pt x="2867" y="295"/>
                </a:lnTo>
                <a:lnTo>
                  <a:pt x="2868" y="295"/>
                </a:lnTo>
                <a:lnTo>
                  <a:pt x="2869" y="294"/>
                </a:lnTo>
                <a:lnTo>
                  <a:pt x="2870" y="291"/>
                </a:lnTo>
                <a:lnTo>
                  <a:pt x="2871" y="293"/>
                </a:lnTo>
                <a:lnTo>
                  <a:pt x="2872" y="291"/>
                </a:lnTo>
                <a:lnTo>
                  <a:pt x="2873" y="295"/>
                </a:lnTo>
                <a:lnTo>
                  <a:pt x="2873" y="300"/>
                </a:lnTo>
                <a:lnTo>
                  <a:pt x="2874" y="297"/>
                </a:lnTo>
                <a:lnTo>
                  <a:pt x="2875" y="298"/>
                </a:lnTo>
                <a:lnTo>
                  <a:pt x="2876" y="298"/>
                </a:lnTo>
                <a:lnTo>
                  <a:pt x="2877" y="294"/>
                </a:lnTo>
                <a:lnTo>
                  <a:pt x="2878" y="294"/>
                </a:lnTo>
                <a:lnTo>
                  <a:pt x="2879" y="296"/>
                </a:lnTo>
                <a:lnTo>
                  <a:pt x="2880" y="299"/>
                </a:lnTo>
                <a:lnTo>
                  <a:pt x="2881" y="298"/>
                </a:lnTo>
                <a:lnTo>
                  <a:pt x="2882" y="294"/>
                </a:lnTo>
                <a:lnTo>
                  <a:pt x="2883" y="298"/>
                </a:lnTo>
                <a:lnTo>
                  <a:pt x="2884" y="300"/>
                </a:lnTo>
                <a:lnTo>
                  <a:pt x="2885" y="300"/>
                </a:lnTo>
                <a:lnTo>
                  <a:pt x="2886" y="295"/>
                </a:lnTo>
                <a:lnTo>
                  <a:pt x="2887" y="296"/>
                </a:lnTo>
                <a:lnTo>
                  <a:pt x="2888" y="300"/>
                </a:lnTo>
                <a:lnTo>
                  <a:pt x="2889" y="296"/>
                </a:lnTo>
                <a:lnTo>
                  <a:pt x="2890" y="294"/>
                </a:lnTo>
                <a:lnTo>
                  <a:pt x="2891" y="295"/>
                </a:lnTo>
                <a:lnTo>
                  <a:pt x="2892" y="287"/>
                </a:lnTo>
                <a:lnTo>
                  <a:pt x="2893" y="252"/>
                </a:lnTo>
                <a:lnTo>
                  <a:pt x="2894" y="208"/>
                </a:lnTo>
                <a:lnTo>
                  <a:pt x="2895" y="91"/>
                </a:lnTo>
                <a:lnTo>
                  <a:pt x="2896" y="28"/>
                </a:lnTo>
                <a:lnTo>
                  <a:pt x="2897" y="24"/>
                </a:lnTo>
                <a:lnTo>
                  <a:pt x="2898" y="91"/>
                </a:lnTo>
                <a:lnTo>
                  <a:pt x="2899" y="130"/>
                </a:lnTo>
                <a:lnTo>
                  <a:pt x="2900" y="194"/>
                </a:lnTo>
                <a:lnTo>
                  <a:pt x="2901" y="274"/>
                </a:lnTo>
                <a:lnTo>
                  <a:pt x="2902" y="347"/>
                </a:lnTo>
                <a:lnTo>
                  <a:pt x="2903" y="362"/>
                </a:lnTo>
                <a:lnTo>
                  <a:pt x="2904" y="354"/>
                </a:lnTo>
                <a:lnTo>
                  <a:pt x="2904" y="347"/>
                </a:lnTo>
                <a:lnTo>
                  <a:pt x="2905" y="332"/>
                </a:lnTo>
                <a:lnTo>
                  <a:pt x="2906" y="328"/>
                </a:lnTo>
                <a:lnTo>
                  <a:pt x="2907" y="326"/>
                </a:lnTo>
                <a:lnTo>
                  <a:pt x="2908" y="331"/>
                </a:lnTo>
                <a:lnTo>
                  <a:pt x="2909" y="334"/>
                </a:lnTo>
                <a:lnTo>
                  <a:pt x="2910" y="335"/>
                </a:lnTo>
                <a:lnTo>
                  <a:pt x="2911" y="338"/>
                </a:lnTo>
                <a:lnTo>
                  <a:pt x="2912" y="339"/>
                </a:lnTo>
                <a:lnTo>
                  <a:pt x="2913" y="343"/>
                </a:lnTo>
                <a:lnTo>
                  <a:pt x="2914" y="342"/>
                </a:lnTo>
                <a:lnTo>
                  <a:pt x="2915" y="347"/>
                </a:lnTo>
                <a:lnTo>
                  <a:pt x="2916" y="351"/>
                </a:lnTo>
                <a:lnTo>
                  <a:pt x="2917" y="356"/>
                </a:lnTo>
                <a:lnTo>
                  <a:pt x="2918" y="360"/>
                </a:lnTo>
                <a:lnTo>
                  <a:pt x="2919" y="366"/>
                </a:lnTo>
                <a:lnTo>
                  <a:pt x="2920" y="366"/>
                </a:lnTo>
                <a:lnTo>
                  <a:pt x="2921" y="373"/>
                </a:lnTo>
                <a:lnTo>
                  <a:pt x="2922" y="376"/>
                </a:lnTo>
                <a:lnTo>
                  <a:pt x="2923" y="385"/>
                </a:lnTo>
                <a:lnTo>
                  <a:pt x="2924" y="392"/>
                </a:lnTo>
                <a:lnTo>
                  <a:pt x="2925" y="401"/>
                </a:lnTo>
                <a:lnTo>
                  <a:pt x="2926" y="409"/>
                </a:lnTo>
                <a:lnTo>
                  <a:pt x="2927" y="412"/>
                </a:lnTo>
                <a:lnTo>
                  <a:pt x="2928" y="409"/>
                </a:lnTo>
                <a:lnTo>
                  <a:pt x="2929" y="413"/>
                </a:lnTo>
                <a:lnTo>
                  <a:pt x="2930" y="394"/>
                </a:lnTo>
                <a:lnTo>
                  <a:pt x="2931" y="394"/>
                </a:lnTo>
                <a:lnTo>
                  <a:pt x="2932" y="378"/>
                </a:lnTo>
                <a:lnTo>
                  <a:pt x="2933" y="351"/>
                </a:lnTo>
                <a:lnTo>
                  <a:pt x="2934" y="329"/>
                </a:lnTo>
                <a:lnTo>
                  <a:pt x="2935" y="324"/>
                </a:lnTo>
                <a:lnTo>
                  <a:pt x="2935" y="312"/>
                </a:lnTo>
                <a:lnTo>
                  <a:pt x="2936" y="300"/>
                </a:lnTo>
                <a:lnTo>
                  <a:pt x="2937" y="295"/>
                </a:lnTo>
                <a:lnTo>
                  <a:pt x="2938" y="291"/>
                </a:lnTo>
                <a:lnTo>
                  <a:pt x="2939" y="292"/>
                </a:lnTo>
                <a:lnTo>
                  <a:pt x="2940" y="289"/>
                </a:lnTo>
                <a:lnTo>
                  <a:pt x="2941" y="295"/>
                </a:lnTo>
                <a:lnTo>
                  <a:pt x="2942" y="298"/>
                </a:lnTo>
                <a:lnTo>
                  <a:pt x="2943" y="295"/>
                </a:lnTo>
                <a:lnTo>
                  <a:pt x="2944" y="299"/>
                </a:lnTo>
                <a:lnTo>
                  <a:pt x="2945" y="295"/>
                </a:lnTo>
                <a:lnTo>
                  <a:pt x="2946" y="297"/>
                </a:lnTo>
                <a:lnTo>
                  <a:pt x="2947" y="299"/>
                </a:lnTo>
                <a:lnTo>
                  <a:pt x="2948" y="303"/>
                </a:lnTo>
                <a:lnTo>
                  <a:pt x="2949" y="304"/>
                </a:lnTo>
                <a:lnTo>
                  <a:pt x="2950" y="307"/>
                </a:lnTo>
                <a:lnTo>
                  <a:pt x="2951" y="303"/>
                </a:lnTo>
                <a:lnTo>
                  <a:pt x="2952" y="307"/>
                </a:lnTo>
                <a:lnTo>
                  <a:pt x="2953" y="303"/>
                </a:lnTo>
                <a:lnTo>
                  <a:pt x="2954" y="308"/>
                </a:lnTo>
                <a:lnTo>
                  <a:pt x="2955" y="306"/>
                </a:lnTo>
                <a:lnTo>
                  <a:pt x="2956" y="297"/>
                </a:lnTo>
                <a:lnTo>
                  <a:pt x="2957" y="295"/>
                </a:lnTo>
                <a:lnTo>
                  <a:pt x="2958" y="299"/>
                </a:lnTo>
                <a:lnTo>
                  <a:pt x="2959" y="296"/>
                </a:lnTo>
                <a:lnTo>
                  <a:pt x="2960" y="295"/>
                </a:lnTo>
                <a:lnTo>
                  <a:pt x="2961" y="295"/>
                </a:lnTo>
                <a:lnTo>
                  <a:pt x="2962" y="295"/>
                </a:lnTo>
                <a:lnTo>
                  <a:pt x="2963" y="291"/>
                </a:lnTo>
                <a:lnTo>
                  <a:pt x="2964" y="290"/>
                </a:lnTo>
                <a:lnTo>
                  <a:pt x="2965" y="276"/>
                </a:lnTo>
                <a:lnTo>
                  <a:pt x="2966" y="278"/>
                </a:lnTo>
                <a:lnTo>
                  <a:pt x="2967" y="284"/>
                </a:lnTo>
                <a:lnTo>
                  <a:pt x="2967" y="277"/>
                </a:lnTo>
                <a:lnTo>
                  <a:pt x="2968" y="275"/>
                </a:lnTo>
                <a:lnTo>
                  <a:pt x="2969" y="274"/>
                </a:lnTo>
                <a:lnTo>
                  <a:pt x="2970" y="277"/>
                </a:lnTo>
                <a:lnTo>
                  <a:pt x="2971" y="269"/>
                </a:lnTo>
                <a:lnTo>
                  <a:pt x="2972" y="270"/>
                </a:lnTo>
                <a:lnTo>
                  <a:pt x="2973" y="279"/>
                </a:lnTo>
                <a:lnTo>
                  <a:pt x="2974" y="278"/>
                </a:lnTo>
                <a:lnTo>
                  <a:pt x="2975" y="278"/>
                </a:lnTo>
                <a:lnTo>
                  <a:pt x="2976" y="277"/>
                </a:lnTo>
                <a:lnTo>
                  <a:pt x="2977" y="279"/>
                </a:lnTo>
                <a:lnTo>
                  <a:pt x="2978" y="279"/>
                </a:lnTo>
                <a:lnTo>
                  <a:pt x="2979" y="276"/>
                </a:lnTo>
                <a:lnTo>
                  <a:pt x="2980" y="274"/>
                </a:lnTo>
                <a:lnTo>
                  <a:pt x="2981" y="274"/>
                </a:lnTo>
                <a:lnTo>
                  <a:pt x="2982" y="275"/>
                </a:lnTo>
                <a:lnTo>
                  <a:pt x="2983" y="274"/>
                </a:lnTo>
                <a:lnTo>
                  <a:pt x="2984" y="279"/>
                </a:lnTo>
                <a:lnTo>
                  <a:pt x="2985" y="274"/>
                </a:lnTo>
                <a:lnTo>
                  <a:pt x="2986" y="274"/>
                </a:lnTo>
                <a:lnTo>
                  <a:pt x="2987" y="278"/>
                </a:lnTo>
                <a:lnTo>
                  <a:pt x="2988" y="270"/>
                </a:lnTo>
                <a:lnTo>
                  <a:pt x="2989" y="274"/>
                </a:lnTo>
                <a:lnTo>
                  <a:pt x="2990" y="275"/>
                </a:lnTo>
                <a:lnTo>
                  <a:pt x="2991" y="268"/>
                </a:lnTo>
                <a:lnTo>
                  <a:pt x="2992" y="263"/>
                </a:lnTo>
                <a:lnTo>
                  <a:pt x="2993" y="239"/>
                </a:lnTo>
                <a:lnTo>
                  <a:pt x="2994" y="202"/>
                </a:lnTo>
                <a:lnTo>
                  <a:pt x="2995" y="91"/>
                </a:lnTo>
                <a:lnTo>
                  <a:pt x="2996" y="27"/>
                </a:lnTo>
                <a:lnTo>
                  <a:pt x="2997" y="29"/>
                </a:lnTo>
                <a:lnTo>
                  <a:pt x="2998" y="88"/>
                </a:lnTo>
                <a:lnTo>
                  <a:pt x="2998" y="159"/>
                </a:lnTo>
                <a:lnTo>
                  <a:pt x="2999" y="198"/>
                </a:lnTo>
                <a:lnTo>
                  <a:pt x="3000" y="265"/>
                </a:lnTo>
                <a:lnTo>
                  <a:pt x="3001" y="330"/>
                </a:lnTo>
                <a:lnTo>
                  <a:pt x="3002" y="343"/>
                </a:lnTo>
                <a:lnTo>
                  <a:pt x="3003" y="327"/>
                </a:lnTo>
                <a:lnTo>
                  <a:pt x="3004" y="319"/>
                </a:lnTo>
                <a:lnTo>
                  <a:pt x="3005" y="306"/>
                </a:lnTo>
                <a:lnTo>
                  <a:pt x="3006" y="296"/>
                </a:lnTo>
                <a:lnTo>
                  <a:pt x="3007" y="301"/>
                </a:lnTo>
                <a:lnTo>
                  <a:pt x="3008" y="299"/>
                </a:lnTo>
                <a:lnTo>
                  <a:pt x="3009" y="306"/>
                </a:lnTo>
                <a:lnTo>
                  <a:pt x="3010" y="308"/>
                </a:lnTo>
                <a:lnTo>
                  <a:pt x="3011" y="308"/>
                </a:lnTo>
                <a:lnTo>
                  <a:pt x="3012" y="306"/>
                </a:lnTo>
                <a:lnTo>
                  <a:pt x="3013" y="315"/>
                </a:lnTo>
                <a:lnTo>
                  <a:pt x="3014" y="311"/>
                </a:lnTo>
                <a:lnTo>
                  <a:pt x="3015" y="313"/>
                </a:lnTo>
                <a:lnTo>
                  <a:pt x="3016" y="319"/>
                </a:lnTo>
                <a:lnTo>
                  <a:pt x="3017" y="324"/>
                </a:lnTo>
                <a:lnTo>
                  <a:pt x="3018" y="327"/>
                </a:lnTo>
                <a:lnTo>
                  <a:pt x="3019" y="335"/>
                </a:lnTo>
                <a:lnTo>
                  <a:pt x="3020" y="340"/>
                </a:lnTo>
                <a:lnTo>
                  <a:pt x="3021" y="341"/>
                </a:lnTo>
                <a:lnTo>
                  <a:pt x="3022" y="347"/>
                </a:lnTo>
                <a:lnTo>
                  <a:pt x="3023" y="352"/>
                </a:lnTo>
                <a:lnTo>
                  <a:pt x="3024" y="365"/>
                </a:lnTo>
                <a:lnTo>
                  <a:pt x="3025" y="371"/>
                </a:lnTo>
                <a:lnTo>
                  <a:pt x="3026" y="380"/>
                </a:lnTo>
                <a:lnTo>
                  <a:pt x="3027" y="383"/>
                </a:lnTo>
                <a:lnTo>
                  <a:pt x="3028" y="388"/>
                </a:lnTo>
                <a:lnTo>
                  <a:pt x="3029" y="388"/>
                </a:lnTo>
                <a:lnTo>
                  <a:pt x="3029" y="378"/>
                </a:lnTo>
                <a:lnTo>
                  <a:pt x="3030" y="371"/>
                </a:lnTo>
                <a:lnTo>
                  <a:pt x="3031" y="357"/>
                </a:lnTo>
                <a:lnTo>
                  <a:pt x="3032" y="334"/>
                </a:lnTo>
                <a:lnTo>
                  <a:pt x="3033" y="318"/>
                </a:lnTo>
                <a:lnTo>
                  <a:pt x="3034" y="302"/>
                </a:lnTo>
                <a:lnTo>
                  <a:pt x="3035" y="290"/>
                </a:lnTo>
                <a:lnTo>
                  <a:pt x="3036" y="282"/>
                </a:lnTo>
                <a:lnTo>
                  <a:pt x="3037" y="280"/>
                </a:lnTo>
                <a:lnTo>
                  <a:pt x="3038" y="274"/>
                </a:lnTo>
                <a:lnTo>
                  <a:pt x="3039" y="269"/>
                </a:lnTo>
                <a:lnTo>
                  <a:pt x="3040" y="274"/>
                </a:lnTo>
                <a:lnTo>
                  <a:pt x="3041" y="276"/>
                </a:lnTo>
                <a:lnTo>
                  <a:pt x="3042" y="270"/>
                </a:lnTo>
                <a:lnTo>
                  <a:pt x="3043" y="274"/>
                </a:lnTo>
                <a:lnTo>
                  <a:pt x="3044" y="274"/>
                </a:lnTo>
                <a:lnTo>
                  <a:pt x="3045" y="276"/>
                </a:lnTo>
                <a:lnTo>
                  <a:pt x="3046" y="275"/>
                </a:lnTo>
                <a:lnTo>
                  <a:pt x="3047" y="274"/>
                </a:lnTo>
                <a:lnTo>
                  <a:pt x="3048" y="278"/>
                </a:lnTo>
                <a:lnTo>
                  <a:pt x="3049" y="280"/>
                </a:lnTo>
                <a:lnTo>
                  <a:pt x="3050" y="281"/>
                </a:lnTo>
                <a:lnTo>
                  <a:pt x="3051" y="285"/>
                </a:lnTo>
                <a:lnTo>
                  <a:pt x="3052" y="286"/>
                </a:lnTo>
                <a:lnTo>
                  <a:pt x="3053" y="287"/>
                </a:lnTo>
                <a:lnTo>
                  <a:pt x="3054" y="278"/>
                </a:lnTo>
                <a:lnTo>
                  <a:pt x="3055" y="287"/>
                </a:lnTo>
                <a:lnTo>
                  <a:pt x="3056" y="281"/>
                </a:lnTo>
                <a:lnTo>
                  <a:pt x="3057" y="281"/>
                </a:lnTo>
                <a:lnTo>
                  <a:pt x="3058" y="280"/>
                </a:lnTo>
                <a:lnTo>
                  <a:pt x="3059" y="281"/>
                </a:lnTo>
                <a:lnTo>
                  <a:pt x="3060" y="282"/>
                </a:lnTo>
                <a:lnTo>
                  <a:pt x="3060" y="279"/>
                </a:lnTo>
                <a:lnTo>
                  <a:pt x="3061" y="278"/>
                </a:lnTo>
                <a:lnTo>
                  <a:pt x="3062" y="276"/>
                </a:lnTo>
                <a:lnTo>
                  <a:pt x="3063" y="283"/>
                </a:lnTo>
                <a:lnTo>
                  <a:pt x="3064" y="273"/>
                </a:lnTo>
                <a:lnTo>
                  <a:pt x="3065" y="278"/>
                </a:lnTo>
                <a:lnTo>
                  <a:pt x="3066" y="280"/>
                </a:lnTo>
                <a:lnTo>
                  <a:pt x="3067" y="266"/>
                </a:lnTo>
                <a:lnTo>
                  <a:pt x="3068" y="269"/>
                </a:lnTo>
                <a:lnTo>
                  <a:pt x="3069" y="274"/>
                </a:lnTo>
                <a:lnTo>
                  <a:pt x="3070" y="268"/>
                </a:lnTo>
                <a:lnTo>
                  <a:pt x="3071" y="269"/>
                </a:lnTo>
                <a:lnTo>
                  <a:pt x="3072" y="261"/>
                </a:lnTo>
                <a:lnTo>
                  <a:pt x="3073" y="269"/>
                </a:lnTo>
                <a:lnTo>
                  <a:pt x="3074" y="270"/>
                </a:lnTo>
                <a:lnTo>
                  <a:pt x="3075" y="272"/>
                </a:lnTo>
                <a:lnTo>
                  <a:pt x="3076" y="270"/>
                </a:lnTo>
                <a:lnTo>
                  <a:pt x="3077" y="276"/>
                </a:lnTo>
                <a:lnTo>
                  <a:pt x="3078" y="277"/>
                </a:lnTo>
                <a:lnTo>
                  <a:pt x="3079" y="277"/>
                </a:lnTo>
                <a:lnTo>
                  <a:pt x="3080" y="276"/>
                </a:lnTo>
                <a:lnTo>
                  <a:pt x="3081" y="270"/>
                </a:lnTo>
                <a:lnTo>
                  <a:pt x="3082" y="271"/>
                </a:lnTo>
                <a:lnTo>
                  <a:pt x="3083" y="273"/>
                </a:lnTo>
                <a:lnTo>
                  <a:pt x="3084" y="269"/>
                </a:lnTo>
                <a:lnTo>
                  <a:pt x="3085" y="271"/>
                </a:lnTo>
                <a:lnTo>
                  <a:pt x="3086" y="278"/>
                </a:lnTo>
                <a:lnTo>
                  <a:pt x="3087" y="278"/>
                </a:lnTo>
                <a:lnTo>
                  <a:pt x="3088" y="269"/>
                </a:lnTo>
                <a:lnTo>
                  <a:pt x="3089" y="282"/>
                </a:lnTo>
                <a:lnTo>
                  <a:pt x="3090" y="277"/>
                </a:lnTo>
                <a:lnTo>
                  <a:pt x="3091" y="273"/>
                </a:lnTo>
                <a:lnTo>
                  <a:pt x="3091" y="273"/>
                </a:lnTo>
                <a:lnTo>
                  <a:pt x="3092" y="275"/>
                </a:lnTo>
                <a:lnTo>
                  <a:pt x="3093" y="273"/>
                </a:lnTo>
                <a:lnTo>
                  <a:pt x="3094" y="267"/>
                </a:lnTo>
                <a:lnTo>
                  <a:pt x="3095" y="241"/>
                </a:lnTo>
                <a:lnTo>
                  <a:pt x="3096" y="217"/>
                </a:lnTo>
                <a:lnTo>
                  <a:pt x="3097" y="117"/>
                </a:lnTo>
                <a:lnTo>
                  <a:pt x="3098" y="31"/>
                </a:lnTo>
                <a:lnTo>
                  <a:pt x="3099" y="36"/>
                </a:lnTo>
                <a:lnTo>
                  <a:pt x="3100" y="95"/>
                </a:lnTo>
                <a:lnTo>
                  <a:pt x="3101" y="164"/>
                </a:lnTo>
                <a:lnTo>
                  <a:pt x="3102" y="197"/>
                </a:lnTo>
                <a:lnTo>
                  <a:pt x="3103" y="262"/>
                </a:lnTo>
                <a:lnTo>
                  <a:pt x="3104" y="335"/>
                </a:lnTo>
                <a:lnTo>
                  <a:pt x="3105" y="339"/>
                </a:lnTo>
                <a:lnTo>
                  <a:pt x="3106" y="333"/>
                </a:lnTo>
                <a:lnTo>
                  <a:pt x="3107" y="317"/>
                </a:lnTo>
                <a:lnTo>
                  <a:pt x="3108" y="304"/>
                </a:lnTo>
                <a:lnTo>
                  <a:pt x="3109" y="295"/>
                </a:lnTo>
                <a:lnTo>
                  <a:pt x="3110" y="300"/>
                </a:lnTo>
                <a:lnTo>
                  <a:pt x="3111" y="300"/>
                </a:lnTo>
                <a:lnTo>
                  <a:pt x="3112" y="300"/>
                </a:lnTo>
                <a:lnTo>
                  <a:pt x="3113" y="307"/>
                </a:lnTo>
                <a:lnTo>
                  <a:pt x="3114" y="308"/>
                </a:lnTo>
                <a:lnTo>
                  <a:pt x="3115" y="300"/>
                </a:lnTo>
                <a:lnTo>
                  <a:pt x="3116" y="314"/>
                </a:lnTo>
                <a:lnTo>
                  <a:pt x="3117" y="310"/>
                </a:lnTo>
                <a:lnTo>
                  <a:pt x="3118" y="313"/>
                </a:lnTo>
                <a:lnTo>
                  <a:pt x="3119" y="318"/>
                </a:lnTo>
                <a:lnTo>
                  <a:pt x="3120" y="324"/>
                </a:lnTo>
                <a:lnTo>
                  <a:pt x="3121" y="326"/>
                </a:lnTo>
                <a:lnTo>
                  <a:pt x="3122" y="329"/>
                </a:lnTo>
                <a:lnTo>
                  <a:pt x="3122" y="334"/>
                </a:lnTo>
                <a:lnTo>
                  <a:pt x="3123" y="337"/>
                </a:lnTo>
                <a:lnTo>
                  <a:pt x="3124" y="343"/>
                </a:lnTo>
                <a:lnTo>
                  <a:pt x="3125" y="349"/>
                </a:lnTo>
                <a:lnTo>
                  <a:pt x="3126" y="356"/>
                </a:lnTo>
                <a:lnTo>
                  <a:pt x="3127" y="361"/>
                </a:lnTo>
                <a:lnTo>
                  <a:pt x="3128" y="372"/>
                </a:lnTo>
                <a:lnTo>
                  <a:pt x="3129" y="377"/>
                </a:lnTo>
                <a:lnTo>
                  <a:pt x="3130" y="375"/>
                </a:lnTo>
                <a:lnTo>
                  <a:pt x="3131" y="370"/>
                </a:lnTo>
                <a:lnTo>
                  <a:pt x="3132" y="368"/>
                </a:lnTo>
                <a:lnTo>
                  <a:pt x="3133" y="352"/>
                </a:lnTo>
                <a:lnTo>
                  <a:pt x="3134" y="336"/>
                </a:lnTo>
                <a:lnTo>
                  <a:pt x="3135" y="326"/>
                </a:lnTo>
                <a:lnTo>
                  <a:pt x="3136" y="306"/>
                </a:lnTo>
                <a:lnTo>
                  <a:pt x="3137" y="288"/>
                </a:lnTo>
                <a:lnTo>
                  <a:pt x="3138" y="282"/>
                </a:lnTo>
                <a:lnTo>
                  <a:pt x="3139" y="274"/>
                </a:lnTo>
                <a:lnTo>
                  <a:pt x="3140" y="269"/>
                </a:lnTo>
                <a:lnTo>
                  <a:pt x="3141" y="273"/>
                </a:lnTo>
                <a:lnTo>
                  <a:pt x="3142" y="269"/>
                </a:lnTo>
                <a:lnTo>
                  <a:pt x="3143" y="271"/>
                </a:lnTo>
                <a:lnTo>
                  <a:pt x="3144" y="276"/>
                </a:lnTo>
                <a:lnTo>
                  <a:pt x="3145" y="274"/>
                </a:lnTo>
                <a:lnTo>
                  <a:pt x="3146" y="270"/>
                </a:lnTo>
                <a:lnTo>
                  <a:pt x="3147" y="273"/>
                </a:lnTo>
                <a:lnTo>
                  <a:pt x="3148" y="278"/>
                </a:lnTo>
                <a:lnTo>
                  <a:pt x="3149" y="275"/>
                </a:lnTo>
                <a:lnTo>
                  <a:pt x="3150" y="282"/>
                </a:lnTo>
                <a:lnTo>
                  <a:pt x="3151" y="280"/>
                </a:lnTo>
                <a:lnTo>
                  <a:pt x="3152" y="286"/>
                </a:lnTo>
                <a:lnTo>
                  <a:pt x="3153" y="283"/>
                </a:lnTo>
                <a:lnTo>
                  <a:pt x="3153" y="285"/>
                </a:lnTo>
                <a:lnTo>
                  <a:pt x="3154" y="280"/>
                </a:lnTo>
                <a:lnTo>
                  <a:pt x="3155" y="282"/>
                </a:lnTo>
                <a:lnTo>
                  <a:pt x="3156" y="286"/>
                </a:lnTo>
                <a:lnTo>
                  <a:pt x="3157" y="279"/>
                </a:lnTo>
                <a:lnTo>
                  <a:pt x="3158" y="280"/>
                </a:lnTo>
                <a:lnTo>
                  <a:pt x="3159" y="277"/>
                </a:lnTo>
                <a:lnTo>
                  <a:pt x="3160" y="277"/>
                </a:lnTo>
                <a:lnTo>
                  <a:pt x="3161" y="275"/>
                </a:lnTo>
                <a:lnTo>
                  <a:pt x="3162" y="281"/>
                </a:lnTo>
                <a:lnTo>
                  <a:pt x="3163" y="276"/>
                </a:lnTo>
                <a:lnTo>
                  <a:pt x="3164" y="281"/>
                </a:lnTo>
                <a:lnTo>
                  <a:pt x="3165" y="274"/>
                </a:lnTo>
                <a:lnTo>
                  <a:pt x="3166" y="274"/>
                </a:lnTo>
                <a:lnTo>
                  <a:pt x="3167" y="272"/>
                </a:lnTo>
                <a:lnTo>
                  <a:pt x="3168" y="275"/>
                </a:lnTo>
                <a:lnTo>
                  <a:pt x="3169" y="274"/>
                </a:lnTo>
                <a:lnTo>
                  <a:pt x="3170" y="265"/>
                </a:lnTo>
                <a:lnTo>
                  <a:pt x="3171" y="264"/>
                </a:lnTo>
                <a:lnTo>
                  <a:pt x="3172" y="265"/>
                </a:lnTo>
                <a:lnTo>
                  <a:pt x="3173" y="264"/>
                </a:lnTo>
                <a:lnTo>
                  <a:pt x="3174" y="265"/>
                </a:lnTo>
                <a:lnTo>
                  <a:pt x="3175" y="261"/>
                </a:lnTo>
                <a:lnTo>
                  <a:pt x="3176" y="263"/>
                </a:lnTo>
                <a:lnTo>
                  <a:pt x="3177" y="266"/>
                </a:lnTo>
                <a:lnTo>
                  <a:pt x="3178" y="265"/>
                </a:lnTo>
                <a:lnTo>
                  <a:pt x="3179" y="265"/>
                </a:lnTo>
                <a:lnTo>
                  <a:pt x="3180" y="271"/>
                </a:lnTo>
                <a:lnTo>
                  <a:pt x="3181" y="271"/>
                </a:lnTo>
                <a:lnTo>
                  <a:pt x="3182" y="268"/>
                </a:lnTo>
                <a:lnTo>
                  <a:pt x="3183" y="269"/>
                </a:lnTo>
                <a:lnTo>
                  <a:pt x="3184" y="264"/>
                </a:lnTo>
                <a:lnTo>
                  <a:pt x="3185" y="266"/>
                </a:lnTo>
                <a:lnTo>
                  <a:pt x="3185" y="273"/>
                </a:lnTo>
                <a:lnTo>
                  <a:pt x="3186" y="273"/>
                </a:lnTo>
                <a:lnTo>
                  <a:pt x="3187" y="270"/>
                </a:lnTo>
                <a:lnTo>
                  <a:pt x="3188" y="268"/>
                </a:lnTo>
                <a:lnTo>
                  <a:pt x="3189" y="272"/>
                </a:lnTo>
                <a:lnTo>
                  <a:pt x="3190" y="269"/>
                </a:lnTo>
                <a:lnTo>
                  <a:pt x="3191" y="269"/>
                </a:lnTo>
                <a:lnTo>
                  <a:pt x="3192" y="269"/>
                </a:lnTo>
                <a:lnTo>
                  <a:pt x="3193" y="272"/>
                </a:lnTo>
                <a:lnTo>
                  <a:pt x="3194" y="274"/>
                </a:lnTo>
                <a:lnTo>
                  <a:pt x="3195" y="274"/>
                </a:lnTo>
                <a:lnTo>
                  <a:pt x="3196" y="271"/>
                </a:lnTo>
                <a:lnTo>
                  <a:pt x="3197" y="257"/>
                </a:lnTo>
                <a:lnTo>
                  <a:pt x="3198" y="221"/>
                </a:lnTo>
                <a:lnTo>
                  <a:pt x="3199" y="201"/>
                </a:lnTo>
                <a:lnTo>
                  <a:pt x="3200" y="85"/>
                </a:lnTo>
                <a:lnTo>
                  <a:pt x="3201" y="29"/>
                </a:lnTo>
                <a:lnTo>
                  <a:pt x="3202" y="58"/>
                </a:lnTo>
                <a:lnTo>
                  <a:pt x="3203" y="137"/>
                </a:lnTo>
                <a:lnTo>
                  <a:pt x="3204" y="175"/>
                </a:lnTo>
                <a:lnTo>
                  <a:pt x="3205" y="226"/>
                </a:lnTo>
                <a:lnTo>
                  <a:pt x="3206" y="304"/>
                </a:lnTo>
                <a:lnTo>
                  <a:pt x="3207" y="326"/>
                </a:lnTo>
                <a:lnTo>
                  <a:pt x="3208" y="330"/>
                </a:lnTo>
                <a:lnTo>
                  <a:pt x="3209" y="325"/>
                </a:lnTo>
                <a:lnTo>
                  <a:pt x="3210" y="311"/>
                </a:lnTo>
                <a:lnTo>
                  <a:pt x="3211" y="299"/>
                </a:lnTo>
                <a:lnTo>
                  <a:pt x="3212" y="301"/>
                </a:lnTo>
                <a:lnTo>
                  <a:pt x="3213" y="302"/>
                </a:lnTo>
                <a:lnTo>
                  <a:pt x="3214" y="296"/>
                </a:lnTo>
                <a:lnTo>
                  <a:pt x="3215" y="302"/>
                </a:lnTo>
                <a:lnTo>
                  <a:pt x="3216" y="302"/>
                </a:lnTo>
                <a:lnTo>
                  <a:pt x="3216" y="301"/>
                </a:lnTo>
                <a:lnTo>
                  <a:pt x="3217" y="304"/>
                </a:lnTo>
                <a:lnTo>
                  <a:pt x="3218" y="303"/>
                </a:lnTo>
                <a:lnTo>
                  <a:pt x="3219" y="312"/>
                </a:lnTo>
                <a:lnTo>
                  <a:pt x="3220" y="313"/>
                </a:lnTo>
                <a:lnTo>
                  <a:pt x="3221" y="317"/>
                </a:lnTo>
                <a:lnTo>
                  <a:pt x="3222" y="315"/>
                </a:lnTo>
                <a:lnTo>
                  <a:pt x="3223" y="326"/>
                </a:lnTo>
                <a:lnTo>
                  <a:pt x="3224" y="324"/>
                </a:lnTo>
                <a:lnTo>
                  <a:pt x="3225" y="330"/>
                </a:lnTo>
                <a:lnTo>
                  <a:pt x="3226" y="332"/>
                </a:lnTo>
                <a:lnTo>
                  <a:pt x="3227" y="338"/>
                </a:lnTo>
                <a:lnTo>
                  <a:pt x="3228" y="343"/>
                </a:lnTo>
                <a:lnTo>
                  <a:pt x="3229" y="361"/>
                </a:lnTo>
                <a:lnTo>
                  <a:pt x="3230" y="354"/>
                </a:lnTo>
                <a:lnTo>
                  <a:pt x="3231" y="370"/>
                </a:lnTo>
                <a:lnTo>
                  <a:pt x="3232" y="377"/>
                </a:lnTo>
                <a:lnTo>
                  <a:pt x="3233" y="359"/>
                </a:lnTo>
                <a:lnTo>
                  <a:pt x="3234" y="366"/>
                </a:lnTo>
                <a:lnTo>
                  <a:pt x="3235" y="364"/>
                </a:lnTo>
                <a:lnTo>
                  <a:pt x="3236" y="349"/>
                </a:lnTo>
                <a:lnTo>
                  <a:pt x="3237" y="331"/>
                </a:lnTo>
                <a:lnTo>
                  <a:pt x="3238" y="326"/>
                </a:lnTo>
                <a:lnTo>
                  <a:pt x="3239" y="309"/>
                </a:lnTo>
                <a:lnTo>
                  <a:pt x="3240" y="277"/>
                </a:lnTo>
                <a:lnTo>
                  <a:pt x="3241" y="276"/>
                </a:lnTo>
                <a:lnTo>
                  <a:pt x="3242" y="269"/>
                </a:lnTo>
                <a:lnTo>
                  <a:pt x="3243" y="275"/>
                </a:lnTo>
                <a:lnTo>
                  <a:pt x="3244" y="270"/>
                </a:lnTo>
                <a:lnTo>
                  <a:pt x="3245" y="269"/>
                </a:lnTo>
                <a:lnTo>
                  <a:pt x="3246" y="273"/>
                </a:lnTo>
                <a:lnTo>
                  <a:pt x="3247" y="274"/>
                </a:lnTo>
                <a:lnTo>
                  <a:pt x="3247" y="272"/>
                </a:lnTo>
                <a:lnTo>
                  <a:pt x="3248" y="268"/>
                </a:lnTo>
                <a:lnTo>
                  <a:pt x="3249" y="273"/>
                </a:lnTo>
                <a:lnTo>
                  <a:pt x="3250" y="273"/>
                </a:lnTo>
                <a:lnTo>
                  <a:pt x="3251" y="274"/>
                </a:lnTo>
                <a:lnTo>
                  <a:pt x="3252" y="282"/>
                </a:lnTo>
                <a:lnTo>
                  <a:pt x="3253" y="279"/>
                </a:lnTo>
                <a:lnTo>
                  <a:pt x="3254" y="275"/>
                </a:lnTo>
                <a:lnTo>
                  <a:pt x="3255" y="287"/>
                </a:lnTo>
                <a:lnTo>
                  <a:pt x="3256" y="282"/>
                </a:lnTo>
                <a:lnTo>
                  <a:pt x="3257" y="282"/>
                </a:lnTo>
                <a:lnTo>
                  <a:pt x="3258" y="278"/>
                </a:lnTo>
                <a:lnTo>
                  <a:pt x="3259" y="284"/>
                </a:lnTo>
                <a:lnTo>
                  <a:pt x="3260" y="277"/>
                </a:lnTo>
                <a:lnTo>
                  <a:pt x="3261" y="281"/>
                </a:lnTo>
                <a:lnTo>
                  <a:pt x="3262" y="275"/>
                </a:lnTo>
                <a:lnTo>
                  <a:pt x="3263" y="282"/>
                </a:lnTo>
                <a:lnTo>
                  <a:pt x="3264" y="279"/>
                </a:lnTo>
                <a:lnTo>
                  <a:pt x="3265" y="271"/>
                </a:lnTo>
                <a:lnTo>
                  <a:pt x="3266" y="273"/>
                </a:lnTo>
                <a:lnTo>
                  <a:pt x="3267" y="274"/>
                </a:lnTo>
                <a:lnTo>
                  <a:pt x="3268" y="278"/>
                </a:lnTo>
                <a:lnTo>
                  <a:pt x="3269" y="272"/>
                </a:lnTo>
                <a:lnTo>
                  <a:pt x="3270" y="274"/>
                </a:lnTo>
                <a:lnTo>
                  <a:pt x="3271" y="282"/>
                </a:lnTo>
                <a:lnTo>
                  <a:pt x="3272" y="264"/>
                </a:lnTo>
                <a:lnTo>
                  <a:pt x="3273" y="267"/>
                </a:lnTo>
                <a:lnTo>
                  <a:pt x="3274" y="269"/>
                </a:lnTo>
                <a:lnTo>
                  <a:pt x="3275" y="259"/>
                </a:lnTo>
                <a:lnTo>
                  <a:pt x="3276" y="259"/>
                </a:lnTo>
                <a:lnTo>
                  <a:pt x="3277" y="260"/>
                </a:lnTo>
                <a:lnTo>
                  <a:pt x="3278" y="259"/>
                </a:lnTo>
                <a:lnTo>
                  <a:pt x="3278" y="267"/>
                </a:lnTo>
                <a:lnTo>
                  <a:pt x="3279" y="263"/>
                </a:lnTo>
                <a:lnTo>
                  <a:pt x="3280" y="266"/>
                </a:lnTo>
                <a:lnTo>
                  <a:pt x="3281" y="267"/>
                </a:lnTo>
                <a:lnTo>
                  <a:pt x="3282" y="266"/>
                </a:lnTo>
                <a:lnTo>
                  <a:pt x="3283" y="261"/>
                </a:lnTo>
                <a:lnTo>
                  <a:pt x="3284" y="264"/>
                </a:lnTo>
                <a:lnTo>
                  <a:pt x="3285" y="265"/>
                </a:lnTo>
                <a:lnTo>
                  <a:pt x="3286" y="264"/>
                </a:lnTo>
                <a:lnTo>
                  <a:pt x="3287" y="269"/>
                </a:lnTo>
                <a:lnTo>
                  <a:pt x="3288" y="269"/>
                </a:lnTo>
                <a:lnTo>
                  <a:pt x="3289" y="269"/>
                </a:lnTo>
                <a:lnTo>
                  <a:pt x="3290" y="266"/>
                </a:lnTo>
                <a:lnTo>
                  <a:pt x="3291" y="271"/>
                </a:lnTo>
                <a:lnTo>
                  <a:pt x="3292" y="268"/>
                </a:lnTo>
                <a:lnTo>
                  <a:pt x="3293" y="269"/>
                </a:lnTo>
                <a:lnTo>
                  <a:pt x="3294" y="262"/>
                </a:lnTo>
                <a:lnTo>
                  <a:pt x="3295" y="264"/>
                </a:lnTo>
                <a:lnTo>
                  <a:pt x="3296" y="269"/>
                </a:lnTo>
                <a:lnTo>
                  <a:pt x="3297" y="269"/>
                </a:lnTo>
                <a:lnTo>
                  <a:pt x="3298" y="269"/>
                </a:lnTo>
                <a:lnTo>
                  <a:pt x="3299" y="261"/>
                </a:lnTo>
                <a:lnTo>
                  <a:pt x="3300" y="259"/>
                </a:lnTo>
                <a:lnTo>
                  <a:pt x="3301" y="233"/>
                </a:lnTo>
                <a:lnTo>
                  <a:pt x="3302" y="208"/>
                </a:lnTo>
                <a:lnTo>
                  <a:pt x="3303" y="108"/>
                </a:lnTo>
                <a:lnTo>
                  <a:pt x="3304" y="22"/>
                </a:lnTo>
                <a:lnTo>
                  <a:pt x="3305" y="40"/>
                </a:lnTo>
                <a:lnTo>
                  <a:pt x="3306" y="98"/>
                </a:lnTo>
                <a:lnTo>
                  <a:pt x="3307" y="158"/>
                </a:lnTo>
                <a:lnTo>
                  <a:pt x="3308" y="199"/>
                </a:lnTo>
                <a:lnTo>
                  <a:pt x="3309" y="261"/>
                </a:lnTo>
                <a:lnTo>
                  <a:pt x="3310" y="312"/>
                </a:lnTo>
                <a:lnTo>
                  <a:pt x="3311" y="327"/>
                </a:lnTo>
                <a:lnTo>
                  <a:pt x="3312" y="317"/>
                </a:lnTo>
                <a:lnTo>
                  <a:pt x="3313" y="306"/>
                </a:lnTo>
                <a:lnTo>
                  <a:pt x="3314" y="298"/>
                </a:lnTo>
                <a:lnTo>
                  <a:pt x="3315" y="288"/>
                </a:lnTo>
                <a:lnTo>
                  <a:pt x="3316" y="290"/>
                </a:lnTo>
                <a:lnTo>
                  <a:pt x="3317" y="291"/>
                </a:lnTo>
                <a:lnTo>
                  <a:pt x="3317" y="292"/>
                </a:lnTo>
                <a:lnTo>
                  <a:pt x="3318" y="291"/>
                </a:lnTo>
                <a:lnTo>
                  <a:pt x="3319" y="293"/>
                </a:lnTo>
                <a:lnTo>
                  <a:pt x="3320" y="299"/>
                </a:lnTo>
                <a:lnTo>
                  <a:pt x="3321" y="295"/>
                </a:lnTo>
                <a:lnTo>
                  <a:pt x="3322" y="298"/>
                </a:lnTo>
                <a:lnTo>
                  <a:pt x="3323" y="306"/>
                </a:lnTo>
                <a:lnTo>
                  <a:pt x="3324" y="306"/>
                </a:lnTo>
                <a:lnTo>
                  <a:pt x="3325" y="311"/>
                </a:lnTo>
                <a:lnTo>
                  <a:pt x="3326" y="313"/>
                </a:lnTo>
                <a:lnTo>
                  <a:pt x="3327" y="313"/>
                </a:lnTo>
                <a:lnTo>
                  <a:pt x="3328" y="317"/>
                </a:lnTo>
                <a:lnTo>
                  <a:pt x="3329" y="327"/>
                </a:lnTo>
                <a:lnTo>
                  <a:pt x="3330" y="336"/>
                </a:lnTo>
                <a:lnTo>
                  <a:pt x="3331" y="340"/>
                </a:lnTo>
                <a:lnTo>
                  <a:pt x="3332" y="347"/>
                </a:lnTo>
                <a:lnTo>
                  <a:pt x="3333" y="345"/>
                </a:lnTo>
                <a:lnTo>
                  <a:pt x="3334" y="360"/>
                </a:lnTo>
                <a:lnTo>
                  <a:pt x="3335" y="360"/>
                </a:lnTo>
                <a:lnTo>
                  <a:pt x="3336" y="366"/>
                </a:lnTo>
                <a:lnTo>
                  <a:pt x="3337" y="358"/>
                </a:lnTo>
                <a:lnTo>
                  <a:pt x="3338" y="360"/>
                </a:lnTo>
                <a:lnTo>
                  <a:pt x="3339" y="360"/>
                </a:lnTo>
                <a:lnTo>
                  <a:pt x="3340" y="341"/>
                </a:lnTo>
                <a:lnTo>
                  <a:pt x="3341" y="317"/>
                </a:lnTo>
                <a:lnTo>
                  <a:pt x="3342" y="301"/>
                </a:lnTo>
                <a:lnTo>
                  <a:pt x="3343" y="291"/>
                </a:lnTo>
                <a:lnTo>
                  <a:pt x="3344" y="281"/>
                </a:lnTo>
                <a:lnTo>
                  <a:pt x="3345" y="273"/>
                </a:lnTo>
                <a:lnTo>
                  <a:pt x="3346" y="269"/>
                </a:lnTo>
                <a:lnTo>
                  <a:pt x="3347" y="272"/>
                </a:lnTo>
                <a:lnTo>
                  <a:pt x="3348" y="266"/>
                </a:lnTo>
                <a:lnTo>
                  <a:pt x="3348" y="269"/>
                </a:lnTo>
                <a:lnTo>
                  <a:pt x="3349" y="274"/>
                </a:lnTo>
                <a:lnTo>
                  <a:pt x="3350" y="267"/>
                </a:lnTo>
                <a:lnTo>
                  <a:pt x="3351" y="269"/>
                </a:lnTo>
                <a:lnTo>
                  <a:pt x="3352" y="267"/>
                </a:lnTo>
                <a:lnTo>
                  <a:pt x="3353" y="269"/>
                </a:lnTo>
                <a:lnTo>
                  <a:pt x="3354" y="272"/>
                </a:lnTo>
                <a:lnTo>
                  <a:pt x="3355" y="278"/>
                </a:lnTo>
                <a:lnTo>
                  <a:pt x="3356" y="275"/>
                </a:lnTo>
                <a:lnTo>
                  <a:pt x="3357" y="278"/>
                </a:lnTo>
                <a:lnTo>
                  <a:pt x="3358" y="276"/>
                </a:lnTo>
                <a:lnTo>
                  <a:pt x="3359" y="275"/>
                </a:lnTo>
                <a:lnTo>
                  <a:pt x="3360" y="280"/>
                </a:lnTo>
                <a:lnTo>
                  <a:pt x="3361" y="277"/>
                </a:lnTo>
                <a:lnTo>
                  <a:pt x="3362" y="275"/>
                </a:lnTo>
                <a:lnTo>
                  <a:pt x="3363" y="274"/>
                </a:lnTo>
                <a:lnTo>
                  <a:pt x="3364" y="279"/>
                </a:lnTo>
                <a:lnTo>
                  <a:pt x="3365" y="278"/>
                </a:lnTo>
                <a:lnTo>
                  <a:pt x="3366" y="273"/>
                </a:lnTo>
                <a:lnTo>
                  <a:pt x="3367" y="272"/>
                </a:lnTo>
                <a:lnTo>
                  <a:pt x="3368" y="272"/>
                </a:lnTo>
                <a:lnTo>
                  <a:pt x="3369" y="266"/>
                </a:lnTo>
                <a:lnTo>
                  <a:pt x="3370" y="276"/>
                </a:lnTo>
                <a:lnTo>
                  <a:pt x="3371" y="277"/>
                </a:lnTo>
                <a:lnTo>
                  <a:pt x="3372" y="273"/>
                </a:lnTo>
                <a:lnTo>
                  <a:pt x="3373" y="280"/>
                </a:lnTo>
                <a:lnTo>
                  <a:pt x="3374" y="276"/>
                </a:lnTo>
                <a:lnTo>
                  <a:pt x="3375" y="265"/>
                </a:lnTo>
                <a:lnTo>
                  <a:pt x="3376" y="266"/>
                </a:lnTo>
                <a:lnTo>
                  <a:pt x="3377" y="263"/>
                </a:lnTo>
                <a:lnTo>
                  <a:pt x="3378" y="265"/>
                </a:lnTo>
                <a:lnTo>
                  <a:pt x="3379" y="267"/>
                </a:lnTo>
                <a:lnTo>
                  <a:pt x="3379" y="262"/>
                </a:lnTo>
                <a:lnTo>
                  <a:pt x="3380" y="265"/>
                </a:lnTo>
                <a:lnTo>
                  <a:pt x="3381" y="268"/>
                </a:lnTo>
                <a:lnTo>
                  <a:pt x="3382" y="269"/>
                </a:lnTo>
                <a:lnTo>
                  <a:pt x="3383" y="269"/>
                </a:lnTo>
                <a:lnTo>
                  <a:pt x="3384" y="273"/>
                </a:lnTo>
                <a:lnTo>
                  <a:pt x="3385" y="269"/>
                </a:lnTo>
                <a:lnTo>
                  <a:pt x="3386" y="271"/>
                </a:lnTo>
                <a:lnTo>
                  <a:pt x="3387" y="269"/>
                </a:lnTo>
                <a:lnTo>
                  <a:pt x="3388" y="270"/>
                </a:lnTo>
                <a:lnTo>
                  <a:pt x="3389" y="276"/>
                </a:lnTo>
                <a:lnTo>
                  <a:pt x="3390" y="272"/>
                </a:lnTo>
                <a:lnTo>
                  <a:pt x="3391" y="274"/>
                </a:lnTo>
                <a:lnTo>
                  <a:pt x="3392" y="274"/>
                </a:lnTo>
                <a:lnTo>
                  <a:pt x="3393" y="274"/>
                </a:lnTo>
                <a:lnTo>
                  <a:pt x="3394" y="265"/>
                </a:lnTo>
                <a:lnTo>
                  <a:pt x="3395" y="272"/>
                </a:lnTo>
                <a:lnTo>
                  <a:pt x="3396" y="275"/>
                </a:lnTo>
                <a:lnTo>
                  <a:pt x="3397" y="270"/>
                </a:lnTo>
                <a:lnTo>
                  <a:pt x="3398" y="272"/>
                </a:lnTo>
                <a:lnTo>
                  <a:pt x="3399" y="276"/>
                </a:lnTo>
                <a:lnTo>
                  <a:pt x="3400" y="273"/>
                </a:lnTo>
                <a:lnTo>
                  <a:pt x="3401" y="269"/>
                </a:lnTo>
                <a:lnTo>
                  <a:pt x="3402" y="262"/>
                </a:lnTo>
                <a:lnTo>
                  <a:pt x="3403" y="248"/>
                </a:lnTo>
                <a:lnTo>
                  <a:pt x="3404" y="225"/>
                </a:lnTo>
                <a:lnTo>
                  <a:pt x="3405" y="172"/>
                </a:lnTo>
                <a:lnTo>
                  <a:pt x="3406" y="62"/>
                </a:lnTo>
                <a:lnTo>
                  <a:pt x="3407" y="33"/>
                </a:lnTo>
                <a:lnTo>
                  <a:pt x="3408" y="50"/>
                </a:lnTo>
                <a:lnTo>
                  <a:pt x="3409" y="130"/>
                </a:lnTo>
                <a:lnTo>
                  <a:pt x="3410" y="170"/>
                </a:lnTo>
                <a:lnTo>
                  <a:pt x="3410" y="229"/>
                </a:lnTo>
                <a:lnTo>
                  <a:pt x="3411" y="299"/>
                </a:lnTo>
                <a:lnTo>
                  <a:pt x="3412" y="317"/>
                </a:lnTo>
                <a:lnTo>
                  <a:pt x="3413" y="325"/>
                </a:lnTo>
                <a:lnTo>
                  <a:pt x="3414" y="318"/>
                </a:lnTo>
                <a:lnTo>
                  <a:pt x="3415" y="309"/>
                </a:lnTo>
                <a:lnTo>
                  <a:pt x="3416" y="295"/>
                </a:lnTo>
                <a:lnTo>
                  <a:pt x="3417" y="294"/>
                </a:lnTo>
                <a:lnTo>
                  <a:pt x="3418" y="291"/>
                </a:lnTo>
                <a:lnTo>
                  <a:pt x="3419" y="299"/>
                </a:lnTo>
                <a:lnTo>
                  <a:pt x="3420" y="301"/>
                </a:lnTo>
                <a:lnTo>
                  <a:pt x="3421" y="293"/>
                </a:lnTo>
                <a:lnTo>
                  <a:pt x="3422" y="297"/>
                </a:lnTo>
                <a:lnTo>
                  <a:pt x="3423" y="300"/>
                </a:lnTo>
                <a:lnTo>
                  <a:pt x="3424" y="303"/>
                </a:lnTo>
                <a:lnTo>
                  <a:pt x="3425" y="309"/>
                </a:lnTo>
                <a:lnTo>
                  <a:pt x="3426" y="312"/>
                </a:lnTo>
                <a:lnTo>
                  <a:pt x="3427" y="314"/>
                </a:lnTo>
                <a:lnTo>
                  <a:pt x="3428" y="317"/>
                </a:lnTo>
                <a:lnTo>
                  <a:pt x="3429" y="321"/>
                </a:lnTo>
                <a:lnTo>
                  <a:pt x="3430" y="315"/>
                </a:lnTo>
                <a:lnTo>
                  <a:pt x="3431" y="326"/>
                </a:lnTo>
                <a:lnTo>
                  <a:pt x="3432" y="336"/>
                </a:lnTo>
                <a:lnTo>
                  <a:pt x="3433" y="342"/>
                </a:lnTo>
                <a:lnTo>
                  <a:pt x="3434" y="347"/>
                </a:lnTo>
                <a:lnTo>
                  <a:pt x="3435" y="349"/>
                </a:lnTo>
                <a:lnTo>
                  <a:pt x="3436" y="357"/>
                </a:lnTo>
                <a:lnTo>
                  <a:pt x="3437" y="367"/>
                </a:lnTo>
                <a:lnTo>
                  <a:pt x="3438" y="376"/>
                </a:lnTo>
                <a:lnTo>
                  <a:pt x="3439" y="370"/>
                </a:lnTo>
                <a:lnTo>
                  <a:pt x="3440" y="364"/>
                </a:lnTo>
                <a:lnTo>
                  <a:pt x="3441" y="363"/>
                </a:lnTo>
                <a:lnTo>
                  <a:pt x="3442" y="351"/>
                </a:lnTo>
                <a:lnTo>
                  <a:pt x="3442" y="337"/>
                </a:lnTo>
                <a:lnTo>
                  <a:pt x="3443" y="319"/>
                </a:lnTo>
                <a:lnTo>
                  <a:pt x="3444" y="300"/>
                </a:lnTo>
                <a:lnTo>
                  <a:pt x="3445" y="287"/>
                </a:lnTo>
                <a:lnTo>
                  <a:pt x="3446" y="281"/>
                </a:lnTo>
                <a:lnTo>
                  <a:pt x="3447" y="270"/>
                </a:lnTo>
                <a:lnTo>
                  <a:pt x="3448" y="274"/>
                </a:lnTo>
                <a:lnTo>
                  <a:pt x="3449" y="269"/>
                </a:lnTo>
                <a:lnTo>
                  <a:pt x="3450" y="272"/>
                </a:lnTo>
                <a:lnTo>
                  <a:pt x="3451" y="269"/>
                </a:lnTo>
                <a:lnTo>
                  <a:pt x="3452" y="265"/>
                </a:lnTo>
                <a:lnTo>
                  <a:pt x="3453" y="265"/>
                </a:lnTo>
                <a:lnTo>
                  <a:pt x="3454" y="269"/>
                </a:lnTo>
                <a:lnTo>
                  <a:pt x="3455" y="269"/>
                </a:lnTo>
                <a:lnTo>
                  <a:pt x="3456" y="274"/>
                </a:lnTo>
                <a:lnTo>
                  <a:pt x="3457" y="279"/>
                </a:lnTo>
                <a:lnTo>
                  <a:pt x="3458" y="282"/>
                </a:lnTo>
                <a:lnTo>
                  <a:pt x="3459" y="278"/>
                </a:lnTo>
                <a:lnTo>
                  <a:pt x="3460" y="274"/>
                </a:lnTo>
                <a:lnTo>
                  <a:pt x="3461" y="282"/>
                </a:lnTo>
                <a:lnTo>
                  <a:pt x="3462" y="283"/>
                </a:lnTo>
                <a:lnTo>
                  <a:pt x="3463" y="288"/>
                </a:lnTo>
                <a:lnTo>
                  <a:pt x="3464" y="285"/>
                </a:lnTo>
                <a:lnTo>
                  <a:pt x="3465" y="279"/>
                </a:lnTo>
                <a:lnTo>
                  <a:pt x="3466" y="284"/>
                </a:lnTo>
                <a:lnTo>
                  <a:pt x="3467" y="286"/>
                </a:lnTo>
                <a:lnTo>
                  <a:pt x="3468" y="287"/>
                </a:lnTo>
                <a:lnTo>
                  <a:pt x="3469" y="283"/>
                </a:lnTo>
                <a:lnTo>
                  <a:pt x="3470" y="276"/>
                </a:lnTo>
                <a:lnTo>
                  <a:pt x="3471" y="282"/>
                </a:lnTo>
                <a:lnTo>
                  <a:pt x="3472" y="274"/>
                </a:lnTo>
                <a:lnTo>
                  <a:pt x="3473" y="282"/>
                </a:lnTo>
                <a:lnTo>
                  <a:pt x="3473" y="283"/>
                </a:lnTo>
                <a:lnTo>
                  <a:pt x="3474" y="281"/>
                </a:lnTo>
                <a:lnTo>
                  <a:pt x="3475" y="279"/>
                </a:lnTo>
                <a:lnTo>
                  <a:pt x="3476" y="270"/>
                </a:lnTo>
                <a:lnTo>
                  <a:pt x="3477" y="266"/>
                </a:lnTo>
                <a:lnTo>
                  <a:pt x="3478" y="274"/>
                </a:lnTo>
                <a:lnTo>
                  <a:pt x="3479" y="267"/>
                </a:lnTo>
                <a:lnTo>
                  <a:pt x="3480" y="266"/>
                </a:lnTo>
                <a:lnTo>
                  <a:pt x="3481" y="269"/>
                </a:lnTo>
                <a:lnTo>
                  <a:pt x="3482" y="269"/>
                </a:lnTo>
                <a:lnTo>
                  <a:pt x="3483" y="274"/>
                </a:lnTo>
                <a:lnTo>
                  <a:pt x="3484" y="277"/>
                </a:lnTo>
                <a:lnTo>
                  <a:pt x="3485" y="274"/>
                </a:lnTo>
                <a:lnTo>
                  <a:pt x="3486" y="276"/>
                </a:lnTo>
                <a:lnTo>
                  <a:pt x="3487" y="275"/>
                </a:lnTo>
                <a:lnTo>
                  <a:pt x="3488" y="270"/>
                </a:lnTo>
                <a:lnTo>
                  <a:pt x="3489" y="275"/>
                </a:lnTo>
                <a:lnTo>
                  <a:pt x="3490" y="278"/>
                </a:lnTo>
                <a:lnTo>
                  <a:pt x="3491" y="278"/>
                </a:lnTo>
                <a:lnTo>
                  <a:pt x="3492" y="282"/>
                </a:lnTo>
                <a:lnTo>
                  <a:pt x="3493" y="271"/>
                </a:lnTo>
                <a:lnTo>
                  <a:pt x="3494" y="278"/>
                </a:lnTo>
                <a:lnTo>
                  <a:pt x="3495" y="280"/>
                </a:lnTo>
                <a:lnTo>
                  <a:pt x="3496" y="274"/>
                </a:lnTo>
                <a:lnTo>
                  <a:pt x="3497" y="272"/>
                </a:lnTo>
                <a:lnTo>
                  <a:pt x="3498" y="277"/>
                </a:lnTo>
                <a:lnTo>
                  <a:pt x="3499" y="282"/>
                </a:lnTo>
                <a:lnTo>
                  <a:pt x="3500" y="276"/>
                </a:lnTo>
                <a:lnTo>
                  <a:pt x="3501" y="275"/>
                </a:lnTo>
                <a:lnTo>
                  <a:pt x="3502" y="286"/>
                </a:lnTo>
                <a:lnTo>
                  <a:pt x="3503" y="273"/>
                </a:lnTo>
                <a:lnTo>
                  <a:pt x="3504" y="270"/>
                </a:lnTo>
                <a:lnTo>
                  <a:pt x="3504" y="261"/>
                </a:lnTo>
                <a:lnTo>
                  <a:pt x="3505" y="235"/>
                </a:lnTo>
                <a:lnTo>
                  <a:pt x="3506" y="224"/>
                </a:lnTo>
                <a:lnTo>
                  <a:pt x="3507" y="125"/>
                </a:lnTo>
                <a:lnTo>
                  <a:pt x="3508" y="37"/>
                </a:lnTo>
                <a:lnTo>
                  <a:pt x="3509" y="49"/>
                </a:lnTo>
                <a:lnTo>
                  <a:pt x="3510" y="98"/>
                </a:lnTo>
                <a:lnTo>
                  <a:pt x="3511" y="154"/>
                </a:lnTo>
                <a:lnTo>
                  <a:pt x="3512" y="201"/>
                </a:lnTo>
                <a:lnTo>
                  <a:pt x="3513" y="260"/>
                </a:lnTo>
                <a:lnTo>
                  <a:pt x="3514" y="324"/>
                </a:lnTo>
                <a:lnTo>
                  <a:pt x="3515" y="337"/>
                </a:lnTo>
                <a:lnTo>
                  <a:pt x="3516" y="333"/>
                </a:lnTo>
                <a:lnTo>
                  <a:pt x="3517" y="320"/>
                </a:lnTo>
                <a:lnTo>
                  <a:pt x="3518" y="308"/>
                </a:lnTo>
                <a:lnTo>
                  <a:pt x="3519" y="297"/>
                </a:lnTo>
                <a:lnTo>
                  <a:pt x="3520" y="300"/>
                </a:lnTo>
                <a:lnTo>
                  <a:pt x="3521" y="298"/>
                </a:lnTo>
                <a:lnTo>
                  <a:pt x="3522" y="298"/>
                </a:lnTo>
                <a:lnTo>
                  <a:pt x="3523" y="302"/>
                </a:lnTo>
                <a:lnTo>
                  <a:pt x="3524" y="310"/>
                </a:lnTo>
                <a:lnTo>
                  <a:pt x="3525" y="313"/>
                </a:lnTo>
                <a:lnTo>
                  <a:pt x="3526" y="309"/>
                </a:lnTo>
                <a:lnTo>
                  <a:pt x="3527" y="308"/>
                </a:lnTo>
                <a:lnTo>
                  <a:pt x="3528" y="308"/>
                </a:lnTo>
                <a:lnTo>
                  <a:pt x="3529" y="317"/>
                </a:lnTo>
                <a:lnTo>
                  <a:pt x="3530" y="317"/>
                </a:lnTo>
                <a:lnTo>
                  <a:pt x="3531" y="318"/>
                </a:lnTo>
                <a:lnTo>
                  <a:pt x="3532" y="326"/>
                </a:lnTo>
                <a:lnTo>
                  <a:pt x="3533" y="326"/>
                </a:lnTo>
                <a:lnTo>
                  <a:pt x="3534" y="338"/>
                </a:lnTo>
                <a:lnTo>
                  <a:pt x="3535" y="341"/>
                </a:lnTo>
                <a:lnTo>
                  <a:pt x="3535" y="351"/>
                </a:lnTo>
                <a:lnTo>
                  <a:pt x="3536" y="346"/>
                </a:lnTo>
                <a:lnTo>
                  <a:pt x="3537" y="355"/>
                </a:lnTo>
                <a:lnTo>
                  <a:pt x="3538" y="360"/>
                </a:lnTo>
                <a:lnTo>
                  <a:pt x="3539" y="368"/>
                </a:lnTo>
                <a:lnTo>
                  <a:pt x="3540" y="375"/>
                </a:lnTo>
                <a:lnTo>
                  <a:pt x="3541" y="377"/>
                </a:lnTo>
                <a:lnTo>
                  <a:pt x="3542" y="375"/>
                </a:lnTo>
                <a:lnTo>
                  <a:pt x="3543" y="359"/>
                </a:lnTo>
                <a:lnTo>
                  <a:pt x="3544" y="348"/>
                </a:lnTo>
                <a:lnTo>
                  <a:pt x="3545" y="332"/>
                </a:lnTo>
                <a:lnTo>
                  <a:pt x="3546" y="313"/>
                </a:lnTo>
                <a:lnTo>
                  <a:pt x="3547" y="297"/>
                </a:lnTo>
                <a:lnTo>
                  <a:pt x="3548" y="291"/>
                </a:lnTo>
                <a:lnTo>
                  <a:pt x="3549" y="277"/>
                </a:lnTo>
                <a:lnTo>
                  <a:pt x="3550" y="272"/>
                </a:lnTo>
                <a:lnTo>
                  <a:pt x="3551" y="286"/>
                </a:lnTo>
                <a:lnTo>
                  <a:pt x="3552" y="274"/>
                </a:lnTo>
                <a:lnTo>
                  <a:pt x="3553" y="278"/>
                </a:lnTo>
                <a:lnTo>
                  <a:pt x="3554" y="268"/>
                </a:lnTo>
                <a:lnTo>
                  <a:pt x="3555" y="272"/>
                </a:lnTo>
                <a:lnTo>
                  <a:pt x="3556" y="269"/>
                </a:lnTo>
                <a:lnTo>
                  <a:pt x="3557" y="274"/>
                </a:lnTo>
                <a:lnTo>
                  <a:pt x="3558" y="278"/>
                </a:lnTo>
                <a:lnTo>
                  <a:pt x="3559" y="279"/>
                </a:lnTo>
                <a:lnTo>
                  <a:pt x="3560" y="281"/>
                </a:lnTo>
                <a:lnTo>
                  <a:pt x="3561" y="282"/>
                </a:lnTo>
                <a:lnTo>
                  <a:pt x="3562" y="280"/>
                </a:lnTo>
                <a:lnTo>
                  <a:pt x="3563" y="285"/>
                </a:lnTo>
                <a:lnTo>
                  <a:pt x="3564" y="281"/>
                </a:lnTo>
                <a:lnTo>
                  <a:pt x="3565" y="277"/>
                </a:lnTo>
                <a:lnTo>
                  <a:pt x="3566" y="288"/>
                </a:lnTo>
                <a:lnTo>
                  <a:pt x="3566" y="280"/>
                </a:lnTo>
                <a:lnTo>
                  <a:pt x="3567" y="285"/>
                </a:lnTo>
                <a:lnTo>
                  <a:pt x="3568" y="288"/>
                </a:lnTo>
                <a:lnTo>
                  <a:pt x="3569" y="288"/>
                </a:lnTo>
                <a:lnTo>
                  <a:pt x="3570" y="282"/>
                </a:lnTo>
                <a:lnTo>
                  <a:pt x="3571" y="274"/>
                </a:lnTo>
                <a:lnTo>
                  <a:pt x="3572" y="278"/>
                </a:lnTo>
                <a:lnTo>
                  <a:pt x="3573" y="276"/>
                </a:lnTo>
                <a:lnTo>
                  <a:pt x="3574" y="286"/>
                </a:lnTo>
                <a:lnTo>
                  <a:pt x="3575" y="278"/>
                </a:lnTo>
                <a:lnTo>
                  <a:pt x="3576" y="282"/>
                </a:lnTo>
                <a:lnTo>
                  <a:pt x="3577" y="278"/>
                </a:lnTo>
                <a:lnTo>
                  <a:pt x="3578" y="284"/>
                </a:lnTo>
                <a:lnTo>
                  <a:pt x="3579" y="269"/>
                </a:lnTo>
                <a:lnTo>
                  <a:pt x="3580" y="264"/>
                </a:lnTo>
                <a:lnTo>
                  <a:pt x="3581" y="262"/>
                </a:lnTo>
                <a:lnTo>
                  <a:pt x="3582" y="277"/>
                </a:lnTo>
                <a:lnTo>
                  <a:pt x="3583" y="270"/>
                </a:lnTo>
                <a:lnTo>
                  <a:pt x="3584" y="271"/>
                </a:lnTo>
                <a:lnTo>
                  <a:pt x="3585" y="266"/>
                </a:lnTo>
                <a:lnTo>
                  <a:pt x="3586" y="269"/>
                </a:lnTo>
                <a:lnTo>
                  <a:pt x="3587" y="270"/>
                </a:lnTo>
                <a:lnTo>
                  <a:pt x="3588" y="274"/>
                </a:lnTo>
                <a:lnTo>
                  <a:pt x="3589" y="262"/>
                </a:lnTo>
                <a:lnTo>
                  <a:pt x="3590" y="274"/>
                </a:lnTo>
                <a:lnTo>
                  <a:pt x="3591" y="271"/>
                </a:lnTo>
                <a:lnTo>
                  <a:pt x="3592" y="269"/>
                </a:lnTo>
                <a:lnTo>
                  <a:pt x="3593" y="278"/>
                </a:lnTo>
                <a:lnTo>
                  <a:pt x="3594" y="274"/>
                </a:lnTo>
                <a:lnTo>
                  <a:pt x="3595" y="264"/>
                </a:lnTo>
                <a:lnTo>
                  <a:pt x="3596" y="281"/>
                </a:lnTo>
                <a:lnTo>
                  <a:pt x="3597" y="269"/>
                </a:lnTo>
                <a:lnTo>
                  <a:pt x="3597" y="277"/>
                </a:lnTo>
                <a:lnTo>
                  <a:pt x="3598" y="279"/>
                </a:lnTo>
                <a:lnTo>
                  <a:pt x="3599" y="270"/>
                </a:lnTo>
                <a:lnTo>
                  <a:pt x="3600" y="274"/>
                </a:lnTo>
                <a:lnTo>
                  <a:pt x="3601" y="277"/>
                </a:lnTo>
                <a:lnTo>
                  <a:pt x="3602" y="272"/>
                </a:lnTo>
                <a:lnTo>
                  <a:pt x="3603" y="283"/>
                </a:lnTo>
                <a:lnTo>
                  <a:pt x="3604" y="278"/>
                </a:lnTo>
                <a:lnTo>
                  <a:pt x="3605" y="266"/>
                </a:lnTo>
                <a:lnTo>
                  <a:pt x="3606" y="269"/>
                </a:lnTo>
                <a:lnTo>
                  <a:pt x="3607" y="258"/>
                </a:lnTo>
                <a:lnTo>
                  <a:pt x="3608" y="252"/>
                </a:lnTo>
                <a:lnTo>
                  <a:pt x="3609" y="222"/>
                </a:lnTo>
                <a:lnTo>
                  <a:pt x="3610" y="169"/>
                </a:lnTo>
                <a:lnTo>
                  <a:pt x="3611" y="66"/>
                </a:lnTo>
                <a:lnTo>
                  <a:pt x="3612" y="33"/>
                </a:lnTo>
                <a:lnTo>
                  <a:pt x="3613" y="59"/>
                </a:lnTo>
                <a:lnTo>
                  <a:pt x="3614" y="138"/>
                </a:lnTo>
                <a:lnTo>
                  <a:pt x="3615" y="170"/>
                </a:lnTo>
                <a:lnTo>
                  <a:pt x="3616" y="237"/>
                </a:lnTo>
                <a:lnTo>
                  <a:pt x="3617" y="307"/>
                </a:lnTo>
                <a:lnTo>
                  <a:pt x="3618" y="326"/>
                </a:lnTo>
                <a:lnTo>
                  <a:pt x="3619" y="319"/>
                </a:lnTo>
                <a:lnTo>
                  <a:pt x="3620" y="318"/>
                </a:lnTo>
                <a:lnTo>
                  <a:pt x="3621" y="312"/>
                </a:lnTo>
                <a:lnTo>
                  <a:pt x="3622" y="297"/>
                </a:lnTo>
                <a:lnTo>
                  <a:pt x="3623" y="294"/>
                </a:lnTo>
                <a:lnTo>
                  <a:pt x="3624" y="296"/>
                </a:lnTo>
                <a:lnTo>
                  <a:pt x="3625" y="300"/>
                </a:lnTo>
                <a:lnTo>
                  <a:pt x="3626" y="295"/>
                </a:lnTo>
                <a:lnTo>
                  <a:pt x="3627" y="305"/>
                </a:lnTo>
                <a:lnTo>
                  <a:pt x="3628" y="304"/>
                </a:lnTo>
                <a:lnTo>
                  <a:pt x="3628" y="301"/>
                </a:lnTo>
                <a:lnTo>
                  <a:pt x="3629" y="304"/>
                </a:lnTo>
                <a:lnTo>
                  <a:pt x="3630" y="305"/>
                </a:lnTo>
                <a:lnTo>
                  <a:pt x="3631" y="304"/>
                </a:lnTo>
                <a:lnTo>
                  <a:pt x="3632" y="315"/>
                </a:lnTo>
                <a:lnTo>
                  <a:pt x="3633" y="318"/>
                </a:lnTo>
                <a:lnTo>
                  <a:pt x="3634" y="314"/>
                </a:lnTo>
                <a:lnTo>
                  <a:pt x="3635" y="317"/>
                </a:lnTo>
                <a:lnTo>
                  <a:pt x="3636" y="323"/>
                </a:lnTo>
                <a:lnTo>
                  <a:pt x="3637" y="330"/>
                </a:lnTo>
                <a:lnTo>
                  <a:pt x="3638" y="337"/>
                </a:lnTo>
                <a:lnTo>
                  <a:pt x="3639" y="339"/>
                </a:lnTo>
                <a:lnTo>
                  <a:pt x="3640" y="350"/>
                </a:lnTo>
                <a:lnTo>
                  <a:pt x="3641" y="354"/>
                </a:lnTo>
                <a:lnTo>
                  <a:pt x="3642" y="358"/>
                </a:lnTo>
                <a:lnTo>
                  <a:pt x="3643" y="373"/>
                </a:lnTo>
                <a:lnTo>
                  <a:pt x="3644" y="368"/>
                </a:lnTo>
                <a:lnTo>
                  <a:pt x="3645" y="363"/>
                </a:lnTo>
                <a:lnTo>
                  <a:pt x="3646" y="351"/>
                </a:lnTo>
                <a:lnTo>
                  <a:pt x="3647" y="348"/>
                </a:lnTo>
                <a:lnTo>
                  <a:pt x="3648" y="327"/>
                </a:lnTo>
                <a:lnTo>
                  <a:pt x="3649" y="305"/>
                </a:lnTo>
                <a:lnTo>
                  <a:pt x="3650" y="297"/>
                </a:lnTo>
                <a:lnTo>
                  <a:pt x="3651" y="289"/>
                </a:lnTo>
                <a:lnTo>
                  <a:pt x="3652" y="282"/>
                </a:lnTo>
                <a:lnTo>
                  <a:pt x="3653" y="274"/>
                </a:lnTo>
                <a:lnTo>
                  <a:pt x="3654" y="272"/>
                </a:lnTo>
                <a:lnTo>
                  <a:pt x="3655" y="275"/>
                </a:lnTo>
                <a:lnTo>
                  <a:pt x="3656" y="270"/>
                </a:lnTo>
                <a:lnTo>
                  <a:pt x="3657" y="275"/>
                </a:lnTo>
                <a:lnTo>
                  <a:pt x="3658" y="271"/>
                </a:lnTo>
                <a:lnTo>
                  <a:pt x="3659" y="278"/>
                </a:lnTo>
                <a:lnTo>
                  <a:pt x="3659" y="277"/>
                </a:lnTo>
                <a:lnTo>
                  <a:pt x="3660" y="278"/>
                </a:lnTo>
                <a:lnTo>
                  <a:pt x="3661" y="281"/>
                </a:lnTo>
                <a:lnTo>
                  <a:pt x="3662" y="280"/>
                </a:lnTo>
                <a:lnTo>
                  <a:pt x="3663" y="282"/>
                </a:lnTo>
                <a:lnTo>
                  <a:pt x="3664" y="280"/>
                </a:lnTo>
                <a:lnTo>
                  <a:pt x="3665" y="288"/>
                </a:lnTo>
                <a:lnTo>
                  <a:pt x="3666" y="280"/>
                </a:lnTo>
                <a:lnTo>
                  <a:pt x="3667" y="284"/>
                </a:lnTo>
                <a:lnTo>
                  <a:pt x="3668" y="284"/>
                </a:lnTo>
                <a:lnTo>
                  <a:pt x="3669" y="285"/>
                </a:lnTo>
                <a:lnTo>
                  <a:pt x="3670" y="285"/>
                </a:lnTo>
                <a:lnTo>
                  <a:pt x="3671" y="285"/>
                </a:lnTo>
                <a:lnTo>
                  <a:pt x="3672" y="282"/>
                </a:lnTo>
                <a:lnTo>
                  <a:pt x="3673" y="285"/>
                </a:lnTo>
                <a:lnTo>
                  <a:pt x="3674" y="288"/>
                </a:lnTo>
                <a:lnTo>
                  <a:pt x="3675" y="278"/>
                </a:lnTo>
                <a:lnTo>
                  <a:pt x="3676" y="279"/>
                </a:lnTo>
                <a:lnTo>
                  <a:pt x="3677" y="282"/>
                </a:lnTo>
                <a:lnTo>
                  <a:pt x="3678" y="282"/>
                </a:lnTo>
                <a:lnTo>
                  <a:pt x="3679" y="283"/>
                </a:lnTo>
                <a:lnTo>
                  <a:pt x="3680" y="286"/>
                </a:lnTo>
                <a:lnTo>
                  <a:pt x="3681" y="282"/>
                </a:lnTo>
                <a:lnTo>
                  <a:pt x="3682" y="274"/>
                </a:lnTo>
                <a:lnTo>
                  <a:pt x="3683" y="276"/>
                </a:lnTo>
                <a:lnTo>
                  <a:pt x="3684" y="279"/>
                </a:lnTo>
                <a:lnTo>
                  <a:pt x="3685" y="273"/>
                </a:lnTo>
                <a:lnTo>
                  <a:pt x="3686" y="278"/>
                </a:lnTo>
                <a:lnTo>
                  <a:pt x="3687" y="274"/>
                </a:lnTo>
                <a:lnTo>
                  <a:pt x="3688" y="271"/>
                </a:lnTo>
                <a:lnTo>
                  <a:pt x="3689" y="277"/>
                </a:lnTo>
                <a:lnTo>
                  <a:pt x="3690" y="275"/>
                </a:lnTo>
                <a:lnTo>
                  <a:pt x="3691" y="274"/>
                </a:lnTo>
                <a:lnTo>
                  <a:pt x="3691" y="280"/>
                </a:lnTo>
                <a:lnTo>
                  <a:pt x="3692" y="281"/>
                </a:lnTo>
                <a:lnTo>
                  <a:pt x="3693" y="280"/>
                </a:lnTo>
                <a:lnTo>
                  <a:pt x="3694" y="282"/>
                </a:lnTo>
                <a:lnTo>
                  <a:pt x="3695" y="282"/>
                </a:lnTo>
                <a:lnTo>
                  <a:pt x="3696" y="281"/>
                </a:lnTo>
                <a:lnTo>
                  <a:pt x="3697" y="279"/>
                </a:lnTo>
                <a:lnTo>
                  <a:pt x="3698" y="284"/>
                </a:lnTo>
                <a:lnTo>
                  <a:pt x="3699" y="278"/>
                </a:lnTo>
                <a:lnTo>
                  <a:pt x="3700" y="279"/>
                </a:lnTo>
                <a:lnTo>
                  <a:pt x="3701" y="285"/>
                </a:lnTo>
                <a:lnTo>
                  <a:pt x="3702" y="283"/>
                </a:lnTo>
                <a:lnTo>
                  <a:pt x="3703" y="284"/>
                </a:lnTo>
                <a:lnTo>
                  <a:pt x="3704" y="279"/>
                </a:lnTo>
                <a:lnTo>
                  <a:pt x="3705" y="282"/>
                </a:lnTo>
                <a:lnTo>
                  <a:pt x="3706" y="281"/>
                </a:lnTo>
                <a:lnTo>
                  <a:pt x="3707" y="278"/>
                </a:lnTo>
                <a:lnTo>
                  <a:pt x="3708" y="281"/>
                </a:lnTo>
                <a:lnTo>
                  <a:pt x="3709" y="278"/>
                </a:lnTo>
                <a:lnTo>
                  <a:pt x="3710" y="266"/>
                </a:lnTo>
                <a:lnTo>
                  <a:pt x="3711" y="241"/>
                </a:lnTo>
                <a:lnTo>
                  <a:pt x="3712" y="218"/>
                </a:lnTo>
                <a:lnTo>
                  <a:pt x="3713" y="97"/>
                </a:lnTo>
                <a:lnTo>
                  <a:pt x="3714" y="25"/>
                </a:lnTo>
                <a:lnTo>
                  <a:pt x="3715" y="24"/>
                </a:lnTo>
                <a:lnTo>
                  <a:pt x="3716" y="100"/>
                </a:lnTo>
                <a:lnTo>
                  <a:pt x="3717" y="131"/>
                </a:lnTo>
                <a:lnTo>
                  <a:pt x="3718" y="197"/>
                </a:lnTo>
                <a:lnTo>
                  <a:pt x="3719" y="295"/>
                </a:lnTo>
                <a:lnTo>
                  <a:pt x="3720" y="331"/>
                </a:lnTo>
                <a:lnTo>
                  <a:pt x="3721" y="343"/>
                </a:lnTo>
                <a:lnTo>
                  <a:pt x="3722" y="337"/>
                </a:lnTo>
                <a:lnTo>
                  <a:pt x="3722" y="327"/>
                </a:lnTo>
                <a:lnTo>
                  <a:pt x="3723" y="323"/>
                </a:lnTo>
                <a:lnTo>
                  <a:pt x="3724" y="315"/>
                </a:lnTo>
                <a:lnTo>
                  <a:pt x="3725" y="316"/>
                </a:lnTo>
                <a:lnTo>
                  <a:pt x="3726" y="321"/>
                </a:lnTo>
                <a:lnTo>
                  <a:pt x="3727" y="323"/>
                </a:lnTo>
                <a:lnTo>
                  <a:pt x="3728" y="320"/>
                </a:lnTo>
                <a:lnTo>
                  <a:pt x="3729" y="326"/>
                </a:lnTo>
                <a:lnTo>
                  <a:pt x="3730" y="329"/>
                </a:lnTo>
                <a:lnTo>
                  <a:pt x="3731" y="327"/>
                </a:lnTo>
                <a:lnTo>
                  <a:pt x="3732" y="329"/>
                </a:lnTo>
                <a:lnTo>
                  <a:pt x="3733" y="331"/>
                </a:lnTo>
                <a:lnTo>
                  <a:pt x="3734" y="333"/>
                </a:lnTo>
                <a:lnTo>
                  <a:pt x="3735" y="342"/>
                </a:lnTo>
                <a:lnTo>
                  <a:pt x="3736" y="343"/>
                </a:lnTo>
                <a:lnTo>
                  <a:pt x="3737" y="343"/>
                </a:lnTo>
                <a:lnTo>
                  <a:pt x="3738" y="352"/>
                </a:lnTo>
                <a:lnTo>
                  <a:pt x="3739" y="352"/>
                </a:lnTo>
                <a:lnTo>
                  <a:pt x="3740" y="356"/>
                </a:lnTo>
                <a:lnTo>
                  <a:pt x="3741" y="362"/>
                </a:lnTo>
                <a:lnTo>
                  <a:pt x="3742" y="374"/>
                </a:lnTo>
                <a:lnTo>
                  <a:pt x="3743" y="376"/>
                </a:lnTo>
                <a:lnTo>
                  <a:pt x="3744" y="385"/>
                </a:lnTo>
                <a:lnTo>
                  <a:pt x="3745" y="392"/>
                </a:lnTo>
                <a:lnTo>
                  <a:pt x="3746" y="392"/>
                </a:lnTo>
                <a:lnTo>
                  <a:pt x="3747" y="388"/>
                </a:lnTo>
                <a:lnTo>
                  <a:pt x="3748" y="379"/>
                </a:lnTo>
                <a:lnTo>
                  <a:pt x="3749" y="373"/>
                </a:lnTo>
                <a:lnTo>
                  <a:pt x="3750" y="354"/>
                </a:lnTo>
                <a:lnTo>
                  <a:pt x="3751" y="335"/>
                </a:lnTo>
                <a:lnTo>
                  <a:pt x="3752" y="317"/>
                </a:lnTo>
                <a:lnTo>
                  <a:pt x="3753" y="311"/>
                </a:lnTo>
                <a:lnTo>
                  <a:pt x="3753" y="301"/>
                </a:lnTo>
                <a:lnTo>
                  <a:pt x="3754" y="295"/>
                </a:lnTo>
                <a:lnTo>
                  <a:pt x="3755" y="294"/>
                </a:lnTo>
                <a:lnTo>
                  <a:pt x="3756" y="289"/>
                </a:lnTo>
                <a:lnTo>
                  <a:pt x="3757" y="289"/>
                </a:lnTo>
                <a:lnTo>
                  <a:pt x="3758" y="294"/>
                </a:lnTo>
                <a:lnTo>
                  <a:pt x="3759" y="298"/>
                </a:lnTo>
                <a:lnTo>
                  <a:pt x="3760" y="300"/>
                </a:lnTo>
                <a:lnTo>
                  <a:pt x="3761" y="303"/>
                </a:lnTo>
                <a:lnTo>
                  <a:pt x="3762" y="306"/>
                </a:lnTo>
                <a:lnTo>
                  <a:pt x="3763" y="303"/>
                </a:lnTo>
                <a:lnTo>
                  <a:pt x="3764" y="309"/>
                </a:lnTo>
                <a:lnTo>
                  <a:pt x="3765" y="313"/>
                </a:lnTo>
                <a:lnTo>
                  <a:pt x="3766" y="310"/>
                </a:lnTo>
                <a:lnTo>
                  <a:pt x="3767" y="315"/>
                </a:lnTo>
                <a:lnTo>
                  <a:pt x="3768" y="318"/>
                </a:lnTo>
                <a:lnTo>
                  <a:pt x="3769" y="317"/>
                </a:lnTo>
                <a:lnTo>
                  <a:pt x="3770" y="320"/>
                </a:lnTo>
                <a:lnTo>
                  <a:pt x="3771" y="318"/>
                </a:lnTo>
                <a:lnTo>
                  <a:pt x="3772" y="314"/>
                </a:lnTo>
                <a:lnTo>
                  <a:pt x="3773" y="312"/>
                </a:lnTo>
                <a:lnTo>
                  <a:pt x="3774" y="306"/>
                </a:lnTo>
                <a:lnTo>
                  <a:pt x="3775" y="304"/>
                </a:lnTo>
                <a:lnTo>
                  <a:pt x="3776" y="304"/>
                </a:lnTo>
                <a:lnTo>
                  <a:pt x="3777" y="309"/>
                </a:lnTo>
                <a:lnTo>
                  <a:pt x="3778" y="306"/>
                </a:lnTo>
                <a:lnTo>
                  <a:pt x="3779" y="305"/>
                </a:lnTo>
                <a:lnTo>
                  <a:pt x="3780" y="297"/>
                </a:lnTo>
                <a:lnTo>
                  <a:pt x="3781" y="300"/>
                </a:lnTo>
                <a:lnTo>
                  <a:pt x="3782" y="295"/>
                </a:lnTo>
                <a:lnTo>
                  <a:pt x="3783" y="296"/>
                </a:lnTo>
                <a:lnTo>
                  <a:pt x="3784" y="292"/>
                </a:lnTo>
                <a:lnTo>
                  <a:pt x="3784" y="290"/>
                </a:lnTo>
                <a:lnTo>
                  <a:pt x="3785" y="294"/>
                </a:lnTo>
                <a:lnTo>
                  <a:pt x="3786" y="284"/>
                </a:lnTo>
                <a:lnTo>
                  <a:pt x="3787" y="290"/>
                </a:lnTo>
                <a:lnTo>
                  <a:pt x="3788" y="292"/>
                </a:lnTo>
                <a:lnTo>
                  <a:pt x="3789" y="287"/>
                </a:lnTo>
                <a:lnTo>
                  <a:pt x="3790" y="291"/>
                </a:lnTo>
                <a:lnTo>
                  <a:pt x="3791" y="296"/>
                </a:lnTo>
                <a:lnTo>
                  <a:pt x="3792" y="297"/>
                </a:lnTo>
                <a:lnTo>
                  <a:pt x="3793" y="293"/>
                </a:lnTo>
                <a:lnTo>
                  <a:pt x="3794" y="296"/>
                </a:lnTo>
                <a:lnTo>
                  <a:pt x="3795" y="298"/>
                </a:lnTo>
                <a:lnTo>
                  <a:pt x="3796" y="297"/>
                </a:lnTo>
                <a:lnTo>
                  <a:pt x="3797" y="296"/>
                </a:lnTo>
                <a:lnTo>
                  <a:pt x="3798" y="297"/>
                </a:lnTo>
                <a:lnTo>
                  <a:pt x="3799" y="296"/>
                </a:lnTo>
                <a:lnTo>
                  <a:pt x="3800" y="299"/>
                </a:lnTo>
                <a:lnTo>
                  <a:pt x="3801" y="304"/>
                </a:lnTo>
                <a:lnTo>
                  <a:pt x="3802" y="307"/>
                </a:lnTo>
                <a:lnTo>
                  <a:pt x="3803" y="300"/>
                </a:lnTo>
                <a:lnTo>
                  <a:pt x="3804" y="300"/>
                </a:lnTo>
                <a:lnTo>
                  <a:pt x="3805" y="300"/>
                </a:lnTo>
                <a:lnTo>
                  <a:pt x="3806" y="298"/>
                </a:lnTo>
                <a:lnTo>
                  <a:pt x="3807" y="291"/>
                </a:lnTo>
                <a:lnTo>
                  <a:pt x="3808" y="294"/>
                </a:lnTo>
                <a:lnTo>
                  <a:pt x="3809" y="289"/>
                </a:lnTo>
                <a:lnTo>
                  <a:pt x="3810" y="277"/>
                </a:lnTo>
                <a:lnTo>
                  <a:pt x="3811" y="265"/>
                </a:lnTo>
                <a:lnTo>
                  <a:pt x="3812" y="222"/>
                </a:lnTo>
                <a:lnTo>
                  <a:pt x="3813" y="107"/>
                </a:lnTo>
                <a:lnTo>
                  <a:pt x="3814" y="26"/>
                </a:lnTo>
                <a:lnTo>
                  <a:pt x="3815" y="15"/>
                </a:lnTo>
                <a:lnTo>
                  <a:pt x="3816" y="46"/>
                </a:lnTo>
                <a:lnTo>
                  <a:pt x="3817" y="91"/>
                </a:lnTo>
                <a:lnTo>
                  <a:pt x="3818" y="142"/>
                </a:lnTo>
                <a:lnTo>
                  <a:pt x="3819" y="202"/>
                </a:lnTo>
                <a:lnTo>
                  <a:pt x="3820" y="333"/>
                </a:lnTo>
                <a:lnTo>
                  <a:pt x="3821" y="352"/>
                </a:lnTo>
                <a:lnTo>
                  <a:pt x="3822" y="340"/>
                </a:lnTo>
                <a:lnTo>
                  <a:pt x="3823" y="338"/>
                </a:lnTo>
                <a:lnTo>
                  <a:pt x="3823" y="321"/>
                </a:lnTo>
                <a:lnTo>
                  <a:pt x="3824" y="311"/>
                </a:lnTo>
                <a:lnTo>
                  <a:pt x="3825" y="312"/>
                </a:lnTo>
                <a:lnTo>
                  <a:pt x="3826" y="312"/>
                </a:lnTo>
                <a:lnTo>
                  <a:pt x="3827" y="313"/>
                </a:lnTo>
                <a:lnTo>
                  <a:pt x="3828" y="315"/>
                </a:lnTo>
                <a:lnTo>
                  <a:pt x="3829" y="313"/>
                </a:lnTo>
                <a:lnTo>
                  <a:pt x="3830" y="318"/>
                </a:lnTo>
                <a:lnTo>
                  <a:pt x="3831" y="317"/>
                </a:lnTo>
                <a:lnTo>
                  <a:pt x="3832" y="317"/>
                </a:lnTo>
                <a:lnTo>
                  <a:pt x="3833" y="323"/>
                </a:lnTo>
                <a:lnTo>
                  <a:pt x="3834" y="324"/>
                </a:lnTo>
                <a:lnTo>
                  <a:pt x="3835" y="321"/>
                </a:lnTo>
                <a:lnTo>
                  <a:pt x="3836" y="326"/>
                </a:lnTo>
                <a:lnTo>
                  <a:pt x="3837" y="332"/>
                </a:lnTo>
                <a:lnTo>
                  <a:pt x="3838" y="333"/>
                </a:lnTo>
                <a:lnTo>
                  <a:pt x="3839" y="341"/>
                </a:lnTo>
                <a:lnTo>
                  <a:pt x="3840" y="345"/>
                </a:lnTo>
                <a:lnTo>
                  <a:pt x="3841" y="352"/>
                </a:lnTo>
                <a:lnTo>
                  <a:pt x="3842" y="356"/>
                </a:lnTo>
                <a:lnTo>
                  <a:pt x="3843" y="363"/>
                </a:lnTo>
                <a:lnTo>
                  <a:pt x="3844" y="370"/>
                </a:lnTo>
                <a:lnTo>
                  <a:pt x="3845" y="376"/>
                </a:lnTo>
                <a:lnTo>
                  <a:pt x="3846" y="383"/>
                </a:lnTo>
                <a:lnTo>
                  <a:pt x="3847" y="379"/>
                </a:lnTo>
                <a:lnTo>
                  <a:pt x="3848" y="362"/>
                </a:lnTo>
                <a:lnTo>
                  <a:pt x="3849" y="353"/>
                </a:lnTo>
                <a:lnTo>
                  <a:pt x="3850" y="335"/>
                </a:lnTo>
                <a:lnTo>
                  <a:pt x="3851" y="321"/>
                </a:lnTo>
                <a:lnTo>
                  <a:pt x="3852" y="304"/>
                </a:lnTo>
                <a:lnTo>
                  <a:pt x="3853" y="290"/>
                </a:lnTo>
                <a:lnTo>
                  <a:pt x="3854" y="278"/>
                </a:lnTo>
                <a:lnTo>
                  <a:pt x="3854" y="271"/>
                </a:lnTo>
                <a:lnTo>
                  <a:pt x="3855" y="270"/>
                </a:lnTo>
                <a:lnTo>
                  <a:pt x="3856" y="269"/>
                </a:lnTo>
                <a:lnTo>
                  <a:pt x="3857" y="269"/>
                </a:lnTo>
                <a:lnTo>
                  <a:pt x="3858" y="266"/>
                </a:lnTo>
                <a:lnTo>
                  <a:pt x="3859" y="264"/>
                </a:lnTo>
                <a:lnTo>
                  <a:pt x="3860" y="269"/>
                </a:lnTo>
                <a:lnTo>
                  <a:pt x="3861" y="275"/>
                </a:lnTo>
                <a:lnTo>
                  <a:pt x="3862" y="277"/>
                </a:lnTo>
                <a:lnTo>
                  <a:pt x="3863" y="277"/>
                </a:lnTo>
                <a:lnTo>
                  <a:pt x="3864" y="283"/>
                </a:lnTo>
                <a:lnTo>
                  <a:pt x="3865" y="277"/>
                </a:lnTo>
                <a:lnTo>
                  <a:pt x="3866" y="282"/>
                </a:lnTo>
                <a:lnTo>
                  <a:pt x="3867" y="280"/>
                </a:lnTo>
                <a:lnTo>
                  <a:pt x="3868" y="285"/>
                </a:lnTo>
                <a:lnTo>
                  <a:pt x="3869" y="287"/>
                </a:lnTo>
                <a:lnTo>
                  <a:pt x="3870" y="291"/>
                </a:lnTo>
                <a:lnTo>
                  <a:pt x="3871" y="293"/>
                </a:lnTo>
                <a:lnTo>
                  <a:pt x="3872" y="295"/>
                </a:lnTo>
                <a:lnTo>
                  <a:pt x="3873" y="281"/>
                </a:lnTo>
                <a:lnTo>
                  <a:pt x="3874" y="280"/>
                </a:lnTo>
                <a:lnTo>
                  <a:pt x="3875" y="278"/>
                </a:lnTo>
                <a:lnTo>
                  <a:pt x="3876" y="281"/>
                </a:lnTo>
                <a:lnTo>
                  <a:pt x="3877" y="282"/>
                </a:lnTo>
                <a:lnTo>
                  <a:pt x="3878" y="288"/>
                </a:lnTo>
                <a:lnTo>
                  <a:pt x="3879" y="291"/>
                </a:lnTo>
                <a:lnTo>
                  <a:pt x="3880" y="287"/>
                </a:lnTo>
                <a:lnTo>
                  <a:pt x="3881" y="273"/>
                </a:lnTo>
                <a:lnTo>
                  <a:pt x="3882" y="272"/>
                </a:lnTo>
                <a:lnTo>
                  <a:pt x="3883" y="271"/>
                </a:lnTo>
                <a:lnTo>
                  <a:pt x="3884" y="270"/>
                </a:lnTo>
                <a:lnTo>
                  <a:pt x="3885" y="279"/>
                </a:lnTo>
                <a:lnTo>
                  <a:pt x="3885" y="277"/>
                </a:lnTo>
                <a:lnTo>
                  <a:pt x="3886" y="278"/>
                </a:lnTo>
                <a:lnTo>
                  <a:pt x="3887" y="277"/>
                </a:lnTo>
                <a:lnTo>
                  <a:pt x="3888" y="279"/>
                </a:lnTo>
                <a:lnTo>
                  <a:pt x="3889" y="282"/>
                </a:lnTo>
                <a:lnTo>
                  <a:pt x="3890" y="287"/>
                </a:lnTo>
                <a:lnTo>
                  <a:pt x="3891" y="282"/>
                </a:lnTo>
                <a:lnTo>
                  <a:pt x="3892" y="272"/>
                </a:lnTo>
                <a:lnTo>
                  <a:pt x="3893" y="278"/>
                </a:lnTo>
                <a:lnTo>
                  <a:pt x="3894" y="278"/>
                </a:lnTo>
                <a:lnTo>
                  <a:pt x="3895" y="282"/>
                </a:lnTo>
                <a:lnTo>
                  <a:pt x="3896" y="282"/>
                </a:lnTo>
                <a:lnTo>
                  <a:pt x="3897" y="280"/>
                </a:lnTo>
                <a:lnTo>
                  <a:pt x="3898" y="279"/>
                </a:lnTo>
                <a:lnTo>
                  <a:pt x="3899" y="276"/>
                </a:lnTo>
                <a:lnTo>
                  <a:pt x="3900" y="275"/>
                </a:lnTo>
                <a:lnTo>
                  <a:pt x="3901" y="279"/>
                </a:lnTo>
                <a:lnTo>
                  <a:pt x="3902" y="277"/>
                </a:lnTo>
                <a:lnTo>
                  <a:pt x="3903" y="276"/>
                </a:lnTo>
                <a:lnTo>
                  <a:pt x="3904" y="277"/>
                </a:lnTo>
                <a:lnTo>
                  <a:pt x="3905" y="279"/>
                </a:lnTo>
                <a:lnTo>
                  <a:pt x="3906" y="276"/>
                </a:lnTo>
                <a:lnTo>
                  <a:pt x="3907" y="279"/>
                </a:lnTo>
                <a:lnTo>
                  <a:pt x="3908" y="281"/>
                </a:lnTo>
                <a:lnTo>
                  <a:pt x="3909" y="271"/>
                </a:lnTo>
                <a:lnTo>
                  <a:pt x="3910" y="243"/>
                </a:lnTo>
                <a:lnTo>
                  <a:pt x="3911" y="191"/>
                </a:lnTo>
                <a:lnTo>
                  <a:pt x="3912" y="89"/>
                </a:lnTo>
                <a:lnTo>
                  <a:pt x="3913" y="26"/>
                </a:lnTo>
                <a:lnTo>
                  <a:pt x="3914" y="9"/>
                </a:lnTo>
                <a:lnTo>
                  <a:pt x="3915" y="42"/>
                </a:lnTo>
                <a:lnTo>
                  <a:pt x="3916" y="85"/>
                </a:lnTo>
                <a:lnTo>
                  <a:pt x="3917" y="128"/>
                </a:lnTo>
                <a:lnTo>
                  <a:pt x="3917" y="187"/>
                </a:lnTo>
                <a:lnTo>
                  <a:pt x="3918" y="322"/>
                </a:lnTo>
                <a:lnTo>
                  <a:pt x="3919" y="336"/>
                </a:lnTo>
                <a:lnTo>
                  <a:pt x="3920" y="332"/>
                </a:lnTo>
                <a:lnTo>
                  <a:pt x="3921" y="323"/>
                </a:lnTo>
                <a:lnTo>
                  <a:pt x="3922" y="314"/>
                </a:lnTo>
                <a:lnTo>
                  <a:pt x="3923" y="312"/>
                </a:lnTo>
                <a:lnTo>
                  <a:pt x="3924" y="308"/>
                </a:lnTo>
                <a:lnTo>
                  <a:pt x="3925" y="318"/>
                </a:lnTo>
                <a:lnTo>
                  <a:pt x="3926" y="318"/>
                </a:lnTo>
                <a:lnTo>
                  <a:pt x="3927" y="311"/>
                </a:lnTo>
                <a:lnTo>
                  <a:pt x="3928" y="314"/>
                </a:lnTo>
                <a:lnTo>
                  <a:pt x="3929" y="319"/>
                </a:lnTo>
                <a:lnTo>
                  <a:pt x="3930" y="322"/>
                </a:lnTo>
                <a:lnTo>
                  <a:pt x="3931" y="330"/>
                </a:lnTo>
                <a:lnTo>
                  <a:pt x="3932" y="324"/>
                </a:lnTo>
                <a:lnTo>
                  <a:pt x="3933" y="332"/>
                </a:lnTo>
                <a:lnTo>
                  <a:pt x="3934" y="337"/>
                </a:lnTo>
                <a:lnTo>
                  <a:pt x="3935" y="338"/>
                </a:lnTo>
                <a:lnTo>
                  <a:pt x="3936" y="350"/>
                </a:lnTo>
                <a:lnTo>
                  <a:pt x="3937" y="360"/>
                </a:lnTo>
                <a:lnTo>
                  <a:pt x="3938" y="352"/>
                </a:lnTo>
                <a:lnTo>
                  <a:pt x="3939" y="356"/>
                </a:lnTo>
                <a:lnTo>
                  <a:pt x="3940" y="365"/>
                </a:lnTo>
                <a:lnTo>
                  <a:pt x="3941" y="372"/>
                </a:lnTo>
                <a:lnTo>
                  <a:pt x="3942" y="379"/>
                </a:lnTo>
                <a:lnTo>
                  <a:pt x="3943" y="386"/>
                </a:lnTo>
                <a:lnTo>
                  <a:pt x="3944" y="392"/>
                </a:lnTo>
                <a:lnTo>
                  <a:pt x="3945" y="390"/>
                </a:lnTo>
                <a:lnTo>
                  <a:pt x="3946" y="398"/>
                </a:lnTo>
                <a:lnTo>
                  <a:pt x="3947" y="389"/>
                </a:lnTo>
                <a:lnTo>
                  <a:pt x="3948" y="370"/>
                </a:lnTo>
                <a:lnTo>
                  <a:pt x="3948" y="360"/>
                </a:lnTo>
                <a:lnTo>
                  <a:pt x="3949" y="339"/>
                </a:lnTo>
                <a:lnTo>
                  <a:pt x="3950" y="308"/>
                </a:lnTo>
                <a:lnTo>
                  <a:pt x="3951" y="301"/>
                </a:lnTo>
                <a:lnTo>
                  <a:pt x="3952" y="289"/>
                </a:lnTo>
                <a:lnTo>
                  <a:pt x="3953" y="285"/>
                </a:lnTo>
                <a:lnTo>
                  <a:pt x="3954" y="281"/>
                </a:lnTo>
                <a:lnTo>
                  <a:pt x="3955" y="282"/>
                </a:lnTo>
                <a:lnTo>
                  <a:pt x="3956" y="281"/>
                </a:lnTo>
                <a:lnTo>
                  <a:pt x="3957" y="282"/>
                </a:lnTo>
                <a:lnTo>
                  <a:pt x="3958" y="276"/>
                </a:lnTo>
                <a:lnTo>
                  <a:pt x="3959" y="274"/>
                </a:lnTo>
                <a:lnTo>
                  <a:pt x="3960" y="281"/>
                </a:lnTo>
                <a:lnTo>
                  <a:pt x="3961" y="282"/>
                </a:lnTo>
                <a:lnTo>
                  <a:pt x="3962" y="280"/>
                </a:lnTo>
                <a:lnTo>
                  <a:pt x="3963" y="287"/>
                </a:lnTo>
                <a:lnTo>
                  <a:pt x="3964" y="288"/>
                </a:lnTo>
                <a:lnTo>
                  <a:pt x="3965" y="287"/>
                </a:lnTo>
                <a:lnTo>
                  <a:pt x="3966" y="288"/>
                </a:lnTo>
                <a:lnTo>
                  <a:pt x="3967" y="287"/>
                </a:lnTo>
                <a:lnTo>
                  <a:pt x="3968" y="291"/>
                </a:lnTo>
                <a:lnTo>
                  <a:pt x="3969" y="290"/>
                </a:lnTo>
                <a:lnTo>
                  <a:pt x="3970" y="291"/>
                </a:lnTo>
                <a:lnTo>
                  <a:pt x="3971" y="295"/>
                </a:lnTo>
                <a:lnTo>
                  <a:pt x="3972" y="297"/>
                </a:lnTo>
                <a:lnTo>
                  <a:pt x="3973" y="293"/>
                </a:lnTo>
                <a:lnTo>
                  <a:pt x="3974" y="286"/>
                </a:lnTo>
                <a:lnTo>
                  <a:pt x="3975" y="290"/>
                </a:lnTo>
                <a:lnTo>
                  <a:pt x="3976" y="288"/>
                </a:lnTo>
                <a:lnTo>
                  <a:pt x="3977" y="285"/>
                </a:lnTo>
                <a:lnTo>
                  <a:pt x="3978" y="293"/>
                </a:lnTo>
                <a:lnTo>
                  <a:pt x="3979" y="294"/>
                </a:lnTo>
                <a:lnTo>
                  <a:pt x="3979" y="288"/>
                </a:lnTo>
                <a:lnTo>
                  <a:pt x="3980" y="292"/>
                </a:lnTo>
                <a:lnTo>
                  <a:pt x="3981" y="283"/>
                </a:lnTo>
                <a:lnTo>
                  <a:pt x="3982" y="283"/>
                </a:lnTo>
                <a:lnTo>
                  <a:pt x="3983" y="282"/>
                </a:lnTo>
                <a:lnTo>
                  <a:pt x="3984" y="282"/>
                </a:lnTo>
                <a:lnTo>
                  <a:pt x="3985" y="278"/>
                </a:lnTo>
                <a:lnTo>
                  <a:pt x="3986" y="282"/>
                </a:lnTo>
                <a:lnTo>
                  <a:pt x="3987" y="286"/>
                </a:lnTo>
                <a:lnTo>
                  <a:pt x="3988" y="284"/>
                </a:lnTo>
                <a:lnTo>
                  <a:pt x="3989" y="290"/>
                </a:lnTo>
                <a:lnTo>
                  <a:pt x="3990" y="290"/>
                </a:lnTo>
                <a:lnTo>
                  <a:pt x="3991" y="286"/>
                </a:lnTo>
                <a:lnTo>
                  <a:pt x="3992" y="289"/>
                </a:lnTo>
                <a:lnTo>
                  <a:pt x="3993" y="287"/>
                </a:lnTo>
                <a:lnTo>
                  <a:pt x="3994" y="285"/>
                </a:lnTo>
                <a:lnTo>
                  <a:pt x="3995" y="287"/>
                </a:lnTo>
                <a:lnTo>
                  <a:pt x="3996" y="289"/>
                </a:lnTo>
                <a:lnTo>
                  <a:pt x="3997" y="288"/>
                </a:lnTo>
                <a:lnTo>
                  <a:pt x="3998" y="289"/>
                </a:lnTo>
                <a:lnTo>
                  <a:pt x="3999" y="287"/>
                </a:lnTo>
                <a:lnTo>
                  <a:pt x="4000" y="287"/>
                </a:lnTo>
                <a:lnTo>
                  <a:pt x="4001" y="289"/>
                </a:lnTo>
                <a:lnTo>
                  <a:pt x="4002" y="283"/>
                </a:lnTo>
                <a:lnTo>
                  <a:pt x="4003" y="289"/>
                </a:lnTo>
                <a:lnTo>
                  <a:pt x="4004" y="289"/>
                </a:lnTo>
                <a:lnTo>
                  <a:pt x="4005" y="280"/>
                </a:lnTo>
                <a:lnTo>
                  <a:pt x="4006" y="283"/>
                </a:lnTo>
                <a:lnTo>
                  <a:pt x="4007" y="284"/>
                </a:lnTo>
                <a:lnTo>
                  <a:pt x="4008" y="287"/>
                </a:lnTo>
                <a:lnTo>
                  <a:pt x="4009" y="284"/>
                </a:lnTo>
                <a:lnTo>
                  <a:pt x="4010" y="280"/>
                </a:lnTo>
                <a:lnTo>
                  <a:pt x="4010" y="250"/>
                </a:lnTo>
                <a:lnTo>
                  <a:pt x="4011" y="199"/>
                </a:lnTo>
                <a:lnTo>
                  <a:pt x="4012" y="104"/>
                </a:lnTo>
                <a:lnTo>
                  <a:pt x="4013" y="37"/>
                </a:lnTo>
                <a:lnTo>
                  <a:pt x="4014" y="15"/>
                </a:lnTo>
                <a:lnTo>
                  <a:pt x="4015" y="57"/>
                </a:lnTo>
                <a:lnTo>
                  <a:pt x="4016" y="98"/>
                </a:lnTo>
                <a:lnTo>
                  <a:pt x="4017" y="146"/>
                </a:lnTo>
                <a:lnTo>
                  <a:pt x="4018" y="207"/>
                </a:lnTo>
                <a:lnTo>
                  <a:pt x="4019" y="330"/>
                </a:lnTo>
                <a:lnTo>
                  <a:pt x="4020" y="339"/>
                </a:lnTo>
                <a:lnTo>
                  <a:pt x="4021" y="344"/>
                </a:lnTo>
                <a:lnTo>
                  <a:pt x="4022" y="330"/>
                </a:lnTo>
                <a:lnTo>
                  <a:pt x="4023" y="307"/>
                </a:lnTo>
                <a:lnTo>
                  <a:pt x="4024" y="308"/>
                </a:lnTo>
                <a:lnTo>
                  <a:pt x="4025" y="314"/>
                </a:lnTo>
                <a:lnTo>
                  <a:pt x="4026" y="314"/>
                </a:lnTo>
                <a:lnTo>
                  <a:pt x="4027" y="317"/>
                </a:lnTo>
                <a:lnTo>
                  <a:pt x="4028" y="321"/>
                </a:lnTo>
                <a:lnTo>
                  <a:pt x="4029" y="317"/>
                </a:lnTo>
                <a:lnTo>
                  <a:pt x="4030" y="321"/>
                </a:lnTo>
                <a:lnTo>
                  <a:pt x="4031" y="324"/>
                </a:lnTo>
                <a:lnTo>
                  <a:pt x="4032" y="324"/>
                </a:lnTo>
                <a:lnTo>
                  <a:pt x="4033" y="329"/>
                </a:lnTo>
                <a:lnTo>
                  <a:pt x="4034" y="337"/>
                </a:lnTo>
                <a:lnTo>
                  <a:pt x="4035" y="337"/>
                </a:lnTo>
                <a:lnTo>
                  <a:pt x="4036" y="337"/>
                </a:lnTo>
                <a:lnTo>
                  <a:pt x="4037" y="338"/>
                </a:lnTo>
                <a:lnTo>
                  <a:pt x="4038" y="339"/>
                </a:lnTo>
                <a:lnTo>
                  <a:pt x="4039" y="351"/>
                </a:lnTo>
                <a:lnTo>
                  <a:pt x="4040" y="357"/>
                </a:lnTo>
                <a:lnTo>
                  <a:pt x="4041" y="361"/>
                </a:lnTo>
                <a:lnTo>
                  <a:pt x="4041" y="375"/>
                </a:lnTo>
                <a:lnTo>
                  <a:pt x="4042" y="381"/>
                </a:lnTo>
                <a:lnTo>
                  <a:pt x="4043" y="375"/>
                </a:lnTo>
                <a:lnTo>
                  <a:pt x="4044" y="386"/>
                </a:lnTo>
                <a:lnTo>
                  <a:pt x="4045" y="392"/>
                </a:lnTo>
                <a:lnTo>
                  <a:pt x="4046" y="392"/>
                </a:lnTo>
                <a:lnTo>
                  <a:pt x="4047" y="380"/>
                </a:lnTo>
                <a:lnTo>
                  <a:pt x="4048" y="366"/>
                </a:lnTo>
                <a:lnTo>
                  <a:pt x="4049" y="348"/>
                </a:lnTo>
                <a:lnTo>
                  <a:pt x="4050" y="332"/>
                </a:lnTo>
                <a:lnTo>
                  <a:pt x="4051" y="312"/>
                </a:lnTo>
                <a:lnTo>
                  <a:pt x="4052" y="300"/>
                </a:lnTo>
                <a:lnTo>
                  <a:pt x="4053" y="287"/>
                </a:lnTo>
                <a:lnTo>
                  <a:pt x="4054" y="281"/>
                </a:lnTo>
                <a:lnTo>
                  <a:pt x="4055" y="279"/>
                </a:lnTo>
                <a:lnTo>
                  <a:pt x="4056" y="280"/>
                </a:lnTo>
                <a:lnTo>
                  <a:pt x="4057" y="279"/>
                </a:lnTo>
                <a:lnTo>
                  <a:pt x="4058" y="277"/>
                </a:lnTo>
                <a:lnTo>
                  <a:pt x="4059" y="271"/>
                </a:lnTo>
                <a:lnTo>
                  <a:pt x="4060" y="277"/>
                </a:lnTo>
                <a:lnTo>
                  <a:pt x="4061" y="280"/>
                </a:lnTo>
                <a:lnTo>
                  <a:pt x="4062" y="281"/>
                </a:lnTo>
                <a:lnTo>
                  <a:pt x="4063" y="286"/>
                </a:lnTo>
                <a:lnTo>
                  <a:pt x="4064" y="283"/>
                </a:lnTo>
                <a:lnTo>
                  <a:pt x="4065" y="287"/>
                </a:lnTo>
                <a:lnTo>
                  <a:pt x="4066" y="289"/>
                </a:lnTo>
                <a:lnTo>
                  <a:pt x="4067" y="292"/>
                </a:lnTo>
                <a:lnTo>
                  <a:pt x="4068" y="292"/>
                </a:lnTo>
                <a:lnTo>
                  <a:pt x="4069" y="289"/>
                </a:lnTo>
                <a:lnTo>
                  <a:pt x="4070" y="289"/>
                </a:lnTo>
                <a:lnTo>
                  <a:pt x="4071" y="290"/>
                </a:lnTo>
                <a:lnTo>
                  <a:pt x="4072" y="295"/>
                </a:lnTo>
                <a:lnTo>
                  <a:pt x="4072" y="292"/>
                </a:lnTo>
                <a:lnTo>
                  <a:pt x="4073" y="289"/>
                </a:lnTo>
                <a:lnTo>
                  <a:pt x="4074" y="289"/>
                </a:lnTo>
                <a:lnTo>
                  <a:pt x="4075" y="288"/>
                </a:lnTo>
                <a:lnTo>
                  <a:pt x="4076" y="289"/>
                </a:lnTo>
                <a:lnTo>
                  <a:pt x="4077" y="284"/>
                </a:lnTo>
                <a:lnTo>
                  <a:pt x="4078" y="283"/>
                </a:lnTo>
                <a:lnTo>
                  <a:pt x="4079" y="285"/>
                </a:lnTo>
                <a:lnTo>
                  <a:pt x="4080" y="284"/>
                </a:lnTo>
                <a:lnTo>
                  <a:pt x="4081" y="281"/>
                </a:lnTo>
                <a:lnTo>
                  <a:pt x="4082" y="278"/>
                </a:lnTo>
                <a:lnTo>
                  <a:pt x="4083" y="265"/>
                </a:lnTo>
                <a:lnTo>
                  <a:pt x="4084" y="277"/>
                </a:lnTo>
                <a:lnTo>
                  <a:pt x="4085" y="278"/>
                </a:lnTo>
                <a:lnTo>
                  <a:pt x="4086" y="274"/>
                </a:lnTo>
                <a:lnTo>
                  <a:pt x="4087" y="274"/>
                </a:lnTo>
                <a:lnTo>
                  <a:pt x="4088" y="280"/>
                </a:lnTo>
                <a:lnTo>
                  <a:pt x="4089" y="278"/>
                </a:lnTo>
                <a:lnTo>
                  <a:pt x="4090" y="275"/>
                </a:lnTo>
                <a:lnTo>
                  <a:pt x="4091" y="281"/>
                </a:lnTo>
                <a:lnTo>
                  <a:pt x="4092" y="285"/>
                </a:lnTo>
                <a:lnTo>
                  <a:pt x="4093" y="282"/>
                </a:lnTo>
                <a:lnTo>
                  <a:pt x="4094" y="282"/>
                </a:lnTo>
                <a:lnTo>
                  <a:pt x="4095" y="285"/>
                </a:lnTo>
                <a:lnTo>
                  <a:pt x="4096" y="284"/>
                </a:lnTo>
                <a:lnTo>
                  <a:pt x="4097" y="284"/>
                </a:lnTo>
                <a:lnTo>
                  <a:pt x="4098" y="283"/>
                </a:lnTo>
                <a:lnTo>
                  <a:pt x="4099" y="279"/>
                </a:lnTo>
                <a:lnTo>
                  <a:pt x="4100" y="287"/>
                </a:lnTo>
                <a:lnTo>
                  <a:pt x="4101" y="279"/>
                </a:lnTo>
                <a:lnTo>
                  <a:pt x="4102" y="274"/>
                </a:lnTo>
                <a:lnTo>
                  <a:pt x="4103" y="279"/>
                </a:lnTo>
                <a:lnTo>
                  <a:pt x="4103" y="279"/>
                </a:lnTo>
                <a:lnTo>
                  <a:pt x="4104" y="286"/>
                </a:lnTo>
                <a:lnTo>
                  <a:pt x="4105" y="284"/>
                </a:lnTo>
                <a:lnTo>
                  <a:pt x="4106" y="280"/>
                </a:lnTo>
                <a:lnTo>
                  <a:pt x="4107" y="280"/>
                </a:lnTo>
                <a:lnTo>
                  <a:pt x="4108" y="283"/>
                </a:lnTo>
                <a:lnTo>
                  <a:pt x="4109" y="278"/>
                </a:lnTo>
                <a:lnTo>
                  <a:pt x="4110" y="274"/>
                </a:lnTo>
                <a:lnTo>
                  <a:pt x="4111" y="266"/>
                </a:lnTo>
                <a:lnTo>
                  <a:pt x="4112" y="238"/>
                </a:lnTo>
                <a:lnTo>
                  <a:pt x="4113" y="159"/>
                </a:lnTo>
                <a:lnTo>
                  <a:pt x="4114" y="74"/>
                </a:lnTo>
                <a:lnTo>
                  <a:pt x="4115" y="26"/>
                </a:lnTo>
                <a:lnTo>
                  <a:pt x="4116" y="16"/>
                </a:lnTo>
                <a:lnTo>
                  <a:pt x="4117" y="89"/>
                </a:lnTo>
                <a:lnTo>
                  <a:pt x="4118" y="101"/>
                </a:lnTo>
                <a:lnTo>
                  <a:pt x="4119" y="164"/>
                </a:lnTo>
                <a:lnTo>
                  <a:pt x="4120" y="244"/>
                </a:lnTo>
                <a:lnTo>
                  <a:pt x="4121" y="317"/>
                </a:lnTo>
                <a:lnTo>
                  <a:pt x="4122" y="334"/>
                </a:lnTo>
                <a:lnTo>
                  <a:pt x="4123" y="335"/>
                </a:lnTo>
                <a:lnTo>
                  <a:pt x="4124" y="322"/>
                </a:lnTo>
                <a:lnTo>
                  <a:pt x="4125" y="308"/>
                </a:lnTo>
                <a:lnTo>
                  <a:pt x="4126" y="304"/>
                </a:lnTo>
                <a:lnTo>
                  <a:pt x="4127" y="308"/>
                </a:lnTo>
                <a:lnTo>
                  <a:pt x="4128" y="309"/>
                </a:lnTo>
                <a:lnTo>
                  <a:pt x="4129" y="315"/>
                </a:lnTo>
                <a:lnTo>
                  <a:pt x="4130" y="311"/>
                </a:lnTo>
                <a:lnTo>
                  <a:pt x="4131" y="310"/>
                </a:lnTo>
                <a:lnTo>
                  <a:pt x="4132" y="320"/>
                </a:lnTo>
                <a:lnTo>
                  <a:pt x="4133" y="319"/>
                </a:lnTo>
                <a:lnTo>
                  <a:pt x="4134" y="323"/>
                </a:lnTo>
                <a:lnTo>
                  <a:pt x="4134" y="325"/>
                </a:lnTo>
                <a:lnTo>
                  <a:pt x="4135" y="321"/>
                </a:lnTo>
                <a:lnTo>
                  <a:pt x="4136" y="313"/>
                </a:lnTo>
                <a:lnTo>
                  <a:pt x="4137" y="326"/>
                </a:lnTo>
                <a:lnTo>
                  <a:pt x="4138" y="340"/>
                </a:lnTo>
                <a:lnTo>
                  <a:pt x="4139" y="344"/>
                </a:lnTo>
                <a:lnTo>
                  <a:pt x="4140" y="352"/>
                </a:lnTo>
                <a:lnTo>
                  <a:pt x="4141" y="356"/>
                </a:lnTo>
                <a:lnTo>
                  <a:pt x="4142" y="358"/>
                </a:lnTo>
                <a:lnTo>
                  <a:pt x="4143" y="365"/>
                </a:lnTo>
                <a:lnTo>
                  <a:pt x="4144" y="370"/>
                </a:lnTo>
                <a:lnTo>
                  <a:pt x="4145" y="370"/>
                </a:lnTo>
                <a:lnTo>
                  <a:pt x="4146" y="379"/>
                </a:lnTo>
                <a:lnTo>
                  <a:pt x="4147" y="383"/>
                </a:lnTo>
                <a:lnTo>
                  <a:pt x="4148" y="375"/>
                </a:lnTo>
                <a:lnTo>
                  <a:pt x="4149" y="370"/>
                </a:lnTo>
                <a:lnTo>
                  <a:pt x="4150" y="355"/>
                </a:lnTo>
                <a:lnTo>
                  <a:pt x="4151" y="339"/>
                </a:lnTo>
                <a:lnTo>
                  <a:pt x="4152" y="317"/>
                </a:lnTo>
                <a:lnTo>
                  <a:pt x="4153" y="301"/>
                </a:lnTo>
                <a:lnTo>
                  <a:pt x="4154" y="284"/>
                </a:lnTo>
                <a:lnTo>
                  <a:pt x="4155" y="278"/>
                </a:lnTo>
                <a:lnTo>
                  <a:pt x="4156" y="272"/>
                </a:lnTo>
                <a:lnTo>
                  <a:pt x="4157" y="270"/>
                </a:lnTo>
                <a:lnTo>
                  <a:pt x="4158" y="273"/>
                </a:lnTo>
                <a:lnTo>
                  <a:pt x="4159" y="270"/>
                </a:lnTo>
                <a:lnTo>
                  <a:pt x="4160" y="269"/>
                </a:lnTo>
                <a:lnTo>
                  <a:pt x="4161" y="274"/>
                </a:lnTo>
                <a:lnTo>
                  <a:pt x="4162" y="269"/>
                </a:lnTo>
                <a:lnTo>
                  <a:pt x="4163" y="263"/>
                </a:lnTo>
                <a:lnTo>
                  <a:pt x="4164" y="271"/>
                </a:lnTo>
                <a:lnTo>
                  <a:pt x="4165" y="277"/>
                </a:lnTo>
                <a:lnTo>
                  <a:pt x="4166" y="275"/>
                </a:lnTo>
                <a:lnTo>
                  <a:pt x="4166" y="279"/>
                </a:lnTo>
                <a:lnTo>
                  <a:pt x="4167" y="278"/>
                </a:lnTo>
                <a:lnTo>
                  <a:pt x="4168" y="278"/>
                </a:lnTo>
                <a:lnTo>
                  <a:pt x="4169" y="283"/>
                </a:lnTo>
                <a:lnTo>
                  <a:pt x="4170" y="282"/>
                </a:lnTo>
                <a:lnTo>
                  <a:pt x="4171" y="280"/>
                </a:lnTo>
                <a:lnTo>
                  <a:pt x="4172" y="288"/>
                </a:lnTo>
                <a:lnTo>
                  <a:pt x="4173" y="285"/>
                </a:lnTo>
                <a:lnTo>
                  <a:pt x="4174" y="280"/>
                </a:lnTo>
                <a:lnTo>
                  <a:pt x="4175" y="282"/>
                </a:lnTo>
                <a:lnTo>
                  <a:pt x="4176" y="284"/>
                </a:lnTo>
                <a:lnTo>
                  <a:pt x="4177" y="281"/>
                </a:lnTo>
                <a:lnTo>
                  <a:pt x="4178" y="274"/>
                </a:lnTo>
                <a:lnTo>
                  <a:pt x="4179" y="274"/>
                </a:lnTo>
                <a:lnTo>
                  <a:pt x="4180" y="274"/>
                </a:lnTo>
                <a:lnTo>
                  <a:pt x="4181" y="278"/>
                </a:lnTo>
                <a:lnTo>
                  <a:pt x="4182" y="283"/>
                </a:lnTo>
                <a:lnTo>
                  <a:pt x="4183" y="278"/>
                </a:lnTo>
                <a:lnTo>
                  <a:pt x="4184" y="278"/>
                </a:lnTo>
                <a:lnTo>
                  <a:pt x="4185" y="273"/>
                </a:lnTo>
                <a:lnTo>
                  <a:pt x="4186" y="270"/>
                </a:lnTo>
                <a:lnTo>
                  <a:pt x="4187" y="273"/>
                </a:lnTo>
                <a:lnTo>
                  <a:pt x="4188" y="269"/>
                </a:lnTo>
                <a:lnTo>
                  <a:pt x="4189" y="274"/>
                </a:lnTo>
                <a:lnTo>
                  <a:pt x="4190" y="273"/>
                </a:lnTo>
                <a:lnTo>
                  <a:pt x="4191" y="270"/>
                </a:lnTo>
                <a:lnTo>
                  <a:pt x="4192" y="273"/>
                </a:lnTo>
                <a:lnTo>
                  <a:pt x="4193" y="273"/>
                </a:lnTo>
                <a:lnTo>
                  <a:pt x="4194" y="276"/>
                </a:lnTo>
                <a:lnTo>
                  <a:pt x="4195" y="276"/>
                </a:lnTo>
                <a:lnTo>
                  <a:pt x="4196" y="275"/>
                </a:lnTo>
                <a:lnTo>
                  <a:pt x="4197" y="279"/>
                </a:lnTo>
                <a:lnTo>
                  <a:pt x="4197" y="278"/>
                </a:lnTo>
                <a:lnTo>
                  <a:pt x="4198" y="278"/>
                </a:lnTo>
                <a:lnTo>
                  <a:pt x="4199" y="281"/>
                </a:lnTo>
                <a:lnTo>
                  <a:pt x="4200" y="278"/>
                </a:lnTo>
                <a:lnTo>
                  <a:pt x="4201" y="277"/>
                </a:lnTo>
                <a:lnTo>
                  <a:pt x="4202" y="278"/>
                </a:lnTo>
                <a:lnTo>
                  <a:pt x="4203" y="275"/>
                </a:lnTo>
                <a:lnTo>
                  <a:pt x="4204" y="276"/>
                </a:lnTo>
                <a:lnTo>
                  <a:pt x="4205" y="276"/>
                </a:lnTo>
                <a:lnTo>
                  <a:pt x="4206" y="276"/>
                </a:lnTo>
                <a:lnTo>
                  <a:pt x="4207" y="274"/>
                </a:lnTo>
                <a:lnTo>
                  <a:pt x="4208" y="274"/>
                </a:lnTo>
                <a:lnTo>
                  <a:pt x="4209" y="274"/>
                </a:lnTo>
                <a:lnTo>
                  <a:pt x="4210" y="272"/>
                </a:lnTo>
                <a:lnTo>
                  <a:pt x="4211" y="272"/>
                </a:lnTo>
                <a:lnTo>
                  <a:pt x="4212" y="271"/>
                </a:lnTo>
                <a:lnTo>
                  <a:pt x="4213" y="263"/>
                </a:lnTo>
                <a:lnTo>
                  <a:pt x="4214" y="243"/>
                </a:lnTo>
                <a:lnTo>
                  <a:pt x="4215" y="189"/>
                </a:lnTo>
                <a:lnTo>
                  <a:pt x="4216" y="96"/>
                </a:lnTo>
                <a:lnTo>
                  <a:pt x="4217" y="26"/>
                </a:lnTo>
                <a:lnTo>
                  <a:pt x="4218" y="14"/>
                </a:lnTo>
                <a:lnTo>
                  <a:pt x="4219" y="58"/>
                </a:lnTo>
                <a:lnTo>
                  <a:pt x="4220" y="104"/>
                </a:lnTo>
                <a:lnTo>
                  <a:pt x="4221" y="149"/>
                </a:lnTo>
                <a:lnTo>
                  <a:pt x="4222" y="201"/>
                </a:lnTo>
                <a:lnTo>
                  <a:pt x="4223" y="321"/>
                </a:lnTo>
                <a:lnTo>
                  <a:pt x="4224" y="324"/>
                </a:lnTo>
                <a:lnTo>
                  <a:pt x="4225" y="320"/>
                </a:lnTo>
                <a:lnTo>
                  <a:pt x="4226" y="316"/>
                </a:lnTo>
                <a:lnTo>
                  <a:pt x="4227" y="302"/>
                </a:lnTo>
                <a:lnTo>
                  <a:pt x="4228" y="298"/>
                </a:lnTo>
                <a:lnTo>
                  <a:pt x="4228" y="302"/>
                </a:lnTo>
                <a:lnTo>
                  <a:pt x="4229" y="300"/>
                </a:lnTo>
                <a:lnTo>
                  <a:pt x="4230" y="304"/>
                </a:lnTo>
                <a:lnTo>
                  <a:pt x="4231" y="306"/>
                </a:lnTo>
                <a:lnTo>
                  <a:pt x="4232" y="309"/>
                </a:lnTo>
                <a:lnTo>
                  <a:pt x="4233" y="307"/>
                </a:lnTo>
                <a:lnTo>
                  <a:pt x="4234" y="312"/>
                </a:lnTo>
                <a:lnTo>
                  <a:pt x="4235" y="313"/>
                </a:lnTo>
                <a:lnTo>
                  <a:pt x="4236" y="317"/>
                </a:lnTo>
                <a:lnTo>
                  <a:pt x="4237" y="321"/>
                </a:lnTo>
                <a:lnTo>
                  <a:pt x="4238" y="319"/>
                </a:lnTo>
                <a:lnTo>
                  <a:pt x="4239" y="327"/>
                </a:lnTo>
                <a:lnTo>
                  <a:pt x="4240" y="333"/>
                </a:lnTo>
                <a:lnTo>
                  <a:pt x="4241" y="334"/>
                </a:lnTo>
                <a:lnTo>
                  <a:pt x="4242" y="340"/>
                </a:lnTo>
                <a:lnTo>
                  <a:pt x="4243" y="344"/>
                </a:lnTo>
                <a:lnTo>
                  <a:pt x="4244" y="349"/>
                </a:lnTo>
                <a:lnTo>
                  <a:pt x="4245" y="356"/>
                </a:lnTo>
                <a:lnTo>
                  <a:pt x="4246" y="365"/>
                </a:lnTo>
                <a:lnTo>
                  <a:pt x="4247" y="368"/>
                </a:lnTo>
                <a:lnTo>
                  <a:pt x="4248" y="370"/>
                </a:lnTo>
                <a:lnTo>
                  <a:pt x="4249" y="378"/>
                </a:lnTo>
                <a:lnTo>
                  <a:pt x="4250" y="378"/>
                </a:lnTo>
                <a:lnTo>
                  <a:pt x="4251" y="370"/>
                </a:lnTo>
                <a:lnTo>
                  <a:pt x="4252" y="364"/>
                </a:lnTo>
                <a:lnTo>
                  <a:pt x="4253" y="342"/>
                </a:lnTo>
                <a:lnTo>
                  <a:pt x="4254" y="326"/>
                </a:lnTo>
                <a:lnTo>
                  <a:pt x="4255" y="311"/>
                </a:lnTo>
                <a:lnTo>
                  <a:pt x="4256" y="292"/>
                </a:lnTo>
                <a:lnTo>
                  <a:pt x="4257" y="282"/>
                </a:lnTo>
                <a:lnTo>
                  <a:pt x="4258" y="277"/>
                </a:lnTo>
                <a:lnTo>
                  <a:pt x="4259" y="274"/>
                </a:lnTo>
                <a:lnTo>
                  <a:pt x="4259" y="269"/>
                </a:lnTo>
                <a:lnTo>
                  <a:pt x="4260" y="270"/>
                </a:lnTo>
                <a:lnTo>
                  <a:pt x="4261" y="269"/>
                </a:lnTo>
                <a:lnTo>
                  <a:pt x="4262" y="268"/>
                </a:lnTo>
                <a:lnTo>
                  <a:pt x="4263" y="271"/>
                </a:lnTo>
                <a:lnTo>
                  <a:pt x="4264" y="269"/>
                </a:lnTo>
                <a:lnTo>
                  <a:pt x="4265" y="270"/>
                </a:lnTo>
                <a:lnTo>
                  <a:pt x="4266" y="278"/>
                </a:lnTo>
                <a:lnTo>
                  <a:pt x="4267" y="278"/>
                </a:lnTo>
                <a:lnTo>
                  <a:pt x="4268" y="278"/>
                </a:lnTo>
                <a:lnTo>
                  <a:pt x="4269" y="282"/>
                </a:lnTo>
                <a:lnTo>
                  <a:pt x="4270" y="280"/>
                </a:lnTo>
                <a:lnTo>
                  <a:pt x="4271" y="278"/>
                </a:lnTo>
                <a:lnTo>
                  <a:pt x="4272" y="285"/>
                </a:lnTo>
                <a:lnTo>
                  <a:pt x="4273" y="288"/>
                </a:lnTo>
                <a:lnTo>
                  <a:pt x="4274" y="284"/>
                </a:lnTo>
                <a:lnTo>
                  <a:pt x="4275" y="287"/>
                </a:lnTo>
                <a:lnTo>
                  <a:pt x="4276" y="282"/>
                </a:lnTo>
                <a:lnTo>
                  <a:pt x="4277" y="283"/>
                </a:lnTo>
                <a:lnTo>
                  <a:pt x="4278" y="282"/>
                </a:lnTo>
                <a:lnTo>
                  <a:pt x="4279" y="279"/>
                </a:lnTo>
                <a:lnTo>
                  <a:pt x="4280" y="279"/>
                </a:lnTo>
                <a:lnTo>
                  <a:pt x="4281" y="279"/>
                </a:lnTo>
                <a:lnTo>
                  <a:pt x="4282" y="280"/>
                </a:lnTo>
                <a:lnTo>
                  <a:pt x="4283" y="278"/>
                </a:lnTo>
                <a:lnTo>
                  <a:pt x="4284" y="282"/>
                </a:lnTo>
                <a:lnTo>
                  <a:pt x="4285" y="280"/>
                </a:lnTo>
                <a:lnTo>
                  <a:pt x="4286" y="281"/>
                </a:lnTo>
                <a:lnTo>
                  <a:pt x="4287" y="277"/>
                </a:lnTo>
                <a:lnTo>
                  <a:pt x="4288" y="275"/>
                </a:lnTo>
                <a:lnTo>
                  <a:pt x="4289" y="269"/>
                </a:lnTo>
                <a:lnTo>
                  <a:pt x="4290" y="274"/>
                </a:lnTo>
                <a:lnTo>
                  <a:pt x="4291" y="273"/>
                </a:lnTo>
                <a:lnTo>
                  <a:pt x="4292" y="273"/>
                </a:lnTo>
                <a:lnTo>
                  <a:pt x="4293" y="269"/>
                </a:lnTo>
                <a:lnTo>
                  <a:pt x="4294" y="269"/>
                </a:lnTo>
                <a:lnTo>
                  <a:pt x="4295" y="272"/>
                </a:lnTo>
                <a:lnTo>
                  <a:pt x="4296" y="276"/>
                </a:lnTo>
                <a:lnTo>
                  <a:pt x="4297" y="273"/>
                </a:lnTo>
                <a:lnTo>
                  <a:pt x="4298" y="274"/>
                </a:lnTo>
                <a:lnTo>
                  <a:pt x="4298" y="281"/>
                </a:lnTo>
                <a:lnTo>
                  <a:pt x="4299" y="278"/>
                </a:lnTo>
                <a:lnTo>
                  <a:pt x="4300" y="277"/>
                </a:lnTo>
                <a:lnTo>
                  <a:pt x="4301" y="278"/>
                </a:lnTo>
                <a:lnTo>
                  <a:pt x="4302" y="280"/>
                </a:lnTo>
                <a:lnTo>
                  <a:pt x="4303" y="275"/>
                </a:lnTo>
                <a:lnTo>
                  <a:pt x="4304" y="278"/>
                </a:lnTo>
                <a:lnTo>
                  <a:pt x="4305" y="277"/>
                </a:lnTo>
                <a:lnTo>
                  <a:pt x="4306" y="275"/>
                </a:lnTo>
                <a:lnTo>
                  <a:pt x="4307" y="278"/>
                </a:lnTo>
                <a:lnTo>
                  <a:pt x="4308" y="278"/>
                </a:lnTo>
                <a:lnTo>
                  <a:pt x="4309" y="278"/>
                </a:lnTo>
                <a:lnTo>
                  <a:pt x="4310" y="280"/>
                </a:lnTo>
                <a:lnTo>
                  <a:pt x="4311" y="281"/>
                </a:lnTo>
                <a:lnTo>
                  <a:pt x="4312" y="277"/>
                </a:lnTo>
                <a:lnTo>
                  <a:pt x="4313" y="275"/>
                </a:lnTo>
                <a:lnTo>
                  <a:pt x="4314" y="277"/>
                </a:lnTo>
                <a:lnTo>
                  <a:pt x="4315" y="276"/>
                </a:lnTo>
                <a:lnTo>
                  <a:pt x="4316" y="271"/>
                </a:lnTo>
                <a:lnTo>
                  <a:pt x="4317" y="247"/>
                </a:lnTo>
                <a:lnTo>
                  <a:pt x="4318" y="200"/>
                </a:lnTo>
                <a:lnTo>
                  <a:pt x="4319" y="107"/>
                </a:lnTo>
                <a:lnTo>
                  <a:pt x="4320" y="29"/>
                </a:lnTo>
                <a:lnTo>
                  <a:pt x="4321" y="29"/>
                </a:lnTo>
                <a:lnTo>
                  <a:pt x="4322" y="89"/>
                </a:lnTo>
                <a:lnTo>
                  <a:pt x="4323" y="119"/>
                </a:lnTo>
                <a:lnTo>
                  <a:pt x="4324" y="177"/>
                </a:lnTo>
                <a:lnTo>
                  <a:pt x="4325" y="250"/>
                </a:lnTo>
                <a:lnTo>
                  <a:pt x="4326" y="325"/>
                </a:lnTo>
                <a:lnTo>
                  <a:pt x="4327" y="331"/>
                </a:lnTo>
                <a:lnTo>
                  <a:pt x="4328" y="329"/>
                </a:lnTo>
                <a:lnTo>
                  <a:pt x="4329" y="317"/>
                </a:lnTo>
                <a:lnTo>
                  <a:pt x="4329" y="307"/>
                </a:lnTo>
                <a:lnTo>
                  <a:pt x="4330" y="305"/>
                </a:lnTo>
                <a:lnTo>
                  <a:pt x="4331" y="305"/>
                </a:lnTo>
                <a:lnTo>
                  <a:pt x="4332" y="306"/>
                </a:lnTo>
                <a:lnTo>
                  <a:pt x="4333" y="313"/>
                </a:lnTo>
                <a:lnTo>
                  <a:pt x="4334" y="313"/>
                </a:lnTo>
                <a:lnTo>
                  <a:pt x="4335" y="311"/>
                </a:lnTo>
                <a:lnTo>
                  <a:pt x="4336" y="316"/>
                </a:lnTo>
                <a:lnTo>
                  <a:pt x="4337" y="317"/>
                </a:lnTo>
                <a:lnTo>
                  <a:pt x="4338" y="317"/>
                </a:lnTo>
                <a:lnTo>
                  <a:pt x="4339" y="325"/>
                </a:lnTo>
                <a:lnTo>
                  <a:pt x="4340" y="326"/>
                </a:lnTo>
                <a:lnTo>
                  <a:pt x="4341" y="333"/>
                </a:lnTo>
                <a:lnTo>
                  <a:pt x="4342" y="333"/>
                </a:lnTo>
                <a:lnTo>
                  <a:pt x="4343" y="336"/>
                </a:lnTo>
                <a:lnTo>
                  <a:pt x="4344" y="337"/>
                </a:lnTo>
                <a:lnTo>
                  <a:pt x="4345" y="350"/>
                </a:lnTo>
                <a:lnTo>
                  <a:pt x="4346" y="349"/>
                </a:lnTo>
                <a:lnTo>
                  <a:pt x="4347" y="352"/>
                </a:lnTo>
                <a:lnTo>
                  <a:pt x="4348" y="361"/>
                </a:lnTo>
                <a:lnTo>
                  <a:pt x="4349" y="372"/>
                </a:lnTo>
                <a:lnTo>
                  <a:pt x="4350" y="377"/>
                </a:lnTo>
                <a:lnTo>
                  <a:pt x="4351" y="372"/>
                </a:lnTo>
                <a:lnTo>
                  <a:pt x="4352" y="376"/>
                </a:lnTo>
                <a:lnTo>
                  <a:pt x="4353" y="374"/>
                </a:lnTo>
                <a:lnTo>
                  <a:pt x="4354" y="369"/>
                </a:lnTo>
                <a:lnTo>
                  <a:pt x="4355" y="356"/>
                </a:lnTo>
                <a:lnTo>
                  <a:pt x="4356" y="338"/>
                </a:lnTo>
                <a:lnTo>
                  <a:pt x="4357" y="327"/>
                </a:lnTo>
                <a:lnTo>
                  <a:pt x="4358" y="313"/>
                </a:lnTo>
                <a:lnTo>
                  <a:pt x="4359" y="293"/>
                </a:lnTo>
                <a:lnTo>
                  <a:pt x="4360" y="287"/>
                </a:lnTo>
                <a:lnTo>
                  <a:pt x="4360" y="284"/>
                </a:lnTo>
                <a:lnTo>
                  <a:pt x="4361" y="276"/>
                </a:lnTo>
                <a:lnTo>
                  <a:pt x="4362" y="278"/>
                </a:lnTo>
                <a:lnTo>
                  <a:pt x="4363" y="278"/>
                </a:lnTo>
                <a:lnTo>
                  <a:pt x="4364" y="278"/>
                </a:lnTo>
                <a:lnTo>
                  <a:pt x="4365" y="278"/>
                </a:lnTo>
                <a:lnTo>
                  <a:pt x="4366" y="282"/>
                </a:lnTo>
                <a:lnTo>
                  <a:pt x="4367" y="279"/>
                </a:lnTo>
                <a:lnTo>
                  <a:pt x="4368" y="278"/>
                </a:lnTo>
                <a:lnTo>
                  <a:pt x="4369" y="281"/>
                </a:lnTo>
                <a:lnTo>
                  <a:pt x="4370" y="278"/>
                </a:lnTo>
                <a:lnTo>
                  <a:pt x="4371" y="283"/>
                </a:lnTo>
                <a:lnTo>
                  <a:pt x="4372" y="285"/>
                </a:lnTo>
                <a:lnTo>
                  <a:pt x="4373" y="283"/>
                </a:lnTo>
                <a:lnTo>
                  <a:pt x="4374" y="289"/>
                </a:lnTo>
                <a:lnTo>
                  <a:pt x="4375" y="290"/>
                </a:lnTo>
                <a:lnTo>
                  <a:pt x="4376" y="291"/>
                </a:lnTo>
                <a:lnTo>
                  <a:pt x="4377" y="289"/>
                </a:lnTo>
                <a:lnTo>
                  <a:pt x="4378" y="289"/>
                </a:lnTo>
                <a:lnTo>
                  <a:pt x="4379" y="286"/>
                </a:lnTo>
                <a:lnTo>
                  <a:pt x="4380" y="290"/>
                </a:lnTo>
                <a:lnTo>
                  <a:pt x="4381" y="282"/>
                </a:lnTo>
                <a:lnTo>
                  <a:pt x="4382" y="285"/>
                </a:lnTo>
                <a:lnTo>
                  <a:pt x="4383" y="287"/>
                </a:lnTo>
                <a:lnTo>
                  <a:pt x="4384" y="286"/>
                </a:lnTo>
                <a:lnTo>
                  <a:pt x="4385" y="285"/>
                </a:lnTo>
                <a:lnTo>
                  <a:pt x="4386" y="286"/>
                </a:lnTo>
                <a:lnTo>
                  <a:pt x="4387" y="281"/>
                </a:lnTo>
                <a:lnTo>
                  <a:pt x="4388" y="279"/>
                </a:lnTo>
                <a:lnTo>
                  <a:pt x="4389" y="287"/>
                </a:lnTo>
                <a:lnTo>
                  <a:pt x="4390" y="283"/>
                </a:lnTo>
                <a:lnTo>
                  <a:pt x="4391" y="280"/>
                </a:lnTo>
                <a:lnTo>
                  <a:pt x="4392" y="282"/>
                </a:lnTo>
                <a:lnTo>
                  <a:pt x="4392" y="280"/>
                </a:lnTo>
                <a:lnTo>
                  <a:pt x="4393" y="269"/>
                </a:lnTo>
                <a:lnTo>
                  <a:pt x="4394" y="278"/>
                </a:lnTo>
                <a:lnTo>
                  <a:pt x="4395" y="273"/>
                </a:lnTo>
                <a:lnTo>
                  <a:pt x="4396" y="277"/>
                </a:lnTo>
                <a:lnTo>
                  <a:pt x="4397" y="275"/>
                </a:lnTo>
                <a:lnTo>
                  <a:pt x="4398" y="278"/>
                </a:lnTo>
                <a:lnTo>
                  <a:pt x="4399" y="283"/>
                </a:lnTo>
                <a:lnTo>
                  <a:pt x="4400" y="282"/>
                </a:lnTo>
                <a:lnTo>
                  <a:pt x="4401" y="280"/>
                </a:lnTo>
                <a:lnTo>
                  <a:pt x="4402" y="282"/>
                </a:lnTo>
                <a:lnTo>
                  <a:pt x="4403" y="287"/>
                </a:lnTo>
                <a:lnTo>
                  <a:pt x="4404" y="283"/>
                </a:lnTo>
                <a:lnTo>
                  <a:pt x="4405" y="274"/>
                </a:lnTo>
                <a:lnTo>
                  <a:pt x="4406" y="285"/>
                </a:lnTo>
                <a:lnTo>
                  <a:pt x="4407" y="283"/>
                </a:lnTo>
                <a:lnTo>
                  <a:pt x="4408" y="282"/>
                </a:lnTo>
                <a:lnTo>
                  <a:pt x="4409" y="279"/>
                </a:lnTo>
                <a:lnTo>
                  <a:pt x="4410" y="286"/>
                </a:lnTo>
                <a:lnTo>
                  <a:pt x="4411" y="281"/>
                </a:lnTo>
                <a:lnTo>
                  <a:pt x="4412" y="278"/>
                </a:lnTo>
                <a:lnTo>
                  <a:pt x="4413" y="287"/>
                </a:lnTo>
                <a:lnTo>
                  <a:pt x="4414" y="276"/>
                </a:lnTo>
                <a:lnTo>
                  <a:pt x="4415" y="278"/>
                </a:lnTo>
                <a:lnTo>
                  <a:pt x="4416" y="282"/>
                </a:lnTo>
                <a:lnTo>
                  <a:pt x="4417" y="278"/>
                </a:lnTo>
                <a:lnTo>
                  <a:pt x="4418" y="286"/>
                </a:lnTo>
                <a:lnTo>
                  <a:pt x="4419" y="275"/>
                </a:lnTo>
                <a:lnTo>
                  <a:pt x="4420" y="256"/>
                </a:lnTo>
                <a:lnTo>
                  <a:pt x="4421" y="226"/>
                </a:lnTo>
                <a:lnTo>
                  <a:pt x="4422" y="143"/>
                </a:lnTo>
                <a:lnTo>
                  <a:pt x="4423" y="51"/>
                </a:lnTo>
                <a:lnTo>
                  <a:pt x="4423" y="17"/>
                </a:lnTo>
                <a:lnTo>
                  <a:pt x="4424" y="32"/>
                </a:lnTo>
                <a:lnTo>
                  <a:pt x="4425" y="108"/>
                </a:lnTo>
                <a:lnTo>
                  <a:pt x="4426" y="127"/>
                </a:lnTo>
                <a:lnTo>
                  <a:pt x="4427" y="190"/>
                </a:lnTo>
                <a:lnTo>
                  <a:pt x="4428" y="309"/>
                </a:lnTo>
                <a:lnTo>
                  <a:pt x="4429" y="326"/>
                </a:lnTo>
                <a:lnTo>
                  <a:pt x="4430" y="325"/>
                </a:lnTo>
                <a:lnTo>
                  <a:pt x="4431" y="318"/>
                </a:lnTo>
                <a:lnTo>
                  <a:pt x="4432" y="317"/>
                </a:lnTo>
                <a:lnTo>
                  <a:pt x="4433" y="310"/>
                </a:lnTo>
                <a:lnTo>
                  <a:pt x="4434" y="304"/>
                </a:lnTo>
                <a:lnTo>
                  <a:pt x="4435" y="308"/>
                </a:lnTo>
                <a:lnTo>
                  <a:pt x="4436" y="306"/>
                </a:lnTo>
                <a:lnTo>
                  <a:pt x="4437" y="311"/>
                </a:lnTo>
                <a:lnTo>
                  <a:pt x="4438" y="308"/>
                </a:lnTo>
                <a:lnTo>
                  <a:pt x="4439" y="315"/>
                </a:lnTo>
                <a:lnTo>
                  <a:pt x="4440" y="317"/>
                </a:lnTo>
                <a:lnTo>
                  <a:pt x="4441" y="323"/>
                </a:lnTo>
                <a:lnTo>
                  <a:pt x="4442" y="326"/>
                </a:lnTo>
                <a:lnTo>
                  <a:pt x="4443" y="325"/>
                </a:lnTo>
                <a:lnTo>
                  <a:pt x="4444" y="328"/>
                </a:lnTo>
                <a:lnTo>
                  <a:pt x="4445" y="337"/>
                </a:lnTo>
                <a:lnTo>
                  <a:pt x="4446" y="336"/>
                </a:lnTo>
                <a:lnTo>
                  <a:pt x="4447" y="342"/>
                </a:lnTo>
                <a:lnTo>
                  <a:pt x="4448" y="343"/>
                </a:lnTo>
                <a:lnTo>
                  <a:pt x="4449" y="352"/>
                </a:lnTo>
                <a:lnTo>
                  <a:pt x="4450" y="356"/>
                </a:lnTo>
                <a:lnTo>
                  <a:pt x="4451" y="368"/>
                </a:lnTo>
                <a:lnTo>
                  <a:pt x="4452" y="368"/>
                </a:lnTo>
                <a:lnTo>
                  <a:pt x="4453" y="379"/>
                </a:lnTo>
                <a:lnTo>
                  <a:pt x="4454" y="382"/>
                </a:lnTo>
                <a:lnTo>
                  <a:pt x="4454" y="379"/>
                </a:lnTo>
                <a:lnTo>
                  <a:pt x="4455" y="382"/>
                </a:lnTo>
                <a:lnTo>
                  <a:pt x="4456" y="379"/>
                </a:lnTo>
                <a:lnTo>
                  <a:pt x="4457" y="366"/>
                </a:lnTo>
                <a:lnTo>
                  <a:pt x="4458" y="351"/>
                </a:lnTo>
                <a:lnTo>
                  <a:pt x="4459" y="339"/>
                </a:lnTo>
                <a:lnTo>
                  <a:pt x="4460" y="317"/>
                </a:lnTo>
                <a:lnTo>
                  <a:pt x="4461" y="308"/>
                </a:lnTo>
                <a:lnTo>
                  <a:pt x="4462" y="295"/>
                </a:lnTo>
                <a:lnTo>
                  <a:pt x="4463" y="282"/>
                </a:lnTo>
                <a:lnTo>
                  <a:pt x="4464" y="282"/>
                </a:lnTo>
                <a:lnTo>
                  <a:pt x="4465" y="282"/>
                </a:lnTo>
                <a:lnTo>
                  <a:pt x="4466" y="280"/>
                </a:lnTo>
                <a:lnTo>
                  <a:pt x="4467" y="282"/>
                </a:lnTo>
                <a:lnTo>
                  <a:pt x="4468" y="281"/>
                </a:lnTo>
                <a:lnTo>
                  <a:pt x="4469" y="276"/>
                </a:lnTo>
                <a:lnTo>
                  <a:pt x="4470" y="278"/>
                </a:lnTo>
                <a:lnTo>
                  <a:pt x="4471" y="282"/>
                </a:lnTo>
                <a:lnTo>
                  <a:pt x="4472" y="282"/>
                </a:lnTo>
                <a:lnTo>
                  <a:pt x="4473" y="287"/>
                </a:lnTo>
                <a:lnTo>
                  <a:pt x="4474" y="286"/>
                </a:lnTo>
                <a:lnTo>
                  <a:pt x="4475" y="285"/>
                </a:lnTo>
                <a:lnTo>
                  <a:pt x="4476" y="285"/>
                </a:lnTo>
                <a:lnTo>
                  <a:pt x="4477" y="289"/>
                </a:lnTo>
                <a:lnTo>
                  <a:pt x="4478" y="288"/>
                </a:lnTo>
                <a:lnTo>
                  <a:pt x="4479" y="282"/>
                </a:lnTo>
                <a:lnTo>
                  <a:pt x="4480" y="287"/>
                </a:lnTo>
                <a:lnTo>
                  <a:pt x="4481" y="288"/>
                </a:lnTo>
                <a:lnTo>
                  <a:pt x="4482" y="283"/>
                </a:lnTo>
                <a:lnTo>
                  <a:pt x="4483" y="286"/>
                </a:lnTo>
                <a:lnTo>
                  <a:pt x="4484" y="287"/>
                </a:lnTo>
                <a:lnTo>
                  <a:pt x="4485" y="283"/>
                </a:lnTo>
                <a:lnTo>
                  <a:pt x="4485" y="286"/>
                </a:lnTo>
                <a:lnTo>
                  <a:pt x="4486" y="282"/>
                </a:lnTo>
                <a:lnTo>
                  <a:pt x="4487" y="282"/>
                </a:lnTo>
                <a:lnTo>
                  <a:pt x="4488" y="280"/>
                </a:lnTo>
                <a:lnTo>
                  <a:pt x="4489" y="282"/>
                </a:lnTo>
                <a:lnTo>
                  <a:pt x="4490" y="282"/>
                </a:lnTo>
                <a:lnTo>
                  <a:pt x="4491" y="283"/>
                </a:lnTo>
                <a:lnTo>
                  <a:pt x="4492" y="283"/>
                </a:lnTo>
                <a:lnTo>
                  <a:pt x="4493" y="280"/>
                </a:lnTo>
                <a:lnTo>
                  <a:pt x="4494" y="278"/>
                </a:lnTo>
                <a:lnTo>
                  <a:pt x="4495" y="274"/>
                </a:lnTo>
                <a:lnTo>
                  <a:pt x="4496" y="274"/>
                </a:lnTo>
                <a:lnTo>
                  <a:pt x="4497" y="276"/>
                </a:lnTo>
                <a:lnTo>
                  <a:pt x="4498" y="265"/>
                </a:lnTo>
                <a:lnTo>
                  <a:pt x="4499" y="274"/>
                </a:lnTo>
                <a:lnTo>
                  <a:pt x="4500" y="273"/>
                </a:lnTo>
                <a:lnTo>
                  <a:pt x="4501" y="275"/>
                </a:lnTo>
                <a:lnTo>
                  <a:pt x="4502" y="279"/>
                </a:lnTo>
                <a:lnTo>
                  <a:pt x="4503" y="278"/>
                </a:lnTo>
                <a:lnTo>
                  <a:pt x="4504" y="282"/>
                </a:lnTo>
                <a:lnTo>
                  <a:pt x="4505" y="277"/>
                </a:lnTo>
                <a:lnTo>
                  <a:pt x="4506" y="282"/>
                </a:lnTo>
                <a:lnTo>
                  <a:pt x="4507" y="274"/>
                </a:lnTo>
                <a:lnTo>
                  <a:pt x="4508" y="274"/>
                </a:lnTo>
                <a:lnTo>
                  <a:pt x="4509" y="278"/>
                </a:lnTo>
                <a:lnTo>
                  <a:pt x="4510" y="278"/>
                </a:lnTo>
                <a:lnTo>
                  <a:pt x="4511" y="278"/>
                </a:lnTo>
                <a:lnTo>
                  <a:pt x="4512" y="278"/>
                </a:lnTo>
                <a:lnTo>
                  <a:pt x="4513" y="275"/>
                </a:lnTo>
                <a:lnTo>
                  <a:pt x="4514" y="275"/>
                </a:lnTo>
                <a:lnTo>
                  <a:pt x="4515" y="274"/>
                </a:lnTo>
                <a:lnTo>
                  <a:pt x="4516" y="275"/>
                </a:lnTo>
                <a:lnTo>
                  <a:pt x="4516" y="272"/>
                </a:lnTo>
                <a:lnTo>
                  <a:pt x="4517" y="278"/>
                </a:lnTo>
                <a:lnTo>
                  <a:pt x="4518" y="278"/>
                </a:lnTo>
                <a:lnTo>
                  <a:pt x="4519" y="274"/>
                </a:lnTo>
                <a:lnTo>
                  <a:pt x="4520" y="277"/>
                </a:lnTo>
                <a:lnTo>
                  <a:pt x="4521" y="268"/>
                </a:lnTo>
                <a:lnTo>
                  <a:pt x="4522" y="254"/>
                </a:lnTo>
                <a:lnTo>
                  <a:pt x="4523" y="222"/>
                </a:lnTo>
                <a:lnTo>
                  <a:pt x="4524" y="153"/>
                </a:lnTo>
                <a:lnTo>
                  <a:pt x="4525" y="61"/>
                </a:lnTo>
                <a:lnTo>
                  <a:pt x="4526" y="46"/>
                </a:lnTo>
                <a:lnTo>
                  <a:pt x="4527" y="92"/>
                </a:lnTo>
                <a:lnTo>
                  <a:pt x="4528" y="173"/>
                </a:lnTo>
                <a:lnTo>
                  <a:pt x="4529" y="203"/>
                </a:lnTo>
                <a:lnTo>
                  <a:pt x="4530" y="264"/>
                </a:lnTo>
                <a:lnTo>
                  <a:pt x="4531" y="325"/>
                </a:lnTo>
                <a:lnTo>
                  <a:pt x="4532" y="336"/>
                </a:lnTo>
                <a:lnTo>
                  <a:pt x="4533" y="330"/>
                </a:lnTo>
                <a:lnTo>
                  <a:pt x="4534" y="317"/>
                </a:lnTo>
                <a:lnTo>
                  <a:pt x="4535" y="318"/>
                </a:lnTo>
                <a:lnTo>
                  <a:pt x="4536" y="308"/>
                </a:lnTo>
                <a:lnTo>
                  <a:pt x="4537" y="299"/>
                </a:lnTo>
                <a:lnTo>
                  <a:pt x="4538" y="304"/>
                </a:lnTo>
                <a:lnTo>
                  <a:pt x="4539" y="300"/>
                </a:lnTo>
                <a:lnTo>
                  <a:pt x="4540" y="300"/>
                </a:lnTo>
                <a:lnTo>
                  <a:pt x="4541" y="307"/>
                </a:lnTo>
                <a:lnTo>
                  <a:pt x="4542" y="304"/>
                </a:lnTo>
                <a:lnTo>
                  <a:pt x="4543" y="310"/>
                </a:lnTo>
                <a:lnTo>
                  <a:pt x="4544" y="315"/>
                </a:lnTo>
                <a:lnTo>
                  <a:pt x="4545" y="321"/>
                </a:lnTo>
                <a:lnTo>
                  <a:pt x="4546" y="318"/>
                </a:lnTo>
                <a:lnTo>
                  <a:pt x="4547" y="317"/>
                </a:lnTo>
                <a:lnTo>
                  <a:pt x="4547" y="326"/>
                </a:lnTo>
                <a:lnTo>
                  <a:pt x="4548" y="326"/>
                </a:lnTo>
                <a:lnTo>
                  <a:pt x="4549" y="328"/>
                </a:lnTo>
                <a:lnTo>
                  <a:pt x="4550" y="329"/>
                </a:lnTo>
                <a:lnTo>
                  <a:pt x="4551" y="339"/>
                </a:lnTo>
                <a:lnTo>
                  <a:pt x="4552" y="343"/>
                </a:lnTo>
                <a:lnTo>
                  <a:pt x="4553" y="356"/>
                </a:lnTo>
                <a:lnTo>
                  <a:pt x="4554" y="357"/>
                </a:lnTo>
                <a:lnTo>
                  <a:pt x="4555" y="369"/>
                </a:lnTo>
                <a:lnTo>
                  <a:pt x="4556" y="372"/>
                </a:lnTo>
                <a:lnTo>
                  <a:pt x="4557" y="364"/>
                </a:lnTo>
                <a:lnTo>
                  <a:pt x="4558" y="375"/>
                </a:lnTo>
                <a:lnTo>
                  <a:pt x="4559" y="368"/>
                </a:lnTo>
                <a:lnTo>
                  <a:pt x="4560" y="359"/>
                </a:lnTo>
                <a:lnTo>
                  <a:pt x="4561" y="349"/>
                </a:lnTo>
                <a:lnTo>
                  <a:pt x="4562" y="337"/>
                </a:lnTo>
                <a:lnTo>
                  <a:pt x="4563" y="320"/>
                </a:lnTo>
                <a:lnTo>
                  <a:pt x="4564" y="307"/>
                </a:lnTo>
                <a:lnTo>
                  <a:pt x="4565" y="292"/>
                </a:lnTo>
                <a:lnTo>
                  <a:pt x="4566" y="285"/>
                </a:lnTo>
                <a:lnTo>
                  <a:pt x="4567" y="279"/>
                </a:lnTo>
                <a:lnTo>
                  <a:pt x="4568" y="281"/>
                </a:lnTo>
                <a:lnTo>
                  <a:pt x="4569" y="278"/>
                </a:lnTo>
                <a:lnTo>
                  <a:pt x="4570" y="287"/>
                </a:lnTo>
                <a:lnTo>
                  <a:pt x="4571" y="293"/>
                </a:lnTo>
                <a:lnTo>
                  <a:pt x="4572" y="289"/>
                </a:lnTo>
                <a:lnTo>
                  <a:pt x="4573" y="284"/>
                </a:lnTo>
                <a:lnTo>
                  <a:pt x="4574" y="287"/>
                </a:lnTo>
                <a:lnTo>
                  <a:pt x="4575" y="290"/>
                </a:lnTo>
                <a:lnTo>
                  <a:pt x="4576" y="284"/>
                </a:lnTo>
                <a:lnTo>
                  <a:pt x="4577" y="289"/>
                </a:lnTo>
                <a:lnTo>
                  <a:pt x="4578" y="288"/>
                </a:lnTo>
                <a:lnTo>
                  <a:pt x="4578" y="295"/>
                </a:lnTo>
                <a:lnTo>
                  <a:pt x="4579" y="294"/>
                </a:lnTo>
                <a:lnTo>
                  <a:pt x="4580" y="294"/>
                </a:lnTo>
                <a:lnTo>
                  <a:pt x="4581" y="295"/>
                </a:lnTo>
                <a:lnTo>
                  <a:pt x="4582" y="291"/>
                </a:lnTo>
                <a:lnTo>
                  <a:pt x="4583" y="291"/>
                </a:lnTo>
                <a:lnTo>
                  <a:pt x="4584" y="291"/>
                </a:lnTo>
                <a:lnTo>
                  <a:pt x="4585" y="295"/>
                </a:lnTo>
                <a:lnTo>
                  <a:pt x="4586" y="295"/>
                </a:lnTo>
                <a:lnTo>
                  <a:pt x="4587" y="284"/>
                </a:lnTo>
                <a:lnTo>
                  <a:pt x="4588" y="283"/>
                </a:lnTo>
                <a:lnTo>
                  <a:pt x="4589" y="284"/>
                </a:lnTo>
                <a:lnTo>
                  <a:pt x="4590" y="283"/>
                </a:lnTo>
                <a:lnTo>
                  <a:pt x="4591" y="282"/>
                </a:lnTo>
                <a:lnTo>
                  <a:pt x="4592" y="278"/>
                </a:lnTo>
                <a:lnTo>
                  <a:pt x="4593" y="282"/>
                </a:lnTo>
                <a:lnTo>
                  <a:pt x="4594" y="286"/>
                </a:lnTo>
                <a:lnTo>
                  <a:pt x="4595" y="282"/>
                </a:lnTo>
                <a:lnTo>
                  <a:pt x="4596" y="277"/>
                </a:lnTo>
                <a:lnTo>
                  <a:pt x="4597" y="277"/>
                </a:lnTo>
                <a:lnTo>
                  <a:pt x="4598" y="262"/>
                </a:lnTo>
                <a:lnTo>
                  <a:pt x="4599" y="241"/>
                </a:lnTo>
                <a:lnTo>
                  <a:pt x="4600" y="232"/>
                </a:lnTo>
                <a:lnTo>
                  <a:pt x="4601" y="156"/>
                </a:lnTo>
                <a:lnTo>
                  <a:pt x="4602" y="62"/>
                </a:lnTo>
                <a:lnTo>
                  <a:pt x="4603" y="82"/>
                </a:lnTo>
                <a:lnTo>
                  <a:pt x="4604" y="124"/>
                </a:lnTo>
                <a:lnTo>
                  <a:pt x="4605" y="185"/>
                </a:lnTo>
                <a:lnTo>
                  <a:pt x="4606" y="225"/>
                </a:lnTo>
                <a:lnTo>
                  <a:pt x="4607" y="286"/>
                </a:lnTo>
                <a:lnTo>
                  <a:pt x="4608" y="319"/>
                </a:lnTo>
                <a:lnTo>
                  <a:pt x="4609" y="330"/>
                </a:lnTo>
                <a:lnTo>
                  <a:pt x="4609" y="321"/>
                </a:lnTo>
                <a:lnTo>
                  <a:pt x="4610" y="315"/>
                </a:lnTo>
                <a:lnTo>
                  <a:pt x="4611" y="307"/>
                </a:lnTo>
                <a:lnTo>
                  <a:pt x="4612" y="295"/>
                </a:lnTo>
                <a:lnTo>
                  <a:pt x="4613" y="300"/>
                </a:lnTo>
                <a:lnTo>
                  <a:pt x="4614" y="295"/>
                </a:lnTo>
                <a:lnTo>
                  <a:pt x="4615" y="295"/>
                </a:lnTo>
                <a:lnTo>
                  <a:pt x="4616" y="297"/>
                </a:lnTo>
                <a:lnTo>
                  <a:pt x="4617" y="300"/>
                </a:lnTo>
                <a:lnTo>
                  <a:pt x="4618" y="300"/>
                </a:lnTo>
                <a:lnTo>
                  <a:pt x="4619" y="307"/>
                </a:lnTo>
                <a:lnTo>
                  <a:pt x="4620" y="307"/>
                </a:lnTo>
                <a:lnTo>
                  <a:pt x="4621" y="305"/>
                </a:lnTo>
                <a:lnTo>
                  <a:pt x="4622" y="310"/>
                </a:lnTo>
                <a:lnTo>
                  <a:pt x="4623" y="312"/>
                </a:lnTo>
                <a:lnTo>
                  <a:pt x="4624" y="310"/>
                </a:lnTo>
                <a:lnTo>
                  <a:pt x="4625" y="317"/>
                </a:lnTo>
                <a:lnTo>
                  <a:pt x="4626" y="320"/>
                </a:lnTo>
                <a:lnTo>
                  <a:pt x="4627" y="322"/>
                </a:lnTo>
                <a:lnTo>
                  <a:pt x="4628" y="332"/>
                </a:lnTo>
                <a:lnTo>
                  <a:pt x="4629" y="337"/>
                </a:lnTo>
                <a:lnTo>
                  <a:pt x="4630" y="334"/>
                </a:lnTo>
                <a:lnTo>
                  <a:pt x="4631" y="339"/>
                </a:lnTo>
                <a:lnTo>
                  <a:pt x="4632" y="342"/>
                </a:lnTo>
                <a:lnTo>
                  <a:pt x="4633" y="340"/>
                </a:lnTo>
                <a:lnTo>
                  <a:pt x="4634" y="345"/>
                </a:lnTo>
                <a:lnTo>
                  <a:pt x="4635" y="339"/>
                </a:lnTo>
                <a:lnTo>
                  <a:pt x="4636" y="330"/>
                </a:lnTo>
                <a:lnTo>
                  <a:pt x="4637" y="321"/>
                </a:lnTo>
                <a:lnTo>
                  <a:pt x="4638" y="308"/>
                </a:lnTo>
                <a:lnTo>
                  <a:pt x="4639" y="295"/>
                </a:lnTo>
                <a:lnTo>
                  <a:pt x="4640" y="285"/>
                </a:lnTo>
                <a:lnTo>
                  <a:pt x="4641" y="286"/>
                </a:lnTo>
                <a:lnTo>
                  <a:pt x="4641" y="282"/>
                </a:lnTo>
                <a:lnTo>
                  <a:pt x="4642" y="286"/>
                </a:lnTo>
                <a:lnTo>
                  <a:pt x="4643" y="288"/>
                </a:lnTo>
                <a:lnTo>
                  <a:pt x="4644" y="287"/>
                </a:lnTo>
                <a:lnTo>
                  <a:pt x="4645" y="294"/>
                </a:lnTo>
                <a:lnTo>
                  <a:pt x="4646" y="291"/>
                </a:lnTo>
                <a:lnTo>
                  <a:pt x="4647" y="287"/>
                </a:lnTo>
                <a:lnTo>
                  <a:pt x="4648" y="291"/>
                </a:lnTo>
                <a:lnTo>
                  <a:pt x="4649" y="292"/>
                </a:lnTo>
                <a:lnTo>
                  <a:pt x="4650" y="288"/>
                </a:lnTo>
                <a:lnTo>
                  <a:pt x="4651" y="288"/>
                </a:lnTo>
                <a:lnTo>
                  <a:pt x="4652" y="293"/>
                </a:lnTo>
                <a:lnTo>
                  <a:pt x="4653" y="294"/>
                </a:lnTo>
                <a:lnTo>
                  <a:pt x="4654" y="291"/>
                </a:lnTo>
                <a:lnTo>
                  <a:pt x="4655" y="285"/>
                </a:lnTo>
                <a:lnTo>
                  <a:pt x="4656" y="286"/>
                </a:lnTo>
                <a:lnTo>
                  <a:pt x="4657" y="284"/>
                </a:lnTo>
                <a:lnTo>
                  <a:pt x="4658" y="286"/>
                </a:lnTo>
                <a:lnTo>
                  <a:pt x="4659" y="279"/>
                </a:lnTo>
                <a:lnTo>
                  <a:pt x="4660" y="282"/>
                </a:lnTo>
                <a:lnTo>
                  <a:pt x="4661" y="284"/>
                </a:lnTo>
                <a:lnTo>
                  <a:pt x="4662" y="279"/>
                </a:lnTo>
                <a:lnTo>
                  <a:pt x="4663" y="278"/>
                </a:lnTo>
                <a:lnTo>
                  <a:pt x="4664" y="278"/>
                </a:lnTo>
                <a:lnTo>
                  <a:pt x="4665" y="276"/>
                </a:lnTo>
                <a:lnTo>
                  <a:pt x="4666" y="275"/>
                </a:lnTo>
                <a:lnTo>
                  <a:pt x="4667" y="277"/>
                </a:lnTo>
                <a:lnTo>
                  <a:pt x="4668" y="274"/>
                </a:lnTo>
                <a:lnTo>
                  <a:pt x="4669" y="271"/>
                </a:lnTo>
                <a:lnTo>
                  <a:pt x="4670" y="277"/>
                </a:lnTo>
                <a:lnTo>
                  <a:pt x="4671" y="279"/>
                </a:lnTo>
                <a:lnTo>
                  <a:pt x="4672" y="278"/>
                </a:lnTo>
                <a:lnTo>
                  <a:pt x="4672" y="280"/>
                </a:lnTo>
                <a:lnTo>
                  <a:pt x="4673" y="275"/>
                </a:lnTo>
                <a:lnTo>
                  <a:pt x="4674" y="276"/>
                </a:lnTo>
                <a:lnTo>
                  <a:pt x="4675" y="278"/>
                </a:lnTo>
                <a:lnTo>
                  <a:pt x="4676" y="276"/>
                </a:lnTo>
                <a:lnTo>
                  <a:pt x="4677" y="279"/>
                </a:lnTo>
                <a:lnTo>
                  <a:pt x="4678" y="278"/>
                </a:lnTo>
                <a:lnTo>
                  <a:pt x="4679" y="275"/>
                </a:lnTo>
                <a:lnTo>
                  <a:pt x="4680" y="278"/>
                </a:lnTo>
                <a:lnTo>
                  <a:pt x="4681" y="274"/>
                </a:lnTo>
                <a:lnTo>
                  <a:pt x="4682" y="272"/>
                </a:lnTo>
                <a:lnTo>
                  <a:pt x="4683" y="272"/>
                </a:lnTo>
                <a:lnTo>
                  <a:pt x="4684" y="274"/>
                </a:lnTo>
                <a:lnTo>
                  <a:pt x="4685" y="274"/>
                </a:lnTo>
                <a:lnTo>
                  <a:pt x="4686" y="274"/>
                </a:lnTo>
                <a:lnTo>
                  <a:pt x="4687" y="274"/>
                </a:lnTo>
                <a:lnTo>
                  <a:pt x="4688" y="273"/>
                </a:lnTo>
                <a:lnTo>
                  <a:pt x="4689" y="270"/>
                </a:lnTo>
                <a:lnTo>
                  <a:pt x="4690" y="274"/>
                </a:lnTo>
                <a:lnTo>
                  <a:pt x="4691" y="272"/>
                </a:lnTo>
                <a:lnTo>
                  <a:pt x="4692" y="274"/>
                </a:lnTo>
                <a:lnTo>
                  <a:pt x="4693" y="268"/>
                </a:lnTo>
                <a:lnTo>
                  <a:pt x="4694" y="273"/>
                </a:lnTo>
                <a:lnTo>
                  <a:pt x="4695" y="274"/>
                </a:lnTo>
                <a:lnTo>
                  <a:pt x="4696" y="278"/>
                </a:lnTo>
                <a:lnTo>
                  <a:pt x="4697" y="276"/>
                </a:lnTo>
                <a:lnTo>
                  <a:pt x="4698" y="277"/>
                </a:lnTo>
                <a:lnTo>
                  <a:pt x="4699" y="278"/>
                </a:lnTo>
                <a:lnTo>
                  <a:pt x="4700" y="267"/>
                </a:lnTo>
                <a:lnTo>
                  <a:pt x="4701" y="268"/>
                </a:lnTo>
                <a:lnTo>
                  <a:pt x="4702" y="270"/>
                </a:lnTo>
                <a:lnTo>
                  <a:pt x="4703" y="269"/>
                </a:lnTo>
                <a:lnTo>
                  <a:pt x="4703" y="272"/>
                </a:lnTo>
                <a:lnTo>
                  <a:pt x="4704" y="271"/>
                </a:lnTo>
                <a:lnTo>
                  <a:pt x="4705" y="269"/>
                </a:lnTo>
                <a:lnTo>
                  <a:pt x="4706" y="274"/>
                </a:lnTo>
                <a:lnTo>
                  <a:pt x="4707" y="269"/>
                </a:lnTo>
                <a:lnTo>
                  <a:pt x="4708" y="277"/>
                </a:lnTo>
                <a:lnTo>
                  <a:pt x="4709" y="274"/>
                </a:lnTo>
                <a:lnTo>
                  <a:pt x="4710" y="277"/>
                </a:lnTo>
                <a:lnTo>
                  <a:pt x="4711" y="278"/>
                </a:lnTo>
                <a:lnTo>
                  <a:pt x="4712" y="278"/>
                </a:lnTo>
                <a:lnTo>
                  <a:pt x="4713" y="276"/>
                </a:lnTo>
                <a:lnTo>
                  <a:pt x="4714" y="276"/>
                </a:lnTo>
                <a:lnTo>
                  <a:pt x="4715" y="277"/>
                </a:lnTo>
                <a:lnTo>
                  <a:pt x="4716" y="280"/>
                </a:lnTo>
                <a:lnTo>
                  <a:pt x="4717" y="274"/>
                </a:lnTo>
                <a:lnTo>
                  <a:pt x="4718" y="276"/>
                </a:lnTo>
                <a:lnTo>
                  <a:pt x="4719" y="277"/>
                </a:lnTo>
                <a:lnTo>
                  <a:pt x="4720" y="282"/>
                </a:lnTo>
                <a:lnTo>
                  <a:pt x="4721" y="278"/>
                </a:lnTo>
                <a:lnTo>
                  <a:pt x="4722" y="281"/>
                </a:lnTo>
                <a:lnTo>
                  <a:pt x="4723" y="277"/>
                </a:lnTo>
                <a:lnTo>
                  <a:pt x="4724" y="274"/>
                </a:lnTo>
                <a:lnTo>
                  <a:pt x="4725" y="273"/>
                </a:lnTo>
                <a:lnTo>
                  <a:pt x="4726" y="278"/>
                </a:lnTo>
                <a:lnTo>
                  <a:pt x="4727" y="261"/>
                </a:lnTo>
                <a:lnTo>
                  <a:pt x="4728" y="238"/>
                </a:lnTo>
                <a:lnTo>
                  <a:pt x="4729" y="222"/>
                </a:lnTo>
                <a:lnTo>
                  <a:pt x="4730" y="131"/>
                </a:lnTo>
                <a:lnTo>
                  <a:pt x="4731" y="45"/>
                </a:lnTo>
                <a:lnTo>
                  <a:pt x="4732" y="58"/>
                </a:lnTo>
                <a:lnTo>
                  <a:pt x="4733" y="109"/>
                </a:lnTo>
                <a:lnTo>
                  <a:pt x="4734" y="155"/>
                </a:lnTo>
                <a:lnTo>
                  <a:pt x="4734" y="204"/>
                </a:lnTo>
                <a:lnTo>
                  <a:pt x="4735" y="270"/>
                </a:lnTo>
                <a:lnTo>
                  <a:pt x="4736" y="327"/>
                </a:lnTo>
                <a:lnTo>
                  <a:pt x="4737" y="339"/>
                </a:lnTo>
                <a:lnTo>
                  <a:pt x="4738" y="334"/>
                </a:lnTo>
                <a:lnTo>
                  <a:pt x="4739" y="326"/>
                </a:lnTo>
                <a:lnTo>
                  <a:pt x="4740" y="307"/>
                </a:lnTo>
                <a:lnTo>
                  <a:pt x="4741" y="302"/>
                </a:lnTo>
                <a:lnTo>
                  <a:pt x="4742" y="308"/>
                </a:lnTo>
                <a:lnTo>
                  <a:pt x="4743" y="305"/>
                </a:lnTo>
                <a:lnTo>
                  <a:pt x="4744" y="310"/>
                </a:lnTo>
                <a:lnTo>
                  <a:pt x="4745" y="315"/>
                </a:lnTo>
                <a:lnTo>
                  <a:pt x="4746" y="314"/>
                </a:lnTo>
                <a:lnTo>
                  <a:pt x="4747" y="313"/>
                </a:lnTo>
                <a:lnTo>
                  <a:pt x="4748" y="319"/>
                </a:lnTo>
                <a:lnTo>
                  <a:pt x="4749" y="322"/>
                </a:lnTo>
                <a:lnTo>
                  <a:pt x="4750" y="319"/>
                </a:lnTo>
                <a:lnTo>
                  <a:pt x="4751" y="324"/>
                </a:lnTo>
                <a:lnTo>
                  <a:pt x="4752" y="326"/>
                </a:lnTo>
                <a:lnTo>
                  <a:pt x="4753" y="327"/>
                </a:lnTo>
                <a:lnTo>
                  <a:pt x="4754" y="334"/>
                </a:lnTo>
                <a:lnTo>
                  <a:pt x="4755" y="336"/>
                </a:lnTo>
                <a:lnTo>
                  <a:pt x="4756" y="334"/>
                </a:lnTo>
                <a:lnTo>
                  <a:pt x="4757" y="342"/>
                </a:lnTo>
                <a:lnTo>
                  <a:pt x="4758" y="338"/>
                </a:lnTo>
                <a:lnTo>
                  <a:pt x="4759" y="345"/>
                </a:lnTo>
                <a:lnTo>
                  <a:pt x="4760" y="348"/>
                </a:lnTo>
                <a:lnTo>
                  <a:pt x="4761" y="355"/>
                </a:lnTo>
                <a:lnTo>
                  <a:pt x="4762" y="355"/>
                </a:lnTo>
                <a:lnTo>
                  <a:pt x="4763" y="365"/>
                </a:lnTo>
                <a:lnTo>
                  <a:pt x="4764" y="367"/>
                </a:lnTo>
                <a:lnTo>
                  <a:pt x="4765" y="361"/>
                </a:lnTo>
                <a:lnTo>
                  <a:pt x="4765" y="354"/>
                </a:lnTo>
                <a:lnTo>
                  <a:pt x="4766" y="347"/>
                </a:lnTo>
                <a:lnTo>
                  <a:pt x="4767" y="331"/>
                </a:lnTo>
                <a:lnTo>
                  <a:pt x="4768" y="323"/>
                </a:lnTo>
                <a:lnTo>
                  <a:pt x="4770" y="311"/>
                </a:lnTo>
                <a:lnTo>
                  <a:pt x="4771" y="298"/>
                </a:lnTo>
                <a:lnTo>
                  <a:pt x="4772" y="291"/>
                </a:lnTo>
                <a:lnTo>
                  <a:pt x="4773" y="287"/>
                </a:lnTo>
                <a:lnTo>
                  <a:pt x="4773" y="283"/>
                </a:lnTo>
                <a:lnTo>
                  <a:pt x="4774" y="283"/>
                </a:lnTo>
                <a:lnTo>
                  <a:pt x="4775" y="288"/>
                </a:lnTo>
                <a:lnTo>
                  <a:pt x="4776" y="279"/>
                </a:lnTo>
                <a:lnTo>
                  <a:pt x="4777" y="285"/>
                </a:lnTo>
                <a:lnTo>
                  <a:pt x="4778" y="282"/>
                </a:lnTo>
                <a:lnTo>
                  <a:pt x="4779" y="289"/>
                </a:lnTo>
                <a:lnTo>
                  <a:pt x="4780" y="290"/>
                </a:lnTo>
                <a:lnTo>
                  <a:pt x="4781" y="288"/>
                </a:lnTo>
                <a:lnTo>
                  <a:pt x="4782" y="289"/>
                </a:lnTo>
                <a:lnTo>
                  <a:pt x="4783" y="294"/>
                </a:lnTo>
                <a:lnTo>
                  <a:pt x="4784" y="291"/>
                </a:lnTo>
                <a:lnTo>
                  <a:pt x="4785" y="287"/>
                </a:lnTo>
                <a:lnTo>
                  <a:pt x="4786" y="291"/>
                </a:lnTo>
                <a:lnTo>
                  <a:pt x="4787" y="297"/>
                </a:lnTo>
                <a:lnTo>
                  <a:pt x="4788" y="295"/>
                </a:lnTo>
                <a:lnTo>
                  <a:pt x="4789" y="296"/>
                </a:lnTo>
                <a:lnTo>
                  <a:pt x="4790" y="293"/>
                </a:lnTo>
                <a:lnTo>
                  <a:pt x="4791" y="294"/>
                </a:lnTo>
                <a:lnTo>
                  <a:pt x="4792" y="290"/>
                </a:lnTo>
                <a:lnTo>
                  <a:pt x="4793" y="293"/>
                </a:lnTo>
                <a:lnTo>
                  <a:pt x="4794" y="291"/>
                </a:lnTo>
                <a:lnTo>
                  <a:pt x="4795" y="288"/>
                </a:lnTo>
                <a:lnTo>
                  <a:pt x="4796" y="290"/>
                </a:lnTo>
                <a:lnTo>
                  <a:pt x="4797" y="287"/>
                </a:lnTo>
                <a:lnTo>
                  <a:pt x="4798" y="288"/>
                </a:lnTo>
                <a:lnTo>
                  <a:pt x="4799" y="290"/>
                </a:lnTo>
                <a:lnTo>
                  <a:pt x="4800" y="282"/>
                </a:lnTo>
                <a:lnTo>
                  <a:pt x="4801" y="278"/>
                </a:lnTo>
                <a:lnTo>
                  <a:pt x="4802" y="284"/>
                </a:lnTo>
                <a:lnTo>
                  <a:pt x="4803" y="284"/>
                </a:lnTo>
                <a:lnTo>
                  <a:pt x="4804" y="287"/>
                </a:lnTo>
                <a:lnTo>
                  <a:pt x="4804" y="288"/>
                </a:lnTo>
                <a:lnTo>
                  <a:pt x="4805" y="285"/>
                </a:lnTo>
                <a:lnTo>
                  <a:pt x="4806" y="282"/>
                </a:lnTo>
                <a:lnTo>
                  <a:pt x="4807" y="279"/>
                </a:lnTo>
                <a:lnTo>
                  <a:pt x="4808" y="277"/>
                </a:lnTo>
                <a:lnTo>
                  <a:pt x="4809" y="278"/>
                </a:lnTo>
                <a:lnTo>
                  <a:pt x="4810" y="278"/>
                </a:lnTo>
                <a:lnTo>
                  <a:pt x="4811" y="273"/>
                </a:lnTo>
                <a:lnTo>
                  <a:pt x="4812" y="274"/>
                </a:lnTo>
                <a:lnTo>
                  <a:pt x="4813" y="283"/>
                </a:lnTo>
                <a:lnTo>
                  <a:pt x="4814" y="282"/>
                </a:lnTo>
                <a:lnTo>
                  <a:pt x="4815" y="286"/>
                </a:lnTo>
                <a:lnTo>
                  <a:pt x="4816" y="285"/>
                </a:lnTo>
                <a:lnTo>
                  <a:pt x="4817" y="282"/>
                </a:lnTo>
                <a:lnTo>
                  <a:pt x="4818" y="279"/>
                </a:lnTo>
                <a:lnTo>
                  <a:pt x="4819" y="281"/>
                </a:lnTo>
                <a:lnTo>
                  <a:pt x="4820" y="285"/>
                </a:lnTo>
                <a:lnTo>
                  <a:pt x="4821" y="281"/>
                </a:lnTo>
                <a:lnTo>
                  <a:pt x="4822" y="281"/>
                </a:lnTo>
                <a:lnTo>
                  <a:pt x="4823" y="282"/>
                </a:lnTo>
                <a:lnTo>
                  <a:pt x="4824" y="282"/>
                </a:lnTo>
                <a:lnTo>
                  <a:pt x="4825" y="283"/>
                </a:lnTo>
                <a:lnTo>
                  <a:pt x="4826" y="280"/>
                </a:lnTo>
                <a:lnTo>
                  <a:pt x="4827" y="282"/>
                </a:lnTo>
                <a:lnTo>
                  <a:pt x="4828" y="280"/>
                </a:lnTo>
                <a:lnTo>
                  <a:pt x="4829" y="279"/>
                </a:lnTo>
                <a:lnTo>
                  <a:pt x="4830" y="282"/>
                </a:lnTo>
                <a:lnTo>
                  <a:pt x="4831" y="285"/>
                </a:lnTo>
                <a:lnTo>
                  <a:pt x="4832" y="279"/>
                </a:lnTo>
                <a:lnTo>
                  <a:pt x="4833" y="278"/>
                </a:lnTo>
                <a:lnTo>
                  <a:pt x="4834" y="281"/>
                </a:lnTo>
                <a:lnTo>
                  <a:pt x="4835" y="269"/>
                </a:lnTo>
                <a:lnTo>
                  <a:pt x="4835" y="253"/>
                </a:lnTo>
                <a:lnTo>
                  <a:pt x="4836" y="235"/>
                </a:lnTo>
                <a:lnTo>
                  <a:pt x="4837" y="163"/>
                </a:lnTo>
                <a:lnTo>
                  <a:pt x="4838" y="66"/>
                </a:lnTo>
                <a:lnTo>
                  <a:pt x="4839" y="56"/>
                </a:lnTo>
                <a:lnTo>
                  <a:pt x="4840" y="96"/>
                </a:lnTo>
                <a:lnTo>
                  <a:pt x="4841" y="162"/>
                </a:lnTo>
                <a:lnTo>
                  <a:pt x="4842" y="190"/>
                </a:lnTo>
                <a:lnTo>
                  <a:pt x="4843" y="258"/>
                </a:lnTo>
                <a:lnTo>
                  <a:pt x="4844" y="326"/>
                </a:lnTo>
                <a:lnTo>
                  <a:pt x="4845" y="339"/>
                </a:lnTo>
                <a:lnTo>
                  <a:pt x="4846" y="329"/>
                </a:lnTo>
                <a:lnTo>
                  <a:pt x="4847" y="325"/>
                </a:lnTo>
                <a:lnTo>
                  <a:pt x="4848" y="311"/>
                </a:lnTo>
                <a:lnTo>
                  <a:pt x="4849" y="302"/>
                </a:lnTo>
                <a:lnTo>
                  <a:pt x="4850" y="293"/>
                </a:lnTo>
                <a:lnTo>
                  <a:pt x="4851" y="308"/>
                </a:lnTo>
                <a:lnTo>
                  <a:pt x="4852" y="304"/>
                </a:lnTo>
                <a:lnTo>
                  <a:pt x="4853" y="304"/>
                </a:lnTo>
                <a:lnTo>
                  <a:pt x="4854" y="306"/>
                </a:lnTo>
                <a:lnTo>
                  <a:pt x="4855" y="309"/>
                </a:lnTo>
                <a:lnTo>
                  <a:pt x="4856" y="313"/>
                </a:lnTo>
                <a:lnTo>
                  <a:pt x="4857" y="313"/>
                </a:lnTo>
                <a:lnTo>
                  <a:pt x="4858" y="311"/>
                </a:lnTo>
                <a:lnTo>
                  <a:pt x="4859" y="313"/>
                </a:lnTo>
                <a:lnTo>
                  <a:pt x="4860" y="315"/>
                </a:lnTo>
                <a:lnTo>
                  <a:pt x="4861" y="321"/>
                </a:lnTo>
                <a:lnTo>
                  <a:pt x="4862" y="319"/>
                </a:lnTo>
                <a:lnTo>
                  <a:pt x="4863" y="326"/>
                </a:lnTo>
                <a:lnTo>
                  <a:pt x="4864" y="327"/>
                </a:lnTo>
                <a:lnTo>
                  <a:pt x="4865" y="332"/>
                </a:lnTo>
                <a:lnTo>
                  <a:pt x="4866" y="338"/>
                </a:lnTo>
                <a:lnTo>
                  <a:pt x="4867" y="343"/>
                </a:lnTo>
                <a:lnTo>
                  <a:pt x="4867" y="346"/>
                </a:lnTo>
                <a:lnTo>
                  <a:pt x="4868" y="352"/>
                </a:lnTo>
                <a:lnTo>
                  <a:pt x="4869" y="355"/>
                </a:lnTo>
                <a:lnTo>
                  <a:pt x="4870" y="352"/>
                </a:lnTo>
                <a:lnTo>
                  <a:pt x="4871" y="358"/>
                </a:lnTo>
                <a:lnTo>
                  <a:pt x="4872" y="354"/>
                </a:lnTo>
                <a:lnTo>
                  <a:pt x="4873" y="345"/>
                </a:lnTo>
                <a:lnTo>
                  <a:pt x="4874" y="342"/>
                </a:lnTo>
                <a:lnTo>
                  <a:pt x="4875" y="326"/>
                </a:lnTo>
                <a:lnTo>
                  <a:pt x="4876" y="313"/>
                </a:lnTo>
                <a:lnTo>
                  <a:pt x="4877" y="297"/>
                </a:lnTo>
                <a:lnTo>
                  <a:pt x="4878" y="285"/>
                </a:lnTo>
                <a:lnTo>
                  <a:pt x="4879" y="280"/>
                </a:lnTo>
                <a:lnTo>
                  <a:pt x="4880" y="275"/>
                </a:lnTo>
                <a:lnTo>
                  <a:pt x="4881" y="279"/>
                </a:lnTo>
                <a:lnTo>
                  <a:pt x="4882" y="278"/>
                </a:lnTo>
                <a:lnTo>
                  <a:pt x="4883" y="282"/>
                </a:lnTo>
                <a:lnTo>
                  <a:pt x="4884" y="281"/>
                </a:lnTo>
                <a:lnTo>
                  <a:pt x="4885" y="278"/>
                </a:lnTo>
                <a:lnTo>
                  <a:pt x="4886" y="281"/>
                </a:lnTo>
                <a:lnTo>
                  <a:pt x="4887" y="281"/>
                </a:lnTo>
                <a:lnTo>
                  <a:pt x="4888" y="281"/>
                </a:lnTo>
                <a:lnTo>
                  <a:pt x="4889" y="287"/>
                </a:lnTo>
                <a:lnTo>
                  <a:pt x="4890" y="289"/>
                </a:lnTo>
                <a:lnTo>
                  <a:pt x="4891" y="287"/>
                </a:lnTo>
                <a:lnTo>
                  <a:pt x="4892" y="286"/>
                </a:lnTo>
                <a:lnTo>
                  <a:pt x="4893" y="291"/>
                </a:lnTo>
                <a:lnTo>
                  <a:pt x="4894" y="290"/>
                </a:lnTo>
                <a:lnTo>
                  <a:pt x="4895" y="289"/>
                </a:lnTo>
                <a:lnTo>
                  <a:pt x="4896" y="289"/>
                </a:lnTo>
                <a:lnTo>
                  <a:pt x="4897" y="287"/>
                </a:lnTo>
                <a:lnTo>
                  <a:pt x="4898" y="287"/>
                </a:lnTo>
                <a:lnTo>
                  <a:pt x="4898" y="291"/>
                </a:lnTo>
                <a:lnTo>
                  <a:pt x="4899" y="287"/>
                </a:lnTo>
                <a:lnTo>
                  <a:pt x="4900" y="283"/>
                </a:lnTo>
                <a:lnTo>
                  <a:pt x="4901" y="284"/>
                </a:lnTo>
                <a:lnTo>
                  <a:pt x="4902" y="279"/>
                </a:lnTo>
                <a:lnTo>
                  <a:pt x="4903" y="282"/>
                </a:lnTo>
                <a:lnTo>
                  <a:pt x="4904" y="276"/>
                </a:lnTo>
                <a:lnTo>
                  <a:pt x="4905" y="278"/>
                </a:lnTo>
                <a:lnTo>
                  <a:pt x="4906" y="280"/>
                </a:lnTo>
                <a:lnTo>
                  <a:pt x="4907" y="285"/>
                </a:lnTo>
                <a:lnTo>
                  <a:pt x="4908" y="275"/>
                </a:lnTo>
                <a:lnTo>
                  <a:pt x="4909" y="280"/>
                </a:lnTo>
                <a:lnTo>
                  <a:pt x="4910" y="276"/>
                </a:lnTo>
                <a:lnTo>
                  <a:pt x="4911" y="278"/>
                </a:lnTo>
                <a:lnTo>
                  <a:pt x="4912" y="278"/>
                </a:lnTo>
                <a:lnTo>
                  <a:pt x="4913" y="273"/>
                </a:lnTo>
                <a:lnTo>
                  <a:pt x="4914" y="274"/>
                </a:lnTo>
                <a:lnTo>
                  <a:pt x="4915" y="274"/>
                </a:lnTo>
                <a:lnTo>
                  <a:pt x="4916" y="273"/>
                </a:lnTo>
                <a:lnTo>
                  <a:pt x="4917" y="270"/>
                </a:lnTo>
                <a:lnTo>
                  <a:pt x="4918" y="272"/>
                </a:lnTo>
                <a:lnTo>
                  <a:pt x="4919" y="274"/>
                </a:lnTo>
                <a:lnTo>
                  <a:pt x="4920" y="273"/>
                </a:lnTo>
                <a:lnTo>
                  <a:pt x="4921" y="277"/>
                </a:lnTo>
                <a:lnTo>
                  <a:pt x="4922" y="278"/>
                </a:lnTo>
                <a:lnTo>
                  <a:pt x="4923" y="281"/>
                </a:lnTo>
                <a:lnTo>
                  <a:pt x="4924" y="283"/>
                </a:lnTo>
                <a:lnTo>
                  <a:pt x="4925" y="282"/>
                </a:lnTo>
                <a:lnTo>
                  <a:pt x="4926" y="278"/>
                </a:lnTo>
                <a:lnTo>
                  <a:pt x="4927" y="277"/>
                </a:lnTo>
                <a:lnTo>
                  <a:pt x="4928" y="280"/>
                </a:lnTo>
                <a:lnTo>
                  <a:pt x="4929" y="278"/>
                </a:lnTo>
                <a:lnTo>
                  <a:pt x="4929" y="276"/>
                </a:lnTo>
                <a:lnTo>
                  <a:pt x="4930" y="277"/>
                </a:lnTo>
                <a:lnTo>
                  <a:pt x="4931" y="280"/>
                </a:lnTo>
                <a:lnTo>
                  <a:pt x="4932" y="278"/>
                </a:lnTo>
                <a:lnTo>
                  <a:pt x="4933" y="281"/>
                </a:lnTo>
                <a:lnTo>
                  <a:pt x="4934" y="281"/>
                </a:lnTo>
                <a:lnTo>
                  <a:pt x="4935" y="274"/>
                </a:lnTo>
                <a:lnTo>
                  <a:pt x="4936" y="280"/>
                </a:lnTo>
                <a:lnTo>
                  <a:pt x="4937" y="275"/>
                </a:lnTo>
                <a:lnTo>
                  <a:pt x="4938" y="276"/>
                </a:lnTo>
                <a:lnTo>
                  <a:pt x="4939" y="280"/>
                </a:lnTo>
                <a:lnTo>
                  <a:pt x="4940" y="273"/>
                </a:lnTo>
                <a:lnTo>
                  <a:pt x="4941" y="258"/>
                </a:lnTo>
                <a:lnTo>
                  <a:pt x="4942" y="233"/>
                </a:lnTo>
                <a:lnTo>
                  <a:pt x="4943" y="202"/>
                </a:lnTo>
                <a:lnTo>
                  <a:pt x="4944" y="104"/>
                </a:lnTo>
                <a:lnTo>
                  <a:pt x="4945" y="50"/>
                </a:lnTo>
                <a:lnTo>
                  <a:pt x="4946" y="77"/>
                </a:lnTo>
                <a:lnTo>
                  <a:pt x="4947" y="143"/>
                </a:lnTo>
                <a:lnTo>
                  <a:pt x="4948" y="178"/>
                </a:lnTo>
                <a:lnTo>
                  <a:pt x="4949" y="230"/>
                </a:lnTo>
                <a:lnTo>
                  <a:pt x="4950" y="300"/>
                </a:lnTo>
                <a:lnTo>
                  <a:pt x="4951" y="335"/>
                </a:lnTo>
                <a:lnTo>
                  <a:pt x="4952" y="339"/>
                </a:lnTo>
                <a:lnTo>
                  <a:pt x="4953" y="326"/>
                </a:lnTo>
                <a:lnTo>
                  <a:pt x="4954" y="317"/>
                </a:lnTo>
                <a:lnTo>
                  <a:pt x="4955" y="304"/>
                </a:lnTo>
                <a:lnTo>
                  <a:pt x="4956" y="306"/>
                </a:lnTo>
                <a:lnTo>
                  <a:pt x="4957" y="303"/>
                </a:lnTo>
                <a:lnTo>
                  <a:pt x="4958" y="301"/>
                </a:lnTo>
                <a:lnTo>
                  <a:pt x="4959" y="304"/>
                </a:lnTo>
                <a:lnTo>
                  <a:pt x="4960" y="308"/>
                </a:lnTo>
                <a:lnTo>
                  <a:pt x="4960" y="310"/>
                </a:lnTo>
                <a:lnTo>
                  <a:pt x="4961" y="304"/>
                </a:lnTo>
                <a:lnTo>
                  <a:pt x="4962" y="309"/>
                </a:lnTo>
                <a:lnTo>
                  <a:pt x="4963" y="308"/>
                </a:lnTo>
                <a:lnTo>
                  <a:pt x="4964" y="313"/>
                </a:lnTo>
                <a:lnTo>
                  <a:pt x="4965" y="321"/>
                </a:lnTo>
                <a:lnTo>
                  <a:pt x="4966" y="324"/>
                </a:lnTo>
                <a:lnTo>
                  <a:pt x="4967" y="326"/>
                </a:lnTo>
                <a:lnTo>
                  <a:pt x="4968" y="322"/>
                </a:lnTo>
                <a:lnTo>
                  <a:pt x="4969" y="323"/>
                </a:lnTo>
                <a:lnTo>
                  <a:pt x="4970" y="329"/>
                </a:lnTo>
                <a:lnTo>
                  <a:pt x="4971" y="339"/>
                </a:lnTo>
                <a:lnTo>
                  <a:pt x="4972" y="347"/>
                </a:lnTo>
                <a:lnTo>
                  <a:pt x="4973" y="348"/>
                </a:lnTo>
                <a:lnTo>
                  <a:pt x="4974" y="354"/>
                </a:lnTo>
                <a:lnTo>
                  <a:pt x="4975" y="354"/>
                </a:lnTo>
                <a:lnTo>
                  <a:pt x="4976" y="358"/>
                </a:lnTo>
                <a:lnTo>
                  <a:pt x="4977" y="363"/>
                </a:lnTo>
                <a:lnTo>
                  <a:pt x="4978" y="357"/>
                </a:lnTo>
                <a:lnTo>
                  <a:pt x="4979" y="351"/>
                </a:lnTo>
                <a:lnTo>
                  <a:pt x="4980" y="343"/>
                </a:lnTo>
                <a:lnTo>
                  <a:pt x="4981" y="330"/>
                </a:lnTo>
                <a:lnTo>
                  <a:pt x="4982" y="321"/>
                </a:lnTo>
                <a:lnTo>
                  <a:pt x="4983" y="312"/>
                </a:lnTo>
                <a:lnTo>
                  <a:pt x="4984" y="296"/>
                </a:lnTo>
                <a:lnTo>
                  <a:pt x="4985" y="277"/>
                </a:lnTo>
                <a:lnTo>
                  <a:pt x="4986" y="276"/>
                </a:lnTo>
                <a:lnTo>
                  <a:pt x="4987" y="274"/>
                </a:lnTo>
                <a:lnTo>
                  <a:pt x="4988" y="278"/>
                </a:lnTo>
                <a:lnTo>
                  <a:pt x="4989" y="279"/>
                </a:lnTo>
                <a:lnTo>
                  <a:pt x="4990" y="282"/>
                </a:lnTo>
                <a:lnTo>
                  <a:pt x="4991" y="282"/>
                </a:lnTo>
                <a:lnTo>
                  <a:pt x="4991" y="285"/>
                </a:lnTo>
                <a:lnTo>
                  <a:pt x="4992" y="282"/>
                </a:lnTo>
                <a:lnTo>
                  <a:pt x="4993" y="283"/>
                </a:lnTo>
                <a:lnTo>
                  <a:pt x="4994" y="283"/>
                </a:lnTo>
                <a:lnTo>
                  <a:pt x="4995" y="286"/>
                </a:lnTo>
                <a:lnTo>
                  <a:pt x="4996" y="288"/>
                </a:lnTo>
                <a:lnTo>
                  <a:pt x="4997" y="293"/>
                </a:lnTo>
                <a:lnTo>
                  <a:pt x="4998" y="293"/>
                </a:lnTo>
                <a:lnTo>
                  <a:pt x="4999" y="289"/>
                </a:lnTo>
                <a:lnTo>
                  <a:pt x="5000" y="294"/>
                </a:lnTo>
                <a:lnTo>
                  <a:pt x="5001" y="291"/>
                </a:lnTo>
                <a:lnTo>
                  <a:pt x="5002" y="291"/>
                </a:lnTo>
                <a:lnTo>
                  <a:pt x="5003" y="291"/>
                </a:lnTo>
                <a:lnTo>
                  <a:pt x="5004" y="289"/>
                </a:lnTo>
                <a:lnTo>
                  <a:pt x="5005" y="290"/>
                </a:lnTo>
                <a:lnTo>
                  <a:pt x="5006" y="290"/>
                </a:lnTo>
                <a:lnTo>
                  <a:pt x="5007" y="290"/>
                </a:lnTo>
                <a:lnTo>
                  <a:pt x="5008" y="291"/>
                </a:lnTo>
                <a:lnTo>
                  <a:pt x="5009" y="290"/>
                </a:lnTo>
                <a:lnTo>
                  <a:pt x="5010" y="289"/>
                </a:lnTo>
                <a:lnTo>
                  <a:pt x="5011" y="284"/>
                </a:lnTo>
                <a:lnTo>
                  <a:pt x="5012" y="286"/>
                </a:lnTo>
                <a:lnTo>
                  <a:pt x="5013" y="287"/>
                </a:lnTo>
                <a:lnTo>
                  <a:pt x="5014" y="284"/>
                </a:lnTo>
                <a:lnTo>
                  <a:pt x="5015" y="291"/>
                </a:lnTo>
                <a:lnTo>
                  <a:pt x="5016" y="288"/>
                </a:lnTo>
                <a:lnTo>
                  <a:pt x="5017" y="290"/>
                </a:lnTo>
                <a:lnTo>
                  <a:pt x="5018" y="282"/>
                </a:lnTo>
                <a:lnTo>
                  <a:pt x="5019" y="275"/>
                </a:lnTo>
                <a:lnTo>
                  <a:pt x="5020" y="278"/>
                </a:lnTo>
                <a:lnTo>
                  <a:pt x="5021" y="277"/>
                </a:lnTo>
                <a:lnTo>
                  <a:pt x="5022" y="275"/>
                </a:lnTo>
                <a:lnTo>
                  <a:pt x="5022" y="270"/>
                </a:lnTo>
                <a:lnTo>
                  <a:pt x="5023" y="280"/>
                </a:lnTo>
                <a:lnTo>
                  <a:pt x="5024" y="277"/>
                </a:lnTo>
                <a:lnTo>
                  <a:pt x="5025" y="275"/>
                </a:lnTo>
                <a:lnTo>
                  <a:pt x="5026" y="282"/>
                </a:lnTo>
                <a:lnTo>
                  <a:pt x="5027" y="278"/>
                </a:lnTo>
                <a:lnTo>
                  <a:pt x="5028" y="275"/>
                </a:lnTo>
                <a:lnTo>
                  <a:pt x="5029" y="275"/>
                </a:lnTo>
                <a:lnTo>
                  <a:pt x="5030" y="280"/>
                </a:lnTo>
                <a:lnTo>
                  <a:pt x="5031" y="278"/>
                </a:lnTo>
                <a:lnTo>
                  <a:pt x="5032" y="281"/>
                </a:lnTo>
                <a:lnTo>
                  <a:pt x="5033" y="281"/>
                </a:lnTo>
                <a:lnTo>
                  <a:pt x="5034" y="278"/>
                </a:lnTo>
                <a:lnTo>
                  <a:pt x="5035" y="282"/>
                </a:lnTo>
                <a:lnTo>
                  <a:pt x="5036" y="280"/>
                </a:lnTo>
                <a:lnTo>
                  <a:pt x="5037" y="274"/>
                </a:lnTo>
                <a:lnTo>
                  <a:pt x="5038" y="273"/>
                </a:lnTo>
                <a:lnTo>
                  <a:pt x="5039" y="276"/>
                </a:lnTo>
                <a:lnTo>
                  <a:pt x="5040" y="275"/>
                </a:lnTo>
                <a:lnTo>
                  <a:pt x="5041" y="282"/>
                </a:lnTo>
                <a:lnTo>
                  <a:pt x="5042" y="281"/>
                </a:lnTo>
                <a:lnTo>
                  <a:pt x="5043" y="282"/>
                </a:lnTo>
                <a:lnTo>
                  <a:pt x="5044" y="277"/>
                </a:lnTo>
                <a:lnTo>
                  <a:pt x="5045" y="272"/>
                </a:lnTo>
                <a:lnTo>
                  <a:pt x="5046" y="265"/>
                </a:lnTo>
                <a:lnTo>
                  <a:pt x="5047" y="241"/>
                </a:lnTo>
                <a:lnTo>
                  <a:pt x="5048" y="229"/>
                </a:lnTo>
                <a:lnTo>
                  <a:pt x="5049" y="143"/>
                </a:lnTo>
                <a:lnTo>
                  <a:pt x="5050" y="59"/>
                </a:lnTo>
                <a:lnTo>
                  <a:pt x="5051" y="71"/>
                </a:lnTo>
                <a:lnTo>
                  <a:pt x="5052" y="115"/>
                </a:lnTo>
                <a:lnTo>
                  <a:pt x="5053" y="173"/>
                </a:lnTo>
                <a:lnTo>
                  <a:pt x="5053" y="211"/>
                </a:lnTo>
                <a:lnTo>
                  <a:pt x="5054" y="266"/>
                </a:lnTo>
                <a:lnTo>
                  <a:pt x="5055" y="328"/>
                </a:lnTo>
                <a:lnTo>
                  <a:pt x="5056" y="338"/>
                </a:lnTo>
                <a:lnTo>
                  <a:pt x="5057" y="326"/>
                </a:lnTo>
                <a:lnTo>
                  <a:pt x="5058" y="320"/>
                </a:lnTo>
                <a:lnTo>
                  <a:pt x="5059" y="310"/>
                </a:lnTo>
                <a:lnTo>
                  <a:pt x="5060" y="300"/>
                </a:lnTo>
                <a:lnTo>
                  <a:pt x="5061" y="297"/>
                </a:lnTo>
                <a:lnTo>
                  <a:pt x="5062" y="304"/>
                </a:lnTo>
                <a:lnTo>
                  <a:pt x="5063" y="294"/>
                </a:lnTo>
                <a:lnTo>
                  <a:pt x="5064" y="304"/>
                </a:lnTo>
                <a:lnTo>
                  <a:pt x="5065" y="301"/>
                </a:lnTo>
                <a:lnTo>
                  <a:pt x="5066" y="299"/>
                </a:lnTo>
                <a:lnTo>
                  <a:pt x="5067" y="305"/>
                </a:lnTo>
                <a:lnTo>
                  <a:pt x="5068" y="307"/>
                </a:lnTo>
                <a:lnTo>
                  <a:pt x="5069" y="308"/>
                </a:lnTo>
                <a:lnTo>
                  <a:pt x="5070" y="313"/>
                </a:lnTo>
                <a:lnTo>
                  <a:pt x="5071" y="320"/>
                </a:lnTo>
                <a:lnTo>
                  <a:pt x="5072" y="322"/>
                </a:lnTo>
                <a:lnTo>
                  <a:pt x="5073" y="325"/>
                </a:lnTo>
                <a:lnTo>
                  <a:pt x="5074" y="317"/>
                </a:lnTo>
                <a:lnTo>
                  <a:pt x="5075" y="323"/>
                </a:lnTo>
                <a:lnTo>
                  <a:pt x="5076" y="335"/>
                </a:lnTo>
                <a:lnTo>
                  <a:pt x="5077" y="337"/>
                </a:lnTo>
                <a:lnTo>
                  <a:pt x="5078" y="340"/>
                </a:lnTo>
                <a:lnTo>
                  <a:pt x="5079" y="343"/>
                </a:lnTo>
                <a:lnTo>
                  <a:pt x="5080" y="348"/>
                </a:lnTo>
                <a:lnTo>
                  <a:pt x="5081" y="354"/>
                </a:lnTo>
                <a:lnTo>
                  <a:pt x="5082" y="356"/>
                </a:lnTo>
                <a:lnTo>
                  <a:pt x="5083" y="356"/>
                </a:lnTo>
                <a:lnTo>
                  <a:pt x="5084" y="352"/>
                </a:lnTo>
                <a:lnTo>
                  <a:pt x="5084" y="350"/>
                </a:lnTo>
                <a:lnTo>
                  <a:pt x="5085" y="347"/>
                </a:lnTo>
                <a:lnTo>
                  <a:pt x="5086" y="321"/>
                </a:lnTo>
                <a:lnTo>
                  <a:pt x="5087" y="302"/>
                </a:lnTo>
                <a:lnTo>
                  <a:pt x="5088" y="298"/>
                </a:lnTo>
                <a:lnTo>
                  <a:pt x="5089" y="285"/>
                </a:lnTo>
                <a:lnTo>
                  <a:pt x="5090" y="274"/>
                </a:lnTo>
                <a:lnTo>
                  <a:pt x="5091" y="278"/>
                </a:lnTo>
                <a:lnTo>
                  <a:pt x="5092" y="280"/>
                </a:lnTo>
                <a:lnTo>
                  <a:pt x="5093" y="281"/>
                </a:lnTo>
                <a:lnTo>
                  <a:pt x="5094" y="276"/>
                </a:lnTo>
                <a:lnTo>
                  <a:pt x="5095" y="268"/>
                </a:lnTo>
                <a:lnTo>
                  <a:pt x="5096" y="279"/>
                </a:lnTo>
                <a:lnTo>
                  <a:pt x="5097" y="282"/>
                </a:lnTo>
                <a:lnTo>
                  <a:pt x="5098" y="273"/>
                </a:lnTo>
                <a:lnTo>
                  <a:pt x="5099" y="283"/>
                </a:lnTo>
                <a:lnTo>
                  <a:pt x="5100" y="285"/>
                </a:lnTo>
                <a:lnTo>
                  <a:pt x="5101" y="291"/>
                </a:lnTo>
                <a:lnTo>
                  <a:pt x="5102" y="286"/>
                </a:lnTo>
                <a:lnTo>
                  <a:pt x="5103" y="286"/>
                </a:lnTo>
                <a:lnTo>
                  <a:pt x="5104" y="280"/>
                </a:lnTo>
                <a:lnTo>
                  <a:pt x="5105" y="289"/>
                </a:lnTo>
                <a:lnTo>
                  <a:pt x="5106" y="287"/>
                </a:lnTo>
                <a:lnTo>
                  <a:pt x="5107" y="287"/>
                </a:lnTo>
                <a:lnTo>
                  <a:pt x="5108" y="284"/>
                </a:lnTo>
                <a:lnTo>
                  <a:pt x="5109" y="291"/>
                </a:lnTo>
                <a:lnTo>
                  <a:pt x="5110" y="287"/>
                </a:lnTo>
                <a:lnTo>
                  <a:pt x="5111" y="278"/>
                </a:lnTo>
                <a:lnTo>
                  <a:pt x="5112" y="289"/>
                </a:lnTo>
                <a:lnTo>
                  <a:pt x="5113" y="283"/>
                </a:lnTo>
                <a:lnTo>
                  <a:pt x="5114" y="274"/>
                </a:lnTo>
                <a:lnTo>
                  <a:pt x="5115" y="285"/>
                </a:lnTo>
                <a:lnTo>
                  <a:pt x="5116" y="276"/>
                </a:lnTo>
                <a:lnTo>
                  <a:pt x="5116" y="281"/>
                </a:lnTo>
                <a:lnTo>
                  <a:pt x="5117" y="278"/>
                </a:lnTo>
                <a:lnTo>
                  <a:pt x="5118" y="283"/>
                </a:lnTo>
                <a:lnTo>
                  <a:pt x="5119" y="277"/>
                </a:lnTo>
                <a:lnTo>
                  <a:pt x="5120" y="284"/>
                </a:lnTo>
                <a:lnTo>
                  <a:pt x="5121" y="273"/>
                </a:lnTo>
                <a:lnTo>
                  <a:pt x="5122" y="282"/>
                </a:lnTo>
                <a:lnTo>
                  <a:pt x="5123" y="265"/>
                </a:lnTo>
                <a:lnTo>
                  <a:pt x="5124" y="273"/>
                </a:lnTo>
                <a:lnTo>
                  <a:pt x="5125" y="274"/>
                </a:lnTo>
                <a:lnTo>
                  <a:pt x="5126" y="269"/>
                </a:lnTo>
                <a:lnTo>
                  <a:pt x="5127" y="265"/>
                </a:lnTo>
                <a:lnTo>
                  <a:pt x="5128" y="268"/>
                </a:lnTo>
                <a:lnTo>
                  <a:pt x="5129" y="270"/>
                </a:lnTo>
                <a:lnTo>
                  <a:pt x="5130" y="267"/>
                </a:lnTo>
                <a:lnTo>
                  <a:pt x="5131" y="270"/>
                </a:lnTo>
                <a:lnTo>
                  <a:pt x="5132" y="279"/>
                </a:lnTo>
                <a:lnTo>
                  <a:pt x="5133" y="274"/>
                </a:lnTo>
                <a:lnTo>
                  <a:pt x="5134" y="281"/>
                </a:lnTo>
                <a:lnTo>
                  <a:pt x="5135" y="282"/>
                </a:lnTo>
                <a:lnTo>
                  <a:pt x="5136" y="269"/>
                </a:lnTo>
                <a:lnTo>
                  <a:pt x="5137" y="270"/>
                </a:lnTo>
                <a:lnTo>
                  <a:pt x="5138" y="279"/>
                </a:lnTo>
                <a:lnTo>
                  <a:pt x="5139" y="271"/>
                </a:lnTo>
                <a:lnTo>
                  <a:pt x="5140" y="274"/>
                </a:lnTo>
                <a:lnTo>
                  <a:pt x="5141" y="276"/>
                </a:lnTo>
                <a:lnTo>
                  <a:pt x="5142" y="277"/>
                </a:lnTo>
                <a:lnTo>
                  <a:pt x="5143" y="279"/>
                </a:lnTo>
                <a:lnTo>
                  <a:pt x="5144" y="281"/>
                </a:lnTo>
                <a:lnTo>
                  <a:pt x="5145" y="275"/>
                </a:lnTo>
                <a:lnTo>
                  <a:pt x="5146" y="274"/>
                </a:lnTo>
                <a:lnTo>
                  <a:pt x="5147" y="278"/>
                </a:lnTo>
                <a:lnTo>
                  <a:pt x="5147" y="281"/>
                </a:lnTo>
                <a:lnTo>
                  <a:pt x="5148" y="274"/>
                </a:lnTo>
                <a:lnTo>
                  <a:pt x="5149" y="274"/>
                </a:lnTo>
                <a:lnTo>
                  <a:pt x="5150" y="274"/>
                </a:lnTo>
                <a:lnTo>
                  <a:pt x="5151" y="252"/>
                </a:lnTo>
                <a:lnTo>
                  <a:pt x="5152" y="230"/>
                </a:lnTo>
                <a:lnTo>
                  <a:pt x="5153" y="179"/>
                </a:lnTo>
                <a:lnTo>
                  <a:pt x="5154" y="79"/>
                </a:lnTo>
                <a:lnTo>
                  <a:pt x="5155" y="56"/>
                </a:lnTo>
                <a:lnTo>
                  <a:pt x="5156" y="96"/>
                </a:lnTo>
                <a:lnTo>
                  <a:pt x="5157" y="157"/>
                </a:lnTo>
                <a:lnTo>
                  <a:pt x="5158" y="193"/>
                </a:lnTo>
                <a:lnTo>
                  <a:pt x="5159" y="261"/>
                </a:lnTo>
                <a:lnTo>
                  <a:pt x="5160" y="323"/>
                </a:lnTo>
                <a:lnTo>
                  <a:pt x="5161" y="334"/>
                </a:lnTo>
                <a:lnTo>
                  <a:pt x="5162" y="335"/>
                </a:lnTo>
                <a:lnTo>
                  <a:pt x="5163" y="315"/>
                </a:lnTo>
                <a:lnTo>
                  <a:pt x="5164" y="313"/>
                </a:lnTo>
                <a:lnTo>
                  <a:pt x="5165" y="297"/>
                </a:lnTo>
                <a:lnTo>
                  <a:pt x="5166" y="299"/>
                </a:lnTo>
                <a:lnTo>
                  <a:pt x="5167" y="300"/>
                </a:lnTo>
                <a:lnTo>
                  <a:pt x="5168" y="296"/>
                </a:lnTo>
                <a:lnTo>
                  <a:pt x="5169" y="304"/>
                </a:lnTo>
                <a:lnTo>
                  <a:pt x="5170" y="308"/>
                </a:lnTo>
                <a:lnTo>
                  <a:pt x="5171" y="301"/>
                </a:lnTo>
                <a:lnTo>
                  <a:pt x="5172" y="299"/>
                </a:lnTo>
                <a:lnTo>
                  <a:pt x="5173" y="309"/>
                </a:lnTo>
                <a:lnTo>
                  <a:pt x="5174" y="304"/>
                </a:lnTo>
                <a:lnTo>
                  <a:pt x="5175" y="304"/>
                </a:lnTo>
                <a:lnTo>
                  <a:pt x="5176" y="313"/>
                </a:lnTo>
                <a:lnTo>
                  <a:pt x="5177" y="316"/>
                </a:lnTo>
                <a:lnTo>
                  <a:pt x="5178" y="321"/>
                </a:lnTo>
                <a:lnTo>
                  <a:pt x="5178" y="318"/>
                </a:lnTo>
                <a:lnTo>
                  <a:pt x="5179" y="325"/>
                </a:lnTo>
                <a:lnTo>
                  <a:pt x="5180" y="329"/>
                </a:lnTo>
                <a:lnTo>
                  <a:pt x="5181" y="332"/>
                </a:lnTo>
                <a:lnTo>
                  <a:pt x="5182" y="335"/>
                </a:lnTo>
                <a:lnTo>
                  <a:pt x="5183" y="345"/>
                </a:lnTo>
                <a:lnTo>
                  <a:pt x="5184" y="353"/>
                </a:lnTo>
                <a:lnTo>
                  <a:pt x="5185" y="346"/>
                </a:lnTo>
                <a:lnTo>
                  <a:pt x="5186" y="355"/>
                </a:lnTo>
                <a:lnTo>
                  <a:pt x="5187" y="356"/>
                </a:lnTo>
                <a:lnTo>
                  <a:pt x="5188" y="347"/>
                </a:lnTo>
                <a:lnTo>
                  <a:pt x="5189" y="344"/>
                </a:lnTo>
                <a:lnTo>
                  <a:pt x="5190" y="335"/>
                </a:lnTo>
                <a:lnTo>
                  <a:pt x="5191" y="323"/>
                </a:lnTo>
                <a:lnTo>
                  <a:pt x="5192" y="306"/>
                </a:lnTo>
                <a:lnTo>
                  <a:pt x="5193" y="303"/>
                </a:lnTo>
                <a:lnTo>
                  <a:pt x="5194" y="290"/>
                </a:lnTo>
                <a:lnTo>
                  <a:pt x="5195" y="276"/>
                </a:lnTo>
                <a:lnTo>
                  <a:pt x="5196" y="277"/>
                </a:lnTo>
                <a:lnTo>
                  <a:pt x="5197" y="270"/>
                </a:lnTo>
                <a:lnTo>
                  <a:pt x="5198" y="270"/>
                </a:lnTo>
                <a:lnTo>
                  <a:pt x="5199" y="275"/>
                </a:lnTo>
                <a:lnTo>
                  <a:pt x="5200" y="280"/>
                </a:lnTo>
                <a:lnTo>
                  <a:pt x="5201" y="269"/>
                </a:lnTo>
                <a:lnTo>
                  <a:pt x="5202" y="275"/>
                </a:lnTo>
                <a:lnTo>
                  <a:pt x="5203" y="281"/>
                </a:lnTo>
                <a:lnTo>
                  <a:pt x="5204" y="275"/>
                </a:lnTo>
                <a:lnTo>
                  <a:pt x="5205" y="283"/>
                </a:lnTo>
                <a:lnTo>
                  <a:pt x="5206" y="278"/>
                </a:lnTo>
                <a:lnTo>
                  <a:pt x="5207" y="276"/>
                </a:lnTo>
                <a:lnTo>
                  <a:pt x="5208" y="285"/>
                </a:lnTo>
                <a:lnTo>
                  <a:pt x="5209" y="282"/>
                </a:lnTo>
                <a:lnTo>
                  <a:pt x="5209" y="292"/>
                </a:lnTo>
                <a:lnTo>
                  <a:pt x="5210" y="289"/>
                </a:lnTo>
                <a:lnTo>
                  <a:pt x="5211" y="273"/>
                </a:lnTo>
                <a:lnTo>
                  <a:pt x="5212" y="282"/>
                </a:lnTo>
                <a:lnTo>
                  <a:pt x="5213" y="289"/>
                </a:lnTo>
                <a:lnTo>
                  <a:pt x="5214" y="282"/>
                </a:lnTo>
                <a:lnTo>
                  <a:pt x="5215" y="274"/>
                </a:lnTo>
                <a:lnTo>
                  <a:pt x="5216" y="278"/>
                </a:lnTo>
                <a:lnTo>
                  <a:pt x="5217" y="291"/>
                </a:lnTo>
                <a:lnTo>
                  <a:pt x="5218" y="282"/>
                </a:lnTo>
                <a:lnTo>
                  <a:pt x="5219" y="275"/>
                </a:lnTo>
                <a:lnTo>
                  <a:pt x="5220" y="287"/>
                </a:lnTo>
                <a:lnTo>
                  <a:pt x="5221" y="277"/>
                </a:lnTo>
                <a:lnTo>
                  <a:pt x="5222" y="281"/>
                </a:lnTo>
                <a:lnTo>
                  <a:pt x="5223" y="283"/>
                </a:lnTo>
                <a:lnTo>
                  <a:pt x="5224" y="277"/>
                </a:lnTo>
                <a:lnTo>
                  <a:pt x="5225" y="278"/>
                </a:lnTo>
                <a:lnTo>
                  <a:pt x="5226" y="287"/>
                </a:lnTo>
                <a:lnTo>
                  <a:pt x="5227" y="290"/>
                </a:lnTo>
                <a:lnTo>
                  <a:pt x="5228" y="270"/>
                </a:lnTo>
                <a:lnTo>
                  <a:pt x="5229" y="279"/>
                </a:lnTo>
                <a:lnTo>
                  <a:pt x="5230" y="268"/>
                </a:lnTo>
                <a:lnTo>
                  <a:pt x="5231" y="273"/>
                </a:lnTo>
                <a:lnTo>
                  <a:pt x="5232" y="278"/>
                </a:lnTo>
                <a:lnTo>
                  <a:pt x="5233" y="271"/>
                </a:lnTo>
                <a:lnTo>
                  <a:pt x="5234" y="273"/>
                </a:lnTo>
                <a:lnTo>
                  <a:pt x="5235" y="281"/>
                </a:lnTo>
                <a:lnTo>
                  <a:pt x="5236" y="282"/>
                </a:lnTo>
                <a:lnTo>
                  <a:pt x="5237" y="275"/>
                </a:lnTo>
                <a:lnTo>
                  <a:pt x="5238" y="279"/>
                </a:lnTo>
                <a:lnTo>
                  <a:pt x="5239" y="282"/>
                </a:lnTo>
                <a:lnTo>
                  <a:pt x="5240" y="279"/>
                </a:lnTo>
                <a:lnTo>
                  <a:pt x="5240" y="282"/>
                </a:lnTo>
                <a:lnTo>
                  <a:pt x="5241" y="281"/>
                </a:lnTo>
                <a:lnTo>
                  <a:pt x="5242" y="278"/>
                </a:lnTo>
                <a:lnTo>
                  <a:pt x="5243" y="278"/>
                </a:lnTo>
                <a:lnTo>
                  <a:pt x="5244" y="289"/>
                </a:lnTo>
                <a:lnTo>
                  <a:pt x="5245" y="289"/>
                </a:lnTo>
                <a:lnTo>
                  <a:pt x="5246" y="276"/>
                </a:lnTo>
                <a:lnTo>
                  <a:pt x="5247" y="283"/>
                </a:lnTo>
                <a:lnTo>
                  <a:pt x="5248" y="285"/>
                </a:lnTo>
                <a:lnTo>
                  <a:pt x="5249" y="289"/>
                </a:lnTo>
                <a:lnTo>
                  <a:pt x="5250" y="278"/>
                </a:lnTo>
                <a:lnTo>
                  <a:pt x="5251" y="282"/>
                </a:lnTo>
                <a:lnTo>
                  <a:pt x="5252" y="287"/>
                </a:lnTo>
                <a:lnTo>
                  <a:pt x="5253" y="283"/>
                </a:lnTo>
                <a:lnTo>
                  <a:pt x="5254" y="283"/>
                </a:lnTo>
                <a:lnTo>
                  <a:pt x="5255" y="265"/>
                </a:lnTo>
                <a:lnTo>
                  <a:pt x="5256" y="245"/>
                </a:lnTo>
                <a:lnTo>
                  <a:pt x="5257" y="229"/>
                </a:lnTo>
                <a:lnTo>
                  <a:pt x="5258" y="148"/>
                </a:lnTo>
                <a:lnTo>
                  <a:pt x="5259" y="69"/>
                </a:lnTo>
                <a:lnTo>
                  <a:pt x="5260" y="102"/>
                </a:lnTo>
                <a:lnTo>
                  <a:pt x="5261" y="150"/>
                </a:lnTo>
                <a:lnTo>
                  <a:pt x="5262" y="207"/>
                </a:lnTo>
                <a:lnTo>
                  <a:pt x="5263" y="256"/>
                </a:lnTo>
                <a:lnTo>
                  <a:pt x="5264" y="305"/>
                </a:lnTo>
                <a:lnTo>
                  <a:pt x="5265" y="339"/>
                </a:lnTo>
                <a:lnTo>
                  <a:pt x="5266" y="349"/>
                </a:lnTo>
                <a:lnTo>
                  <a:pt x="5267" y="335"/>
                </a:lnTo>
                <a:lnTo>
                  <a:pt x="5268" y="331"/>
                </a:lnTo>
                <a:lnTo>
                  <a:pt x="5269" y="333"/>
                </a:lnTo>
                <a:lnTo>
                  <a:pt x="5270" y="296"/>
                </a:lnTo>
                <a:lnTo>
                  <a:pt x="5271" y="309"/>
                </a:lnTo>
                <a:lnTo>
                  <a:pt x="5272" y="315"/>
                </a:lnTo>
                <a:lnTo>
                  <a:pt x="5273" y="311"/>
                </a:lnTo>
                <a:lnTo>
                  <a:pt x="5274" y="308"/>
                </a:lnTo>
                <a:lnTo>
                  <a:pt x="5275" y="317"/>
                </a:lnTo>
                <a:lnTo>
                  <a:pt x="5276" y="321"/>
                </a:lnTo>
                <a:lnTo>
                  <a:pt x="5277" y="317"/>
                </a:lnTo>
                <a:lnTo>
                  <a:pt x="5278" y="323"/>
                </a:lnTo>
                <a:lnTo>
                  <a:pt x="5279" y="321"/>
                </a:lnTo>
                <a:lnTo>
                  <a:pt x="5279" y="321"/>
                </a:lnTo>
                <a:lnTo>
                  <a:pt x="5280" y="330"/>
                </a:lnTo>
                <a:lnTo>
                  <a:pt x="5281" y="329"/>
                </a:lnTo>
                <a:lnTo>
                  <a:pt x="5282" y="328"/>
                </a:lnTo>
                <a:lnTo>
                  <a:pt x="5283" y="335"/>
                </a:lnTo>
                <a:lnTo>
                  <a:pt x="5284" y="339"/>
                </a:lnTo>
                <a:lnTo>
                  <a:pt x="5285" y="343"/>
                </a:lnTo>
                <a:lnTo>
                  <a:pt x="5286" y="362"/>
                </a:lnTo>
                <a:lnTo>
                  <a:pt x="5287" y="356"/>
                </a:lnTo>
                <a:lnTo>
                  <a:pt x="5288" y="353"/>
                </a:lnTo>
                <a:lnTo>
                  <a:pt x="5289" y="367"/>
                </a:lnTo>
                <a:lnTo>
                  <a:pt x="5290" y="362"/>
                </a:lnTo>
                <a:lnTo>
                  <a:pt x="5291" y="375"/>
                </a:lnTo>
                <a:lnTo>
                  <a:pt x="5292" y="366"/>
                </a:lnTo>
                <a:lnTo>
                  <a:pt x="5293" y="375"/>
                </a:lnTo>
                <a:lnTo>
                  <a:pt x="5294" y="361"/>
                </a:lnTo>
                <a:lnTo>
                  <a:pt x="5295" y="347"/>
                </a:lnTo>
                <a:lnTo>
                  <a:pt x="5296" y="327"/>
                </a:lnTo>
                <a:lnTo>
                  <a:pt x="5297" y="321"/>
                </a:lnTo>
                <a:lnTo>
                  <a:pt x="5298" y="301"/>
                </a:lnTo>
                <a:lnTo>
                  <a:pt x="5299" y="294"/>
                </a:lnTo>
                <a:lnTo>
                  <a:pt x="5300" y="295"/>
                </a:lnTo>
                <a:lnTo>
                  <a:pt x="5301" y="287"/>
                </a:lnTo>
                <a:lnTo>
                  <a:pt x="5302" y="291"/>
                </a:lnTo>
                <a:lnTo>
                  <a:pt x="5303" y="289"/>
                </a:lnTo>
                <a:lnTo>
                  <a:pt x="5304" y="295"/>
                </a:lnTo>
                <a:lnTo>
                  <a:pt x="5305" y="291"/>
                </a:lnTo>
                <a:lnTo>
                  <a:pt x="5306" y="282"/>
                </a:lnTo>
                <a:lnTo>
                  <a:pt x="5307" y="287"/>
                </a:lnTo>
                <a:lnTo>
                  <a:pt x="5308" y="294"/>
                </a:lnTo>
                <a:lnTo>
                  <a:pt x="5309" y="291"/>
                </a:lnTo>
                <a:lnTo>
                  <a:pt x="5310" y="300"/>
                </a:lnTo>
                <a:lnTo>
                  <a:pt x="5310" y="303"/>
                </a:lnTo>
                <a:lnTo>
                  <a:pt x="5311" y="290"/>
                </a:lnTo>
                <a:lnTo>
                  <a:pt x="5312" y="301"/>
                </a:lnTo>
                <a:lnTo>
                  <a:pt x="5313" y="304"/>
                </a:lnTo>
                <a:lnTo>
                  <a:pt x="5314" y="293"/>
                </a:lnTo>
                <a:lnTo>
                  <a:pt x="5315" y="300"/>
                </a:lnTo>
                <a:lnTo>
                  <a:pt x="5316" y="295"/>
                </a:lnTo>
                <a:lnTo>
                  <a:pt x="5317" y="299"/>
                </a:lnTo>
                <a:lnTo>
                  <a:pt x="5318" y="300"/>
                </a:lnTo>
                <a:lnTo>
                  <a:pt x="5319" y="300"/>
                </a:lnTo>
                <a:lnTo>
                  <a:pt x="5320" y="290"/>
                </a:lnTo>
                <a:lnTo>
                  <a:pt x="5321" y="295"/>
                </a:lnTo>
                <a:lnTo>
                  <a:pt x="5322" y="300"/>
                </a:lnTo>
                <a:lnTo>
                  <a:pt x="5323" y="289"/>
                </a:lnTo>
                <a:lnTo>
                  <a:pt x="5324" y="293"/>
                </a:lnTo>
                <a:lnTo>
                  <a:pt x="5325" y="291"/>
                </a:lnTo>
                <a:lnTo>
                  <a:pt x="5326" y="290"/>
                </a:lnTo>
                <a:lnTo>
                  <a:pt x="5327" y="299"/>
                </a:lnTo>
                <a:lnTo>
                  <a:pt x="5328" y="300"/>
                </a:lnTo>
                <a:lnTo>
                  <a:pt x="5329" y="287"/>
                </a:lnTo>
                <a:lnTo>
                  <a:pt x="5330" y="287"/>
                </a:lnTo>
                <a:lnTo>
                  <a:pt x="5331" y="289"/>
                </a:lnTo>
                <a:lnTo>
                  <a:pt x="5332" y="288"/>
                </a:lnTo>
                <a:lnTo>
                  <a:pt x="5333" y="286"/>
                </a:lnTo>
                <a:lnTo>
                  <a:pt x="5334" y="274"/>
                </a:lnTo>
                <a:lnTo>
                  <a:pt x="5335" y="282"/>
                </a:lnTo>
                <a:lnTo>
                  <a:pt x="5336" y="283"/>
                </a:lnTo>
                <a:lnTo>
                  <a:pt x="5337" y="279"/>
                </a:lnTo>
                <a:lnTo>
                  <a:pt x="5338" y="282"/>
                </a:lnTo>
                <a:lnTo>
                  <a:pt x="5339" y="281"/>
                </a:lnTo>
                <a:lnTo>
                  <a:pt x="5340" y="278"/>
                </a:lnTo>
                <a:lnTo>
                  <a:pt x="5341" y="280"/>
                </a:lnTo>
                <a:lnTo>
                  <a:pt x="5342" y="287"/>
                </a:lnTo>
                <a:lnTo>
                  <a:pt x="5342" y="282"/>
                </a:lnTo>
                <a:lnTo>
                  <a:pt x="5343" y="278"/>
                </a:lnTo>
                <a:lnTo>
                  <a:pt x="5344" y="284"/>
                </a:lnTo>
                <a:lnTo>
                  <a:pt x="5345" y="284"/>
                </a:lnTo>
                <a:lnTo>
                  <a:pt x="5346" y="288"/>
                </a:lnTo>
                <a:lnTo>
                  <a:pt x="5347" y="282"/>
                </a:lnTo>
                <a:lnTo>
                  <a:pt x="5348" y="275"/>
                </a:lnTo>
                <a:lnTo>
                  <a:pt x="5349" y="279"/>
                </a:lnTo>
                <a:lnTo>
                  <a:pt x="5350" y="283"/>
                </a:lnTo>
                <a:lnTo>
                  <a:pt x="5351" y="276"/>
                </a:lnTo>
                <a:lnTo>
                  <a:pt x="5352" y="284"/>
                </a:lnTo>
                <a:lnTo>
                  <a:pt x="5353" y="282"/>
                </a:lnTo>
                <a:lnTo>
                  <a:pt x="5354" y="287"/>
                </a:lnTo>
                <a:lnTo>
                  <a:pt x="5355" y="278"/>
                </a:lnTo>
                <a:lnTo>
                  <a:pt x="5356" y="272"/>
                </a:lnTo>
                <a:lnTo>
                  <a:pt x="5357" y="275"/>
                </a:lnTo>
                <a:lnTo>
                  <a:pt x="5358" y="277"/>
                </a:lnTo>
                <a:lnTo>
                  <a:pt x="5359" y="276"/>
                </a:lnTo>
                <a:lnTo>
                  <a:pt x="5360" y="253"/>
                </a:lnTo>
                <a:lnTo>
                  <a:pt x="5361" y="237"/>
                </a:lnTo>
                <a:lnTo>
                  <a:pt x="5362" y="229"/>
                </a:lnTo>
                <a:lnTo>
                  <a:pt x="5363" y="117"/>
                </a:lnTo>
                <a:lnTo>
                  <a:pt x="5364" y="16"/>
                </a:lnTo>
                <a:lnTo>
                  <a:pt x="5365" y="23"/>
                </a:lnTo>
                <a:lnTo>
                  <a:pt x="5366" y="75"/>
                </a:lnTo>
                <a:lnTo>
                  <a:pt x="5367" y="113"/>
                </a:lnTo>
                <a:lnTo>
                  <a:pt x="5368" y="169"/>
                </a:lnTo>
                <a:lnTo>
                  <a:pt x="5369" y="246"/>
                </a:lnTo>
                <a:lnTo>
                  <a:pt x="5370" y="320"/>
                </a:lnTo>
                <a:lnTo>
                  <a:pt x="5371" y="339"/>
                </a:lnTo>
                <a:lnTo>
                  <a:pt x="5372" y="330"/>
                </a:lnTo>
                <a:lnTo>
                  <a:pt x="5373" y="319"/>
                </a:lnTo>
                <a:lnTo>
                  <a:pt x="5373" y="311"/>
                </a:lnTo>
                <a:lnTo>
                  <a:pt x="5374" y="305"/>
                </a:lnTo>
                <a:lnTo>
                  <a:pt x="5375" y="302"/>
                </a:lnTo>
                <a:lnTo>
                  <a:pt x="5376" y="308"/>
                </a:lnTo>
                <a:lnTo>
                  <a:pt x="5377" y="308"/>
                </a:lnTo>
                <a:lnTo>
                  <a:pt x="5378" y="312"/>
                </a:lnTo>
                <a:lnTo>
                  <a:pt x="5379" y="315"/>
                </a:lnTo>
                <a:lnTo>
                  <a:pt x="5380" y="314"/>
                </a:lnTo>
                <a:lnTo>
                  <a:pt x="5381" y="313"/>
                </a:lnTo>
                <a:lnTo>
                  <a:pt x="5382" y="321"/>
                </a:lnTo>
                <a:lnTo>
                  <a:pt x="5383" y="318"/>
                </a:lnTo>
                <a:lnTo>
                  <a:pt x="5384" y="325"/>
                </a:lnTo>
                <a:lnTo>
                  <a:pt x="5385" y="322"/>
                </a:lnTo>
                <a:lnTo>
                  <a:pt x="5386" y="334"/>
                </a:lnTo>
                <a:lnTo>
                  <a:pt x="5387" y="334"/>
                </a:lnTo>
                <a:lnTo>
                  <a:pt x="5388" y="339"/>
                </a:lnTo>
                <a:lnTo>
                  <a:pt x="5389" y="344"/>
                </a:lnTo>
                <a:lnTo>
                  <a:pt x="5390" y="349"/>
                </a:lnTo>
                <a:lnTo>
                  <a:pt x="5391" y="352"/>
                </a:lnTo>
                <a:lnTo>
                  <a:pt x="5392" y="352"/>
                </a:lnTo>
                <a:lnTo>
                  <a:pt x="5393" y="366"/>
                </a:lnTo>
                <a:lnTo>
                  <a:pt x="5394" y="366"/>
                </a:lnTo>
                <a:lnTo>
                  <a:pt x="5395" y="373"/>
                </a:lnTo>
                <a:lnTo>
                  <a:pt x="5396" y="374"/>
                </a:lnTo>
                <a:lnTo>
                  <a:pt x="5397" y="376"/>
                </a:lnTo>
                <a:lnTo>
                  <a:pt x="5398" y="372"/>
                </a:lnTo>
                <a:lnTo>
                  <a:pt x="5399" y="352"/>
                </a:lnTo>
                <a:lnTo>
                  <a:pt x="5400" y="339"/>
                </a:lnTo>
                <a:lnTo>
                  <a:pt x="5401" y="325"/>
                </a:lnTo>
                <a:lnTo>
                  <a:pt x="5402" y="314"/>
                </a:lnTo>
                <a:lnTo>
                  <a:pt x="5403" y="300"/>
                </a:lnTo>
                <a:lnTo>
                  <a:pt x="5404" y="282"/>
                </a:lnTo>
                <a:lnTo>
                  <a:pt x="5404" y="282"/>
                </a:lnTo>
                <a:lnTo>
                  <a:pt x="5405" y="278"/>
                </a:lnTo>
                <a:lnTo>
                  <a:pt x="5406" y="278"/>
                </a:lnTo>
                <a:lnTo>
                  <a:pt x="5407" y="282"/>
                </a:lnTo>
                <a:lnTo>
                  <a:pt x="5408" y="272"/>
                </a:lnTo>
                <a:lnTo>
                  <a:pt x="5409" y="268"/>
                </a:lnTo>
                <a:lnTo>
                  <a:pt x="5410" y="278"/>
                </a:lnTo>
                <a:lnTo>
                  <a:pt x="5411" y="286"/>
                </a:lnTo>
                <a:lnTo>
                  <a:pt x="5412" y="279"/>
                </a:lnTo>
                <a:lnTo>
                  <a:pt x="5413" y="280"/>
                </a:lnTo>
                <a:lnTo>
                  <a:pt x="5414" y="283"/>
                </a:lnTo>
                <a:lnTo>
                  <a:pt x="5415" y="282"/>
                </a:lnTo>
                <a:lnTo>
                  <a:pt x="5416" y="284"/>
                </a:lnTo>
                <a:lnTo>
                  <a:pt x="5417" y="287"/>
                </a:lnTo>
                <a:lnTo>
                  <a:pt x="5418" y="286"/>
                </a:lnTo>
                <a:lnTo>
                  <a:pt x="5419" y="291"/>
                </a:lnTo>
                <a:lnTo>
                  <a:pt x="5420" y="287"/>
                </a:lnTo>
                <a:lnTo>
                  <a:pt x="5421" y="287"/>
                </a:lnTo>
                <a:lnTo>
                  <a:pt x="5422" y="283"/>
                </a:lnTo>
                <a:lnTo>
                  <a:pt x="5423" y="292"/>
                </a:lnTo>
                <a:lnTo>
                  <a:pt x="5424" y="294"/>
                </a:lnTo>
                <a:lnTo>
                  <a:pt x="5425" y="291"/>
                </a:lnTo>
                <a:lnTo>
                  <a:pt x="5426" y="289"/>
                </a:lnTo>
                <a:lnTo>
                  <a:pt x="5427" y="291"/>
                </a:lnTo>
                <a:lnTo>
                  <a:pt x="5428" y="291"/>
                </a:lnTo>
                <a:lnTo>
                  <a:pt x="5429" y="295"/>
                </a:lnTo>
                <a:lnTo>
                  <a:pt x="5430" y="284"/>
                </a:lnTo>
                <a:lnTo>
                  <a:pt x="5431" y="292"/>
                </a:lnTo>
                <a:lnTo>
                  <a:pt x="5432" y="291"/>
                </a:lnTo>
                <a:lnTo>
                  <a:pt x="5433" y="278"/>
                </a:lnTo>
                <a:lnTo>
                  <a:pt x="5434" y="274"/>
                </a:lnTo>
                <a:lnTo>
                  <a:pt x="5435" y="272"/>
                </a:lnTo>
                <a:lnTo>
                  <a:pt x="5435" y="256"/>
                </a:lnTo>
                <a:lnTo>
                  <a:pt x="5436" y="244"/>
                </a:lnTo>
                <a:lnTo>
                  <a:pt x="5437" y="246"/>
                </a:lnTo>
                <a:lnTo>
                  <a:pt x="5438" y="238"/>
                </a:lnTo>
                <a:lnTo>
                  <a:pt x="5439" y="215"/>
                </a:lnTo>
                <a:lnTo>
                  <a:pt x="5440" y="202"/>
                </a:lnTo>
                <a:lnTo>
                  <a:pt x="5441" y="186"/>
                </a:lnTo>
                <a:lnTo>
                  <a:pt x="5442" y="157"/>
                </a:lnTo>
                <a:lnTo>
                  <a:pt x="5443" y="145"/>
                </a:lnTo>
                <a:lnTo>
                  <a:pt x="5444" y="108"/>
                </a:lnTo>
                <a:lnTo>
                  <a:pt x="5445" y="55"/>
                </a:lnTo>
                <a:lnTo>
                  <a:pt x="5446" y="44"/>
                </a:lnTo>
                <a:lnTo>
                  <a:pt x="5447" y="65"/>
                </a:lnTo>
                <a:lnTo>
                  <a:pt x="5448" y="119"/>
                </a:lnTo>
                <a:lnTo>
                  <a:pt x="5449" y="205"/>
                </a:lnTo>
                <a:lnTo>
                  <a:pt x="5450" y="248"/>
                </a:lnTo>
                <a:lnTo>
                  <a:pt x="5451" y="289"/>
                </a:lnTo>
                <a:lnTo>
                  <a:pt x="5452" y="306"/>
                </a:lnTo>
                <a:lnTo>
                  <a:pt x="5453" y="321"/>
                </a:lnTo>
                <a:lnTo>
                  <a:pt x="5454" y="328"/>
                </a:lnTo>
                <a:lnTo>
                  <a:pt x="5455" y="327"/>
                </a:lnTo>
                <a:lnTo>
                  <a:pt x="5456" y="331"/>
                </a:lnTo>
                <a:lnTo>
                  <a:pt x="5457" y="333"/>
                </a:lnTo>
                <a:lnTo>
                  <a:pt x="5458" y="341"/>
                </a:lnTo>
                <a:lnTo>
                  <a:pt x="5459" y="340"/>
                </a:lnTo>
                <a:lnTo>
                  <a:pt x="5460" y="335"/>
                </a:lnTo>
                <a:lnTo>
                  <a:pt x="5461" y="350"/>
                </a:lnTo>
                <a:lnTo>
                  <a:pt x="5462" y="354"/>
                </a:lnTo>
                <a:lnTo>
                  <a:pt x="5463" y="364"/>
                </a:lnTo>
                <a:lnTo>
                  <a:pt x="5464" y="370"/>
                </a:lnTo>
                <a:lnTo>
                  <a:pt x="5465" y="379"/>
                </a:lnTo>
                <a:lnTo>
                  <a:pt x="5466" y="385"/>
                </a:lnTo>
                <a:lnTo>
                  <a:pt x="5466" y="392"/>
                </a:lnTo>
                <a:lnTo>
                  <a:pt x="5467" y="393"/>
                </a:lnTo>
                <a:lnTo>
                  <a:pt x="5468" y="410"/>
                </a:lnTo>
                <a:lnTo>
                  <a:pt x="5469" y="428"/>
                </a:lnTo>
                <a:lnTo>
                  <a:pt x="5470" y="432"/>
                </a:lnTo>
                <a:lnTo>
                  <a:pt x="5471" y="445"/>
                </a:lnTo>
                <a:lnTo>
                  <a:pt x="5472" y="457"/>
                </a:lnTo>
                <a:lnTo>
                  <a:pt x="5473" y="471"/>
                </a:lnTo>
                <a:lnTo>
                  <a:pt x="5474" y="470"/>
                </a:lnTo>
                <a:lnTo>
                  <a:pt x="5475" y="470"/>
                </a:lnTo>
                <a:lnTo>
                  <a:pt x="5476" y="473"/>
                </a:lnTo>
                <a:lnTo>
                  <a:pt x="5477" y="471"/>
                </a:lnTo>
                <a:lnTo>
                  <a:pt x="5478" y="474"/>
                </a:lnTo>
                <a:lnTo>
                  <a:pt x="5479" y="463"/>
                </a:lnTo>
                <a:lnTo>
                  <a:pt x="5480" y="437"/>
                </a:lnTo>
                <a:lnTo>
                  <a:pt x="5481" y="431"/>
                </a:lnTo>
                <a:lnTo>
                  <a:pt x="5482" y="415"/>
                </a:lnTo>
                <a:lnTo>
                  <a:pt x="5483" y="389"/>
                </a:lnTo>
                <a:lnTo>
                  <a:pt x="5484" y="368"/>
                </a:lnTo>
                <a:lnTo>
                  <a:pt x="5485" y="349"/>
                </a:lnTo>
                <a:lnTo>
                  <a:pt x="5486" y="344"/>
                </a:lnTo>
                <a:lnTo>
                  <a:pt x="5487" y="332"/>
                </a:lnTo>
                <a:lnTo>
                  <a:pt x="5488" y="322"/>
                </a:lnTo>
                <a:lnTo>
                  <a:pt x="5489" y="313"/>
                </a:lnTo>
                <a:lnTo>
                  <a:pt x="5490" y="307"/>
                </a:lnTo>
                <a:lnTo>
                  <a:pt x="5491" y="306"/>
                </a:lnTo>
                <a:lnTo>
                  <a:pt x="5492" y="302"/>
                </a:lnTo>
                <a:lnTo>
                  <a:pt x="5493" y="301"/>
                </a:lnTo>
                <a:lnTo>
                  <a:pt x="5494" y="299"/>
                </a:lnTo>
                <a:lnTo>
                  <a:pt x="5495" y="296"/>
                </a:lnTo>
                <a:lnTo>
                  <a:pt x="5496" y="294"/>
                </a:lnTo>
                <a:lnTo>
                  <a:pt x="5497" y="292"/>
                </a:lnTo>
                <a:lnTo>
                  <a:pt x="5497" y="283"/>
                </a:lnTo>
                <a:lnTo>
                  <a:pt x="5498" y="274"/>
                </a:lnTo>
                <a:lnTo>
                  <a:pt x="5499" y="266"/>
                </a:lnTo>
                <a:lnTo>
                  <a:pt x="5500" y="257"/>
                </a:lnTo>
                <a:lnTo>
                  <a:pt x="5501" y="243"/>
                </a:lnTo>
                <a:lnTo>
                  <a:pt x="5502" y="239"/>
                </a:lnTo>
                <a:lnTo>
                  <a:pt x="5503" y="226"/>
                </a:lnTo>
                <a:lnTo>
                  <a:pt x="5504" y="216"/>
                </a:lnTo>
                <a:lnTo>
                  <a:pt x="5505" y="216"/>
                </a:lnTo>
                <a:lnTo>
                  <a:pt x="5506" y="216"/>
                </a:lnTo>
                <a:lnTo>
                  <a:pt x="5507" y="230"/>
                </a:lnTo>
                <a:lnTo>
                  <a:pt x="5508" y="237"/>
                </a:lnTo>
                <a:lnTo>
                  <a:pt x="5509" y="233"/>
                </a:lnTo>
                <a:lnTo>
                  <a:pt x="5510" y="233"/>
                </a:lnTo>
                <a:lnTo>
                  <a:pt x="5511" y="208"/>
                </a:lnTo>
                <a:lnTo>
                  <a:pt x="5512" y="204"/>
                </a:lnTo>
                <a:lnTo>
                  <a:pt x="5513" y="190"/>
                </a:lnTo>
                <a:lnTo>
                  <a:pt x="5514" y="138"/>
                </a:lnTo>
                <a:lnTo>
                  <a:pt x="5515" y="86"/>
                </a:lnTo>
                <a:lnTo>
                  <a:pt x="5516" y="139"/>
                </a:lnTo>
                <a:lnTo>
                  <a:pt x="5517" y="212"/>
                </a:lnTo>
                <a:lnTo>
                  <a:pt x="5518" y="251"/>
                </a:lnTo>
                <a:lnTo>
                  <a:pt x="5519" y="320"/>
                </a:lnTo>
                <a:lnTo>
                  <a:pt x="5520" y="315"/>
                </a:lnTo>
                <a:lnTo>
                  <a:pt x="5521" y="322"/>
                </a:lnTo>
                <a:lnTo>
                  <a:pt x="5522" y="330"/>
                </a:lnTo>
                <a:lnTo>
                  <a:pt x="5523" y="330"/>
                </a:lnTo>
                <a:lnTo>
                  <a:pt x="5524" y="339"/>
                </a:lnTo>
                <a:lnTo>
                  <a:pt x="5525" y="350"/>
                </a:lnTo>
                <a:lnTo>
                  <a:pt x="5526" y="350"/>
                </a:lnTo>
                <a:lnTo>
                  <a:pt x="5527" y="352"/>
                </a:lnTo>
                <a:lnTo>
                  <a:pt x="5528" y="360"/>
                </a:lnTo>
                <a:lnTo>
                  <a:pt x="5528" y="375"/>
                </a:lnTo>
                <a:lnTo>
                  <a:pt x="5529" y="380"/>
                </a:lnTo>
                <a:lnTo>
                  <a:pt x="5530" y="388"/>
                </a:lnTo>
                <a:lnTo>
                  <a:pt x="5531" y="404"/>
                </a:lnTo>
                <a:lnTo>
                  <a:pt x="5532" y="402"/>
                </a:lnTo>
                <a:lnTo>
                  <a:pt x="5533" y="411"/>
                </a:lnTo>
                <a:lnTo>
                  <a:pt x="5534" y="412"/>
                </a:lnTo>
                <a:lnTo>
                  <a:pt x="5535" y="417"/>
                </a:lnTo>
                <a:lnTo>
                  <a:pt x="5536" y="422"/>
                </a:lnTo>
                <a:lnTo>
                  <a:pt x="5537" y="422"/>
                </a:lnTo>
                <a:lnTo>
                  <a:pt x="5538" y="422"/>
                </a:lnTo>
                <a:lnTo>
                  <a:pt x="5539" y="426"/>
                </a:lnTo>
                <a:lnTo>
                  <a:pt x="5540" y="422"/>
                </a:lnTo>
                <a:lnTo>
                  <a:pt x="5541" y="428"/>
                </a:lnTo>
                <a:lnTo>
                  <a:pt x="5542" y="418"/>
                </a:lnTo>
                <a:lnTo>
                  <a:pt x="5543" y="409"/>
                </a:lnTo>
                <a:lnTo>
                  <a:pt x="5544" y="405"/>
                </a:lnTo>
                <a:lnTo>
                  <a:pt x="5545" y="402"/>
                </a:lnTo>
                <a:lnTo>
                  <a:pt x="5546" y="392"/>
                </a:lnTo>
                <a:lnTo>
                  <a:pt x="5547" y="375"/>
                </a:lnTo>
                <a:lnTo>
                  <a:pt x="5548" y="370"/>
                </a:lnTo>
                <a:lnTo>
                  <a:pt x="5549" y="357"/>
                </a:lnTo>
                <a:lnTo>
                  <a:pt x="5550" y="341"/>
                </a:lnTo>
                <a:lnTo>
                  <a:pt x="5551" y="335"/>
                </a:lnTo>
                <a:lnTo>
                  <a:pt x="5552" y="325"/>
                </a:lnTo>
                <a:lnTo>
                  <a:pt x="5553" y="320"/>
                </a:lnTo>
                <a:lnTo>
                  <a:pt x="5554" y="315"/>
                </a:lnTo>
                <a:lnTo>
                  <a:pt x="5555" y="314"/>
                </a:lnTo>
                <a:lnTo>
                  <a:pt x="5556" y="303"/>
                </a:lnTo>
                <a:lnTo>
                  <a:pt x="5557" y="305"/>
                </a:lnTo>
                <a:lnTo>
                  <a:pt x="5558" y="303"/>
                </a:lnTo>
                <a:lnTo>
                  <a:pt x="5559" y="300"/>
                </a:lnTo>
                <a:lnTo>
                  <a:pt x="5559" y="296"/>
                </a:lnTo>
                <a:lnTo>
                  <a:pt x="5560" y="299"/>
                </a:lnTo>
                <a:lnTo>
                  <a:pt x="5561" y="296"/>
                </a:lnTo>
                <a:lnTo>
                  <a:pt x="5562" y="295"/>
                </a:lnTo>
                <a:lnTo>
                  <a:pt x="5563" y="290"/>
                </a:lnTo>
                <a:lnTo>
                  <a:pt x="5564" y="290"/>
                </a:lnTo>
                <a:lnTo>
                  <a:pt x="5565" y="287"/>
                </a:lnTo>
                <a:lnTo>
                  <a:pt x="5566" y="291"/>
                </a:lnTo>
                <a:lnTo>
                  <a:pt x="5567" y="289"/>
                </a:lnTo>
                <a:lnTo>
                  <a:pt x="5568" y="282"/>
                </a:lnTo>
                <a:lnTo>
                  <a:pt x="5569" y="285"/>
                </a:lnTo>
                <a:lnTo>
                  <a:pt x="5570" y="286"/>
                </a:lnTo>
                <a:lnTo>
                  <a:pt x="5571" y="287"/>
                </a:lnTo>
                <a:lnTo>
                  <a:pt x="5572" y="280"/>
                </a:lnTo>
                <a:lnTo>
                  <a:pt x="5573" y="284"/>
                </a:lnTo>
                <a:lnTo>
                  <a:pt x="5574" y="280"/>
                </a:lnTo>
                <a:lnTo>
                  <a:pt x="5575" y="281"/>
                </a:lnTo>
                <a:lnTo>
                  <a:pt x="5576" y="283"/>
                </a:lnTo>
                <a:lnTo>
                  <a:pt x="5577" y="276"/>
                </a:lnTo>
                <a:lnTo>
                  <a:pt x="5578" y="279"/>
                </a:lnTo>
                <a:lnTo>
                  <a:pt x="5579" y="282"/>
                </a:lnTo>
                <a:lnTo>
                  <a:pt x="5580" y="282"/>
                </a:lnTo>
                <a:lnTo>
                  <a:pt x="5581" y="286"/>
                </a:lnTo>
                <a:lnTo>
                  <a:pt x="5582" y="280"/>
                </a:lnTo>
                <a:lnTo>
                  <a:pt x="5583" y="280"/>
                </a:lnTo>
                <a:lnTo>
                  <a:pt x="5584" y="273"/>
                </a:lnTo>
                <a:lnTo>
                  <a:pt x="5585" y="280"/>
                </a:lnTo>
                <a:lnTo>
                  <a:pt x="5586" y="279"/>
                </a:lnTo>
                <a:lnTo>
                  <a:pt x="5587" y="286"/>
                </a:lnTo>
                <a:lnTo>
                  <a:pt x="5588" y="282"/>
                </a:lnTo>
                <a:lnTo>
                  <a:pt x="5589" y="286"/>
                </a:lnTo>
                <a:lnTo>
                  <a:pt x="5590" y="280"/>
                </a:lnTo>
                <a:lnTo>
                  <a:pt x="5591" y="275"/>
                </a:lnTo>
                <a:lnTo>
                  <a:pt x="5591" y="280"/>
                </a:lnTo>
                <a:lnTo>
                  <a:pt x="5592" y="282"/>
                </a:lnTo>
                <a:lnTo>
                  <a:pt x="5593" y="277"/>
                </a:lnTo>
                <a:lnTo>
                  <a:pt x="5594" y="282"/>
                </a:lnTo>
                <a:lnTo>
                  <a:pt x="5595" y="287"/>
                </a:lnTo>
                <a:lnTo>
                  <a:pt x="5596" y="276"/>
                </a:lnTo>
                <a:lnTo>
                  <a:pt x="5597" y="284"/>
                </a:lnTo>
                <a:lnTo>
                  <a:pt x="5598" y="284"/>
                </a:lnTo>
                <a:lnTo>
                  <a:pt x="5599" y="282"/>
                </a:lnTo>
                <a:lnTo>
                  <a:pt x="5600" y="280"/>
                </a:lnTo>
                <a:lnTo>
                  <a:pt x="5601" y="282"/>
                </a:lnTo>
                <a:lnTo>
                  <a:pt x="5602" y="275"/>
                </a:lnTo>
                <a:lnTo>
                  <a:pt x="5603" y="281"/>
                </a:lnTo>
                <a:lnTo>
                  <a:pt x="5604" y="285"/>
                </a:lnTo>
                <a:lnTo>
                  <a:pt x="5605" y="285"/>
                </a:lnTo>
                <a:lnTo>
                  <a:pt x="5606" y="287"/>
                </a:lnTo>
                <a:lnTo>
                  <a:pt x="5607" y="279"/>
                </a:lnTo>
                <a:lnTo>
                  <a:pt x="5608" y="270"/>
                </a:lnTo>
                <a:lnTo>
                  <a:pt x="5609" y="279"/>
                </a:lnTo>
                <a:lnTo>
                  <a:pt x="5610" y="278"/>
                </a:lnTo>
                <a:lnTo>
                  <a:pt x="5611" y="277"/>
                </a:lnTo>
                <a:lnTo>
                  <a:pt x="5612" y="278"/>
                </a:lnTo>
                <a:lnTo>
                  <a:pt x="5613" y="278"/>
                </a:lnTo>
                <a:lnTo>
                  <a:pt x="5614" y="278"/>
                </a:lnTo>
                <a:lnTo>
                  <a:pt x="5615" y="279"/>
                </a:lnTo>
                <a:lnTo>
                  <a:pt x="5616" y="282"/>
                </a:lnTo>
                <a:lnTo>
                  <a:pt x="5617" y="277"/>
                </a:lnTo>
                <a:lnTo>
                  <a:pt x="5618" y="273"/>
                </a:lnTo>
                <a:lnTo>
                  <a:pt x="5619" y="278"/>
                </a:lnTo>
                <a:lnTo>
                  <a:pt x="5620" y="279"/>
                </a:lnTo>
                <a:lnTo>
                  <a:pt x="5621" y="279"/>
                </a:lnTo>
                <a:lnTo>
                  <a:pt x="5622" y="275"/>
                </a:lnTo>
                <a:lnTo>
                  <a:pt x="5622" y="278"/>
                </a:lnTo>
                <a:lnTo>
                  <a:pt x="5623" y="278"/>
                </a:lnTo>
                <a:lnTo>
                  <a:pt x="5624" y="273"/>
                </a:lnTo>
                <a:lnTo>
                  <a:pt x="5625" y="274"/>
                </a:lnTo>
                <a:lnTo>
                  <a:pt x="5626" y="273"/>
                </a:lnTo>
                <a:lnTo>
                  <a:pt x="5627" y="276"/>
                </a:lnTo>
                <a:lnTo>
                  <a:pt x="5628" y="275"/>
                </a:lnTo>
                <a:lnTo>
                  <a:pt x="5629" y="281"/>
                </a:lnTo>
                <a:lnTo>
                  <a:pt x="5630" y="276"/>
                </a:lnTo>
                <a:lnTo>
                  <a:pt x="5631" y="273"/>
                </a:lnTo>
                <a:lnTo>
                  <a:pt x="5632" y="277"/>
                </a:lnTo>
                <a:lnTo>
                  <a:pt x="5633" y="278"/>
                </a:lnTo>
                <a:lnTo>
                  <a:pt x="5634" y="274"/>
                </a:lnTo>
                <a:lnTo>
                  <a:pt x="5635" y="276"/>
                </a:lnTo>
                <a:lnTo>
                  <a:pt x="5636" y="278"/>
                </a:lnTo>
                <a:lnTo>
                  <a:pt x="5637" y="276"/>
                </a:lnTo>
                <a:lnTo>
                  <a:pt x="5638" y="272"/>
                </a:lnTo>
                <a:lnTo>
                  <a:pt x="5639" y="274"/>
                </a:lnTo>
                <a:lnTo>
                  <a:pt x="5640" y="268"/>
                </a:lnTo>
                <a:lnTo>
                  <a:pt x="5641" y="270"/>
                </a:lnTo>
                <a:lnTo>
                  <a:pt x="5642" y="268"/>
                </a:lnTo>
                <a:lnTo>
                  <a:pt x="5643" y="266"/>
                </a:lnTo>
                <a:lnTo>
                  <a:pt x="5644" y="267"/>
                </a:lnTo>
                <a:lnTo>
                  <a:pt x="5645" y="269"/>
                </a:lnTo>
                <a:lnTo>
                  <a:pt x="5646" y="278"/>
                </a:lnTo>
                <a:lnTo>
                  <a:pt x="5647" y="278"/>
                </a:lnTo>
                <a:lnTo>
                  <a:pt x="5648" y="273"/>
                </a:lnTo>
                <a:lnTo>
                  <a:pt x="5649" y="275"/>
                </a:lnTo>
                <a:lnTo>
                  <a:pt x="5650" y="274"/>
                </a:lnTo>
                <a:lnTo>
                  <a:pt x="5651" y="271"/>
                </a:lnTo>
                <a:lnTo>
                  <a:pt x="5652" y="278"/>
                </a:lnTo>
                <a:lnTo>
                  <a:pt x="5653" y="277"/>
                </a:lnTo>
                <a:lnTo>
                  <a:pt x="5653" y="278"/>
                </a:lnTo>
                <a:lnTo>
                  <a:pt x="5654" y="283"/>
                </a:lnTo>
                <a:lnTo>
                  <a:pt x="5655" y="280"/>
                </a:lnTo>
                <a:lnTo>
                  <a:pt x="5656" y="278"/>
                </a:lnTo>
                <a:lnTo>
                  <a:pt x="5657" y="274"/>
                </a:lnTo>
                <a:lnTo>
                  <a:pt x="5658" y="277"/>
                </a:lnTo>
                <a:lnTo>
                  <a:pt x="5659" y="274"/>
                </a:lnTo>
                <a:lnTo>
                  <a:pt x="5660" y="275"/>
                </a:lnTo>
                <a:lnTo>
                  <a:pt x="5661" y="282"/>
                </a:lnTo>
                <a:lnTo>
                  <a:pt x="5662" y="278"/>
                </a:lnTo>
                <a:lnTo>
                  <a:pt x="5663" y="280"/>
                </a:lnTo>
                <a:lnTo>
                  <a:pt x="5664" y="268"/>
                </a:lnTo>
                <a:lnTo>
                  <a:pt x="5665" y="246"/>
                </a:lnTo>
                <a:lnTo>
                  <a:pt x="5666" y="216"/>
                </a:lnTo>
                <a:lnTo>
                  <a:pt x="5667" y="121"/>
                </a:lnTo>
                <a:lnTo>
                  <a:pt x="5668" y="42"/>
                </a:lnTo>
                <a:lnTo>
                  <a:pt x="5669" y="37"/>
                </a:lnTo>
                <a:lnTo>
                  <a:pt x="5670" y="89"/>
                </a:lnTo>
                <a:lnTo>
                  <a:pt x="5671" y="163"/>
                </a:lnTo>
                <a:lnTo>
                  <a:pt x="5672" y="203"/>
                </a:lnTo>
                <a:lnTo>
                  <a:pt x="5673" y="264"/>
                </a:lnTo>
                <a:lnTo>
                  <a:pt x="5674" y="333"/>
                </a:lnTo>
                <a:lnTo>
                  <a:pt x="5675" y="338"/>
                </a:lnTo>
                <a:lnTo>
                  <a:pt x="5676" y="337"/>
                </a:lnTo>
                <a:lnTo>
                  <a:pt x="5677" y="317"/>
                </a:lnTo>
                <a:lnTo>
                  <a:pt x="5678" y="310"/>
                </a:lnTo>
                <a:lnTo>
                  <a:pt x="5679" y="302"/>
                </a:lnTo>
                <a:lnTo>
                  <a:pt x="5680" y="303"/>
                </a:lnTo>
                <a:lnTo>
                  <a:pt x="5681" y="308"/>
                </a:lnTo>
                <a:lnTo>
                  <a:pt x="5682" y="305"/>
                </a:lnTo>
                <a:lnTo>
                  <a:pt x="5683" y="314"/>
                </a:lnTo>
                <a:lnTo>
                  <a:pt x="5684" y="311"/>
                </a:lnTo>
                <a:lnTo>
                  <a:pt x="5684" y="314"/>
                </a:lnTo>
                <a:lnTo>
                  <a:pt x="5685" y="308"/>
                </a:lnTo>
                <a:lnTo>
                  <a:pt x="5686" y="317"/>
                </a:lnTo>
                <a:lnTo>
                  <a:pt x="5687" y="314"/>
                </a:lnTo>
                <a:lnTo>
                  <a:pt x="5688" y="317"/>
                </a:lnTo>
                <a:lnTo>
                  <a:pt x="5689" y="317"/>
                </a:lnTo>
                <a:lnTo>
                  <a:pt x="5690" y="334"/>
                </a:lnTo>
                <a:lnTo>
                  <a:pt x="5691" y="329"/>
                </a:lnTo>
                <a:lnTo>
                  <a:pt x="5692" y="333"/>
                </a:lnTo>
                <a:lnTo>
                  <a:pt x="5693" y="342"/>
                </a:lnTo>
                <a:lnTo>
                  <a:pt x="5694" y="349"/>
                </a:lnTo>
                <a:lnTo>
                  <a:pt x="5695" y="345"/>
                </a:lnTo>
                <a:lnTo>
                  <a:pt x="5696" y="351"/>
                </a:lnTo>
                <a:lnTo>
                  <a:pt x="5697" y="356"/>
                </a:lnTo>
                <a:lnTo>
                  <a:pt x="5698" y="367"/>
                </a:lnTo>
                <a:lnTo>
                  <a:pt x="5699" y="371"/>
                </a:lnTo>
                <a:lnTo>
                  <a:pt x="5700" y="370"/>
                </a:lnTo>
                <a:lnTo>
                  <a:pt x="5701" y="372"/>
                </a:lnTo>
                <a:lnTo>
                  <a:pt x="5702" y="369"/>
                </a:lnTo>
                <a:lnTo>
                  <a:pt x="5703" y="379"/>
                </a:lnTo>
                <a:lnTo>
                  <a:pt x="5704" y="364"/>
                </a:lnTo>
                <a:lnTo>
                  <a:pt x="5705" y="352"/>
                </a:lnTo>
                <a:lnTo>
                  <a:pt x="5706" y="346"/>
                </a:lnTo>
                <a:lnTo>
                  <a:pt x="5707" y="339"/>
                </a:lnTo>
                <a:lnTo>
                  <a:pt x="5708" y="317"/>
                </a:lnTo>
                <a:lnTo>
                  <a:pt x="5709" y="302"/>
                </a:lnTo>
                <a:lnTo>
                  <a:pt x="5710" y="301"/>
                </a:lnTo>
                <a:lnTo>
                  <a:pt x="5711" y="294"/>
                </a:lnTo>
                <a:lnTo>
                  <a:pt x="5712" y="287"/>
                </a:lnTo>
                <a:lnTo>
                  <a:pt x="5713" y="291"/>
                </a:lnTo>
                <a:lnTo>
                  <a:pt x="5714" y="294"/>
                </a:lnTo>
                <a:lnTo>
                  <a:pt x="5715" y="296"/>
                </a:lnTo>
                <a:lnTo>
                  <a:pt x="5715" y="291"/>
                </a:lnTo>
                <a:lnTo>
                  <a:pt x="5716" y="292"/>
                </a:lnTo>
                <a:lnTo>
                  <a:pt x="5717" y="294"/>
                </a:lnTo>
                <a:lnTo>
                  <a:pt x="5718" y="295"/>
                </a:lnTo>
                <a:lnTo>
                  <a:pt x="5719" y="298"/>
                </a:lnTo>
                <a:lnTo>
                  <a:pt x="5720" y="298"/>
                </a:lnTo>
                <a:lnTo>
                  <a:pt x="5721" y="305"/>
                </a:lnTo>
                <a:lnTo>
                  <a:pt x="5722" y="300"/>
                </a:lnTo>
                <a:lnTo>
                  <a:pt x="5723" y="304"/>
                </a:lnTo>
                <a:lnTo>
                  <a:pt x="5724" y="300"/>
                </a:lnTo>
                <a:lnTo>
                  <a:pt x="5725" y="300"/>
                </a:lnTo>
                <a:lnTo>
                  <a:pt x="5726" y="303"/>
                </a:lnTo>
                <a:lnTo>
                  <a:pt x="5727" y="302"/>
                </a:lnTo>
                <a:lnTo>
                  <a:pt x="5728" y="300"/>
                </a:lnTo>
                <a:lnTo>
                  <a:pt x="5729" y="304"/>
                </a:lnTo>
                <a:lnTo>
                  <a:pt x="5730" y="295"/>
                </a:lnTo>
                <a:lnTo>
                  <a:pt x="5731" y="295"/>
                </a:lnTo>
                <a:lnTo>
                  <a:pt x="5732" y="298"/>
                </a:lnTo>
                <a:lnTo>
                  <a:pt x="5733" y="292"/>
                </a:lnTo>
                <a:lnTo>
                  <a:pt x="5734" y="289"/>
                </a:lnTo>
                <a:lnTo>
                  <a:pt x="5735" y="295"/>
                </a:lnTo>
                <a:lnTo>
                  <a:pt x="5736" y="287"/>
                </a:lnTo>
                <a:lnTo>
                  <a:pt x="5737" y="286"/>
                </a:lnTo>
                <a:lnTo>
                  <a:pt x="5738" y="288"/>
                </a:lnTo>
                <a:lnTo>
                  <a:pt x="5739" y="298"/>
                </a:lnTo>
                <a:lnTo>
                  <a:pt x="5740" y="291"/>
                </a:lnTo>
                <a:lnTo>
                  <a:pt x="5741" y="286"/>
                </a:lnTo>
                <a:lnTo>
                  <a:pt x="5742" y="287"/>
                </a:lnTo>
                <a:lnTo>
                  <a:pt x="5743" y="287"/>
                </a:lnTo>
                <a:lnTo>
                  <a:pt x="5744" y="277"/>
                </a:lnTo>
                <a:lnTo>
                  <a:pt x="5745" y="278"/>
                </a:lnTo>
                <a:lnTo>
                  <a:pt x="5746" y="277"/>
                </a:lnTo>
                <a:lnTo>
                  <a:pt x="5747" y="279"/>
                </a:lnTo>
                <a:lnTo>
                  <a:pt x="5748" y="282"/>
                </a:lnTo>
                <a:lnTo>
                  <a:pt x="5749" y="278"/>
                </a:lnTo>
                <a:lnTo>
                  <a:pt x="5750" y="276"/>
                </a:lnTo>
                <a:lnTo>
                  <a:pt x="5751" y="273"/>
                </a:lnTo>
                <a:lnTo>
                  <a:pt x="5752" y="277"/>
                </a:lnTo>
                <a:lnTo>
                  <a:pt x="5753" y="281"/>
                </a:lnTo>
                <a:lnTo>
                  <a:pt x="5754" y="280"/>
                </a:lnTo>
                <a:lnTo>
                  <a:pt x="5754" y="283"/>
                </a:lnTo>
                <a:lnTo>
                  <a:pt x="5755" y="281"/>
                </a:lnTo>
                <a:lnTo>
                  <a:pt x="5756" y="277"/>
                </a:lnTo>
                <a:lnTo>
                  <a:pt x="5757" y="280"/>
                </a:lnTo>
                <a:lnTo>
                  <a:pt x="5758" y="278"/>
                </a:lnTo>
                <a:lnTo>
                  <a:pt x="5759" y="280"/>
                </a:lnTo>
                <a:lnTo>
                  <a:pt x="5760" y="273"/>
                </a:lnTo>
                <a:lnTo>
                  <a:pt x="5761" y="278"/>
                </a:lnTo>
                <a:lnTo>
                  <a:pt x="5762" y="278"/>
                </a:lnTo>
                <a:lnTo>
                  <a:pt x="5763" y="278"/>
                </a:lnTo>
                <a:lnTo>
                  <a:pt x="5764" y="282"/>
                </a:lnTo>
                <a:lnTo>
                  <a:pt x="5765" y="281"/>
                </a:lnTo>
                <a:lnTo>
                  <a:pt x="5766" y="278"/>
                </a:lnTo>
                <a:lnTo>
                  <a:pt x="5767" y="280"/>
                </a:lnTo>
                <a:lnTo>
                  <a:pt x="5768" y="277"/>
                </a:lnTo>
                <a:lnTo>
                  <a:pt x="5769" y="271"/>
                </a:lnTo>
                <a:lnTo>
                  <a:pt x="5770" y="275"/>
                </a:lnTo>
                <a:lnTo>
                  <a:pt x="5771" y="258"/>
                </a:lnTo>
                <a:lnTo>
                  <a:pt x="5772" y="238"/>
                </a:lnTo>
                <a:lnTo>
                  <a:pt x="5773" y="225"/>
                </a:lnTo>
                <a:lnTo>
                  <a:pt x="5774" y="130"/>
                </a:lnTo>
                <a:lnTo>
                  <a:pt x="5775" y="29"/>
                </a:lnTo>
                <a:lnTo>
                  <a:pt x="5776" y="25"/>
                </a:lnTo>
                <a:lnTo>
                  <a:pt x="5777" y="75"/>
                </a:lnTo>
                <a:lnTo>
                  <a:pt x="5778" y="142"/>
                </a:lnTo>
                <a:lnTo>
                  <a:pt x="5779" y="186"/>
                </a:lnTo>
                <a:lnTo>
                  <a:pt x="5780" y="266"/>
                </a:lnTo>
                <a:lnTo>
                  <a:pt x="5781" y="320"/>
                </a:lnTo>
                <a:lnTo>
                  <a:pt x="5782" y="334"/>
                </a:lnTo>
                <a:lnTo>
                  <a:pt x="5783" y="326"/>
                </a:lnTo>
                <a:lnTo>
                  <a:pt x="5784" y="310"/>
                </a:lnTo>
                <a:lnTo>
                  <a:pt x="5785" y="308"/>
                </a:lnTo>
                <a:lnTo>
                  <a:pt x="5785" y="293"/>
                </a:lnTo>
                <a:lnTo>
                  <a:pt x="5786" y="296"/>
                </a:lnTo>
                <a:lnTo>
                  <a:pt x="5787" y="298"/>
                </a:lnTo>
                <a:lnTo>
                  <a:pt x="5788" y="304"/>
                </a:lnTo>
                <a:lnTo>
                  <a:pt x="5789" y="313"/>
                </a:lnTo>
                <a:lnTo>
                  <a:pt x="5790" y="299"/>
                </a:lnTo>
                <a:lnTo>
                  <a:pt x="5791" y="308"/>
                </a:lnTo>
                <a:lnTo>
                  <a:pt x="5792" y="302"/>
                </a:lnTo>
                <a:lnTo>
                  <a:pt x="5793" y="309"/>
                </a:lnTo>
                <a:lnTo>
                  <a:pt x="5794" y="303"/>
                </a:lnTo>
                <a:lnTo>
                  <a:pt x="5795" y="311"/>
                </a:lnTo>
                <a:lnTo>
                  <a:pt x="5796" y="310"/>
                </a:lnTo>
                <a:lnTo>
                  <a:pt x="5797" y="322"/>
                </a:lnTo>
                <a:lnTo>
                  <a:pt x="5798" y="322"/>
                </a:lnTo>
                <a:lnTo>
                  <a:pt x="5799" y="328"/>
                </a:lnTo>
                <a:lnTo>
                  <a:pt x="5800" y="324"/>
                </a:lnTo>
                <a:lnTo>
                  <a:pt x="5801" y="333"/>
                </a:lnTo>
                <a:lnTo>
                  <a:pt x="5802" y="342"/>
                </a:lnTo>
                <a:lnTo>
                  <a:pt x="5803" y="338"/>
                </a:lnTo>
                <a:lnTo>
                  <a:pt x="5804" y="341"/>
                </a:lnTo>
                <a:lnTo>
                  <a:pt x="5805" y="356"/>
                </a:lnTo>
                <a:lnTo>
                  <a:pt x="5806" y="357"/>
                </a:lnTo>
                <a:lnTo>
                  <a:pt x="5807" y="361"/>
                </a:lnTo>
                <a:lnTo>
                  <a:pt x="5808" y="355"/>
                </a:lnTo>
                <a:lnTo>
                  <a:pt x="5809" y="360"/>
                </a:lnTo>
                <a:lnTo>
                  <a:pt x="5810" y="335"/>
                </a:lnTo>
                <a:lnTo>
                  <a:pt x="5811" y="330"/>
                </a:lnTo>
                <a:lnTo>
                  <a:pt x="5812" y="326"/>
                </a:lnTo>
                <a:lnTo>
                  <a:pt x="5813" y="300"/>
                </a:lnTo>
                <a:lnTo>
                  <a:pt x="5814" y="297"/>
                </a:lnTo>
                <a:lnTo>
                  <a:pt x="5815" y="278"/>
                </a:lnTo>
                <a:lnTo>
                  <a:pt x="5816" y="279"/>
                </a:lnTo>
                <a:lnTo>
                  <a:pt x="5816" y="287"/>
                </a:lnTo>
                <a:lnTo>
                  <a:pt x="5817" y="278"/>
                </a:lnTo>
                <a:lnTo>
                  <a:pt x="5818" y="285"/>
                </a:lnTo>
                <a:lnTo>
                  <a:pt x="5819" y="289"/>
                </a:lnTo>
                <a:lnTo>
                  <a:pt x="5820" y="281"/>
                </a:lnTo>
                <a:lnTo>
                  <a:pt x="5821" y="290"/>
                </a:lnTo>
                <a:lnTo>
                  <a:pt x="5822" y="291"/>
                </a:lnTo>
                <a:lnTo>
                  <a:pt x="5823" y="288"/>
                </a:lnTo>
                <a:lnTo>
                  <a:pt x="5824" y="289"/>
                </a:lnTo>
                <a:lnTo>
                  <a:pt x="5825" y="292"/>
                </a:lnTo>
                <a:lnTo>
                  <a:pt x="5826" y="291"/>
                </a:lnTo>
                <a:lnTo>
                  <a:pt x="5827" y="290"/>
                </a:lnTo>
                <a:lnTo>
                  <a:pt x="5828" y="282"/>
                </a:lnTo>
                <a:lnTo>
                  <a:pt x="5829" y="287"/>
                </a:lnTo>
                <a:lnTo>
                  <a:pt x="5830" y="292"/>
                </a:lnTo>
                <a:lnTo>
                  <a:pt x="5831" y="294"/>
                </a:lnTo>
                <a:lnTo>
                  <a:pt x="5832" y="295"/>
                </a:lnTo>
                <a:lnTo>
                  <a:pt x="5833" y="280"/>
                </a:lnTo>
                <a:lnTo>
                  <a:pt x="5834" y="289"/>
                </a:lnTo>
                <a:lnTo>
                  <a:pt x="5835" y="282"/>
                </a:lnTo>
                <a:lnTo>
                  <a:pt x="5836" y="282"/>
                </a:lnTo>
                <a:lnTo>
                  <a:pt x="5837" y="289"/>
                </a:lnTo>
                <a:lnTo>
                  <a:pt x="5838" y="284"/>
                </a:lnTo>
                <a:lnTo>
                  <a:pt x="5839" y="285"/>
                </a:lnTo>
                <a:lnTo>
                  <a:pt x="5840" y="288"/>
                </a:lnTo>
                <a:lnTo>
                  <a:pt x="5841" y="286"/>
                </a:lnTo>
                <a:lnTo>
                  <a:pt x="5842" y="281"/>
                </a:lnTo>
                <a:lnTo>
                  <a:pt x="5843" y="278"/>
                </a:lnTo>
                <a:lnTo>
                  <a:pt x="5844" y="282"/>
                </a:lnTo>
                <a:lnTo>
                  <a:pt x="5845" y="282"/>
                </a:lnTo>
                <a:lnTo>
                  <a:pt x="5846" y="288"/>
                </a:lnTo>
                <a:lnTo>
                  <a:pt x="5847" y="278"/>
                </a:lnTo>
                <a:lnTo>
                  <a:pt x="5848" y="274"/>
                </a:lnTo>
                <a:lnTo>
                  <a:pt x="5848" y="278"/>
                </a:lnTo>
                <a:lnTo>
                  <a:pt x="5849" y="277"/>
                </a:lnTo>
                <a:lnTo>
                  <a:pt x="5850" y="269"/>
                </a:lnTo>
                <a:lnTo>
                  <a:pt x="5851" y="274"/>
                </a:lnTo>
                <a:lnTo>
                  <a:pt x="5852" y="274"/>
                </a:lnTo>
                <a:lnTo>
                  <a:pt x="5853" y="275"/>
                </a:lnTo>
                <a:lnTo>
                  <a:pt x="5854" y="270"/>
                </a:lnTo>
                <a:lnTo>
                  <a:pt x="5855" y="276"/>
                </a:lnTo>
                <a:lnTo>
                  <a:pt x="5856" y="278"/>
                </a:lnTo>
                <a:lnTo>
                  <a:pt x="5857" y="275"/>
                </a:lnTo>
                <a:lnTo>
                  <a:pt x="5858" y="274"/>
                </a:lnTo>
                <a:lnTo>
                  <a:pt x="5859" y="280"/>
                </a:lnTo>
                <a:lnTo>
                  <a:pt x="5860" y="275"/>
                </a:lnTo>
                <a:lnTo>
                  <a:pt x="5861" y="274"/>
                </a:lnTo>
                <a:lnTo>
                  <a:pt x="5862" y="274"/>
                </a:lnTo>
                <a:lnTo>
                  <a:pt x="5863" y="285"/>
                </a:lnTo>
                <a:lnTo>
                  <a:pt x="5864" y="277"/>
                </a:lnTo>
                <a:lnTo>
                  <a:pt x="5865" y="276"/>
                </a:lnTo>
                <a:lnTo>
                  <a:pt x="5866" y="277"/>
                </a:lnTo>
                <a:lnTo>
                  <a:pt x="5867" y="274"/>
                </a:lnTo>
                <a:lnTo>
                  <a:pt x="5868" y="278"/>
                </a:lnTo>
                <a:lnTo>
                  <a:pt x="5869" y="278"/>
                </a:lnTo>
                <a:lnTo>
                  <a:pt x="5870" y="269"/>
                </a:lnTo>
                <a:lnTo>
                  <a:pt x="5871" y="275"/>
                </a:lnTo>
                <a:lnTo>
                  <a:pt x="5872" y="279"/>
                </a:lnTo>
                <a:lnTo>
                  <a:pt x="5873" y="278"/>
                </a:lnTo>
                <a:lnTo>
                  <a:pt x="5874" y="265"/>
                </a:lnTo>
                <a:lnTo>
                  <a:pt x="5875" y="256"/>
                </a:lnTo>
                <a:lnTo>
                  <a:pt x="5876" y="227"/>
                </a:lnTo>
                <a:lnTo>
                  <a:pt x="5877" y="203"/>
                </a:lnTo>
                <a:lnTo>
                  <a:pt x="5878" y="90"/>
                </a:lnTo>
                <a:lnTo>
                  <a:pt x="5879" y="12"/>
                </a:lnTo>
                <a:lnTo>
                  <a:pt x="5879" y="10"/>
                </a:lnTo>
                <a:lnTo>
                  <a:pt x="5880" y="87"/>
                </a:lnTo>
                <a:lnTo>
                  <a:pt x="5881" y="125"/>
                </a:lnTo>
                <a:lnTo>
                  <a:pt x="5882" y="170"/>
                </a:lnTo>
                <a:lnTo>
                  <a:pt x="5883" y="279"/>
                </a:lnTo>
                <a:lnTo>
                  <a:pt x="5884" y="313"/>
                </a:lnTo>
                <a:lnTo>
                  <a:pt x="5885" y="321"/>
                </a:lnTo>
                <a:lnTo>
                  <a:pt x="5886" y="319"/>
                </a:lnTo>
                <a:lnTo>
                  <a:pt x="5887" y="308"/>
                </a:lnTo>
                <a:lnTo>
                  <a:pt x="5888" y="300"/>
                </a:lnTo>
                <a:lnTo>
                  <a:pt x="5889" y="295"/>
                </a:lnTo>
                <a:lnTo>
                  <a:pt x="5890" y="300"/>
                </a:lnTo>
                <a:lnTo>
                  <a:pt x="5891" y="299"/>
                </a:lnTo>
                <a:lnTo>
                  <a:pt x="5892" y="301"/>
                </a:lnTo>
                <a:lnTo>
                  <a:pt x="5893" y="300"/>
                </a:lnTo>
                <a:lnTo>
                  <a:pt x="5894" y="304"/>
                </a:lnTo>
                <a:lnTo>
                  <a:pt x="5895" y="309"/>
                </a:lnTo>
                <a:lnTo>
                  <a:pt x="5896" y="314"/>
                </a:lnTo>
                <a:lnTo>
                  <a:pt x="5897" y="309"/>
                </a:lnTo>
                <a:lnTo>
                  <a:pt x="5898" y="312"/>
                </a:lnTo>
                <a:lnTo>
                  <a:pt x="5899" y="315"/>
                </a:lnTo>
                <a:lnTo>
                  <a:pt x="5900" y="322"/>
                </a:lnTo>
                <a:lnTo>
                  <a:pt x="5901" y="332"/>
                </a:lnTo>
                <a:lnTo>
                  <a:pt x="5902" y="321"/>
                </a:lnTo>
                <a:lnTo>
                  <a:pt x="5903" y="330"/>
                </a:lnTo>
                <a:lnTo>
                  <a:pt x="5904" y="336"/>
                </a:lnTo>
                <a:lnTo>
                  <a:pt x="5905" y="339"/>
                </a:lnTo>
                <a:lnTo>
                  <a:pt x="5906" y="349"/>
                </a:lnTo>
                <a:lnTo>
                  <a:pt x="5907" y="352"/>
                </a:lnTo>
                <a:lnTo>
                  <a:pt x="5908" y="359"/>
                </a:lnTo>
                <a:lnTo>
                  <a:pt x="5909" y="366"/>
                </a:lnTo>
                <a:lnTo>
                  <a:pt x="5910" y="371"/>
                </a:lnTo>
                <a:lnTo>
                  <a:pt x="5910" y="372"/>
                </a:lnTo>
                <a:lnTo>
                  <a:pt x="5911" y="364"/>
                </a:lnTo>
                <a:lnTo>
                  <a:pt x="5912" y="359"/>
                </a:lnTo>
                <a:lnTo>
                  <a:pt x="5913" y="354"/>
                </a:lnTo>
                <a:lnTo>
                  <a:pt x="5914" y="341"/>
                </a:lnTo>
                <a:lnTo>
                  <a:pt x="5915" y="318"/>
                </a:lnTo>
                <a:lnTo>
                  <a:pt x="5916" y="308"/>
                </a:lnTo>
                <a:lnTo>
                  <a:pt x="5917" y="292"/>
                </a:lnTo>
                <a:lnTo>
                  <a:pt x="5918" y="285"/>
                </a:lnTo>
                <a:lnTo>
                  <a:pt x="5919" y="275"/>
                </a:lnTo>
                <a:lnTo>
                  <a:pt x="5920" y="277"/>
                </a:lnTo>
                <a:lnTo>
                  <a:pt x="5921" y="272"/>
                </a:lnTo>
                <a:lnTo>
                  <a:pt x="5922" y="270"/>
                </a:lnTo>
                <a:lnTo>
                  <a:pt x="5923" y="274"/>
                </a:lnTo>
                <a:lnTo>
                  <a:pt x="5924" y="274"/>
                </a:lnTo>
                <a:lnTo>
                  <a:pt x="5925" y="276"/>
                </a:lnTo>
                <a:lnTo>
                  <a:pt x="5926" y="274"/>
                </a:lnTo>
                <a:lnTo>
                  <a:pt x="5927" y="274"/>
                </a:lnTo>
                <a:lnTo>
                  <a:pt x="5928" y="278"/>
                </a:lnTo>
                <a:lnTo>
                  <a:pt x="5929" y="279"/>
                </a:lnTo>
                <a:lnTo>
                  <a:pt x="5930" y="277"/>
                </a:lnTo>
                <a:lnTo>
                  <a:pt x="5931" y="283"/>
                </a:lnTo>
                <a:lnTo>
                  <a:pt x="5932" y="282"/>
                </a:lnTo>
                <a:lnTo>
                  <a:pt x="5933" y="285"/>
                </a:lnTo>
                <a:lnTo>
                  <a:pt x="5934" y="286"/>
                </a:lnTo>
                <a:lnTo>
                  <a:pt x="5935" y="278"/>
                </a:lnTo>
                <a:lnTo>
                  <a:pt x="5936" y="282"/>
                </a:lnTo>
                <a:lnTo>
                  <a:pt x="5937" y="284"/>
                </a:lnTo>
                <a:lnTo>
                  <a:pt x="5938" y="283"/>
                </a:lnTo>
                <a:lnTo>
                  <a:pt x="5939" y="279"/>
                </a:lnTo>
                <a:lnTo>
                  <a:pt x="5940" y="281"/>
                </a:lnTo>
                <a:lnTo>
                  <a:pt x="5941" y="274"/>
                </a:lnTo>
                <a:lnTo>
                  <a:pt x="5941" y="277"/>
                </a:lnTo>
                <a:lnTo>
                  <a:pt x="5942" y="280"/>
                </a:lnTo>
                <a:lnTo>
                  <a:pt x="5943" y="279"/>
                </a:lnTo>
                <a:lnTo>
                  <a:pt x="5944" y="278"/>
                </a:lnTo>
                <a:lnTo>
                  <a:pt x="5945" y="271"/>
                </a:lnTo>
                <a:lnTo>
                  <a:pt x="5946" y="276"/>
                </a:lnTo>
                <a:lnTo>
                  <a:pt x="5947" y="274"/>
                </a:lnTo>
                <a:lnTo>
                  <a:pt x="5948" y="276"/>
                </a:lnTo>
                <a:lnTo>
                  <a:pt x="5949" y="270"/>
                </a:lnTo>
                <a:lnTo>
                  <a:pt x="5950" y="269"/>
                </a:lnTo>
                <a:lnTo>
                  <a:pt x="5951" y="269"/>
                </a:lnTo>
                <a:lnTo>
                  <a:pt x="5952" y="262"/>
                </a:lnTo>
                <a:lnTo>
                  <a:pt x="5953" y="272"/>
                </a:lnTo>
                <a:lnTo>
                  <a:pt x="5954" y="270"/>
                </a:lnTo>
                <a:lnTo>
                  <a:pt x="5955" y="273"/>
                </a:lnTo>
                <a:lnTo>
                  <a:pt x="5956" y="276"/>
                </a:lnTo>
                <a:lnTo>
                  <a:pt x="5957" y="277"/>
                </a:lnTo>
                <a:lnTo>
                  <a:pt x="5958" y="270"/>
                </a:lnTo>
                <a:lnTo>
                  <a:pt x="5959" y="275"/>
                </a:lnTo>
                <a:lnTo>
                  <a:pt x="5960" y="279"/>
                </a:lnTo>
                <a:lnTo>
                  <a:pt x="5961" y="265"/>
                </a:lnTo>
                <a:lnTo>
                  <a:pt x="5962" y="274"/>
                </a:lnTo>
                <a:lnTo>
                  <a:pt x="5963" y="274"/>
                </a:lnTo>
                <a:lnTo>
                  <a:pt x="5964" y="276"/>
                </a:lnTo>
                <a:lnTo>
                  <a:pt x="5965" y="278"/>
                </a:lnTo>
                <a:lnTo>
                  <a:pt x="5966" y="274"/>
                </a:lnTo>
                <a:lnTo>
                  <a:pt x="5967" y="275"/>
                </a:lnTo>
                <a:lnTo>
                  <a:pt x="5968" y="277"/>
                </a:lnTo>
                <a:lnTo>
                  <a:pt x="5969" y="277"/>
                </a:lnTo>
                <a:lnTo>
                  <a:pt x="5970" y="269"/>
                </a:lnTo>
                <a:lnTo>
                  <a:pt x="5971" y="274"/>
                </a:lnTo>
                <a:lnTo>
                  <a:pt x="5972" y="276"/>
                </a:lnTo>
                <a:lnTo>
                  <a:pt x="5972" y="273"/>
                </a:lnTo>
                <a:lnTo>
                  <a:pt x="5973" y="277"/>
                </a:lnTo>
                <a:lnTo>
                  <a:pt x="5974" y="272"/>
                </a:lnTo>
                <a:lnTo>
                  <a:pt x="5975" y="258"/>
                </a:lnTo>
                <a:lnTo>
                  <a:pt x="5976" y="231"/>
                </a:lnTo>
                <a:lnTo>
                  <a:pt x="5977" y="150"/>
                </a:lnTo>
                <a:lnTo>
                  <a:pt x="5978" y="53"/>
                </a:lnTo>
                <a:lnTo>
                  <a:pt x="5979" y="11"/>
                </a:lnTo>
                <a:lnTo>
                  <a:pt x="5980" y="16"/>
                </a:lnTo>
                <a:lnTo>
                  <a:pt x="5981" y="92"/>
                </a:lnTo>
                <a:lnTo>
                  <a:pt x="5982" y="123"/>
                </a:lnTo>
                <a:lnTo>
                  <a:pt x="5983" y="185"/>
                </a:lnTo>
                <a:lnTo>
                  <a:pt x="5984" y="281"/>
                </a:lnTo>
                <a:lnTo>
                  <a:pt x="5985" y="331"/>
                </a:lnTo>
                <a:lnTo>
                  <a:pt x="5986" y="328"/>
                </a:lnTo>
                <a:lnTo>
                  <a:pt x="5987" y="326"/>
                </a:lnTo>
                <a:lnTo>
                  <a:pt x="5988" y="317"/>
                </a:lnTo>
                <a:lnTo>
                  <a:pt x="5989" y="304"/>
                </a:lnTo>
                <a:lnTo>
                  <a:pt x="5990" y="301"/>
                </a:lnTo>
                <a:lnTo>
                  <a:pt x="5991" y="306"/>
                </a:lnTo>
                <a:lnTo>
                  <a:pt x="5992" y="306"/>
                </a:lnTo>
                <a:lnTo>
                  <a:pt x="5993" y="314"/>
                </a:lnTo>
                <a:lnTo>
                  <a:pt x="5994" y="314"/>
                </a:lnTo>
                <a:lnTo>
                  <a:pt x="5995" y="308"/>
                </a:lnTo>
                <a:lnTo>
                  <a:pt x="5996" y="308"/>
                </a:lnTo>
                <a:lnTo>
                  <a:pt x="5997" y="313"/>
                </a:lnTo>
                <a:lnTo>
                  <a:pt x="5998" y="318"/>
                </a:lnTo>
                <a:lnTo>
                  <a:pt x="5999" y="321"/>
                </a:lnTo>
                <a:lnTo>
                  <a:pt x="6000" y="325"/>
                </a:lnTo>
                <a:lnTo>
                  <a:pt x="6001" y="330"/>
                </a:lnTo>
                <a:lnTo>
                  <a:pt x="6002" y="334"/>
                </a:lnTo>
                <a:lnTo>
                  <a:pt x="6003" y="341"/>
                </a:lnTo>
                <a:lnTo>
                  <a:pt x="6003" y="344"/>
                </a:lnTo>
                <a:lnTo>
                  <a:pt x="6004" y="343"/>
                </a:lnTo>
                <a:lnTo>
                  <a:pt x="6005" y="347"/>
                </a:lnTo>
                <a:lnTo>
                  <a:pt x="6006" y="358"/>
                </a:lnTo>
                <a:lnTo>
                  <a:pt x="6007" y="367"/>
                </a:lnTo>
                <a:lnTo>
                  <a:pt x="6008" y="379"/>
                </a:lnTo>
                <a:lnTo>
                  <a:pt x="6009" y="388"/>
                </a:lnTo>
                <a:lnTo>
                  <a:pt x="6010" y="375"/>
                </a:lnTo>
                <a:lnTo>
                  <a:pt x="6011" y="382"/>
                </a:lnTo>
                <a:lnTo>
                  <a:pt x="6012" y="382"/>
                </a:lnTo>
                <a:lnTo>
                  <a:pt x="6013" y="366"/>
                </a:lnTo>
                <a:lnTo>
                  <a:pt x="6014" y="361"/>
                </a:lnTo>
                <a:lnTo>
                  <a:pt x="6015" y="347"/>
                </a:lnTo>
                <a:lnTo>
                  <a:pt x="6016" y="337"/>
                </a:lnTo>
                <a:lnTo>
                  <a:pt x="6017" y="312"/>
                </a:lnTo>
                <a:lnTo>
                  <a:pt x="6018" y="295"/>
                </a:lnTo>
                <a:lnTo>
                  <a:pt x="6019" y="286"/>
                </a:lnTo>
                <a:lnTo>
                  <a:pt x="6020" y="275"/>
                </a:lnTo>
                <a:lnTo>
                  <a:pt x="6021" y="278"/>
                </a:lnTo>
                <a:lnTo>
                  <a:pt x="6022" y="269"/>
                </a:lnTo>
                <a:lnTo>
                  <a:pt x="6023" y="272"/>
                </a:lnTo>
                <a:lnTo>
                  <a:pt x="6024" y="270"/>
                </a:lnTo>
                <a:lnTo>
                  <a:pt x="6025" y="267"/>
                </a:lnTo>
                <a:lnTo>
                  <a:pt x="6026" y="274"/>
                </a:lnTo>
                <a:lnTo>
                  <a:pt x="6027" y="274"/>
                </a:lnTo>
                <a:lnTo>
                  <a:pt x="6028" y="278"/>
                </a:lnTo>
                <a:lnTo>
                  <a:pt x="6029" y="274"/>
                </a:lnTo>
                <a:lnTo>
                  <a:pt x="6030" y="279"/>
                </a:lnTo>
                <a:lnTo>
                  <a:pt x="6031" y="274"/>
                </a:lnTo>
                <a:lnTo>
                  <a:pt x="6032" y="270"/>
                </a:lnTo>
                <a:lnTo>
                  <a:pt x="6033" y="282"/>
                </a:lnTo>
                <a:lnTo>
                  <a:pt x="6034" y="278"/>
                </a:lnTo>
                <a:lnTo>
                  <a:pt x="6034" y="277"/>
                </a:lnTo>
                <a:lnTo>
                  <a:pt x="6035" y="282"/>
                </a:lnTo>
                <a:lnTo>
                  <a:pt x="6036" y="279"/>
                </a:lnTo>
                <a:lnTo>
                  <a:pt x="6037" y="282"/>
                </a:lnTo>
                <a:lnTo>
                  <a:pt x="6038" y="277"/>
                </a:lnTo>
                <a:lnTo>
                  <a:pt x="6039" y="268"/>
                </a:lnTo>
                <a:lnTo>
                  <a:pt x="6040" y="273"/>
                </a:lnTo>
                <a:lnTo>
                  <a:pt x="6041" y="278"/>
                </a:lnTo>
                <a:lnTo>
                  <a:pt x="6042" y="276"/>
                </a:lnTo>
                <a:lnTo>
                  <a:pt x="6043" y="274"/>
                </a:lnTo>
                <a:lnTo>
                  <a:pt x="6044" y="267"/>
                </a:lnTo>
                <a:lnTo>
                  <a:pt x="6045" y="277"/>
                </a:lnTo>
                <a:lnTo>
                  <a:pt x="6046" y="273"/>
                </a:lnTo>
                <a:lnTo>
                  <a:pt x="6047" y="278"/>
                </a:lnTo>
                <a:lnTo>
                  <a:pt x="6048" y="269"/>
                </a:lnTo>
                <a:lnTo>
                  <a:pt x="6049" y="274"/>
                </a:lnTo>
                <a:lnTo>
                  <a:pt x="6050" y="272"/>
                </a:lnTo>
                <a:lnTo>
                  <a:pt x="6051" y="274"/>
                </a:lnTo>
                <a:lnTo>
                  <a:pt x="6052" y="268"/>
                </a:lnTo>
                <a:lnTo>
                  <a:pt x="6053" y="269"/>
                </a:lnTo>
                <a:lnTo>
                  <a:pt x="6054" y="265"/>
                </a:lnTo>
                <a:lnTo>
                  <a:pt x="6055" y="260"/>
                </a:lnTo>
                <a:lnTo>
                  <a:pt x="6056" y="256"/>
                </a:lnTo>
                <a:lnTo>
                  <a:pt x="6057" y="268"/>
                </a:lnTo>
                <a:lnTo>
                  <a:pt x="6058" y="270"/>
                </a:lnTo>
                <a:lnTo>
                  <a:pt x="6059" y="269"/>
                </a:lnTo>
                <a:lnTo>
                  <a:pt x="6060" y="268"/>
                </a:lnTo>
                <a:lnTo>
                  <a:pt x="6061" y="273"/>
                </a:lnTo>
                <a:lnTo>
                  <a:pt x="6062" y="270"/>
                </a:lnTo>
                <a:lnTo>
                  <a:pt x="6063" y="266"/>
                </a:lnTo>
                <a:lnTo>
                  <a:pt x="6064" y="273"/>
                </a:lnTo>
                <a:lnTo>
                  <a:pt x="6065" y="261"/>
                </a:lnTo>
                <a:lnTo>
                  <a:pt x="6066" y="280"/>
                </a:lnTo>
                <a:lnTo>
                  <a:pt x="6066" y="268"/>
                </a:lnTo>
                <a:lnTo>
                  <a:pt x="6067" y="270"/>
                </a:lnTo>
                <a:lnTo>
                  <a:pt x="6068" y="265"/>
                </a:lnTo>
                <a:lnTo>
                  <a:pt x="6069" y="269"/>
                </a:lnTo>
                <a:lnTo>
                  <a:pt x="6070" y="269"/>
                </a:lnTo>
                <a:lnTo>
                  <a:pt x="6071" y="271"/>
                </a:lnTo>
                <a:lnTo>
                  <a:pt x="6072" y="261"/>
                </a:lnTo>
                <a:lnTo>
                  <a:pt x="6073" y="279"/>
                </a:lnTo>
                <a:lnTo>
                  <a:pt x="6074" y="274"/>
                </a:lnTo>
                <a:lnTo>
                  <a:pt x="6075" y="256"/>
                </a:lnTo>
                <a:lnTo>
                  <a:pt x="6076" y="274"/>
                </a:lnTo>
                <a:lnTo>
                  <a:pt x="6077" y="273"/>
                </a:lnTo>
                <a:lnTo>
                  <a:pt x="6078" y="256"/>
                </a:lnTo>
                <a:lnTo>
                  <a:pt x="6079" y="230"/>
                </a:lnTo>
                <a:lnTo>
                  <a:pt x="6080" y="212"/>
                </a:lnTo>
                <a:lnTo>
                  <a:pt x="6081" y="112"/>
                </a:lnTo>
                <a:lnTo>
                  <a:pt x="6082" y="37"/>
                </a:lnTo>
                <a:lnTo>
                  <a:pt x="6083" y="42"/>
                </a:lnTo>
                <a:lnTo>
                  <a:pt x="6084" y="86"/>
                </a:lnTo>
                <a:lnTo>
                  <a:pt x="6085" y="163"/>
                </a:lnTo>
                <a:lnTo>
                  <a:pt x="6086" y="185"/>
                </a:lnTo>
                <a:lnTo>
                  <a:pt x="6087" y="256"/>
                </a:lnTo>
                <a:lnTo>
                  <a:pt x="6088" y="317"/>
                </a:lnTo>
                <a:lnTo>
                  <a:pt x="6089" y="332"/>
                </a:lnTo>
                <a:lnTo>
                  <a:pt x="6090" y="323"/>
                </a:lnTo>
                <a:lnTo>
                  <a:pt x="6091" y="306"/>
                </a:lnTo>
                <a:lnTo>
                  <a:pt x="6092" y="305"/>
                </a:lnTo>
                <a:lnTo>
                  <a:pt x="6093" y="292"/>
                </a:lnTo>
                <a:lnTo>
                  <a:pt x="6094" y="292"/>
                </a:lnTo>
                <a:lnTo>
                  <a:pt x="6095" y="295"/>
                </a:lnTo>
                <a:lnTo>
                  <a:pt x="6096" y="294"/>
                </a:lnTo>
                <a:lnTo>
                  <a:pt x="6097" y="295"/>
                </a:lnTo>
                <a:lnTo>
                  <a:pt x="6097" y="296"/>
                </a:lnTo>
                <a:lnTo>
                  <a:pt x="6098" y="298"/>
                </a:lnTo>
                <a:lnTo>
                  <a:pt x="6099" y="298"/>
                </a:lnTo>
                <a:lnTo>
                  <a:pt x="6100" y="303"/>
                </a:lnTo>
                <a:lnTo>
                  <a:pt x="6101" y="300"/>
                </a:lnTo>
                <a:lnTo>
                  <a:pt x="6102" y="300"/>
                </a:lnTo>
                <a:lnTo>
                  <a:pt x="6103" y="313"/>
                </a:lnTo>
                <a:lnTo>
                  <a:pt x="6104" y="310"/>
                </a:lnTo>
                <a:lnTo>
                  <a:pt x="6105" y="317"/>
                </a:lnTo>
                <a:lnTo>
                  <a:pt x="6106" y="317"/>
                </a:lnTo>
                <a:lnTo>
                  <a:pt x="6107" y="323"/>
                </a:lnTo>
                <a:lnTo>
                  <a:pt x="6108" y="335"/>
                </a:lnTo>
                <a:lnTo>
                  <a:pt x="6109" y="338"/>
                </a:lnTo>
                <a:lnTo>
                  <a:pt x="6110" y="344"/>
                </a:lnTo>
                <a:lnTo>
                  <a:pt x="6111" y="348"/>
                </a:lnTo>
                <a:lnTo>
                  <a:pt x="6112" y="349"/>
                </a:lnTo>
                <a:lnTo>
                  <a:pt x="6113" y="356"/>
                </a:lnTo>
                <a:lnTo>
                  <a:pt x="6114" y="362"/>
                </a:lnTo>
                <a:lnTo>
                  <a:pt x="6115" y="365"/>
                </a:lnTo>
                <a:lnTo>
                  <a:pt x="6116" y="352"/>
                </a:lnTo>
                <a:lnTo>
                  <a:pt x="6117" y="351"/>
                </a:lnTo>
                <a:lnTo>
                  <a:pt x="6118" y="334"/>
                </a:lnTo>
                <a:lnTo>
                  <a:pt x="6119" y="319"/>
                </a:lnTo>
                <a:lnTo>
                  <a:pt x="6120" y="303"/>
                </a:lnTo>
                <a:lnTo>
                  <a:pt x="6121" y="289"/>
                </a:lnTo>
                <a:lnTo>
                  <a:pt x="6122" y="275"/>
                </a:lnTo>
                <a:lnTo>
                  <a:pt x="6123" y="265"/>
                </a:lnTo>
                <a:lnTo>
                  <a:pt x="6124" y="265"/>
                </a:lnTo>
                <a:lnTo>
                  <a:pt x="6125" y="267"/>
                </a:lnTo>
                <a:lnTo>
                  <a:pt x="6126" y="269"/>
                </a:lnTo>
                <a:lnTo>
                  <a:pt x="6127" y="254"/>
                </a:lnTo>
                <a:lnTo>
                  <a:pt x="6128" y="265"/>
                </a:lnTo>
                <a:lnTo>
                  <a:pt x="6128" y="262"/>
                </a:lnTo>
                <a:lnTo>
                  <a:pt x="6129" y="265"/>
                </a:lnTo>
                <a:lnTo>
                  <a:pt x="6130" y="262"/>
                </a:lnTo>
                <a:lnTo>
                  <a:pt x="6131" y="268"/>
                </a:lnTo>
                <a:lnTo>
                  <a:pt x="6132" y="270"/>
                </a:lnTo>
                <a:lnTo>
                  <a:pt x="6133" y="270"/>
                </a:lnTo>
                <a:lnTo>
                  <a:pt x="6134" y="271"/>
                </a:lnTo>
                <a:lnTo>
                  <a:pt x="6135" y="276"/>
                </a:lnTo>
                <a:lnTo>
                  <a:pt x="6136" y="275"/>
                </a:lnTo>
                <a:lnTo>
                  <a:pt x="6137" y="276"/>
                </a:lnTo>
                <a:lnTo>
                  <a:pt x="6138" y="275"/>
                </a:lnTo>
                <a:lnTo>
                  <a:pt x="6139" y="275"/>
                </a:lnTo>
                <a:lnTo>
                  <a:pt x="6140" y="274"/>
                </a:lnTo>
                <a:lnTo>
                  <a:pt x="6141" y="271"/>
                </a:lnTo>
                <a:lnTo>
                  <a:pt x="6142" y="281"/>
                </a:lnTo>
                <a:lnTo>
                  <a:pt x="6143" y="278"/>
                </a:lnTo>
                <a:lnTo>
                  <a:pt x="6144" y="272"/>
                </a:lnTo>
                <a:lnTo>
                  <a:pt x="6145" y="272"/>
                </a:lnTo>
                <a:lnTo>
                  <a:pt x="6146" y="276"/>
                </a:lnTo>
                <a:lnTo>
                  <a:pt x="6147" y="267"/>
                </a:lnTo>
                <a:lnTo>
                  <a:pt x="6148" y="265"/>
                </a:lnTo>
                <a:lnTo>
                  <a:pt x="6149" y="265"/>
                </a:lnTo>
                <a:lnTo>
                  <a:pt x="6150" y="269"/>
                </a:lnTo>
                <a:lnTo>
                  <a:pt x="6151" y="270"/>
                </a:lnTo>
                <a:lnTo>
                  <a:pt x="6152" y="276"/>
                </a:lnTo>
                <a:lnTo>
                  <a:pt x="6153" y="269"/>
                </a:lnTo>
                <a:lnTo>
                  <a:pt x="6154" y="271"/>
                </a:lnTo>
                <a:lnTo>
                  <a:pt x="6155" y="271"/>
                </a:lnTo>
                <a:lnTo>
                  <a:pt x="6156" y="260"/>
                </a:lnTo>
                <a:lnTo>
                  <a:pt x="6157" y="252"/>
                </a:lnTo>
                <a:lnTo>
                  <a:pt x="6158" y="262"/>
                </a:lnTo>
                <a:lnTo>
                  <a:pt x="6159" y="264"/>
                </a:lnTo>
                <a:lnTo>
                  <a:pt x="6159" y="260"/>
                </a:lnTo>
                <a:lnTo>
                  <a:pt x="6160" y="260"/>
                </a:lnTo>
                <a:lnTo>
                  <a:pt x="6161" y="257"/>
                </a:lnTo>
                <a:lnTo>
                  <a:pt x="6162" y="261"/>
                </a:lnTo>
                <a:lnTo>
                  <a:pt x="6163" y="265"/>
                </a:lnTo>
                <a:lnTo>
                  <a:pt x="6164" y="267"/>
                </a:lnTo>
                <a:lnTo>
                  <a:pt x="6165" y="264"/>
                </a:lnTo>
                <a:lnTo>
                  <a:pt x="6166" y="266"/>
                </a:lnTo>
                <a:lnTo>
                  <a:pt x="6167" y="264"/>
                </a:lnTo>
                <a:lnTo>
                  <a:pt x="6168" y="264"/>
                </a:lnTo>
                <a:lnTo>
                  <a:pt x="6169" y="268"/>
                </a:lnTo>
                <a:lnTo>
                  <a:pt x="6170" y="275"/>
                </a:lnTo>
                <a:lnTo>
                  <a:pt x="6171" y="261"/>
                </a:lnTo>
                <a:lnTo>
                  <a:pt x="6172" y="265"/>
                </a:lnTo>
                <a:lnTo>
                  <a:pt x="6173" y="269"/>
                </a:lnTo>
                <a:lnTo>
                  <a:pt x="6174" y="265"/>
                </a:lnTo>
                <a:lnTo>
                  <a:pt x="6175" y="272"/>
                </a:lnTo>
                <a:lnTo>
                  <a:pt x="6176" y="266"/>
                </a:lnTo>
                <a:lnTo>
                  <a:pt x="6177" y="266"/>
                </a:lnTo>
                <a:lnTo>
                  <a:pt x="6178" y="268"/>
                </a:lnTo>
                <a:lnTo>
                  <a:pt x="6179" y="270"/>
                </a:lnTo>
                <a:lnTo>
                  <a:pt x="6180" y="267"/>
                </a:lnTo>
                <a:lnTo>
                  <a:pt x="6181" y="266"/>
                </a:lnTo>
                <a:lnTo>
                  <a:pt x="6182" y="264"/>
                </a:lnTo>
                <a:lnTo>
                  <a:pt x="6183" y="246"/>
                </a:lnTo>
                <a:lnTo>
                  <a:pt x="6184" y="225"/>
                </a:lnTo>
                <a:lnTo>
                  <a:pt x="6185" y="187"/>
                </a:lnTo>
                <a:lnTo>
                  <a:pt x="6186" y="75"/>
                </a:lnTo>
                <a:lnTo>
                  <a:pt x="6187" y="39"/>
                </a:lnTo>
                <a:lnTo>
                  <a:pt x="6188" y="51"/>
                </a:lnTo>
                <a:lnTo>
                  <a:pt x="6189" y="125"/>
                </a:lnTo>
                <a:lnTo>
                  <a:pt x="6190" y="169"/>
                </a:lnTo>
                <a:lnTo>
                  <a:pt x="6190" y="224"/>
                </a:lnTo>
                <a:lnTo>
                  <a:pt x="6191" y="292"/>
                </a:lnTo>
                <a:lnTo>
                  <a:pt x="6192" y="322"/>
                </a:lnTo>
                <a:lnTo>
                  <a:pt x="6193" y="329"/>
                </a:lnTo>
                <a:lnTo>
                  <a:pt x="6194" y="325"/>
                </a:lnTo>
                <a:lnTo>
                  <a:pt x="6195" y="313"/>
                </a:lnTo>
                <a:lnTo>
                  <a:pt x="6196" y="300"/>
                </a:lnTo>
                <a:lnTo>
                  <a:pt x="6197" y="289"/>
                </a:lnTo>
                <a:lnTo>
                  <a:pt x="6198" y="291"/>
                </a:lnTo>
                <a:lnTo>
                  <a:pt x="6199" y="297"/>
                </a:lnTo>
                <a:lnTo>
                  <a:pt x="6200" y="300"/>
                </a:lnTo>
                <a:lnTo>
                  <a:pt x="6201" y="298"/>
                </a:lnTo>
                <a:lnTo>
                  <a:pt x="6202" y="307"/>
                </a:lnTo>
                <a:lnTo>
                  <a:pt x="6203" y="298"/>
                </a:lnTo>
                <a:lnTo>
                  <a:pt x="6204" y="306"/>
                </a:lnTo>
                <a:lnTo>
                  <a:pt x="6205" y="308"/>
                </a:lnTo>
                <a:lnTo>
                  <a:pt x="6206" y="303"/>
                </a:lnTo>
                <a:lnTo>
                  <a:pt x="6207" y="313"/>
                </a:lnTo>
                <a:lnTo>
                  <a:pt x="6208" y="315"/>
                </a:lnTo>
                <a:lnTo>
                  <a:pt x="6209" y="321"/>
                </a:lnTo>
                <a:lnTo>
                  <a:pt x="6210" y="325"/>
                </a:lnTo>
                <a:lnTo>
                  <a:pt x="6211" y="334"/>
                </a:lnTo>
                <a:lnTo>
                  <a:pt x="6212" y="331"/>
                </a:lnTo>
                <a:lnTo>
                  <a:pt x="6213" y="330"/>
                </a:lnTo>
                <a:lnTo>
                  <a:pt x="6214" y="346"/>
                </a:lnTo>
                <a:lnTo>
                  <a:pt x="6215" y="342"/>
                </a:lnTo>
                <a:lnTo>
                  <a:pt x="6216" y="351"/>
                </a:lnTo>
                <a:lnTo>
                  <a:pt x="6217" y="359"/>
                </a:lnTo>
                <a:lnTo>
                  <a:pt x="6218" y="364"/>
                </a:lnTo>
                <a:lnTo>
                  <a:pt x="6219" y="371"/>
                </a:lnTo>
                <a:lnTo>
                  <a:pt x="6220" y="364"/>
                </a:lnTo>
                <a:lnTo>
                  <a:pt x="6221" y="356"/>
                </a:lnTo>
                <a:lnTo>
                  <a:pt x="6221" y="347"/>
                </a:lnTo>
                <a:lnTo>
                  <a:pt x="6222" y="340"/>
                </a:lnTo>
                <a:lnTo>
                  <a:pt x="6223" y="321"/>
                </a:lnTo>
                <a:lnTo>
                  <a:pt x="6224" y="313"/>
                </a:lnTo>
                <a:lnTo>
                  <a:pt x="6225" y="293"/>
                </a:lnTo>
                <a:lnTo>
                  <a:pt x="6226" y="285"/>
                </a:lnTo>
                <a:lnTo>
                  <a:pt x="6227" y="280"/>
                </a:lnTo>
                <a:lnTo>
                  <a:pt x="6228" y="276"/>
                </a:lnTo>
                <a:lnTo>
                  <a:pt x="6229" y="267"/>
                </a:lnTo>
                <a:lnTo>
                  <a:pt x="6230" y="268"/>
                </a:lnTo>
                <a:lnTo>
                  <a:pt x="6231" y="278"/>
                </a:lnTo>
                <a:lnTo>
                  <a:pt x="6232" y="272"/>
                </a:lnTo>
                <a:lnTo>
                  <a:pt x="6233" y="277"/>
                </a:lnTo>
                <a:lnTo>
                  <a:pt x="6234" y="274"/>
                </a:lnTo>
                <a:lnTo>
                  <a:pt x="6235" y="277"/>
                </a:lnTo>
                <a:lnTo>
                  <a:pt x="6236" y="278"/>
                </a:lnTo>
                <a:lnTo>
                  <a:pt x="6237" y="281"/>
                </a:lnTo>
                <a:lnTo>
                  <a:pt x="6238" y="279"/>
                </a:lnTo>
                <a:lnTo>
                  <a:pt x="6239" y="279"/>
                </a:lnTo>
                <a:lnTo>
                  <a:pt x="6240" y="285"/>
                </a:lnTo>
                <a:lnTo>
                  <a:pt x="6241" y="281"/>
                </a:lnTo>
                <a:lnTo>
                  <a:pt x="6242" y="282"/>
                </a:lnTo>
                <a:lnTo>
                  <a:pt x="6243" y="290"/>
                </a:lnTo>
                <a:lnTo>
                  <a:pt x="6244" y="287"/>
                </a:lnTo>
                <a:lnTo>
                  <a:pt x="6245" y="285"/>
                </a:lnTo>
                <a:lnTo>
                  <a:pt x="6246" y="291"/>
                </a:lnTo>
                <a:lnTo>
                  <a:pt x="6247" y="284"/>
                </a:lnTo>
                <a:lnTo>
                  <a:pt x="6248" y="285"/>
                </a:lnTo>
                <a:lnTo>
                  <a:pt x="6249" y="282"/>
                </a:lnTo>
                <a:lnTo>
                  <a:pt x="6250" y="281"/>
                </a:lnTo>
                <a:lnTo>
                  <a:pt x="6251" y="282"/>
                </a:lnTo>
                <a:lnTo>
                  <a:pt x="6252" y="283"/>
                </a:lnTo>
                <a:lnTo>
                  <a:pt x="6253" y="282"/>
                </a:lnTo>
                <a:lnTo>
                  <a:pt x="6254" y="280"/>
                </a:lnTo>
                <a:lnTo>
                  <a:pt x="6255" y="282"/>
                </a:lnTo>
                <a:lnTo>
                  <a:pt x="6256" y="284"/>
                </a:lnTo>
                <a:lnTo>
                  <a:pt x="6257" y="282"/>
                </a:lnTo>
                <a:lnTo>
                  <a:pt x="6258" y="284"/>
                </a:lnTo>
                <a:lnTo>
                  <a:pt x="6259" y="278"/>
                </a:lnTo>
                <a:lnTo>
                  <a:pt x="6260" y="284"/>
                </a:lnTo>
                <a:lnTo>
                  <a:pt x="6260" y="277"/>
                </a:lnTo>
                <a:lnTo>
                  <a:pt x="6261" y="274"/>
                </a:lnTo>
                <a:lnTo>
                  <a:pt x="6262" y="270"/>
                </a:lnTo>
                <a:lnTo>
                  <a:pt x="6263" y="274"/>
                </a:lnTo>
                <a:lnTo>
                  <a:pt x="6264" y="269"/>
                </a:lnTo>
                <a:lnTo>
                  <a:pt x="6265" y="269"/>
                </a:lnTo>
                <a:lnTo>
                  <a:pt x="6266" y="275"/>
                </a:lnTo>
                <a:lnTo>
                  <a:pt x="6267" y="272"/>
                </a:lnTo>
                <a:lnTo>
                  <a:pt x="6268" y="278"/>
                </a:lnTo>
                <a:lnTo>
                  <a:pt x="6269" y="278"/>
                </a:lnTo>
                <a:lnTo>
                  <a:pt x="6270" y="279"/>
                </a:lnTo>
                <a:lnTo>
                  <a:pt x="6271" y="278"/>
                </a:lnTo>
                <a:lnTo>
                  <a:pt x="6272" y="280"/>
                </a:lnTo>
                <a:lnTo>
                  <a:pt x="6273" y="273"/>
                </a:lnTo>
                <a:lnTo>
                  <a:pt x="6274" y="274"/>
                </a:lnTo>
                <a:lnTo>
                  <a:pt x="6275" y="278"/>
                </a:lnTo>
                <a:lnTo>
                  <a:pt x="6276" y="276"/>
                </a:lnTo>
                <a:lnTo>
                  <a:pt x="6277" y="277"/>
                </a:lnTo>
                <a:lnTo>
                  <a:pt x="6278" y="278"/>
                </a:lnTo>
                <a:lnTo>
                  <a:pt x="6279" y="274"/>
                </a:lnTo>
                <a:lnTo>
                  <a:pt x="6280" y="280"/>
                </a:lnTo>
                <a:lnTo>
                  <a:pt x="6281" y="274"/>
                </a:lnTo>
                <a:lnTo>
                  <a:pt x="6282" y="274"/>
                </a:lnTo>
                <a:lnTo>
                  <a:pt x="6283" y="272"/>
                </a:lnTo>
                <a:lnTo>
                  <a:pt x="6284" y="279"/>
                </a:lnTo>
                <a:lnTo>
                  <a:pt x="6285" y="277"/>
                </a:lnTo>
                <a:lnTo>
                  <a:pt x="6286" y="275"/>
                </a:lnTo>
                <a:lnTo>
                  <a:pt x="6287" y="269"/>
                </a:lnTo>
                <a:lnTo>
                  <a:pt x="6288" y="258"/>
                </a:lnTo>
                <a:lnTo>
                  <a:pt x="6289" y="227"/>
                </a:lnTo>
                <a:lnTo>
                  <a:pt x="6290" y="188"/>
                </a:lnTo>
                <a:lnTo>
                  <a:pt x="6291" y="79"/>
                </a:lnTo>
                <a:lnTo>
                  <a:pt x="6291" y="36"/>
                </a:lnTo>
                <a:lnTo>
                  <a:pt x="6292" y="50"/>
                </a:lnTo>
                <a:lnTo>
                  <a:pt x="6293" y="134"/>
                </a:lnTo>
                <a:lnTo>
                  <a:pt x="6294" y="164"/>
                </a:lnTo>
                <a:lnTo>
                  <a:pt x="6295" y="229"/>
                </a:lnTo>
                <a:lnTo>
                  <a:pt x="6296" y="314"/>
                </a:lnTo>
                <a:lnTo>
                  <a:pt x="6297" y="327"/>
                </a:lnTo>
                <a:lnTo>
                  <a:pt x="6298" y="326"/>
                </a:lnTo>
                <a:lnTo>
                  <a:pt x="6299" y="326"/>
                </a:lnTo>
                <a:lnTo>
                  <a:pt x="6300" y="314"/>
                </a:lnTo>
                <a:lnTo>
                  <a:pt x="6301" y="302"/>
                </a:lnTo>
                <a:lnTo>
                  <a:pt x="6302" y="308"/>
                </a:lnTo>
                <a:lnTo>
                  <a:pt x="6303" y="305"/>
                </a:lnTo>
                <a:lnTo>
                  <a:pt x="6304" y="306"/>
                </a:lnTo>
                <a:lnTo>
                  <a:pt x="6305" y="307"/>
                </a:lnTo>
                <a:lnTo>
                  <a:pt x="6306" y="307"/>
                </a:lnTo>
                <a:lnTo>
                  <a:pt x="6307" y="312"/>
                </a:lnTo>
                <a:lnTo>
                  <a:pt x="6308" y="313"/>
                </a:lnTo>
                <a:lnTo>
                  <a:pt x="6309" y="311"/>
                </a:lnTo>
                <a:lnTo>
                  <a:pt x="6310" y="313"/>
                </a:lnTo>
                <a:lnTo>
                  <a:pt x="6311" y="318"/>
                </a:lnTo>
                <a:lnTo>
                  <a:pt x="6312" y="321"/>
                </a:lnTo>
                <a:lnTo>
                  <a:pt x="6313" y="324"/>
                </a:lnTo>
                <a:lnTo>
                  <a:pt x="6314" y="326"/>
                </a:lnTo>
                <a:lnTo>
                  <a:pt x="6315" y="326"/>
                </a:lnTo>
                <a:lnTo>
                  <a:pt x="6316" y="330"/>
                </a:lnTo>
                <a:lnTo>
                  <a:pt x="6317" y="339"/>
                </a:lnTo>
                <a:lnTo>
                  <a:pt x="6318" y="339"/>
                </a:lnTo>
                <a:lnTo>
                  <a:pt x="6319" y="343"/>
                </a:lnTo>
                <a:lnTo>
                  <a:pt x="6320" y="360"/>
                </a:lnTo>
                <a:lnTo>
                  <a:pt x="6321" y="359"/>
                </a:lnTo>
                <a:lnTo>
                  <a:pt x="6322" y="366"/>
                </a:lnTo>
                <a:lnTo>
                  <a:pt x="6323" y="370"/>
                </a:lnTo>
                <a:lnTo>
                  <a:pt x="6323" y="368"/>
                </a:lnTo>
                <a:lnTo>
                  <a:pt x="6324" y="360"/>
                </a:lnTo>
                <a:lnTo>
                  <a:pt x="6325" y="363"/>
                </a:lnTo>
                <a:lnTo>
                  <a:pt x="6326" y="346"/>
                </a:lnTo>
                <a:lnTo>
                  <a:pt x="6327" y="335"/>
                </a:lnTo>
                <a:lnTo>
                  <a:pt x="6328" y="320"/>
                </a:lnTo>
                <a:lnTo>
                  <a:pt x="6329" y="309"/>
                </a:lnTo>
                <a:lnTo>
                  <a:pt x="6330" y="293"/>
                </a:lnTo>
                <a:lnTo>
                  <a:pt x="6331" y="285"/>
                </a:lnTo>
                <a:lnTo>
                  <a:pt x="6332" y="279"/>
                </a:lnTo>
                <a:lnTo>
                  <a:pt x="6333" y="279"/>
                </a:lnTo>
                <a:lnTo>
                  <a:pt x="6334" y="286"/>
                </a:lnTo>
                <a:lnTo>
                  <a:pt x="6335" y="282"/>
                </a:lnTo>
                <a:lnTo>
                  <a:pt x="6336" y="279"/>
                </a:lnTo>
                <a:lnTo>
                  <a:pt x="6337" y="287"/>
                </a:lnTo>
                <a:lnTo>
                  <a:pt x="6338" y="283"/>
                </a:lnTo>
                <a:lnTo>
                  <a:pt x="6339" y="284"/>
                </a:lnTo>
                <a:lnTo>
                  <a:pt x="6340" y="284"/>
                </a:lnTo>
                <a:lnTo>
                  <a:pt x="6341" y="286"/>
                </a:lnTo>
                <a:lnTo>
                  <a:pt x="6342" y="287"/>
                </a:lnTo>
                <a:lnTo>
                  <a:pt x="6343" y="290"/>
                </a:lnTo>
                <a:lnTo>
                  <a:pt x="6344" y="292"/>
                </a:lnTo>
                <a:lnTo>
                  <a:pt x="6345" y="298"/>
                </a:lnTo>
                <a:lnTo>
                  <a:pt x="6346" y="293"/>
                </a:lnTo>
                <a:lnTo>
                  <a:pt x="6347" y="295"/>
                </a:lnTo>
                <a:lnTo>
                  <a:pt x="6348" y="295"/>
                </a:lnTo>
                <a:lnTo>
                  <a:pt x="6349" y="295"/>
                </a:lnTo>
                <a:lnTo>
                  <a:pt x="6350" y="293"/>
                </a:lnTo>
                <a:lnTo>
                  <a:pt x="6351" y="291"/>
                </a:lnTo>
                <a:lnTo>
                  <a:pt x="6352" y="294"/>
                </a:lnTo>
                <a:lnTo>
                  <a:pt x="6353" y="292"/>
                </a:lnTo>
                <a:lnTo>
                  <a:pt x="6354" y="294"/>
                </a:lnTo>
                <a:lnTo>
                  <a:pt x="6354" y="294"/>
                </a:lnTo>
                <a:lnTo>
                  <a:pt x="6355" y="291"/>
                </a:lnTo>
                <a:lnTo>
                  <a:pt x="6356" y="283"/>
                </a:lnTo>
                <a:lnTo>
                  <a:pt x="6357" y="287"/>
                </a:lnTo>
                <a:lnTo>
                  <a:pt x="6358" y="289"/>
                </a:lnTo>
                <a:lnTo>
                  <a:pt x="6359" y="287"/>
                </a:lnTo>
                <a:lnTo>
                  <a:pt x="6360" y="289"/>
                </a:lnTo>
                <a:lnTo>
                  <a:pt x="6361" y="292"/>
                </a:lnTo>
                <a:lnTo>
                  <a:pt x="6362" y="286"/>
                </a:lnTo>
                <a:lnTo>
                  <a:pt x="6363" y="283"/>
                </a:lnTo>
                <a:lnTo>
                  <a:pt x="6364" y="281"/>
                </a:lnTo>
                <a:lnTo>
                  <a:pt x="6365" y="279"/>
                </a:lnTo>
                <a:lnTo>
                  <a:pt x="6366" y="280"/>
                </a:lnTo>
                <a:lnTo>
                  <a:pt x="6367" y="275"/>
                </a:lnTo>
                <a:lnTo>
                  <a:pt x="6368" y="276"/>
                </a:lnTo>
                <a:lnTo>
                  <a:pt x="6369" y="278"/>
                </a:lnTo>
                <a:lnTo>
                  <a:pt x="6370" y="278"/>
                </a:lnTo>
                <a:lnTo>
                  <a:pt x="6371" y="283"/>
                </a:lnTo>
                <a:lnTo>
                  <a:pt x="6372" y="282"/>
                </a:lnTo>
                <a:lnTo>
                  <a:pt x="6373" y="280"/>
                </a:lnTo>
                <a:lnTo>
                  <a:pt x="6374" y="278"/>
                </a:lnTo>
                <a:lnTo>
                  <a:pt x="6375" y="281"/>
                </a:lnTo>
                <a:lnTo>
                  <a:pt x="6376" y="286"/>
                </a:lnTo>
                <a:lnTo>
                  <a:pt x="6377" y="282"/>
                </a:lnTo>
                <a:lnTo>
                  <a:pt x="6378" y="285"/>
                </a:lnTo>
                <a:lnTo>
                  <a:pt x="6379" y="283"/>
                </a:lnTo>
                <a:lnTo>
                  <a:pt x="6380" y="284"/>
                </a:lnTo>
                <a:lnTo>
                  <a:pt x="6381" y="282"/>
                </a:lnTo>
                <a:lnTo>
                  <a:pt x="6382" y="281"/>
                </a:lnTo>
                <a:lnTo>
                  <a:pt x="6383" y="280"/>
                </a:lnTo>
                <a:lnTo>
                  <a:pt x="6384" y="282"/>
                </a:lnTo>
                <a:lnTo>
                  <a:pt x="6385" y="282"/>
                </a:lnTo>
                <a:lnTo>
                  <a:pt x="6385" y="281"/>
                </a:lnTo>
                <a:lnTo>
                  <a:pt x="6386" y="288"/>
                </a:lnTo>
                <a:lnTo>
                  <a:pt x="6387" y="280"/>
                </a:lnTo>
                <a:lnTo>
                  <a:pt x="6388" y="285"/>
                </a:lnTo>
                <a:lnTo>
                  <a:pt x="6389" y="283"/>
                </a:lnTo>
                <a:lnTo>
                  <a:pt x="6390" y="270"/>
                </a:lnTo>
                <a:lnTo>
                  <a:pt x="6391" y="243"/>
                </a:lnTo>
                <a:lnTo>
                  <a:pt x="6392" y="222"/>
                </a:lnTo>
                <a:lnTo>
                  <a:pt x="6393" y="121"/>
                </a:lnTo>
                <a:lnTo>
                  <a:pt x="6394" y="42"/>
                </a:lnTo>
                <a:lnTo>
                  <a:pt x="6395" y="51"/>
                </a:lnTo>
                <a:lnTo>
                  <a:pt x="6396" y="104"/>
                </a:lnTo>
                <a:lnTo>
                  <a:pt x="6397" y="160"/>
                </a:lnTo>
                <a:lnTo>
                  <a:pt x="6398" y="208"/>
                </a:lnTo>
                <a:lnTo>
                  <a:pt x="6399" y="275"/>
                </a:lnTo>
                <a:lnTo>
                  <a:pt x="6400" y="332"/>
                </a:lnTo>
                <a:lnTo>
                  <a:pt x="6401" y="339"/>
                </a:lnTo>
                <a:lnTo>
                  <a:pt x="6402" y="331"/>
                </a:lnTo>
                <a:lnTo>
                  <a:pt x="6403" y="328"/>
                </a:lnTo>
                <a:lnTo>
                  <a:pt x="6404" y="316"/>
                </a:lnTo>
                <a:lnTo>
                  <a:pt x="6405" y="309"/>
                </a:lnTo>
                <a:lnTo>
                  <a:pt x="6406" y="313"/>
                </a:lnTo>
                <a:lnTo>
                  <a:pt x="6407" y="311"/>
                </a:lnTo>
                <a:lnTo>
                  <a:pt x="6408" y="313"/>
                </a:lnTo>
                <a:lnTo>
                  <a:pt x="6409" y="309"/>
                </a:lnTo>
                <a:lnTo>
                  <a:pt x="6410" y="313"/>
                </a:lnTo>
                <a:lnTo>
                  <a:pt x="6411" y="314"/>
                </a:lnTo>
                <a:lnTo>
                  <a:pt x="6412" y="313"/>
                </a:lnTo>
                <a:lnTo>
                  <a:pt x="6413" y="320"/>
                </a:lnTo>
                <a:lnTo>
                  <a:pt x="6414" y="321"/>
                </a:lnTo>
                <a:lnTo>
                  <a:pt x="6415" y="320"/>
                </a:lnTo>
                <a:lnTo>
                  <a:pt x="6416" y="330"/>
                </a:lnTo>
                <a:lnTo>
                  <a:pt x="6416" y="328"/>
                </a:lnTo>
                <a:lnTo>
                  <a:pt x="6417" y="330"/>
                </a:lnTo>
                <a:lnTo>
                  <a:pt x="6418" y="336"/>
                </a:lnTo>
                <a:lnTo>
                  <a:pt x="6419" y="338"/>
                </a:lnTo>
                <a:lnTo>
                  <a:pt x="6420" y="346"/>
                </a:lnTo>
                <a:lnTo>
                  <a:pt x="6421" y="353"/>
                </a:lnTo>
                <a:lnTo>
                  <a:pt x="6422" y="356"/>
                </a:lnTo>
                <a:lnTo>
                  <a:pt x="6423" y="360"/>
                </a:lnTo>
                <a:lnTo>
                  <a:pt x="6424" y="366"/>
                </a:lnTo>
                <a:lnTo>
                  <a:pt x="6425" y="370"/>
                </a:lnTo>
                <a:lnTo>
                  <a:pt x="6426" y="369"/>
                </a:lnTo>
                <a:lnTo>
                  <a:pt x="6427" y="370"/>
                </a:lnTo>
                <a:lnTo>
                  <a:pt x="6428" y="366"/>
                </a:lnTo>
                <a:lnTo>
                  <a:pt x="6429" y="354"/>
                </a:lnTo>
                <a:lnTo>
                  <a:pt x="6430" y="348"/>
                </a:lnTo>
                <a:lnTo>
                  <a:pt x="6431" y="327"/>
                </a:lnTo>
                <a:lnTo>
                  <a:pt x="6432" y="313"/>
                </a:lnTo>
                <a:lnTo>
                  <a:pt x="6433" y="300"/>
                </a:lnTo>
                <a:lnTo>
                  <a:pt x="6434" y="286"/>
                </a:lnTo>
                <a:lnTo>
                  <a:pt x="6435" y="280"/>
                </a:lnTo>
                <a:lnTo>
                  <a:pt x="6436" y="282"/>
                </a:lnTo>
                <a:lnTo>
                  <a:pt x="6437" y="282"/>
                </a:lnTo>
                <a:lnTo>
                  <a:pt x="6438" y="281"/>
                </a:lnTo>
                <a:lnTo>
                  <a:pt x="6439" y="284"/>
                </a:lnTo>
                <a:lnTo>
                  <a:pt x="6440" y="282"/>
                </a:lnTo>
                <a:lnTo>
                  <a:pt x="6441" y="280"/>
                </a:lnTo>
                <a:lnTo>
                  <a:pt x="6442" y="285"/>
                </a:lnTo>
                <a:lnTo>
                  <a:pt x="6443" y="287"/>
                </a:lnTo>
                <a:lnTo>
                  <a:pt x="6444" y="284"/>
                </a:lnTo>
                <a:lnTo>
                  <a:pt x="6445" y="288"/>
                </a:lnTo>
                <a:lnTo>
                  <a:pt x="6446" y="287"/>
                </a:lnTo>
                <a:lnTo>
                  <a:pt x="6447" y="293"/>
                </a:lnTo>
                <a:lnTo>
                  <a:pt x="6447" y="292"/>
                </a:lnTo>
                <a:lnTo>
                  <a:pt x="6448" y="291"/>
                </a:lnTo>
                <a:lnTo>
                  <a:pt x="6449" y="290"/>
                </a:lnTo>
                <a:lnTo>
                  <a:pt x="6450" y="295"/>
                </a:lnTo>
                <a:lnTo>
                  <a:pt x="6451" y="294"/>
                </a:lnTo>
                <a:lnTo>
                  <a:pt x="6452" y="295"/>
                </a:lnTo>
                <a:lnTo>
                  <a:pt x="6453" y="298"/>
                </a:lnTo>
                <a:lnTo>
                  <a:pt x="6454" y="294"/>
                </a:lnTo>
                <a:lnTo>
                  <a:pt x="6455" y="292"/>
                </a:lnTo>
                <a:lnTo>
                  <a:pt x="6456" y="288"/>
                </a:lnTo>
                <a:lnTo>
                  <a:pt x="6457" y="290"/>
                </a:lnTo>
                <a:lnTo>
                  <a:pt x="6458" y="287"/>
                </a:lnTo>
                <a:lnTo>
                  <a:pt x="6459" y="289"/>
                </a:lnTo>
                <a:lnTo>
                  <a:pt x="6460" y="287"/>
                </a:lnTo>
                <a:lnTo>
                  <a:pt x="6461" y="291"/>
                </a:lnTo>
                <a:lnTo>
                  <a:pt x="6462" y="294"/>
                </a:lnTo>
                <a:lnTo>
                  <a:pt x="6463" y="287"/>
                </a:lnTo>
                <a:lnTo>
                  <a:pt x="6464" y="291"/>
                </a:lnTo>
                <a:lnTo>
                  <a:pt x="6465" y="284"/>
                </a:lnTo>
                <a:lnTo>
                  <a:pt x="6466" y="279"/>
                </a:lnTo>
                <a:lnTo>
                  <a:pt x="6467" y="283"/>
                </a:lnTo>
                <a:lnTo>
                  <a:pt x="6468" y="280"/>
                </a:lnTo>
                <a:lnTo>
                  <a:pt x="6469" y="273"/>
                </a:lnTo>
                <a:lnTo>
                  <a:pt x="6470" y="278"/>
                </a:lnTo>
                <a:lnTo>
                  <a:pt x="6471" y="281"/>
                </a:lnTo>
                <a:lnTo>
                  <a:pt x="6472" y="279"/>
                </a:lnTo>
                <a:lnTo>
                  <a:pt x="6473" y="282"/>
                </a:lnTo>
                <a:lnTo>
                  <a:pt x="6474" y="282"/>
                </a:lnTo>
                <a:lnTo>
                  <a:pt x="6475" y="286"/>
                </a:lnTo>
                <a:lnTo>
                  <a:pt x="6476" y="280"/>
                </a:lnTo>
                <a:lnTo>
                  <a:pt x="6477" y="283"/>
                </a:lnTo>
                <a:lnTo>
                  <a:pt x="6478" y="282"/>
                </a:lnTo>
                <a:lnTo>
                  <a:pt x="6478" y="286"/>
                </a:lnTo>
                <a:lnTo>
                  <a:pt x="6479" y="285"/>
                </a:lnTo>
                <a:lnTo>
                  <a:pt x="6480" y="284"/>
                </a:lnTo>
                <a:lnTo>
                  <a:pt x="6481" y="285"/>
                </a:lnTo>
                <a:lnTo>
                  <a:pt x="6482" y="287"/>
                </a:lnTo>
                <a:lnTo>
                  <a:pt x="6483" y="279"/>
                </a:lnTo>
                <a:lnTo>
                  <a:pt x="6484" y="278"/>
                </a:lnTo>
                <a:lnTo>
                  <a:pt x="6485" y="287"/>
                </a:lnTo>
                <a:lnTo>
                  <a:pt x="6486" y="284"/>
                </a:lnTo>
                <a:lnTo>
                  <a:pt x="6487" y="282"/>
                </a:lnTo>
                <a:lnTo>
                  <a:pt x="6488" y="282"/>
                </a:lnTo>
                <a:lnTo>
                  <a:pt x="6489" y="285"/>
                </a:lnTo>
                <a:lnTo>
                  <a:pt x="6490" y="281"/>
                </a:lnTo>
                <a:lnTo>
                  <a:pt x="6491" y="283"/>
                </a:lnTo>
                <a:lnTo>
                  <a:pt x="6492" y="278"/>
                </a:lnTo>
                <a:lnTo>
                  <a:pt x="6493" y="269"/>
                </a:lnTo>
                <a:lnTo>
                  <a:pt x="6494" y="243"/>
                </a:lnTo>
                <a:lnTo>
                  <a:pt x="6495" y="217"/>
                </a:lnTo>
                <a:lnTo>
                  <a:pt x="6496" y="120"/>
                </a:lnTo>
                <a:lnTo>
                  <a:pt x="6497" y="47"/>
                </a:lnTo>
                <a:lnTo>
                  <a:pt x="6498" y="59"/>
                </a:lnTo>
                <a:lnTo>
                  <a:pt x="6499" y="118"/>
                </a:lnTo>
                <a:lnTo>
                  <a:pt x="6500" y="164"/>
                </a:lnTo>
                <a:lnTo>
                  <a:pt x="6501" y="216"/>
                </a:lnTo>
                <a:lnTo>
                  <a:pt x="6502" y="283"/>
                </a:lnTo>
                <a:lnTo>
                  <a:pt x="6503" y="332"/>
                </a:lnTo>
                <a:lnTo>
                  <a:pt x="6504" y="339"/>
                </a:lnTo>
                <a:lnTo>
                  <a:pt x="6505" y="335"/>
                </a:lnTo>
                <a:lnTo>
                  <a:pt x="6506" y="321"/>
                </a:lnTo>
                <a:lnTo>
                  <a:pt x="6507" y="308"/>
                </a:lnTo>
                <a:lnTo>
                  <a:pt x="6508" y="303"/>
                </a:lnTo>
                <a:lnTo>
                  <a:pt x="6509" y="312"/>
                </a:lnTo>
                <a:lnTo>
                  <a:pt x="6509" y="305"/>
                </a:lnTo>
                <a:lnTo>
                  <a:pt x="6510" y="305"/>
                </a:lnTo>
                <a:lnTo>
                  <a:pt x="6511" y="306"/>
                </a:lnTo>
                <a:lnTo>
                  <a:pt x="6512" y="312"/>
                </a:lnTo>
                <a:lnTo>
                  <a:pt x="6513" y="312"/>
                </a:lnTo>
                <a:lnTo>
                  <a:pt x="6514" y="317"/>
                </a:lnTo>
                <a:lnTo>
                  <a:pt x="6515" y="317"/>
                </a:lnTo>
                <a:lnTo>
                  <a:pt x="6516" y="315"/>
                </a:lnTo>
                <a:lnTo>
                  <a:pt x="6517" y="322"/>
                </a:lnTo>
                <a:lnTo>
                  <a:pt x="6518" y="320"/>
                </a:lnTo>
                <a:lnTo>
                  <a:pt x="6519" y="324"/>
                </a:lnTo>
                <a:lnTo>
                  <a:pt x="6520" y="326"/>
                </a:lnTo>
                <a:lnTo>
                  <a:pt x="6521" y="337"/>
                </a:lnTo>
                <a:lnTo>
                  <a:pt x="6522" y="335"/>
                </a:lnTo>
                <a:lnTo>
                  <a:pt x="6523" y="339"/>
                </a:lnTo>
                <a:lnTo>
                  <a:pt x="6524" y="346"/>
                </a:lnTo>
                <a:lnTo>
                  <a:pt x="6525" y="348"/>
                </a:lnTo>
                <a:lnTo>
                  <a:pt x="6526" y="353"/>
                </a:lnTo>
                <a:lnTo>
                  <a:pt x="6527" y="359"/>
                </a:lnTo>
                <a:lnTo>
                  <a:pt x="6528" y="366"/>
                </a:lnTo>
                <a:lnTo>
                  <a:pt x="6529" y="369"/>
                </a:lnTo>
                <a:lnTo>
                  <a:pt x="6530" y="366"/>
                </a:lnTo>
                <a:lnTo>
                  <a:pt x="6531" y="356"/>
                </a:lnTo>
                <a:lnTo>
                  <a:pt x="6532" y="354"/>
                </a:lnTo>
                <a:lnTo>
                  <a:pt x="6533" y="335"/>
                </a:lnTo>
                <a:lnTo>
                  <a:pt x="6534" y="316"/>
                </a:lnTo>
                <a:lnTo>
                  <a:pt x="6535" y="305"/>
                </a:lnTo>
                <a:lnTo>
                  <a:pt x="6536" y="296"/>
                </a:lnTo>
                <a:lnTo>
                  <a:pt x="6537" y="285"/>
                </a:lnTo>
                <a:lnTo>
                  <a:pt x="6538" y="282"/>
                </a:lnTo>
                <a:lnTo>
                  <a:pt x="6539" y="280"/>
                </a:lnTo>
                <a:lnTo>
                  <a:pt x="6540" y="278"/>
                </a:lnTo>
                <a:lnTo>
                  <a:pt x="6540" y="283"/>
                </a:lnTo>
                <a:lnTo>
                  <a:pt x="6541" y="275"/>
                </a:lnTo>
                <a:lnTo>
                  <a:pt x="6542" y="276"/>
                </a:lnTo>
                <a:lnTo>
                  <a:pt x="6543" y="276"/>
                </a:lnTo>
                <a:lnTo>
                  <a:pt x="6544" y="283"/>
                </a:lnTo>
                <a:lnTo>
                  <a:pt x="6545" y="278"/>
                </a:lnTo>
                <a:lnTo>
                  <a:pt x="6546" y="284"/>
                </a:lnTo>
                <a:lnTo>
                  <a:pt x="6547" y="284"/>
                </a:lnTo>
                <a:lnTo>
                  <a:pt x="6548" y="282"/>
                </a:lnTo>
                <a:lnTo>
                  <a:pt x="6549" y="289"/>
                </a:lnTo>
                <a:lnTo>
                  <a:pt x="6550" y="288"/>
                </a:lnTo>
                <a:lnTo>
                  <a:pt x="6551" y="286"/>
                </a:lnTo>
                <a:lnTo>
                  <a:pt x="6552" y="290"/>
                </a:lnTo>
                <a:lnTo>
                  <a:pt x="6553" y="292"/>
                </a:lnTo>
                <a:lnTo>
                  <a:pt x="6554" y="291"/>
                </a:lnTo>
                <a:lnTo>
                  <a:pt x="6555" y="291"/>
                </a:lnTo>
                <a:lnTo>
                  <a:pt x="6556" y="291"/>
                </a:lnTo>
                <a:lnTo>
                  <a:pt x="6557" y="291"/>
                </a:lnTo>
                <a:lnTo>
                  <a:pt x="6558" y="289"/>
                </a:lnTo>
                <a:lnTo>
                  <a:pt x="6559" y="289"/>
                </a:lnTo>
                <a:lnTo>
                  <a:pt x="6560" y="287"/>
                </a:lnTo>
                <a:lnTo>
                  <a:pt x="6561" y="284"/>
                </a:lnTo>
                <a:lnTo>
                  <a:pt x="6562" y="287"/>
                </a:lnTo>
                <a:lnTo>
                  <a:pt x="6563" y="286"/>
                </a:lnTo>
                <a:lnTo>
                  <a:pt x="6564" y="287"/>
                </a:lnTo>
                <a:lnTo>
                  <a:pt x="6565" y="287"/>
                </a:lnTo>
                <a:lnTo>
                  <a:pt x="6566" y="284"/>
                </a:lnTo>
                <a:lnTo>
                  <a:pt x="6567" y="286"/>
                </a:lnTo>
                <a:lnTo>
                  <a:pt x="6568" y="282"/>
                </a:lnTo>
                <a:lnTo>
                  <a:pt x="6569" y="274"/>
                </a:lnTo>
                <a:lnTo>
                  <a:pt x="6570" y="271"/>
                </a:lnTo>
                <a:lnTo>
                  <a:pt x="6571" y="270"/>
                </a:lnTo>
                <a:lnTo>
                  <a:pt x="6572" y="275"/>
                </a:lnTo>
                <a:lnTo>
                  <a:pt x="6572" y="275"/>
                </a:lnTo>
                <a:lnTo>
                  <a:pt x="6573" y="273"/>
                </a:lnTo>
                <a:lnTo>
                  <a:pt x="6574" y="273"/>
                </a:lnTo>
                <a:lnTo>
                  <a:pt x="6575" y="273"/>
                </a:lnTo>
                <a:lnTo>
                  <a:pt x="6576" y="280"/>
                </a:lnTo>
                <a:lnTo>
                  <a:pt x="6577" y="274"/>
                </a:lnTo>
                <a:lnTo>
                  <a:pt x="6578" y="272"/>
                </a:lnTo>
                <a:lnTo>
                  <a:pt x="6579" y="277"/>
                </a:lnTo>
                <a:lnTo>
                  <a:pt x="6580" y="278"/>
                </a:lnTo>
                <a:lnTo>
                  <a:pt x="6581" y="280"/>
                </a:lnTo>
                <a:lnTo>
                  <a:pt x="6582" y="278"/>
                </a:lnTo>
                <a:lnTo>
                  <a:pt x="6583" y="272"/>
                </a:lnTo>
                <a:lnTo>
                  <a:pt x="6584" y="277"/>
                </a:lnTo>
                <a:lnTo>
                  <a:pt x="6585" y="276"/>
                </a:lnTo>
                <a:lnTo>
                  <a:pt x="6586" y="276"/>
                </a:lnTo>
                <a:lnTo>
                  <a:pt x="6587" y="275"/>
                </a:lnTo>
                <a:lnTo>
                  <a:pt x="6588" y="281"/>
                </a:lnTo>
                <a:lnTo>
                  <a:pt x="6589" y="277"/>
                </a:lnTo>
                <a:lnTo>
                  <a:pt x="6590" y="281"/>
                </a:lnTo>
                <a:lnTo>
                  <a:pt x="6591" y="276"/>
                </a:lnTo>
                <a:lnTo>
                  <a:pt x="6592" y="269"/>
                </a:lnTo>
                <a:lnTo>
                  <a:pt x="6593" y="276"/>
                </a:lnTo>
                <a:lnTo>
                  <a:pt x="6594" y="277"/>
                </a:lnTo>
                <a:lnTo>
                  <a:pt x="6595" y="275"/>
                </a:lnTo>
                <a:lnTo>
                  <a:pt x="6596" y="267"/>
                </a:lnTo>
                <a:lnTo>
                  <a:pt x="6597" y="243"/>
                </a:lnTo>
                <a:lnTo>
                  <a:pt x="6598" y="215"/>
                </a:lnTo>
                <a:lnTo>
                  <a:pt x="6599" y="123"/>
                </a:lnTo>
                <a:lnTo>
                  <a:pt x="6600" y="51"/>
                </a:lnTo>
                <a:lnTo>
                  <a:pt x="6601" y="55"/>
                </a:lnTo>
                <a:lnTo>
                  <a:pt x="6602" y="111"/>
                </a:lnTo>
                <a:lnTo>
                  <a:pt x="6603" y="168"/>
                </a:lnTo>
                <a:lnTo>
                  <a:pt x="6603" y="206"/>
                </a:lnTo>
                <a:lnTo>
                  <a:pt x="6604" y="269"/>
                </a:lnTo>
                <a:lnTo>
                  <a:pt x="6605" y="329"/>
                </a:lnTo>
                <a:lnTo>
                  <a:pt x="6606" y="335"/>
                </a:lnTo>
                <a:lnTo>
                  <a:pt x="6607" y="327"/>
                </a:lnTo>
                <a:lnTo>
                  <a:pt x="6608" y="315"/>
                </a:lnTo>
                <a:lnTo>
                  <a:pt x="6609" y="304"/>
                </a:lnTo>
                <a:lnTo>
                  <a:pt x="6610" y="298"/>
                </a:lnTo>
                <a:lnTo>
                  <a:pt x="6611" y="295"/>
                </a:lnTo>
                <a:lnTo>
                  <a:pt x="6612" y="297"/>
                </a:lnTo>
                <a:lnTo>
                  <a:pt x="6613" y="299"/>
                </a:lnTo>
                <a:lnTo>
                  <a:pt x="6614" y="305"/>
                </a:lnTo>
                <a:lnTo>
                  <a:pt x="6615" y="302"/>
                </a:lnTo>
                <a:lnTo>
                  <a:pt x="6616" y="299"/>
                </a:lnTo>
                <a:lnTo>
                  <a:pt x="6617" y="310"/>
                </a:lnTo>
                <a:lnTo>
                  <a:pt x="6618" y="307"/>
                </a:lnTo>
                <a:lnTo>
                  <a:pt x="6619" y="309"/>
                </a:lnTo>
                <a:lnTo>
                  <a:pt x="6620" y="313"/>
                </a:lnTo>
                <a:lnTo>
                  <a:pt x="6621" y="313"/>
                </a:lnTo>
                <a:lnTo>
                  <a:pt x="6622" y="317"/>
                </a:lnTo>
                <a:lnTo>
                  <a:pt x="6623" y="326"/>
                </a:lnTo>
                <a:lnTo>
                  <a:pt x="6624" y="324"/>
                </a:lnTo>
                <a:lnTo>
                  <a:pt x="6625" y="329"/>
                </a:lnTo>
                <a:lnTo>
                  <a:pt x="6626" y="333"/>
                </a:lnTo>
                <a:lnTo>
                  <a:pt x="6627" y="335"/>
                </a:lnTo>
                <a:lnTo>
                  <a:pt x="6628" y="341"/>
                </a:lnTo>
                <a:lnTo>
                  <a:pt x="6629" y="348"/>
                </a:lnTo>
                <a:lnTo>
                  <a:pt x="6630" y="352"/>
                </a:lnTo>
                <a:lnTo>
                  <a:pt x="6631" y="356"/>
                </a:lnTo>
                <a:lnTo>
                  <a:pt x="6632" y="365"/>
                </a:lnTo>
                <a:lnTo>
                  <a:pt x="6633" y="355"/>
                </a:lnTo>
                <a:lnTo>
                  <a:pt x="6634" y="348"/>
                </a:lnTo>
                <a:lnTo>
                  <a:pt x="6634" y="343"/>
                </a:lnTo>
                <a:lnTo>
                  <a:pt x="6635" y="328"/>
                </a:lnTo>
                <a:lnTo>
                  <a:pt x="6636" y="314"/>
                </a:lnTo>
                <a:lnTo>
                  <a:pt x="6637" y="303"/>
                </a:lnTo>
                <a:lnTo>
                  <a:pt x="6638" y="291"/>
                </a:lnTo>
                <a:lnTo>
                  <a:pt x="6639" y="284"/>
                </a:lnTo>
                <a:lnTo>
                  <a:pt x="6640" y="277"/>
                </a:lnTo>
                <a:lnTo>
                  <a:pt x="6641" y="275"/>
                </a:lnTo>
                <a:lnTo>
                  <a:pt x="6642" y="275"/>
                </a:lnTo>
                <a:lnTo>
                  <a:pt x="6643" y="267"/>
                </a:lnTo>
                <a:lnTo>
                  <a:pt x="6644" y="277"/>
                </a:lnTo>
                <a:lnTo>
                  <a:pt x="6645" y="276"/>
                </a:lnTo>
                <a:lnTo>
                  <a:pt x="6646" y="275"/>
                </a:lnTo>
                <a:lnTo>
                  <a:pt x="6647" y="283"/>
                </a:lnTo>
                <a:lnTo>
                  <a:pt x="6648" y="281"/>
                </a:lnTo>
                <a:lnTo>
                  <a:pt x="6649" y="278"/>
                </a:lnTo>
                <a:lnTo>
                  <a:pt x="6650" y="278"/>
                </a:lnTo>
                <a:lnTo>
                  <a:pt x="6651" y="282"/>
                </a:lnTo>
                <a:lnTo>
                  <a:pt x="6652" y="283"/>
                </a:lnTo>
                <a:lnTo>
                  <a:pt x="6653" y="283"/>
                </a:lnTo>
                <a:lnTo>
                  <a:pt x="6654" y="287"/>
                </a:lnTo>
                <a:lnTo>
                  <a:pt x="6655" y="284"/>
                </a:lnTo>
                <a:lnTo>
                  <a:pt x="6656" y="291"/>
                </a:lnTo>
                <a:lnTo>
                  <a:pt x="6657" y="286"/>
                </a:lnTo>
                <a:lnTo>
                  <a:pt x="6658" y="291"/>
                </a:lnTo>
                <a:lnTo>
                  <a:pt x="6659" y="283"/>
                </a:lnTo>
                <a:lnTo>
                  <a:pt x="6660" y="288"/>
                </a:lnTo>
                <a:lnTo>
                  <a:pt x="6661" y="285"/>
                </a:lnTo>
                <a:lnTo>
                  <a:pt x="6662" y="282"/>
                </a:lnTo>
                <a:lnTo>
                  <a:pt x="6663" y="288"/>
                </a:lnTo>
                <a:lnTo>
                  <a:pt x="6664" y="280"/>
                </a:lnTo>
                <a:lnTo>
                  <a:pt x="6665" y="282"/>
                </a:lnTo>
                <a:lnTo>
                  <a:pt x="6665" y="283"/>
                </a:lnTo>
                <a:lnTo>
                  <a:pt x="6666" y="284"/>
                </a:lnTo>
                <a:lnTo>
                  <a:pt x="6667" y="284"/>
                </a:lnTo>
                <a:lnTo>
                  <a:pt x="6668" y="286"/>
                </a:lnTo>
                <a:lnTo>
                  <a:pt x="6669" y="285"/>
                </a:lnTo>
                <a:lnTo>
                  <a:pt x="6670" y="272"/>
                </a:lnTo>
                <a:lnTo>
                  <a:pt x="6671" y="271"/>
                </a:lnTo>
                <a:lnTo>
                  <a:pt x="6672" y="278"/>
                </a:lnTo>
                <a:lnTo>
                  <a:pt x="6673" y="271"/>
                </a:lnTo>
                <a:lnTo>
                  <a:pt x="6674" y="272"/>
                </a:lnTo>
                <a:lnTo>
                  <a:pt x="6675" y="274"/>
                </a:lnTo>
                <a:lnTo>
                  <a:pt x="6676" y="264"/>
                </a:lnTo>
                <a:lnTo>
                  <a:pt x="6677" y="274"/>
                </a:lnTo>
                <a:lnTo>
                  <a:pt x="6678" y="273"/>
                </a:lnTo>
                <a:lnTo>
                  <a:pt x="6679" y="274"/>
                </a:lnTo>
                <a:lnTo>
                  <a:pt x="6680" y="276"/>
                </a:lnTo>
                <a:lnTo>
                  <a:pt x="6681" y="279"/>
                </a:lnTo>
                <a:lnTo>
                  <a:pt x="6682" y="275"/>
                </a:lnTo>
                <a:lnTo>
                  <a:pt x="6683" y="281"/>
                </a:lnTo>
                <a:lnTo>
                  <a:pt x="6684" y="282"/>
                </a:lnTo>
                <a:lnTo>
                  <a:pt x="6685" y="268"/>
                </a:lnTo>
                <a:lnTo>
                  <a:pt x="6686" y="279"/>
                </a:lnTo>
                <a:lnTo>
                  <a:pt x="6687" y="276"/>
                </a:lnTo>
                <a:lnTo>
                  <a:pt x="6688" y="274"/>
                </a:lnTo>
                <a:lnTo>
                  <a:pt x="6689" y="275"/>
                </a:lnTo>
                <a:lnTo>
                  <a:pt x="6690" y="278"/>
                </a:lnTo>
                <a:lnTo>
                  <a:pt x="6691" y="278"/>
                </a:lnTo>
                <a:lnTo>
                  <a:pt x="6692" y="274"/>
                </a:lnTo>
                <a:lnTo>
                  <a:pt x="6693" y="278"/>
                </a:lnTo>
                <a:lnTo>
                  <a:pt x="6694" y="274"/>
                </a:lnTo>
                <a:lnTo>
                  <a:pt x="6695" y="274"/>
                </a:lnTo>
                <a:lnTo>
                  <a:pt x="6696" y="267"/>
                </a:lnTo>
                <a:lnTo>
                  <a:pt x="6696" y="272"/>
                </a:lnTo>
                <a:lnTo>
                  <a:pt x="6697" y="270"/>
                </a:lnTo>
                <a:lnTo>
                  <a:pt x="6698" y="254"/>
                </a:lnTo>
                <a:lnTo>
                  <a:pt x="6699" y="229"/>
                </a:lnTo>
                <a:lnTo>
                  <a:pt x="6700" y="160"/>
                </a:lnTo>
                <a:lnTo>
                  <a:pt x="6701" y="66"/>
                </a:lnTo>
                <a:lnTo>
                  <a:pt x="6702" y="45"/>
                </a:lnTo>
                <a:lnTo>
                  <a:pt x="6703" y="73"/>
                </a:lnTo>
                <a:lnTo>
                  <a:pt x="6704" y="153"/>
                </a:lnTo>
                <a:lnTo>
                  <a:pt x="6705" y="178"/>
                </a:lnTo>
                <a:lnTo>
                  <a:pt x="6706" y="244"/>
                </a:lnTo>
                <a:lnTo>
                  <a:pt x="6707" y="317"/>
                </a:lnTo>
                <a:lnTo>
                  <a:pt x="6708" y="332"/>
                </a:lnTo>
                <a:lnTo>
                  <a:pt x="6709" y="321"/>
                </a:lnTo>
                <a:lnTo>
                  <a:pt x="6710" y="315"/>
                </a:lnTo>
                <a:lnTo>
                  <a:pt x="6711" y="308"/>
                </a:lnTo>
                <a:lnTo>
                  <a:pt x="6712" y="301"/>
                </a:lnTo>
                <a:lnTo>
                  <a:pt x="6713" y="292"/>
                </a:lnTo>
                <a:lnTo>
                  <a:pt x="6714" y="295"/>
                </a:lnTo>
                <a:lnTo>
                  <a:pt x="6715" y="303"/>
                </a:lnTo>
                <a:lnTo>
                  <a:pt x="6716" y="304"/>
                </a:lnTo>
                <a:lnTo>
                  <a:pt x="6717" y="295"/>
                </a:lnTo>
                <a:lnTo>
                  <a:pt x="6718" y="302"/>
                </a:lnTo>
                <a:lnTo>
                  <a:pt x="6719" y="303"/>
                </a:lnTo>
                <a:lnTo>
                  <a:pt x="6720" y="300"/>
                </a:lnTo>
                <a:lnTo>
                  <a:pt x="6721" y="304"/>
                </a:lnTo>
                <a:lnTo>
                  <a:pt x="6722" y="307"/>
                </a:lnTo>
                <a:lnTo>
                  <a:pt x="6723" y="313"/>
                </a:lnTo>
                <a:lnTo>
                  <a:pt x="6724" y="310"/>
                </a:lnTo>
                <a:lnTo>
                  <a:pt x="6725" y="318"/>
                </a:lnTo>
                <a:lnTo>
                  <a:pt x="6726" y="319"/>
                </a:lnTo>
                <a:lnTo>
                  <a:pt x="6727" y="326"/>
                </a:lnTo>
                <a:lnTo>
                  <a:pt x="6728" y="323"/>
                </a:lnTo>
                <a:lnTo>
                  <a:pt x="6729" y="324"/>
                </a:lnTo>
                <a:lnTo>
                  <a:pt x="6730" y="330"/>
                </a:lnTo>
                <a:lnTo>
                  <a:pt x="6731" y="334"/>
                </a:lnTo>
                <a:lnTo>
                  <a:pt x="6732" y="343"/>
                </a:lnTo>
                <a:lnTo>
                  <a:pt x="6733" y="355"/>
                </a:lnTo>
                <a:lnTo>
                  <a:pt x="6734" y="352"/>
                </a:lnTo>
                <a:lnTo>
                  <a:pt x="6735" y="347"/>
                </a:lnTo>
                <a:lnTo>
                  <a:pt x="6735" y="347"/>
                </a:lnTo>
                <a:lnTo>
                  <a:pt x="6736" y="343"/>
                </a:lnTo>
                <a:lnTo>
                  <a:pt x="6737" y="332"/>
                </a:lnTo>
                <a:lnTo>
                  <a:pt x="6738" y="313"/>
                </a:lnTo>
                <a:lnTo>
                  <a:pt x="6739" y="306"/>
                </a:lnTo>
                <a:lnTo>
                  <a:pt x="6740" y="295"/>
                </a:lnTo>
                <a:lnTo>
                  <a:pt x="6741" y="281"/>
                </a:lnTo>
                <a:lnTo>
                  <a:pt x="6742" y="273"/>
                </a:lnTo>
                <a:lnTo>
                  <a:pt x="6743" y="272"/>
                </a:lnTo>
                <a:lnTo>
                  <a:pt x="6744" y="269"/>
                </a:lnTo>
                <a:lnTo>
                  <a:pt x="6745" y="268"/>
                </a:lnTo>
                <a:lnTo>
                  <a:pt x="6746" y="268"/>
                </a:lnTo>
                <a:lnTo>
                  <a:pt x="6747" y="269"/>
                </a:lnTo>
                <a:lnTo>
                  <a:pt x="6748" y="277"/>
                </a:lnTo>
                <a:lnTo>
                  <a:pt x="6749" y="268"/>
                </a:lnTo>
                <a:lnTo>
                  <a:pt x="6750" y="269"/>
                </a:lnTo>
                <a:lnTo>
                  <a:pt x="6751" y="274"/>
                </a:lnTo>
                <a:lnTo>
                  <a:pt x="6752" y="269"/>
                </a:lnTo>
                <a:lnTo>
                  <a:pt x="6753" y="276"/>
                </a:lnTo>
                <a:lnTo>
                  <a:pt x="6754" y="280"/>
                </a:lnTo>
                <a:lnTo>
                  <a:pt x="6755" y="272"/>
                </a:lnTo>
                <a:lnTo>
                  <a:pt x="6756" y="284"/>
                </a:lnTo>
                <a:lnTo>
                  <a:pt x="6757" y="285"/>
                </a:lnTo>
                <a:lnTo>
                  <a:pt x="6758" y="282"/>
                </a:lnTo>
                <a:lnTo>
                  <a:pt x="6759" y="279"/>
                </a:lnTo>
                <a:lnTo>
                  <a:pt x="6760" y="280"/>
                </a:lnTo>
                <a:lnTo>
                  <a:pt x="6761" y="278"/>
                </a:lnTo>
                <a:lnTo>
                  <a:pt x="6762" y="278"/>
                </a:lnTo>
                <a:lnTo>
                  <a:pt x="6763" y="282"/>
                </a:lnTo>
                <a:lnTo>
                  <a:pt x="6764" y="280"/>
                </a:lnTo>
                <a:lnTo>
                  <a:pt x="6765" y="279"/>
                </a:lnTo>
                <a:lnTo>
                  <a:pt x="6766" y="273"/>
                </a:lnTo>
                <a:lnTo>
                  <a:pt x="6766" y="274"/>
                </a:lnTo>
                <a:lnTo>
                  <a:pt x="6767" y="276"/>
                </a:lnTo>
                <a:lnTo>
                  <a:pt x="6768" y="273"/>
                </a:lnTo>
                <a:lnTo>
                  <a:pt x="6769" y="271"/>
                </a:lnTo>
                <a:lnTo>
                  <a:pt x="6770" y="275"/>
                </a:lnTo>
                <a:lnTo>
                  <a:pt x="6771" y="274"/>
                </a:lnTo>
                <a:lnTo>
                  <a:pt x="6772" y="271"/>
                </a:lnTo>
                <a:lnTo>
                  <a:pt x="6773" y="264"/>
                </a:lnTo>
                <a:lnTo>
                  <a:pt x="6774" y="263"/>
                </a:lnTo>
                <a:lnTo>
                  <a:pt x="6775" y="265"/>
                </a:lnTo>
                <a:lnTo>
                  <a:pt x="6776" y="266"/>
                </a:lnTo>
                <a:lnTo>
                  <a:pt x="6777" y="263"/>
                </a:lnTo>
                <a:lnTo>
                  <a:pt x="6778" y="259"/>
                </a:lnTo>
                <a:lnTo>
                  <a:pt x="6779" y="271"/>
                </a:lnTo>
                <a:lnTo>
                  <a:pt x="6780" y="265"/>
                </a:lnTo>
                <a:lnTo>
                  <a:pt x="6781" y="269"/>
                </a:lnTo>
                <a:lnTo>
                  <a:pt x="6782" y="269"/>
                </a:lnTo>
                <a:lnTo>
                  <a:pt x="6783" y="268"/>
                </a:lnTo>
                <a:lnTo>
                  <a:pt x="6784" y="271"/>
                </a:lnTo>
                <a:lnTo>
                  <a:pt x="6785" y="266"/>
                </a:lnTo>
                <a:lnTo>
                  <a:pt x="6786" y="269"/>
                </a:lnTo>
                <a:lnTo>
                  <a:pt x="6787" y="264"/>
                </a:lnTo>
                <a:lnTo>
                  <a:pt x="6788" y="269"/>
                </a:lnTo>
                <a:lnTo>
                  <a:pt x="6789" y="269"/>
                </a:lnTo>
                <a:lnTo>
                  <a:pt x="6790" y="271"/>
                </a:lnTo>
                <a:lnTo>
                  <a:pt x="6791" y="269"/>
                </a:lnTo>
                <a:lnTo>
                  <a:pt x="6792" y="269"/>
                </a:lnTo>
                <a:lnTo>
                  <a:pt x="6793" y="267"/>
                </a:lnTo>
                <a:lnTo>
                  <a:pt x="6794" y="267"/>
                </a:lnTo>
                <a:lnTo>
                  <a:pt x="6795" y="265"/>
                </a:lnTo>
                <a:lnTo>
                  <a:pt x="6796" y="262"/>
                </a:lnTo>
                <a:lnTo>
                  <a:pt x="6797" y="261"/>
                </a:lnTo>
                <a:lnTo>
                  <a:pt x="6798" y="267"/>
                </a:lnTo>
                <a:lnTo>
                  <a:pt x="6798" y="269"/>
                </a:lnTo>
                <a:lnTo>
                  <a:pt x="6799" y="265"/>
                </a:lnTo>
                <a:lnTo>
                  <a:pt x="6800" y="252"/>
                </a:lnTo>
                <a:lnTo>
                  <a:pt x="6801" y="225"/>
                </a:lnTo>
                <a:lnTo>
                  <a:pt x="6802" y="199"/>
                </a:lnTo>
                <a:lnTo>
                  <a:pt x="6803" y="99"/>
                </a:lnTo>
                <a:lnTo>
                  <a:pt x="6804" y="36"/>
                </a:lnTo>
                <a:lnTo>
                  <a:pt x="6805" y="61"/>
                </a:lnTo>
                <a:lnTo>
                  <a:pt x="6806" y="125"/>
                </a:lnTo>
                <a:lnTo>
                  <a:pt x="6807" y="166"/>
                </a:lnTo>
                <a:lnTo>
                  <a:pt x="6808" y="217"/>
                </a:lnTo>
                <a:lnTo>
                  <a:pt x="6809" y="276"/>
                </a:lnTo>
                <a:lnTo>
                  <a:pt x="6810" y="311"/>
                </a:lnTo>
                <a:lnTo>
                  <a:pt x="6811" y="312"/>
                </a:lnTo>
                <a:lnTo>
                  <a:pt x="6812" y="306"/>
                </a:lnTo>
                <a:lnTo>
                  <a:pt x="6813" y="296"/>
                </a:lnTo>
                <a:lnTo>
                  <a:pt x="6814" y="291"/>
                </a:lnTo>
                <a:lnTo>
                  <a:pt x="6815" y="283"/>
                </a:lnTo>
                <a:lnTo>
                  <a:pt x="6816" y="280"/>
                </a:lnTo>
                <a:lnTo>
                  <a:pt x="6817" y="289"/>
                </a:lnTo>
                <a:lnTo>
                  <a:pt x="6818" y="291"/>
                </a:lnTo>
                <a:lnTo>
                  <a:pt x="6819" y="285"/>
                </a:lnTo>
                <a:lnTo>
                  <a:pt x="6820" y="282"/>
                </a:lnTo>
                <a:lnTo>
                  <a:pt x="6821" y="291"/>
                </a:lnTo>
                <a:lnTo>
                  <a:pt x="6822" y="292"/>
                </a:lnTo>
                <a:lnTo>
                  <a:pt x="6823" y="291"/>
                </a:lnTo>
                <a:lnTo>
                  <a:pt x="6824" y="297"/>
                </a:lnTo>
                <a:lnTo>
                  <a:pt x="6825" y="295"/>
                </a:lnTo>
                <a:lnTo>
                  <a:pt x="6826" y="304"/>
                </a:lnTo>
                <a:lnTo>
                  <a:pt x="6827" y="304"/>
                </a:lnTo>
                <a:lnTo>
                  <a:pt x="6828" y="308"/>
                </a:lnTo>
                <a:lnTo>
                  <a:pt x="6829" y="313"/>
                </a:lnTo>
                <a:lnTo>
                  <a:pt x="6829" y="308"/>
                </a:lnTo>
                <a:lnTo>
                  <a:pt x="6830" y="313"/>
                </a:lnTo>
                <a:lnTo>
                  <a:pt x="6831" y="317"/>
                </a:lnTo>
                <a:lnTo>
                  <a:pt x="6832" y="324"/>
                </a:lnTo>
                <a:lnTo>
                  <a:pt x="6833" y="333"/>
                </a:lnTo>
                <a:lnTo>
                  <a:pt x="6834" y="337"/>
                </a:lnTo>
                <a:lnTo>
                  <a:pt x="6835" y="335"/>
                </a:lnTo>
                <a:lnTo>
                  <a:pt x="6836" y="333"/>
                </a:lnTo>
                <a:lnTo>
                  <a:pt x="6837" y="331"/>
                </a:lnTo>
                <a:lnTo>
                  <a:pt x="6838" y="328"/>
                </a:lnTo>
                <a:lnTo>
                  <a:pt x="6839" y="320"/>
                </a:lnTo>
                <a:lnTo>
                  <a:pt x="6840" y="312"/>
                </a:lnTo>
                <a:lnTo>
                  <a:pt x="6841" y="299"/>
                </a:lnTo>
                <a:lnTo>
                  <a:pt x="6842" y="284"/>
                </a:lnTo>
                <a:lnTo>
                  <a:pt x="6843" y="273"/>
                </a:lnTo>
                <a:lnTo>
                  <a:pt x="6844" y="265"/>
                </a:lnTo>
                <a:lnTo>
                  <a:pt x="6845" y="261"/>
                </a:lnTo>
                <a:lnTo>
                  <a:pt x="6846" y="258"/>
                </a:lnTo>
                <a:lnTo>
                  <a:pt x="6847" y="261"/>
                </a:lnTo>
                <a:lnTo>
                  <a:pt x="6848" y="258"/>
                </a:lnTo>
                <a:lnTo>
                  <a:pt x="6849" y="264"/>
                </a:lnTo>
                <a:lnTo>
                  <a:pt x="6850" y="269"/>
                </a:lnTo>
                <a:lnTo>
                  <a:pt x="6851" y="261"/>
                </a:lnTo>
                <a:lnTo>
                  <a:pt x="6852" y="267"/>
                </a:lnTo>
                <a:lnTo>
                  <a:pt x="6853" y="265"/>
                </a:lnTo>
                <a:lnTo>
                  <a:pt x="6854" y="269"/>
                </a:lnTo>
                <a:lnTo>
                  <a:pt x="6855" y="266"/>
                </a:lnTo>
                <a:lnTo>
                  <a:pt x="6856" y="274"/>
                </a:lnTo>
                <a:lnTo>
                  <a:pt x="6857" y="267"/>
                </a:lnTo>
                <a:lnTo>
                  <a:pt x="6858" y="267"/>
                </a:lnTo>
                <a:lnTo>
                  <a:pt x="6859" y="282"/>
                </a:lnTo>
                <a:lnTo>
                  <a:pt x="6860" y="277"/>
                </a:lnTo>
                <a:lnTo>
                  <a:pt x="6860" y="265"/>
                </a:lnTo>
                <a:lnTo>
                  <a:pt x="6861" y="276"/>
                </a:lnTo>
                <a:lnTo>
                  <a:pt x="6862" y="274"/>
                </a:lnTo>
                <a:lnTo>
                  <a:pt x="6863" y="274"/>
                </a:lnTo>
                <a:lnTo>
                  <a:pt x="6864" y="275"/>
                </a:lnTo>
                <a:lnTo>
                  <a:pt x="6865" y="271"/>
                </a:lnTo>
                <a:lnTo>
                  <a:pt x="6866" y="271"/>
                </a:lnTo>
                <a:lnTo>
                  <a:pt x="6867" y="278"/>
                </a:lnTo>
                <a:lnTo>
                  <a:pt x="6868" y="271"/>
                </a:lnTo>
                <a:lnTo>
                  <a:pt x="6869" y="270"/>
                </a:lnTo>
                <a:lnTo>
                  <a:pt x="6870" y="269"/>
                </a:lnTo>
                <a:lnTo>
                  <a:pt x="6871" y="272"/>
                </a:lnTo>
                <a:lnTo>
                  <a:pt x="6872" y="276"/>
                </a:lnTo>
                <a:lnTo>
                  <a:pt x="6873" y="278"/>
                </a:lnTo>
                <a:lnTo>
                  <a:pt x="6874" y="274"/>
                </a:lnTo>
                <a:lnTo>
                  <a:pt x="6875" y="265"/>
                </a:lnTo>
                <a:lnTo>
                  <a:pt x="6876" y="265"/>
                </a:lnTo>
                <a:lnTo>
                  <a:pt x="6877" y="264"/>
                </a:lnTo>
                <a:lnTo>
                  <a:pt x="6878" y="262"/>
                </a:lnTo>
                <a:lnTo>
                  <a:pt x="6879" y="258"/>
                </a:lnTo>
                <a:lnTo>
                  <a:pt x="6880" y="262"/>
                </a:lnTo>
                <a:lnTo>
                  <a:pt x="6881" y="265"/>
                </a:lnTo>
                <a:lnTo>
                  <a:pt x="6882" y="263"/>
                </a:lnTo>
                <a:lnTo>
                  <a:pt x="6883" y="269"/>
                </a:lnTo>
                <a:lnTo>
                  <a:pt x="6884" y="274"/>
                </a:lnTo>
                <a:lnTo>
                  <a:pt x="6885" y="269"/>
                </a:lnTo>
                <a:lnTo>
                  <a:pt x="6886" y="269"/>
                </a:lnTo>
                <a:lnTo>
                  <a:pt x="6887" y="269"/>
                </a:lnTo>
                <a:lnTo>
                  <a:pt x="6888" y="267"/>
                </a:lnTo>
                <a:lnTo>
                  <a:pt x="6889" y="263"/>
                </a:lnTo>
                <a:lnTo>
                  <a:pt x="6890" y="266"/>
                </a:lnTo>
                <a:lnTo>
                  <a:pt x="6891" y="271"/>
                </a:lnTo>
                <a:lnTo>
                  <a:pt x="6891" y="274"/>
                </a:lnTo>
                <a:lnTo>
                  <a:pt x="6892" y="269"/>
                </a:lnTo>
                <a:lnTo>
                  <a:pt x="6893" y="267"/>
                </a:lnTo>
                <a:lnTo>
                  <a:pt x="6894" y="267"/>
                </a:lnTo>
                <a:lnTo>
                  <a:pt x="6895" y="265"/>
                </a:lnTo>
                <a:lnTo>
                  <a:pt x="6896" y="274"/>
                </a:lnTo>
                <a:lnTo>
                  <a:pt x="6897" y="268"/>
                </a:lnTo>
                <a:lnTo>
                  <a:pt x="6898" y="262"/>
                </a:lnTo>
                <a:lnTo>
                  <a:pt x="6899" y="274"/>
                </a:lnTo>
                <a:lnTo>
                  <a:pt x="6900" y="268"/>
                </a:lnTo>
                <a:lnTo>
                  <a:pt x="6901" y="265"/>
                </a:lnTo>
                <a:lnTo>
                  <a:pt x="6902" y="267"/>
                </a:lnTo>
                <a:lnTo>
                  <a:pt x="6903" y="242"/>
                </a:lnTo>
                <a:lnTo>
                  <a:pt x="6904" y="220"/>
                </a:lnTo>
                <a:lnTo>
                  <a:pt x="6905" y="167"/>
                </a:lnTo>
                <a:lnTo>
                  <a:pt x="6906" y="74"/>
                </a:lnTo>
                <a:lnTo>
                  <a:pt x="6907" y="46"/>
                </a:lnTo>
                <a:lnTo>
                  <a:pt x="6908" y="79"/>
                </a:lnTo>
                <a:lnTo>
                  <a:pt x="6909" y="156"/>
                </a:lnTo>
                <a:lnTo>
                  <a:pt x="6910" y="180"/>
                </a:lnTo>
                <a:lnTo>
                  <a:pt x="6911" y="247"/>
                </a:lnTo>
                <a:lnTo>
                  <a:pt x="6912" y="304"/>
                </a:lnTo>
                <a:lnTo>
                  <a:pt x="6913" y="318"/>
                </a:lnTo>
                <a:lnTo>
                  <a:pt x="6914" y="313"/>
                </a:lnTo>
                <a:lnTo>
                  <a:pt x="6915" y="310"/>
                </a:lnTo>
                <a:lnTo>
                  <a:pt x="6916" y="294"/>
                </a:lnTo>
                <a:lnTo>
                  <a:pt x="6917" y="294"/>
                </a:lnTo>
                <a:lnTo>
                  <a:pt x="6918" y="295"/>
                </a:lnTo>
                <a:lnTo>
                  <a:pt x="6919" y="287"/>
                </a:lnTo>
                <a:lnTo>
                  <a:pt x="6920" y="286"/>
                </a:lnTo>
                <a:lnTo>
                  <a:pt x="6921" y="291"/>
                </a:lnTo>
                <a:lnTo>
                  <a:pt x="6922" y="295"/>
                </a:lnTo>
                <a:lnTo>
                  <a:pt x="6922" y="286"/>
                </a:lnTo>
                <a:lnTo>
                  <a:pt x="6923" y="290"/>
                </a:lnTo>
                <a:lnTo>
                  <a:pt x="6924" y="294"/>
                </a:lnTo>
                <a:lnTo>
                  <a:pt x="6925" y="295"/>
                </a:lnTo>
                <a:lnTo>
                  <a:pt x="6926" y="298"/>
                </a:lnTo>
                <a:lnTo>
                  <a:pt x="6927" y="300"/>
                </a:lnTo>
                <a:lnTo>
                  <a:pt x="6928" y="308"/>
                </a:lnTo>
                <a:lnTo>
                  <a:pt x="6929" y="312"/>
                </a:lnTo>
                <a:lnTo>
                  <a:pt x="6930" y="311"/>
                </a:lnTo>
                <a:lnTo>
                  <a:pt x="6931" y="315"/>
                </a:lnTo>
                <a:lnTo>
                  <a:pt x="6932" y="315"/>
                </a:lnTo>
                <a:lnTo>
                  <a:pt x="6933" y="321"/>
                </a:lnTo>
                <a:lnTo>
                  <a:pt x="6934" y="334"/>
                </a:lnTo>
                <a:lnTo>
                  <a:pt x="6935" y="333"/>
                </a:lnTo>
                <a:lnTo>
                  <a:pt x="6936" y="342"/>
                </a:lnTo>
                <a:lnTo>
                  <a:pt x="6937" y="339"/>
                </a:lnTo>
                <a:lnTo>
                  <a:pt x="6938" y="346"/>
                </a:lnTo>
                <a:lnTo>
                  <a:pt x="6939" y="343"/>
                </a:lnTo>
                <a:lnTo>
                  <a:pt x="6940" y="343"/>
                </a:lnTo>
                <a:lnTo>
                  <a:pt x="6941" y="340"/>
                </a:lnTo>
                <a:lnTo>
                  <a:pt x="6942" y="325"/>
                </a:lnTo>
                <a:lnTo>
                  <a:pt x="6943" y="313"/>
                </a:lnTo>
                <a:lnTo>
                  <a:pt x="6944" y="304"/>
                </a:lnTo>
                <a:lnTo>
                  <a:pt x="6945" y="291"/>
                </a:lnTo>
                <a:lnTo>
                  <a:pt x="6946" y="278"/>
                </a:lnTo>
                <a:lnTo>
                  <a:pt x="6947" y="265"/>
                </a:lnTo>
                <a:lnTo>
                  <a:pt x="6948" y="268"/>
                </a:lnTo>
                <a:lnTo>
                  <a:pt x="6949" y="266"/>
                </a:lnTo>
                <a:lnTo>
                  <a:pt x="6950" y="273"/>
                </a:lnTo>
                <a:lnTo>
                  <a:pt x="6951" y="267"/>
                </a:lnTo>
                <a:lnTo>
                  <a:pt x="6952" y="267"/>
                </a:lnTo>
                <a:lnTo>
                  <a:pt x="6953" y="267"/>
                </a:lnTo>
                <a:lnTo>
                  <a:pt x="6953" y="267"/>
                </a:lnTo>
                <a:lnTo>
                  <a:pt x="6954" y="269"/>
                </a:lnTo>
                <a:lnTo>
                  <a:pt x="6955" y="270"/>
                </a:lnTo>
                <a:lnTo>
                  <a:pt x="6956" y="274"/>
                </a:lnTo>
                <a:lnTo>
                  <a:pt x="6957" y="275"/>
                </a:lnTo>
                <a:lnTo>
                  <a:pt x="6958" y="276"/>
                </a:lnTo>
                <a:lnTo>
                  <a:pt x="6959" y="282"/>
                </a:lnTo>
                <a:lnTo>
                  <a:pt x="6960" y="278"/>
                </a:lnTo>
                <a:lnTo>
                  <a:pt x="6961" y="280"/>
                </a:lnTo>
                <a:lnTo>
                  <a:pt x="6962" y="279"/>
                </a:lnTo>
                <a:lnTo>
                  <a:pt x="6963" y="279"/>
                </a:lnTo>
                <a:lnTo>
                  <a:pt x="6964" y="278"/>
                </a:lnTo>
                <a:lnTo>
                  <a:pt x="6965" y="281"/>
                </a:lnTo>
                <a:lnTo>
                  <a:pt x="6966" y="280"/>
                </a:lnTo>
                <a:lnTo>
                  <a:pt x="6967" y="286"/>
                </a:lnTo>
                <a:lnTo>
                  <a:pt x="6968" y="286"/>
                </a:lnTo>
                <a:lnTo>
                  <a:pt x="6969" y="279"/>
                </a:lnTo>
                <a:lnTo>
                  <a:pt x="6970" y="279"/>
                </a:lnTo>
                <a:lnTo>
                  <a:pt x="6971" y="276"/>
                </a:lnTo>
                <a:lnTo>
                  <a:pt x="6972" y="282"/>
                </a:lnTo>
                <a:lnTo>
                  <a:pt x="6973" y="278"/>
                </a:lnTo>
                <a:lnTo>
                  <a:pt x="6974" y="274"/>
                </a:lnTo>
                <a:lnTo>
                  <a:pt x="6975" y="282"/>
                </a:lnTo>
                <a:lnTo>
                  <a:pt x="6976" y="283"/>
                </a:lnTo>
                <a:lnTo>
                  <a:pt x="6977" y="281"/>
                </a:lnTo>
                <a:lnTo>
                  <a:pt x="6978" y="266"/>
                </a:lnTo>
                <a:lnTo>
                  <a:pt x="6979" y="271"/>
                </a:lnTo>
                <a:lnTo>
                  <a:pt x="6980" y="275"/>
                </a:lnTo>
                <a:lnTo>
                  <a:pt x="6981" y="263"/>
                </a:lnTo>
                <a:lnTo>
                  <a:pt x="6982" y="267"/>
                </a:lnTo>
                <a:lnTo>
                  <a:pt x="6983" y="264"/>
                </a:lnTo>
                <a:lnTo>
                  <a:pt x="6984" y="274"/>
                </a:lnTo>
                <a:lnTo>
                  <a:pt x="6984" y="272"/>
                </a:lnTo>
                <a:lnTo>
                  <a:pt x="6985" y="273"/>
                </a:lnTo>
                <a:lnTo>
                  <a:pt x="6986" y="276"/>
                </a:lnTo>
                <a:lnTo>
                  <a:pt x="6987" y="272"/>
                </a:lnTo>
                <a:lnTo>
                  <a:pt x="6988" y="269"/>
                </a:lnTo>
                <a:lnTo>
                  <a:pt x="6989" y="274"/>
                </a:lnTo>
                <a:lnTo>
                  <a:pt x="6990" y="280"/>
                </a:lnTo>
                <a:lnTo>
                  <a:pt x="6991" y="268"/>
                </a:lnTo>
                <a:lnTo>
                  <a:pt x="6992" y="276"/>
                </a:lnTo>
                <a:lnTo>
                  <a:pt x="6993" y="277"/>
                </a:lnTo>
                <a:lnTo>
                  <a:pt x="6994" y="276"/>
                </a:lnTo>
                <a:lnTo>
                  <a:pt x="6995" y="272"/>
                </a:lnTo>
                <a:lnTo>
                  <a:pt x="6996" y="275"/>
                </a:lnTo>
                <a:lnTo>
                  <a:pt x="6997" y="270"/>
                </a:lnTo>
                <a:lnTo>
                  <a:pt x="6998" y="274"/>
                </a:lnTo>
                <a:lnTo>
                  <a:pt x="6999" y="276"/>
                </a:lnTo>
                <a:lnTo>
                  <a:pt x="7000" y="277"/>
                </a:lnTo>
                <a:lnTo>
                  <a:pt x="7001" y="274"/>
                </a:lnTo>
                <a:lnTo>
                  <a:pt x="7002" y="273"/>
                </a:lnTo>
                <a:lnTo>
                  <a:pt x="7003" y="272"/>
                </a:lnTo>
                <a:lnTo>
                  <a:pt x="7004" y="271"/>
                </a:lnTo>
                <a:lnTo>
                  <a:pt x="7005" y="261"/>
                </a:lnTo>
                <a:lnTo>
                  <a:pt x="7006" y="232"/>
                </a:lnTo>
                <a:lnTo>
                  <a:pt x="7007" y="192"/>
                </a:lnTo>
                <a:lnTo>
                  <a:pt x="7008" y="90"/>
                </a:lnTo>
                <a:lnTo>
                  <a:pt x="7009" y="52"/>
                </a:lnTo>
                <a:lnTo>
                  <a:pt x="7010" y="79"/>
                </a:lnTo>
                <a:lnTo>
                  <a:pt x="7011" y="161"/>
                </a:lnTo>
                <a:lnTo>
                  <a:pt x="7012" y="185"/>
                </a:lnTo>
                <a:lnTo>
                  <a:pt x="7013" y="252"/>
                </a:lnTo>
                <a:lnTo>
                  <a:pt x="7014" y="314"/>
                </a:lnTo>
                <a:lnTo>
                  <a:pt x="7015" y="320"/>
                </a:lnTo>
                <a:lnTo>
                  <a:pt x="7015" y="321"/>
                </a:lnTo>
                <a:lnTo>
                  <a:pt x="7016" y="318"/>
                </a:lnTo>
                <a:lnTo>
                  <a:pt x="7017" y="313"/>
                </a:lnTo>
                <a:lnTo>
                  <a:pt x="7018" y="304"/>
                </a:lnTo>
                <a:lnTo>
                  <a:pt x="7019" y="295"/>
                </a:lnTo>
                <a:lnTo>
                  <a:pt x="7020" y="292"/>
                </a:lnTo>
                <a:lnTo>
                  <a:pt x="7021" y="292"/>
                </a:lnTo>
                <a:lnTo>
                  <a:pt x="7022" y="304"/>
                </a:lnTo>
                <a:lnTo>
                  <a:pt x="7023" y="298"/>
                </a:lnTo>
                <a:lnTo>
                  <a:pt x="7024" y="302"/>
                </a:lnTo>
                <a:lnTo>
                  <a:pt x="7025" y="303"/>
                </a:lnTo>
                <a:lnTo>
                  <a:pt x="7026" y="309"/>
                </a:lnTo>
                <a:lnTo>
                  <a:pt x="7027" y="311"/>
                </a:lnTo>
                <a:lnTo>
                  <a:pt x="7028" y="312"/>
                </a:lnTo>
                <a:lnTo>
                  <a:pt x="7029" y="311"/>
                </a:lnTo>
                <a:lnTo>
                  <a:pt x="7030" y="317"/>
                </a:lnTo>
                <a:lnTo>
                  <a:pt x="7031" y="313"/>
                </a:lnTo>
                <a:lnTo>
                  <a:pt x="7032" y="316"/>
                </a:lnTo>
                <a:lnTo>
                  <a:pt x="7033" y="333"/>
                </a:lnTo>
                <a:lnTo>
                  <a:pt x="7034" y="328"/>
                </a:lnTo>
                <a:lnTo>
                  <a:pt x="7035" y="335"/>
                </a:lnTo>
                <a:lnTo>
                  <a:pt x="7036" y="330"/>
                </a:lnTo>
                <a:lnTo>
                  <a:pt x="7037" y="348"/>
                </a:lnTo>
                <a:lnTo>
                  <a:pt x="7038" y="349"/>
                </a:lnTo>
                <a:lnTo>
                  <a:pt x="7039" y="351"/>
                </a:lnTo>
                <a:lnTo>
                  <a:pt x="7040" y="352"/>
                </a:lnTo>
                <a:lnTo>
                  <a:pt x="7041" y="352"/>
                </a:lnTo>
                <a:lnTo>
                  <a:pt x="7042" y="354"/>
                </a:lnTo>
                <a:lnTo>
                  <a:pt x="7043" y="346"/>
                </a:lnTo>
                <a:lnTo>
                  <a:pt x="7044" y="333"/>
                </a:lnTo>
                <a:lnTo>
                  <a:pt x="7045" y="327"/>
                </a:lnTo>
                <a:lnTo>
                  <a:pt x="7046" y="304"/>
                </a:lnTo>
                <a:lnTo>
                  <a:pt x="7047" y="295"/>
                </a:lnTo>
                <a:lnTo>
                  <a:pt x="7047" y="287"/>
                </a:lnTo>
                <a:lnTo>
                  <a:pt x="7048" y="276"/>
                </a:lnTo>
                <a:lnTo>
                  <a:pt x="7049" y="274"/>
                </a:lnTo>
                <a:lnTo>
                  <a:pt x="7050" y="275"/>
                </a:lnTo>
                <a:lnTo>
                  <a:pt x="7051" y="274"/>
                </a:lnTo>
                <a:lnTo>
                  <a:pt x="7052" y="274"/>
                </a:lnTo>
                <a:lnTo>
                  <a:pt x="7053" y="278"/>
                </a:lnTo>
                <a:lnTo>
                  <a:pt x="7054" y="275"/>
                </a:lnTo>
                <a:lnTo>
                  <a:pt x="7055" y="275"/>
                </a:lnTo>
                <a:lnTo>
                  <a:pt x="7056" y="271"/>
                </a:lnTo>
                <a:lnTo>
                  <a:pt x="7057" y="278"/>
                </a:lnTo>
                <a:lnTo>
                  <a:pt x="7058" y="278"/>
                </a:lnTo>
                <a:lnTo>
                  <a:pt x="7059" y="283"/>
                </a:lnTo>
                <a:lnTo>
                  <a:pt x="7060" y="282"/>
                </a:lnTo>
                <a:lnTo>
                  <a:pt x="7061" y="287"/>
                </a:lnTo>
                <a:lnTo>
                  <a:pt x="7062" y="282"/>
                </a:lnTo>
                <a:lnTo>
                  <a:pt x="7063" y="285"/>
                </a:lnTo>
                <a:lnTo>
                  <a:pt x="7064" y="287"/>
                </a:lnTo>
                <a:lnTo>
                  <a:pt x="7065" y="286"/>
                </a:lnTo>
                <a:lnTo>
                  <a:pt x="7066" y="286"/>
                </a:lnTo>
                <a:lnTo>
                  <a:pt x="7067" y="284"/>
                </a:lnTo>
                <a:lnTo>
                  <a:pt x="7068" y="291"/>
                </a:lnTo>
                <a:lnTo>
                  <a:pt x="7069" y="289"/>
                </a:lnTo>
                <a:lnTo>
                  <a:pt x="7070" y="286"/>
                </a:lnTo>
                <a:lnTo>
                  <a:pt x="7071" y="282"/>
                </a:lnTo>
                <a:lnTo>
                  <a:pt x="7072" y="283"/>
                </a:lnTo>
                <a:lnTo>
                  <a:pt x="7073" y="285"/>
                </a:lnTo>
                <a:lnTo>
                  <a:pt x="7074" y="286"/>
                </a:lnTo>
                <a:lnTo>
                  <a:pt x="7075" y="281"/>
                </a:lnTo>
                <a:lnTo>
                  <a:pt x="7076" y="291"/>
                </a:lnTo>
                <a:lnTo>
                  <a:pt x="7077" y="291"/>
                </a:lnTo>
                <a:lnTo>
                  <a:pt x="7078" y="284"/>
                </a:lnTo>
                <a:lnTo>
                  <a:pt x="7078" y="281"/>
                </a:lnTo>
                <a:lnTo>
                  <a:pt x="7079" y="280"/>
                </a:lnTo>
                <a:lnTo>
                  <a:pt x="7080" y="276"/>
                </a:lnTo>
                <a:lnTo>
                  <a:pt x="7081" y="270"/>
                </a:lnTo>
                <a:lnTo>
                  <a:pt x="7082" y="275"/>
                </a:lnTo>
                <a:lnTo>
                  <a:pt x="7083" y="271"/>
                </a:lnTo>
                <a:lnTo>
                  <a:pt x="7084" y="271"/>
                </a:lnTo>
                <a:lnTo>
                  <a:pt x="7085" y="274"/>
                </a:lnTo>
                <a:lnTo>
                  <a:pt x="7086" y="273"/>
                </a:lnTo>
                <a:lnTo>
                  <a:pt x="7087" y="276"/>
                </a:lnTo>
                <a:lnTo>
                  <a:pt x="7088" y="277"/>
                </a:lnTo>
                <a:lnTo>
                  <a:pt x="7089" y="279"/>
                </a:lnTo>
                <a:lnTo>
                  <a:pt x="7090" y="273"/>
                </a:lnTo>
                <a:lnTo>
                  <a:pt x="7091" y="273"/>
                </a:lnTo>
                <a:lnTo>
                  <a:pt x="7092" y="281"/>
                </a:lnTo>
                <a:lnTo>
                  <a:pt x="7093" y="277"/>
                </a:lnTo>
                <a:lnTo>
                  <a:pt x="7094" y="279"/>
                </a:lnTo>
                <a:lnTo>
                  <a:pt x="7095" y="278"/>
                </a:lnTo>
                <a:lnTo>
                  <a:pt x="7096" y="275"/>
                </a:lnTo>
                <a:lnTo>
                  <a:pt x="7097" y="277"/>
                </a:lnTo>
                <a:lnTo>
                  <a:pt x="7098" y="275"/>
                </a:lnTo>
                <a:lnTo>
                  <a:pt x="7099" y="278"/>
                </a:lnTo>
                <a:lnTo>
                  <a:pt x="7100" y="275"/>
                </a:lnTo>
                <a:lnTo>
                  <a:pt x="7101" y="280"/>
                </a:lnTo>
                <a:lnTo>
                  <a:pt x="7102" y="272"/>
                </a:lnTo>
                <a:lnTo>
                  <a:pt x="7103" y="284"/>
                </a:lnTo>
                <a:lnTo>
                  <a:pt x="7104" y="279"/>
                </a:lnTo>
                <a:lnTo>
                  <a:pt x="7105" y="272"/>
                </a:lnTo>
                <a:lnTo>
                  <a:pt x="7106" y="274"/>
                </a:lnTo>
                <a:lnTo>
                  <a:pt x="7107" y="266"/>
                </a:lnTo>
                <a:lnTo>
                  <a:pt x="7108" y="239"/>
                </a:lnTo>
                <a:lnTo>
                  <a:pt x="7109" y="206"/>
                </a:lnTo>
                <a:lnTo>
                  <a:pt x="7109" y="113"/>
                </a:lnTo>
                <a:lnTo>
                  <a:pt x="7110" y="54"/>
                </a:lnTo>
                <a:lnTo>
                  <a:pt x="7111" y="77"/>
                </a:lnTo>
                <a:lnTo>
                  <a:pt x="7112" y="138"/>
                </a:lnTo>
                <a:lnTo>
                  <a:pt x="7113" y="182"/>
                </a:lnTo>
                <a:lnTo>
                  <a:pt x="7114" y="229"/>
                </a:lnTo>
                <a:lnTo>
                  <a:pt x="7115" y="287"/>
                </a:lnTo>
                <a:lnTo>
                  <a:pt x="7116" y="329"/>
                </a:lnTo>
                <a:lnTo>
                  <a:pt x="7117" y="333"/>
                </a:lnTo>
                <a:lnTo>
                  <a:pt x="7118" y="325"/>
                </a:lnTo>
                <a:lnTo>
                  <a:pt x="7119" y="318"/>
                </a:lnTo>
                <a:lnTo>
                  <a:pt x="7120" y="305"/>
                </a:lnTo>
                <a:lnTo>
                  <a:pt x="7121" y="300"/>
                </a:lnTo>
                <a:lnTo>
                  <a:pt x="7122" y="300"/>
                </a:lnTo>
                <a:lnTo>
                  <a:pt x="7123" y="303"/>
                </a:lnTo>
                <a:lnTo>
                  <a:pt x="7124" y="300"/>
                </a:lnTo>
                <a:lnTo>
                  <a:pt x="7125" y="303"/>
                </a:lnTo>
                <a:lnTo>
                  <a:pt x="7126" y="308"/>
                </a:lnTo>
                <a:lnTo>
                  <a:pt x="7127" y="308"/>
                </a:lnTo>
                <a:lnTo>
                  <a:pt x="7128" y="310"/>
                </a:lnTo>
                <a:lnTo>
                  <a:pt x="7129" y="315"/>
                </a:lnTo>
                <a:lnTo>
                  <a:pt x="7130" y="308"/>
                </a:lnTo>
                <a:lnTo>
                  <a:pt x="7131" y="309"/>
                </a:lnTo>
                <a:lnTo>
                  <a:pt x="7132" y="319"/>
                </a:lnTo>
                <a:lnTo>
                  <a:pt x="7133" y="321"/>
                </a:lnTo>
                <a:lnTo>
                  <a:pt x="7134" y="318"/>
                </a:lnTo>
                <a:lnTo>
                  <a:pt x="7135" y="332"/>
                </a:lnTo>
                <a:lnTo>
                  <a:pt x="7136" y="330"/>
                </a:lnTo>
                <a:lnTo>
                  <a:pt x="7137" y="336"/>
                </a:lnTo>
                <a:lnTo>
                  <a:pt x="7138" y="339"/>
                </a:lnTo>
                <a:lnTo>
                  <a:pt x="7139" y="348"/>
                </a:lnTo>
                <a:lnTo>
                  <a:pt x="7140" y="345"/>
                </a:lnTo>
                <a:lnTo>
                  <a:pt x="7140" y="355"/>
                </a:lnTo>
                <a:lnTo>
                  <a:pt x="7141" y="354"/>
                </a:lnTo>
                <a:lnTo>
                  <a:pt x="7142" y="357"/>
                </a:lnTo>
                <a:lnTo>
                  <a:pt x="7143" y="361"/>
                </a:lnTo>
                <a:lnTo>
                  <a:pt x="7144" y="351"/>
                </a:lnTo>
                <a:lnTo>
                  <a:pt x="7145" y="345"/>
                </a:lnTo>
                <a:lnTo>
                  <a:pt x="7146" y="336"/>
                </a:lnTo>
                <a:lnTo>
                  <a:pt x="7147" y="320"/>
                </a:lnTo>
                <a:lnTo>
                  <a:pt x="7148" y="305"/>
                </a:lnTo>
                <a:lnTo>
                  <a:pt x="7149" y="294"/>
                </a:lnTo>
                <a:lnTo>
                  <a:pt x="7150" y="287"/>
                </a:lnTo>
                <a:lnTo>
                  <a:pt x="7151" y="285"/>
                </a:lnTo>
                <a:lnTo>
                  <a:pt x="7152" y="277"/>
                </a:lnTo>
                <a:lnTo>
                  <a:pt x="7153" y="278"/>
                </a:lnTo>
                <a:lnTo>
                  <a:pt x="7154" y="280"/>
                </a:lnTo>
                <a:lnTo>
                  <a:pt x="7155" y="279"/>
                </a:lnTo>
                <a:lnTo>
                  <a:pt x="7156" y="276"/>
                </a:lnTo>
                <a:lnTo>
                  <a:pt x="7157" y="279"/>
                </a:lnTo>
                <a:lnTo>
                  <a:pt x="7158" y="276"/>
                </a:lnTo>
                <a:lnTo>
                  <a:pt x="7159" y="282"/>
                </a:lnTo>
                <a:lnTo>
                  <a:pt x="7160" y="282"/>
                </a:lnTo>
                <a:lnTo>
                  <a:pt x="7161" y="282"/>
                </a:lnTo>
                <a:lnTo>
                  <a:pt x="7162" y="287"/>
                </a:lnTo>
                <a:lnTo>
                  <a:pt x="7163" y="287"/>
                </a:lnTo>
                <a:lnTo>
                  <a:pt x="7164" y="289"/>
                </a:lnTo>
                <a:lnTo>
                  <a:pt x="7165" y="293"/>
                </a:lnTo>
                <a:lnTo>
                  <a:pt x="7166" y="288"/>
                </a:lnTo>
                <a:lnTo>
                  <a:pt x="7167" y="282"/>
                </a:lnTo>
                <a:lnTo>
                  <a:pt x="7168" y="290"/>
                </a:lnTo>
                <a:lnTo>
                  <a:pt x="7169" y="290"/>
                </a:lnTo>
                <a:lnTo>
                  <a:pt x="7170" y="294"/>
                </a:lnTo>
                <a:lnTo>
                  <a:pt x="7171" y="292"/>
                </a:lnTo>
                <a:lnTo>
                  <a:pt x="7171" y="291"/>
                </a:lnTo>
                <a:lnTo>
                  <a:pt x="7172" y="290"/>
                </a:lnTo>
                <a:lnTo>
                  <a:pt x="7173" y="287"/>
                </a:lnTo>
                <a:lnTo>
                  <a:pt x="7174" y="287"/>
                </a:lnTo>
                <a:lnTo>
                  <a:pt x="7175" y="286"/>
                </a:lnTo>
                <a:lnTo>
                  <a:pt x="7176" y="295"/>
                </a:lnTo>
                <a:lnTo>
                  <a:pt x="7177" y="291"/>
                </a:lnTo>
                <a:lnTo>
                  <a:pt x="7178" y="292"/>
                </a:lnTo>
                <a:lnTo>
                  <a:pt x="7179" y="291"/>
                </a:lnTo>
                <a:lnTo>
                  <a:pt x="7180" y="288"/>
                </a:lnTo>
                <a:lnTo>
                  <a:pt x="7181" y="281"/>
                </a:lnTo>
                <a:lnTo>
                  <a:pt x="7182" y="278"/>
                </a:lnTo>
                <a:lnTo>
                  <a:pt x="7183" y="284"/>
                </a:lnTo>
                <a:lnTo>
                  <a:pt x="7184" y="281"/>
                </a:lnTo>
                <a:lnTo>
                  <a:pt x="7185" y="278"/>
                </a:lnTo>
                <a:lnTo>
                  <a:pt x="7186" y="280"/>
                </a:lnTo>
                <a:lnTo>
                  <a:pt x="7187" y="278"/>
                </a:lnTo>
                <a:lnTo>
                  <a:pt x="7188" y="282"/>
                </a:lnTo>
                <a:lnTo>
                  <a:pt x="7189" y="286"/>
                </a:lnTo>
                <a:lnTo>
                  <a:pt x="7190" y="282"/>
                </a:lnTo>
                <a:lnTo>
                  <a:pt x="7191" y="279"/>
                </a:lnTo>
                <a:lnTo>
                  <a:pt x="7192" y="276"/>
                </a:lnTo>
                <a:lnTo>
                  <a:pt x="7193" y="280"/>
                </a:lnTo>
                <a:lnTo>
                  <a:pt x="7194" y="291"/>
                </a:lnTo>
                <a:lnTo>
                  <a:pt x="7195" y="283"/>
                </a:lnTo>
                <a:lnTo>
                  <a:pt x="7196" y="284"/>
                </a:lnTo>
                <a:lnTo>
                  <a:pt x="7197" y="287"/>
                </a:lnTo>
                <a:lnTo>
                  <a:pt x="7198" y="278"/>
                </a:lnTo>
                <a:lnTo>
                  <a:pt x="7199" y="280"/>
                </a:lnTo>
                <a:lnTo>
                  <a:pt x="7200" y="284"/>
                </a:lnTo>
                <a:lnTo>
                  <a:pt x="7201" y="282"/>
                </a:lnTo>
                <a:lnTo>
                  <a:pt x="7202" y="286"/>
                </a:lnTo>
                <a:lnTo>
                  <a:pt x="7202" y="288"/>
                </a:lnTo>
                <a:lnTo>
                  <a:pt x="7203" y="278"/>
                </a:lnTo>
                <a:lnTo>
                  <a:pt x="7204" y="281"/>
                </a:lnTo>
                <a:lnTo>
                  <a:pt x="7205" y="287"/>
                </a:lnTo>
                <a:lnTo>
                  <a:pt x="7206" y="284"/>
                </a:lnTo>
                <a:lnTo>
                  <a:pt x="7207" y="282"/>
                </a:lnTo>
                <a:lnTo>
                  <a:pt x="7208" y="274"/>
                </a:lnTo>
                <a:lnTo>
                  <a:pt x="7209" y="267"/>
                </a:lnTo>
                <a:lnTo>
                  <a:pt x="7210" y="238"/>
                </a:lnTo>
                <a:lnTo>
                  <a:pt x="7211" y="199"/>
                </a:lnTo>
                <a:lnTo>
                  <a:pt x="7212" y="100"/>
                </a:lnTo>
                <a:lnTo>
                  <a:pt x="7213" y="54"/>
                </a:lnTo>
                <a:lnTo>
                  <a:pt x="7214" y="85"/>
                </a:lnTo>
                <a:lnTo>
                  <a:pt x="7215" y="156"/>
                </a:lnTo>
                <a:lnTo>
                  <a:pt x="7216" y="182"/>
                </a:lnTo>
                <a:lnTo>
                  <a:pt x="7217" y="258"/>
                </a:lnTo>
                <a:lnTo>
                  <a:pt x="7218" y="315"/>
                </a:lnTo>
                <a:lnTo>
                  <a:pt x="7219" y="333"/>
                </a:lnTo>
                <a:lnTo>
                  <a:pt x="7220" y="333"/>
                </a:lnTo>
                <a:lnTo>
                  <a:pt x="7221" y="328"/>
                </a:lnTo>
                <a:lnTo>
                  <a:pt x="7222" y="316"/>
                </a:lnTo>
                <a:lnTo>
                  <a:pt x="7223" y="306"/>
                </a:lnTo>
                <a:lnTo>
                  <a:pt x="7224" y="303"/>
                </a:lnTo>
                <a:lnTo>
                  <a:pt x="7225" y="308"/>
                </a:lnTo>
                <a:lnTo>
                  <a:pt x="7226" y="306"/>
                </a:lnTo>
                <a:lnTo>
                  <a:pt x="7227" y="304"/>
                </a:lnTo>
                <a:lnTo>
                  <a:pt x="7228" y="305"/>
                </a:lnTo>
                <a:lnTo>
                  <a:pt x="7229" y="313"/>
                </a:lnTo>
                <a:lnTo>
                  <a:pt x="7230" y="309"/>
                </a:lnTo>
                <a:lnTo>
                  <a:pt x="7231" y="308"/>
                </a:lnTo>
                <a:lnTo>
                  <a:pt x="7232" y="312"/>
                </a:lnTo>
                <a:lnTo>
                  <a:pt x="7233" y="313"/>
                </a:lnTo>
                <a:lnTo>
                  <a:pt x="7234" y="313"/>
                </a:lnTo>
                <a:lnTo>
                  <a:pt x="7235" y="317"/>
                </a:lnTo>
                <a:lnTo>
                  <a:pt x="7236" y="319"/>
                </a:lnTo>
                <a:lnTo>
                  <a:pt x="7237" y="332"/>
                </a:lnTo>
                <a:lnTo>
                  <a:pt x="7238" y="333"/>
                </a:lnTo>
                <a:lnTo>
                  <a:pt x="7239" y="330"/>
                </a:lnTo>
                <a:lnTo>
                  <a:pt x="7240" y="340"/>
                </a:lnTo>
                <a:lnTo>
                  <a:pt x="7241" y="346"/>
                </a:lnTo>
                <a:lnTo>
                  <a:pt x="7241" y="342"/>
                </a:lnTo>
                <a:lnTo>
                  <a:pt x="7242" y="347"/>
                </a:lnTo>
                <a:lnTo>
                  <a:pt x="7243" y="359"/>
                </a:lnTo>
                <a:lnTo>
                  <a:pt x="7244" y="366"/>
                </a:lnTo>
                <a:lnTo>
                  <a:pt x="7245" y="361"/>
                </a:lnTo>
                <a:lnTo>
                  <a:pt x="7246" y="359"/>
                </a:lnTo>
                <a:lnTo>
                  <a:pt x="7247" y="357"/>
                </a:lnTo>
                <a:lnTo>
                  <a:pt x="7248" y="344"/>
                </a:lnTo>
                <a:lnTo>
                  <a:pt x="7249" y="332"/>
                </a:lnTo>
                <a:lnTo>
                  <a:pt x="7250" y="317"/>
                </a:lnTo>
                <a:lnTo>
                  <a:pt x="7251" y="301"/>
                </a:lnTo>
                <a:lnTo>
                  <a:pt x="7252" y="294"/>
                </a:lnTo>
                <a:lnTo>
                  <a:pt x="7253" y="287"/>
                </a:lnTo>
                <a:lnTo>
                  <a:pt x="7254" y="285"/>
                </a:lnTo>
                <a:lnTo>
                  <a:pt x="7255" y="279"/>
                </a:lnTo>
                <a:lnTo>
                  <a:pt x="7256" y="282"/>
                </a:lnTo>
                <a:lnTo>
                  <a:pt x="7257" y="279"/>
                </a:lnTo>
                <a:lnTo>
                  <a:pt x="7258" y="279"/>
                </a:lnTo>
                <a:lnTo>
                  <a:pt x="7259" y="279"/>
                </a:lnTo>
                <a:lnTo>
                  <a:pt x="7260" y="283"/>
                </a:lnTo>
                <a:lnTo>
                  <a:pt x="7261" y="287"/>
                </a:lnTo>
                <a:lnTo>
                  <a:pt x="7262" y="283"/>
                </a:lnTo>
                <a:lnTo>
                  <a:pt x="7263" y="285"/>
                </a:lnTo>
                <a:lnTo>
                  <a:pt x="7264" y="289"/>
                </a:lnTo>
                <a:lnTo>
                  <a:pt x="7265" y="289"/>
                </a:lnTo>
                <a:lnTo>
                  <a:pt x="7266" y="282"/>
                </a:lnTo>
                <a:lnTo>
                  <a:pt x="7267" y="293"/>
                </a:lnTo>
                <a:lnTo>
                  <a:pt x="7268" y="295"/>
                </a:lnTo>
                <a:lnTo>
                  <a:pt x="7269" y="290"/>
                </a:lnTo>
                <a:lnTo>
                  <a:pt x="7270" y="296"/>
                </a:lnTo>
                <a:lnTo>
                  <a:pt x="7271" y="296"/>
                </a:lnTo>
                <a:lnTo>
                  <a:pt x="7272" y="292"/>
                </a:lnTo>
                <a:lnTo>
                  <a:pt x="7273" y="293"/>
                </a:lnTo>
                <a:lnTo>
                  <a:pt x="7273" y="291"/>
                </a:lnTo>
                <a:lnTo>
                  <a:pt x="7274" y="294"/>
                </a:lnTo>
                <a:lnTo>
                  <a:pt x="7275" y="291"/>
                </a:lnTo>
                <a:lnTo>
                  <a:pt x="7276" y="293"/>
                </a:lnTo>
                <a:lnTo>
                  <a:pt x="7277" y="290"/>
                </a:lnTo>
                <a:lnTo>
                  <a:pt x="7278" y="295"/>
                </a:lnTo>
                <a:lnTo>
                  <a:pt x="7279" y="292"/>
                </a:lnTo>
                <a:lnTo>
                  <a:pt x="7280" y="291"/>
                </a:lnTo>
                <a:lnTo>
                  <a:pt x="7281" y="291"/>
                </a:lnTo>
                <a:lnTo>
                  <a:pt x="7282" y="291"/>
                </a:lnTo>
                <a:lnTo>
                  <a:pt x="7283" y="284"/>
                </a:lnTo>
                <a:lnTo>
                  <a:pt x="7284" y="282"/>
                </a:lnTo>
                <a:lnTo>
                  <a:pt x="7285" y="281"/>
                </a:lnTo>
                <a:lnTo>
                  <a:pt x="7286" y="280"/>
                </a:lnTo>
                <a:lnTo>
                  <a:pt x="7287" y="284"/>
                </a:lnTo>
                <a:lnTo>
                  <a:pt x="7288" y="279"/>
                </a:lnTo>
                <a:lnTo>
                  <a:pt x="7289" y="278"/>
                </a:lnTo>
                <a:lnTo>
                  <a:pt x="7290" y="275"/>
                </a:lnTo>
                <a:lnTo>
                  <a:pt x="7291" y="282"/>
                </a:lnTo>
                <a:lnTo>
                  <a:pt x="7292" y="280"/>
                </a:lnTo>
                <a:lnTo>
                  <a:pt x="7293" y="286"/>
                </a:lnTo>
                <a:lnTo>
                  <a:pt x="7294" y="287"/>
                </a:lnTo>
                <a:lnTo>
                  <a:pt x="7295" y="277"/>
                </a:lnTo>
                <a:lnTo>
                  <a:pt x="7296" y="279"/>
                </a:lnTo>
                <a:lnTo>
                  <a:pt x="7297" y="282"/>
                </a:lnTo>
                <a:lnTo>
                  <a:pt x="7298" y="282"/>
                </a:lnTo>
                <a:lnTo>
                  <a:pt x="7299" y="282"/>
                </a:lnTo>
                <a:lnTo>
                  <a:pt x="7300" y="284"/>
                </a:lnTo>
                <a:lnTo>
                  <a:pt x="7301" y="282"/>
                </a:lnTo>
                <a:lnTo>
                  <a:pt x="7302" y="286"/>
                </a:lnTo>
                <a:lnTo>
                  <a:pt x="7303" y="283"/>
                </a:lnTo>
                <a:lnTo>
                  <a:pt x="7304" y="282"/>
                </a:lnTo>
                <a:lnTo>
                  <a:pt x="7304" y="282"/>
                </a:lnTo>
                <a:lnTo>
                  <a:pt x="7305" y="282"/>
                </a:lnTo>
                <a:lnTo>
                  <a:pt x="7306" y="282"/>
                </a:lnTo>
                <a:lnTo>
                  <a:pt x="7307" y="284"/>
                </a:lnTo>
                <a:lnTo>
                  <a:pt x="7308" y="285"/>
                </a:lnTo>
                <a:lnTo>
                  <a:pt x="7309" y="279"/>
                </a:lnTo>
                <a:lnTo>
                  <a:pt x="7310" y="277"/>
                </a:lnTo>
                <a:lnTo>
                  <a:pt x="7311" y="274"/>
                </a:lnTo>
                <a:lnTo>
                  <a:pt x="7312" y="244"/>
                </a:lnTo>
                <a:lnTo>
                  <a:pt x="7313" y="225"/>
                </a:lnTo>
                <a:lnTo>
                  <a:pt x="7314" y="134"/>
                </a:lnTo>
                <a:lnTo>
                  <a:pt x="7315" y="56"/>
                </a:lnTo>
                <a:lnTo>
                  <a:pt x="7316" y="66"/>
                </a:lnTo>
                <a:lnTo>
                  <a:pt x="7317" y="115"/>
                </a:lnTo>
                <a:lnTo>
                  <a:pt x="7318" y="173"/>
                </a:lnTo>
                <a:lnTo>
                  <a:pt x="7319" y="210"/>
                </a:lnTo>
                <a:lnTo>
                  <a:pt x="7320" y="274"/>
                </a:lnTo>
                <a:lnTo>
                  <a:pt x="7321" y="331"/>
                </a:lnTo>
                <a:lnTo>
                  <a:pt x="7322" y="348"/>
                </a:lnTo>
                <a:lnTo>
                  <a:pt x="7323" y="330"/>
                </a:lnTo>
                <a:lnTo>
                  <a:pt x="7324" y="312"/>
                </a:lnTo>
                <a:lnTo>
                  <a:pt x="7325" y="307"/>
                </a:lnTo>
                <a:lnTo>
                  <a:pt x="7326" y="303"/>
                </a:lnTo>
                <a:lnTo>
                  <a:pt x="7327" y="304"/>
                </a:lnTo>
                <a:lnTo>
                  <a:pt x="7328" y="303"/>
                </a:lnTo>
                <a:lnTo>
                  <a:pt x="7329" y="309"/>
                </a:lnTo>
                <a:lnTo>
                  <a:pt x="7330" y="308"/>
                </a:lnTo>
                <a:lnTo>
                  <a:pt x="7331" y="300"/>
                </a:lnTo>
                <a:lnTo>
                  <a:pt x="7332" y="308"/>
                </a:lnTo>
                <a:lnTo>
                  <a:pt x="7333" y="308"/>
                </a:lnTo>
                <a:lnTo>
                  <a:pt x="7334" y="313"/>
                </a:lnTo>
                <a:lnTo>
                  <a:pt x="7335" y="313"/>
                </a:lnTo>
                <a:lnTo>
                  <a:pt x="7335" y="321"/>
                </a:lnTo>
                <a:lnTo>
                  <a:pt x="7336" y="326"/>
                </a:lnTo>
                <a:lnTo>
                  <a:pt x="7337" y="314"/>
                </a:lnTo>
                <a:lnTo>
                  <a:pt x="7338" y="320"/>
                </a:lnTo>
                <a:lnTo>
                  <a:pt x="7339" y="325"/>
                </a:lnTo>
                <a:lnTo>
                  <a:pt x="7340" y="332"/>
                </a:lnTo>
                <a:lnTo>
                  <a:pt x="7341" y="333"/>
                </a:lnTo>
                <a:lnTo>
                  <a:pt x="7342" y="338"/>
                </a:lnTo>
                <a:lnTo>
                  <a:pt x="7343" y="349"/>
                </a:lnTo>
                <a:lnTo>
                  <a:pt x="7344" y="352"/>
                </a:lnTo>
                <a:lnTo>
                  <a:pt x="7345" y="356"/>
                </a:lnTo>
                <a:lnTo>
                  <a:pt x="7346" y="359"/>
                </a:lnTo>
                <a:lnTo>
                  <a:pt x="7347" y="354"/>
                </a:lnTo>
                <a:lnTo>
                  <a:pt x="7348" y="356"/>
                </a:lnTo>
                <a:lnTo>
                  <a:pt x="7349" y="360"/>
                </a:lnTo>
                <a:lnTo>
                  <a:pt x="7350" y="345"/>
                </a:lnTo>
                <a:lnTo>
                  <a:pt x="7351" y="326"/>
                </a:lnTo>
                <a:lnTo>
                  <a:pt x="7352" y="312"/>
                </a:lnTo>
                <a:lnTo>
                  <a:pt x="7353" y="304"/>
                </a:lnTo>
                <a:lnTo>
                  <a:pt x="7354" y="291"/>
                </a:lnTo>
                <a:lnTo>
                  <a:pt x="7355" y="281"/>
                </a:lnTo>
                <a:lnTo>
                  <a:pt x="7356" y="276"/>
                </a:lnTo>
                <a:lnTo>
                  <a:pt x="7357" y="277"/>
                </a:lnTo>
                <a:lnTo>
                  <a:pt x="7358" y="274"/>
                </a:lnTo>
                <a:lnTo>
                  <a:pt x="7359" y="272"/>
                </a:lnTo>
                <a:lnTo>
                  <a:pt x="7360" y="275"/>
                </a:lnTo>
                <a:lnTo>
                  <a:pt x="7361" y="277"/>
                </a:lnTo>
                <a:lnTo>
                  <a:pt x="7362" y="281"/>
                </a:lnTo>
                <a:lnTo>
                  <a:pt x="7363" y="276"/>
                </a:lnTo>
                <a:lnTo>
                  <a:pt x="7364" y="276"/>
                </a:lnTo>
                <a:lnTo>
                  <a:pt x="7365" y="278"/>
                </a:lnTo>
                <a:lnTo>
                  <a:pt x="7366" y="282"/>
                </a:lnTo>
                <a:lnTo>
                  <a:pt x="7366" y="282"/>
                </a:lnTo>
                <a:lnTo>
                  <a:pt x="7367" y="283"/>
                </a:lnTo>
                <a:lnTo>
                  <a:pt x="7368" y="284"/>
                </a:lnTo>
                <a:lnTo>
                  <a:pt x="7369" y="289"/>
                </a:lnTo>
                <a:lnTo>
                  <a:pt x="7370" y="286"/>
                </a:lnTo>
                <a:lnTo>
                  <a:pt x="7371" y="289"/>
                </a:lnTo>
                <a:lnTo>
                  <a:pt x="7372" y="291"/>
                </a:lnTo>
                <a:lnTo>
                  <a:pt x="7373" y="288"/>
                </a:lnTo>
                <a:lnTo>
                  <a:pt x="7374" y="291"/>
                </a:lnTo>
                <a:lnTo>
                  <a:pt x="7375" y="279"/>
                </a:lnTo>
                <a:lnTo>
                  <a:pt x="7376" y="282"/>
                </a:lnTo>
                <a:lnTo>
                  <a:pt x="7377" y="285"/>
                </a:lnTo>
                <a:lnTo>
                  <a:pt x="7378" y="289"/>
                </a:lnTo>
                <a:lnTo>
                  <a:pt x="7379" y="282"/>
                </a:lnTo>
                <a:lnTo>
                  <a:pt x="7380" y="282"/>
                </a:lnTo>
                <a:lnTo>
                  <a:pt x="7381" y="290"/>
                </a:lnTo>
                <a:lnTo>
                  <a:pt x="7382" y="286"/>
                </a:lnTo>
                <a:lnTo>
                  <a:pt x="7383" y="282"/>
                </a:lnTo>
                <a:lnTo>
                  <a:pt x="7384" y="282"/>
                </a:lnTo>
                <a:lnTo>
                  <a:pt x="7385" y="285"/>
                </a:lnTo>
                <a:lnTo>
                  <a:pt x="7386" y="282"/>
                </a:lnTo>
                <a:lnTo>
                  <a:pt x="7387" y="268"/>
                </a:lnTo>
                <a:lnTo>
                  <a:pt x="7388" y="274"/>
                </a:lnTo>
                <a:lnTo>
                  <a:pt x="7389" y="269"/>
                </a:lnTo>
                <a:lnTo>
                  <a:pt x="7390" y="272"/>
                </a:lnTo>
                <a:lnTo>
                  <a:pt x="7391" y="272"/>
                </a:lnTo>
                <a:lnTo>
                  <a:pt x="7392" y="273"/>
                </a:lnTo>
                <a:lnTo>
                  <a:pt x="7393" y="275"/>
                </a:lnTo>
                <a:lnTo>
                  <a:pt x="7394" y="276"/>
                </a:lnTo>
                <a:lnTo>
                  <a:pt x="7395" y="280"/>
                </a:lnTo>
                <a:lnTo>
                  <a:pt x="7396" y="280"/>
                </a:lnTo>
                <a:lnTo>
                  <a:pt x="7397" y="281"/>
                </a:lnTo>
                <a:lnTo>
                  <a:pt x="7397" y="280"/>
                </a:lnTo>
                <a:lnTo>
                  <a:pt x="7398" y="282"/>
                </a:lnTo>
                <a:lnTo>
                  <a:pt x="7399" y="273"/>
                </a:lnTo>
                <a:lnTo>
                  <a:pt x="7400" y="277"/>
                </a:lnTo>
                <a:lnTo>
                  <a:pt x="7401" y="280"/>
                </a:lnTo>
                <a:lnTo>
                  <a:pt x="7402" y="281"/>
                </a:lnTo>
                <a:lnTo>
                  <a:pt x="7403" y="279"/>
                </a:lnTo>
                <a:lnTo>
                  <a:pt x="7404" y="287"/>
                </a:lnTo>
                <a:lnTo>
                  <a:pt x="7405" y="284"/>
                </a:lnTo>
                <a:lnTo>
                  <a:pt x="7406" y="277"/>
                </a:lnTo>
                <a:lnTo>
                  <a:pt x="7407" y="284"/>
                </a:lnTo>
                <a:lnTo>
                  <a:pt x="7408" y="277"/>
                </a:lnTo>
                <a:lnTo>
                  <a:pt x="7409" y="281"/>
                </a:lnTo>
                <a:lnTo>
                  <a:pt x="7410" y="282"/>
                </a:lnTo>
                <a:lnTo>
                  <a:pt x="7411" y="276"/>
                </a:lnTo>
                <a:lnTo>
                  <a:pt x="7412" y="282"/>
                </a:lnTo>
                <a:lnTo>
                  <a:pt x="7413" y="275"/>
                </a:lnTo>
                <a:lnTo>
                  <a:pt x="7414" y="242"/>
                </a:lnTo>
                <a:lnTo>
                  <a:pt x="7415" y="220"/>
                </a:lnTo>
                <a:lnTo>
                  <a:pt x="7416" y="136"/>
                </a:lnTo>
                <a:lnTo>
                  <a:pt x="7417" y="55"/>
                </a:lnTo>
                <a:lnTo>
                  <a:pt x="7418" y="59"/>
                </a:lnTo>
                <a:lnTo>
                  <a:pt x="7419" y="117"/>
                </a:lnTo>
                <a:lnTo>
                  <a:pt x="7420" y="175"/>
                </a:lnTo>
                <a:lnTo>
                  <a:pt x="7421" y="209"/>
                </a:lnTo>
                <a:lnTo>
                  <a:pt x="7422" y="270"/>
                </a:lnTo>
                <a:lnTo>
                  <a:pt x="7423" y="330"/>
                </a:lnTo>
                <a:lnTo>
                  <a:pt x="7424" y="330"/>
                </a:lnTo>
                <a:lnTo>
                  <a:pt x="7425" y="329"/>
                </a:lnTo>
                <a:lnTo>
                  <a:pt x="7426" y="316"/>
                </a:lnTo>
                <a:lnTo>
                  <a:pt x="7427" y="296"/>
                </a:lnTo>
                <a:lnTo>
                  <a:pt x="7428" y="300"/>
                </a:lnTo>
                <a:lnTo>
                  <a:pt x="7428" y="297"/>
                </a:lnTo>
                <a:lnTo>
                  <a:pt x="7429" y="297"/>
                </a:lnTo>
                <a:lnTo>
                  <a:pt x="7430" y="303"/>
                </a:lnTo>
                <a:lnTo>
                  <a:pt x="7431" y="299"/>
                </a:lnTo>
                <a:lnTo>
                  <a:pt x="7432" y="298"/>
                </a:lnTo>
                <a:lnTo>
                  <a:pt x="7433" y="300"/>
                </a:lnTo>
                <a:lnTo>
                  <a:pt x="7434" y="297"/>
                </a:lnTo>
                <a:lnTo>
                  <a:pt x="7435" y="307"/>
                </a:lnTo>
                <a:lnTo>
                  <a:pt x="7436" y="307"/>
                </a:lnTo>
                <a:lnTo>
                  <a:pt x="7437" y="301"/>
                </a:lnTo>
                <a:lnTo>
                  <a:pt x="7438" y="309"/>
                </a:lnTo>
                <a:lnTo>
                  <a:pt x="7439" y="318"/>
                </a:lnTo>
                <a:lnTo>
                  <a:pt x="7440" y="318"/>
                </a:lnTo>
                <a:lnTo>
                  <a:pt x="7441" y="320"/>
                </a:lnTo>
                <a:lnTo>
                  <a:pt x="7442" y="318"/>
                </a:lnTo>
                <a:lnTo>
                  <a:pt x="7443" y="326"/>
                </a:lnTo>
                <a:lnTo>
                  <a:pt x="7444" y="333"/>
                </a:lnTo>
              </a:path>
            </a:pathLst>
          </a:custGeom>
          <a:noFill/>
          <a:ln w="4763" cap="flat">
            <a:solidFill>
              <a:srgbClr val="FF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0" name="Line 192"/>
          <p:cNvSpPr>
            <a:spLocks noChangeShapeType="1"/>
          </p:cNvSpPr>
          <p:nvPr/>
        </p:nvSpPr>
        <p:spPr bwMode="auto">
          <a:xfrm>
            <a:off x="138112" y="4854179"/>
            <a:ext cx="8863013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1" name="Line 193"/>
          <p:cNvSpPr>
            <a:spLocks noChangeShapeType="1"/>
          </p:cNvSpPr>
          <p:nvPr/>
        </p:nvSpPr>
        <p:spPr bwMode="auto">
          <a:xfrm flipV="1">
            <a:off x="1291829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2" name="Line 194"/>
          <p:cNvSpPr>
            <a:spLocks noChangeShapeType="1"/>
          </p:cNvSpPr>
          <p:nvPr/>
        </p:nvSpPr>
        <p:spPr bwMode="auto">
          <a:xfrm flipV="1">
            <a:off x="2445544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3" name="Line 195"/>
          <p:cNvSpPr>
            <a:spLocks noChangeShapeType="1"/>
          </p:cNvSpPr>
          <p:nvPr/>
        </p:nvSpPr>
        <p:spPr bwMode="auto">
          <a:xfrm flipV="1">
            <a:off x="3599260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4" name="Line 196"/>
          <p:cNvSpPr>
            <a:spLocks noChangeShapeType="1"/>
          </p:cNvSpPr>
          <p:nvPr/>
        </p:nvSpPr>
        <p:spPr bwMode="auto">
          <a:xfrm flipV="1">
            <a:off x="4754166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5" name="Line 197"/>
          <p:cNvSpPr>
            <a:spLocks noChangeShapeType="1"/>
          </p:cNvSpPr>
          <p:nvPr/>
        </p:nvSpPr>
        <p:spPr bwMode="auto">
          <a:xfrm flipV="1">
            <a:off x="5907881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6" name="Line 198"/>
          <p:cNvSpPr>
            <a:spLocks noChangeShapeType="1"/>
          </p:cNvSpPr>
          <p:nvPr/>
        </p:nvSpPr>
        <p:spPr bwMode="auto">
          <a:xfrm flipV="1">
            <a:off x="7062788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7" name="Line 199"/>
          <p:cNvSpPr>
            <a:spLocks noChangeShapeType="1"/>
          </p:cNvSpPr>
          <p:nvPr/>
        </p:nvSpPr>
        <p:spPr bwMode="auto">
          <a:xfrm flipV="1">
            <a:off x="8216504" y="4764882"/>
            <a:ext cx="0" cy="89297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18" name="Rectangle 200"/>
          <p:cNvSpPr>
            <a:spLocks noChangeArrowheads="1"/>
          </p:cNvSpPr>
          <p:nvPr/>
        </p:nvSpPr>
        <p:spPr bwMode="auto">
          <a:xfrm>
            <a:off x="1225154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1000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19" name="Rectangle 201"/>
          <p:cNvSpPr>
            <a:spLocks noChangeArrowheads="1"/>
          </p:cNvSpPr>
          <p:nvPr/>
        </p:nvSpPr>
        <p:spPr bwMode="auto">
          <a:xfrm>
            <a:off x="2377679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2000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0" name="Rectangle 202"/>
          <p:cNvSpPr>
            <a:spLocks noChangeArrowheads="1"/>
          </p:cNvSpPr>
          <p:nvPr/>
        </p:nvSpPr>
        <p:spPr bwMode="auto">
          <a:xfrm>
            <a:off x="3531394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3000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1" name="Rectangle 203"/>
          <p:cNvSpPr>
            <a:spLocks noChangeArrowheads="1"/>
          </p:cNvSpPr>
          <p:nvPr/>
        </p:nvSpPr>
        <p:spPr bwMode="auto">
          <a:xfrm>
            <a:off x="4688681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4000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2" name="Rectangle 204"/>
          <p:cNvSpPr>
            <a:spLocks noChangeArrowheads="1"/>
          </p:cNvSpPr>
          <p:nvPr/>
        </p:nvSpPr>
        <p:spPr bwMode="auto">
          <a:xfrm>
            <a:off x="5842397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5000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3" name="Rectangle 205"/>
          <p:cNvSpPr>
            <a:spLocks noChangeArrowheads="1"/>
          </p:cNvSpPr>
          <p:nvPr/>
        </p:nvSpPr>
        <p:spPr bwMode="auto">
          <a:xfrm>
            <a:off x="6994922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6000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4" name="Rectangle 206"/>
          <p:cNvSpPr>
            <a:spLocks noChangeArrowheads="1"/>
          </p:cNvSpPr>
          <p:nvPr/>
        </p:nvSpPr>
        <p:spPr bwMode="auto">
          <a:xfrm>
            <a:off x="8148638" y="4887517"/>
            <a:ext cx="147476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7000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25" name="Line 207"/>
          <p:cNvSpPr>
            <a:spLocks noChangeShapeType="1"/>
          </p:cNvSpPr>
          <p:nvPr/>
        </p:nvSpPr>
        <p:spPr bwMode="auto">
          <a:xfrm flipV="1">
            <a:off x="138113" y="4233863"/>
            <a:ext cx="0" cy="620316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26" name="Line 208"/>
          <p:cNvSpPr>
            <a:spLocks noChangeShapeType="1"/>
          </p:cNvSpPr>
          <p:nvPr/>
        </p:nvSpPr>
        <p:spPr bwMode="auto">
          <a:xfrm>
            <a:off x="138113" y="4854179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27" name="Line 209"/>
          <p:cNvSpPr>
            <a:spLocks noChangeShapeType="1"/>
          </p:cNvSpPr>
          <p:nvPr/>
        </p:nvSpPr>
        <p:spPr bwMode="auto">
          <a:xfrm>
            <a:off x="138113" y="4726781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28" name="Line 210"/>
          <p:cNvSpPr>
            <a:spLocks noChangeShapeType="1"/>
          </p:cNvSpPr>
          <p:nvPr/>
        </p:nvSpPr>
        <p:spPr bwMode="auto">
          <a:xfrm>
            <a:off x="138113" y="4600575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29" name="Line 211"/>
          <p:cNvSpPr>
            <a:spLocks noChangeShapeType="1"/>
          </p:cNvSpPr>
          <p:nvPr/>
        </p:nvSpPr>
        <p:spPr bwMode="auto">
          <a:xfrm>
            <a:off x="138113" y="4474369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30" name="Line 212"/>
          <p:cNvSpPr>
            <a:spLocks noChangeShapeType="1"/>
          </p:cNvSpPr>
          <p:nvPr/>
        </p:nvSpPr>
        <p:spPr bwMode="auto">
          <a:xfrm>
            <a:off x="138113" y="4346972"/>
            <a:ext cx="89297" cy="0"/>
          </a:xfrm>
          <a:prstGeom prst="line">
            <a:avLst/>
          </a:prstGeom>
          <a:noFill/>
          <a:ln w="4763" cap="flat">
            <a:solidFill>
              <a:srgbClr val="262626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31" name="Rectangle 213"/>
          <p:cNvSpPr>
            <a:spLocks noChangeArrowheads="1"/>
          </p:cNvSpPr>
          <p:nvPr/>
        </p:nvSpPr>
        <p:spPr bwMode="auto">
          <a:xfrm>
            <a:off x="76200" y="4820842"/>
            <a:ext cx="36870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2" name="Rectangle 214"/>
          <p:cNvSpPr>
            <a:spLocks noChangeArrowheads="1"/>
          </p:cNvSpPr>
          <p:nvPr/>
        </p:nvSpPr>
        <p:spPr bwMode="auto">
          <a:xfrm>
            <a:off x="76200" y="4691063"/>
            <a:ext cx="36870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3" name="Rectangle 215"/>
          <p:cNvSpPr>
            <a:spLocks noChangeArrowheads="1"/>
          </p:cNvSpPr>
          <p:nvPr/>
        </p:nvSpPr>
        <p:spPr bwMode="auto">
          <a:xfrm>
            <a:off x="42862" y="4567238"/>
            <a:ext cx="73738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10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4" name="Rectangle 216"/>
          <p:cNvSpPr>
            <a:spLocks noChangeArrowheads="1"/>
          </p:cNvSpPr>
          <p:nvPr/>
        </p:nvSpPr>
        <p:spPr bwMode="auto">
          <a:xfrm>
            <a:off x="42862" y="4438651"/>
            <a:ext cx="73738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15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5" name="Rectangle 217"/>
          <p:cNvSpPr>
            <a:spLocks noChangeArrowheads="1"/>
          </p:cNvSpPr>
          <p:nvPr/>
        </p:nvSpPr>
        <p:spPr bwMode="auto">
          <a:xfrm>
            <a:off x="42862" y="4314826"/>
            <a:ext cx="73738" cy="807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525">
                <a:solidFill>
                  <a:srgbClr val="262626"/>
                </a:solidFill>
              </a:rPr>
              <a:t>20</a:t>
            </a:r>
            <a:endParaRPr lang="en-US" altLang="en-US">
              <a:solidFill>
                <a:prstClr val="black"/>
              </a:solidFill>
            </a:endParaRPr>
          </a:p>
        </p:txBody>
      </p:sp>
      <p:sp>
        <p:nvSpPr>
          <p:cNvPr id="2236" name="Freeform 218"/>
          <p:cNvSpPr>
            <a:spLocks/>
          </p:cNvSpPr>
          <p:nvPr/>
        </p:nvSpPr>
        <p:spPr bwMode="auto">
          <a:xfrm>
            <a:off x="138112" y="4525566"/>
            <a:ext cx="8691563" cy="305991"/>
          </a:xfrm>
          <a:custGeom>
            <a:avLst/>
            <a:gdLst>
              <a:gd name="T0" fmla="*/ 114 w 7300"/>
              <a:gd name="T1" fmla="*/ 238 h 257"/>
              <a:gd name="T2" fmla="*/ 228 w 7300"/>
              <a:gd name="T3" fmla="*/ 245 h 257"/>
              <a:gd name="T4" fmla="*/ 342 w 7300"/>
              <a:gd name="T5" fmla="*/ 250 h 257"/>
              <a:gd name="T6" fmla="*/ 457 w 7300"/>
              <a:gd name="T7" fmla="*/ 242 h 257"/>
              <a:gd name="T8" fmla="*/ 571 w 7300"/>
              <a:gd name="T9" fmla="*/ 246 h 257"/>
              <a:gd name="T10" fmla="*/ 685 w 7300"/>
              <a:gd name="T11" fmla="*/ 242 h 257"/>
              <a:gd name="T12" fmla="*/ 800 w 7300"/>
              <a:gd name="T13" fmla="*/ 246 h 257"/>
              <a:gd name="T14" fmla="*/ 914 w 7300"/>
              <a:gd name="T15" fmla="*/ 243 h 257"/>
              <a:gd name="T16" fmla="*/ 1029 w 7300"/>
              <a:gd name="T17" fmla="*/ 236 h 257"/>
              <a:gd name="T18" fmla="*/ 1143 w 7300"/>
              <a:gd name="T19" fmla="*/ 229 h 257"/>
              <a:gd name="T20" fmla="*/ 1257 w 7300"/>
              <a:gd name="T21" fmla="*/ 240 h 257"/>
              <a:gd name="T22" fmla="*/ 1372 w 7300"/>
              <a:gd name="T23" fmla="*/ 245 h 257"/>
              <a:gd name="T24" fmla="*/ 1486 w 7300"/>
              <a:gd name="T25" fmla="*/ 245 h 257"/>
              <a:gd name="T26" fmla="*/ 1601 w 7300"/>
              <a:gd name="T27" fmla="*/ 248 h 257"/>
              <a:gd name="T28" fmla="*/ 1715 w 7300"/>
              <a:gd name="T29" fmla="*/ 242 h 257"/>
              <a:gd name="T30" fmla="*/ 1829 w 7300"/>
              <a:gd name="T31" fmla="*/ 239 h 257"/>
              <a:gd name="T32" fmla="*/ 1944 w 7300"/>
              <a:gd name="T33" fmla="*/ 245 h 257"/>
              <a:gd name="T34" fmla="*/ 2058 w 7300"/>
              <a:gd name="T35" fmla="*/ 243 h 257"/>
              <a:gd name="T36" fmla="*/ 2172 w 7300"/>
              <a:gd name="T37" fmla="*/ 245 h 257"/>
              <a:gd name="T38" fmla="*/ 2287 w 7300"/>
              <a:gd name="T39" fmla="*/ 238 h 257"/>
              <a:gd name="T40" fmla="*/ 2401 w 7300"/>
              <a:gd name="T41" fmla="*/ 247 h 257"/>
              <a:gd name="T42" fmla="*/ 2516 w 7300"/>
              <a:gd name="T43" fmla="*/ 249 h 257"/>
              <a:gd name="T44" fmla="*/ 2630 w 7300"/>
              <a:gd name="T45" fmla="*/ 250 h 257"/>
              <a:gd name="T46" fmla="*/ 2744 w 7300"/>
              <a:gd name="T47" fmla="*/ 244 h 257"/>
              <a:gd name="T48" fmla="*/ 2859 w 7300"/>
              <a:gd name="T49" fmla="*/ 228 h 257"/>
              <a:gd name="T50" fmla="*/ 2973 w 7300"/>
              <a:gd name="T51" fmla="*/ 248 h 257"/>
              <a:gd name="T52" fmla="*/ 3088 w 7300"/>
              <a:gd name="T53" fmla="*/ 252 h 257"/>
              <a:gd name="T54" fmla="*/ 3202 w 7300"/>
              <a:gd name="T55" fmla="*/ 248 h 257"/>
              <a:gd name="T56" fmla="*/ 3317 w 7300"/>
              <a:gd name="T57" fmla="*/ 242 h 257"/>
              <a:gd name="T58" fmla="*/ 3431 w 7300"/>
              <a:gd name="T59" fmla="*/ 248 h 257"/>
              <a:gd name="T60" fmla="*/ 3545 w 7300"/>
              <a:gd name="T61" fmla="*/ 244 h 257"/>
              <a:gd name="T62" fmla="*/ 3659 w 7300"/>
              <a:gd name="T63" fmla="*/ 241 h 257"/>
              <a:gd name="T64" fmla="*/ 3774 w 7300"/>
              <a:gd name="T65" fmla="*/ 209 h 257"/>
              <a:gd name="T66" fmla="*/ 3888 w 7300"/>
              <a:gd name="T67" fmla="*/ 237 h 257"/>
              <a:gd name="T68" fmla="*/ 4003 w 7300"/>
              <a:gd name="T69" fmla="*/ 246 h 257"/>
              <a:gd name="T70" fmla="*/ 4117 w 7300"/>
              <a:gd name="T71" fmla="*/ 245 h 257"/>
              <a:gd name="T72" fmla="*/ 4231 w 7300"/>
              <a:gd name="T73" fmla="*/ 250 h 257"/>
              <a:gd name="T74" fmla="*/ 4346 w 7300"/>
              <a:gd name="T75" fmla="*/ 240 h 257"/>
              <a:gd name="T76" fmla="*/ 4460 w 7300"/>
              <a:gd name="T77" fmla="*/ 181 h 257"/>
              <a:gd name="T78" fmla="*/ 4575 w 7300"/>
              <a:gd name="T79" fmla="*/ 120 h 257"/>
              <a:gd name="T80" fmla="*/ 4689 w 7300"/>
              <a:gd name="T81" fmla="*/ 235 h 257"/>
              <a:gd name="T82" fmla="*/ 4804 w 7300"/>
              <a:gd name="T83" fmla="*/ 223 h 257"/>
              <a:gd name="T84" fmla="*/ 4918 w 7300"/>
              <a:gd name="T85" fmla="*/ 232 h 257"/>
              <a:gd name="T86" fmla="*/ 5032 w 7300"/>
              <a:gd name="T87" fmla="*/ 232 h 257"/>
              <a:gd name="T88" fmla="*/ 5147 w 7300"/>
              <a:gd name="T89" fmla="*/ 231 h 257"/>
              <a:gd name="T90" fmla="*/ 5261 w 7300"/>
              <a:gd name="T91" fmla="*/ 228 h 257"/>
              <a:gd name="T92" fmla="*/ 5375 w 7300"/>
              <a:gd name="T93" fmla="*/ 105 h 257"/>
              <a:gd name="T94" fmla="*/ 5490 w 7300"/>
              <a:gd name="T95" fmla="*/ 107 h 257"/>
              <a:gd name="T96" fmla="*/ 5604 w 7300"/>
              <a:gd name="T97" fmla="*/ 238 h 257"/>
              <a:gd name="T98" fmla="*/ 5718 w 7300"/>
              <a:gd name="T99" fmla="*/ 234 h 257"/>
              <a:gd name="T100" fmla="*/ 5833 w 7300"/>
              <a:gd name="T101" fmla="*/ 240 h 257"/>
              <a:gd name="T102" fmla="*/ 5947 w 7300"/>
              <a:gd name="T103" fmla="*/ 252 h 257"/>
              <a:gd name="T104" fmla="*/ 6062 w 7300"/>
              <a:gd name="T105" fmla="*/ 234 h 257"/>
              <a:gd name="T106" fmla="*/ 6176 w 7300"/>
              <a:gd name="T107" fmla="*/ 240 h 257"/>
              <a:gd name="T108" fmla="*/ 6291 w 7300"/>
              <a:gd name="T109" fmla="*/ 246 h 257"/>
              <a:gd name="T110" fmla="*/ 6405 w 7300"/>
              <a:gd name="T111" fmla="*/ 253 h 257"/>
              <a:gd name="T112" fmla="*/ 6519 w 7300"/>
              <a:gd name="T113" fmla="*/ 254 h 257"/>
              <a:gd name="T114" fmla="*/ 6634 w 7300"/>
              <a:gd name="T115" fmla="*/ 236 h 257"/>
              <a:gd name="T116" fmla="*/ 6748 w 7300"/>
              <a:gd name="T117" fmla="*/ 237 h 257"/>
              <a:gd name="T118" fmla="*/ 6862 w 7300"/>
              <a:gd name="T119" fmla="*/ 241 h 257"/>
              <a:gd name="T120" fmla="*/ 6977 w 7300"/>
              <a:gd name="T121" fmla="*/ 244 h 257"/>
              <a:gd name="T122" fmla="*/ 7091 w 7300"/>
              <a:gd name="T123" fmla="*/ 247 h 257"/>
              <a:gd name="T124" fmla="*/ 7205 w 7300"/>
              <a:gd name="T125" fmla="*/ 246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300" h="257">
                <a:moveTo>
                  <a:pt x="0" y="246"/>
                </a:moveTo>
                <a:lnTo>
                  <a:pt x="1" y="246"/>
                </a:lnTo>
                <a:lnTo>
                  <a:pt x="2" y="246"/>
                </a:lnTo>
                <a:lnTo>
                  <a:pt x="3" y="246"/>
                </a:lnTo>
                <a:lnTo>
                  <a:pt x="4" y="246"/>
                </a:lnTo>
                <a:lnTo>
                  <a:pt x="5" y="246"/>
                </a:lnTo>
                <a:lnTo>
                  <a:pt x="6" y="246"/>
                </a:lnTo>
                <a:lnTo>
                  <a:pt x="7" y="246"/>
                </a:lnTo>
                <a:lnTo>
                  <a:pt x="8" y="246"/>
                </a:lnTo>
                <a:lnTo>
                  <a:pt x="9" y="246"/>
                </a:lnTo>
                <a:lnTo>
                  <a:pt x="10" y="247"/>
                </a:lnTo>
                <a:lnTo>
                  <a:pt x="11" y="247"/>
                </a:lnTo>
                <a:lnTo>
                  <a:pt x="12" y="247"/>
                </a:lnTo>
                <a:lnTo>
                  <a:pt x="13" y="247"/>
                </a:lnTo>
                <a:lnTo>
                  <a:pt x="14" y="248"/>
                </a:lnTo>
                <a:lnTo>
                  <a:pt x="15" y="248"/>
                </a:lnTo>
                <a:lnTo>
                  <a:pt x="16" y="248"/>
                </a:lnTo>
                <a:lnTo>
                  <a:pt x="17" y="249"/>
                </a:lnTo>
                <a:lnTo>
                  <a:pt x="18" y="249"/>
                </a:lnTo>
                <a:lnTo>
                  <a:pt x="19" y="250"/>
                </a:lnTo>
                <a:lnTo>
                  <a:pt x="20" y="250"/>
                </a:lnTo>
                <a:lnTo>
                  <a:pt x="21" y="250"/>
                </a:lnTo>
                <a:lnTo>
                  <a:pt x="22" y="250"/>
                </a:lnTo>
                <a:lnTo>
                  <a:pt x="23" y="250"/>
                </a:lnTo>
                <a:lnTo>
                  <a:pt x="23" y="250"/>
                </a:lnTo>
                <a:lnTo>
                  <a:pt x="24" y="250"/>
                </a:lnTo>
                <a:lnTo>
                  <a:pt x="25" y="251"/>
                </a:lnTo>
                <a:lnTo>
                  <a:pt x="26" y="251"/>
                </a:lnTo>
                <a:lnTo>
                  <a:pt x="27" y="251"/>
                </a:lnTo>
                <a:lnTo>
                  <a:pt x="28" y="251"/>
                </a:lnTo>
                <a:lnTo>
                  <a:pt x="29" y="251"/>
                </a:lnTo>
                <a:lnTo>
                  <a:pt x="30" y="250"/>
                </a:lnTo>
                <a:lnTo>
                  <a:pt x="31" y="249"/>
                </a:lnTo>
                <a:lnTo>
                  <a:pt x="32" y="247"/>
                </a:lnTo>
                <a:lnTo>
                  <a:pt x="33" y="246"/>
                </a:lnTo>
                <a:lnTo>
                  <a:pt x="34" y="246"/>
                </a:lnTo>
                <a:lnTo>
                  <a:pt x="35" y="245"/>
                </a:lnTo>
                <a:lnTo>
                  <a:pt x="36" y="245"/>
                </a:lnTo>
                <a:lnTo>
                  <a:pt x="37" y="244"/>
                </a:lnTo>
                <a:lnTo>
                  <a:pt x="38" y="244"/>
                </a:lnTo>
                <a:lnTo>
                  <a:pt x="39" y="243"/>
                </a:lnTo>
                <a:lnTo>
                  <a:pt x="40" y="242"/>
                </a:lnTo>
                <a:lnTo>
                  <a:pt x="41" y="242"/>
                </a:lnTo>
                <a:lnTo>
                  <a:pt x="42" y="242"/>
                </a:lnTo>
                <a:lnTo>
                  <a:pt x="43" y="242"/>
                </a:lnTo>
                <a:lnTo>
                  <a:pt x="44" y="242"/>
                </a:lnTo>
                <a:lnTo>
                  <a:pt x="45" y="242"/>
                </a:lnTo>
                <a:lnTo>
                  <a:pt x="46" y="242"/>
                </a:lnTo>
                <a:lnTo>
                  <a:pt x="47" y="242"/>
                </a:lnTo>
                <a:lnTo>
                  <a:pt x="48" y="242"/>
                </a:lnTo>
                <a:lnTo>
                  <a:pt x="49" y="242"/>
                </a:lnTo>
                <a:lnTo>
                  <a:pt x="50" y="242"/>
                </a:lnTo>
                <a:lnTo>
                  <a:pt x="51" y="242"/>
                </a:lnTo>
                <a:lnTo>
                  <a:pt x="52" y="242"/>
                </a:lnTo>
                <a:lnTo>
                  <a:pt x="53" y="241"/>
                </a:lnTo>
                <a:lnTo>
                  <a:pt x="54" y="241"/>
                </a:lnTo>
                <a:lnTo>
                  <a:pt x="54" y="241"/>
                </a:lnTo>
                <a:lnTo>
                  <a:pt x="55" y="241"/>
                </a:lnTo>
                <a:lnTo>
                  <a:pt x="56" y="241"/>
                </a:lnTo>
                <a:lnTo>
                  <a:pt x="57" y="241"/>
                </a:lnTo>
                <a:lnTo>
                  <a:pt x="58" y="242"/>
                </a:lnTo>
                <a:lnTo>
                  <a:pt x="59" y="242"/>
                </a:lnTo>
                <a:lnTo>
                  <a:pt x="60" y="243"/>
                </a:lnTo>
                <a:lnTo>
                  <a:pt x="61" y="243"/>
                </a:lnTo>
                <a:lnTo>
                  <a:pt x="62" y="243"/>
                </a:lnTo>
                <a:lnTo>
                  <a:pt x="63" y="243"/>
                </a:lnTo>
                <a:lnTo>
                  <a:pt x="64" y="243"/>
                </a:lnTo>
                <a:lnTo>
                  <a:pt x="65" y="243"/>
                </a:lnTo>
                <a:lnTo>
                  <a:pt x="66" y="244"/>
                </a:lnTo>
                <a:lnTo>
                  <a:pt x="67" y="246"/>
                </a:lnTo>
                <a:lnTo>
                  <a:pt x="68" y="247"/>
                </a:lnTo>
                <a:lnTo>
                  <a:pt x="69" y="248"/>
                </a:lnTo>
                <a:lnTo>
                  <a:pt x="70" y="248"/>
                </a:lnTo>
                <a:lnTo>
                  <a:pt x="71" y="248"/>
                </a:lnTo>
                <a:lnTo>
                  <a:pt x="72" y="248"/>
                </a:lnTo>
                <a:lnTo>
                  <a:pt x="73" y="248"/>
                </a:lnTo>
                <a:lnTo>
                  <a:pt x="74" y="248"/>
                </a:lnTo>
                <a:lnTo>
                  <a:pt x="75" y="248"/>
                </a:lnTo>
                <a:lnTo>
                  <a:pt x="76" y="247"/>
                </a:lnTo>
                <a:lnTo>
                  <a:pt x="77" y="248"/>
                </a:lnTo>
                <a:lnTo>
                  <a:pt x="78" y="248"/>
                </a:lnTo>
                <a:lnTo>
                  <a:pt x="79" y="248"/>
                </a:lnTo>
                <a:lnTo>
                  <a:pt x="80" y="248"/>
                </a:lnTo>
                <a:lnTo>
                  <a:pt x="81" y="248"/>
                </a:lnTo>
                <a:lnTo>
                  <a:pt x="82" y="248"/>
                </a:lnTo>
                <a:lnTo>
                  <a:pt x="83" y="248"/>
                </a:lnTo>
                <a:lnTo>
                  <a:pt x="84" y="248"/>
                </a:lnTo>
                <a:lnTo>
                  <a:pt x="85" y="246"/>
                </a:lnTo>
                <a:lnTo>
                  <a:pt x="86" y="244"/>
                </a:lnTo>
                <a:lnTo>
                  <a:pt x="86" y="237"/>
                </a:lnTo>
                <a:lnTo>
                  <a:pt x="87" y="238"/>
                </a:lnTo>
                <a:lnTo>
                  <a:pt x="88" y="240"/>
                </a:lnTo>
                <a:lnTo>
                  <a:pt x="89" y="242"/>
                </a:lnTo>
                <a:lnTo>
                  <a:pt x="90" y="241"/>
                </a:lnTo>
                <a:lnTo>
                  <a:pt x="91" y="241"/>
                </a:lnTo>
                <a:lnTo>
                  <a:pt x="92" y="238"/>
                </a:lnTo>
                <a:lnTo>
                  <a:pt x="93" y="236"/>
                </a:lnTo>
                <a:lnTo>
                  <a:pt x="94" y="236"/>
                </a:lnTo>
                <a:lnTo>
                  <a:pt x="95" y="235"/>
                </a:lnTo>
                <a:lnTo>
                  <a:pt x="96" y="235"/>
                </a:lnTo>
                <a:lnTo>
                  <a:pt x="97" y="235"/>
                </a:lnTo>
                <a:lnTo>
                  <a:pt x="98" y="235"/>
                </a:lnTo>
                <a:lnTo>
                  <a:pt x="99" y="235"/>
                </a:lnTo>
                <a:lnTo>
                  <a:pt x="100" y="234"/>
                </a:lnTo>
                <a:lnTo>
                  <a:pt x="101" y="234"/>
                </a:lnTo>
                <a:lnTo>
                  <a:pt x="102" y="234"/>
                </a:lnTo>
                <a:lnTo>
                  <a:pt x="103" y="235"/>
                </a:lnTo>
                <a:lnTo>
                  <a:pt x="104" y="235"/>
                </a:lnTo>
                <a:lnTo>
                  <a:pt x="105" y="235"/>
                </a:lnTo>
                <a:lnTo>
                  <a:pt x="106" y="235"/>
                </a:lnTo>
                <a:lnTo>
                  <a:pt x="107" y="236"/>
                </a:lnTo>
                <a:lnTo>
                  <a:pt x="108" y="236"/>
                </a:lnTo>
                <a:lnTo>
                  <a:pt x="109" y="236"/>
                </a:lnTo>
                <a:lnTo>
                  <a:pt x="110" y="237"/>
                </a:lnTo>
                <a:lnTo>
                  <a:pt x="111" y="238"/>
                </a:lnTo>
                <a:lnTo>
                  <a:pt x="112" y="238"/>
                </a:lnTo>
                <a:lnTo>
                  <a:pt x="113" y="238"/>
                </a:lnTo>
                <a:lnTo>
                  <a:pt x="114" y="238"/>
                </a:lnTo>
                <a:lnTo>
                  <a:pt x="115" y="239"/>
                </a:lnTo>
                <a:lnTo>
                  <a:pt x="116" y="239"/>
                </a:lnTo>
                <a:lnTo>
                  <a:pt x="117" y="240"/>
                </a:lnTo>
                <a:lnTo>
                  <a:pt x="117" y="240"/>
                </a:lnTo>
                <a:lnTo>
                  <a:pt x="118" y="241"/>
                </a:lnTo>
                <a:lnTo>
                  <a:pt x="119" y="242"/>
                </a:lnTo>
                <a:lnTo>
                  <a:pt x="120" y="242"/>
                </a:lnTo>
                <a:lnTo>
                  <a:pt x="121" y="243"/>
                </a:lnTo>
                <a:lnTo>
                  <a:pt x="122" y="243"/>
                </a:lnTo>
                <a:lnTo>
                  <a:pt x="123" y="244"/>
                </a:lnTo>
                <a:lnTo>
                  <a:pt x="124" y="244"/>
                </a:lnTo>
                <a:lnTo>
                  <a:pt x="125" y="244"/>
                </a:lnTo>
                <a:lnTo>
                  <a:pt x="126" y="245"/>
                </a:lnTo>
                <a:lnTo>
                  <a:pt x="127" y="245"/>
                </a:lnTo>
                <a:lnTo>
                  <a:pt x="128" y="245"/>
                </a:lnTo>
                <a:lnTo>
                  <a:pt x="129" y="245"/>
                </a:lnTo>
                <a:lnTo>
                  <a:pt x="130" y="245"/>
                </a:lnTo>
                <a:lnTo>
                  <a:pt x="131" y="245"/>
                </a:lnTo>
                <a:lnTo>
                  <a:pt x="132" y="245"/>
                </a:lnTo>
                <a:lnTo>
                  <a:pt x="133" y="243"/>
                </a:lnTo>
                <a:lnTo>
                  <a:pt x="134" y="241"/>
                </a:lnTo>
                <a:lnTo>
                  <a:pt x="135" y="240"/>
                </a:lnTo>
                <a:lnTo>
                  <a:pt x="136" y="240"/>
                </a:lnTo>
                <a:lnTo>
                  <a:pt x="137" y="240"/>
                </a:lnTo>
                <a:lnTo>
                  <a:pt x="138" y="241"/>
                </a:lnTo>
                <a:lnTo>
                  <a:pt x="139" y="242"/>
                </a:lnTo>
                <a:lnTo>
                  <a:pt x="140" y="242"/>
                </a:lnTo>
                <a:lnTo>
                  <a:pt x="141" y="242"/>
                </a:lnTo>
                <a:lnTo>
                  <a:pt x="142" y="242"/>
                </a:lnTo>
                <a:lnTo>
                  <a:pt x="143" y="242"/>
                </a:lnTo>
                <a:lnTo>
                  <a:pt x="144" y="242"/>
                </a:lnTo>
                <a:lnTo>
                  <a:pt x="145" y="242"/>
                </a:lnTo>
                <a:lnTo>
                  <a:pt x="146" y="242"/>
                </a:lnTo>
                <a:lnTo>
                  <a:pt x="147" y="242"/>
                </a:lnTo>
                <a:lnTo>
                  <a:pt x="148" y="242"/>
                </a:lnTo>
                <a:lnTo>
                  <a:pt x="148" y="242"/>
                </a:lnTo>
                <a:lnTo>
                  <a:pt x="149" y="242"/>
                </a:lnTo>
                <a:lnTo>
                  <a:pt x="150" y="242"/>
                </a:lnTo>
                <a:lnTo>
                  <a:pt x="151" y="242"/>
                </a:lnTo>
                <a:lnTo>
                  <a:pt x="152" y="242"/>
                </a:lnTo>
                <a:lnTo>
                  <a:pt x="153" y="242"/>
                </a:lnTo>
                <a:lnTo>
                  <a:pt x="154" y="242"/>
                </a:lnTo>
                <a:lnTo>
                  <a:pt x="155" y="242"/>
                </a:lnTo>
                <a:lnTo>
                  <a:pt x="156" y="242"/>
                </a:lnTo>
                <a:lnTo>
                  <a:pt x="157" y="241"/>
                </a:lnTo>
                <a:lnTo>
                  <a:pt x="158" y="241"/>
                </a:lnTo>
                <a:lnTo>
                  <a:pt x="159" y="241"/>
                </a:lnTo>
                <a:lnTo>
                  <a:pt x="160" y="241"/>
                </a:lnTo>
                <a:lnTo>
                  <a:pt x="161" y="241"/>
                </a:lnTo>
                <a:lnTo>
                  <a:pt x="162" y="241"/>
                </a:lnTo>
                <a:lnTo>
                  <a:pt x="163" y="240"/>
                </a:lnTo>
                <a:lnTo>
                  <a:pt x="164" y="240"/>
                </a:lnTo>
                <a:lnTo>
                  <a:pt x="165" y="240"/>
                </a:lnTo>
                <a:lnTo>
                  <a:pt x="166" y="239"/>
                </a:lnTo>
                <a:lnTo>
                  <a:pt x="167" y="240"/>
                </a:lnTo>
                <a:lnTo>
                  <a:pt x="168" y="240"/>
                </a:lnTo>
                <a:lnTo>
                  <a:pt x="169" y="241"/>
                </a:lnTo>
                <a:lnTo>
                  <a:pt x="170" y="242"/>
                </a:lnTo>
                <a:lnTo>
                  <a:pt x="171" y="243"/>
                </a:lnTo>
                <a:lnTo>
                  <a:pt x="172" y="243"/>
                </a:lnTo>
                <a:lnTo>
                  <a:pt x="173" y="243"/>
                </a:lnTo>
                <a:lnTo>
                  <a:pt x="174" y="243"/>
                </a:lnTo>
                <a:lnTo>
                  <a:pt x="175" y="243"/>
                </a:lnTo>
                <a:lnTo>
                  <a:pt x="176" y="243"/>
                </a:lnTo>
                <a:lnTo>
                  <a:pt x="177" y="243"/>
                </a:lnTo>
                <a:lnTo>
                  <a:pt x="178" y="243"/>
                </a:lnTo>
                <a:lnTo>
                  <a:pt x="179" y="242"/>
                </a:lnTo>
                <a:lnTo>
                  <a:pt x="179" y="242"/>
                </a:lnTo>
                <a:lnTo>
                  <a:pt x="180" y="242"/>
                </a:lnTo>
                <a:lnTo>
                  <a:pt x="181" y="242"/>
                </a:lnTo>
                <a:lnTo>
                  <a:pt x="182" y="242"/>
                </a:lnTo>
                <a:lnTo>
                  <a:pt x="183" y="242"/>
                </a:lnTo>
                <a:lnTo>
                  <a:pt x="184" y="242"/>
                </a:lnTo>
                <a:lnTo>
                  <a:pt x="185" y="242"/>
                </a:lnTo>
                <a:lnTo>
                  <a:pt x="186" y="242"/>
                </a:lnTo>
                <a:lnTo>
                  <a:pt x="187" y="242"/>
                </a:lnTo>
                <a:lnTo>
                  <a:pt x="188" y="243"/>
                </a:lnTo>
                <a:lnTo>
                  <a:pt x="189" y="245"/>
                </a:lnTo>
                <a:lnTo>
                  <a:pt x="190" y="246"/>
                </a:lnTo>
                <a:lnTo>
                  <a:pt x="191" y="247"/>
                </a:lnTo>
                <a:lnTo>
                  <a:pt x="192" y="248"/>
                </a:lnTo>
                <a:lnTo>
                  <a:pt x="193" y="248"/>
                </a:lnTo>
                <a:lnTo>
                  <a:pt x="194" y="247"/>
                </a:lnTo>
                <a:lnTo>
                  <a:pt x="195" y="247"/>
                </a:lnTo>
                <a:lnTo>
                  <a:pt x="196" y="247"/>
                </a:lnTo>
                <a:lnTo>
                  <a:pt x="197" y="247"/>
                </a:lnTo>
                <a:lnTo>
                  <a:pt x="198" y="247"/>
                </a:lnTo>
                <a:lnTo>
                  <a:pt x="199" y="247"/>
                </a:lnTo>
                <a:lnTo>
                  <a:pt x="200" y="247"/>
                </a:lnTo>
                <a:lnTo>
                  <a:pt x="201" y="247"/>
                </a:lnTo>
                <a:lnTo>
                  <a:pt x="202" y="246"/>
                </a:lnTo>
                <a:lnTo>
                  <a:pt x="203" y="246"/>
                </a:lnTo>
                <a:lnTo>
                  <a:pt x="204" y="246"/>
                </a:lnTo>
                <a:lnTo>
                  <a:pt x="205" y="246"/>
                </a:lnTo>
                <a:lnTo>
                  <a:pt x="206" y="246"/>
                </a:lnTo>
                <a:lnTo>
                  <a:pt x="207" y="246"/>
                </a:lnTo>
                <a:lnTo>
                  <a:pt x="208" y="246"/>
                </a:lnTo>
                <a:lnTo>
                  <a:pt x="209" y="246"/>
                </a:lnTo>
                <a:lnTo>
                  <a:pt x="210" y="246"/>
                </a:lnTo>
                <a:lnTo>
                  <a:pt x="210" y="246"/>
                </a:lnTo>
                <a:lnTo>
                  <a:pt x="211" y="246"/>
                </a:lnTo>
                <a:lnTo>
                  <a:pt x="212" y="246"/>
                </a:lnTo>
                <a:lnTo>
                  <a:pt x="213" y="246"/>
                </a:lnTo>
                <a:lnTo>
                  <a:pt x="214" y="245"/>
                </a:lnTo>
                <a:lnTo>
                  <a:pt x="215" y="246"/>
                </a:lnTo>
                <a:lnTo>
                  <a:pt x="216" y="245"/>
                </a:lnTo>
                <a:lnTo>
                  <a:pt x="217" y="245"/>
                </a:lnTo>
                <a:lnTo>
                  <a:pt x="218" y="246"/>
                </a:lnTo>
                <a:lnTo>
                  <a:pt x="219" y="246"/>
                </a:lnTo>
                <a:lnTo>
                  <a:pt x="220" y="246"/>
                </a:lnTo>
                <a:lnTo>
                  <a:pt x="221" y="246"/>
                </a:lnTo>
                <a:lnTo>
                  <a:pt x="222" y="246"/>
                </a:lnTo>
                <a:lnTo>
                  <a:pt x="223" y="246"/>
                </a:lnTo>
                <a:lnTo>
                  <a:pt x="224" y="246"/>
                </a:lnTo>
                <a:lnTo>
                  <a:pt x="225" y="246"/>
                </a:lnTo>
                <a:lnTo>
                  <a:pt x="226" y="246"/>
                </a:lnTo>
                <a:lnTo>
                  <a:pt x="227" y="245"/>
                </a:lnTo>
                <a:lnTo>
                  <a:pt x="228" y="245"/>
                </a:lnTo>
                <a:lnTo>
                  <a:pt x="229" y="245"/>
                </a:lnTo>
                <a:lnTo>
                  <a:pt x="230" y="245"/>
                </a:lnTo>
                <a:lnTo>
                  <a:pt x="231" y="245"/>
                </a:lnTo>
                <a:lnTo>
                  <a:pt x="232" y="244"/>
                </a:lnTo>
                <a:lnTo>
                  <a:pt x="233" y="243"/>
                </a:lnTo>
                <a:lnTo>
                  <a:pt x="234" y="242"/>
                </a:lnTo>
                <a:lnTo>
                  <a:pt x="235" y="241"/>
                </a:lnTo>
                <a:lnTo>
                  <a:pt x="236" y="240"/>
                </a:lnTo>
                <a:lnTo>
                  <a:pt x="237" y="239"/>
                </a:lnTo>
                <a:lnTo>
                  <a:pt x="238" y="240"/>
                </a:lnTo>
                <a:lnTo>
                  <a:pt x="239" y="246"/>
                </a:lnTo>
                <a:lnTo>
                  <a:pt x="240" y="247"/>
                </a:lnTo>
                <a:lnTo>
                  <a:pt x="241" y="246"/>
                </a:lnTo>
                <a:lnTo>
                  <a:pt x="241" y="247"/>
                </a:lnTo>
                <a:lnTo>
                  <a:pt x="242" y="247"/>
                </a:lnTo>
                <a:lnTo>
                  <a:pt x="243" y="247"/>
                </a:lnTo>
                <a:lnTo>
                  <a:pt x="244" y="247"/>
                </a:lnTo>
                <a:lnTo>
                  <a:pt x="245" y="247"/>
                </a:lnTo>
                <a:lnTo>
                  <a:pt x="246" y="247"/>
                </a:lnTo>
                <a:lnTo>
                  <a:pt x="247" y="247"/>
                </a:lnTo>
                <a:lnTo>
                  <a:pt x="248" y="247"/>
                </a:lnTo>
                <a:lnTo>
                  <a:pt x="249" y="247"/>
                </a:lnTo>
                <a:lnTo>
                  <a:pt x="250" y="247"/>
                </a:lnTo>
                <a:lnTo>
                  <a:pt x="251" y="247"/>
                </a:lnTo>
                <a:lnTo>
                  <a:pt x="252" y="247"/>
                </a:lnTo>
                <a:lnTo>
                  <a:pt x="253" y="247"/>
                </a:lnTo>
                <a:lnTo>
                  <a:pt x="254" y="247"/>
                </a:lnTo>
                <a:lnTo>
                  <a:pt x="255" y="247"/>
                </a:lnTo>
                <a:lnTo>
                  <a:pt x="256" y="247"/>
                </a:lnTo>
                <a:lnTo>
                  <a:pt x="257" y="247"/>
                </a:lnTo>
                <a:lnTo>
                  <a:pt x="258" y="247"/>
                </a:lnTo>
                <a:lnTo>
                  <a:pt x="259" y="247"/>
                </a:lnTo>
                <a:lnTo>
                  <a:pt x="260" y="247"/>
                </a:lnTo>
                <a:lnTo>
                  <a:pt x="261" y="247"/>
                </a:lnTo>
                <a:lnTo>
                  <a:pt x="262" y="247"/>
                </a:lnTo>
                <a:lnTo>
                  <a:pt x="263" y="247"/>
                </a:lnTo>
                <a:lnTo>
                  <a:pt x="264" y="247"/>
                </a:lnTo>
                <a:lnTo>
                  <a:pt x="265" y="247"/>
                </a:lnTo>
                <a:lnTo>
                  <a:pt x="266" y="246"/>
                </a:lnTo>
                <a:lnTo>
                  <a:pt x="267" y="246"/>
                </a:lnTo>
                <a:lnTo>
                  <a:pt x="268" y="245"/>
                </a:lnTo>
                <a:lnTo>
                  <a:pt x="269" y="245"/>
                </a:lnTo>
                <a:lnTo>
                  <a:pt x="270" y="245"/>
                </a:lnTo>
                <a:lnTo>
                  <a:pt x="271" y="245"/>
                </a:lnTo>
                <a:lnTo>
                  <a:pt x="272" y="246"/>
                </a:lnTo>
                <a:lnTo>
                  <a:pt x="272" y="246"/>
                </a:lnTo>
                <a:lnTo>
                  <a:pt x="273" y="245"/>
                </a:lnTo>
                <a:lnTo>
                  <a:pt x="274" y="245"/>
                </a:lnTo>
                <a:lnTo>
                  <a:pt x="275" y="245"/>
                </a:lnTo>
                <a:lnTo>
                  <a:pt x="276" y="245"/>
                </a:lnTo>
                <a:lnTo>
                  <a:pt x="277" y="245"/>
                </a:lnTo>
                <a:lnTo>
                  <a:pt x="278" y="245"/>
                </a:lnTo>
                <a:lnTo>
                  <a:pt x="279" y="245"/>
                </a:lnTo>
                <a:lnTo>
                  <a:pt x="280" y="245"/>
                </a:lnTo>
                <a:lnTo>
                  <a:pt x="281" y="245"/>
                </a:lnTo>
                <a:lnTo>
                  <a:pt x="282" y="245"/>
                </a:lnTo>
                <a:lnTo>
                  <a:pt x="283" y="245"/>
                </a:lnTo>
                <a:lnTo>
                  <a:pt x="284" y="245"/>
                </a:lnTo>
                <a:lnTo>
                  <a:pt x="285" y="245"/>
                </a:lnTo>
                <a:lnTo>
                  <a:pt x="286" y="246"/>
                </a:lnTo>
                <a:lnTo>
                  <a:pt x="287" y="246"/>
                </a:lnTo>
                <a:lnTo>
                  <a:pt x="288" y="246"/>
                </a:lnTo>
                <a:lnTo>
                  <a:pt x="289" y="245"/>
                </a:lnTo>
                <a:lnTo>
                  <a:pt x="290" y="243"/>
                </a:lnTo>
                <a:lnTo>
                  <a:pt x="291" y="245"/>
                </a:lnTo>
                <a:lnTo>
                  <a:pt x="292" y="246"/>
                </a:lnTo>
                <a:lnTo>
                  <a:pt x="293" y="247"/>
                </a:lnTo>
                <a:lnTo>
                  <a:pt x="294" y="248"/>
                </a:lnTo>
                <a:lnTo>
                  <a:pt x="295" y="248"/>
                </a:lnTo>
                <a:lnTo>
                  <a:pt x="296" y="247"/>
                </a:lnTo>
                <a:lnTo>
                  <a:pt x="297" y="247"/>
                </a:lnTo>
                <a:lnTo>
                  <a:pt x="298" y="247"/>
                </a:lnTo>
                <a:lnTo>
                  <a:pt x="299" y="247"/>
                </a:lnTo>
                <a:lnTo>
                  <a:pt x="300" y="247"/>
                </a:lnTo>
                <a:lnTo>
                  <a:pt x="301" y="247"/>
                </a:lnTo>
                <a:lnTo>
                  <a:pt x="302" y="247"/>
                </a:lnTo>
                <a:lnTo>
                  <a:pt x="303" y="247"/>
                </a:lnTo>
                <a:lnTo>
                  <a:pt x="304" y="246"/>
                </a:lnTo>
                <a:lnTo>
                  <a:pt x="304" y="246"/>
                </a:lnTo>
                <a:lnTo>
                  <a:pt x="305" y="246"/>
                </a:lnTo>
                <a:lnTo>
                  <a:pt x="306" y="246"/>
                </a:lnTo>
                <a:lnTo>
                  <a:pt x="307" y="246"/>
                </a:lnTo>
                <a:lnTo>
                  <a:pt x="308" y="246"/>
                </a:lnTo>
                <a:lnTo>
                  <a:pt x="309" y="246"/>
                </a:lnTo>
                <a:lnTo>
                  <a:pt x="310" y="246"/>
                </a:lnTo>
                <a:lnTo>
                  <a:pt x="311" y="246"/>
                </a:lnTo>
                <a:lnTo>
                  <a:pt x="312" y="246"/>
                </a:lnTo>
                <a:lnTo>
                  <a:pt x="313" y="246"/>
                </a:lnTo>
                <a:lnTo>
                  <a:pt x="314" y="246"/>
                </a:lnTo>
                <a:lnTo>
                  <a:pt x="315" y="246"/>
                </a:lnTo>
                <a:lnTo>
                  <a:pt x="316" y="245"/>
                </a:lnTo>
                <a:lnTo>
                  <a:pt x="317" y="246"/>
                </a:lnTo>
                <a:lnTo>
                  <a:pt x="318" y="245"/>
                </a:lnTo>
                <a:lnTo>
                  <a:pt x="319" y="245"/>
                </a:lnTo>
                <a:lnTo>
                  <a:pt x="320" y="246"/>
                </a:lnTo>
                <a:lnTo>
                  <a:pt x="321" y="246"/>
                </a:lnTo>
                <a:lnTo>
                  <a:pt x="322" y="246"/>
                </a:lnTo>
                <a:lnTo>
                  <a:pt x="323" y="246"/>
                </a:lnTo>
                <a:lnTo>
                  <a:pt x="324" y="246"/>
                </a:lnTo>
                <a:lnTo>
                  <a:pt x="325" y="246"/>
                </a:lnTo>
                <a:lnTo>
                  <a:pt x="326" y="246"/>
                </a:lnTo>
                <a:lnTo>
                  <a:pt x="327" y="246"/>
                </a:lnTo>
                <a:lnTo>
                  <a:pt x="328" y="246"/>
                </a:lnTo>
                <a:lnTo>
                  <a:pt x="329" y="245"/>
                </a:lnTo>
                <a:lnTo>
                  <a:pt x="330" y="245"/>
                </a:lnTo>
                <a:lnTo>
                  <a:pt x="331" y="245"/>
                </a:lnTo>
                <a:lnTo>
                  <a:pt x="332" y="245"/>
                </a:lnTo>
                <a:lnTo>
                  <a:pt x="333" y="245"/>
                </a:lnTo>
                <a:lnTo>
                  <a:pt x="334" y="244"/>
                </a:lnTo>
                <a:lnTo>
                  <a:pt x="335" y="243"/>
                </a:lnTo>
                <a:lnTo>
                  <a:pt x="335" y="242"/>
                </a:lnTo>
                <a:lnTo>
                  <a:pt x="336" y="241"/>
                </a:lnTo>
                <a:lnTo>
                  <a:pt x="337" y="240"/>
                </a:lnTo>
                <a:lnTo>
                  <a:pt x="338" y="239"/>
                </a:lnTo>
                <a:lnTo>
                  <a:pt x="339" y="238"/>
                </a:lnTo>
                <a:lnTo>
                  <a:pt x="340" y="250"/>
                </a:lnTo>
                <a:lnTo>
                  <a:pt x="341" y="250"/>
                </a:lnTo>
                <a:lnTo>
                  <a:pt x="342" y="250"/>
                </a:lnTo>
                <a:lnTo>
                  <a:pt x="343" y="250"/>
                </a:lnTo>
                <a:lnTo>
                  <a:pt x="344" y="251"/>
                </a:lnTo>
                <a:lnTo>
                  <a:pt x="345" y="251"/>
                </a:lnTo>
                <a:lnTo>
                  <a:pt x="346" y="251"/>
                </a:lnTo>
                <a:lnTo>
                  <a:pt x="347" y="251"/>
                </a:lnTo>
                <a:lnTo>
                  <a:pt x="348" y="251"/>
                </a:lnTo>
                <a:lnTo>
                  <a:pt x="349" y="251"/>
                </a:lnTo>
                <a:lnTo>
                  <a:pt x="350" y="250"/>
                </a:lnTo>
                <a:lnTo>
                  <a:pt x="351" y="250"/>
                </a:lnTo>
                <a:lnTo>
                  <a:pt x="352" y="250"/>
                </a:lnTo>
                <a:lnTo>
                  <a:pt x="353" y="250"/>
                </a:lnTo>
                <a:lnTo>
                  <a:pt x="354" y="250"/>
                </a:lnTo>
                <a:lnTo>
                  <a:pt x="355" y="250"/>
                </a:lnTo>
                <a:lnTo>
                  <a:pt x="356" y="250"/>
                </a:lnTo>
                <a:lnTo>
                  <a:pt x="357" y="249"/>
                </a:lnTo>
                <a:lnTo>
                  <a:pt x="358" y="249"/>
                </a:lnTo>
                <a:lnTo>
                  <a:pt x="359" y="249"/>
                </a:lnTo>
                <a:lnTo>
                  <a:pt x="360" y="249"/>
                </a:lnTo>
                <a:lnTo>
                  <a:pt x="361" y="249"/>
                </a:lnTo>
                <a:lnTo>
                  <a:pt x="362" y="248"/>
                </a:lnTo>
                <a:lnTo>
                  <a:pt x="363" y="248"/>
                </a:lnTo>
                <a:lnTo>
                  <a:pt x="364" y="248"/>
                </a:lnTo>
                <a:lnTo>
                  <a:pt x="365" y="248"/>
                </a:lnTo>
                <a:lnTo>
                  <a:pt x="366" y="247"/>
                </a:lnTo>
                <a:lnTo>
                  <a:pt x="366" y="247"/>
                </a:lnTo>
                <a:lnTo>
                  <a:pt x="367" y="247"/>
                </a:lnTo>
                <a:lnTo>
                  <a:pt x="368" y="247"/>
                </a:lnTo>
                <a:lnTo>
                  <a:pt x="369" y="247"/>
                </a:lnTo>
                <a:lnTo>
                  <a:pt x="370" y="246"/>
                </a:lnTo>
                <a:lnTo>
                  <a:pt x="371" y="246"/>
                </a:lnTo>
                <a:lnTo>
                  <a:pt x="373" y="246"/>
                </a:lnTo>
                <a:lnTo>
                  <a:pt x="374" y="246"/>
                </a:lnTo>
                <a:lnTo>
                  <a:pt x="374" y="246"/>
                </a:lnTo>
                <a:lnTo>
                  <a:pt x="375" y="247"/>
                </a:lnTo>
                <a:lnTo>
                  <a:pt x="376" y="247"/>
                </a:lnTo>
                <a:lnTo>
                  <a:pt x="377" y="247"/>
                </a:lnTo>
                <a:lnTo>
                  <a:pt x="378" y="247"/>
                </a:lnTo>
                <a:lnTo>
                  <a:pt x="379" y="247"/>
                </a:lnTo>
                <a:lnTo>
                  <a:pt x="380" y="247"/>
                </a:lnTo>
                <a:lnTo>
                  <a:pt x="381" y="247"/>
                </a:lnTo>
                <a:lnTo>
                  <a:pt x="382" y="247"/>
                </a:lnTo>
                <a:lnTo>
                  <a:pt x="383" y="247"/>
                </a:lnTo>
                <a:lnTo>
                  <a:pt x="384" y="247"/>
                </a:lnTo>
                <a:lnTo>
                  <a:pt x="385" y="247"/>
                </a:lnTo>
                <a:lnTo>
                  <a:pt x="386" y="246"/>
                </a:lnTo>
                <a:lnTo>
                  <a:pt x="387" y="246"/>
                </a:lnTo>
                <a:lnTo>
                  <a:pt x="388" y="246"/>
                </a:lnTo>
                <a:lnTo>
                  <a:pt x="389" y="245"/>
                </a:lnTo>
                <a:lnTo>
                  <a:pt x="390" y="243"/>
                </a:lnTo>
                <a:lnTo>
                  <a:pt x="391" y="240"/>
                </a:lnTo>
                <a:lnTo>
                  <a:pt x="392" y="239"/>
                </a:lnTo>
                <a:lnTo>
                  <a:pt x="393" y="241"/>
                </a:lnTo>
                <a:lnTo>
                  <a:pt x="394" y="243"/>
                </a:lnTo>
                <a:lnTo>
                  <a:pt x="395" y="243"/>
                </a:lnTo>
                <a:lnTo>
                  <a:pt x="396" y="242"/>
                </a:lnTo>
                <a:lnTo>
                  <a:pt x="397" y="241"/>
                </a:lnTo>
                <a:lnTo>
                  <a:pt x="398" y="240"/>
                </a:lnTo>
                <a:lnTo>
                  <a:pt x="399" y="240"/>
                </a:lnTo>
                <a:lnTo>
                  <a:pt x="400" y="240"/>
                </a:lnTo>
                <a:lnTo>
                  <a:pt x="401" y="240"/>
                </a:lnTo>
                <a:lnTo>
                  <a:pt x="402" y="240"/>
                </a:lnTo>
                <a:lnTo>
                  <a:pt x="403" y="240"/>
                </a:lnTo>
                <a:lnTo>
                  <a:pt x="404" y="240"/>
                </a:lnTo>
                <a:lnTo>
                  <a:pt x="405" y="240"/>
                </a:lnTo>
                <a:lnTo>
                  <a:pt x="405" y="240"/>
                </a:lnTo>
                <a:lnTo>
                  <a:pt x="406" y="240"/>
                </a:lnTo>
                <a:lnTo>
                  <a:pt x="407" y="240"/>
                </a:lnTo>
                <a:lnTo>
                  <a:pt x="408" y="241"/>
                </a:lnTo>
                <a:lnTo>
                  <a:pt x="409" y="241"/>
                </a:lnTo>
                <a:lnTo>
                  <a:pt x="410" y="241"/>
                </a:lnTo>
                <a:lnTo>
                  <a:pt x="411" y="241"/>
                </a:lnTo>
                <a:lnTo>
                  <a:pt x="412" y="241"/>
                </a:lnTo>
                <a:lnTo>
                  <a:pt x="413" y="241"/>
                </a:lnTo>
                <a:lnTo>
                  <a:pt x="414" y="241"/>
                </a:lnTo>
                <a:lnTo>
                  <a:pt x="415" y="241"/>
                </a:lnTo>
                <a:lnTo>
                  <a:pt x="416" y="241"/>
                </a:lnTo>
                <a:lnTo>
                  <a:pt x="417" y="241"/>
                </a:lnTo>
                <a:lnTo>
                  <a:pt x="418" y="241"/>
                </a:lnTo>
                <a:lnTo>
                  <a:pt x="419" y="241"/>
                </a:lnTo>
                <a:lnTo>
                  <a:pt x="420" y="242"/>
                </a:lnTo>
                <a:lnTo>
                  <a:pt x="421" y="242"/>
                </a:lnTo>
                <a:lnTo>
                  <a:pt x="422" y="242"/>
                </a:lnTo>
                <a:lnTo>
                  <a:pt x="423" y="242"/>
                </a:lnTo>
                <a:lnTo>
                  <a:pt x="424" y="243"/>
                </a:lnTo>
                <a:lnTo>
                  <a:pt x="425" y="244"/>
                </a:lnTo>
                <a:lnTo>
                  <a:pt x="426" y="244"/>
                </a:lnTo>
                <a:lnTo>
                  <a:pt x="427" y="244"/>
                </a:lnTo>
                <a:lnTo>
                  <a:pt x="428" y="244"/>
                </a:lnTo>
                <a:lnTo>
                  <a:pt x="429" y="244"/>
                </a:lnTo>
                <a:lnTo>
                  <a:pt x="430" y="244"/>
                </a:lnTo>
                <a:lnTo>
                  <a:pt x="431" y="244"/>
                </a:lnTo>
                <a:lnTo>
                  <a:pt x="432" y="244"/>
                </a:lnTo>
                <a:lnTo>
                  <a:pt x="433" y="244"/>
                </a:lnTo>
                <a:lnTo>
                  <a:pt x="434" y="244"/>
                </a:lnTo>
                <a:lnTo>
                  <a:pt x="435" y="244"/>
                </a:lnTo>
                <a:lnTo>
                  <a:pt x="436" y="245"/>
                </a:lnTo>
                <a:lnTo>
                  <a:pt x="436" y="245"/>
                </a:lnTo>
                <a:lnTo>
                  <a:pt x="437" y="243"/>
                </a:lnTo>
                <a:lnTo>
                  <a:pt x="438" y="241"/>
                </a:lnTo>
                <a:lnTo>
                  <a:pt x="439" y="240"/>
                </a:lnTo>
                <a:lnTo>
                  <a:pt x="440" y="239"/>
                </a:lnTo>
                <a:lnTo>
                  <a:pt x="441" y="240"/>
                </a:lnTo>
                <a:lnTo>
                  <a:pt x="442" y="242"/>
                </a:lnTo>
                <a:lnTo>
                  <a:pt x="443" y="242"/>
                </a:lnTo>
                <a:lnTo>
                  <a:pt x="444" y="242"/>
                </a:lnTo>
                <a:lnTo>
                  <a:pt x="445" y="242"/>
                </a:lnTo>
                <a:lnTo>
                  <a:pt x="446" y="242"/>
                </a:lnTo>
                <a:lnTo>
                  <a:pt x="447" y="242"/>
                </a:lnTo>
                <a:lnTo>
                  <a:pt x="448" y="242"/>
                </a:lnTo>
                <a:lnTo>
                  <a:pt x="449" y="242"/>
                </a:lnTo>
                <a:lnTo>
                  <a:pt x="450" y="242"/>
                </a:lnTo>
                <a:lnTo>
                  <a:pt x="451" y="242"/>
                </a:lnTo>
                <a:lnTo>
                  <a:pt x="452" y="242"/>
                </a:lnTo>
                <a:lnTo>
                  <a:pt x="453" y="242"/>
                </a:lnTo>
                <a:lnTo>
                  <a:pt x="454" y="242"/>
                </a:lnTo>
                <a:lnTo>
                  <a:pt x="455" y="242"/>
                </a:lnTo>
                <a:lnTo>
                  <a:pt x="456" y="242"/>
                </a:lnTo>
                <a:lnTo>
                  <a:pt x="457" y="242"/>
                </a:lnTo>
                <a:lnTo>
                  <a:pt x="458" y="242"/>
                </a:lnTo>
                <a:lnTo>
                  <a:pt x="459" y="242"/>
                </a:lnTo>
                <a:lnTo>
                  <a:pt x="460" y="242"/>
                </a:lnTo>
                <a:lnTo>
                  <a:pt x="461" y="241"/>
                </a:lnTo>
                <a:lnTo>
                  <a:pt x="462" y="241"/>
                </a:lnTo>
                <a:lnTo>
                  <a:pt x="463" y="241"/>
                </a:lnTo>
                <a:lnTo>
                  <a:pt x="464" y="241"/>
                </a:lnTo>
                <a:lnTo>
                  <a:pt x="465" y="241"/>
                </a:lnTo>
                <a:lnTo>
                  <a:pt x="466" y="240"/>
                </a:lnTo>
                <a:lnTo>
                  <a:pt x="467" y="240"/>
                </a:lnTo>
                <a:lnTo>
                  <a:pt x="467" y="241"/>
                </a:lnTo>
                <a:lnTo>
                  <a:pt x="468" y="242"/>
                </a:lnTo>
                <a:lnTo>
                  <a:pt x="469" y="241"/>
                </a:lnTo>
                <a:lnTo>
                  <a:pt x="470" y="241"/>
                </a:lnTo>
                <a:lnTo>
                  <a:pt x="471" y="241"/>
                </a:lnTo>
                <a:lnTo>
                  <a:pt x="472" y="240"/>
                </a:lnTo>
                <a:lnTo>
                  <a:pt x="473" y="239"/>
                </a:lnTo>
                <a:lnTo>
                  <a:pt x="474" y="242"/>
                </a:lnTo>
                <a:lnTo>
                  <a:pt x="475" y="244"/>
                </a:lnTo>
                <a:lnTo>
                  <a:pt x="476" y="246"/>
                </a:lnTo>
                <a:lnTo>
                  <a:pt x="477" y="246"/>
                </a:lnTo>
                <a:lnTo>
                  <a:pt x="478" y="246"/>
                </a:lnTo>
                <a:lnTo>
                  <a:pt x="479" y="246"/>
                </a:lnTo>
                <a:lnTo>
                  <a:pt x="480" y="246"/>
                </a:lnTo>
                <a:lnTo>
                  <a:pt x="481" y="247"/>
                </a:lnTo>
                <a:lnTo>
                  <a:pt x="482" y="247"/>
                </a:lnTo>
                <a:lnTo>
                  <a:pt x="483" y="247"/>
                </a:lnTo>
                <a:lnTo>
                  <a:pt x="484" y="247"/>
                </a:lnTo>
                <a:lnTo>
                  <a:pt x="485" y="247"/>
                </a:lnTo>
                <a:lnTo>
                  <a:pt x="486" y="247"/>
                </a:lnTo>
                <a:lnTo>
                  <a:pt x="487" y="247"/>
                </a:lnTo>
                <a:lnTo>
                  <a:pt x="488" y="247"/>
                </a:lnTo>
                <a:lnTo>
                  <a:pt x="489" y="247"/>
                </a:lnTo>
                <a:lnTo>
                  <a:pt x="490" y="247"/>
                </a:lnTo>
                <a:lnTo>
                  <a:pt x="491" y="247"/>
                </a:lnTo>
                <a:lnTo>
                  <a:pt x="492" y="244"/>
                </a:lnTo>
                <a:lnTo>
                  <a:pt x="493" y="242"/>
                </a:lnTo>
                <a:lnTo>
                  <a:pt x="494" y="242"/>
                </a:lnTo>
                <a:lnTo>
                  <a:pt x="495" y="243"/>
                </a:lnTo>
                <a:lnTo>
                  <a:pt x="496" y="244"/>
                </a:lnTo>
                <a:lnTo>
                  <a:pt x="497" y="245"/>
                </a:lnTo>
                <a:lnTo>
                  <a:pt x="498" y="246"/>
                </a:lnTo>
                <a:lnTo>
                  <a:pt x="498" y="245"/>
                </a:lnTo>
                <a:lnTo>
                  <a:pt x="499" y="244"/>
                </a:lnTo>
                <a:lnTo>
                  <a:pt x="500" y="243"/>
                </a:lnTo>
                <a:lnTo>
                  <a:pt x="501" y="243"/>
                </a:lnTo>
                <a:lnTo>
                  <a:pt x="502" y="243"/>
                </a:lnTo>
                <a:lnTo>
                  <a:pt x="503" y="242"/>
                </a:lnTo>
                <a:lnTo>
                  <a:pt x="504" y="242"/>
                </a:lnTo>
                <a:lnTo>
                  <a:pt x="505" y="242"/>
                </a:lnTo>
                <a:lnTo>
                  <a:pt x="506" y="243"/>
                </a:lnTo>
                <a:lnTo>
                  <a:pt x="507" y="243"/>
                </a:lnTo>
                <a:lnTo>
                  <a:pt x="508" y="243"/>
                </a:lnTo>
                <a:lnTo>
                  <a:pt x="509" y="243"/>
                </a:lnTo>
                <a:lnTo>
                  <a:pt x="510" y="243"/>
                </a:lnTo>
                <a:lnTo>
                  <a:pt x="511" y="243"/>
                </a:lnTo>
                <a:lnTo>
                  <a:pt x="512" y="243"/>
                </a:lnTo>
                <a:lnTo>
                  <a:pt x="513" y="243"/>
                </a:lnTo>
                <a:lnTo>
                  <a:pt x="514" y="243"/>
                </a:lnTo>
                <a:lnTo>
                  <a:pt x="515" y="243"/>
                </a:lnTo>
                <a:lnTo>
                  <a:pt x="516" y="243"/>
                </a:lnTo>
                <a:lnTo>
                  <a:pt x="517" y="243"/>
                </a:lnTo>
                <a:lnTo>
                  <a:pt x="518" y="243"/>
                </a:lnTo>
                <a:lnTo>
                  <a:pt x="519" y="243"/>
                </a:lnTo>
                <a:lnTo>
                  <a:pt x="520" y="243"/>
                </a:lnTo>
                <a:lnTo>
                  <a:pt x="521" y="243"/>
                </a:lnTo>
                <a:lnTo>
                  <a:pt x="522" y="243"/>
                </a:lnTo>
                <a:lnTo>
                  <a:pt x="523" y="243"/>
                </a:lnTo>
                <a:lnTo>
                  <a:pt x="524" y="243"/>
                </a:lnTo>
                <a:lnTo>
                  <a:pt x="525" y="243"/>
                </a:lnTo>
                <a:lnTo>
                  <a:pt x="526" y="243"/>
                </a:lnTo>
                <a:lnTo>
                  <a:pt x="527" y="243"/>
                </a:lnTo>
                <a:lnTo>
                  <a:pt x="528" y="243"/>
                </a:lnTo>
                <a:lnTo>
                  <a:pt x="529" y="243"/>
                </a:lnTo>
                <a:lnTo>
                  <a:pt x="529" y="244"/>
                </a:lnTo>
                <a:lnTo>
                  <a:pt x="530" y="244"/>
                </a:lnTo>
                <a:lnTo>
                  <a:pt x="531" y="244"/>
                </a:lnTo>
                <a:lnTo>
                  <a:pt x="532" y="244"/>
                </a:lnTo>
                <a:lnTo>
                  <a:pt x="533" y="243"/>
                </a:lnTo>
                <a:lnTo>
                  <a:pt x="534" y="243"/>
                </a:lnTo>
                <a:lnTo>
                  <a:pt x="535" y="243"/>
                </a:lnTo>
                <a:lnTo>
                  <a:pt x="536" y="244"/>
                </a:lnTo>
                <a:lnTo>
                  <a:pt x="537" y="247"/>
                </a:lnTo>
                <a:lnTo>
                  <a:pt x="538" y="250"/>
                </a:lnTo>
                <a:lnTo>
                  <a:pt x="539" y="248"/>
                </a:lnTo>
                <a:lnTo>
                  <a:pt x="540" y="247"/>
                </a:lnTo>
                <a:lnTo>
                  <a:pt x="541" y="246"/>
                </a:lnTo>
                <a:lnTo>
                  <a:pt x="542" y="246"/>
                </a:lnTo>
                <a:lnTo>
                  <a:pt x="543" y="246"/>
                </a:lnTo>
                <a:lnTo>
                  <a:pt x="544" y="247"/>
                </a:lnTo>
                <a:lnTo>
                  <a:pt x="545" y="247"/>
                </a:lnTo>
                <a:lnTo>
                  <a:pt x="546" y="247"/>
                </a:lnTo>
                <a:lnTo>
                  <a:pt x="547" y="247"/>
                </a:lnTo>
                <a:lnTo>
                  <a:pt x="548" y="247"/>
                </a:lnTo>
                <a:lnTo>
                  <a:pt x="549" y="247"/>
                </a:lnTo>
                <a:lnTo>
                  <a:pt x="550" y="247"/>
                </a:lnTo>
                <a:lnTo>
                  <a:pt x="551" y="247"/>
                </a:lnTo>
                <a:lnTo>
                  <a:pt x="552" y="247"/>
                </a:lnTo>
                <a:lnTo>
                  <a:pt x="553" y="247"/>
                </a:lnTo>
                <a:lnTo>
                  <a:pt x="554" y="247"/>
                </a:lnTo>
                <a:lnTo>
                  <a:pt x="555" y="247"/>
                </a:lnTo>
                <a:lnTo>
                  <a:pt x="556" y="247"/>
                </a:lnTo>
                <a:lnTo>
                  <a:pt x="557" y="247"/>
                </a:lnTo>
                <a:lnTo>
                  <a:pt x="558" y="247"/>
                </a:lnTo>
                <a:lnTo>
                  <a:pt x="559" y="247"/>
                </a:lnTo>
                <a:lnTo>
                  <a:pt x="560" y="247"/>
                </a:lnTo>
                <a:lnTo>
                  <a:pt x="561" y="247"/>
                </a:lnTo>
                <a:lnTo>
                  <a:pt x="561" y="247"/>
                </a:lnTo>
                <a:lnTo>
                  <a:pt x="562" y="247"/>
                </a:lnTo>
                <a:lnTo>
                  <a:pt x="563" y="247"/>
                </a:lnTo>
                <a:lnTo>
                  <a:pt x="564" y="247"/>
                </a:lnTo>
                <a:lnTo>
                  <a:pt x="565" y="246"/>
                </a:lnTo>
                <a:lnTo>
                  <a:pt x="566" y="246"/>
                </a:lnTo>
                <a:lnTo>
                  <a:pt x="567" y="246"/>
                </a:lnTo>
                <a:lnTo>
                  <a:pt x="568" y="246"/>
                </a:lnTo>
                <a:lnTo>
                  <a:pt x="569" y="246"/>
                </a:lnTo>
                <a:lnTo>
                  <a:pt x="570" y="245"/>
                </a:lnTo>
                <a:lnTo>
                  <a:pt x="571" y="246"/>
                </a:lnTo>
                <a:lnTo>
                  <a:pt x="572" y="245"/>
                </a:lnTo>
                <a:lnTo>
                  <a:pt x="573" y="245"/>
                </a:lnTo>
                <a:lnTo>
                  <a:pt x="574" y="246"/>
                </a:lnTo>
                <a:lnTo>
                  <a:pt x="575" y="245"/>
                </a:lnTo>
                <a:lnTo>
                  <a:pt x="576" y="245"/>
                </a:lnTo>
                <a:lnTo>
                  <a:pt x="577" y="246"/>
                </a:lnTo>
                <a:lnTo>
                  <a:pt x="578" y="246"/>
                </a:lnTo>
                <a:lnTo>
                  <a:pt x="579" y="245"/>
                </a:lnTo>
                <a:lnTo>
                  <a:pt x="580" y="246"/>
                </a:lnTo>
                <a:lnTo>
                  <a:pt x="581" y="246"/>
                </a:lnTo>
                <a:lnTo>
                  <a:pt x="582" y="246"/>
                </a:lnTo>
                <a:lnTo>
                  <a:pt x="583" y="246"/>
                </a:lnTo>
                <a:lnTo>
                  <a:pt x="584" y="246"/>
                </a:lnTo>
                <a:lnTo>
                  <a:pt x="585" y="246"/>
                </a:lnTo>
                <a:lnTo>
                  <a:pt x="586" y="246"/>
                </a:lnTo>
                <a:lnTo>
                  <a:pt x="587" y="246"/>
                </a:lnTo>
                <a:lnTo>
                  <a:pt x="588" y="245"/>
                </a:lnTo>
                <a:lnTo>
                  <a:pt x="589" y="245"/>
                </a:lnTo>
                <a:lnTo>
                  <a:pt x="590" y="246"/>
                </a:lnTo>
                <a:lnTo>
                  <a:pt x="591" y="246"/>
                </a:lnTo>
                <a:lnTo>
                  <a:pt x="592" y="246"/>
                </a:lnTo>
                <a:lnTo>
                  <a:pt x="592" y="246"/>
                </a:lnTo>
                <a:lnTo>
                  <a:pt x="593" y="246"/>
                </a:lnTo>
                <a:lnTo>
                  <a:pt x="594" y="246"/>
                </a:lnTo>
                <a:lnTo>
                  <a:pt x="595" y="245"/>
                </a:lnTo>
                <a:lnTo>
                  <a:pt x="596" y="246"/>
                </a:lnTo>
                <a:lnTo>
                  <a:pt x="597" y="245"/>
                </a:lnTo>
                <a:lnTo>
                  <a:pt x="598" y="245"/>
                </a:lnTo>
                <a:lnTo>
                  <a:pt x="599" y="247"/>
                </a:lnTo>
                <a:lnTo>
                  <a:pt x="600" y="248"/>
                </a:lnTo>
                <a:lnTo>
                  <a:pt x="601" y="248"/>
                </a:lnTo>
                <a:lnTo>
                  <a:pt x="602" y="247"/>
                </a:lnTo>
                <a:lnTo>
                  <a:pt x="603" y="245"/>
                </a:lnTo>
                <a:lnTo>
                  <a:pt x="604" y="245"/>
                </a:lnTo>
                <a:lnTo>
                  <a:pt x="605" y="245"/>
                </a:lnTo>
                <a:lnTo>
                  <a:pt x="606" y="245"/>
                </a:lnTo>
                <a:lnTo>
                  <a:pt x="607" y="244"/>
                </a:lnTo>
                <a:lnTo>
                  <a:pt x="608" y="245"/>
                </a:lnTo>
                <a:lnTo>
                  <a:pt x="609" y="245"/>
                </a:lnTo>
                <a:lnTo>
                  <a:pt x="610" y="245"/>
                </a:lnTo>
                <a:lnTo>
                  <a:pt x="611" y="244"/>
                </a:lnTo>
                <a:lnTo>
                  <a:pt x="612" y="244"/>
                </a:lnTo>
                <a:lnTo>
                  <a:pt x="613" y="244"/>
                </a:lnTo>
                <a:lnTo>
                  <a:pt x="614" y="244"/>
                </a:lnTo>
                <a:lnTo>
                  <a:pt x="615" y="244"/>
                </a:lnTo>
                <a:lnTo>
                  <a:pt x="616" y="244"/>
                </a:lnTo>
                <a:lnTo>
                  <a:pt x="617" y="245"/>
                </a:lnTo>
                <a:lnTo>
                  <a:pt x="618" y="245"/>
                </a:lnTo>
                <a:lnTo>
                  <a:pt x="619" y="245"/>
                </a:lnTo>
                <a:lnTo>
                  <a:pt x="620" y="245"/>
                </a:lnTo>
                <a:lnTo>
                  <a:pt x="621" y="245"/>
                </a:lnTo>
                <a:lnTo>
                  <a:pt x="622" y="245"/>
                </a:lnTo>
                <a:lnTo>
                  <a:pt x="623" y="245"/>
                </a:lnTo>
                <a:lnTo>
                  <a:pt x="623" y="245"/>
                </a:lnTo>
                <a:lnTo>
                  <a:pt x="624" y="246"/>
                </a:lnTo>
                <a:lnTo>
                  <a:pt x="625" y="245"/>
                </a:lnTo>
                <a:lnTo>
                  <a:pt x="626" y="246"/>
                </a:lnTo>
                <a:lnTo>
                  <a:pt x="627" y="246"/>
                </a:lnTo>
                <a:lnTo>
                  <a:pt x="628" y="246"/>
                </a:lnTo>
                <a:lnTo>
                  <a:pt x="629" y="246"/>
                </a:lnTo>
                <a:lnTo>
                  <a:pt x="630" y="246"/>
                </a:lnTo>
                <a:lnTo>
                  <a:pt x="631" y="246"/>
                </a:lnTo>
                <a:lnTo>
                  <a:pt x="632" y="246"/>
                </a:lnTo>
                <a:lnTo>
                  <a:pt x="633" y="247"/>
                </a:lnTo>
                <a:lnTo>
                  <a:pt x="634" y="247"/>
                </a:lnTo>
                <a:lnTo>
                  <a:pt x="635" y="247"/>
                </a:lnTo>
                <a:lnTo>
                  <a:pt x="636" y="247"/>
                </a:lnTo>
                <a:lnTo>
                  <a:pt x="637" y="246"/>
                </a:lnTo>
                <a:lnTo>
                  <a:pt x="638" y="246"/>
                </a:lnTo>
                <a:lnTo>
                  <a:pt x="639" y="246"/>
                </a:lnTo>
                <a:lnTo>
                  <a:pt x="640" y="247"/>
                </a:lnTo>
                <a:lnTo>
                  <a:pt x="641" y="248"/>
                </a:lnTo>
                <a:lnTo>
                  <a:pt x="642" y="247"/>
                </a:lnTo>
                <a:lnTo>
                  <a:pt x="643" y="245"/>
                </a:lnTo>
                <a:lnTo>
                  <a:pt x="644" y="244"/>
                </a:lnTo>
                <a:lnTo>
                  <a:pt x="645" y="244"/>
                </a:lnTo>
                <a:lnTo>
                  <a:pt x="646" y="244"/>
                </a:lnTo>
                <a:lnTo>
                  <a:pt x="647" y="246"/>
                </a:lnTo>
                <a:lnTo>
                  <a:pt x="648" y="247"/>
                </a:lnTo>
                <a:lnTo>
                  <a:pt x="649" y="246"/>
                </a:lnTo>
                <a:lnTo>
                  <a:pt x="650" y="246"/>
                </a:lnTo>
                <a:lnTo>
                  <a:pt x="651" y="246"/>
                </a:lnTo>
                <a:lnTo>
                  <a:pt x="652" y="246"/>
                </a:lnTo>
                <a:lnTo>
                  <a:pt x="653" y="246"/>
                </a:lnTo>
                <a:lnTo>
                  <a:pt x="654" y="246"/>
                </a:lnTo>
                <a:lnTo>
                  <a:pt x="654" y="247"/>
                </a:lnTo>
                <a:lnTo>
                  <a:pt x="655" y="247"/>
                </a:lnTo>
                <a:lnTo>
                  <a:pt x="656" y="246"/>
                </a:lnTo>
                <a:lnTo>
                  <a:pt x="657" y="246"/>
                </a:lnTo>
                <a:lnTo>
                  <a:pt x="658" y="246"/>
                </a:lnTo>
                <a:lnTo>
                  <a:pt x="659" y="246"/>
                </a:lnTo>
                <a:lnTo>
                  <a:pt x="660" y="246"/>
                </a:lnTo>
                <a:lnTo>
                  <a:pt x="661" y="246"/>
                </a:lnTo>
                <a:lnTo>
                  <a:pt x="662" y="246"/>
                </a:lnTo>
                <a:lnTo>
                  <a:pt x="663" y="246"/>
                </a:lnTo>
                <a:lnTo>
                  <a:pt x="664" y="246"/>
                </a:lnTo>
                <a:lnTo>
                  <a:pt x="665" y="246"/>
                </a:lnTo>
                <a:lnTo>
                  <a:pt x="666" y="246"/>
                </a:lnTo>
                <a:lnTo>
                  <a:pt x="667" y="246"/>
                </a:lnTo>
                <a:lnTo>
                  <a:pt x="668" y="245"/>
                </a:lnTo>
                <a:lnTo>
                  <a:pt x="669" y="245"/>
                </a:lnTo>
                <a:lnTo>
                  <a:pt x="670" y="245"/>
                </a:lnTo>
                <a:lnTo>
                  <a:pt x="671" y="244"/>
                </a:lnTo>
                <a:lnTo>
                  <a:pt x="672" y="244"/>
                </a:lnTo>
                <a:lnTo>
                  <a:pt x="673" y="244"/>
                </a:lnTo>
                <a:lnTo>
                  <a:pt x="674" y="243"/>
                </a:lnTo>
                <a:lnTo>
                  <a:pt x="675" y="243"/>
                </a:lnTo>
                <a:lnTo>
                  <a:pt x="676" y="243"/>
                </a:lnTo>
                <a:lnTo>
                  <a:pt x="677" y="243"/>
                </a:lnTo>
                <a:lnTo>
                  <a:pt x="678" y="243"/>
                </a:lnTo>
                <a:lnTo>
                  <a:pt x="679" y="242"/>
                </a:lnTo>
                <a:lnTo>
                  <a:pt x="680" y="242"/>
                </a:lnTo>
                <a:lnTo>
                  <a:pt x="681" y="242"/>
                </a:lnTo>
                <a:lnTo>
                  <a:pt x="682" y="242"/>
                </a:lnTo>
                <a:lnTo>
                  <a:pt x="683" y="242"/>
                </a:lnTo>
                <a:lnTo>
                  <a:pt x="684" y="242"/>
                </a:lnTo>
                <a:lnTo>
                  <a:pt x="685" y="242"/>
                </a:lnTo>
                <a:lnTo>
                  <a:pt x="685" y="242"/>
                </a:lnTo>
                <a:lnTo>
                  <a:pt x="686" y="242"/>
                </a:lnTo>
                <a:lnTo>
                  <a:pt x="687" y="242"/>
                </a:lnTo>
                <a:lnTo>
                  <a:pt x="688" y="242"/>
                </a:lnTo>
                <a:lnTo>
                  <a:pt x="689" y="242"/>
                </a:lnTo>
                <a:lnTo>
                  <a:pt x="690" y="242"/>
                </a:lnTo>
                <a:lnTo>
                  <a:pt x="691" y="243"/>
                </a:lnTo>
                <a:lnTo>
                  <a:pt x="692" y="243"/>
                </a:lnTo>
                <a:lnTo>
                  <a:pt x="693" y="243"/>
                </a:lnTo>
                <a:lnTo>
                  <a:pt x="694" y="243"/>
                </a:lnTo>
                <a:lnTo>
                  <a:pt x="695" y="243"/>
                </a:lnTo>
                <a:lnTo>
                  <a:pt x="696" y="243"/>
                </a:lnTo>
                <a:lnTo>
                  <a:pt x="697" y="243"/>
                </a:lnTo>
                <a:lnTo>
                  <a:pt x="698" y="243"/>
                </a:lnTo>
                <a:lnTo>
                  <a:pt x="699" y="243"/>
                </a:lnTo>
                <a:lnTo>
                  <a:pt x="700" y="242"/>
                </a:lnTo>
                <a:lnTo>
                  <a:pt x="701" y="240"/>
                </a:lnTo>
                <a:lnTo>
                  <a:pt x="702" y="242"/>
                </a:lnTo>
                <a:lnTo>
                  <a:pt x="703" y="244"/>
                </a:lnTo>
                <a:lnTo>
                  <a:pt x="704" y="245"/>
                </a:lnTo>
                <a:lnTo>
                  <a:pt x="705" y="245"/>
                </a:lnTo>
                <a:lnTo>
                  <a:pt x="706" y="245"/>
                </a:lnTo>
                <a:lnTo>
                  <a:pt x="707" y="244"/>
                </a:lnTo>
                <a:lnTo>
                  <a:pt x="708" y="244"/>
                </a:lnTo>
                <a:lnTo>
                  <a:pt x="709" y="244"/>
                </a:lnTo>
                <a:lnTo>
                  <a:pt x="710" y="244"/>
                </a:lnTo>
                <a:lnTo>
                  <a:pt x="711" y="244"/>
                </a:lnTo>
                <a:lnTo>
                  <a:pt x="712" y="244"/>
                </a:lnTo>
                <a:lnTo>
                  <a:pt x="713" y="245"/>
                </a:lnTo>
                <a:lnTo>
                  <a:pt x="714" y="245"/>
                </a:lnTo>
                <a:lnTo>
                  <a:pt x="715" y="245"/>
                </a:lnTo>
                <a:lnTo>
                  <a:pt x="716" y="245"/>
                </a:lnTo>
                <a:lnTo>
                  <a:pt x="716" y="245"/>
                </a:lnTo>
                <a:lnTo>
                  <a:pt x="717" y="245"/>
                </a:lnTo>
                <a:lnTo>
                  <a:pt x="718" y="245"/>
                </a:lnTo>
                <a:lnTo>
                  <a:pt x="719" y="245"/>
                </a:lnTo>
                <a:lnTo>
                  <a:pt x="720" y="245"/>
                </a:lnTo>
                <a:lnTo>
                  <a:pt x="721" y="245"/>
                </a:lnTo>
                <a:lnTo>
                  <a:pt x="722" y="245"/>
                </a:lnTo>
                <a:lnTo>
                  <a:pt x="723" y="245"/>
                </a:lnTo>
                <a:lnTo>
                  <a:pt x="724" y="246"/>
                </a:lnTo>
                <a:lnTo>
                  <a:pt x="725" y="246"/>
                </a:lnTo>
                <a:lnTo>
                  <a:pt x="726" y="246"/>
                </a:lnTo>
                <a:lnTo>
                  <a:pt x="727" y="246"/>
                </a:lnTo>
                <a:lnTo>
                  <a:pt x="728" y="246"/>
                </a:lnTo>
                <a:lnTo>
                  <a:pt x="729" y="246"/>
                </a:lnTo>
                <a:lnTo>
                  <a:pt x="730" y="246"/>
                </a:lnTo>
                <a:lnTo>
                  <a:pt x="731" y="246"/>
                </a:lnTo>
                <a:lnTo>
                  <a:pt x="732" y="247"/>
                </a:lnTo>
                <a:lnTo>
                  <a:pt x="733" y="247"/>
                </a:lnTo>
                <a:lnTo>
                  <a:pt x="734" y="247"/>
                </a:lnTo>
                <a:lnTo>
                  <a:pt x="735" y="247"/>
                </a:lnTo>
                <a:lnTo>
                  <a:pt x="736" y="247"/>
                </a:lnTo>
                <a:lnTo>
                  <a:pt x="737" y="247"/>
                </a:lnTo>
                <a:lnTo>
                  <a:pt x="738" y="247"/>
                </a:lnTo>
                <a:lnTo>
                  <a:pt x="739" y="247"/>
                </a:lnTo>
                <a:lnTo>
                  <a:pt x="740" y="247"/>
                </a:lnTo>
                <a:lnTo>
                  <a:pt x="741" y="247"/>
                </a:lnTo>
                <a:lnTo>
                  <a:pt x="742" y="247"/>
                </a:lnTo>
                <a:lnTo>
                  <a:pt x="743" y="248"/>
                </a:lnTo>
                <a:lnTo>
                  <a:pt x="744" y="249"/>
                </a:lnTo>
                <a:lnTo>
                  <a:pt x="745" y="248"/>
                </a:lnTo>
                <a:lnTo>
                  <a:pt x="746" y="246"/>
                </a:lnTo>
                <a:lnTo>
                  <a:pt x="747" y="245"/>
                </a:lnTo>
                <a:lnTo>
                  <a:pt x="747" y="245"/>
                </a:lnTo>
                <a:lnTo>
                  <a:pt x="748" y="245"/>
                </a:lnTo>
                <a:lnTo>
                  <a:pt x="749" y="247"/>
                </a:lnTo>
                <a:lnTo>
                  <a:pt x="750" y="247"/>
                </a:lnTo>
                <a:lnTo>
                  <a:pt x="751" y="248"/>
                </a:lnTo>
                <a:lnTo>
                  <a:pt x="752" y="248"/>
                </a:lnTo>
                <a:lnTo>
                  <a:pt x="753" y="248"/>
                </a:lnTo>
                <a:lnTo>
                  <a:pt x="754" y="248"/>
                </a:lnTo>
                <a:lnTo>
                  <a:pt x="755" y="248"/>
                </a:lnTo>
                <a:lnTo>
                  <a:pt x="756" y="248"/>
                </a:lnTo>
                <a:lnTo>
                  <a:pt x="757" y="248"/>
                </a:lnTo>
                <a:lnTo>
                  <a:pt x="758" y="248"/>
                </a:lnTo>
                <a:lnTo>
                  <a:pt x="759" y="248"/>
                </a:lnTo>
                <a:lnTo>
                  <a:pt x="760" y="248"/>
                </a:lnTo>
                <a:lnTo>
                  <a:pt x="761" y="248"/>
                </a:lnTo>
                <a:lnTo>
                  <a:pt x="762" y="248"/>
                </a:lnTo>
                <a:lnTo>
                  <a:pt x="763" y="248"/>
                </a:lnTo>
                <a:lnTo>
                  <a:pt x="764" y="248"/>
                </a:lnTo>
                <a:lnTo>
                  <a:pt x="765" y="248"/>
                </a:lnTo>
                <a:lnTo>
                  <a:pt x="766" y="248"/>
                </a:lnTo>
                <a:lnTo>
                  <a:pt x="767" y="248"/>
                </a:lnTo>
                <a:lnTo>
                  <a:pt x="768" y="248"/>
                </a:lnTo>
                <a:lnTo>
                  <a:pt x="769" y="249"/>
                </a:lnTo>
                <a:lnTo>
                  <a:pt x="770" y="249"/>
                </a:lnTo>
                <a:lnTo>
                  <a:pt x="771" y="248"/>
                </a:lnTo>
                <a:lnTo>
                  <a:pt x="772" y="249"/>
                </a:lnTo>
                <a:lnTo>
                  <a:pt x="773" y="249"/>
                </a:lnTo>
                <a:lnTo>
                  <a:pt x="774" y="249"/>
                </a:lnTo>
                <a:lnTo>
                  <a:pt x="775" y="249"/>
                </a:lnTo>
                <a:lnTo>
                  <a:pt x="776" y="249"/>
                </a:lnTo>
                <a:lnTo>
                  <a:pt x="777" y="248"/>
                </a:lnTo>
                <a:lnTo>
                  <a:pt x="778" y="247"/>
                </a:lnTo>
                <a:lnTo>
                  <a:pt x="778" y="247"/>
                </a:lnTo>
                <a:lnTo>
                  <a:pt x="779" y="247"/>
                </a:lnTo>
                <a:lnTo>
                  <a:pt x="780" y="246"/>
                </a:lnTo>
                <a:lnTo>
                  <a:pt x="781" y="246"/>
                </a:lnTo>
                <a:lnTo>
                  <a:pt x="782" y="246"/>
                </a:lnTo>
                <a:lnTo>
                  <a:pt x="783" y="246"/>
                </a:lnTo>
                <a:lnTo>
                  <a:pt x="784" y="248"/>
                </a:lnTo>
                <a:lnTo>
                  <a:pt x="785" y="248"/>
                </a:lnTo>
                <a:lnTo>
                  <a:pt x="786" y="248"/>
                </a:lnTo>
                <a:lnTo>
                  <a:pt x="787" y="249"/>
                </a:lnTo>
                <a:lnTo>
                  <a:pt x="788" y="248"/>
                </a:lnTo>
                <a:lnTo>
                  <a:pt x="789" y="248"/>
                </a:lnTo>
                <a:lnTo>
                  <a:pt x="790" y="248"/>
                </a:lnTo>
                <a:lnTo>
                  <a:pt x="791" y="248"/>
                </a:lnTo>
                <a:lnTo>
                  <a:pt x="792" y="248"/>
                </a:lnTo>
                <a:lnTo>
                  <a:pt x="793" y="248"/>
                </a:lnTo>
                <a:lnTo>
                  <a:pt x="794" y="248"/>
                </a:lnTo>
                <a:lnTo>
                  <a:pt x="795" y="248"/>
                </a:lnTo>
                <a:lnTo>
                  <a:pt x="796" y="248"/>
                </a:lnTo>
                <a:lnTo>
                  <a:pt x="797" y="248"/>
                </a:lnTo>
                <a:lnTo>
                  <a:pt x="798" y="248"/>
                </a:lnTo>
                <a:lnTo>
                  <a:pt x="799" y="248"/>
                </a:lnTo>
                <a:lnTo>
                  <a:pt x="800" y="246"/>
                </a:lnTo>
                <a:lnTo>
                  <a:pt x="801" y="238"/>
                </a:lnTo>
                <a:lnTo>
                  <a:pt x="802" y="239"/>
                </a:lnTo>
                <a:lnTo>
                  <a:pt x="803" y="241"/>
                </a:lnTo>
                <a:lnTo>
                  <a:pt x="804" y="243"/>
                </a:lnTo>
                <a:lnTo>
                  <a:pt x="805" y="243"/>
                </a:lnTo>
                <a:lnTo>
                  <a:pt x="806" y="242"/>
                </a:lnTo>
                <a:lnTo>
                  <a:pt x="807" y="241"/>
                </a:lnTo>
                <a:lnTo>
                  <a:pt x="808" y="240"/>
                </a:lnTo>
                <a:lnTo>
                  <a:pt x="809" y="240"/>
                </a:lnTo>
                <a:lnTo>
                  <a:pt x="810" y="240"/>
                </a:lnTo>
                <a:lnTo>
                  <a:pt x="810" y="240"/>
                </a:lnTo>
                <a:lnTo>
                  <a:pt x="811" y="240"/>
                </a:lnTo>
                <a:lnTo>
                  <a:pt x="812" y="240"/>
                </a:lnTo>
                <a:lnTo>
                  <a:pt x="813" y="240"/>
                </a:lnTo>
                <a:lnTo>
                  <a:pt x="814" y="240"/>
                </a:lnTo>
                <a:lnTo>
                  <a:pt x="815" y="240"/>
                </a:lnTo>
                <a:lnTo>
                  <a:pt x="816" y="240"/>
                </a:lnTo>
                <a:lnTo>
                  <a:pt x="817" y="240"/>
                </a:lnTo>
                <a:lnTo>
                  <a:pt x="818" y="241"/>
                </a:lnTo>
                <a:lnTo>
                  <a:pt x="819" y="241"/>
                </a:lnTo>
                <a:lnTo>
                  <a:pt x="820" y="241"/>
                </a:lnTo>
                <a:lnTo>
                  <a:pt x="821" y="241"/>
                </a:lnTo>
                <a:lnTo>
                  <a:pt x="822" y="241"/>
                </a:lnTo>
                <a:lnTo>
                  <a:pt x="823" y="241"/>
                </a:lnTo>
                <a:lnTo>
                  <a:pt x="824" y="241"/>
                </a:lnTo>
                <a:lnTo>
                  <a:pt x="825" y="241"/>
                </a:lnTo>
                <a:lnTo>
                  <a:pt x="826" y="241"/>
                </a:lnTo>
                <a:lnTo>
                  <a:pt x="827" y="241"/>
                </a:lnTo>
                <a:lnTo>
                  <a:pt x="828" y="241"/>
                </a:lnTo>
                <a:lnTo>
                  <a:pt x="829" y="241"/>
                </a:lnTo>
                <a:lnTo>
                  <a:pt x="830" y="242"/>
                </a:lnTo>
                <a:lnTo>
                  <a:pt x="831" y="242"/>
                </a:lnTo>
                <a:lnTo>
                  <a:pt x="832" y="242"/>
                </a:lnTo>
                <a:lnTo>
                  <a:pt x="833" y="242"/>
                </a:lnTo>
                <a:lnTo>
                  <a:pt x="834" y="243"/>
                </a:lnTo>
                <a:lnTo>
                  <a:pt x="835" y="244"/>
                </a:lnTo>
                <a:lnTo>
                  <a:pt x="836" y="244"/>
                </a:lnTo>
                <a:lnTo>
                  <a:pt x="837" y="244"/>
                </a:lnTo>
                <a:lnTo>
                  <a:pt x="838" y="244"/>
                </a:lnTo>
                <a:lnTo>
                  <a:pt x="839" y="244"/>
                </a:lnTo>
                <a:lnTo>
                  <a:pt x="840" y="244"/>
                </a:lnTo>
                <a:lnTo>
                  <a:pt x="841" y="244"/>
                </a:lnTo>
                <a:lnTo>
                  <a:pt x="841" y="244"/>
                </a:lnTo>
                <a:lnTo>
                  <a:pt x="842" y="244"/>
                </a:lnTo>
                <a:lnTo>
                  <a:pt x="843" y="244"/>
                </a:lnTo>
                <a:lnTo>
                  <a:pt x="844" y="244"/>
                </a:lnTo>
                <a:lnTo>
                  <a:pt x="845" y="245"/>
                </a:lnTo>
                <a:lnTo>
                  <a:pt x="846" y="245"/>
                </a:lnTo>
                <a:lnTo>
                  <a:pt x="847" y="243"/>
                </a:lnTo>
                <a:lnTo>
                  <a:pt x="848" y="241"/>
                </a:lnTo>
                <a:lnTo>
                  <a:pt x="849" y="240"/>
                </a:lnTo>
                <a:lnTo>
                  <a:pt x="850" y="239"/>
                </a:lnTo>
                <a:lnTo>
                  <a:pt x="851" y="239"/>
                </a:lnTo>
                <a:lnTo>
                  <a:pt x="852" y="242"/>
                </a:lnTo>
                <a:lnTo>
                  <a:pt x="853" y="242"/>
                </a:lnTo>
                <a:lnTo>
                  <a:pt x="854" y="242"/>
                </a:lnTo>
                <a:lnTo>
                  <a:pt x="855" y="242"/>
                </a:lnTo>
                <a:lnTo>
                  <a:pt x="856" y="242"/>
                </a:lnTo>
                <a:lnTo>
                  <a:pt x="857" y="242"/>
                </a:lnTo>
                <a:lnTo>
                  <a:pt x="858" y="242"/>
                </a:lnTo>
                <a:lnTo>
                  <a:pt x="859" y="242"/>
                </a:lnTo>
                <a:lnTo>
                  <a:pt x="860" y="242"/>
                </a:lnTo>
                <a:lnTo>
                  <a:pt x="861" y="242"/>
                </a:lnTo>
                <a:lnTo>
                  <a:pt x="862" y="242"/>
                </a:lnTo>
                <a:lnTo>
                  <a:pt x="863" y="242"/>
                </a:lnTo>
                <a:lnTo>
                  <a:pt x="864" y="242"/>
                </a:lnTo>
                <a:lnTo>
                  <a:pt x="865" y="242"/>
                </a:lnTo>
                <a:lnTo>
                  <a:pt x="866" y="242"/>
                </a:lnTo>
                <a:lnTo>
                  <a:pt x="867" y="242"/>
                </a:lnTo>
                <a:lnTo>
                  <a:pt x="868" y="242"/>
                </a:lnTo>
                <a:lnTo>
                  <a:pt x="869" y="242"/>
                </a:lnTo>
                <a:lnTo>
                  <a:pt x="870" y="242"/>
                </a:lnTo>
                <a:lnTo>
                  <a:pt x="871" y="241"/>
                </a:lnTo>
                <a:lnTo>
                  <a:pt x="872" y="241"/>
                </a:lnTo>
                <a:lnTo>
                  <a:pt x="873" y="241"/>
                </a:lnTo>
                <a:lnTo>
                  <a:pt x="874" y="241"/>
                </a:lnTo>
                <a:lnTo>
                  <a:pt x="875" y="241"/>
                </a:lnTo>
                <a:lnTo>
                  <a:pt x="876" y="240"/>
                </a:lnTo>
                <a:lnTo>
                  <a:pt x="877" y="240"/>
                </a:lnTo>
                <a:lnTo>
                  <a:pt x="878" y="240"/>
                </a:lnTo>
                <a:lnTo>
                  <a:pt x="879" y="239"/>
                </a:lnTo>
                <a:lnTo>
                  <a:pt x="880" y="239"/>
                </a:lnTo>
                <a:lnTo>
                  <a:pt x="880" y="238"/>
                </a:lnTo>
                <a:lnTo>
                  <a:pt x="881" y="238"/>
                </a:lnTo>
                <a:lnTo>
                  <a:pt x="882" y="239"/>
                </a:lnTo>
                <a:lnTo>
                  <a:pt x="883" y="240"/>
                </a:lnTo>
                <a:lnTo>
                  <a:pt x="884" y="242"/>
                </a:lnTo>
                <a:lnTo>
                  <a:pt x="885" y="243"/>
                </a:lnTo>
                <a:lnTo>
                  <a:pt x="886" y="244"/>
                </a:lnTo>
                <a:lnTo>
                  <a:pt x="887" y="244"/>
                </a:lnTo>
                <a:lnTo>
                  <a:pt x="888" y="244"/>
                </a:lnTo>
                <a:lnTo>
                  <a:pt x="889" y="244"/>
                </a:lnTo>
                <a:lnTo>
                  <a:pt x="890" y="243"/>
                </a:lnTo>
                <a:lnTo>
                  <a:pt x="891" y="243"/>
                </a:lnTo>
                <a:lnTo>
                  <a:pt x="892" y="243"/>
                </a:lnTo>
                <a:lnTo>
                  <a:pt x="893" y="243"/>
                </a:lnTo>
                <a:lnTo>
                  <a:pt x="894" y="243"/>
                </a:lnTo>
                <a:lnTo>
                  <a:pt x="895" y="243"/>
                </a:lnTo>
                <a:lnTo>
                  <a:pt x="896" y="243"/>
                </a:lnTo>
                <a:lnTo>
                  <a:pt x="897" y="243"/>
                </a:lnTo>
                <a:lnTo>
                  <a:pt x="898" y="242"/>
                </a:lnTo>
                <a:lnTo>
                  <a:pt x="899" y="243"/>
                </a:lnTo>
                <a:lnTo>
                  <a:pt x="900" y="243"/>
                </a:lnTo>
                <a:lnTo>
                  <a:pt x="901" y="243"/>
                </a:lnTo>
                <a:lnTo>
                  <a:pt x="902" y="243"/>
                </a:lnTo>
                <a:lnTo>
                  <a:pt x="903" y="243"/>
                </a:lnTo>
                <a:lnTo>
                  <a:pt x="904" y="244"/>
                </a:lnTo>
                <a:lnTo>
                  <a:pt x="905" y="240"/>
                </a:lnTo>
                <a:lnTo>
                  <a:pt x="906" y="243"/>
                </a:lnTo>
                <a:lnTo>
                  <a:pt x="907" y="244"/>
                </a:lnTo>
                <a:lnTo>
                  <a:pt x="908" y="243"/>
                </a:lnTo>
                <a:lnTo>
                  <a:pt x="909" y="243"/>
                </a:lnTo>
                <a:lnTo>
                  <a:pt x="910" y="243"/>
                </a:lnTo>
                <a:lnTo>
                  <a:pt x="911" y="243"/>
                </a:lnTo>
                <a:lnTo>
                  <a:pt x="911" y="243"/>
                </a:lnTo>
                <a:lnTo>
                  <a:pt x="912" y="243"/>
                </a:lnTo>
                <a:lnTo>
                  <a:pt x="913" y="243"/>
                </a:lnTo>
                <a:lnTo>
                  <a:pt x="914" y="243"/>
                </a:lnTo>
                <a:lnTo>
                  <a:pt x="915" y="243"/>
                </a:lnTo>
                <a:lnTo>
                  <a:pt x="916" y="243"/>
                </a:lnTo>
                <a:lnTo>
                  <a:pt x="917" y="243"/>
                </a:lnTo>
                <a:lnTo>
                  <a:pt x="918" y="244"/>
                </a:lnTo>
                <a:lnTo>
                  <a:pt x="919" y="244"/>
                </a:lnTo>
                <a:lnTo>
                  <a:pt x="920" y="244"/>
                </a:lnTo>
                <a:lnTo>
                  <a:pt x="921" y="244"/>
                </a:lnTo>
                <a:lnTo>
                  <a:pt x="922" y="244"/>
                </a:lnTo>
                <a:lnTo>
                  <a:pt x="923" y="244"/>
                </a:lnTo>
                <a:lnTo>
                  <a:pt x="924" y="244"/>
                </a:lnTo>
                <a:lnTo>
                  <a:pt x="925" y="244"/>
                </a:lnTo>
                <a:lnTo>
                  <a:pt x="926" y="244"/>
                </a:lnTo>
                <a:lnTo>
                  <a:pt x="927" y="244"/>
                </a:lnTo>
                <a:lnTo>
                  <a:pt x="928" y="244"/>
                </a:lnTo>
                <a:lnTo>
                  <a:pt x="929" y="244"/>
                </a:lnTo>
                <a:lnTo>
                  <a:pt x="930" y="244"/>
                </a:lnTo>
                <a:lnTo>
                  <a:pt x="931" y="244"/>
                </a:lnTo>
                <a:lnTo>
                  <a:pt x="932" y="245"/>
                </a:lnTo>
                <a:lnTo>
                  <a:pt x="933" y="245"/>
                </a:lnTo>
                <a:lnTo>
                  <a:pt x="934" y="245"/>
                </a:lnTo>
                <a:lnTo>
                  <a:pt x="935" y="245"/>
                </a:lnTo>
                <a:lnTo>
                  <a:pt x="936" y="245"/>
                </a:lnTo>
                <a:lnTo>
                  <a:pt x="937" y="245"/>
                </a:lnTo>
                <a:lnTo>
                  <a:pt x="938" y="246"/>
                </a:lnTo>
                <a:lnTo>
                  <a:pt x="939" y="246"/>
                </a:lnTo>
                <a:lnTo>
                  <a:pt x="940" y="246"/>
                </a:lnTo>
                <a:lnTo>
                  <a:pt x="941" y="246"/>
                </a:lnTo>
                <a:lnTo>
                  <a:pt x="942" y="247"/>
                </a:lnTo>
                <a:lnTo>
                  <a:pt x="942" y="247"/>
                </a:lnTo>
                <a:lnTo>
                  <a:pt x="943" y="247"/>
                </a:lnTo>
                <a:lnTo>
                  <a:pt x="944" y="246"/>
                </a:lnTo>
                <a:lnTo>
                  <a:pt x="945" y="246"/>
                </a:lnTo>
                <a:lnTo>
                  <a:pt x="946" y="248"/>
                </a:lnTo>
                <a:lnTo>
                  <a:pt x="947" y="248"/>
                </a:lnTo>
                <a:lnTo>
                  <a:pt x="948" y="247"/>
                </a:lnTo>
                <a:lnTo>
                  <a:pt x="949" y="245"/>
                </a:lnTo>
                <a:lnTo>
                  <a:pt x="950" y="244"/>
                </a:lnTo>
                <a:lnTo>
                  <a:pt x="951" y="243"/>
                </a:lnTo>
                <a:lnTo>
                  <a:pt x="952" y="243"/>
                </a:lnTo>
                <a:lnTo>
                  <a:pt x="953" y="243"/>
                </a:lnTo>
                <a:lnTo>
                  <a:pt x="954" y="243"/>
                </a:lnTo>
                <a:lnTo>
                  <a:pt x="955" y="243"/>
                </a:lnTo>
                <a:lnTo>
                  <a:pt x="956" y="243"/>
                </a:lnTo>
                <a:lnTo>
                  <a:pt x="957" y="243"/>
                </a:lnTo>
                <a:lnTo>
                  <a:pt x="958" y="243"/>
                </a:lnTo>
                <a:lnTo>
                  <a:pt x="959" y="243"/>
                </a:lnTo>
                <a:lnTo>
                  <a:pt x="960" y="243"/>
                </a:lnTo>
                <a:lnTo>
                  <a:pt x="961" y="243"/>
                </a:lnTo>
                <a:lnTo>
                  <a:pt x="962" y="243"/>
                </a:lnTo>
                <a:lnTo>
                  <a:pt x="963" y="243"/>
                </a:lnTo>
                <a:lnTo>
                  <a:pt x="964" y="244"/>
                </a:lnTo>
                <a:lnTo>
                  <a:pt x="965" y="244"/>
                </a:lnTo>
                <a:lnTo>
                  <a:pt x="966" y="244"/>
                </a:lnTo>
                <a:lnTo>
                  <a:pt x="967" y="244"/>
                </a:lnTo>
                <a:lnTo>
                  <a:pt x="968" y="244"/>
                </a:lnTo>
                <a:lnTo>
                  <a:pt x="969" y="244"/>
                </a:lnTo>
                <a:lnTo>
                  <a:pt x="970" y="244"/>
                </a:lnTo>
                <a:lnTo>
                  <a:pt x="971" y="244"/>
                </a:lnTo>
                <a:lnTo>
                  <a:pt x="972" y="244"/>
                </a:lnTo>
                <a:lnTo>
                  <a:pt x="973" y="244"/>
                </a:lnTo>
                <a:lnTo>
                  <a:pt x="973" y="244"/>
                </a:lnTo>
                <a:lnTo>
                  <a:pt x="974" y="244"/>
                </a:lnTo>
                <a:lnTo>
                  <a:pt x="975" y="244"/>
                </a:lnTo>
                <a:lnTo>
                  <a:pt x="976" y="243"/>
                </a:lnTo>
                <a:lnTo>
                  <a:pt x="977" y="243"/>
                </a:lnTo>
                <a:lnTo>
                  <a:pt x="978" y="243"/>
                </a:lnTo>
                <a:lnTo>
                  <a:pt x="979" y="243"/>
                </a:lnTo>
                <a:lnTo>
                  <a:pt x="980" y="243"/>
                </a:lnTo>
                <a:lnTo>
                  <a:pt x="981" y="242"/>
                </a:lnTo>
                <a:lnTo>
                  <a:pt x="982" y="242"/>
                </a:lnTo>
                <a:lnTo>
                  <a:pt x="983" y="242"/>
                </a:lnTo>
                <a:lnTo>
                  <a:pt x="984" y="243"/>
                </a:lnTo>
                <a:lnTo>
                  <a:pt x="985" y="243"/>
                </a:lnTo>
                <a:lnTo>
                  <a:pt x="986" y="243"/>
                </a:lnTo>
                <a:lnTo>
                  <a:pt x="987" y="243"/>
                </a:lnTo>
                <a:lnTo>
                  <a:pt x="988" y="244"/>
                </a:lnTo>
                <a:lnTo>
                  <a:pt x="989" y="244"/>
                </a:lnTo>
                <a:lnTo>
                  <a:pt x="990" y="244"/>
                </a:lnTo>
                <a:lnTo>
                  <a:pt x="991" y="244"/>
                </a:lnTo>
                <a:lnTo>
                  <a:pt x="992" y="244"/>
                </a:lnTo>
                <a:lnTo>
                  <a:pt x="993" y="244"/>
                </a:lnTo>
                <a:lnTo>
                  <a:pt x="994" y="244"/>
                </a:lnTo>
                <a:lnTo>
                  <a:pt x="995" y="244"/>
                </a:lnTo>
                <a:lnTo>
                  <a:pt x="996" y="244"/>
                </a:lnTo>
                <a:lnTo>
                  <a:pt x="997" y="244"/>
                </a:lnTo>
                <a:lnTo>
                  <a:pt x="998" y="244"/>
                </a:lnTo>
                <a:lnTo>
                  <a:pt x="999" y="244"/>
                </a:lnTo>
                <a:lnTo>
                  <a:pt x="1000" y="244"/>
                </a:lnTo>
                <a:lnTo>
                  <a:pt x="1001" y="244"/>
                </a:lnTo>
                <a:lnTo>
                  <a:pt x="1002" y="244"/>
                </a:lnTo>
                <a:lnTo>
                  <a:pt x="1003" y="244"/>
                </a:lnTo>
                <a:lnTo>
                  <a:pt x="1004" y="244"/>
                </a:lnTo>
                <a:lnTo>
                  <a:pt x="1004" y="244"/>
                </a:lnTo>
                <a:lnTo>
                  <a:pt x="1005" y="244"/>
                </a:lnTo>
                <a:lnTo>
                  <a:pt x="1006" y="245"/>
                </a:lnTo>
                <a:lnTo>
                  <a:pt x="1007" y="246"/>
                </a:lnTo>
                <a:lnTo>
                  <a:pt x="1008" y="248"/>
                </a:lnTo>
                <a:lnTo>
                  <a:pt x="1009" y="249"/>
                </a:lnTo>
                <a:lnTo>
                  <a:pt x="1010" y="245"/>
                </a:lnTo>
                <a:lnTo>
                  <a:pt x="1011" y="244"/>
                </a:lnTo>
                <a:lnTo>
                  <a:pt x="1012" y="242"/>
                </a:lnTo>
                <a:lnTo>
                  <a:pt x="1013" y="236"/>
                </a:lnTo>
                <a:lnTo>
                  <a:pt x="1014" y="236"/>
                </a:lnTo>
                <a:lnTo>
                  <a:pt x="1015" y="236"/>
                </a:lnTo>
                <a:lnTo>
                  <a:pt x="1016" y="236"/>
                </a:lnTo>
                <a:lnTo>
                  <a:pt x="1017" y="236"/>
                </a:lnTo>
                <a:lnTo>
                  <a:pt x="1018" y="237"/>
                </a:lnTo>
                <a:lnTo>
                  <a:pt x="1019" y="236"/>
                </a:lnTo>
                <a:lnTo>
                  <a:pt x="1020" y="236"/>
                </a:lnTo>
                <a:lnTo>
                  <a:pt x="1021" y="236"/>
                </a:lnTo>
                <a:lnTo>
                  <a:pt x="1022" y="236"/>
                </a:lnTo>
                <a:lnTo>
                  <a:pt x="1023" y="236"/>
                </a:lnTo>
                <a:lnTo>
                  <a:pt x="1024" y="236"/>
                </a:lnTo>
                <a:lnTo>
                  <a:pt x="1025" y="236"/>
                </a:lnTo>
                <a:lnTo>
                  <a:pt x="1026" y="236"/>
                </a:lnTo>
                <a:lnTo>
                  <a:pt x="1027" y="236"/>
                </a:lnTo>
                <a:lnTo>
                  <a:pt x="1028" y="236"/>
                </a:lnTo>
                <a:lnTo>
                  <a:pt x="1029" y="236"/>
                </a:lnTo>
                <a:lnTo>
                  <a:pt x="1030" y="236"/>
                </a:lnTo>
                <a:lnTo>
                  <a:pt x="1031" y="237"/>
                </a:lnTo>
                <a:lnTo>
                  <a:pt x="1032" y="237"/>
                </a:lnTo>
                <a:lnTo>
                  <a:pt x="1033" y="237"/>
                </a:lnTo>
                <a:lnTo>
                  <a:pt x="1034" y="238"/>
                </a:lnTo>
                <a:lnTo>
                  <a:pt x="1035" y="238"/>
                </a:lnTo>
                <a:lnTo>
                  <a:pt x="1036" y="238"/>
                </a:lnTo>
                <a:lnTo>
                  <a:pt x="1036" y="239"/>
                </a:lnTo>
                <a:lnTo>
                  <a:pt x="1037" y="240"/>
                </a:lnTo>
                <a:lnTo>
                  <a:pt x="1038" y="240"/>
                </a:lnTo>
                <a:lnTo>
                  <a:pt x="1039" y="241"/>
                </a:lnTo>
                <a:lnTo>
                  <a:pt x="1040" y="241"/>
                </a:lnTo>
                <a:lnTo>
                  <a:pt x="1041" y="241"/>
                </a:lnTo>
                <a:lnTo>
                  <a:pt x="1042" y="242"/>
                </a:lnTo>
                <a:lnTo>
                  <a:pt x="1043" y="242"/>
                </a:lnTo>
                <a:lnTo>
                  <a:pt x="1044" y="242"/>
                </a:lnTo>
                <a:lnTo>
                  <a:pt x="1045" y="242"/>
                </a:lnTo>
                <a:lnTo>
                  <a:pt x="1046" y="242"/>
                </a:lnTo>
                <a:lnTo>
                  <a:pt x="1047" y="242"/>
                </a:lnTo>
                <a:lnTo>
                  <a:pt x="1048" y="243"/>
                </a:lnTo>
                <a:lnTo>
                  <a:pt x="1049" y="243"/>
                </a:lnTo>
                <a:lnTo>
                  <a:pt x="1050" y="243"/>
                </a:lnTo>
                <a:lnTo>
                  <a:pt x="1051" y="243"/>
                </a:lnTo>
                <a:lnTo>
                  <a:pt x="1052" y="241"/>
                </a:lnTo>
                <a:lnTo>
                  <a:pt x="1053" y="239"/>
                </a:lnTo>
                <a:lnTo>
                  <a:pt x="1054" y="240"/>
                </a:lnTo>
                <a:lnTo>
                  <a:pt x="1055" y="240"/>
                </a:lnTo>
                <a:lnTo>
                  <a:pt x="1056" y="242"/>
                </a:lnTo>
                <a:lnTo>
                  <a:pt x="1057" y="242"/>
                </a:lnTo>
                <a:lnTo>
                  <a:pt x="1058" y="243"/>
                </a:lnTo>
                <a:lnTo>
                  <a:pt x="1059" y="243"/>
                </a:lnTo>
                <a:lnTo>
                  <a:pt x="1060" y="243"/>
                </a:lnTo>
                <a:lnTo>
                  <a:pt x="1061" y="243"/>
                </a:lnTo>
                <a:lnTo>
                  <a:pt x="1062" y="243"/>
                </a:lnTo>
                <a:lnTo>
                  <a:pt x="1063" y="243"/>
                </a:lnTo>
                <a:lnTo>
                  <a:pt x="1064" y="243"/>
                </a:lnTo>
                <a:lnTo>
                  <a:pt x="1065" y="243"/>
                </a:lnTo>
                <a:lnTo>
                  <a:pt x="1066" y="243"/>
                </a:lnTo>
                <a:lnTo>
                  <a:pt x="1067" y="243"/>
                </a:lnTo>
                <a:lnTo>
                  <a:pt x="1067" y="243"/>
                </a:lnTo>
                <a:lnTo>
                  <a:pt x="1068" y="243"/>
                </a:lnTo>
                <a:lnTo>
                  <a:pt x="1069" y="243"/>
                </a:lnTo>
                <a:lnTo>
                  <a:pt x="1070" y="243"/>
                </a:lnTo>
                <a:lnTo>
                  <a:pt x="1071" y="243"/>
                </a:lnTo>
                <a:lnTo>
                  <a:pt x="1072" y="243"/>
                </a:lnTo>
                <a:lnTo>
                  <a:pt x="1073" y="243"/>
                </a:lnTo>
                <a:lnTo>
                  <a:pt x="1074" y="243"/>
                </a:lnTo>
                <a:lnTo>
                  <a:pt x="1075" y="244"/>
                </a:lnTo>
                <a:lnTo>
                  <a:pt x="1076" y="244"/>
                </a:lnTo>
                <a:lnTo>
                  <a:pt x="1077" y="245"/>
                </a:lnTo>
                <a:lnTo>
                  <a:pt x="1078" y="245"/>
                </a:lnTo>
                <a:lnTo>
                  <a:pt x="1079" y="245"/>
                </a:lnTo>
                <a:lnTo>
                  <a:pt x="1080" y="246"/>
                </a:lnTo>
                <a:lnTo>
                  <a:pt x="1081" y="246"/>
                </a:lnTo>
                <a:lnTo>
                  <a:pt x="1082" y="246"/>
                </a:lnTo>
                <a:lnTo>
                  <a:pt x="1083" y="245"/>
                </a:lnTo>
                <a:lnTo>
                  <a:pt x="1084" y="246"/>
                </a:lnTo>
                <a:lnTo>
                  <a:pt x="1085" y="246"/>
                </a:lnTo>
                <a:lnTo>
                  <a:pt x="1086" y="246"/>
                </a:lnTo>
                <a:lnTo>
                  <a:pt x="1087" y="247"/>
                </a:lnTo>
                <a:lnTo>
                  <a:pt x="1088" y="247"/>
                </a:lnTo>
                <a:lnTo>
                  <a:pt x="1089" y="248"/>
                </a:lnTo>
                <a:lnTo>
                  <a:pt x="1090" y="247"/>
                </a:lnTo>
                <a:lnTo>
                  <a:pt x="1091" y="247"/>
                </a:lnTo>
                <a:lnTo>
                  <a:pt x="1092" y="247"/>
                </a:lnTo>
                <a:lnTo>
                  <a:pt x="1093" y="247"/>
                </a:lnTo>
                <a:lnTo>
                  <a:pt x="1094" y="248"/>
                </a:lnTo>
                <a:lnTo>
                  <a:pt x="1095" y="248"/>
                </a:lnTo>
                <a:lnTo>
                  <a:pt x="1096" y="248"/>
                </a:lnTo>
                <a:lnTo>
                  <a:pt x="1097" y="248"/>
                </a:lnTo>
                <a:lnTo>
                  <a:pt x="1098" y="248"/>
                </a:lnTo>
                <a:lnTo>
                  <a:pt x="1098" y="248"/>
                </a:lnTo>
                <a:lnTo>
                  <a:pt x="1099" y="248"/>
                </a:lnTo>
                <a:lnTo>
                  <a:pt x="1100" y="248"/>
                </a:lnTo>
                <a:lnTo>
                  <a:pt x="1101" y="247"/>
                </a:lnTo>
                <a:lnTo>
                  <a:pt x="1102" y="247"/>
                </a:lnTo>
                <a:lnTo>
                  <a:pt x="1103" y="247"/>
                </a:lnTo>
                <a:lnTo>
                  <a:pt x="1104" y="247"/>
                </a:lnTo>
                <a:lnTo>
                  <a:pt x="1105" y="246"/>
                </a:lnTo>
                <a:lnTo>
                  <a:pt x="1106" y="236"/>
                </a:lnTo>
                <a:lnTo>
                  <a:pt x="1107" y="226"/>
                </a:lnTo>
                <a:lnTo>
                  <a:pt x="1108" y="229"/>
                </a:lnTo>
                <a:lnTo>
                  <a:pt x="1109" y="231"/>
                </a:lnTo>
                <a:lnTo>
                  <a:pt x="1110" y="232"/>
                </a:lnTo>
                <a:lnTo>
                  <a:pt x="1111" y="230"/>
                </a:lnTo>
                <a:lnTo>
                  <a:pt x="1112" y="229"/>
                </a:lnTo>
                <a:lnTo>
                  <a:pt x="1113" y="229"/>
                </a:lnTo>
                <a:lnTo>
                  <a:pt x="1114" y="229"/>
                </a:lnTo>
                <a:lnTo>
                  <a:pt x="1115" y="229"/>
                </a:lnTo>
                <a:lnTo>
                  <a:pt x="1116" y="228"/>
                </a:lnTo>
                <a:lnTo>
                  <a:pt x="1117" y="228"/>
                </a:lnTo>
                <a:lnTo>
                  <a:pt x="1118" y="228"/>
                </a:lnTo>
                <a:lnTo>
                  <a:pt x="1119" y="227"/>
                </a:lnTo>
                <a:lnTo>
                  <a:pt x="1120" y="227"/>
                </a:lnTo>
                <a:lnTo>
                  <a:pt x="1121" y="226"/>
                </a:lnTo>
                <a:lnTo>
                  <a:pt x="1122" y="226"/>
                </a:lnTo>
                <a:lnTo>
                  <a:pt x="1123" y="227"/>
                </a:lnTo>
                <a:lnTo>
                  <a:pt x="1124" y="226"/>
                </a:lnTo>
                <a:lnTo>
                  <a:pt x="1125" y="227"/>
                </a:lnTo>
                <a:lnTo>
                  <a:pt x="1126" y="227"/>
                </a:lnTo>
                <a:lnTo>
                  <a:pt x="1127" y="226"/>
                </a:lnTo>
                <a:lnTo>
                  <a:pt x="1128" y="227"/>
                </a:lnTo>
                <a:lnTo>
                  <a:pt x="1129" y="227"/>
                </a:lnTo>
                <a:lnTo>
                  <a:pt x="1129" y="227"/>
                </a:lnTo>
                <a:lnTo>
                  <a:pt x="1130" y="227"/>
                </a:lnTo>
                <a:lnTo>
                  <a:pt x="1131" y="227"/>
                </a:lnTo>
                <a:lnTo>
                  <a:pt x="1132" y="227"/>
                </a:lnTo>
                <a:lnTo>
                  <a:pt x="1133" y="227"/>
                </a:lnTo>
                <a:lnTo>
                  <a:pt x="1134" y="227"/>
                </a:lnTo>
                <a:lnTo>
                  <a:pt x="1135" y="227"/>
                </a:lnTo>
                <a:lnTo>
                  <a:pt x="1136" y="228"/>
                </a:lnTo>
                <a:lnTo>
                  <a:pt x="1137" y="228"/>
                </a:lnTo>
                <a:lnTo>
                  <a:pt x="1138" y="228"/>
                </a:lnTo>
                <a:lnTo>
                  <a:pt x="1139" y="228"/>
                </a:lnTo>
                <a:lnTo>
                  <a:pt x="1140" y="229"/>
                </a:lnTo>
                <a:lnTo>
                  <a:pt x="1141" y="229"/>
                </a:lnTo>
                <a:lnTo>
                  <a:pt x="1142" y="229"/>
                </a:lnTo>
                <a:lnTo>
                  <a:pt x="1143" y="229"/>
                </a:lnTo>
                <a:lnTo>
                  <a:pt x="1144" y="229"/>
                </a:lnTo>
                <a:lnTo>
                  <a:pt x="1145" y="229"/>
                </a:lnTo>
                <a:lnTo>
                  <a:pt x="1146" y="229"/>
                </a:lnTo>
                <a:lnTo>
                  <a:pt x="1147" y="229"/>
                </a:lnTo>
                <a:lnTo>
                  <a:pt x="1148" y="229"/>
                </a:lnTo>
                <a:lnTo>
                  <a:pt x="1149" y="229"/>
                </a:lnTo>
                <a:lnTo>
                  <a:pt x="1150" y="230"/>
                </a:lnTo>
                <a:lnTo>
                  <a:pt x="1151" y="230"/>
                </a:lnTo>
                <a:lnTo>
                  <a:pt x="1152" y="231"/>
                </a:lnTo>
                <a:lnTo>
                  <a:pt x="1153" y="235"/>
                </a:lnTo>
                <a:lnTo>
                  <a:pt x="1154" y="234"/>
                </a:lnTo>
                <a:lnTo>
                  <a:pt x="1155" y="232"/>
                </a:lnTo>
                <a:lnTo>
                  <a:pt x="1156" y="231"/>
                </a:lnTo>
                <a:lnTo>
                  <a:pt x="1157" y="230"/>
                </a:lnTo>
                <a:lnTo>
                  <a:pt x="1158" y="231"/>
                </a:lnTo>
                <a:lnTo>
                  <a:pt x="1159" y="245"/>
                </a:lnTo>
                <a:lnTo>
                  <a:pt x="1160" y="245"/>
                </a:lnTo>
                <a:lnTo>
                  <a:pt x="1160" y="246"/>
                </a:lnTo>
                <a:lnTo>
                  <a:pt x="1161" y="245"/>
                </a:lnTo>
                <a:lnTo>
                  <a:pt x="1162" y="246"/>
                </a:lnTo>
                <a:lnTo>
                  <a:pt x="1163" y="246"/>
                </a:lnTo>
                <a:lnTo>
                  <a:pt x="1164" y="246"/>
                </a:lnTo>
                <a:lnTo>
                  <a:pt x="1165" y="246"/>
                </a:lnTo>
                <a:lnTo>
                  <a:pt x="1166" y="246"/>
                </a:lnTo>
                <a:lnTo>
                  <a:pt x="1167" y="246"/>
                </a:lnTo>
                <a:lnTo>
                  <a:pt x="1168" y="246"/>
                </a:lnTo>
                <a:lnTo>
                  <a:pt x="1169" y="246"/>
                </a:lnTo>
                <a:lnTo>
                  <a:pt x="1170" y="246"/>
                </a:lnTo>
                <a:lnTo>
                  <a:pt x="1171" y="246"/>
                </a:lnTo>
                <a:lnTo>
                  <a:pt x="1172" y="246"/>
                </a:lnTo>
                <a:lnTo>
                  <a:pt x="1173" y="246"/>
                </a:lnTo>
                <a:lnTo>
                  <a:pt x="1174" y="246"/>
                </a:lnTo>
                <a:lnTo>
                  <a:pt x="1175" y="245"/>
                </a:lnTo>
                <a:lnTo>
                  <a:pt x="1176" y="245"/>
                </a:lnTo>
                <a:lnTo>
                  <a:pt x="1177" y="246"/>
                </a:lnTo>
                <a:lnTo>
                  <a:pt x="1178" y="245"/>
                </a:lnTo>
                <a:lnTo>
                  <a:pt x="1179" y="245"/>
                </a:lnTo>
                <a:lnTo>
                  <a:pt x="1180" y="245"/>
                </a:lnTo>
                <a:lnTo>
                  <a:pt x="1181" y="244"/>
                </a:lnTo>
                <a:lnTo>
                  <a:pt x="1182" y="244"/>
                </a:lnTo>
                <a:lnTo>
                  <a:pt x="1183" y="244"/>
                </a:lnTo>
                <a:lnTo>
                  <a:pt x="1184" y="244"/>
                </a:lnTo>
                <a:lnTo>
                  <a:pt x="1185" y="243"/>
                </a:lnTo>
                <a:lnTo>
                  <a:pt x="1186" y="243"/>
                </a:lnTo>
                <a:lnTo>
                  <a:pt x="1187" y="243"/>
                </a:lnTo>
                <a:lnTo>
                  <a:pt x="1188" y="243"/>
                </a:lnTo>
                <a:lnTo>
                  <a:pt x="1189" y="243"/>
                </a:lnTo>
                <a:lnTo>
                  <a:pt x="1190" y="243"/>
                </a:lnTo>
                <a:lnTo>
                  <a:pt x="1191" y="247"/>
                </a:lnTo>
                <a:lnTo>
                  <a:pt x="1191" y="250"/>
                </a:lnTo>
                <a:lnTo>
                  <a:pt x="1192" y="251"/>
                </a:lnTo>
                <a:lnTo>
                  <a:pt x="1193" y="251"/>
                </a:lnTo>
                <a:lnTo>
                  <a:pt x="1194" y="251"/>
                </a:lnTo>
                <a:lnTo>
                  <a:pt x="1195" y="251"/>
                </a:lnTo>
                <a:lnTo>
                  <a:pt x="1196" y="251"/>
                </a:lnTo>
                <a:lnTo>
                  <a:pt x="1197" y="251"/>
                </a:lnTo>
                <a:lnTo>
                  <a:pt x="1198" y="251"/>
                </a:lnTo>
                <a:lnTo>
                  <a:pt x="1199" y="251"/>
                </a:lnTo>
                <a:lnTo>
                  <a:pt x="1200" y="251"/>
                </a:lnTo>
                <a:lnTo>
                  <a:pt x="1201" y="250"/>
                </a:lnTo>
                <a:lnTo>
                  <a:pt x="1202" y="249"/>
                </a:lnTo>
                <a:lnTo>
                  <a:pt x="1203" y="249"/>
                </a:lnTo>
                <a:lnTo>
                  <a:pt x="1204" y="249"/>
                </a:lnTo>
                <a:lnTo>
                  <a:pt x="1205" y="248"/>
                </a:lnTo>
                <a:lnTo>
                  <a:pt x="1206" y="247"/>
                </a:lnTo>
                <a:lnTo>
                  <a:pt x="1207" y="246"/>
                </a:lnTo>
                <a:lnTo>
                  <a:pt x="1208" y="247"/>
                </a:lnTo>
                <a:lnTo>
                  <a:pt x="1209" y="248"/>
                </a:lnTo>
                <a:lnTo>
                  <a:pt x="1210" y="250"/>
                </a:lnTo>
                <a:lnTo>
                  <a:pt x="1211" y="251"/>
                </a:lnTo>
                <a:lnTo>
                  <a:pt x="1212" y="252"/>
                </a:lnTo>
                <a:lnTo>
                  <a:pt x="1213" y="252"/>
                </a:lnTo>
                <a:lnTo>
                  <a:pt x="1214" y="251"/>
                </a:lnTo>
                <a:lnTo>
                  <a:pt x="1215" y="245"/>
                </a:lnTo>
                <a:lnTo>
                  <a:pt x="1216" y="245"/>
                </a:lnTo>
                <a:lnTo>
                  <a:pt x="1217" y="245"/>
                </a:lnTo>
                <a:lnTo>
                  <a:pt x="1218" y="245"/>
                </a:lnTo>
                <a:lnTo>
                  <a:pt x="1219" y="245"/>
                </a:lnTo>
                <a:lnTo>
                  <a:pt x="1220" y="245"/>
                </a:lnTo>
                <a:lnTo>
                  <a:pt x="1221" y="245"/>
                </a:lnTo>
                <a:lnTo>
                  <a:pt x="1222" y="245"/>
                </a:lnTo>
                <a:lnTo>
                  <a:pt x="1222" y="245"/>
                </a:lnTo>
                <a:lnTo>
                  <a:pt x="1223" y="245"/>
                </a:lnTo>
                <a:lnTo>
                  <a:pt x="1224" y="245"/>
                </a:lnTo>
                <a:lnTo>
                  <a:pt x="1225" y="245"/>
                </a:lnTo>
                <a:lnTo>
                  <a:pt x="1226" y="245"/>
                </a:lnTo>
                <a:lnTo>
                  <a:pt x="1227" y="245"/>
                </a:lnTo>
                <a:lnTo>
                  <a:pt x="1228" y="245"/>
                </a:lnTo>
                <a:lnTo>
                  <a:pt x="1229" y="246"/>
                </a:lnTo>
                <a:lnTo>
                  <a:pt x="1230" y="246"/>
                </a:lnTo>
                <a:lnTo>
                  <a:pt x="1231" y="245"/>
                </a:lnTo>
                <a:lnTo>
                  <a:pt x="1232" y="245"/>
                </a:lnTo>
                <a:lnTo>
                  <a:pt x="1233" y="245"/>
                </a:lnTo>
                <a:lnTo>
                  <a:pt x="1234" y="245"/>
                </a:lnTo>
                <a:lnTo>
                  <a:pt x="1235" y="245"/>
                </a:lnTo>
                <a:lnTo>
                  <a:pt x="1236" y="245"/>
                </a:lnTo>
                <a:lnTo>
                  <a:pt x="1237" y="245"/>
                </a:lnTo>
                <a:lnTo>
                  <a:pt x="1238" y="245"/>
                </a:lnTo>
                <a:lnTo>
                  <a:pt x="1239" y="246"/>
                </a:lnTo>
                <a:lnTo>
                  <a:pt x="1240" y="246"/>
                </a:lnTo>
                <a:lnTo>
                  <a:pt x="1241" y="246"/>
                </a:lnTo>
                <a:lnTo>
                  <a:pt x="1242" y="246"/>
                </a:lnTo>
                <a:lnTo>
                  <a:pt x="1243" y="246"/>
                </a:lnTo>
                <a:lnTo>
                  <a:pt x="1244" y="246"/>
                </a:lnTo>
                <a:lnTo>
                  <a:pt x="1245" y="246"/>
                </a:lnTo>
                <a:lnTo>
                  <a:pt x="1246" y="247"/>
                </a:lnTo>
                <a:lnTo>
                  <a:pt x="1247" y="247"/>
                </a:lnTo>
                <a:lnTo>
                  <a:pt x="1248" y="247"/>
                </a:lnTo>
                <a:lnTo>
                  <a:pt x="1249" y="247"/>
                </a:lnTo>
                <a:lnTo>
                  <a:pt x="1250" y="247"/>
                </a:lnTo>
                <a:lnTo>
                  <a:pt x="1251" y="247"/>
                </a:lnTo>
                <a:lnTo>
                  <a:pt x="1252" y="247"/>
                </a:lnTo>
                <a:lnTo>
                  <a:pt x="1253" y="246"/>
                </a:lnTo>
                <a:lnTo>
                  <a:pt x="1253" y="245"/>
                </a:lnTo>
                <a:lnTo>
                  <a:pt x="1254" y="243"/>
                </a:lnTo>
                <a:lnTo>
                  <a:pt x="1255" y="242"/>
                </a:lnTo>
                <a:lnTo>
                  <a:pt x="1256" y="241"/>
                </a:lnTo>
                <a:lnTo>
                  <a:pt x="1257" y="240"/>
                </a:lnTo>
                <a:lnTo>
                  <a:pt x="1258" y="250"/>
                </a:lnTo>
                <a:lnTo>
                  <a:pt x="1259" y="250"/>
                </a:lnTo>
                <a:lnTo>
                  <a:pt x="1260" y="250"/>
                </a:lnTo>
                <a:lnTo>
                  <a:pt x="1261" y="250"/>
                </a:lnTo>
                <a:lnTo>
                  <a:pt x="1262" y="251"/>
                </a:lnTo>
                <a:lnTo>
                  <a:pt x="1263" y="251"/>
                </a:lnTo>
                <a:lnTo>
                  <a:pt x="1264" y="251"/>
                </a:lnTo>
                <a:lnTo>
                  <a:pt x="1265" y="251"/>
                </a:lnTo>
                <a:lnTo>
                  <a:pt x="1266" y="251"/>
                </a:lnTo>
                <a:lnTo>
                  <a:pt x="1267" y="251"/>
                </a:lnTo>
                <a:lnTo>
                  <a:pt x="1268" y="250"/>
                </a:lnTo>
                <a:lnTo>
                  <a:pt x="1269" y="250"/>
                </a:lnTo>
                <a:lnTo>
                  <a:pt x="1270" y="250"/>
                </a:lnTo>
                <a:lnTo>
                  <a:pt x="1271" y="250"/>
                </a:lnTo>
                <a:lnTo>
                  <a:pt x="1272" y="250"/>
                </a:lnTo>
                <a:lnTo>
                  <a:pt x="1273" y="250"/>
                </a:lnTo>
                <a:lnTo>
                  <a:pt x="1274" y="250"/>
                </a:lnTo>
                <a:lnTo>
                  <a:pt x="1275" y="249"/>
                </a:lnTo>
                <a:lnTo>
                  <a:pt x="1276" y="249"/>
                </a:lnTo>
                <a:lnTo>
                  <a:pt x="1277" y="249"/>
                </a:lnTo>
                <a:lnTo>
                  <a:pt x="1278" y="249"/>
                </a:lnTo>
                <a:lnTo>
                  <a:pt x="1279" y="249"/>
                </a:lnTo>
                <a:lnTo>
                  <a:pt x="1280" y="248"/>
                </a:lnTo>
                <a:lnTo>
                  <a:pt x="1281" y="248"/>
                </a:lnTo>
                <a:lnTo>
                  <a:pt x="1282" y="248"/>
                </a:lnTo>
                <a:lnTo>
                  <a:pt x="1283" y="248"/>
                </a:lnTo>
                <a:lnTo>
                  <a:pt x="1284" y="247"/>
                </a:lnTo>
                <a:lnTo>
                  <a:pt x="1285" y="247"/>
                </a:lnTo>
                <a:lnTo>
                  <a:pt x="1285" y="247"/>
                </a:lnTo>
                <a:lnTo>
                  <a:pt x="1286" y="247"/>
                </a:lnTo>
                <a:lnTo>
                  <a:pt x="1287" y="247"/>
                </a:lnTo>
                <a:lnTo>
                  <a:pt x="1288" y="246"/>
                </a:lnTo>
                <a:lnTo>
                  <a:pt x="1289" y="246"/>
                </a:lnTo>
                <a:lnTo>
                  <a:pt x="1290" y="246"/>
                </a:lnTo>
                <a:lnTo>
                  <a:pt x="1291" y="246"/>
                </a:lnTo>
                <a:lnTo>
                  <a:pt x="1292" y="246"/>
                </a:lnTo>
                <a:lnTo>
                  <a:pt x="1293" y="246"/>
                </a:lnTo>
                <a:lnTo>
                  <a:pt x="1294" y="246"/>
                </a:lnTo>
                <a:lnTo>
                  <a:pt x="1295" y="245"/>
                </a:lnTo>
                <a:lnTo>
                  <a:pt x="1296" y="246"/>
                </a:lnTo>
                <a:lnTo>
                  <a:pt x="1297" y="246"/>
                </a:lnTo>
                <a:lnTo>
                  <a:pt x="1298" y="246"/>
                </a:lnTo>
                <a:lnTo>
                  <a:pt x="1299" y="246"/>
                </a:lnTo>
                <a:lnTo>
                  <a:pt x="1300" y="246"/>
                </a:lnTo>
                <a:lnTo>
                  <a:pt x="1301" y="245"/>
                </a:lnTo>
                <a:lnTo>
                  <a:pt x="1302" y="245"/>
                </a:lnTo>
                <a:lnTo>
                  <a:pt x="1303" y="245"/>
                </a:lnTo>
                <a:lnTo>
                  <a:pt x="1304" y="245"/>
                </a:lnTo>
                <a:lnTo>
                  <a:pt x="1305" y="244"/>
                </a:lnTo>
                <a:lnTo>
                  <a:pt x="1306" y="243"/>
                </a:lnTo>
                <a:lnTo>
                  <a:pt x="1307" y="243"/>
                </a:lnTo>
                <a:lnTo>
                  <a:pt x="1308" y="243"/>
                </a:lnTo>
                <a:lnTo>
                  <a:pt x="1309" y="243"/>
                </a:lnTo>
                <a:lnTo>
                  <a:pt x="1310" y="243"/>
                </a:lnTo>
                <a:lnTo>
                  <a:pt x="1311" y="243"/>
                </a:lnTo>
                <a:lnTo>
                  <a:pt x="1312" y="243"/>
                </a:lnTo>
                <a:lnTo>
                  <a:pt x="1313" y="244"/>
                </a:lnTo>
                <a:lnTo>
                  <a:pt x="1314" y="246"/>
                </a:lnTo>
                <a:lnTo>
                  <a:pt x="1315" y="245"/>
                </a:lnTo>
                <a:lnTo>
                  <a:pt x="1316" y="246"/>
                </a:lnTo>
                <a:lnTo>
                  <a:pt x="1316" y="246"/>
                </a:lnTo>
                <a:lnTo>
                  <a:pt x="1317" y="245"/>
                </a:lnTo>
                <a:lnTo>
                  <a:pt x="1318" y="245"/>
                </a:lnTo>
                <a:lnTo>
                  <a:pt x="1319" y="245"/>
                </a:lnTo>
                <a:lnTo>
                  <a:pt x="1320" y="245"/>
                </a:lnTo>
                <a:lnTo>
                  <a:pt x="1321" y="245"/>
                </a:lnTo>
                <a:lnTo>
                  <a:pt x="1322" y="245"/>
                </a:lnTo>
                <a:lnTo>
                  <a:pt x="1323" y="245"/>
                </a:lnTo>
                <a:lnTo>
                  <a:pt x="1324" y="245"/>
                </a:lnTo>
                <a:lnTo>
                  <a:pt x="1325" y="245"/>
                </a:lnTo>
                <a:lnTo>
                  <a:pt x="1326" y="245"/>
                </a:lnTo>
                <a:lnTo>
                  <a:pt x="1327" y="245"/>
                </a:lnTo>
                <a:lnTo>
                  <a:pt x="1328" y="245"/>
                </a:lnTo>
                <a:lnTo>
                  <a:pt x="1329" y="245"/>
                </a:lnTo>
                <a:lnTo>
                  <a:pt x="1330" y="245"/>
                </a:lnTo>
                <a:lnTo>
                  <a:pt x="1331" y="245"/>
                </a:lnTo>
                <a:lnTo>
                  <a:pt x="1332" y="245"/>
                </a:lnTo>
                <a:lnTo>
                  <a:pt x="1333" y="245"/>
                </a:lnTo>
                <a:lnTo>
                  <a:pt x="1334" y="245"/>
                </a:lnTo>
                <a:lnTo>
                  <a:pt x="1335" y="245"/>
                </a:lnTo>
                <a:lnTo>
                  <a:pt x="1336" y="245"/>
                </a:lnTo>
                <a:lnTo>
                  <a:pt x="1337" y="245"/>
                </a:lnTo>
                <a:lnTo>
                  <a:pt x="1338" y="245"/>
                </a:lnTo>
                <a:lnTo>
                  <a:pt x="1339" y="245"/>
                </a:lnTo>
                <a:lnTo>
                  <a:pt x="1340" y="246"/>
                </a:lnTo>
                <a:lnTo>
                  <a:pt x="1341" y="246"/>
                </a:lnTo>
                <a:lnTo>
                  <a:pt x="1342" y="246"/>
                </a:lnTo>
                <a:lnTo>
                  <a:pt x="1343" y="246"/>
                </a:lnTo>
                <a:lnTo>
                  <a:pt x="1344" y="246"/>
                </a:lnTo>
                <a:lnTo>
                  <a:pt x="1345" y="247"/>
                </a:lnTo>
                <a:lnTo>
                  <a:pt x="1346" y="247"/>
                </a:lnTo>
                <a:lnTo>
                  <a:pt x="1347" y="247"/>
                </a:lnTo>
                <a:lnTo>
                  <a:pt x="1347" y="247"/>
                </a:lnTo>
                <a:lnTo>
                  <a:pt x="1348" y="247"/>
                </a:lnTo>
                <a:lnTo>
                  <a:pt x="1350" y="247"/>
                </a:lnTo>
                <a:lnTo>
                  <a:pt x="1351" y="247"/>
                </a:lnTo>
                <a:lnTo>
                  <a:pt x="1352" y="247"/>
                </a:lnTo>
                <a:lnTo>
                  <a:pt x="1353" y="247"/>
                </a:lnTo>
                <a:lnTo>
                  <a:pt x="1354" y="247"/>
                </a:lnTo>
                <a:lnTo>
                  <a:pt x="1355" y="246"/>
                </a:lnTo>
                <a:lnTo>
                  <a:pt x="1355" y="244"/>
                </a:lnTo>
                <a:lnTo>
                  <a:pt x="1356" y="241"/>
                </a:lnTo>
                <a:lnTo>
                  <a:pt x="1357" y="240"/>
                </a:lnTo>
                <a:lnTo>
                  <a:pt x="1358" y="239"/>
                </a:lnTo>
                <a:lnTo>
                  <a:pt x="1359" y="241"/>
                </a:lnTo>
                <a:lnTo>
                  <a:pt x="1360" y="243"/>
                </a:lnTo>
                <a:lnTo>
                  <a:pt x="1361" y="243"/>
                </a:lnTo>
                <a:lnTo>
                  <a:pt x="1362" y="244"/>
                </a:lnTo>
                <a:lnTo>
                  <a:pt x="1363" y="244"/>
                </a:lnTo>
                <a:lnTo>
                  <a:pt x="1364" y="244"/>
                </a:lnTo>
                <a:lnTo>
                  <a:pt x="1365" y="244"/>
                </a:lnTo>
                <a:lnTo>
                  <a:pt x="1366" y="245"/>
                </a:lnTo>
                <a:lnTo>
                  <a:pt x="1367" y="245"/>
                </a:lnTo>
                <a:lnTo>
                  <a:pt x="1368" y="245"/>
                </a:lnTo>
                <a:lnTo>
                  <a:pt x="1369" y="245"/>
                </a:lnTo>
                <a:lnTo>
                  <a:pt x="1370" y="245"/>
                </a:lnTo>
                <a:lnTo>
                  <a:pt x="1371" y="245"/>
                </a:lnTo>
                <a:lnTo>
                  <a:pt x="1372" y="245"/>
                </a:lnTo>
                <a:lnTo>
                  <a:pt x="1373" y="245"/>
                </a:lnTo>
                <a:lnTo>
                  <a:pt x="1374" y="245"/>
                </a:lnTo>
                <a:lnTo>
                  <a:pt x="1375" y="245"/>
                </a:lnTo>
                <a:lnTo>
                  <a:pt x="1376" y="245"/>
                </a:lnTo>
                <a:lnTo>
                  <a:pt x="1377" y="245"/>
                </a:lnTo>
                <a:lnTo>
                  <a:pt x="1378" y="245"/>
                </a:lnTo>
                <a:lnTo>
                  <a:pt x="1379" y="245"/>
                </a:lnTo>
                <a:lnTo>
                  <a:pt x="1380" y="245"/>
                </a:lnTo>
                <a:lnTo>
                  <a:pt x="1381" y="244"/>
                </a:lnTo>
                <a:lnTo>
                  <a:pt x="1382" y="244"/>
                </a:lnTo>
                <a:lnTo>
                  <a:pt x="1383" y="243"/>
                </a:lnTo>
                <a:lnTo>
                  <a:pt x="1384" y="243"/>
                </a:lnTo>
                <a:lnTo>
                  <a:pt x="1385" y="243"/>
                </a:lnTo>
                <a:lnTo>
                  <a:pt x="1386" y="243"/>
                </a:lnTo>
                <a:lnTo>
                  <a:pt x="1386" y="243"/>
                </a:lnTo>
                <a:lnTo>
                  <a:pt x="1387" y="243"/>
                </a:lnTo>
                <a:lnTo>
                  <a:pt x="1388" y="243"/>
                </a:lnTo>
                <a:lnTo>
                  <a:pt x="1389" y="242"/>
                </a:lnTo>
                <a:lnTo>
                  <a:pt x="1390" y="242"/>
                </a:lnTo>
                <a:lnTo>
                  <a:pt x="1391" y="242"/>
                </a:lnTo>
                <a:lnTo>
                  <a:pt x="1392" y="243"/>
                </a:lnTo>
                <a:lnTo>
                  <a:pt x="1393" y="244"/>
                </a:lnTo>
                <a:lnTo>
                  <a:pt x="1394" y="244"/>
                </a:lnTo>
                <a:lnTo>
                  <a:pt x="1395" y="244"/>
                </a:lnTo>
                <a:lnTo>
                  <a:pt x="1396" y="244"/>
                </a:lnTo>
                <a:lnTo>
                  <a:pt x="1397" y="244"/>
                </a:lnTo>
                <a:lnTo>
                  <a:pt x="1398" y="244"/>
                </a:lnTo>
                <a:lnTo>
                  <a:pt x="1399" y="244"/>
                </a:lnTo>
                <a:lnTo>
                  <a:pt x="1400" y="244"/>
                </a:lnTo>
                <a:lnTo>
                  <a:pt x="1401" y="243"/>
                </a:lnTo>
                <a:lnTo>
                  <a:pt x="1402" y="242"/>
                </a:lnTo>
                <a:lnTo>
                  <a:pt x="1403" y="242"/>
                </a:lnTo>
                <a:lnTo>
                  <a:pt x="1404" y="241"/>
                </a:lnTo>
                <a:lnTo>
                  <a:pt x="1405" y="241"/>
                </a:lnTo>
                <a:lnTo>
                  <a:pt x="1406" y="241"/>
                </a:lnTo>
                <a:lnTo>
                  <a:pt x="1407" y="242"/>
                </a:lnTo>
                <a:lnTo>
                  <a:pt x="1408" y="242"/>
                </a:lnTo>
                <a:lnTo>
                  <a:pt x="1409" y="242"/>
                </a:lnTo>
                <a:lnTo>
                  <a:pt x="1410" y="242"/>
                </a:lnTo>
                <a:lnTo>
                  <a:pt x="1411" y="242"/>
                </a:lnTo>
                <a:lnTo>
                  <a:pt x="1412" y="241"/>
                </a:lnTo>
                <a:lnTo>
                  <a:pt x="1413" y="239"/>
                </a:lnTo>
                <a:lnTo>
                  <a:pt x="1414" y="239"/>
                </a:lnTo>
                <a:lnTo>
                  <a:pt x="1415" y="236"/>
                </a:lnTo>
                <a:lnTo>
                  <a:pt x="1416" y="238"/>
                </a:lnTo>
                <a:lnTo>
                  <a:pt x="1417" y="240"/>
                </a:lnTo>
                <a:lnTo>
                  <a:pt x="1417" y="240"/>
                </a:lnTo>
                <a:lnTo>
                  <a:pt x="1418" y="239"/>
                </a:lnTo>
                <a:lnTo>
                  <a:pt x="1419" y="239"/>
                </a:lnTo>
                <a:lnTo>
                  <a:pt x="1420" y="240"/>
                </a:lnTo>
                <a:lnTo>
                  <a:pt x="1421" y="240"/>
                </a:lnTo>
                <a:lnTo>
                  <a:pt x="1422" y="240"/>
                </a:lnTo>
                <a:lnTo>
                  <a:pt x="1423" y="240"/>
                </a:lnTo>
                <a:lnTo>
                  <a:pt x="1424" y="241"/>
                </a:lnTo>
                <a:lnTo>
                  <a:pt x="1425" y="240"/>
                </a:lnTo>
                <a:lnTo>
                  <a:pt x="1426" y="240"/>
                </a:lnTo>
                <a:lnTo>
                  <a:pt x="1427" y="241"/>
                </a:lnTo>
                <a:lnTo>
                  <a:pt x="1428" y="241"/>
                </a:lnTo>
                <a:lnTo>
                  <a:pt x="1429" y="241"/>
                </a:lnTo>
                <a:lnTo>
                  <a:pt x="1430" y="241"/>
                </a:lnTo>
                <a:lnTo>
                  <a:pt x="1431" y="241"/>
                </a:lnTo>
                <a:lnTo>
                  <a:pt x="1432" y="241"/>
                </a:lnTo>
                <a:lnTo>
                  <a:pt x="1433" y="241"/>
                </a:lnTo>
                <a:lnTo>
                  <a:pt x="1434" y="241"/>
                </a:lnTo>
                <a:lnTo>
                  <a:pt x="1435" y="241"/>
                </a:lnTo>
                <a:lnTo>
                  <a:pt x="1436" y="241"/>
                </a:lnTo>
                <a:lnTo>
                  <a:pt x="1437" y="241"/>
                </a:lnTo>
                <a:lnTo>
                  <a:pt x="1438" y="241"/>
                </a:lnTo>
                <a:lnTo>
                  <a:pt x="1439" y="242"/>
                </a:lnTo>
                <a:lnTo>
                  <a:pt x="1440" y="242"/>
                </a:lnTo>
                <a:lnTo>
                  <a:pt x="1441" y="242"/>
                </a:lnTo>
                <a:lnTo>
                  <a:pt x="1442" y="242"/>
                </a:lnTo>
                <a:lnTo>
                  <a:pt x="1443" y="242"/>
                </a:lnTo>
                <a:lnTo>
                  <a:pt x="1444" y="242"/>
                </a:lnTo>
                <a:lnTo>
                  <a:pt x="1445" y="243"/>
                </a:lnTo>
                <a:lnTo>
                  <a:pt x="1446" y="243"/>
                </a:lnTo>
                <a:lnTo>
                  <a:pt x="1447" y="243"/>
                </a:lnTo>
                <a:lnTo>
                  <a:pt x="1448" y="243"/>
                </a:lnTo>
                <a:lnTo>
                  <a:pt x="1448" y="244"/>
                </a:lnTo>
                <a:lnTo>
                  <a:pt x="1449" y="244"/>
                </a:lnTo>
                <a:lnTo>
                  <a:pt x="1450" y="244"/>
                </a:lnTo>
                <a:lnTo>
                  <a:pt x="1451" y="245"/>
                </a:lnTo>
                <a:lnTo>
                  <a:pt x="1452" y="245"/>
                </a:lnTo>
                <a:lnTo>
                  <a:pt x="1453" y="245"/>
                </a:lnTo>
                <a:lnTo>
                  <a:pt x="1454" y="245"/>
                </a:lnTo>
                <a:lnTo>
                  <a:pt x="1455" y="245"/>
                </a:lnTo>
                <a:lnTo>
                  <a:pt x="1456" y="245"/>
                </a:lnTo>
                <a:lnTo>
                  <a:pt x="1457" y="244"/>
                </a:lnTo>
                <a:lnTo>
                  <a:pt x="1458" y="242"/>
                </a:lnTo>
                <a:lnTo>
                  <a:pt x="1459" y="240"/>
                </a:lnTo>
                <a:lnTo>
                  <a:pt x="1460" y="240"/>
                </a:lnTo>
                <a:lnTo>
                  <a:pt x="1461" y="239"/>
                </a:lnTo>
                <a:lnTo>
                  <a:pt x="1462" y="240"/>
                </a:lnTo>
                <a:lnTo>
                  <a:pt x="1463" y="244"/>
                </a:lnTo>
                <a:lnTo>
                  <a:pt x="1464" y="246"/>
                </a:lnTo>
                <a:lnTo>
                  <a:pt x="1465" y="246"/>
                </a:lnTo>
                <a:lnTo>
                  <a:pt x="1466" y="246"/>
                </a:lnTo>
                <a:lnTo>
                  <a:pt x="1467" y="246"/>
                </a:lnTo>
                <a:lnTo>
                  <a:pt x="1468" y="246"/>
                </a:lnTo>
                <a:lnTo>
                  <a:pt x="1469" y="246"/>
                </a:lnTo>
                <a:lnTo>
                  <a:pt x="1470" y="246"/>
                </a:lnTo>
                <a:lnTo>
                  <a:pt x="1471" y="246"/>
                </a:lnTo>
                <a:lnTo>
                  <a:pt x="1472" y="246"/>
                </a:lnTo>
                <a:lnTo>
                  <a:pt x="1473" y="246"/>
                </a:lnTo>
                <a:lnTo>
                  <a:pt x="1474" y="246"/>
                </a:lnTo>
                <a:lnTo>
                  <a:pt x="1475" y="246"/>
                </a:lnTo>
                <a:lnTo>
                  <a:pt x="1476" y="246"/>
                </a:lnTo>
                <a:lnTo>
                  <a:pt x="1477" y="246"/>
                </a:lnTo>
                <a:lnTo>
                  <a:pt x="1478" y="246"/>
                </a:lnTo>
                <a:lnTo>
                  <a:pt x="1479" y="246"/>
                </a:lnTo>
                <a:lnTo>
                  <a:pt x="1479" y="246"/>
                </a:lnTo>
                <a:lnTo>
                  <a:pt x="1480" y="246"/>
                </a:lnTo>
                <a:lnTo>
                  <a:pt x="1481" y="246"/>
                </a:lnTo>
                <a:lnTo>
                  <a:pt x="1482" y="246"/>
                </a:lnTo>
                <a:lnTo>
                  <a:pt x="1483" y="245"/>
                </a:lnTo>
                <a:lnTo>
                  <a:pt x="1484" y="245"/>
                </a:lnTo>
                <a:lnTo>
                  <a:pt x="1485" y="245"/>
                </a:lnTo>
                <a:lnTo>
                  <a:pt x="1486" y="245"/>
                </a:lnTo>
                <a:lnTo>
                  <a:pt x="1487" y="245"/>
                </a:lnTo>
                <a:lnTo>
                  <a:pt x="1488" y="245"/>
                </a:lnTo>
                <a:lnTo>
                  <a:pt x="1489" y="244"/>
                </a:lnTo>
                <a:lnTo>
                  <a:pt x="1490" y="244"/>
                </a:lnTo>
                <a:lnTo>
                  <a:pt x="1491" y="244"/>
                </a:lnTo>
                <a:lnTo>
                  <a:pt x="1492" y="244"/>
                </a:lnTo>
                <a:lnTo>
                  <a:pt x="1493" y="244"/>
                </a:lnTo>
                <a:lnTo>
                  <a:pt x="1494" y="245"/>
                </a:lnTo>
                <a:lnTo>
                  <a:pt x="1495" y="245"/>
                </a:lnTo>
                <a:lnTo>
                  <a:pt x="1496" y="247"/>
                </a:lnTo>
                <a:lnTo>
                  <a:pt x="1497" y="248"/>
                </a:lnTo>
                <a:lnTo>
                  <a:pt x="1498" y="248"/>
                </a:lnTo>
                <a:lnTo>
                  <a:pt x="1499" y="248"/>
                </a:lnTo>
                <a:lnTo>
                  <a:pt x="1500" y="248"/>
                </a:lnTo>
                <a:lnTo>
                  <a:pt x="1501" y="248"/>
                </a:lnTo>
                <a:lnTo>
                  <a:pt x="1502" y="247"/>
                </a:lnTo>
                <a:lnTo>
                  <a:pt x="1503" y="247"/>
                </a:lnTo>
                <a:lnTo>
                  <a:pt x="1504" y="247"/>
                </a:lnTo>
                <a:lnTo>
                  <a:pt x="1505" y="247"/>
                </a:lnTo>
                <a:lnTo>
                  <a:pt x="1506" y="247"/>
                </a:lnTo>
                <a:lnTo>
                  <a:pt x="1507" y="247"/>
                </a:lnTo>
                <a:lnTo>
                  <a:pt x="1508" y="247"/>
                </a:lnTo>
                <a:lnTo>
                  <a:pt x="1509" y="247"/>
                </a:lnTo>
                <a:lnTo>
                  <a:pt x="1510" y="247"/>
                </a:lnTo>
                <a:lnTo>
                  <a:pt x="1511" y="246"/>
                </a:lnTo>
                <a:lnTo>
                  <a:pt x="1511" y="246"/>
                </a:lnTo>
                <a:lnTo>
                  <a:pt x="1512" y="246"/>
                </a:lnTo>
                <a:lnTo>
                  <a:pt x="1513" y="246"/>
                </a:lnTo>
                <a:lnTo>
                  <a:pt x="1514" y="240"/>
                </a:lnTo>
                <a:lnTo>
                  <a:pt x="1515" y="240"/>
                </a:lnTo>
                <a:lnTo>
                  <a:pt x="1516" y="239"/>
                </a:lnTo>
                <a:lnTo>
                  <a:pt x="1517" y="241"/>
                </a:lnTo>
                <a:lnTo>
                  <a:pt x="1518" y="243"/>
                </a:lnTo>
                <a:lnTo>
                  <a:pt x="1519" y="244"/>
                </a:lnTo>
                <a:lnTo>
                  <a:pt x="1520" y="244"/>
                </a:lnTo>
                <a:lnTo>
                  <a:pt x="1521" y="245"/>
                </a:lnTo>
                <a:lnTo>
                  <a:pt x="1522" y="244"/>
                </a:lnTo>
                <a:lnTo>
                  <a:pt x="1523" y="245"/>
                </a:lnTo>
                <a:lnTo>
                  <a:pt x="1524" y="245"/>
                </a:lnTo>
                <a:lnTo>
                  <a:pt x="1525" y="245"/>
                </a:lnTo>
                <a:lnTo>
                  <a:pt x="1526" y="245"/>
                </a:lnTo>
                <a:lnTo>
                  <a:pt x="1527" y="245"/>
                </a:lnTo>
                <a:lnTo>
                  <a:pt x="1528" y="245"/>
                </a:lnTo>
                <a:lnTo>
                  <a:pt x="1529" y="246"/>
                </a:lnTo>
                <a:lnTo>
                  <a:pt x="1530" y="246"/>
                </a:lnTo>
                <a:lnTo>
                  <a:pt x="1531" y="246"/>
                </a:lnTo>
                <a:lnTo>
                  <a:pt x="1532" y="246"/>
                </a:lnTo>
                <a:lnTo>
                  <a:pt x="1533" y="246"/>
                </a:lnTo>
                <a:lnTo>
                  <a:pt x="1534" y="246"/>
                </a:lnTo>
                <a:lnTo>
                  <a:pt x="1535" y="246"/>
                </a:lnTo>
                <a:lnTo>
                  <a:pt x="1536" y="246"/>
                </a:lnTo>
                <a:lnTo>
                  <a:pt x="1537" y="246"/>
                </a:lnTo>
                <a:lnTo>
                  <a:pt x="1538" y="246"/>
                </a:lnTo>
                <a:lnTo>
                  <a:pt x="1539" y="246"/>
                </a:lnTo>
                <a:lnTo>
                  <a:pt x="1540" y="246"/>
                </a:lnTo>
                <a:lnTo>
                  <a:pt x="1541" y="246"/>
                </a:lnTo>
                <a:lnTo>
                  <a:pt x="1542" y="246"/>
                </a:lnTo>
                <a:lnTo>
                  <a:pt x="1542" y="247"/>
                </a:lnTo>
                <a:lnTo>
                  <a:pt x="1543" y="247"/>
                </a:lnTo>
                <a:lnTo>
                  <a:pt x="1544" y="247"/>
                </a:lnTo>
                <a:lnTo>
                  <a:pt x="1545" y="247"/>
                </a:lnTo>
                <a:lnTo>
                  <a:pt x="1546" y="247"/>
                </a:lnTo>
                <a:lnTo>
                  <a:pt x="1547" y="248"/>
                </a:lnTo>
                <a:lnTo>
                  <a:pt x="1548" y="248"/>
                </a:lnTo>
                <a:lnTo>
                  <a:pt x="1549" y="248"/>
                </a:lnTo>
                <a:lnTo>
                  <a:pt x="1550" y="248"/>
                </a:lnTo>
                <a:lnTo>
                  <a:pt x="1551" y="249"/>
                </a:lnTo>
                <a:lnTo>
                  <a:pt x="1552" y="249"/>
                </a:lnTo>
                <a:lnTo>
                  <a:pt x="1553" y="249"/>
                </a:lnTo>
                <a:lnTo>
                  <a:pt x="1554" y="249"/>
                </a:lnTo>
                <a:lnTo>
                  <a:pt x="1555" y="250"/>
                </a:lnTo>
                <a:lnTo>
                  <a:pt x="1556" y="250"/>
                </a:lnTo>
                <a:lnTo>
                  <a:pt x="1557" y="250"/>
                </a:lnTo>
                <a:lnTo>
                  <a:pt x="1558" y="250"/>
                </a:lnTo>
                <a:lnTo>
                  <a:pt x="1559" y="250"/>
                </a:lnTo>
                <a:lnTo>
                  <a:pt x="1560" y="251"/>
                </a:lnTo>
                <a:lnTo>
                  <a:pt x="1561" y="250"/>
                </a:lnTo>
                <a:lnTo>
                  <a:pt x="1562" y="249"/>
                </a:lnTo>
                <a:lnTo>
                  <a:pt x="1563" y="247"/>
                </a:lnTo>
                <a:lnTo>
                  <a:pt x="1564" y="246"/>
                </a:lnTo>
                <a:lnTo>
                  <a:pt x="1565" y="247"/>
                </a:lnTo>
                <a:lnTo>
                  <a:pt x="1566" y="247"/>
                </a:lnTo>
                <a:lnTo>
                  <a:pt x="1567" y="248"/>
                </a:lnTo>
                <a:lnTo>
                  <a:pt x="1568" y="249"/>
                </a:lnTo>
                <a:lnTo>
                  <a:pt x="1569" y="248"/>
                </a:lnTo>
                <a:lnTo>
                  <a:pt x="1570" y="248"/>
                </a:lnTo>
                <a:lnTo>
                  <a:pt x="1571" y="248"/>
                </a:lnTo>
                <a:lnTo>
                  <a:pt x="1572" y="248"/>
                </a:lnTo>
                <a:lnTo>
                  <a:pt x="1573" y="248"/>
                </a:lnTo>
                <a:lnTo>
                  <a:pt x="1573" y="248"/>
                </a:lnTo>
                <a:lnTo>
                  <a:pt x="1574" y="248"/>
                </a:lnTo>
                <a:lnTo>
                  <a:pt x="1575" y="248"/>
                </a:lnTo>
                <a:lnTo>
                  <a:pt x="1576" y="247"/>
                </a:lnTo>
                <a:lnTo>
                  <a:pt x="1577" y="246"/>
                </a:lnTo>
                <a:lnTo>
                  <a:pt x="1578" y="246"/>
                </a:lnTo>
                <a:lnTo>
                  <a:pt x="1579" y="246"/>
                </a:lnTo>
                <a:lnTo>
                  <a:pt x="1580" y="246"/>
                </a:lnTo>
                <a:lnTo>
                  <a:pt x="1581" y="246"/>
                </a:lnTo>
                <a:lnTo>
                  <a:pt x="1582" y="246"/>
                </a:lnTo>
                <a:lnTo>
                  <a:pt x="1583" y="245"/>
                </a:lnTo>
                <a:lnTo>
                  <a:pt x="1584" y="245"/>
                </a:lnTo>
                <a:lnTo>
                  <a:pt x="1585" y="245"/>
                </a:lnTo>
                <a:lnTo>
                  <a:pt x="1586" y="245"/>
                </a:lnTo>
                <a:lnTo>
                  <a:pt x="1587" y="245"/>
                </a:lnTo>
                <a:lnTo>
                  <a:pt x="1588" y="245"/>
                </a:lnTo>
                <a:lnTo>
                  <a:pt x="1589" y="245"/>
                </a:lnTo>
                <a:lnTo>
                  <a:pt x="1590" y="244"/>
                </a:lnTo>
                <a:lnTo>
                  <a:pt x="1591" y="244"/>
                </a:lnTo>
                <a:lnTo>
                  <a:pt x="1592" y="244"/>
                </a:lnTo>
                <a:lnTo>
                  <a:pt x="1593" y="244"/>
                </a:lnTo>
                <a:lnTo>
                  <a:pt x="1594" y="244"/>
                </a:lnTo>
                <a:lnTo>
                  <a:pt x="1595" y="244"/>
                </a:lnTo>
                <a:lnTo>
                  <a:pt x="1596" y="243"/>
                </a:lnTo>
                <a:lnTo>
                  <a:pt x="1597" y="243"/>
                </a:lnTo>
                <a:lnTo>
                  <a:pt x="1598" y="244"/>
                </a:lnTo>
                <a:lnTo>
                  <a:pt x="1599" y="245"/>
                </a:lnTo>
                <a:lnTo>
                  <a:pt x="1600" y="248"/>
                </a:lnTo>
                <a:lnTo>
                  <a:pt x="1601" y="248"/>
                </a:lnTo>
                <a:lnTo>
                  <a:pt x="1602" y="248"/>
                </a:lnTo>
                <a:lnTo>
                  <a:pt x="1603" y="249"/>
                </a:lnTo>
                <a:lnTo>
                  <a:pt x="1604" y="248"/>
                </a:lnTo>
                <a:lnTo>
                  <a:pt x="1604" y="248"/>
                </a:lnTo>
                <a:lnTo>
                  <a:pt x="1605" y="248"/>
                </a:lnTo>
                <a:lnTo>
                  <a:pt x="1606" y="248"/>
                </a:lnTo>
                <a:lnTo>
                  <a:pt x="1607" y="248"/>
                </a:lnTo>
                <a:lnTo>
                  <a:pt x="1608" y="248"/>
                </a:lnTo>
                <a:lnTo>
                  <a:pt x="1609" y="248"/>
                </a:lnTo>
                <a:lnTo>
                  <a:pt x="1610" y="248"/>
                </a:lnTo>
                <a:lnTo>
                  <a:pt x="1611" y="248"/>
                </a:lnTo>
                <a:lnTo>
                  <a:pt x="1612" y="248"/>
                </a:lnTo>
                <a:lnTo>
                  <a:pt x="1613" y="248"/>
                </a:lnTo>
                <a:lnTo>
                  <a:pt x="1614" y="248"/>
                </a:lnTo>
                <a:lnTo>
                  <a:pt x="1615" y="246"/>
                </a:lnTo>
                <a:lnTo>
                  <a:pt x="1616" y="245"/>
                </a:lnTo>
                <a:lnTo>
                  <a:pt x="1617" y="243"/>
                </a:lnTo>
                <a:lnTo>
                  <a:pt x="1618" y="240"/>
                </a:lnTo>
                <a:lnTo>
                  <a:pt x="1619" y="242"/>
                </a:lnTo>
                <a:lnTo>
                  <a:pt x="1620" y="243"/>
                </a:lnTo>
                <a:lnTo>
                  <a:pt x="1621" y="244"/>
                </a:lnTo>
                <a:lnTo>
                  <a:pt x="1622" y="244"/>
                </a:lnTo>
                <a:lnTo>
                  <a:pt x="1623" y="243"/>
                </a:lnTo>
                <a:lnTo>
                  <a:pt x="1624" y="243"/>
                </a:lnTo>
                <a:lnTo>
                  <a:pt x="1625" y="243"/>
                </a:lnTo>
                <a:lnTo>
                  <a:pt x="1626" y="244"/>
                </a:lnTo>
                <a:lnTo>
                  <a:pt x="1627" y="243"/>
                </a:lnTo>
                <a:lnTo>
                  <a:pt x="1628" y="243"/>
                </a:lnTo>
                <a:lnTo>
                  <a:pt x="1629" y="243"/>
                </a:lnTo>
                <a:lnTo>
                  <a:pt x="1630" y="243"/>
                </a:lnTo>
                <a:lnTo>
                  <a:pt x="1631" y="243"/>
                </a:lnTo>
                <a:lnTo>
                  <a:pt x="1632" y="243"/>
                </a:lnTo>
                <a:lnTo>
                  <a:pt x="1633" y="242"/>
                </a:lnTo>
                <a:lnTo>
                  <a:pt x="1634" y="242"/>
                </a:lnTo>
                <a:lnTo>
                  <a:pt x="1635" y="243"/>
                </a:lnTo>
                <a:lnTo>
                  <a:pt x="1635" y="243"/>
                </a:lnTo>
                <a:lnTo>
                  <a:pt x="1636" y="243"/>
                </a:lnTo>
                <a:lnTo>
                  <a:pt x="1637" y="242"/>
                </a:lnTo>
                <a:lnTo>
                  <a:pt x="1638" y="242"/>
                </a:lnTo>
                <a:lnTo>
                  <a:pt x="1639" y="242"/>
                </a:lnTo>
                <a:lnTo>
                  <a:pt x="1640" y="242"/>
                </a:lnTo>
                <a:lnTo>
                  <a:pt x="1641" y="242"/>
                </a:lnTo>
                <a:lnTo>
                  <a:pt x="1642" y="242"/>
                </a:lnTo>
                <a:lnTo>
                  <a:pt x="1643" y="241"/>
                </a:lnTo>
                <a:lnTo>
                  <a:pt x="1644" y="241"/>
                </a:lnTo>
                <a:lnTo>
                  <a:pt x="1645" y="242"/>
                </a:lnTo>
                <a:lnTo>
                  <a:pt x="1646" y="241"/>
                </a:lnTo>
                <a:lnTo>
                  <a:pt x="1647" y="241"/>
                </a:lnTo>
                <a:lnTo>
                  <a:pt x="1648" y="241"/>
                </a:lnTo>
                <a:lnTo>
                  <a:pt x="1649" y="241"/>
                </a:lnTo>
                <a:lnTo>
                  <a:pt x="1650" y="241"/>
                </a:lnTo>
                <a:lnTo>
                  <a:pt x="1651" y="241"/>
                </a:lnTo>
                <a:lnTo>
                  <a:pt x="1652" y="241"/>
                </a:lnTo>
                <a:lnTo>
                  <a:pt x="1653" y="241"/>
                </a:lnTo>
                <a:lnTo>
                  <a:pt x="1654" y="242"/>
                </a:lnTo>
                <a:lnTo>
                  <a:pt x="1655" y="242"/>
                </a:lnTo>
                <a:lnTo>
                  <a:pt x="1656" y="242"/>
                </a:lnTo>
                <a:lnTo>
                  <a:pt x="1657" y="242"/>
                </a:lnTo>
                <a:lnTo>
                  <a:pt x="1658" y="242"/>
                </a:lnTo>
                <a:lnTo>
                  <a:pt x="1659" y="242"/>
                </a:lnTo>
                <a:lnTo>
                  <a:pt x="1660" y="241"/>
                </a:lnTo>
                <a:lnTo>
                  <a:pt x="1661" y="243"/>
                </a:lnTo>
                <a:lnTo>
                  <a:pt x="1662" y="242"/>
                </a:lnTo>
                <a:lnTo>
                  <a:pt x="1663" y="241"/>
                </a:lnTo>
                <a:lnTo>
                  <a:pt x="1664" y="239"/>
                </a:lnTo>
                <a:lnTo>
                  <a:pt x="1665" y="237"/>
                </a:lnTo>
                <a:lnTo>
                  <a:pt x="1666" y="237"/>
                </a:lnTo>
                <a:lnTo>
                  <a:pt x="1666" y="238"/>
                </a:lnTo>
                <a:lnTo>
                  <a:pt x="1667" y="244"/>
                </a:lnTo>
                <a:lnTo>
                  <a:pt x="1668" y="244"/>
                </a:lnTo>
                <a:lnTo>
                  <a:pt x="1669" y="244"/>
                </a:lnTo>
                <a:lnTo>
                  <a:pt x="1670" y="244"/>
                </a:lnTo>
                <a:lnTo>
                  <a:pt x="1671" y="244"/>
                </a:lnTo>
                <a:lnTo>
                  <a:pt x="1672" y="244"/>
                </a:lnTo>
                <a:lnTo>
                  <a:pt x="1673" y="244"/>
                </a:lnTo>
                <a:lnTo>
                  <a:pt x="1674" y="244"/>
                </a:lnTo>
                <a:lnTo>
                  <a:pt x="1675" y="244"/>
                </a:lnTo>
                <a:lnTo>
                  <a:pt x="1676" y="244"/>
                </a:lnTo>
                <a:lnTo>
                  <a:pt x="1677" y="244"/>
                </a:lnTo>
                <a:lnTo>
                  <a:pt x="1678" y="243"/>
                </a:lnTo>
                <a:lnTo>
                  <a:pt x="1679" y="243"/>
                </a:lnTo>
                <a:lnTo>
                  <a:pt x="1680" y="243"/>
                </a:lnTo>
                <a:lnTo>
                  <a:pt x="1681" y="243"/>
                </a:lnTo>
                <a:lnTo>
                  <a:pt x="1682" y="243"/>
                </a:lnTo>
                <a:lnTo>
                  <a:pt x="1683" y="243"/>
                </a:lnTo>
                <a:lnTo>
                  <a:pt x="1684" y="243"/>
                </a:lnTo>
                <a:lnTo>
                  <a:pt x="1685" y="243"/>
                </a:lnTo>
                <a:lnTo>
                  <a:pt x="1686" y="243"/>
                </a:lnTo>
                <a:lnTo>
                  <a:pt x="1687" y="243"/>
                </a:lnTo>
                <a:lnTo>
                  <a:pt x="1688" y="243"/>
                </a:lnTo>
                <a:lnTo>
                  <a:pt x="1689" y="242"/>
                </a:lnTo>
                <a:lnTo>
                  <a:pt x="1690" y="242"/>
                </a:lnTo>
                <a:lnTo>
                  <a:pt x="1691" y="242"/>
                </a:lnTo>
                <a:lnTo>
                  <a:pt x="1692" y="241"/>
                </a:lnTo>
                <a:lnTo>
                  <a:pt x="1693" y="241"/>
                </a:lnTo>
                <a:lnTo>
                  <a:pt x="1694" y="241"/>
                </a:lnTo>
                <a:lnTo>
                  <a:pt x="1695" y="241"/>
                </a:lnTo>
                <a:lnTo>
                  <a:pt x="1696" y="241"/>
                </a:lnTo>
                <a:lnTo>
                  <a:pt x="1697" y="240"/>
                </a:lnTo>
                <a:lnTo>
                  <a:pt x="1697" y="240"/>
                </a:lnTo>
                <a:lnTo>
                  <a:pt x="1698" y="240"/>
                </a:lnTo>
                <a:lnTo>
                  <a:pt x="1699" y="241"/>
                </a:lnTo>
                <a:lnTo>
                  <a:pt x="1700" y="241"/>
                </a:lnTo>
                <a:lnTo>
                  <a:pt x="1701" y="241"/>
                </a:lnTo>
                <a:lnTo>
                  <a:pt x="1702" y="241"/>
                </a:lnTo>
                <a:lnTo>
                  <a:pt x="1703" y="241"/>
                </a:lnTo>
                <a:lnTo>
                  <a:pt x="1704" y="241"/>
                </a:lnTo>
                <a:lnTo>
                  <a:pt x="1705" y="241"/>
                </a:lnTo>
                <a:lnTo>
                  <a:pt x="1706" y="241"/>
                </a:lnTo>
                <a:lnTo>
                  <a:pt x="1707" y="241"/>
                </a:lnTo>
                <a:lnTo>
                  <a:pt x="1708" y="241"/>
                </a:lnTo>
                <a:lnTo>
                  <a:pt x="1709" y="241"/>
                </a:lnTo>
                <a:lnTo>
                  <a:pt x="1710" y="241"/>
                </a:lnTo>
                <a:lnTo>
                  <a:pt x="1711" y="241"/>
                </a:lnTo>
                <a:lnTo>
                  <a:pt x="1712" y="241"/>
                </a:lnTo>
                <a:lnTo>
                  <a:pt x="1713" y="241"/>
                </a:lnTo>
                <a:lnTo>
                  <a:pt x="1714" y="241"/>
                </a:lnTo>
                <a:lnTo>
                  <a:pt x="1715" y="242"/>
                </a:lnTo>
                <a:lnTo>
                  <a:pt x="1716" y="241"/>
                </a:lnTo>
                <a:lnTo>
                  <a:pt x="1717" y="241"/>
                </a:lnTo>
                <a:lnTo>
                  <a:pt x="1718" y="242"/>
                </a:lnTo>
                <a:lnTo>
                  <a:pt x="1719" y="241"/>
                </a:lnTo>
                <a:lnTo>
                  <a:pt x="1720" y="240"/>
                </a:lnTo>
                <a:lnTo>
                  <a:pt x="1721" y="237"/>
                </a:lnTo>
                <a:lnTo>
                  <a:pt x="1722" y="236"/>
                </a:lnTo>
                <a:lnTo>
                  <a:pt x="1723" y="229"/>
                </a:lnTo>
                <a:lnTo>
                  <a:pt x="1724" y="233"/>
                </a:lnTo>
                <a:lnTo>
                  <a:pt x="1725" y="235"/>
                </a:lnTo>
                <a:lnTo>
                  <a:pt x="1726" y="236"/>
                </a:lnTo>
                <a:lnTo>
                  <a:pt x="1727" y="236"/>
                </a:lnTo>
                <a:lnTo>
                  <a:pt x="1728" y="236"/>
                </a:lnTo>
                <a:lnTo>
                  <a:pt x="1728" y="235"/>
                </a:lnTo>
                <a:lnTo>
                  <a:pt x="1729" y="235"/>
                </a:lnTo>
                <a:lnTo>
                  <a:pt x="1730" y="235"/>
                </a:lnTo>
                <a:lnTo>
                  <a:pt x="1731" y="235"/>
                </a:lnTo>
                <a:lnTo>
                  <a:pt x="1732" y="236"/>
                </a:lnTo>
                <a:lnTo>
                  <a:pt x="1733" y="236"/>
                </a:lnTo>
                <a:lnTo>
                  <a:pt x="1734" y="236"/>
                </a:lnTo>
                <a:lnTo>
                  <a:pt x="1735" y="237"/>
                </a:lnTo>
                <a:lnTo>
                  <a:pt x="1736" y="237"/>
                </a:lnTo>
                <a:lnTo>
                  <a:pt x="1737" y="237"/>
                </a:lnTo>
                <a:lnTo>
                  <a:pt x="1738" y="237"/>
                </a:lnTo>
                <a:lnTo>
                  <a:pt x="1739" y="237"/>
                </a:lnTo>
                <a:lnTo>
                  <a:pt x="1740" y="237"/>
                </a:lnTo>
                <a:lnTo>
                  <a:pt x="1741" y="237"/>
                </a:lnTo>
                <a:lnTo>
                  <a:pt x="1742" y="237"/>
                </a:lnTo>
                <a:lnTo>
                  <a:pt x="1743" y="237"/>
                </a:lnTo>
                <a:lnTo>
                  <a:pt x="1744" y="237"/>
                </a:lnTo>
                <a:lnTo>
                  <a:pt x="1745" y="237"/>
                </a:lnTo>
                <a:lnTo>
                  <a:pt x="1746" y="238"/>
                </a:lnTo>
                <a:lnTo>
                  <a:pt x="1747" y="238"/>
                </a:lnTo>
                <a:lnTo>
                  <a:pt x="1748" y="239"/>
                </a:lnTo>
                <a:lnTo>
                  <a:pt x="1749" y="239"/>
                </a:lnTo>
                <a:lnTo>
                  <a:pt x="1750" y="239"/>
                </a:lnTo>
                <a:lnTo>
                  <a:pt x="1751" y="239"/>
                </a:lnTo>
                <a:lnTo>
                  <a:pt x="1752" y="240"/>
                </a:lnTo>
                <a:lnTo>
                  <a:pt x="1753" y="239"/>
                </a:lnTo>
                <a:lnTo>
                  <a:pt x="1754" y="240"/>
                </a:lnTo>
                <a:lnTo>
                  <a:pt x="1755" y="240"/>
                </a:lnTo>
                <a:lnTo>
                  <a:pt x="1756" y="241"/>
                </a:lnTo>
                <a:lnTo>
                  <a:pt x="1757" y="241"/>
                </a:lnTo>
                <a:lnTo>
                  <a:pt x="1758" y="241"/>
                </a:lnTo>
                <a:lnTo>
                  <a:pt x="1759" y="241"/>
                </a:lnTo>
                <a:lnTo>
                  <a:pt x="1760" y="242"/>
                </a:lnTo>
                <a:lnTo>
                  <a:pt x="1760" y="241"/>
                </a:lnTo>
                <a:lnTo>
                  <a:pt x="1761" y="242"/>
                </a:lnTo>
                <a:lnTo>
                  <a:pt x="1762" y="242"/>
                </a:lnTo>
                <a:lnTo>
                  <a:pt x="1763" y="242"/>
                </a:lnTo>
                <a:lnTo>
                  <a:pt x="1764" y="240"/>
                </a:lnTo>
                <a:lnTo>
                  <a:pt x="1765" y="238"/>
                </a:lnTo>
                <a:lnTo>
                  <a:pt x="1766" y="235"/>
                </a:lnTo>
                <a:lnTo>
                  <a:pt x="1767" y="234"/>
                </a:lnTo>
                <a:lnTo>
                  <a:pt x="1768" y="234"/>
                </a:lnTo>
                <a:lnTo>
                  <a:pt x="1769" y="234"/>
                </a:lnTo>
                <a:lnTo>
                  <a:pt x="1770" y="237"/>
                </a:lnTo>
                <a:lnTo>
                  <a:pt x="1771" y="238"/>
                </a:lnTo>
                <a:lnTo>
                  <a:pt x="1772" y="237"/>
                </a:lnTo>
                <a:lnTo>
                  <a:pt x="1773" y="237"/>
                </a:lnTo>
                <a:lnTo>
                  <a:pt x="1774" y="237"/>
                </a:lnTo>
                <a:lnTo>
                  <a:pt x="1775" y="237"/>
                </a:lnTo>
                <a:lnTo>
                  <a:pt x="1776" y="237"/>
                </a:lnTo>
                <a:lnTo>
                  <a:pt x="1777" y="237"/>
                </a:lnTo>
                <a:lnTo>
                  <a:pt x="1778" y="237"/>
                </a:lnTo>
                <a:lnTo>
                  <a:pt x="1779" y="236"/>
                </a:lnTo>
                <a:lnTo>
                  <a:pt x="1780" y="236"/>
                </a:lnTo>
                <a:lnTo>
                  <a:pt x="1781" y="236"/>
                </a:lnTo>
                <a:lnTo>
                  <a:pt x="1782" y="236"/>
                </a:lnTo>
                <a:lnTo>
                  <a:pt x="1783" y="236"/>
                </a:lnTo>
                <a:lnTo>
                  <a:pt x="1784" y="236"/>
                </a:lnTo>
                <a:lnTo>
                  <a:pt x="1785" y="236"/>
                </a:lnTo>
                <a:lnTo>
                  <a:pt x="1786" y="236"/>
                </a:lnTo>
                <a:lnTo>
                  <a:pt x="1787" y="236"/>
                </a:lnTo>
                <a:lnTo>
                  <a:pt x="1788" y="236"/>
                </a:lnTo>
                <a:lnTo>
                  <a:pt x="1789" y="236"/>
                </a:lnTo>
                <a:lnTo>
                  <a:pt x="1790" y="235"/>
                </a:lnTo>
                <a:lnTo>
                  <a:pt x="1791" y="235"/>
                </a:lnTo>
                <a:lnTo>
                  <a:pt x="1791" y="235"/>
                </a:lnTo>
                <a:lnTo>
                  <a:pt x="1792" y="234"/>
                </a:lnTo>
                <a:lnTo>
                  <a:pt x="1793" y="234"/>
                </a:lnTo>
                <a:lnTo>
                  <a:pt x="1794" y="234"/>
                </a:lnTo>
                <a:lnTo>
                  <a:pt x="1795" y="234"/>
                </a:lnTo>
                <a:lnTo>
                  <a:pt x="1796" y="233"/>
                </a:lnTo>
                <a:lnTo>
                  <a:pt x="1797" y="233"/>
                </a:lnTo>
                <a:lnTo>
                  <a:pt x="1798" y="233"/>
                </a:lnTo>
                <a:lnTo>
                  <a:pt x="1799" y="232"/>
                </a:lnTo>
                <a:lnTo>
                  <a:pt x="1800" y="232"/>
                </a:lnTo>
                <a:lnTo>
                  <a:pt x="1801" y="232"/>
                </a:lnTo>
                <a:lnTo>
                  <a:pt x="1802" y="234"/>
                </a:lnTo>
                <a:lnTo>
                  <a:pt x="1803" y="234"/>
                </a:lnTo>
                <a:lnTo>
                  <a:pt x="1804" y="235"/>
                </a:lnTo>
                <a:lnTo>
                  <a:pt x="1805" y="236"/>
                </a:lnTo>
                <a:lnTo>
                  <a:pt x="1806" y="236"/>
                </a:lnTo>
                <a:lnTo>
                  <a:pt x="1807" y="236"/>
                </a:lnTo>
                <a:lnTo>
                  <a:pt x="1808" y="236"/>
                </a:lnTo>
                <a:lnTo>
                  <a:pt x="1809" y="236"/>
                </a:lnTo>
                <a:lnTo>
                  <a:pt x="1810" y="236"/>
                </a:lnTo>
                <a:lnTo>
                  <a:pt x="1811" y="237"/>
                </a:lnTo>
                <a:lnTo>
                  <a:pt x="1812" y="236"/>
                </a:lnTo>
                <a:lnTo>
                  <a:pt x="1813" y="236"/>
                </a:lnTo>
                <a:lnTo>
                  <a:pt x="1814" y="236"/>
                </a:lnTo>
                <a:lnTo>
                  <a:pt x="1815" y="236"/>
                </a:lnTo>
                <a:lnTo>
                  <a:pt x="1816" y="237"/>
                </a:lnTo>
                <a:lnTo>
                  <a:pt x="1817" y="237"/>
                </a:lnTo>
                <a:lnTo>
                  <a:pt x="1818" y="237"/>
                </a:lnTo>
                <a:lnTo>
                  <a:pt x="1819" y="237"/>
                </a:lnTo>
                <a:lnTo>
                  <a:pt x="1820" y="237"/>
                </a:lnTo>
                <a:lnTo>
                  <a:pt x="1821" y="237"/>
                </a:lnTo>
                <a:lnTo>
                  <a:pt x="1822" y="237"/>
                </a:lnTo>
                <a:lnTo>
                  <a:pt x="1822" y="237"/>
                </a:lnTo>
                <a:lnTo>
                  <a:pt x="1823" y="237"/>
                </a:lnTo>
                <a:lnTo>
                  <a:pt x="1824" y="236"/>
                </a:lnTo>
                <a:lnTo>
                  <a:pt x="1825" y="236"/>
                </a:lnTo>
                <a:lnTo>
                  <a:pt x="1826" y="237"/>
                </a:lnTo>
                <a:lnTo>
                  <a:pt x="1827" y="237"/>
                </a:lnTo>
                <a:lnTo>
                  <a:pt x="1828" y="239"/>
                </a:lnTo>
                <a:lnTo>
                  <a:pt x="1829" y="239"/>
                </a:lnTo>
                <a:lnTo>
                  <a:pt x="1830" y="240"/>
                </a:lnTo>
                <a:lnTo>
                  <a:pt x="1831" y="240"/>
                </a:lnTo>
                <a:lnTo>
                  <a:pt x="1832" y="240"/>
                </a:lnTo>
                <a:lnTo>
                  <a:pt x="1833" y="240"/>
                </a:lnTo>
                <a:lnTo>
                  <a:pt x="1834" y="240"/>
                </a:lnTo>
                <a:lnTo>
                  <a:pt x="1835" y="240"/>
                </a:lnTo>
                <a:lnTo>
                  <a:pt x="1836" y="241"/>
                </a:lnTo>
                <a:lnTo>
                  <a:pt x="1837" y="241"/>
                </a:lnTo>
                <a:lnTo>
                  <a:pt x="1838" y="240"/>
                </a:lnTo>
                <a:lnTo>
                  <a:pt x="1839" y="240"/>
                </a:lnTo>
                <a:lnTo>
                  <a:pt x="1840" y="240"/>
                </a:lnTo>
                <a:lnTo>
                  <a:pt x="1841" y="240"/>
                </a:lnTo>
                <a:lnTo>
                  <a:pt x="1842" y="240"/>
                </a:lnTo>
                <a:lnTo>
                  <a:pt x="1843" y="240"/>
                </a:lnTo>
                <a:lnTo>
                  <a:pt x="1844" y="240"/>
                </a:lnTo>
                <a:lnTo>
                  <a:pt x="1845" y="240"/>
                </a:lnTo>
                <a:lnTo>
                  <a:pt x="1846" y="240"/>
                </a:lnTo>
                <a:lnTo>
                  <a:pt x="1847" y="240"/>
                </a:lnTo>
                <a:lnTo>
                  <a:pt x="1848" y="240"/>
                </a:lnTo>
                <a:lnTo>
                  <a:pt x="1849" y="240"/>
                </a:lnTo>
                <a:lnTo>
                  <a:pt x="1850" y="240"/>
                </a:lnTo>
                <a:lnTo>
                  <a:pt x="1851" y="240"/>
                </a:lnTo>
                <a:lnTo>
                  <a:pt x="1852" y="240"/>
                </a:lnTo>
                <a:lnTo>
                  <a:pt x="1853" y="240"/>
                </a:lnTo>
                <a:lnTo>
                  <a:pt x="1854" y="240"/>
                </a:lnTo>
                <a:lnTo>
                  <a:pt x="1855" y="240"/>
                </a:lnTo>
                <a:lnTo>
                  <a:pt x="1856" y="240"/>
                </a:lnTo>
                <a:lnTo>
                  <a:pt x="1857" y="240"/>
                </a:lnTo>
                <a:lnTo>
                  <a:pt x="1858" y="240"/>
                </a:lnTo>
                <a:lnTo>
                  <a:pt x="1859" y="241"/>
                </a:lnTo>
                <a:lnTo>
                  <a:pt x="1860" y="241"/>
                </a:lnTo>
                <a:lnTo>
                  <a:pt x="1861" y="241"/>
                </a:lnTo>
                <a:lnTo>
                  <a:pt x="1861" y="241"/>
                </a:lnTo>
                <a:lnTo>
                  <a:pt x="1862" y="242"/>
                </a:lnTo>
                <a:lnTo>
                  <a:pt x="1863" y="242"/>
                </a:lnTo>
                <a:lnTo>
                  <a:pt x="1864" y="242"/>
                </a:lnTo>
                <a:lnTo>
                  <a:pt x="1865" y="242"/>
                </a:lnTo>
                <a:lnTo>
                  <a:pt x="1866" y="242"/>
                </a:lnTo>
                <a:lnTo>
                  <a:pt x="1867" y="242"/>
                </a:lnTo>
                <a:lnTo>
                  <a:pt x="1868" y="243"/>
                </a:lnTo>
                <a:lnTo>
                  <a:pt x="1869" y="242"/>
                </a:lnTo>
                <a:lnTo>
                  <a:pt x="1870" y="240"/>
                </a:lnTo>
                <a:lnTo>
                  <a:pt x="1871" y="239"/>
                </a:lnTo>
                <a:lnTo>
                  <a:pt x="1872" y="238"/>
                </a:lnTo>
                <a:lnTo>
                  <a:pt x="1873" y="238"/>
                </a:lnTo>
                <a:lnTo>
                  <a:pt x="1874" y="239"/>
                </a:lnTo>
                <a:lnTo>
                  <a:pt x="1875" y="240"/>
                </a:lnTo>
                <a:lnTo>
                  <a:pt x="1876" y="240"/>
                </a:lnTo>
                <a:lnTo>
                  <a:pt x="1877" y="241"/>
                </a:lnTo>
                <a:lnTo>
                  <a:pt x="1878" y="241"/>
                </a:lnTo>
                <a:lnTo>
                  <a:pt x="1879" y="242"/>
                </a:lnTo>
                <a:lnTo>
                  <a:pt x="1880" y="242"/>
                </a:lnTo>
                <a:lnTo>
                  <a:pt x="1881" y="242"/>
                </a:lnTo>
                <a:lnTo>
                  <a:pt x="1882" y="242"/>
                </a:lnTo>
                <a:lnTo>
                  <a:pt x="1883" y="242"/>
                </a:lnTo>
                <a:lnTo>
                  <a:pt x="1884" y="241"/>
                </a:lnTo>
                <a:lnTo>
                  <a:pt x="1885" y="242"/>
                </a:lnTo>
                <a:lnTo>
                  <a:pt x="1886" y="242"/>
                </a:lnTo>
                <a:lnTo>
                  <a:pt x="1887" y="242"/>
                </a:lnTo>
                <a:lnTo>
                  <a:pt x="1888" y="242"/>
                </a:lnTo>
                <a:lnTo>
                  <a:pt x="1889" y="242"/>
                </a:lnTo>
                <a:lnTo>
                  <a:pt x="1890" y="242"/>
                </a:lnTo>
                <a:lnTo>
                  <a:pt x="1891" y="242"/>
                </a:lnTo>
                <a:lnTo>
                  <a:pt x="1892" y="243"/>
                </a:lnTo>
                <a:lnTo>
                  <a:pt x="1892" y="243"/>
                </a:lnTo>
                <a:lnTo>
                  <a:pt x="1893" y="243"/>
                </a:lnTo>
                <a:lnTo>
                  <a:pt x="1894" y="243"/>
                </a:lnTo>
                <a:lnTo>
                  <a:pt x="1895" y="244"/>
                </a:lnTo>
                <a:lnTo>
                  <a:pt x="1896" y="244"/>
                </a:lnTo>
                <a:lnTo>
                  <a:pt x="1897" y="244"/>
                </a:lnTo>
                <a:lnTo>
                  <a:pt x="1898" y="244"/>
                </a:lnTo>
                <a:lnTo>
                  <a:pt x="1899" y="245"/>
                </a:lnTo>
                <a:lnTo>
                  <a:pt x="1900" y="244"/>
                </a:lnTo>
                <a:lnTo>
                  <a:pt x="1901" y="244"/>
                </a:lnTo>
                <a:lnTo>
                  <a:pt x="1902" y="244"/>
                </a:lnTo>
                <a:lnTo>
                  <a:pt x="1903" y="245"/>
                </a:lnTo>
                <a:lnTo>
                  <a:pt x="1904" y="246"/>
                </a:lnTo>
                <a:lnTo>
                  <a:pt x="1905" y="246"/>
                </a:lnTo>
                <a:lnTo>
                  <a:pt x="1906" y="247"/>
                </a:lnTo>
                <a:lnTo>
                  <a:pt x="1907" y="247"/>
                </a:lnTo>
                <a:lnTo>
                  <a:pt x="1908" y="247"/>
                </a:lnTo>
                <a:lnTo>
                  <a:pt x="1909" y="247"/>
                </a:lnTo>
                <a:lnTo>
                  <a:pt x="1910" y="248"/>
                </a:lnTo>
                <a:lnTo>
                  <a:pt x="1911" y="249"/>
                </a:lnTo>
                <a:lnTo>
                  <a:pt x="1912" y="249"/>
                </a:lnTo>
                <a:lnTo>
                  <a:pt x="1913" y="249"/>
                </a:lnTo>
                <a:lnTo>
                  <a:pt x="1914" y="248"/>
                </a:lnTo>
                <a:lnTo>
                  <a:pt x="1915" y="248"/>
                </a:lnTo>
                <a:lnTo>
                  <a:pt x="1916" y="248"/>
                </a:lnTo>
                <a:lnTo>
                  <a:pt x="1917" y="248"/>
                </a:lnTo>
                <a:lnTo>
                  <a:pt x="1918" y="249"/>
                </a:lnTo>
                <a:lnTo>
                  <a:pt x="1919" y="249"/>
                </a:lnTo>
                <a:lnTo>
                  <a:pt x="1920" y="249"/>
                </a:lnTo>
                <a:lnTo>
                  <a:pt x="1921" y="249"/>
                </a:lnTo>
                <a:lnTo>
                  <a:pt x="1922" y="249"/>
                </a:lnTo>
                <a:lnTo>
                  <a:pt x="1923" y="249"/>
                </a:lnTo>
                <a:lnTo>
                  <a:pt x="1923" y="249"/>
                </a:lnTo>
                <a:lnTo>
                  <a:pt x="1924" y="249"/>
                </a:lnTo>
                <a:lnTo>
                  <a:pt x="1925" y="249"/>
                </a:lnTo>
                <a:lnTo>
                  <a:pt x="1926" y="249"/>
                </a:lnTo>
                <a:lnTo>
                  <a:pt x="1927" y="249"/>
                </a:lnTo>
                <a:lnTo>
                  <a:pt x="1928" y="247"/>
                </a:lnTo>
                <a:lnTo>
                  <a:pt x="1929" y="247"/>
                </a:lnTo>
                <a:lnTo>
                  <a:pt x="1930" y="249"/>
                </a:lnTo>
                <a:lnTo>
                  <a:pt x="1931" y="250"/>
                </a:lnTo>
                <a:lnTo>
                  <a:pt x="1932" y="248"/>
                </a:lnTo>
                <a:lnTo>
                  <a:pt x="1933" y="247"/>
                </a:lnTo>
                <a:lnTo>
                  <a:pt x="1934" y="245"/>
                </a:lnTo>
                <a:lnTo>
                  <a:pt x="1935" y="243"/>
                </a:lnTo>
                <a:lnTo>
                  <a:pt x="1936" y="243"/>
                </a:lnTo>
                <a:lnTo>
                  <a:pt x="1937" y="244"/>
                </a:lnTo>
                <a:lnTo>
                  <a:pt x="1938" y="244"/>
                </a:lnTo>
                <a:lnTo>
                  <a:pt x="1939" y="244"/>
                </a:lnTo>
                <a:lnTo>
                  <a:pt x="1940" y="244"/>
                </a:lnTo>
                <a:lnTo>
                  <a:pt x="1941" y="244"/>
                </a:lnTo>
                <a:lnTo>
                  <a:pt x="1942" y="245"/>
                </a:lnTo>
                <a:lnTo>
                  <a:pt x="1943" y="245"/>
                </a:lnTo>
                <a:lnTo>
                  <a:pt x="1944" y="245"/>
                </a:lnTo>
                <a:lnTo>
                  <a:pt x="1945" y="245"/>
                </a:lnTo>
                <a:lnTo>
                  <a:pt x="1946" y="245"/>
                </a:lnTo>
                <a:lnTo>
                  <a:pt x="1947" y="245"/>
                </a:lnTo>
                <a:lnTo>
                  <a:pt x="1948" y="245"/>
                </a:lnTo>
                <a:lnTo>
                  <a:pt x="1949" y="246"/>
                </a:lnTo>
                <a:lnTo>
                  <a:pt x="1950" y="246"/>
                </a:lnTo>
                <a:lnTo>
                  <a:pt x="1951" y="246"/>
                </a:lnTo>
                <a:lnTo>
                  <a:pt x="1952" y="246"/>
                </a:lnTo>
                <a:lnTo>
                  <a:pt x="1953" y="246"/>
                </a:lnTo>
                <a:lnTo>
                  <a:pt x="1954" y="246"/>
                </a:lnTo>
                <a:lnTo>
                  <a:pt x="1954" y="246"/>
                </a:lnTo>
                <a:lnTo>
                  <a:pt x="1955" y="246"/>
                </a:lnTo>
                <a:lnTo>
                  <a:pt x="1956" y="246"/>
                </a:lnTo>
                <a:lnTo>
                  <a:pt x="1957" y="246"/>
                </a:lnTo>
                <a:lnTo>
                  <a:pt x="1958" y="246"/>
                </a:lnTo>
                <a:lnTo>
                  <a:pt x="1959" y="246"/>
                </a:lnTo>
                <a:lnTo>
                  <a:pt x="1960" y="247"/>
                </a:lnTo>
                <a:lnTo>
                  <a:pt x="1961" y="247"/>
                </a:lnTo>
                <a:lnTo>
                  <a:pt x="1962" y="247"/>
                </a:lnTo>
                <a:lnTo>
                  <a:pt x="1963" y="247"/>
                </a:lnTo>
                <a:lnTo>
                  <a:pt x="1964" y="247"/>
                </a:lnTo>
                <a:lnTo>
                  <a:pt x="1965" y="248"/>
                </a:lnTo>
                <a:lnTo>
                  <a:pt x="1966" y="248"/>
                </a:lnTo>
                <a:lnTo>
                  <a:pt x="1967" y="248"/>
                </a:lnTo>
                <a:lnTo>
                  <a:pt x="1968" y="248"/>
                </a:lnTo>
                <a:lnTo>
                  <a:pt x="1969" y="248"/>
                </a:lnTo>
                <a:lnTo>
                  <a:pt x="1970" y="248"/>
                </a:lnTo>
                <a:lnTo>
                  <a:pt x="1971" y="248"/>
                </a:lnTo>
                <a:lnTo>
                  <a:pt x="1972" y="248"/>
                </a:lnTo>
                <a:lnTo>
                  <a:pt x="1973" y="248"/>
                </a:lnTo>
                <a:lnTo>
                  <a:pt x="1974" y="247"/>
                </a:lnTo>
                <a:lnTo>
                  <a:pt x="1975" y="245"/>
                </a:lnTo>
                <a:lnTo>
                  <a:pt x="1976" y="245"/>
                </a:lnTo>
                <a:lnTo>
                  <a:pt x="1977" y="244"/>
                </a:lnTo>
                <a:lnTo>
                  <a:pt x="1978" y="243"/>
                </a:lnTo>
                <a:lnTo>
                  <a:pt x="1979" y="248"/>
                </a:lnTo>
                <a:lnTo>
                  <a:pt x="1980" y="248"/>
                </a:lnTo>
                <a:lnTo>
                  <a:pt x="1981" y="248"/>
                </a:lnTo>
                <a:lnTo>
                  <a:pt x="1982" y="249"/>
                </a:lnTo>
                <a:lnTo>
                  <a:pt x="1983" y="250"/>
                </a:lnTo>
                <a:lnTo>
                  <a:pt x="1984" y="250"/>
                </a:lnTo>
                <a:lnTo>
                  <a:pt x="1985" y="250"/>
                </a:lnTo>
                <a:lnTo>
                  <a:pt x="1986" y="250"/>
                </a:lnTo>
                <a:lnTo>
                  <a:pt x="1986" y="250"/>
                </a:lnTo>
                <a:lnTo>
                  <a:pt x="1987" y="249"/>
                </a:lnTo>
                <a:lnTo>
                  <a:pt x="1988" y="249"/>
                </a:lnTo>
                <a:lnTo>
                  <a:pt x="1989" y="249"/>
                </a:lnTo>
                <a:lnTo>
                  <a:pt x="1990" y="249"/>
                </a:lnTo>
                <a:lnTo>
                  <a:pt x="1991" y="249"/>
                </a:lnTo>
                <a:lnTo>
                  <a:pt x="1992" y="249"/>
                </a:lnTo>
                <a:lnTo>
                  <a:pt x="1993" y="249"/>
                </a:lnTo>
                <a:lnTo>
                  <a:pt x="1994" y="249"/>
                </a:lnTo>
                <a:lnTo>
                  <a:pt x="1995" y="248"/>
                </a:lnTo>
                <a:lnTo>
                  <a:pt x="1996" y="248"/>
                </a:lnTo>
                <a:lnTo>
                  <a:pt x="1997" y="248"/>
                </a:lnTo>
                <a:lnTo>
                  <a:pt x="1998" y="248"/>
                </a:lnTo>
                <a:lnTo>
                  <a:pt x="1999" y="248"/>
                </a:lnTo>
                <a:lnTo>
                  <a:pt x="2000" y="248"/>
                </a:lnTo>
                <a:lnTo>
                  <a:pt x="2001" y="248"/>
                </a:lnTo>
                <a:lnTo>
                  <a:pt x="2002" y="247"/>
                </a:lnTo>
                <a:lnTo>
                  <a:pt x="2003" y="247"/>
                </a:lnTo>
                <a:lnTo>
                  <a:pt x="2004" y="247"/>
                </a:lnTo>
                <a:lnTo>
                  <a:pt x="2005" y="247"/>
                </a:lnTo>
                <a:lnTo>
                  <a:pt x="2006" y="246"/>
                </a:lnTo>
                <a:lnTo>
                  <a:pt x="2007" y="246"/>
                </a:lnTo>
                <a:lnTo>
                  <a:pt x="2008" y="246"/>
                </a:lnTo>
                <a:lnTo>
                  <a:pt x="2009" y="246"/>
                </a:lnTo>
                <a:lnTo>
                  <a:pt x="2010" y="246"/>
                </a:lnTo>
                <a:lnTo>
                  <a:pt x="2011" y="246"/>
                </a:lnTo>
                <a:lnTo>
                  <a:pt x="2012" y="246"/>
                </a:lnTo>
                <a:lnTo>
                  <a:pt x="2013" y="246"/>
                </a:lnTo>
                <a:lnTo>
                  <a:pt x="2014" y="246"/>
                </a:lnTo>
                <a:lnTo>
                  <a:pt x="2015" y="246"/>
                </a:lnTo>
                <a:lnTo>
                  <a:pt x="2016" y="246"/>
                </a:lnTo>
                <a:lnTo>
                  <a:pt x="2017" y="246"/>
                </a:lnTo>
                <a:lnTo>
                  <a:pt x="2017" y="246"/>
                </a:lnTo>
                <a:lnTo>
                  <a:pt x="2018" y="246"/>
                </a:lnTo>
                <a:lnTo>
                  <a:pt x="2019" y="246"/>
                </a:lnTo>
                <a:lnTo>
                  <a:pt x="2020" y="246"/>
                </a:lnTo>
                <a:lnTo>
                  <a:pt x="2021" y="246"/>
                </a:lnTo>
                <a:lnTo>
                  <a:pt x="2022" y="246"/>
                </a:lnTo>
                <a:lnTo>
                  <a:pt x="2023" y="246"/>
                </a:lnTo>
                <a:lnTo>
                  <a:pt x="2024" y="246"/>
                </a:lnTo>
                <a:lnTo>
                  <a:pt x="2025" y="246"/>
                </a:lnTo>
                <a:lnTo>
                  <a:pt x="2026" y="246"/>
                </a:lnTo>
                <a:lnTo>
                  <a:pt x="2027" y="246"/>
                </a:lnTo>
                <a:lnTo>
                  <a:pt x="2028" y="245"/>
                </a:lnTo>
                <a:lnTo>
                  <a:pt x="2029" y="245"/>
                </a:lnTo>
                <a:lnTo>
                  <a:pt x="2030" y="243"/>
                </a:lnTo>
                <a:lnTo>
                  <a:pt x="2031" y="242"/>
                </a:lnTo>
                <a:lnTo>
                  <a:pt x="2032" y="243"/>
                </a:lnTo>
                <a:lnTo>
                  <a:pt x="2033" y="244"/>
                </a:lnTo>
                <a:lnTo>
                  <a:pt x="2034" y="245"/>
                </a:lnTo>
                <a:lnTo>
                  <a:pt x="2035" y="246"/>
                </a:lnTo>
                <a:lnTo>
                  <a:pt x="2036" y="245"/>
                </a:lnTo>
                <a:lnTo>
                  <a:pt x="2037" y="244"/>
                </a:lnTo>
                <a:lnTo>
                  <a:pt x="2038" y="243"/>
                </a:lnTo>
                <a:lnTo>
                  <a:pt x="2039" y="243"/>
                </a:lnTo>
                <a:lnTo>
                  <a:pt x="2040" y="243"/>
                </a:lnTo>
                <a:lnTo>
                  <a:pt x="2041" y="242"/>
                </a:lnTo>
                <a:lnTo>
                  <a:pt x="2042" y="242"/>
                </a:lnTo>
                <a:lnTo>
                  <a:pt x="2043" y="242"/>
                </a:lnTo>
                <a:lnTo>
                  <a:pt x="2044" y="243"/>
                </a:lnTo>
                <a:lnTo>
                  <a:pt x="2045" y="243"/>
                </a:lnTo>
                <a:lnTo>
                  <a:pt x="2046" y="243"/>
                </a:lnTo>
                <a:lnTo>
                  <a:pt x="2047" y="243"/>
                </a:lnTo>
                <a:lnTo>
                  <a:pt x="2048" y="243"/>
                </a:lnTo>
                <a:lnTo>
                  <a:pt x="2048" y="243"/>
                </a:lnTo>
                <a:lnTo>
                  <a:pt x="2049" y="243"/>
                </a:lnTo>
                <a:lnTo>
                  <a:pt x="2050" y="243"/>
                </a:lnTo>
                <a:lnTo>
                  <a:pt x="2051" y="243"/>
                </a:lnTo>
                <a:lnTo>
                  <a:pt x="2052" y="243"/>
                </a:lnTo>
                <a:lnTo>
                  <a:pt x="2053" y="243"/>
                </a:lnTo>
                <a:lnTo>
                  <a:pt x="2054" y="243"/>
                </a:lnTo>
                <a:lnTo>
                  <a:pt x="2055" y="243"/>
                </a:lnTo>
                <a:lnTo>
                  <a:pt x="2056" y="243"/>
                </a:lnTo>
                <a:lnTo>
                  <a:pt x="2057" y="243"/>
                </a:lnTo>
                <a:lnTo>
                  <a:pt x="2058" y="243"/>
                </a:lnTo>
                <a:lnTo>
                  <a:pt x="2059" y="243"/>
                </a:lnTo>
                <a:lnTo>
                  <a:pt x="2060" y="243"/>
                </a:lnTo>
                <a:lnTo>
                  <a:pt x="2061" y="243"/>
                </a:lnTo>
                <a:lnTo>
                  <a:pt x="2062" y="243"/>
                </a:lnTo>
                <a:lnTo>
                  <a:pt x="2063" y="243"/>
                </a:lnTo>
                <a:lnTo>
                  <a:pt x="2064" y="243"/>
                </a:lnTo>
                <a:lnTo>
                  <a:pt x="2065" y="243"/>
                </a:lnTo>
                <a:lnTo>
                  <a:pt x="2066" y="243"/>
                </a:lnTo>
                <a:lnTo>
                  <a:pt x="2067" y="244"/>
                </a:lnTo>
                <a:lnTo>
                  <a:pt x="2068" y="244"/>
                </a:lnTo>
                <a:lnTo>
                  <a:pt x="2069" y="244"/>
                </a:lnTo>
                <a:lnTo>
                  <a:pt x="2070" y="244"/>
                </a:lnTo>
                <a:lnTo>
                  <a:pt x="2071" y="243"/>
                </a:lnTo>
                <a:lnTo>
                  <a:pt x="2072" y="243"/>
                </a:lnTo>
                <a:lnTo>
                  <a:pt x="2073" y="243"/>
                </a:lnTo>
                <a:lnTo>
                  <a:pt x="2074" y="244"/>
                </a:lnTo>
                <a:lnTo>
                  <a:pt x="2075" y="245"/>
                </a:lnTo>
                <a:lnTo>
                  <a:pt x="2076" y="243"/>
                </a:lnTo>
                <a:lnTo>
                  <a:pt x="2077" y="241"/>
                </a:lnTo>
                <a:lnTo>
                  <a:pt x="2078" y="240"/>
                </a:lnTo>
                <a:lnTo>
                  <a:pt x="2079" y="241"/>
                </a:lnTo>
                <a:lnTo>
                  <a:pt x="2079" y="240"/>
                </a:lnTo>
                <a:lnTo>
                  <a:pt x="2080" y="241"/>
                </a:lnTo>
                <a:lnTo>
                  <a:pt x="2081" y="241"/>
                </a:lnTo>
                <a:lnTo>
                  <a:pt x="2082" y="240"/>
                </a:lnTo>
                <a:lnTo>
                  <a:pt x="2083" y="240"/>
                </a:lnTo>
                <a:lnTo>
                  <a:pt x="2084" y="240"/>
                </a:lnTo>
                <a:lnTo>
                  <a:pt x="2085" y="241"/>
                </a:lnTo>
                <a:lnTo>
                  <a:pt x="2086" y="241"/>
                </a:lnTo>
                <a:lnTo>
                  <a:pt x="2087" y="241"/>
                </a:lnTo>
                <a:lnTo>
                  <a:pt x="2088" y="240"/>
                </a:lnTo>
                <a:lnTo>
                  <a:pt x="2089" y="240"/>
                </a:lnTo>
                <a:lnTo>
                  <a:pt x="2090" y="240"/>
                </a:lnTo>
                <a:lnTo>
                  <a:pt x="2091" y="240"/>
                </a:lnTo>
                <a:lnTo>
                  <a:pt x="2092" y="240"/>
                </a:lnTo>
                <a:lnTo>
                  <a:pt x="2093" y="240"/>
                </a:lnTo>
                <a:lnTo>
                  <a:pt x="2094" y="240"/>
                </a:lnTo>
                <a:lnTo>
                  <a:pt x="2095" y="240"/>
                </a:lnTo>
                <a:lnTo>
                  <a:pt x="2096" y="240"/>
                </a:lnTo>
                <a:lnTo>
                  <a:pt x="2097" y="241"/>
                </a:lnTo>
                <a:lnTo>
                  <a:pt x="2098" y="241"/>
                </a:lnTo>
                <a:lnTo>
                  <a:pt x="2099" y="241"/>
                </a:lnTo>
                <a:lnTo>
                  <a:pt x="2100" y="241"/>
                </a:lnTo>
                <a:lnTo>
                  <a:pt x="2101" y="241"/>
                </a:lnTo>
                <a:lnTo>
                  <a:pt x="2102" y="241"/>
                </a:lnTo>
                <a:lnTo>
                  <a:pt x="2103" y="242"/>
                </a:lnTo>
                <a:lnTo>
                  <a:pt x="2104" y="242"/>
                </a:lnTo>
                <a:lnTo>
                  <a:pt x="2105" y="242"/>
                </a:lnTo>
                <a:lnTo>
                  <a:pt x="2106" y="242"/>
                </a:lnTo>
                <a:lnTo>
                  <a:pt x="2107" y="242"/>
                </a:lnTo>
                <a:lnTo>
                  <a:pt x="2108" y="241"/>
                </a:lnTo>
                <a:lnTo>
                  <a:pt x="2109" y="241"/>
                </a:lnTo>
                <a:lnTo>
                  <a:pt x="2110" y="241"/>
                </a:lnTo>
                <a:lnTo>
                  <a:pt x="2110" y="241"/>
                </a:lnTo>
                <a:lnTo>
                  <a:pt x="2111" y="240"/>
                </a:lnTo>
                <a:lnTo>
                  <a:pt x="2112" y="240"/>
                </a:lnTo>
                <a:lnTo>
                  <a:pt x="2113" y="241"/>
                </a:lnTo>
                <a:lnTo>
                  <a:pt x="2114" y="241"/>
                </a:lnTo>
                <a:lnTo>
                  <a:pt x="2115" y="241"/>
                </a:lnTo>
                <a:lnTo>
                  <a:pt x="2116" y="241"/>
                </a:lnTo>
                <a:lnTo>
                  <a:pt x="2117" y="241"/>
                </a:lnTo>
                <a:lnTo>
                  <a:pt x="2118" y="241"/>
                </a:lnTo>
                <a:lnTo>
                  <a:pt x="2119" y="241"/>
                </a:lnTo>
                <a:lnTo>
                  <a:pt x="2120" y="241"/>
                </a:lnTo>
                <a:lnTo>
                  <a:pt x="2121" y="241"/>
                </a:lnTo>
                <a:lnTo>
                  <a:pt x="2122" y="241"/>
                </a:lnTo>
                <a:lnTo>
                  <a:pt x="2123" y="241"/>
                </a:lnTo>
                <a:lnTo>
                  <a:pt x="2124" y="241"/>
                </a:lnTo>
                <a:lnTo>
                  <a:pt x="2125" y="241"/>
                </a:lnTo>
                <a:lnTo>
                  <a:pt x="2126" y="241"/>
                </a:lnTo>
                <a:lnTo>
                  <a:pt x="2127" y="241"/>
                </a:lnTo>
                <a:lnTo>
                  <a:pt x="2128" y="241"/>
                </a:lnTo>
                <a:lnTo>
                  <a:pt x="2129" y="241"/>
                </a:lnTo>
                <a:lnTo>
                  <a:pt x="2130" y="241"/>
                </a:lnTo>
                <a:lnTo>
                  <a:pt x="2131" y="241"/>
                </a:lnTo>
                <a:lnTo>
                  <a:pt x="2132" y="241"/>
                </a:lnTo>
                <a:lnTo>
                  <a:pt x="2133" y="241"/>
                </a:lnTo>
                <a:lnTo>
                  <a:pt x="2134" y="240"/>
                </a:lnTo>
                <a:lnTo>
                  <a:pt x="2135" y="238"/>
                </a:lnTo>
                <a:lnTo>
                  <a:pt x="2136" y="236"/>
                </a:lnTo>
                <a:lnTo>
                  <a:pt x="2137" y="233"/>
                </a:lnTo>
                <a:lnTo>
                  <a:pt x="2138" y="237"/>
                </a:lnTo>
                <a:lnTo>
                  <a:pt x="2139" y="239"/>
                </a:lnTo>
                <a:lnTo>
                  <a:pt x="2140" y="240"/>
                </a:lnTo>
                <a:lnTo>
                  <a:pt x="2141" y="240"/>
                </a:lnTo>
                <a:lnTo>
                  <a:pt x="2141" y="240"/>
                </a:lnTo>
                <a:lnTo>
                  <a:pt x="2142" y="240"/>
                </a:lnTo>
                <a:lnTo>
                  <a:pt x="2143" y="240"/>
                </a:lnTo>
                <a:lnTo>
                  <a:pt x="2144" y="240"/>
                </a:lnTo>
                <a:lnTo>
                  <a:pt x="2145" y="241"/>
                </a:lnTo>
                <a:lnTo>
                  <a:pt x="2146" y="241"/>
                </a:lnTo>
                <a:lnTo>
                  <a:pt x="2147" y="240"/>
                </a:lnTo>
                <a:lnTo>
                  <a:pt x="2148" y="241"/>
                </a:lnTo>
                <a:lnTo>
                  <a:pt x="2149" y="241"/>
                </a:lnTo>
                <a:lnTo>
                  <a:pt x="2150" y="241"/>
                </a:lnTo>
                <a:lnTo>
                  <a:pt x="2151" y="241"/>
                </a:lnTo>
                <a:lnTo>
                  <a:pt x="2152" y="241"/>
                </a:lnTo>
                <a:lnTo>
                  <a:pt x="2153" y="241"/>
                </a:lnTo>
                <a:lnTo>
                  <a:pt x="2154" y="241"/>
                </a:lnTo>
                <a:lnTo>
                  <a:pt x="2155" y="241"/>
                </a:lnTo>
                <a:lnTo>
                  <a:pt x="2156" y="241"/>
                </a:lnTo>
                <a:lnTo>
                  <a:pt x="2157" y="241"/>
                </a:lnTo>
                <a:lnTo>
                  <a:pt x="2158" y="241"/>
                </a:lnTo>
                <a:lnTo>
                  <a:pt x="2159" y="241"/>
                </a:lnTo>
                <a:lnTo>
                  <a:pt x="2160" y="242"/>
                </a:lnTo>
                <a:lnTo>
                  <a:pt x="2161" y="242"/>
                </a:lnTo>
                <a:lnTo>
                  <a:pt x="2162" y="242"/>
                </a:lnTo>
                <a:lnTo>
                  <a:pt x="2163" y="242"/>
                </a:lnTo>
                <a:lnTo>
                  <a:pt x="2164" y="242"/>
                </a:lnTo>
                <a:lnTo>
                  <a:pt x="2165" y="242"/>
                </a:lnTo>
                <a:lnTo>
                  <a:pt x="2166" y="243"/>
                </a:lnTo>
                <a:lnTo>
                  <a:pt x="2167" y="243"/>
                </a:lnTo>
                <a:lnTo>
                  <a:pt x="2168" y="243"/>
                </a:lnTo>
                <a:lnTo>
                  <a:pt x="2169" y="243"/>
                </a:lnTo>
                <a:lnTo>
                  <a:pt x="2170" y="244"/>
                </a:lnTo>
                <a:lnTo>
                  <a:pt x="2171" y="244"/>
                </a:lnTo>
                <a:lnTo>
                  <a:pt x="2172" y="244"/>
                </a:lnTo>
                <a:lnTo>
                  <a:pt x="2172" y="245"/>
                </a:lnTo>
                <a:lnTo>
                  <a:pt x="2173" y="245"/>
                </a:lnTo>
                <a:lnTo>
                  <a:pt x="2174" y="245"/>
                </a:lnTo>
                <a:lnTo>
                  <a:pt x="2175" y="245"/>
                </a:lnTo>
                <a:lnTo>
                  <a:pt x="2176" y="245"/>
                </a:lnTo>
                <a:lnTo>
                  <a:pt x="2177" y="245"/>
                </a:lnTo>
                <a:lnTo>
                  <a:pt x="2178" y="244"/>
                </a:lnTo>
                <a:lnTo>
                  <a:pt x="2179" y="242"/>
                </a:lnTo>
                <a:lnTo>
                  <a:pt x="2180" y="240"/>
                </a:lnTo>
                <a:lnTo>
                  <a:pt x="2181" y="240"/>
                </a:lnTo>
                <a:lnTo>
                  <a:pt x="2182" y="239"/>
                </a:lnTo>
                <a:lnTo>
                  <a:pt x="2183" y="240"/>
                </a:lnTo>
                <a:lnTo>
                  <a:pt x="2184" y="242"/>
                </a:lnTo>
                <a:lnTo>
                  <a:pt x="2185" y="244"/>
                </a:lnTo>
                <a:lnTo>
                  <a:pt x="2186" y="245"/>
                </a:lnTo>
                <a:lnTo>
                  <a:pt x="2187" y="246"/>
                </a:lnTo>
                <a:lnTo>
                  <a:pt x="2188" y="246"/>
                </a:lnTo>
                <a:lnTo>
                  <a:pt x="2189" y="246"/>
                </a:lnTo>
                <a:lnTo>
                  <a:pt x="2190" y="246"/>
                </a:lnTo>
                <a:lnTo>
                  <a:pt x="2191" y="246"/>
                </a:lnTo>
                <a:lnTo>
                  <a:pt x="2192" y="246"/>
                </a:lnTo>
                <a:lnTo>
                  <a:pt x="2193" y="246"/>
                </a:lnTo>
                <a:lnTo>
                  <a:pt x="2194" y="246"/>
                </a:lnTo>
                <a:lnTo>
                  <a:pt x="2195" y="246"/>
                </a:lnTo>
                <a:lnTo>
                  <a:pt x="2196" y="246"/>
                </a:lnTo>
                <a:lnTo>
                  <a:pt x="2197" y="246"/>
                </a:lnTo>
                <a:lnTo>
                  <a:pt x="2198" y="246"/>
                </a:lnTo>
                <a:lnTo>
                  <a:pt x="2199" y="246"/>
                </a:lnTo>
                <a:lnTo>
                  <a:pt x="2200" y="246"/>
                </a:lnTo>
                <a:lnTo>
                  <a:pt x="2201" y="246"/>
                </a:lnTo>
                <a:lnTo>
                  <a:pt x="2202" y="246"/>
                </a:lnTo>
                <a:lnTo>
                  <a:pt x="2203" y="247"/>
                </a:lnTo>
                <a:lnTo>
                  <a:pt x="2203" y="246"/>
                </a:lnTo>
                <a:lnTo>
                  <a:pt x="2204" y="246"/>
                </a:lnTo>
                <a:lnTo>
                  <a:pt x="2205" y="246"/>
                </a:lnTo>
                <a:lnTo>
                  <a:pt x="2206" y="246"/>
                </a:lnTo>
                <a:lnTo>
                  <a:pt x="2207" y="246"/>
                </a:lnTo>
                <a:lnTo>
                  <a:pt x="2208" y="246"/>
                </a:lnTo>
                <a:lnTo>
                  <a:pt x="2209" y="246"/>
                </a:lnTo>
                <a:lnTo>
                  <a:pt x="2210" y="246"/>
                </a:lnTo>
                <a:lnTo>
                  <a:pt x="2211" y="245"/>
                </a:lnTo>
                <a:lnTo>
                  <a:pt x="2212" y="245"/>
                </a:lnTo>
                <a:lnTo>
                  <a:pt x="2213" y="246"/>
                </a:lnTo>
                <a:lnTo>
                  <a:pt x="2214" y="246"/>
                </a:lnTo>
                <a:lnTo>
                  <a:pt x="2215" y="247"/>
                </a:lnTo>
                <a:lnTo>
                  <a:pt x="2216" y="247"/>
                </a:lnTo>
                <a:lnTo>
                  <a:pt x="2217" y="247"/>
                </a:lnTo>
                <a:lnTo>
                  <a:pt x="2218" y="248"/>
                </a:lnTo>
                <a:lnTo>
                  <a:pt x="2219" y="248"/>
                </a:lnTo>
                <a:lnTo>
                  <a:pt x="2220" y="248"/>
                </a:lnTo>
                <a:lnTo>
                  <a:pt x="2221" y="248"/>
                </a:lnTo>
                <a:lnTo>
                  <a:pt x="2222" y="248"/>
                </a:lnTo>
                <a:lnTo>
                  <a:pt x="2223" y="248"/>
                </a:lnTo>
                <a:lnTo>
                  <a:pt x="2224" y="248"/>
                </a:lnTo>
                <a:lnTo>
                  <a:pt x="2225" y="248"/>
                </a:lnTo>
                <a:lnTo>
                  <a:pt x="2226" y="248"/>
                </a:lnTo>
                <a:lnTo>
                  <a:pt x="2227" y="249"/>
                </a:lnTo>
                <a:lnTo>
                  <a:pt x="2228" y="249"/>
                </a:lnTo>
                <a:lnTo>
                  <a:pt x="2229" y="249"/>
                </a:lnTo>
                <a:lnTo>
                  <a:pt x="2230" y="249"/>
                </a:lnTo>
                <a:lnTo>
                  <a:pt x="2231" y="249"/>
                </a:lnTo>
                <a:lnTo>
                  <a:pt x="2232" y="249"/>
                </a:lnTo>
                <a:lnTo>
                  <a:pt x="2233" y="249"/>
                </a:lnTo>
                <a:lnTo>
                  <a:pt x="2234" y="249"/>
                </a:lnTo>
                <a:lnTo>
                  <a:pt x="2235" y="249"/>
                </a:lnTo>
                <a:lnTo>
                  <a:pt x="2235" y="249"/>
                </a:lnTo>
                <a:lnTo>
                  <a:pt x="2236" y="249"/>
                </a:lnTo>
                <a:lnTo>
                  <a:pt x="2237" y="247"/>
                </a:lnTo>
                <a:lnTo>
                  <a:pt x="2238" y="247"/>
                </a:lnTo>
                <a:lnTo>
                  <a:pt x="2239" y="249"/>
                </a:lnTo>
                <a:lnTo>
                  <a:pt x="2240" y="250"/>
                </a:lnTo>
                <a:lnTo>
                  <a:pt x="2241" y="248"/>
                </a:lnTo>
                <a:lnTo>
                  <a:pt x="2242" y="247"/>
                </a:lnTo>
                <a:lnTo>
                  <a:pt x="2243" y="245"/>
                </a:lnTo>
                <a:lnTo>
                  <a:pt x="2244" y="243"/>
                </a:lnTo>
                <a:lnTo>
                  <a:pt x="2245" y="243"/>
                </a:lnTo>
                <a:lnTo>
                  <a:pt x="2246" y="242"/>
                </a:lnTo>
                <a:lnTo>
                  <a:pt x="2247" y="242"/>
                </a:lnTo>
                <a:lnTo>
                  <a:pt x="2248" y="242"/>
                </a:lnTo>
                <a:lnTo>
                  <a:pt x="2249" y="243"/>
                </a:lnTo>
                <a:lnTo>
                  <a:pt x="2250" y="243"/>
                </a:lnTo>
                <a:lnTo>
                  <a:pt x="2251" y="243"/>
                </a:lnTo>
                <a:lnTo>
                  <a:pt x="2252" y="243"/>
                </a:lnTo>
                <a:lnTo>
                  <a:pt x="2253" y="243"/>
                </a:lnTo>
                <a:lnTo>
                  <a:pt x="2254" y="243"/>
                </a:lnTo>
                <a:lnTo>
                  <a:pt x="2255" y="243"/>
                </a:lnTo>
                <a:lnTo>
                  <a:pt x="2256" y="243"/>
                </a:lnTo>
                <a:lnTo>
                  <a:pt x="2257" y="243"/>
                </a:lnTo>
                <a:lnTo>
                  <a:pt x="2258" y="243"/>
                </a:lnTo>
                <a:lnTo>
                  <a:pt x="2259" y="243"/>
                </a:lnTo>
                <a:lnTo>
                  <a:pt x="2260" y="243"/>
                </a:lnTo>
                <a:lnTo>
                  <a:pt x="2261" y="243"/>
                </a:lnTo>
                <a:lnTo>
                  <a:pt x="2262" y="243"/>
                </a:lnTo>
                <a:lnTo>
                  <a:pt x="2263" y="243"/>
                </a:lnTo>
                <a:lnTo>
                  <a:pt x="2264" y="243"/>
                </a:lnTo>
                <a:lnTo>
                  <a:pt x="2265" y="243"/>
                </a:lnTo>
                <a:lnTo>
                  <a:pt x="2266" y="244"/>
                </a:lnTo>
                <a:lnTo>
                  <a:pt x="2266" y="244"/>
                </a:lnTo>
                <a:lnTo>
                  <a:pt x="2267" y="244"/>
                </a:lnTo>
                <a:lnTo>
                  <a:pt x="2268" y="245"/>
                </a:lnTo>
                <a:lnTo>
                  <a:pt x="2269" y="244"/>
                </a:lnTo>
                <a:lnTo>
                  <a:pt x="2270" y="245"/>
                </a:lnTo>
                <a:lnTo>
                  <a:pt x="2271" y="245"/>
                </a:lnTo>
                <a:lnTo>
                  <a:pt x="2272" y="245"/>
                </a:lnTo>
                <a:lnTo>
                  <a:pt x="2273" y="245"/>
                </a:lnTo>
                <a:lnTo>
                  <a:pt x="2274" y="245"/>
                </a:lnTo>
                <a:lnTo>
                  <a:pt x="2275" y="245"/>
                </a:lnTo>
                <a:lnTo>
                  <a:pt x="2276" y="246"/>
                </a:lnTo>
                <a:lnTo>
                  <a:pt x="2277" y="245"/>
                </a:lnTo>
                <a:lnTo>
                  <a:pt x="2278" y="245"/>
                </a:lnTo>
                <a:lnTo>
                  <a:pt x="2279" y="245"/>
                </a:lnTo>
                <a:lnTo>
                  <a:pt x="2280" y="245"/>
                </a:lnTo>
                <a:lnTo>
                  <a:pt x="2281" y="245"/>
                </a:lnTo>
                <a:lnTo>
                  <a:pt x="2282" y="244"/>
                </a:lnTo>
                <a:lnTo>
                  <a:pt x="2283" y="243"/>
                </a:lnTo>
                <a:lnTo>
                  <a:pt x="2284" y="241"/>
                </a:lnTo>
                <a:lnTo>
                  <a:pt x="2285" y="240"/>
                </a:lnTo>
                <a:lnTo>
                  <a:pt x="2286" y="238"/>
                </a:lnTo>
                <a:lnTo>
                  <a:pt x="2287" y="238"/>
                </a:lnTo>
                <a:lnTo>
                  <a:pt x="2288" y="246"/>
                </a:lnTo>
                <a:lnTo>
                  <a:pt x="2289" y="247"/>
                </a:lnTo>
                <a:lnTo>
                  <a:pt x="2290" y="247"/>
                </a:lnTo>
                <a:lnTo>
                  <a:pt x="2291" y="247"/>
                </a:lnTo>
                <a:lnTo>
                  <a:pt x="2292" y="247"/>
                </a:lnTo>
                <a:lnTo>
                  <a:pt x="2293" y="247"/>
                </a:lnTo>
                <a:lnTo>
                  <a:pt x="2294" y="247"/>
                </a:lnTo>
                <a:lnTo>
                  <a:pt x="2295" y="247"/>
                </a:lnTo>
                <a:lnTo>
                  <a:pt x="2296" y="247"/>
                </a:lnTo>
                <a:lnTo>
                  <a:pt x="2297" y="247"/>
                </a:lnTo>
                <a:lnTo>
                  <a:pt x="2297" y="247"/>
                </a:lnTo>
                <a:lnTo>
                  <a:pt x="2298" y="247"/>
                </a:lnTo>
                <a:lnTo>
                  <a:pt x="2299" y="247"/>
                </a:lnTo>
                <a:lnTo>
                  <a:pt x="2300" y="247"/>
                </a:lnTo>
                <a:lnTo>
                  <a:pt x="2301" y="247"/>
                </a:lnTo>
                <a:lnTo>
                  <a:pt x="2302" y="247"/>
                </a:lnTo>
                <a:lnTo>
                  <a:pt x="2303" y="247"/>
                </a:lnTo>
                <a:lnTo>
                  <a:pt x="2304" y="247"/>
                </a:lnTo>
                <a:lnTo>
                  <a:pt x="2305" y="247"/>
                </a:lnTo>
                <a:lnTo>
                  <a:pt x="2306" y="247"/>
                </a:lnTo>
                <a:lnTo>
                  <a:pt x="2307" y="247"/>
                </a:lnTo>
                <a:lnTo>
                  <a:pt x="2308" y="247"/>
                </a:lnTo>
                <a:lnTo>
                  <a:pt x="2309" y="247"/>
                </a:lnTo>
                <a:lnTo>
                  <a:pt x="2310" y="247"/>
                </a:lnTo>
                <a:lnTo>
                  <a:pt x="2311" y="247"/>
                </a:lnTo>
                <a:lnTo>
                  <a:pt x="2312" y="247"/>
                </a:lnTo>
                <a:lnTo>
                  <a:pt x="2313" y="247"/>
                </a:lnTo>
                <a:lnTo>
                  <a:pt x="2314" y="247"/>
                </a:lnTo>
                <a:lnTo>
                  <a:pt x="2315" y="246"/>
                </a:lnTo>
                <a:lnTo>
                  <a:pt x="2316" y="246"/>
                </a:lnTo>
                <a:lnTo>
                  <a:pt x="2317" y="246"/>
                </a:lnTo>
                <a:lnTo>
                  <a:pt x="2318" y="246"/>
                </a:lnTo>
                <a:lnTo>
                  <a:pt x="2319" y="246"/>
                </a:lnTo>
                <a:lnTo>
                  <a:pt x="2320" y="246"/>
                </a:lnTo>
                <a:lnTo>
                  <a:pt x="2321" y="247"/>
                </a:lnTo>
                <a:lnTo>
                  <a:pt x="2322" y="248"/>
                </a:lnTo>
                <a:lnTo>
                  <a:pt x="2323" y="249"/>
                </a:lnTo>
                <a:lnTo>
                  <a:pt x="2324" y="250"/>
                </a:lnTo>
                <a:lnTo>
                  <a:pt x="2325" y="250"/>
                </a:lnTo>
                <a:lnTo>
                  <a:pt x="2326" y="250"/>
                </a:lnTo>
                <a:lnTo>
                  <a:pt x="2327" y="250"/>
                </a:lnTo>
                <a:lnTo>
                  <a:pt x="2328" y="250"/>
                </a:lnTo>
                <a:lnTo>
                  <a:pt x="2329" y="250"/>
                </a:lnTo>
                <a:lnTo>
                  <a:pt x="2330" y="250"/>
                </a:lnTo>
                <a:lnTo>
                  <a:pt x="2331" y="250"/>
                </a:lnTo>
                <a:lnTo>
                  <a:pt x="2332" y="250"/>
                </a:lnTo>
                <a:lnTo>
                  <a:pt x="2333" y="249"/>
                </a:lnTo>
                <a:lnTo>
                  <a:pt x="2334" y="249"/>
                </a:lnTo>
                <a:lnTo>
                  <a:pt x="2335" y="249"/>
                </a:lnTo>
                <a:lnTo>
                  <a:pt x="2336" y="248"/>
                </a:lnTo>
                <a:lnTo>
                  <a:pt x="2336" y="248"/>
                </a:lnTo>
                <a:lnTo>
                  <a:pt x="2337" y="248"/>
                </a:lnTo>
                <a:lnTo>
                  <a:pt x="2338" y="248"/>
                </a:lnTo>
                <a:lnTo>
                  <a:pt x="2339" y="248"/>
                </a:lnTo>
                <a:lnTo>
                  <a:pt x="2340" y="249"/>
                </a:lnTo>
                <a:lnTo>
                  <a:pt x="2341" y="249"/>
                </a:lnTo>
                <a:lnTo>
                  <a:pt x="2342" y="250"/>
                </a:lnTo>
                <a:lnTo>
                  <a:pt x="2343" y="252"/>
                </a:lnTo>
                <a:lnTo>
                  <a:pt x="2344" y="252"/>
                </a:lnTo>
                <a:lnTo>
                  <a:pt x="2345" y="252"/>
                </a:lnTo>
                <a:lnTo>
                  <a:pt x="2346" y="252"/>
                </a:lnTo>
                <a:lnTo>
                  <a:pt x="2347" y="252"/>
                </a:lnTo>
                <a:lnTo>
                  <a:pt x="2348" y="252"/>
                </a:lnTo>
                <a:lnTo>
                  <a:pt x="2349" y="252"/>
                </a:lnTo>
                <a:lnTo>
                  <a:pt x="2350" y="253"/>
                </a:lnTo>
                <a:lnTo>
                  <a:pt x="2351" y="252"/>
                </a:lnTo>
                <a:lnTo>
                  <a:pt x="2352" y="252"/>
                </a:lnTo>
                <a:lnTo>
                  <a:pt x="2353" y="252"/>
                </a:lnTo>
                <a:lnTo>
                  <a:pt x="2354" y="252"/>
                </a:lnTo>
                <a:lnTo>
                  <a:pt x="2355" y="252"/>
                </a:lnTo>
                <a:lnTo>
                  <a:pt x="2356" y="251"/>
                </a:lnTo>
                <a:lnTo>
                  <a:pt x="2357" y="251"/>
                </a:lnTo>
                <a:lnTo>
                  <a:pt x="2358" y="252"/>
                </a:lnTo>
                <a:lnTo>
                  <a:pt x="2359" y="252"/>
                </a:lnTo>
                <a:lnTo>
                  <a:pt x="2360" y="251"/>
                </a:lnTo>
                <a:lnTo>
                  <a:pt x="2361" y="251"/>
                </a:lnTo>
                <a:lnTo>
                  <a:pt x="2362" y="251"/>
                </a:lnTo>
                <a:lnTo>
                  <a:pt x="2363" y="250"/>
                </a:lnTo>
                <a:lnTo>
                  <a:pt x="2364" y="250"/>
                </a:lnTo>
                <a:lnTo>
                  <a:pt x="2365" y="250"/>
                </a:lnTo>
                <a:lnTo>
                  <a:pt x="2366" y="250"/>
                </a:lnTo>
                <a:lnTo>
                  <a:pt x="2367" y="250"/>
                </a:lnTo>
                <a:lnTo>
                  <a:pt x="2367" y="250"/>
                </a:lnTo>
                <a:lnTo>
                  <a:pt x="2368" y="249"/>
                </a:lnTo>
                <a:lnTo>
                  <a:pt x="2369" y="249"/>
                </a:lnTo>
                <a:lnTo>
                  <a:pt x="2370" y="249"/>
                </a:lnTo>
                <a:lnTo>
                  <a:pt x="2371" y="249"/>
                </a:lnTo>
                <a:lnTo>
                  <a:pt x="2372" y="249"/>
                </a:lnTo>
                <a:lnTo>
                  <a:pt x="2373" y="249"/>
                </a:lnTo>
                <a:lnTo>
                  <a:pt x="2374" y="248"/>
                </a:lnTo>
                <a:lnTo>
                  <a:pt x="2375" y="249"/>
                </a:lnTo>
                <a:lnTo>
                  <a:pt x="2376" y="248"/>
                </a:lnTo>
                <a:lnTo>
                  <a:pt x="2377" y="248"/>
                </a:lnTo>
                <a:lnTo>
                  <a:pt x="2378" y="248"/>
                </a:lnTo>
                <a:lnTo>
                  <a:pt x="2379" y="248"/>
                </a:lnTo>
                <a:lnTo>
                  <a:pt x="2380" y="248"/>
                </a:lnTo>
                <a:lnTo>
                  <a:pt x="2381" y="248"/>
                </a:lnTo>
                <a:lnTo>
                  <a:pt x="2382" y="248"/>
                </a:lnTo>
                <a:lnTo>
                  <a:pt x="2383" y="249"/>
                </a:lnTo>
                <a:lnTo>
                  <a:pt x="2384" y="250"/>
                </a:lnTo>
                <a:lnTo>
                  <a:pt x="2385" y="249"/>
                </a:lnTo>
                <a:lnTo>
                  <a:pt x="2386" y="247"/>
                </a:lnTo>
                <a:lnTo>
                  <a:pt x="2387" y="246"/>
                </a:lnTo>
                <a:lnTo>
                  <a:pt x="2388" y="247"/>
                </a:lnTo>
                <a:lnTo>
                  <a:pt x="2389" y="246"/>
                </a:lnTo>
                <a:lnTo>
                  <a:pt x="2390" y="248"/>
                </a:lnTo>
                <a:lnTo>
                  <a:pt x="2391" y="248"/>
                </a:lnTo>
                <a:lnTo>
                  <a:pt x="2392" y="248"/>
                </a:lnTo>
                <a:lnTo>
                  <a:pt x="2393" y="248"/>
                </a:lnTo>
                <a:lnTo>
                  <a:pt x="2394" y="247"/>
                </a:lnTo>
                <a:lnTo>
                  <a:pt x="2395" y="247"/>
                </a:lnTo>
                <a:lnTo>
                  <a:pt x="2396" y="247"/>
                </a:lnTo>
                <a:lnTo>
                  <a:pt x="2397" y="247"/>
                </a:lnTo>
                <a:lnTo>
                  <a:pt x="2398" y="247"/>
                </a:lnTo>
                <a:lnTo>
                  <a:pt x="2398" y="247"/>
                </a:lnTo>
                <a:lnTo>
                  <a:pt x="2399" y="247"/>
                </a:lnTo>
                <a:lnTo>
                  <a:pt x="2400" y="247"/>
                </a:lnTo>
                <a:lnTo>
                  <a:pt x="2401" y="247"/>
                </a:lnTo>
                <a:lnTo>
                  <a:pt x="2402" y="247"/>
                </a:lnTo>
                <a:lnTo>
                  <a:pt x="2403" y="246"/>
                </a:lnTo>
                <a:lnTo>
                  <a:pt x="2404" y="246"/>
                </a:lnTo>
                <a:lnTo>
                  <a:pt x="2405" y="246"/>
                </a:lnTo>
                <a:lnTo>
                  <a:pt x="2406" y="246"/>
                </a:lnTo>
                <a:lnTo>
                  <a:pt x="2407" y="246"/>
                </a:lnTo>
                <a:lnTo>
                  <a:pt x="2408" y="246"/>
                </a:lnTo>
                <a:lnTo>
                  <a:pt x="2409" y="245"/>
                </a:lnTo>
                <a:lnTo>
                  <a:pt x="2410" y="245"/>
                </a:lnTo>
                <a:lnTo>
                  <a:pt x="2411" y="245"/>
                </a:lnTo>
                <a:lnTo>
                  <a:pt x="2412" y="245"/>
                </a:lnTo>
                <a:lnTo>
                  <a:pt x="2413" y="245"/>
                </a:lnTo>
                <a:lnTo>
                  <a:pt x="2414" y="244"/>
                </a:lnTo>
                <a:lnTo>
                  <a:pt x="2415" y="244"/>
                </a:lnTo>
                <a:lnTo>
                  <a:pt x="2416" y="244"/>
                </a:lnTo>
                <a:lnTo>
                  <a:pt x="2417" y="244"/>
                </a:lnTo>
                <a:lnTo>
                  <a:pt x="2418" y="244"/>
                </a:lnTo>
                <a:lnTo>
                  <a:pt x="2419" y="243"/>
                </a:lnTo>
                <a:lnTo>
                  <a:pt x="2420" y="243"/>
                </a:lnTo>
                <a:lnTo>
                  <a:pt x="2421" y="244"/>
                </a:lnTo>
                <a:lnTo>
                  <a:pt x="2422" y="244"/>
                </a:lnTo>
                <a:lnTo>
                  <a:pt x="2423" y="244"/>
                </a:lnTo>
                <a:lnTo>
                  <a:pt x="2424" y="245"/>
                </a:lnTo>
                <a:lnTo>
                  <a:pt x="2425" y="244"/>
                </a:lnTo>
                <a:lnTo>
                  <a:pt x="2426" y="244"/>
                </a:lnTo>
                <a:lnTo>
                  <a:pt x="2427" y="244"/>
                </a:lnTo>
                <a:lnTo>
                  <a:pt x="2428" y="244"/>
                </a:lnTo>
                <a:lnTo>
                  <a:pt x="2429" y="244"/>
                </a:lnTo>
                <a:lnTo>
                  <a:pt x="2429" y="244"/>
                </a:lnTo>
                <a:lnTo>
                  <a:pt x="2430" y="245"/>
                </a:lnTo>
                <a:lnTo>
                  <a:pt x="2431" y="245"/>
                </a:lnTo>
                <a:lnTo>
                  <a:pt x="2432" y="245"/>
                </a:lnTo>
                <a:lnTo>
                  <a:pt x="2433" y="245"/>
                </a:lnTo>
                <a:lnTo>
                  <a:pt x="2434" y="245"/>
                </a:lnTo>
                <a:lnTo>
                  <a:pt x="2435" y="245"/>
                </a:lnTo>
                <a:lnTo>
                  <a:pt x="2436" y="245"/>
                </a:lnTo>
                <a:lnTo>
                  <a:pt x="2437" y="246"/>
                </a:lnTo>
                <a:lnTo>
                  <a:pt x="2438" y="246"/>
                </a:lnTo>
                <a:lnTo>
                  <a:pt x="2439" y="246"/>
                </a:lnTo>
                <a:lnTo>
                  <a:pt x="2440" y="246"/>
                </a:lnTo>
                <a:lnTo>
                  <a:pt x="2441" y="246"/>
                </a:lnTo>
                <a:lnTo>
                  <a:pt x="2442" y="246"/>
                </a:lnTo>
                <a:lnTo>
                  <a:pt x="2443" y="244"/>
                </a:lnTo>
                <a:lnTo>
                  <a:pt x="2444" y="245"/>
                </a:lnTo>
                <a:lnTo>
                  <a:pt x="2445" y="247"/>
                </a:lnTo>
                <a:lnTo>
                  <a:pt x="2446" y="247"/>
                </a:lnTo>
                <a:lnTo>
                  <a:pt x="2447" y="247"/>
                </a:lnTo>
                <a:lnTo>
                  <a:pt x="2448" y="246"/>
                </a:lnTo>
                <a:lnTo>
                  <a:pt x="2449" y="245"/>
                </a:lnTo>
                <a:lnTo>
                  <a:pt x="2450" y="245"/>
                </a:lnTo>
                <a:lnTo>
                  <a:pt x="2451" y="245"/>
                </a:lnTo>
                <a:lnTo>
                  <a:pt x="2452" y="245"/>
                </a:lnTo>
                <a:lnTo>
                  <a:pt x="2453" y="245"/>
                </a:lnTo>
                <a:lnTo>
                  <a:pt x="2454" y="245"/>
                </a:lnTo>
                <a:lnTo>
                  <a:pt x="2455" y="245"/>
                </a:lnTo>
                <a:lnTo>
                  <a:pt x="2456" y="245"/>
                </a:lnTo>
                <a:lnTo>
                  <a:pt x="2457" y="245"/>
                </a:lnTo>
                <a:lnTo>
                  <a:pt x="2458" y="245"/>
                </a:lnTo>
                <a:lnTo>
                  <a:pt x="2459" y="245"/>
                </a:lnTo>
                <a:lnTo>
                  <a:pt x="2460" y="245"/>
                </a:lnTo>
                <a:lnTo>
                  <a:pt x="2460" y="245"/>
                </a:lnTo>
                <a:lnTo>
                  <a:pt x="2461" y="245"/>
                </a:lnTo>
                <a:lnTo>
                  <a:pt x="2462" y="245"/>
                </a:lnTo>
                <a:lnTo>
                  <a:pt x="2463" y="245"/>
                </a:lnTo>
                <a:lnTo>
                  <a:pt x="2464" y="245"/>
                </a:lnTo>
                <a:lnTo>
                  <a:pt x="2465" y="245"/>
                </a:lnTo>
                <a:lnTo>
                  <a:pt x="2466" y="245"/>
                </a:lnTo>
                <a:lnTo>
                  <a:pt x="2467" y="245"/>
                </a:lnTo>
                <a:lnTo>
                  <a:pt x="2468" y="245"/>
                </a:lnTo>
                <a:lnTo>
                  <a:pt x="2469" y="245"/>
                </a:lnTo>
                <a:lnTo>
                  <a:pt x="2470" y="246"/>
                </a:lnTo>
                <a:lnTo>
                  <a:pt x="2471" y="245"/>
                </a:lnTo>
                <a:lnTo>
                  <a:pt x="2472" y="246"/>
                </a:lnTo>
                <a:lnTo>
                  <a:pt x="2473" y="246"/>
                </a:lnTo>
                <a:lnTo>
                  <a:pt x="2474" y="246"/>
                </a:lnTo>
                <a:lnTo>
                  <a:pt x="2475" y="246"/>
                </a:lnTo>
                <a:lnTo>
                  <a:pt x="2476" y="246"/>
                </a:lnTo>
                <a:lnTo>
                  <a:pt x="2477" y="246"/>
                </a:lnTo>
                <a:lnTo>
                  <a:pt x="2478" y="246"/>
                </a:lnTo>
                <a:lnTo>
                  <a:pt x="2479" y="247"/>
                </a:lnTo>
                <a:lnTo>
                  <a:pt x="2480" y="247"/>
                </a:lnTo>
                <a:lnTo>
                  <a:pt x="2481" y="247"/>
                </a:lnTo>
                <a:lnTo>
                  <a:pt x="2482" y="247"/>
                </a:lnTo>
                <a:lnTo>
                  <a:pt x="2483" y="247"/>
                </a:lnTo>
                <a:lnTo>
                  <a:pt x="2484" y="247"/>
                </a:lnTo>
                <a:lnTo>
                  <a:pt x="2485" y="247"/>
                </a:lnTo>
                <a:lnTo>
                  <a:pt x="2486" y="247"/>
                </a:lnTo>
                <a:lnTo>
                  <a:pt x="2487" y="248"/>
                </a:lnTo>
                <a:lnTo>
                  <a:pt x="2488" y="247"/>
                </a:lnTo>
                <a:lnTo>
                  <a:pt x="2489" y="245"/>
                </a:lnTo>
                <a:lnTo>
                  <a:pt x="2490" y="244"/>
                </a:lnTo>
                <a:lnTo>
                  <a:pt x="2491" y="244"/>
                </a:lnTo>
                <a:lnTo>
                  <a:pt x="2492" y="244"/>
                </a:lnTo>
                <a:lnTo>
                  <a:pt x="2492" y="250"/>
                </a:lnTo>
                <a:lnTo>
                  <a:pt x="2493" y="250"/>
                </a:lnTo>
                <a:lnTo>
                  <a:pt x="2494" y="250"/>
                </a:lnTo>
                <a:lnTo>
                  <a:pt x="2495" y="250"/>
                </a:lnTo>
                <a:lnTo>
                  <a:pt x="2496" y="250"/>
                </a:lnTo>
                <a:lnTo>
                  <a:pt x="2497" y="250"/>
                </a:lnTo>
                <a:lnTo>
                  <a:pt x="2498" y="250"/>
                </a:lnTo>
                <a:lnTo>
                  <a:pt x="2499" y="250"/>
                </a:lnTo>
                <a:lnTo>
                  <a:pt x="2500" y="250"/>
                </a:lnTo>
                <a:lnTo>
                  <a:pt x="2501" y="250"/>
                </a:lnTo>
                <a:lnTo>
                  <a:pt x="2502" y="250"/>
                </a:lnTo>
                <a:lnTo>
                  <a:pt x="2503" y="250"/>
                </a:lnTo>
                <a:lnTo>
                  <a:pt x="2504" y="250"/>
                </a:lnTo>
                <a:lnTo>
                  <a:pt x="2505" y="250"/>
                </a:lnTo>
                <a:lnTo>
                  <a:pt x="2506" y="250"/>
                </a:lnTo>
                <a:lnTo>
                  <a:pt x="2507" y="250"/>
                </a:lnTo>
                <a:lnTo>
                  <a:pt x="2508" y="250"/>
                </a:lnTo>
                <a:lnTo>
                  <a:pt x="2509" y="250"/>
                </a:lnTo>
                <a:lnTo>
                  <a:pt x="2510" y="250"/>
                </a:lnTo>
                <a:lnTo>
                  <a:pt x="2511" y="250"/>
                </a:lnTo>
                <a:lnTo>
                  <a:pt x="2512" y="250"/>
                </a:lnTo>
                <a:lnTo>
                  <a:pt x="2513" y="250"/>
                </a:lnTo>
                <a:lnTo>
                  <a:pt x="2514" y="250"/>
                </a:lnTo>
                <a:lnTo>
                  <a:pt x="2515" y="249"/>
                </a:lnTo>
                <a:lnTo>
                  <a:pt x="2516" y="249"/>
                </a:lnTo>
                <a:lnTo>
                  <a:pt x="2517" y="248"/>
                </a:lnTo>
                <a:lnTo>
                  <a:pt x="2518" y="247"/>
                </a:lnTo>
                <a:lnTo>
                  <a:pt x="2519" y="247"/>
                </a:lnTo>
                <a:lnTo>
                  <a:pt x="2520" y="247"/>
                </a:lnTo>
                <a:lnTo>
                  <a:pt x="2521" y="246"/>
                </a:lnTo>
                <a:lnTo>
                  <a:pt x="2522" y="246"/>
                </a:lnTo>
                <a:lnTo>
                  <a:pt x="2523" y="246"/>
                </a:lnTo>
                <a:lnTo>
                  <a:pt x="2523" y="246"/>
                </a:lnTo>
                <a:lnTo>
                  <a:pt x="2524" y="247"/>
                </a:lnTo>
                <a:lnTo>
                  <a:pt x="2525" y="247"/>
                </a:lnTo>
                <a:lnTo>
                  <a:pt x="2526" y="248"/>
                </a:lnTo>
                <a:lnTo>
                  <a:pt x="2527" y="249"/>
                </a:lnTo>
                <a:lnTo>
                  <a:pt x="2528" y="249"/>
                </a:lnTo>
                <a:lnTo>
                  <a:pt x="2529" y="249"/>
                </a:lnTo>
                <a:lnTo>
                  <a:pt x="2530" y="250"/>
                </a:lnTo>
                <a:lnTo>
                  <a:pt x="2531" y="249"/>
                </a:lnTo>
                <a:lnTo>
                  <a:pt x="2532" y="249"/>
                </a:lnTo>
                <a:lnTo>
                  <a:pt x="2533" y="249"/>
                </a:lnTo>
                <a:lnTo>
                  <a:pt x="2534" y="249"/>
                </a:lnTo>
                <a:lnTo>
                  <a:pt x="2535" y="249"/>
                </a:lnTo>
                <a:lnTo>
                  <a:pt x="2536" y="249"/>
                </a:lnTo>
                <a:lnTo>
                  <a:pt x="2537" y="249"/>
                </a:lnTo>
                <a:lnTo>
                  <a:pt x="2538" y="249"/>
                </a:lnTo>
                <a:lnTo>
                  <a:pt x="2539" y="249"/>
                </a:lnTo>
                <a:lnTo>
                  <a:pt x="2540" y="249"/>
                </a:lnTo>
                <a:lnTo>
                  <a:pt x="2541" y="249"/>
                </a:lnTo>
                <a:lnTo>
                  <a:pt x="2542" y="248"/>
                </a:lnTo>
                <a:lnTo>
                  <a:pt x="2543" y="248"/>
                </a:lnTo>
                <a:lnTo>
                  <a:pt x="2544" y="247"/>
                </a:lnTo>
                <a:lnTo>
                  <a:pt x="2545" y="246"/>
                </a:lnTo>
                <a:lnTo>
                  <a:pt x="2546" y="242"/>
                </a:lnTo>
                <a:lnTo>
                  <a:pt x="2547" y="244"/>
                </a:lnTo>
                <a:lnTo>
                  <a:pt x="2548" y="246"/>
                </a:lnTo>
                <a:lnTo>
                  <a:pt x="2549" y="246"/>
                </a:lnTo>
                <a:lnTo>
                  <a:pt x="2550" y="247"/>
                </a:lnTo>
                <a:lnTo>
                  <a:pt x="2551" y="247"/>
                </a:lnTo>
                <a:lnTo>
                  <a:pt x="2552" y="247"/>
                </a:lnTo>
                <a:lnTo>
                  <a:pt x="2553" y="247"/>
                </a:lnTo>
                <a:lnTo>
                  <a:pt x="2554" y="247"/>
                </a:lnTo>
                <a:lnTo>
                  <a:pt x="2554" y="248"/>
                </a:lnTo>
                <a:lnTo>
                  <a:pt x="2555" y="248"/>
                </a:lnTo>
                <a:lnTo>
                  <a:pt x="2556" y="248"/>
                </a:lnTo>
                <a:lnTo>
                  <a:pt x="2557" y="248"/>
                </a:lnTo>
                <a:lnTo>
                  <a:pt x="2558" y="248"/>
                </a:lnTo>
                <a:lnTo>
                  <a:pt x="2559" y="248"/>
                </a:lnTo>
                <a:lnTo>
                  <a:pt x="2560" y="248"/>
                </a:lnTo>
                <a:lnTo>
                  <a:pt x="2561" y="248"/>
                </a:lnTo>
                <a:lnTo>
                  <a:pt x="2562" y="247"/>
                </a:lnTo>
                <a:lnTo>
                  <a:pt x="2563" y="247"/>
                </a:lnTo>
                <a:lnTo>
                  <a:pt x="2564" y="247"/>
                </a:lnTo>
                <a:lnTo>
                  <a:pt x="2565" y="247"/>
                </a:lnTo>
                <a:lnTo>
                  <a:pt x="2566" y="247"/>
                </a:lnTo>
                <a:lnTo>
                  <a:pt x="2567" y="247"/>
                </a:lnTo>
                <a:lnTo>
                  <a:pt x="2568" y="247"/>
                </a:lnTo>
                <a:lnTo>
                  <a:pt x="2569" y="247"/>
                </a:lnTo>
                <a:lnTo>
                  <a:pt x="2570" y="247"/>
                </a:lnTo>
                <a:lnTo>
                  <a:pt x="2571" y="247"/>
                </a:lnTo>
                <a:lnTo>
                  <a:pt x="2572" y="246"/>
                </a:lnTo>
                <a:lnTo>
                  <a:pt x="2573" y="246"/>
                </a:lnTo>
                <a:lnTo>
                  <a:pt x="2574" y="246"/>
                </a:lnTo>
                <a:lnTo>
                  <a:pt x="2575" y="246"/>
                </a:lnTo>
                <a:lnTo>
                  <a:pt x="2576" y="246"/>
                </a:lnTo>
                <a:lnTo>
                  <a:pt x="2577" y="247"/>
                </a:lnTo>
                <a:lnTo>
                  <a:pt x="2578" y="247"/>
                </a:lnTo>
                <a:lnTo>
                  <a:pt x="2579" y="247"/>
                </a:lnTo>
                <a:lnTo>
                  <a:pt x="2580" y="247"/>
                </a:lnTo>
                <a:lnTo>
                  <a:pt x="2581" y="247"/>
                </a:lnTo>
                <a:lnTo>
                  <a:pt x="2582" y="248"/>
                </a:lnTo>
                <a:lnTo>
                  <a:pt x="2583" y="248"/>
                </a:lnTo>
                <a:lnTo>
                  <a:pt x="2584" y="248"/>
                </a:lnTo>
                <a:lnTo>
                  <a:pt x="2585" y="248"/>
                </a:lnTo>
                <a:lnTo>
                  <a:pt x="2585" y="248"/>
                </a:lnTo>
                <a:lnTo>
                  <a:pt x="2586" y="248"/>
                </a:lnTo>
                <a:lnTo>
                  <a:pt x="2587" y="248"/>
                </a:lnTo>
                <a:lnTo>
                  <a:pt x="2588" y="248"/>
                </a:lnTo>
                <a:lnTo>
                  <a:pt x="2589" y="247"/>
                </a:lnTo>
                <a:lnTo>
                  <a:pt x="2590" y="246"/>
                </a:lnTo>
                <a:lnTo>
                  <a:pt x="2591" y="244"/>
                </a:lnTo>
                <a:lnTo>
                  <a:pt x="2592" y="243"/>
                </a:lnTo>
                <a:lnTo>
                  <a:pt x="2593" y="242"/>
                </a:lnTo>
                <a:lnTo>
                  <a:pt x="2594" y="242"/>
                </a:lnTo>
                <a:lnTo>
                  <a:pt x="2595" y="246"/>
                </a:lnTo>
                <a:lnTo>
                  <a:pt x="2596" y="248"/>
                </a:lnTo>
                <a:lnTo>
                  <a:pt x="2597" y="248"/>
                </a:lnTo>
                <a:lnTo>
                  <a:pt x="2598" y="248"/>
                </a:lnTo>
                <a:lnTo>
                  <a:pt x="2599" y="248"/>
                </a:lnTo>
                <a:lnTo>
                  <a:pt x="2600" y="249"/>
                </a:lnTo>
                <a:lnTo>
                  <a:pt x="2601" y="249"/>
                </a:lnTo>
                <a:lnTo>
                  <a:pt x="2602" y="249"/>
                </a:lnTo>
                <a:lnTo>
                  <a:pt x="2603" y="249"/>
                </a:lnTo>
                <a:lnTo>
                  <a:pt x="2604" y="249"/>
                </a:lnTo>
                <a:lnTo>
                  <a:pt x="2605" y="249"/>
                </a:lnTo>
                <a:lnTo>
                  <a:pt x="2606" y="249"/>
                </a:lnTo>
                <a:lnTo>
                  <a:pt x="2607" y="249"/>
                </a:lnTo>
                <a:lnTo>
                  <a:pt x="2608" y="249"/>
                </a:lnTo>
                <a:lnTo>
                  <a:pt x="2609" y="250"/>
                </a:lnTo>
                <a:lnTo>
                  <a:pt x="2610" y="249"/>
                </a:lnTo>
                <a:lnTo>
                  <a:pt x="2611" y="249"/>
                </a:lnTo>
                <a:lnTo>
                  <a:pt x="2612" y="249"/>
                </a:lnTo>
                <a:lnTo>
                  <a:pt x="2613" y="249"/>
                </a:lnTo>
                <a:lnTo>
                  <a:pt x="2614" y="250"/>
                </a:lnTo>
                <a:lnTo>
                  <a:pt x="2615" y="250"/>
                </a:lnTo>
                <a:lnTo>
                  <a:pt x="2616" y="249"/>
                </a:lnTo>
                <a:lnTo>
                  <a:pt x="2616" y="249"/>
                </a:lnTo>
                <a:lnTo>
                  <a:pt x="2617" y="249"/>
                </a:lnTo>
                <a:lnTo>
                  <a:pt x="2618" y="249"/>
                </a:lnTo>
                <a:lnTo>
                  <a:pt x="2619" y="249"/>
                </a:lnTo>
                <a:lnTo>
                  <a:pt x="2620" y="250"/>
                </a:lnTo>
                <a:lnTo>
                  <a:pt x="2621" y="250"/>
                </a:lnTo>
                <a:lnTo>
                  <a:pt x="2622" y="250"/>
                </a:lnTo>
                <a:lnTo>
                  <a:pt x="2623" y="250"/>
                </a:lnTo>
                <a:lnTo>
                  <a:pt x="2624" y="249"/>
                </a:lnTo>
                <a:lnTo>
                  <a:pt x="2625" y="249"/>
                </a:lnTo>
                <a:lnTo>
                  <a:pt x="2626" y="249"/>
                </a:lnTo>
                <a:lnTo>
                  <a:pt x="2627" y="249"/>
                </a:lnTo>
                <a:lnTo>
                  <a:pt x="2628" y="249"/>
                </a:lnTo>
                <a:lnTo>
                  <a:pt x="2629" y="250"/>
                </a:lnTo>
                <a:lnTo>
                  <a:pt x="2630" y="250"/>
                </a:lnTo>
                <a:lnTo>
                  <a:pt x="2631" y="250"/>
                </a:lnTo>
                <a:lnTo>
                  <a:pt x="2632" y="250"/>
                </a:lnTo>
                <a:lnTo>
                  <a:pt x="2633" y="250"/>
                </a:lnTo>
                <a:lnTo>
                  <a:pt x="2634" y="250"/>
                </a:lnTo>
                <a:lnTo>
                  <a:pt x="2635" y="249"/>
                </a:lnTo>
                <a:lnTo>
                  <a:pt x="2636" y="249"/>
                </a:lnTo>
                <a:lnTo>
                  <a:pt x="2637" y="249"/>
                </a:lnTo>
                <a:lnTo>
                  <a:pt x="2638" y="249"/>
                </a:lnTo>
                <a:lnTo>
                  <a:pt x="2639" y="249"/>
                </a:lnTo>
                <a:lnTo>
                  <a:pt x="2640" y="249"/>
                </a:lnTo>
                <a:lnTo>
                  <a:pt x="2641" y="249"/>
                </a:lnTo>
                <a:lnTo>
                  <a:pt x="2642" y="249"/>
                </a:lnTo>
                <a:lnTo>
                  <a:pt x="2643" y="249"/>
                </a:lnTo>
                <a:lnTo>
                  <a:pt x="2644" y="249"/>
                </a:lnTo>
                <a:lnTo>
                  <a:pt x="2645" y="248"/>
                </a:lnTo>
                <a:lnTo>
                  <a:pt x="2646" y="248"/>
                </a:lnTo>
                <a:lnTo>
                  <a:pt x="2647" y="248"/>
                </a:lnTo>
                <a:lnTo>
                  <a:pt x="2647" y="249"/>
                </a:lnTo>
                <a:lnTo>
                  <a:pt x="2648" y="250"/>
                </a:lnTo>
                <a:lnTo>
                  <a:pt x="2649" y="252"/>
                </a:lnTo>
                <a:lnTo>
                  <a:pt x="2650" y="253"/>
                </a:lnTo>
                <a:lnTo>
                  <a:pt x="2651" y="253"/>
                </a:lnTo>
                <a:lnTo>
                  <a:pt x="2652" y="252"/>
                </a:lnTo>
                <a:lnTo>
                  <a:pt x="2653" y="252"/>
                </a:lnTo>
                <a:lnTo>
                  <a:pt x="2654" y="252"/>
                </a:lnTo>
                <a:lnTo>
                  <a:pt x="2655" y="252"/>
                </a:lnTo>
                <a:lnTo>
                  <a:pt x="2656" y="252"/>
                </a:lnTo>
                <a:lnTo>
                  <a:pt x="2657" y="252"/>
                </a:lnTo>
                <a:lnTo>
                  <a:pt x="2658" y="252"/>
                </a:lnTo>
                <a:lnTo>
                  <a:pt x="2659" y="252"/>
                </a:lnTo>
                <a:lnTo>
                  <a:pt x="2660" y="252"/>
                </a:lnTo>
                <a:lnTo>
                  <a:pt x="2661" y="252"/>
                </a:lnTo>
                <a:lnTo>
                  <a:pt x="2662" y="252"/>
                </a:lnTo>
                <a:lnTo>
                  <a:pt x="2663" y="252"/>
                </a:lnTo>
                <a:lnTo>
                  <a:pt x="2664" y="252"/>
                </a:lnTo>
                <a:lnTo>
                  <a:pt x="2665" y="252"/>
                </a:lnTo>
                <a:lnTo>
                  <a:pt x="2666" y="252"/>
                </a:lnTo>
                <a:lnTo>
                  <a:pt x="2667" y="252"/>
                </a:lnTo>
                <a:lnTo>
                  <a:pt x="2668" y="252"/>
                </a:lnTo>
                <a:lnTo>
                  <a:pt x="2669" y="252"/>
                </a:lnTo>
                <a:lnTo>
                  <a:pt x="2670" y="252"/>
                </a:lnTo>
                <a:lnTo>
                  <a:pt x="2671" y="252"/>
                </a:lnTo>
                <a:lnTo>
                  <a:pt x="2672" y="252"/>
                </a:lnTo>
                <a:lnTo>
                  <a:pt x="2673" y="252"/>
                </a:lnTo>
                <a:lnTo>
                  <a:pt x="2674" y="252"/>
                </a:lnTo>
                <a:lnTo>
                  <a:pt x="2675" y="252"/>
                </a:lnTo>
                <a:lnTo>
                  <a:pt x="2676" y="252"/>
                </a:lnTo>
                <a:lnTo>
                  <a:pt x="2677" y="251"/>
                </a:lnTo>
                <a:lnTo>
                  <a:pt x="2678" y="252"/>
                </a:lnTo>
                <a:lnTo>
                  <a:pt x="2678" y="252"/>
                </a:lnTo>
                <a:lnTo>
                  <a:pt x="2679" y="252"/>
                </a:lnTo>
                <a:lnTo>
                  <a:pt x="2680" y="252"/>
                </a:lnTo>
                <a:lnTo>
                  <a:pt x="2681" y="251"/>
                </a:lnTo>
                <a:lnTo>
                  <a:pt x="2682" y="251"/>
                </a:lnTo>
                <a:lnTo>
                  <a:pt x="2683" y="251"/>
                </a:lnTo>
                <a:lnTo>
                  <a:pt x="2684" y="251"/>
                </a:lnTo>
                <a:lnTo>
                  <a:pt x="2685" y="251"/>
                </a:lnTo>
                <a:lnTo>
                  <a:pt x="2686" y="251"/>
                </a:lnTo>
                <a:lnTo>
                  <a:pt x="2687" y="251"/>
                </a:lnTo>
                <a:lnTo>
                  <a:pt x="2688" y="250"/>
                </a:lnTo>
                <a:lnTo>
                  <a:pt x="2689" y="250"/>
                </a:lnTo>
                <a:lnTo>
                  <a:pt x="2690" y="250"/>
                </a:lnTo>
                <a:lnTo>
                  <a:pt x="2691" y="249"/>
                </a:lnTo>
                <a:lnTo>
                  <a:pt x="2692" y="248"/>
                </a:lnTo>
                <a:lnTo>
                  <a:pt x="2693" y="246"/>
                </a:lnTo>
                <a:lnTo>
                  <a:pt x="2694" y="244"/>
                </a:lnTo>
                <a:lnTo>
                  <a:pt x="2695" y="244"/>
                </a:lnTo>
                <a:lnTo>
                  <a:pt x="2696" y="244"/>
                </a:lnTo>
                <a:lnTo>
                  <a:pt x="2697" y="243"/>
                </a:lnTo>
                <a:lnTo>
                  <a:pt x="2698" y="244"/>
                </a:lnTo>
                <a:lnTo>
                  <a:pt x="2699" y="243"/>
                </a:lnTo>
                <a:lnTo>
                  <a:pt x="2700" y="243"/>
                </a:lnTo>
                <a:lnTo>
                  <a:pt x="2701" y="243"/>
                </a:lnTo>
                <a:lnTo>
                  <a:pt x="2702" y="243"/>
                </a:lnTo>
                <a:lnTo>
                  <a:pt x="2703" y="243"/>
                </a:lnTo>
                <a:lnTo>
                  <a:pt x="2704" y="243"/>
                </a:lnTo>
                <a:lnTo>
                  <a:pt x="2705" y="242"/>
                </a:lnTo>
                <a:lnTo>
                  <a:pt x="2706" y="242"/>
                </a:lnTo>
                <a:lnTo>
                  <a:pt x="2707" y="242"/>
                </a:lnTo>
                <a:lnTo>
                  <a:pt x="2708" y="242"/>
                </a:lnTo>
                <a:lnTo>
                  <a:pt x="2709" y="242"/>
                </a:lnTo>
                <a:lnTo>
                  <a:pt x="2710" y="242"/>
                </a:lnTo>
                <a:lnTo>
                  <a:pt x="2710" y="242"/>
                </a:lnTo>
                <a:lnTo>
                  <a:pt x="2711" y="242"/>
                </a:lnTo>
                <a:lnTo>
                  <a:pt x="2712" y="242"/>
                </a:lnTo>
                <a:lnTo>
                  <a:pt x="2713" y="242"/>
                </a:lnTo>
                <a:lnTo>
                  <a:pt x="2714" y="241"/>
                </a:lnTo>
                <a:lnTo>
                  <a:pt x="2715" y="241"/>
                </a:lnTo>
                <a:lnTo>
                  <a:pt x="2716" y="241"/>
                </a:lnTo>
                <a:lnTo>
                  <a:pt x="2717" y="241"/>
                </a:lnTo>
                <a:lnTo>
                  <a:pt x="2718" y="240"/>
                </a:lnTo>
                <a:lnTo>
                  <a:pt x="2719" y="240"/>
                </a:lnTo>
                <a:lnTo>
                  <a:pt x="2720" y="239"/>
                </a:lnTo>
                <a:lnTo>
                  <a:pt x="2721" y="239"/>
                </a:lnTo>
                <a:lnTo>
                  <a:pt x="2722" y="238"/>
                </a:lnTo>
                <a:lnTo>
                  <a:pt x="2723" y="237"/>
                </a:lnTo>
                <a:lnTo>
                  <a:pt x="2724" y="236"/>
                </a:lnTo>
                <a:lnTo>
                  <a:pt x="2725" y="236"/>
                </a:lnTo>
                <a:lnTo>
                  <a:pt x="2726" y="236"/>
                </a:lnTo>
                <a:lnTo>
                  <a:pt x="2727" y="236"/>
                </a:lnTo>
                <a:lnTo>
                  <a:pt x="2728" y="239"/>
                </a:lnTo>
                <a:lnTo>
                  <a:pt x="2729" y="241"/>
                </a:lnTo>
                <a:lnTo>
                  <a:pt x="2730" y="243"/>
                </a:lnTo>
                <a:lnTo>
                  <a:pt x="2731" y="245"/>
                </a:lnTo>
                <a:lnTo>
                  <a:pt x="2732" y="245"/>
                </a:lnTo>
                <a:lnTo>
                  <a:pt x="2733" y="245"/>
                </a:lnTo>
                <a:lnTo>
                  <a:pt x="2734" y="245"/>
                </a:lnTo>
                <a:lnTo>
                  <a:pt x="2735" y="245"/>
                </a:lnTo>
                <a:lnTo>
                  <a:pt x="2736" y="245"/>
                </a:lnTo>
                <a:lnTo>
                  <a:pt x="2737" y="245"/>
                </a:lnTo>
                <a:lnTo>
                  <a:pt x="2738" y="245"/>
                </a:lnTo>
                <a:lnTo>
                  <a:pt x="2739" y="244"/>
                </a:lnTo>
                <a:lnTo>
                  <a:pt x="2740" y="244"/>
                </a:lnTo>
                <a:lnTo>
                  <a:pt x="2741" y="244"/>
                </a:lnTo>
                <a:lnTo>
                  <a:pt x="2741" y="244"/>
                </a:lnTo>
                <a:lnTo>
                  <a:pt x="2742" y="244"/>
                </a:lnTo>
                <a:lnTo>
                  <a:pt x="2743" y="244"/>
                </a:lnTo>
                <a:lnTo>
                  <a:pt x="2744" y="244"/>
                </a:lnTo>
                <a:lnTo>
                  <a:pt x="2745" y="244"/>
                </a:lnTo>
                <a:lnTo>
                  <a:pt x="2746" y="244"/>
                </a:lnTo>
                <a:lnTo>
                  <a:pt x="2747" y="243"/>
                </a:lnTo>
                <a:lnTo>
                  <a:pt x="2748" y="239"/>
                </a:lnTo>
                <a:lnTo>
                  <a:pt x="2749" y="231"/>
                </a:lnTo>
                <a:lnTo>
                  <a:pt x="2750" y="232"/>
                </a:lnTo>
                <a:lnTo>
                  <a:pt x="2751" y="236"/>
                </a:lnTo>
                <a:lnTo>
                  <a:pt x="2752" y="240"/>
                </a:lnTo>
                <a:lnTo>
                  <a:pt x="2753" y="241"/>
                </a:lnTo>
                <a:lnTo>
                  <a:pt x="2754" y="241"/>
                </a:lnTo>
                <a:lnTo>
                  <a:pt x="2755" y="242"/>
                </a:lnTo>
                <a:lnTo>
                  <a:pt x="2756" y="240"/>
                </a:lnTo>
                <a:lnTo>
                  <a:pt x="2757" y="240"/>
                </a:lnTo>
                <a:lnTo>
                  <a:pt x="2758" y="240"/>
                </a:lnTo>
                <a:lnTo>
                  <a:pt x="2759" y="241"/>
                </a:lnTo>
                <a:lnTo>
                  <a:pt x="2760" y="241"/>
                </a:lnTo>
                <a:lnTo>
                  <a:pt x="2761" y="241"/>
                </a:lnTo>
                <a:lnTo>
                  <a:pt x="2762" y="241"/>
                </a:lnTo>
                <a:lnTo>
                  <a:pt x="2763" y="241"/>
                </a:lnTo>
                <a:lnTo>
                  <a:pt x="2764" y="241"/>
                </a:lnTo>
                <a:lnTo>
                  <a:pt x="2765" y="242"/>
                </a:lnTo>
                <a:lnTo>
                  <a:pt x="2766" y="243"/>
                </a:lnTo>
                <a:lnTo>
                  <a:pt x="2767" y="243"/>
                </a:lnTo>
                <a:lnTo>
                  <a:pt x="2768" y="243"/>
                </a:lnTo>
                <a:lnTo>
                  <a:pt x="2769" y="244"/>
                </a:lnTo>
                <a:lnTo>
                  <a:pt x="2770" y="244"/>
                </a:lnTo>
                <a:lnTo>
                  <a:pt x="2771" y="244"/>
                </a:lnTo>
                <a:lnTo>
                  <a:pt x="2772" y="244"/>
                </a:lnTo>
                <a:lnTo>
                  <a:pt x="2772" y="245"/>
                </a:lnTo>
                <a:lnTo>
                  <a:pt x="2773" y="245"/>
                </a:lnTo>
                <a:lnTo>
                  <a:pt x="2774" y="245"/>
                </a:lnTo>
                <a:lnTo>
                  <a:pt x="2775" y="246"/>
                </a:lnTo>
                <a:lnTo>
                  <a:pt x="2776" y="246"/>
                </a:lnTo>
                <a:lnTo>
                  <a:pt x="2777" y="246"/>
                </a:lnTo>
                <a:lnTo>
                  <a:pt x="2778" y="247"/>
                </a:lnTo>
                <a:lnTo>
                  <a:pt x="2779" y="248"/>
                </a:lnTo>
                <a:lnTo>
                  <a:pt x="2780" y="248"/>
                </a:lnTo>
                <a:lnTo>
                  <a:pt x="2781" y="249"/>
                </a:lnTo>
                <a:lnTo>
                  <a:pt x="2782" y="249"/>
                </a:lnTo>
                <a:lnTo>
                  <a:pt x="2783" y="249"/>
                </a:lnTo>
                <a:lnTo>
                  <a:pt x="2784" y="250"/>
                </a:lnTo>
                <a:lnTo>
                  <a:pt x="2785" y="250"/>
                </a:lnTo>
                <a:lnTo>
                  <a:pt x="2786" y="251"/>
                </a:lnTo>
                <a:lnTo>
                  <a:pt x="2787" y="251"/>
                </a:lnTo>
                <a:lnTo>
                  <a:pt x="2788" y="251"/>
                </a:lnTo>
                <a:lnTo>
                  <a:pt x="2789" y="251"/>
                </a:lnTo>
                <a:lnTo>
                  <a:pt x="2790" y="251"/>
                </a:lnTo>
                <a:lnTo>
                  <a:pt x="2791" y="251"/>
                </a:lnTo>
                <a:lnTo>
                  <a:pt x="2792" y="251"/>
                </a:lnTo>
                <a:lnTo>
                  <a:pt x="2793" y="252"/>
                </a:lnTo>
                <a:lnTo>
                  <a:pt x="2794" y="252"/>
                </a:lnTo>
                <a:lnTo>
                  <a:pt x="2795" y="250"/>
                </a:lnTo>
                <a:lnTo>
                  <a:pt x="2796" y="248"/>
                </a:lnTo>
                <a:lnTo>
                  <a:pt x="2797" y="247"/>
                </a:lnTo>
                <a:lnTo>
                  <a:pt x="2798" y="247"/>
                </a:lnTo>
                <a:lnTo>
                  <a:pt x="2799" y="245"/>
                </a:lnTo>
                <a:lnTo>
                  <a:pt x="2800" y="245"/>
                </a:lnTo>
                <a:lnTo>
                  <a:pt x="2801" y="246"/>
                </a:lnTo>
                <a:lnTo>
                  <a:pt x="2802" y="246"/>
                </a:lnTo>
                <a:lnTo>
                  <a:pt x="2803" y="246"/>
                </a:lnTo>
                <a:lnTo>
                  <a:pt x="2803" y="246"/>
                </a:lnTo>
                <a:lnTo>
                  <a:pt x="2804" y="246"/>
                </a:lnTo>
                <a:lnTo>
                  <a:pt x="2805" y="246"/>
                </a:lnTo>
                <a:lnTo>
                  <a:pt x="2806" y="246"/>
                </a:lnTo>
                <a:lnTo>
                  <a:pt x="2807" y="246"/>
                </a:lnTo>
                <a:lnTo>
                  <a:pt x="2808" y="246"/>
                </a:lnTo>
                <a:lnTo>
                  <a:pt x="2809" y="246"/>
                </a:lnTo>
                <a:lnTo>
                  <a:pt x="2810" y="246"/>
                </a:lnTo>
                <a:lnTo>
                  <a:pt x="2811" y="247"/>
                </a:lnTo>
                <a:lnTo>
                  <a:pt x="2812" y="247"/>
                </a:lnTo>
                <a:lnTo>
                  <a:pt x="2813" y="247"/>
                </a:lnTo>
                <a:lnTo>
                  <a:pt x="2814" y="248"/>
                </a:lnTo>
                <a:lnTo>
                  <a:pt x="2815" y="248"/>
                </a:lnTo>
                <a:lnTo>
                  <a:pt x="2816" y="248"/>
                </a:lnTo>
                <a:lnTo>
                  <a:pt x="2817" y="248"/>
                </a:lnTo>
                <a:lnTo>
                  <a:pt x="2818" y="249"/>
                </a:lnTo>
                <a:lnTo>
                  <a:pt x="2819" y="249"/>
                </a:lnTo>
                <a:lnTo>
                  <a:pt x="2820" y="248"/>
                </a:lnTo>
                <a:lnTo>
                  <a:pt x="2821" y="249"/>
                </a:lnTo>
                <a:lnTo>
                  <a:pt x="2822" y="249"/>
                </a:lnTo>
                <a:lnTo>
                  <a:pt x="2823" y="249"/>
                </a:lnTo>
                <a:lnTo>
                  <a:pt x="2824" y="249"/>
                </a:lnTo>
                <a:lnTo>
                  <a:pt x="2825" y="249"/>
                </a:lnTo>
                <a:lnTo>
                  <a:pt x="2826" y="248"/>
                </a:lnTo>
                <a:lnTo>
                  <a:pt x="2827" y="247"/>
                </a:lnTo>
                <a:lnTo>
                  <a:pt x="2828" y="247"/>
                </a:lnTo>
                <a:lnTo>
                  <a:pt x="2829" y="247"/>
                </a:lnTo>
                <a:lnTo>
                  <a:pt x="2830" y="246"/>
                </a:lnTo>
                <a:lnTo>
                  <a:pt x="2831" y="246"/>
                </a:lnTo>
                <a:lnTo>
                  <a:pt x="2832" y="246"/>
                </a:lnTo>
                <a:lnTo>
                  <a:pt x="2833" y="245"/>
                </a:lnTo>
                <a:lnTo>
                  <a:pt x="2834" y="245"/>
                </a:lnTo>
                <a:lnTo>
                  <a:pt x="2835" y="244"/>
                </a:lnTo>
                <a:lnTo>
                  <a:pt x="2836" y="244"/>
                </a:lnTo>
                <a:lnTo>
                  <a:pt x="2837" y="243"/>
                </a:lnTo>
                <a:lnTo>
                  <a:pt x="2838" y="243"/>
                </a:lnTo>
                <a:lnTo>
                  <a:pt x="2839" y="242"/>
                </a:lnTo>
                <a:lnTo>
                  <a:pt x="2840" y="242"/>
                </a:lnTo>
                <a:lnTo>
                  <a:pt x="2841" y="242"/>
                </a:lnTo>
                <a:lnTo>
                  <a:pt x="2842" y="242"/>
                </a:lnTo>
                <a:lnTo>
                  <a:pt x="2842" y="242"/>
                </a:lnTo>
                <a:lnTo>
                  <a:pt x="2843" y="242"/>
                </a:lnTo>
                <a:lnTo>
                  <a:pt x="2844" y="242"/>
                </a:lnTo>
                <a:lnTo>
                  <a:pt x="2845" y="241"/>
                </a:lnTo>
                <a:lnTo>
                  <a:pt x="2846" y="241"/>
                </a:lnTo>
                <a:lnTo>
                  <a:pt x="2847" y="239"/>
                </a:lnTo>
                <a:lnTo>
                  <a:pt x="2848" y="237"/>
                </a:lnTo>
                <a:lnTo>
                  <a:pt x="2849" y="234"/>
                </a:lnTo>
                <a:lnTo>
                  <a:pt x="2850" y="226"/>
                </a:lnTo>
                <a:lnTo>
                  <a:pt x="2851" y="229"/>
                </a:lnTo>
                <a:lnTo>
                  <a:pt x="2852" y="231"/>
                </a:lnTo>
                <a:lnTo>
                  <a:pt x="2853" y="232"/>
                </a:lnTo>
                <a:lnTo>
                  <a:pt x="2854" y="229"/>
                </a:lnTo>
                <a:lnTo>
                  <a:pt x="2855" y="229"/>
                </a:lnTo>
                <a:lnTo>
                  <a:pt x="2856" y="229"/>
                </a:lnTo>
                <a:lnTo>
                  <a:pt x="2857" y="229"/>
                </a:lnTo>
                <a:lnTo>
                  <a:pt x="2858" y="229"/>
                </a:lnTo>
                <a:lnTo>
                  <a:pt x="2859" y="228"/>
                </a:lnTo>
                <a:lnTo>
                  <a:pt x="2860" y="228"/>
                </a:lnTo>
                <a:lnTo>
                  <a:pt x="2861" y="228"/>
                </a:lnTo>
                <a:lnTo>
                  <a:pt x="2862" y="227"/>
                </a:lnTo>
                <a:lnTo>
                  <a:pt x="2863" y="227"/>
                </a:lnTo>
                <a:lnTo>
                  <a:pt x="2864" y="226"/>
                </a:lnTo>
                <a:lnTo>
                  <a:pt x="2865" y="226"/>
                </a:lnTo>
                <a:lnTo>
                  <a:pt x="2866" y="226"/>
                </a:lnTo>
                <a:lnTo>
                  <a:pt x="2867" y="225"/>
                </a:lnTo>
                <a:lnTo>
                  <a:pt x="2868" y="225"/>
                </a:lnTo>
                <a:lnTo>
                  <a:pt x="2869" y="225"/>
                </a:lnTo>
                <a:lnTo>
                  <a:pt x="2870" y="224"/>
                </a:lnTo>
                <a:lnTo>
                  <a:pt x="2871" y="224"/>
                </a:lnTo>
                <a:lnTo>
                  <a:pt x="2872" y="223"/>
                </a:lnTo>
                <a:lnTo>
                  <a:pt x="2873" y="223"/>
                </a:lnTo>
                <a:lnTo>
                  <a:pt x="2873" y="223"/>
                </a:lnTo>
                <a:lnTo>
                  <a:pt x="2874" y="223"/>
                </a:lnTo>
                <a:lnTo>
                  <a:pt x="2875" y="223"/>
                </a:lnTo>
                <a:lnTo>
                  <a:pt x="2876" y="223"/>
                </a:lnTo>
                <a:lnTo>
                  <a:pt x="2877" y="222"/>
                </a:lnTo>
                <a:lnTo>
                  <a:pt x="2878" y="222"/>
                </a:lnTo>
                <a:lnTo>
                  <a:pt x="2879" y="222"/>
                </a:lnTo>
                <a:lnTo>
                  <a:pt x="2880" y="222"/>
                </a:lnTo>
                <a:lnTo>
                  <a:pt x="2881" y="223"/>
                </a:lnTo>
                <a:lnTo>
                  <a:pt x="2882" y="223"/>
                </a:lnTo>
                <a:lnTo>
                  <a:pt x="2883" y="223"/>
                </a:lnTo>
                <a:lnTo>
                  <a:pt x="2884" y="223"/>
                </a:lnTo>
                <a:lnTo>
                  <a:pt x="2885" y="224"/>
                </a:lnTo>
                <a:lnTo>
                  <a:pt x="2886" y="224"/>
                </a:lnTo>
                <a:lnTo>
                  <a:pt x="2887" y="224"/>
                </a:lnTo>
                <a:lnTo>
                  <a:pt x="2888" y="224"/>
                </a:lnTo>
                <a:lnTo>
                  <a:pt x="2889" y="224"/>
                </a:lnTo>
                <a:lnTo>
                  <a:pt x="2890" y="224"/>
                </a:lnTo>
                <a:lnTo>
                  <a:pt x="2891" y="224"/>
                </a:lnTo>
                <a:lnTo>
                  <a:pt x="2892" y="224"/>
                </a:lnTo>
                <a:lnTo>
                  <a:pt x="2893" y="224"/>
                </a:lnTo>
                <a:lnTo>
                  <a:pt x="2894" y="224"/>
                </a:lnTo>
                <a:lnTo>
                  <a:pt x="2895" y="224"/>
                </a:lnTo>
                <a:lnTo>
                  <a:pt x="2896" y="224"/>
                </a:lnTo>
                <a:lnTo>
                  <a:pt x="2897" y="222"/>
                </a:lnTo>
                <a:lnTo>
                  <a:pt x="2898" y="219"/>
                </a:lnTo>
                <a:lnTo>
                  <a:pt x="2899" y="217"/>
                </a:lnTo>
                <a:lnTo>
                  <a:pt x="2900" y="219"/>
                </a:lnTo>
                <a:lnTo>
                  <a:pt x="2901" y="229"/>
                </a:lnTo>
                <a:lnTo>
                  <a:pt x="2902" y="237"/>
                </a:lnTo>
                <a:lnTo>
                  <a:pt x="2903" y="237"/>
                </a:lnTo>
                <a:lnTo>
                  <a:pt x="2904" y="237"/>
                </a:lnTo>
                <a:lnTo>
                  <a:pt x="2904" y="238"/>
                </a:lnTo>
                <a:lnTo>
                  <a:pt x="2905" y="238"/>
                </a:lnTo>
                <a:lnTo>
                  <a:pt x="2906" y="238"/>
                </a:lnTo>
                <a:lnTo>
                  <a:pt x="2907" y="238"/>
                </a:lnTo>
                <a:lnTo>
                  <a:pt x="2908" y="238"/>
                </a:lnTo>
                <a:lnTo>
                  <a:pt x="2909" y="238"/>
                </a:lnTo>
                <a:lnTo>
                  <a:pt x="2910" y="238"/>
                </a:lnTo>
                <a:lnTo>
                  <a:pt x="2911" y="238"/>
                </a:lnTo>
                <a:lnTo>
                  <a:pt x="2912" y="238"/>
                </a:lnTo>
                <a:lnTo>
                  <a:pt x="2913" y="238"/>
                </a:lnTo>
                <a:lnTo>
                  <a:pt x="2914" y="238"/>
                </a:lnTo>
                <a:lnTo>
                  <a:pt x="2915" y="238"/>
                </a:lnTo>
                <a:lnTo>
                  <a:pt x="2916" y="238"/>
                </a:lnTo>
                <a:lnTo>
                  <a:pt x="2917" y="238"/>
                </a:lnTo>
                <a:lnTo>
                  <a:pt x="2918" y="237"/>
                </a:lnTo>
                <a:lnTo>
                  <a:pt x="2919" y="237"/>
                </a:lnTo>
                <a:lnTo>
                  <a:pt x="2920" y="237"/>
                </a:lnTo>
                <a:lnTo>
                  <a:pt x="2921" y="237"/>
                </a:lnTo>
                <a:lnTo>
                  <a:pt x="2922" y="236"/>
                </a:lnTo>
                <a:lnTo>
                  <a:pt x="2923" y="236"/>
                </a:lnTo>
                <a:lnTo>
                  <a:pt x="2924" y="236"/>
                </a:lnTo>
                <a:lnTo>
                  <a:pt x="2925" y="236"/>
                </a:lnTo>
                <a:lnTo>
                  <a:pt x="2926" y="235"/>
                </a:lnTo>
                <a:lnTo>
                  <a:pt x="2927" y="234"/>
                </a:lnTo>
                <a:lnTo>
                  <a:pt x="2928" y="234"/>
                </a:lnTo>
                <a:lnTo>
                  <a:pt x="2929" y="233"/>
                </a:lnTo>
                <a:lnTo>
                  <a:pt x="2930" y="233"/>
                </a:lnTo>
                <a:lnTo>
                  <a:pt x="2931" y="233"/>
                </a:lnTo>
                <a:lnTo>
                  <a:pt x="2932" y="234"/>
                </a:lnTo>
                <a:lnTo>
                  <a:pt x="2933" y="236"/>
                </a:lnTo>
                <a:lnTo>
                  <a:pt x="2934" y="237"/>
                </a:lnTo>
                <a:lnTo>
                  <a:pt x="2935" y="237"/>
                </a:lnTo>
                <a:lnTo>
                  <a:pt x="2935" y="239"/>
                </a:lnTo>
                <a:lnTo>
                  <a:pt x="2936" y="240"/>
                </a:lnTo>
                <a:lnTo>
                  <a:pt x="2937" y="241"/>
                </a:lnTo>
                <a:lnTo>
                  <a:pt x="2938" y="241"/>
                </a:lnTo>
                <a:lnTo>
                  <a:pt x="2939" y="241"/>
                </a:lnTo>
                <a:lnTo>
                  <a:pt x="2940" y="241"/>
                </a:lnTo>
                <a:lnTo>
                  <a:pt x="2941" y="241"/>
                </a:lnTo>
                <a:lnTo>
                  <a:pt x="2942" y="242"/>
                </a:lnTo>
                <a:lnTo>
                  <a:pt x="2943" y="242"/>
                </a:lnTo>
                <a:lnTo>
                  <a:pt x="2944" y="242"/>
                </a:lnTo>
                <a:lnTo>
                  <a:pt x="2945" y="242"/>
                </a:lnTo>
                <a:lnTo>
                  <a:pt x="2946" y="242"/>
                </a:lnTo>
                <a:lnTo>
                  <a:pt x="2947" y="243"/>
                </a:lnTo>
                <a:lnTo>
                  <a:pt x="2948" y="243"/>
                </a:lnTo>
                <a:lnTo>
                  <a:pt x="2949" y="243"/>
                </a:lnTo>
                <a:lnTo>
                  <a:pt x="2950" y="243"/>
                </a:lnTo>
                <a:lnTo>
                  <a:pt x="2951" y="243"/>
                </a:lnTo>
                <a:lnTo>
                  <a:pt x="2952" y="244"/>
                </a:lnTo>
                <a:lnTo>
                  <a:pt x="2953" y="240"/>
                </a:lnTo>
                <a:lnTo>
                  <a:pt x="2954" y="243"/>
                </a:lnTo>
                <a:lnTo>
                  <a:pt x="2955" y="244"/>
                </a:lnTo>
                <a:lnTo>
                  <a:pt x="2956" y="246"/>
                </a:lnTo>
                <a:lnTo>
                  <a:pt x="2957" y="246"/>
                </a:lnTo>
                <a:lnTo>
                  <a:pt x="2958" y="246"/>
                </a:lnTo>
                <a:lnTo>
                  <a:pt x="2959" y="246"/>
                </a:lnTo>
                <a:lnTo>
                  <a:pt x="2960" y="247"/>
                </a:lnTo>
                <a:lnTo>
                  <a:pt x="2961" y="247"/>
                </a:lnTo>
                <a:lnTo>
                  <a:pt x="2962" y="247"/>
                </a:lnTo>
                <a:lnTo>
                  <a:pt x="2963" y="247"/>
                </a:lnTo>
                <a:lnTo>
                  <a:pt x="2964" y="247"/>
                </a:lnTo>
                <a:lnTo>
                  <a:pt x="2965" y="247"/>
                </a:lnTo>
                <a:lnTo>
                  <a:pt x="2966" y="247"/>
                </a:lnTo>
                <a:lnTo>
                  <a:pt x="2967" y="247"/>
                </a:lnTo>
                <a:lnTo>
                  <a:pt x="2967" y="247"/>
                </a:lnTo>
                <a:lnTo>
                  <a:pt x="2968" y="248"/>
                </a:lnTo>
                <a:lnTo>
                  <a:pt x="2969" y="247"/>
                </a:lnTo>
                <a:lnTo>
                  <a:pt x="2970" y="247"/>
                </a:lnTo>
                <a:lnTo>
                  <a:pt x="2971" y="247"/>
                </a:lnTo>
                <a:lnTo>
                  <a:pt x="2972" y="248"/>
                </a:lnTo>
                <a:lnTo>
                  <a:pt x="2973" y="248"/>
                </a:lnTo>
                <a:lnTo>
                  <a:pt x="2974" y="248"/>
                </a:lnTo>
                <a:lnTo>
                  <a:pt x="2975" y="248"/>
                </a:lnTo>
                <a:lnTo>
                  <a:pt x="2976" y="248"/>
                </a:lnTo>
                <a:lnTo>
                  <a:pt x="2977" y="248"/>
                </a:lnTo>
                <a:lnTo>
                  <a:pt x="2978" y="248"/>
                </a:lnTo>
                <a:lnTo>
                  <a:pt x="2979" y="248"/>
                </a:lnTo>
                <a:lnTo>
                  <a:pt x="2980" y="248"/>
                </a:lnTo>
                <a:lnTo>
                  <a:pt x="2981" y="248"/>
                </a:lnTo>
                <a:lnTo>
                  <a:pt x="2982" y="248"/>
                </a:lnTo>
                <a:lnTo>
                  <a:pt x="2983" y="248"/>
                </a:lnTo>
                <a:lnTo>
                  <a:pt x="2984" y="248"/>
                </a:lnTo>
                <a:lnTo>
                  <a:pt x="2985" y="248"/>
                </a:lnTo>
                <a:lnTo>
                  <a:pt x="2986" y="248"/>
                </a:lnTo>
                <a:lnTo>
                  <a:pt x="2987" y="248"/>
                </a:lnTo>
                <a:lnTo>
                  <a:pt x="2988" y="248"/>
                </a:lnTo>
                <a:lnTo>
                  <a:pt x="2989" y="249"/>
                </a:lnTo>
                <a:lnTo>
                  <a:pt x="2990" y="249"/>
                </a:lnTo>
                <a:lnTo>
                  <a:pt x="2991" y="249"/>
                </a:lnTo>
                <a:lnTo>
                  <a:pt x="2992" y="249"/>
                </a:lnTo>
                <a:lnTo>
                  <a:pt x="2993" y="249"/>
                </a:lnTo>
                <a:lnTo>
                  <a:pt x="2994" y="249"/>
                </a:lnTo>
                <a:lnTo>
                  <a:pt x="2995" y="249"/>
                </a:lnTo>
                <a:lnTo>
                  <a:pt x="2996" y="250"/>
                </a:lnTo>
                <a:lnTo>
                  <a:pt x="2997" y="249"/>
                </a:lnTo>
                <a:lnTo>
                  <a:pt x="2998" y="247"/>
                </a:lnTo>
                <a:lnTo>
                  <a:pt x="2998" y="246"/>
                </a:lnTo>
                <a:lnTo>
                  <a:pt x="2999" y="247"/>
                </a:lnTo>
                <a:lnTo>
                  <a:pt x="3000" y="246"/>
                </a:lnTo>
                <a:lnTo>
                  <a:pt x="3001" y="248"/>
                </a:lnTo>
                <a:lnTo>
                  <a:pt x="3002" y="248"/>
                </a:lnTo>
                <a:lnTo>
                  <a:pt x="3003" y="248"/>
                </a:lnTo>
                <a:lnTo>
                  <a:pt x="3004" y="248"/>
                </a:lnTo>
                <a:lnTo>
                  <a:pt x="3005" y="248"/>
                </a:lnTo>
                <a:lnTo>
                  <a:pt x="3006" y="248"/>
                </a:lnTo>
                <a:lnTo>
                  <a:pt x="3007" y="249"/>
                </a:lnTo>
                <a:lnTo>
                  <a:pt x="3008" y="249"/>
                </a:lnTo>
                <a:lnTo>
                  <a:pt x="3009" y="249"/>
                </a:lnTo>
                <a:lnTo>
                  <a:pt x="3010" y="249"/>
                </a:lnTo>
                <a:lnTo>
                  <a:pt x="3011" y="249"/>
                </a:lnTo>
                <a:lnTo>
                  <a:pt x="3012" y="249"/>
                </a:lnTo>
                <a:lnTo>
                  <a:pt x="3013" y="249"/>
                </a:lnTo>
                <a:lnTo>
                  <a:pt x="3014" y="249"/>
                </a:lnTo>
                <a:lnTo>
                  <a:pt x="3015" y="249"/>
                </a:lnTo>
                <a:lnTo>
                  <a:pt x="3016" y="250"/>
                </a:lnTo>
                <a:lnTo>
                  <a:pt x="3017" y="249"/>
                </a:lnTo>
                <a:lnTo>
                  <a:pt x="3018" y="249"/>
                </a:lnTo>
                <a:lnTo>
                  <a:pt x="3019" y="249"/>
                </a:lnTo>
                <a:lnTo>
                  <a:pt x="3020" y="249"/>
                </a:lnTo>
                <a:lnTo>
                  <a:pt x="3021" y="250"/>
                </a:lnTo>
                <a:lnTo>
                  <a:pt x="3022" y="250"/>
                </a:lnTo>
                <a:lnTo>
                  <a:pt x="3023" y="249"/>
                </a:lnTo>
                <a:lnTo>
                  <a:pt x="3024" y="249"/>
                </a:lnTo>
                <a:lnTo>
                  <a:pt x="3025" y="249"/>
                </a:lnTo>
                <a:lnTo>
                  <a:pt x="3026" y="249"/>
                </a:lnTo>
                <a:lnTo>
                  <a:pt x="3027" y="249"/>
                </a:lnTo>
                <a:lnTo>
                  <a:pt x="3028" y="250"/>
                </a:lnTo>
                <a:lnTo>
                  <a:pt x="3029" y="250"/>
                </a:lnTo>
                <a:lnTo>
                  <a:pt x="3029" y="250"/>
                </a:lnTo>
                <a:lnTo>
                  <a:pt x="3030" y="250"/>
                </a:lnTo>
                <a:lnTo>
                  <a:pt x="3031" y="249"/>
                </a:lnTo>
                <a:lnTo>
                  <a:pt x="3032" y="249"/>
                </a:lnTo>
                <a:lnTo>
                  <a:pt x="3033" y="249"/>
                </a:lnTo>
                <a:lnTo>
                  <a:pt x="3034" y="249"/>
                </a:lnTo>
                <a:lnTo>
                  <a:pt x="3035" y="249"/>
                </a:lnTo>
                <a:lnTo>
                  <a:pt x="3036" y="249"/>
                </a:lnTo>
                <a:lnTo>
                  <a:pt x="3037" y="249"/>
                </a:lnTo>
                <a:lnTo>
                  <a:pt x="3038" y="249"/>
                </a:lnTo>
                <a:lnTo>
                  <a:pt x="3039" y="249"/>
                </a:lnTo>
                <a:lnTo>
                  <a:pt x="3040" y="249"/>
                </a:lnTo>
                <a:lnTo>
                  <a:pt x="3041" y="249"/>
                </a:lnTo>
                <a:lnTo>
                  <a:pt x="3042" y="249"/>
                </a:lnTo>
                <a:lnTo>
                  <a:pt x="3043" y="249"/>
                </a:lnTo>
                <a:lnTo>
                  <a:pt x="3044" y="249"/>
                </a:lnTo>
                <a:lnTo>
                  <a:pt x="3045" y="248"/>
                </a:lnTo>
                <a:lnTo>
                  <a:pt x="3046" y="248"/>
                </a:lnTo>
                <a:lnTo>
                  <a:pt x="3047" y="248"/>
                </a:lnTo>
                <a:lnTo>
                  <a:pt x="3048" y="248"/>
                </a:lnTo>
                <a:lnTo>
                  <a:pt x="3049" y="249"/>
                </a:lnTo>
                <a:lnTo>
                  <a:pt x="3050" y="249"/>
                </a:lnTo>
                <a:lnTo>
                  <a:pt x="3051" y="249"/>
                </a:lnTo>
                <a:lnTo>
                  <a:pt x="3052" y="248"/>
                </a:lnTo>
                <a:lnTo>
                  <a:pt x="3053" y="248"/>
                </a:lnTo>
                <a:lnTo>
                  <a:pt x="3054" y="248"/>
                </a:lnTo>
                <a:lnTo>
                  <a:pt x="3055" y="249"/>
                </a:lnTo>
                <a:lnTo>
                  <a:pt x="3056" y="250"/>
                </a:lnTo>
                <a:lnTo>
                  <a:pt x="3057" y="252"/>
                </a:lnTo>
                <a:lnTo>
                  <a:pt x="3058" y="253"/>
                </a:lnTo>
                <a:lnTo>
                  <a:pt x="3059" y="253"/>
                </a:lnTo>
                <a:lnTo>
                  <a:pt x="3060" y="252"/>
                </a:lnTo>
                <a:lnTo>
                  <a:pt x="3060" y="252"/>
                </a:lnTo>
                <a:lnTo>
                  <a:pt x="3061" y="252"/>
                </a:lnTo>
                <a:lnTo>
                  <a:pt x="3062" y="252"/>
                </a:lnTo>
                <a:lnTo>
                  <a:pt x="3063" y="252"/>
                </a:lnTo>
                <a:lnTo>
                  <a:pt x="3064" y="252"/>
                </a:lnTo>
                <a:lnTo>
                  <a:pt x="3065" y="252"/>
                </a:lnTo>
                <a:lnTo>
                  <a:pt x="3066" y="252"/>
                </a:lnTo>
                <a:lnTo>
                  <a:pt x="3067" y="252"/>
                </a:lnTo>
                <a:lnTo>
                  <a:pt x="3068" y="252"/>
                </a:lnTo>
                <a:lnTo>
                  <a:pt x="3069" y="252"/>
                </a:lnTo>
                <a:lnTo>
                  <a:pt x="3070" y="252"/>
                </a:lnTo>
                <a:lnTo>
                  <a:pt x="3071" y="252"/>
                </a:lnTo>
                <a:lnTo>
                  <a:pt x="3072" y="252"/>
                </a:lnTo>
                <a:lnTo>
                  <a:pt x="3073" y="252"/>
                </a:lnTo>
                <a:lnTo>
                  <a:pt x="3074" y="252"/>
                </a:lnTo>
                <a:lnTo>
                  <a:pt x="3075" y="252"/>
                </a:lnTo>
                <a:lnTo>
                  <a:pt x="3076" y="252"/>
                </a:lnTo>
                <a:lnTo>
                  <a:pt x="3077" y="252"/>
                </a:lnTo>
                <a:lnTo>
                  <a:pt x="3078" y="252"/>
                </a:lnTo>
                <a:lnTo>
                  <a:pt x="3079" y="252"/>
                </a:lnTo>
                <a:lnTo>
                  <a:pt x="3080" y="252"/>
                </a:lnTo>
                <a:lnTo>
                  <a:pt x="3081" y="252"/>
                </a:lnTo>
                <a:lnTo>
                  <a:pt x="3082" y="252"/>
                </a:lnTo>
                <a:lnTo>
                  <a:pt x="3083" y="252"/>
                </a:lnTo>
                <a:lnTo>
                  <a:pt x="3084" y="251"/>
                </a:lnTo>
                <a:lnTo>
                  <a:pt x="3085" y="252"/>
                </a:lnTo>
                <a:lnTo>
                  <a:pt x="3086" y="252"/>
                </a:lnTo>
                <a:lnTo>
                  <a:pt x="3087" y="252"/>
                </a:lnTo>
                <a:lnTo>
                  <a:pt x="3088" y="252"/>
                </a:lnTo>
                <a:lnTo>
                  <a:pt x="3089" y="251"/>
                </a:lnTo>
                <a:lnTo>
                  <a:pt x="3090" y="251"/>
                </a:lnTo>
                <a:lnTo>
                  <a:pt x="3091" y="251"/>
                </a:lnTo>
                <a:lnTo>
                  <a:pt x="3091" y="251"/>
                </a:lnTo>
                <a:lnTo>
                  <a:pt x="3092" y="251"/>
                </a:lnTo>
                <a:lnTo>
                  <a:pt x="3093" y="251"/>
                </a:lnTo>
                <a:lnTo>
                  <a:pt x="3094" y="251"/>
                </a:lnTo>
                <a:lnTo>
                  <a:pt x="3095" y="250"/>
                </a:lnTo>
                <a:lnTo>
                  <a:pt x="3096" y="250"/>
                </a:lnTo>
                <a:lnTo>
                  <a:pt x="3097" y="250"/>
                </a:lnTo>
                <a:lnTo>
                  <a:pt x="3098" y="249"/>
                </a:lnTo>
                <a:lnTo>
                  <a:pt x="3099" y="248"/>
                </a:lnTo>
                <a:lnTo>
                  <a:pt x="3100" y="246"/>
                </a:lnTo>
                <a:lnTo>
                  <a:pt x="3101" y="244"/>
                </a:lnTo>
                <a:lnTo>
                  <a:pt x="3102" y="244"/>
                </a:lnTo>
                <a:lnTo>
                  <a:pt x="3103" y="244"/>
                </a:lnTo>
                <a:lnTo>
                  <a:pt x="3104" y="243"/>
                </a:lnTo>
                <a:lnTo>
                  <a:pt x="3105" y="244"/>
                </a:lnTo>
                <a:lnTo>
                  <a:pt x="3106" y="243"/>
                </a:lnTo>
                <a:lnTo>
                  <a:pt x="3107" y="243"/>
                </a:lnTo>
                <a:lnTo>
                  <a:pt x="3108" y="243"/>
                </a:lnTo>
                <a:lnTo>
                  <a:pt x="3109" y="243"/>
                </a:lnTo>
                <a:lnTo>
                  <a:pt x="3110" y="243"/>
                </a:lnTo>
                <a:lnTo>
                  <a:pt x="3111" y="243"/>
                </a:lnTo>
                <a:lnTo>
                  <a:pt x="3112" y="242"/>
                </a:lnTo>
                <a:lnTo>
                  <a:pt x="3113" y="242"/>
                </a:lnTo>
                <a:lnTo>
                  <a:pt x="3114" y="242"/>
                </a:lnTo>
                <a:lnTo>
                  <a:pt x="3115" y="242"/>
                </a:lnTo>
                <a:lnTo>
                  <a:pt x="3116" y="241"/>
                </a:lnTo>
                <a:lnTo>
                  <a:pt x="3117" y="242"/>
                </a:lnTo>
                <a:lnTo>
                  <a:pt x="3118" y="241"/>
                </a:lnTo>
                <a:lnTo>
                  <a:pt x="3119" y="241"/>
                </a:lnTo>
                <a:lnTo>
                  <a:pt x="3120" y="242"/>
                </a:lnTo>
                <a:lnTo>
                  <a:pt x="3121" y="241"/>
                </a:lnTo>
                <a:lnTo>
                  <a:pt x="3122" y="242"/>
                </a:lnTo>
                <a:lnTo>
                  <a:pt x="3122" y="242"/>
                </a:lnTo>
                <a:lnTo>
                  <a:pt x="3123" y="242"/>
                </a:lnTo>
                <a:lnTo>
                  <a:pt x="3124" y="242"/>
                </a:lnTo>
                <a:lnTo>
                  <a:pt x="3125" y="242"/>
                </a:lnTo>
                <a:lnTo>
                  <a:pt x="3126" y="242"/>
                </a:lnTo>
                <a:lnTo>
                  <a:pt x="3127" y="242"/>
                </a:lnTo>
                <a:lnTo>
                  <a:pt x="3128" y="242"/>
                </a:lnTo>
                <a:lnTo>
                  <a:pt x="3129" y="242"/>
                </a:lnTo>
                <a:lnTo>
                  <a:pt x="3130" y="242"/>
                </a:lnTo>
                <a:lnTo>
                  <a:pt x="3131" y="241"/>
                </a:lnTo>
                <a:lnTo>
                  <a:pt x="3132" y="241"/>
                </a:lnTo>
                <a:lnTo>
                  <a:pt x="3133" y="241"/>
                </a:lnTo>
                <a:lnTo>
                  <a:pt x="3134" y="240"/>
                </a:lnTo>
                <a:lnTo>
                  <a:pt x="3135" y="240"/>
                </a:lnTo>
                <a:lnTo>
                  <a:pt x="3136" y="241"/>
                </a:lnTo>
                <a:lnTo>
                  <a:pt x="3137" y="241"/>
                </a:lnTo>
                <a:lnTo>
                  <a:pt x="3138" y="241"/>
                </a:lnTo>
                <a:lnTo>
                  <a:pt x="3139" y="241"/>
                </a:lnTo>
                <a:lnTo>
                  <a:pt x="3140" y="241"/>
                </a:lnTo>
                <a:lnTo>
                  <a:pt x="3141" y="241"/>
                </a:lnTo>
                <a:lnTo>
                  <a:pt x="3142" y="241"/>
                </a:lnTo>
                <a:lnTo>
                  <a:pt x="3143" y="241"/>
                </a:lnTo>
                <a:lnTo>
                  <a:pt x="3144" y="241"/>
                </a:lnTo>
                <a:lnTo>
                  <a:pt x="3145" y="241"/>
                </a:lnTo>
                <a:lnTo>
                  <a:pt x="3146" y="241"/>
                </a:lnTo>
                <a:lnTo>
                  <a:pt x="3147" y="241"/>
                </a:lnTo>
                <a:lnTo>
                  <a:pt x="3148" y="241"/>
                </a:lnTo>
                <a:lnTo>
                  <a:pt x="3149" y="241"/>
                </a:lnTo>
                <a:lnTo>
                  <a:pt x="3150" y="241"/>
                </a:lnTo>
                <a:lnTo>
                  <a:pt x="3151" y="241"/>
                </a:lnTo>
                <a:lnTo>
                  <a:pt x="3152" y="241"/>
                </a:lnTo>
                <a:lnTo>
                  <a:pt x="3153" y="241"/>
                </a:lnTo>
                <a:lnTo>
                  <a:pt x="3153" y="241"/>
                </a:lnTo>
                <a:lnTo>
                  <a:pt x="3154" y="241"/>
                </a:lnTo>
                <a:lnTo>
                  <a:pt x="3155" y="241"/>
                </a:lnTo>
                <a:lnTo>
                  <a:pt x="3156" y="240"/>
                </a:lnTo>
                <a:lnTo>
                  <a:pt x="3157" y="238"/>
                </a:lnTo>
                <a:lnTo>
                  <a:pt x="3158" y="237"/>
                </a:lnTo>
                <a:lnTo>
                  <a:pt x="3159" y="240"/>
                </a:lnTo>
                <a:lnTo>
                  <a:pt x="3160" y="242"/>
                </a:lnTo>
                <a:lnTo>
                  <a:pt x="3161" y="243"/>
                </a:lnTo>
                <a:lnTo>
                  <a:pt x="3162" y="243"/>
                </a:lnTo>
                <a:lnTo>
                  <a:pt x="3163" y="244"/>
                </a:lnTo>
                <a:lnTo>
                  <a:pt x="3164" y="244"/>
                </a:lnTo>
                <a:lnTo>
                  <a:pt x="3165" y="243"/>
                </a:lnTo>
                <a:lnTo>
                  <a:pt x="3166" y="244"/>
                </a:lnTo>
                <a:lnTo>
                  <a:pt x="3167" y="244"/>
                </a:lnTo>
                <a:lnTo>
                  <a:pt x="3168" y="243"/>
                </a:lnTo>
                <a:lnTo>
                  <a:pt x="3169" y="243"/>
                </a:lnTo>
                <a:lnTo>
                  <a:pt x="3170" y="243"/>
                </a:lnTo>
                <a:lnTo>
                  <a:pt x="3171" y="243"/>
                </a:lnTo>
                <a:lnTo>
                  <a:pt x="3172" y="242"/>
                </a:lnTo>
                <a:lnTo>
                  <a:pt x="3173" y="242"/>
                </a:lnTo>
                <a:lnTo>
                  <a:pt x="3174" y="242"/>
                </a:lnTo>
                <a:lnTo>
                  <a:pt x="3175" y="242"/>
                </a:lnTo>
                <a:lnTo>
                  <a:pt x="3176" y="242"/>
                </a:lnTo>
                <a:lnTo>
                  <a:pt x="3177" y="242"/>
                </a:lnTo>
                <a:lnTo>
                  <a:pt x="3178" y="242"/>
                </a:lnTo>
                <a:lnTo>
                  <a:pt x="3179" y="242"/>
                </a:lnTo>
                <a:lnTo>
                  <a:pt x="3180" y="242"/>
                </a:lnTo>
                <a:lnTo>
                  <a:pt x="3181" y="242"/>
                </a:lnTo>
                <a:lnTo>
                  <a:pt x="3182" y="243"/>
                </a:lnTo>
                <a:lnTo>
                  <a:pt x="3183" y="243"/>
                </a:lnTo>
                <a:lnTo>
                  <a:pt x="3184" y="243"/>
                </a:lnTo>
                <a:lnTo>
                  <a:pt x="3185" y="243"/>
                </a:lnTo>
                <a:lnTo>
                  <a:pt x="3185" y="243"/>
                </a:lnTo>
                <a:lnTo>
                  <a:pt x="3186" y="243"/>
                </a:lnTo>
                <a:lnTo>
                  <a:pt x="3187" y="243"/>
                </a:lnTo>
                <a:lnTo>
                  <a:pt x="3188" y="243"/>
                </a:lnTo>
                <a:lnTo>
                  <a:pt x="3189" y="243"/>
                </a:lnTo>
                <a:lnTo>
                  <a:pt x="3190" y="244"/>
                </a:lnTo>
                <a:lnTo>
                  <a:pt x="3191" y="244"/>
                </a:lnTo>
                <a:lnTo>
                  <a:pt x="3192" y="244"/>
                </a:lnTo>
                <a:lnTo>
                  <a:pt x="3193" y="244"/>
                </a:lnTo>
                <a:lnTo>
                  <a:pt x="3194" y="243"/>
                </a:lnTo>
                <a:lnTo>
                  <a:pt x="3195" y="243"/>
                </a:lnTo>
                <a:lnTo>
                  <a:pt x="3196" y="243"/>
                </a:lnTo>
                <a:lnTo>
                  <a:pt x="3197" y="244"/>
                </a:lnTo>
                <a:lnTo>
                  <a:pt x="3198" y="244"/>
                </a:lnTo>
                <a:lnTo>
                  <a:pt x="3199" y="244"/>
                </a:lnTo>
                <a:lnTo>
                  <a:pt x="3200" y="247"/>
                </a:lnTo>
                <a:lnTo>
                  <a:pt x="3201" y="250"/>
                </a:lnTo>
                <a:lnTo>
                  <a:pt x="3202" y="248"/>
                </a:lnTo>
                <a:lnTo>
                  <a:pt x="3203" y="247"/>
                </a:lnTo>
                <a:lnTo>
                  <a:pt x="3204" y="246"/>
                </a:lnTo>
                <a:lnTo>
                  <a:pt x="3205" y="246"/>
                </a:lnTo>
                <a:lnTo>
                  <a:pt x="3206" y="246"/>
                </a:lnTo>
                <a:lnTo>
                  <a:pt x="3207" y="247"/>
                </a:lnTo>
                <a:lnTo>
                  <a:pt x="3208" y="247"/>
                </a:lnTo>
                <a:lnTo>
                  <a:pt x="3209" y="247"/>
                </a:lnTo>
                <a:lnTo>
                  <a:pt x="3210" y="247"/>
                </a:lnTo>
                <a:lnTo>
                  <a:pt x="3211" y="247"/>
                </a:lnTo>
                <a:lnTo>
                  <a:pt x="3212" y="247"/>
                </a:lnTo>
                <a:lnTo>
                  <a:pt x="3213" y="247"/>
                </a:lnTo>
                <a:lnTo>
                  <a:pt x="3214" y="247"/>
                </a:lnTo>
                <a:lnTo>
                  <a:pt x="3215" y="247"/>
                </a:lnTo>
                <a:lnTo>
                  <a:pt x="3216" y="247"/>
                </a:lnTo>
                <a:lnTo>
                  <a:pt x="3216" y="247"/>
                </a:lnTo>
                <a:lnTo>
                  <a:pt x="3217" y="247"/>
                </a:lnTo>
                <a:lnTo>
                  <a:pt x="3218" y="247"/>
                </a:lnTo>
                <a:lnTo>
                  <a:pt x="3219" y="247"/>
                </a:lnTo>
                <a:lnTo>
                  <a:pt x="3220" y="247"/>
                </a:lnTo>
                <a:lnTo>
                  <a:pt x="3221" y="247"/>
                </a:lnTo>
                <a:lnTo>
                  <a:pt x="3222" y="247"/>
                </a:lnTo>
                <a:lnTo>
                  <a:pt x="3223" y="247"/>
                </a:lnTo>
                <a:lnTo>
                  <a:pt x="3224" y="247"/>
                </a:lnTo>
                <a:lnTo>
                  <a:pt x="3225" y="247"/>
                </a:lnTo>
                <a:lnTo>
                  <a:pt x="3226" y="247"/>
                </a:lnTo>
                <a:lnTo>
                  <a:pt x="3227" y="247"/>
                </a:lnTo>
                <a:lnTo>
                  <a:pt x="3228" y="246"/>
                </a:lnTo>
                <a:lnTo>
                  <a:pt x="3229" y="246"/>
                </a:lnTo>
                <a:lnTo>
                  <a:pt x="3230" y="246"/>
                </a:lnTo>
                <a:lnTo>
                  <a:pt x="3231" y="246"/>
                </a:lnTo>
                <a:lnTo>
                  <a:pt x="3232" y="246"/>
                </a:lnTo>
                <a:lnTo>
                  <a:pt x="3233" y="245"/>
                </a:lnTo>
                <a:lnTo>
                  <a:pt x="3234" y="245"/>
                </a:lnTo>
                <a:lnTo>
                  <a:pt x="3235" y="245"/>
                </a:lnTo>
                <a:lnTo>
                  <a:pt x="3236" y="245"/>
                </a:lnTo>
                <a:lnTo>
                  <a:pt x="3237" y="246"/>
                </a:lnTo>
                <a:lnTo>
                  <a:pt x="3238" y="246"/>
                </a:lnTo>
                <a:lnTo>
                  <a:pt x="3239" y="247"/>
                </a:lnTo>
                <a:lnTo>
                  <a:pt x="3240" y="248"/>
                </a:lnTo>
                <a:lnTo>
                  <a:pt x="3241" y="248"/>
                </a:lnTo>
                <a:lnTo>
                  <a:pt x="3242" y="248"/>
                </a:lnTo>
                <a:lnTo>
                  <a:pt x="3243" y="248"/>
                </a:lnTo>
                <a:lnTo>
                  <a:pt x="3244" y="248"/>
                </a:lnTo>
                <a:lnTo>
                  <a:pt x="3245" y="248"/>
                </a:lnTo>
                <a:lnTo>
                  <a:pt x="3246" y="248"/>
                </a:lnTo>
                <a:lnTo>
                  <a:pt x="3247" y="249"/>
                </a:lnTo>
                <a:lnTo>
                  <a:pt x="3247" y="249"/>
                </a:lnTo>
                <a:lnTo>
                  <a:pt x="3248" y="248"/>
                </a:lnTo>
                <a:lnTo>
                  <a:pt x="3249" y="248"/>
                </a:lnTo>
                <a:lnTo>
                  <a:pt x="3250" y="248"/>
                </a:lnTo>
                <a:lnTo>
                  <a:pt x="3251" y="248"/>
                </a:lnTo>
                <a:lnTo>
                  <a:pt x="3252" y="248"/>
                </a:lnTo>
                <a:lnTo>
                  <a:pt x="3253" y="248"/>
                </a:lnTo>
                <a:lnTo>
                  <a:pt x="3254" y="248"/>
                </a:lnTo>
                <a:lnTo>
                  <a:pt x="3255" y="248"/>
                </a:lnTo>
                <a:lnTo>
                  <a:pt x="3256" y="249"/>
                </a:lnTo>
                <a:lnTo>
                  <a:pt x="3257" y="249"/>
                </a:lnTo>
                <a:lnTo>
                  <a:pt x="3258" y="248"/>
                </a:lnTo>
                <a:lnTo>
                  <a:pt x="3259" y="249"/>
                </a:lnTo>
                <a:lnTo>
                  <a:pt x="3260" y="245"/>
                </a:lnTo>
                <a:lnTo>
                  <a:pt x="3261" y="243"/>
                </a:lnTo>
                <a:lnTo>
                  <a:pt x="3262" y="246"/>
                </a:lnTo>
                <a:lnTo>
                  <a:pt x="3263" y="246"/>
                </a:lnTo>
                <a:lnTo>
                  <a:pt x="3264" y="247"/>
                </a:lnTo>
                <a:lnTo>
                  <a:pt x="3265" y="247"/>
                </a:lnTo>
                <a:lnTo>
                  <a:pt x="3266" y="247"/>
                </a:lnTo>
                <a:lnTo>
                  <a:pt x="3267" y="246"/>
                </a:lnTo>
                <a:lnTo>
                  <a:pt x="3268" y="246"/>
                </a:lnTo>
                <a:lnTo>
                  <a:pt x="3269" y="246"/>
                </a:lnTo>
                <a:lnTo>
                  <a:pt x="3270" y="246"/>
                </a:lnTo>
                <a:lnTo>
                  <a:pt x="3271" y="246"/>
                </a:lnTo>
                <a:lnTo>
                  <a:pt x="3272" y="247"/>
                </a:lnTo>
                <a:lnTo>
                  <a:pt x="3273" y="247"/>
                </a:lnTo>
                <a:lnTo>
                  <a:pt x="3274" y="247"/>
                </a:lnTo>
                <a:lnTo>
                  <a:pt x="3275" y="247"/>
                </a:lnTo>
                <a:lnTo>
                  <a:pt x="3276" y="247"/>
                </a:lnTo>
                <a:lnTo>
                  <a:pt x="3277" y="247"/>
                </a:lnTo>
                <a:lnTo>
                  <a:pt x="3278" y="247"/>
                </a:lnTo>
                <a:lnTo>
                  <a:pt x="3278" y="247"/>
                </a:lnTo>
                <a:lnTo>
                  <a:pt x="3279" y="247"/>
                </a:lnTo>
                <a:lnTo>
                  <a:pt x="3280" y="247"/>
                </a:lnTo>
                <a:lnTo>
                  <a:pt x="3281" y="247"/>
                </a:lnTo>
                <a:lnTo>
                  <a:pt x="3282" y="247"/>
                </a:lnTo>
                <a:lnTo>
                  <a:pt x="3283" y="247"/>
                </a:lnTo>
                <a:lnTo>
                  <a:pt x="3284" y="247"/>
                </a:lnTo>
                <a:lnTo>
                  <a:pt x="3285" y="247"/>
                </a:lnTo>
                <a:lnTo>
                  <a:pt x="3286" y="247"/>
                </a:lnTo>
                <a:lnTo>
                  <a:pt x="3287" y="247"/>
                </a:lnTo>
                <a:lnTo>
                  <a:pt x="3288" y="247"/>
                </a:lnTo>
                <a:lnTo>
                  <a:pt x="3289" y="247"/>
                </a:lnTo>
                <a:lnTo>
                  <a:pt x="3290" y="247"/>
                </a:lnTo>
                <a:lnTo>
                  <a:pt x="3291" y="247"/>
                </a:lnTo>
                <a:lnTo>
                  <a:pt x="3292" y="247"/>
                </a:lnTo>
                <a:lnTo>
                  <a:pt x="3293" y="247"/>
                </a:lnTo>
                <a:lnTo>
                  <a:pt x="3294" y="248"/>
                </a:lnTo>
                <a:lnTo>
                  <a:pt x="3295" y="248"/>
                </a:lnTo>
                <a:lnTo>
                  <a:pt x="3296" y="248"/>
                </a:lnTo>
                <a:lnTo>
                  <a:pt x="3297" y="248"/>
                </a:lnTo>
                <a:lnTo>
                  <a:pt x="3298" y="248"/>
                </a:lnTo>
                <a:lnTo>
                  <a:pt x="3299" y="248"/>
                </a:lnTo>
                <a:lnTo>
                  <a:pt x="3300" y="249"/>
                </a:lnTo>
                <a:lnTo>
                  <a:pt x="3301" y="248"/>
                </a:lnTo>
                <a:lnTo>
                  <a:pt x="3302" y="248"/>
                </a:lnTo>
                <a:lnTo>
                  <a:pt x="3303" y="248"/>
                </a:lnTo>
                <a:lnTo>
                  <a:pt x="3304" y="248"/>
                </a:lnTo>
                <a:lnTo>
                  <a:pt x="3305" y="246"/>
                </a:lnTo>
                <a:lnTo>
                  <a:pt x="3306" y="244"/>
                </a:lnTo>
                <a:lnTo>
                  <a:pt x="3307" y="243"/>
                </a:lnTo>
                <a:lnTo>
                  <a:pt x="3308" y="242"/>
                </a:lnTo>
                <a:lnTo>
                  <a:pt x="3309" y="242"/>
                </a:lnTo>
                <a:lnTo>
                  <a:pt x="3310" y="243"/>
                </a:lnTo>
                <a:lnTo>
                  <a:pt x="3311" y="243"/>
                </a:lnTo>
                <a:lnTo>
                  <a:pt x="3312" y="243"/>
                </a:lnTo>
                <a:lnTo>
                  <a:pt x="3313" y="243"/>
                </a:lnTo>
                <a:lnTo>
                  <a:pt x="3314" y="243"/>
                </a:lnTo>
                <a:lnTo>
                  <a:pt x="3315" y="243"/>
                </a:lnTo>
                <a:lnTo>
                  <a:pt x="3316" y="243"/>
                </a:lnTo>
                <a:lnTo>
                  <a:pt x="3317" y="242"/>
                </a:lnTo>
                <a:lnTo>
                  <a:pt x="3317" y="242"/>
                </a:lnTo>
                <a:lnTo>
                  <a:pt x="3318" y="242"/>
                </a:lnTo>
                <a:lnTo>
                  <a:pt x="3319" y="242"/>
                </a:lnTo>
                <a:lnTo>
                  <a:pt x="3320" y="243"/>
                </a:lnTo>
                <a:lnTo>
                  <a:pt x="3321" y="243"/>
                </a:lnTo>
                <a:lnTo>
                  <a:pt x="3322" y="243"/>
                </a:lnTo>
                <a:lnTo>
                  <a:pt x="3323" y="243"/>
                </a:lnTo>
                <a:lnTo>
                  <a:pt x="3324" y="243"/>
                </a:lnTo>
                <a:lnTo>
                  <a:pt x="3325" y="243"/>
                </a:lnTo>
                <a:lnTo>
                  <a:pt x="3326" y="243"/>
                </a:lnTo>
                <a:lnTo>
                  <a:pt x="3327" y="243"/>
                </a:lnTo>
                <a:lnTo>
                  <a:pt x="3328" y="242"/>
                </a:lnTo>
                <a:lnTo>
                  <a:pt x="3329" y="243"/>
                </a:lnTo>
                <a:lnTo>
                  <a:pt x="3330" y="243"/>
                </a:lnTo>
                <a:lnTo>
                  <a:pt x="3331" y="243"/>
                </a:lnTo>
                <a:lnTo>
                  <a:pt x="3332" y="243"/>
                </a:lnTo>
                <a:lnTo>
                  <a:pt x="3333" y="243"/>
                </a:lnTo>
                <a:lnTo>
                  <a:pt x="3334" y="243"/>
                </a:lnTo>
                <a:lnTo>
                  <a:pt x="3335" y="243"/>
                </a:lnTo>
                <a:lnTo>
                  <a:pt x="3336" y="243"/>
                </a:lnTo>
                <a:lnTo>
                  <a:pt x="3337" y="243"/>
                </a:lnTo>
                <a:lnTo>
                  <a:pt x="3338" y="244"/>
                </a:lnTo>
                <a:lnTo>
                  <a:pt x="3339" y="243"/>
                </a:lnTo>
                <a:lnTo>
                  <a:pt x="3340" y="243"/>
                </a:lnTo>
                <a:lnTo>
                  <a:pt x="3341" y="243"/>
                </a:lnTo>
                <a:lnTo>
                  <a:pt x="3342" y="243"/>
                </a:lnTo>
                <a:lnTo>
                  <a:pt x="3343" y="243"/>
                </a:lnTo>
                <a:lnTo>
                  <a:pt x="3344" y="244"/>
                </a:lnTo>
                <a:lnTo>
                  <a:pt x="3345" y="244"/>
                </a:lnTo>
                <a:lnTo>
                  <a:pt x="3346" y="244"/>
                </a:lnTo>
                <a:lnTo>
                  <a:pt x="3347" y="244"/>
                </a:lnTo>
                <a:lnTo>
                  <a:pt x="3348" y="244"/>
                </a:lnTo>
                <a:lnTo>
                  <a:pt x="3348" y="244"/>
                </a:lnTo>
                <a:lnTo>
                  <a:pt x="3349" y="244"/>
                </a:lnTo>
                <a:lnTo>
                  <a:pt x="3350" y="244"/>
                </a:lnTo>
                <a:lnTo>
                  <a:pt x="3351" y="244"/>
                </a:lnTo>
                <a:lnTo>
                  <a:pt x="3352" y="244"/>
                </a:lnTo>
                <a:lnTo>
                  <a:pt x="3353" y="244"/>
                </a:lnTo>
                <a:lnTo>
                  <a:pt x="3354" y="244"/>
                </a:lnTo>
                <a:lnTo>
                  <a:pt x="3355" y="244"/>
                </a:lnTo>
                <a:lnTo>
                  <a:pt x="3356" y="244"/>
                </a:lnTo>
                <a:lnTo>
                  <a:pt x="3357" y="244"/>
                </a:lnTo>
                <a:lnTo>
                  <a:pt x="3358" y="244"/>
                </a:lnTo>
                <a:lnTo>
                  <a:pt x="3359" y="244"/>
                </a:lnTo>
                <a:lnTo>
                  <a:pt x="3360" y="244"/>
                </a:lnTo>
                <a:lnTo>
                  <a:pt x="3361" y="244"/>
                </a:lnTo>
                <a:lnTo>
                  <a:pt x="3362" y="245"/>
                </a:lnTo>
                <a:lnTo>
                  <a:pt x="3363" y="246"/>
                </a:lnTo>
                <a:lnTo>
                  <a:pt x="3364" y="248"/>
                </a:lnTo>
                <a:lnTo>
                  <a:pt x="3365" y="248"/>
                </a:lnTo>
                <a:lnTo>
                  <a:pt x="3366" y="245"/>
                </a:lnTo>
                <a:lnTo>
                  <a:pt x="3367" y="245"/>
                </a:lnTo>
                <a:lnTo>
                  <a:pt x="3368" y="246"/>
                </a:lnTo>
                <a:lnTo>
                  <a:pt x="3369" y="246"/>
                </a:lnTo>
                <a:lnTo>
                  <a:pt x="3370" y="246"/>
                </a:lnTo>
                <a:lnTo>
                  <a:pt x="3371" y="246"/>
                </a:lnTo>
                <a:lnTo>
                  <a:pt x="3372" y="246"/>
                </a:lnTo>
                <a:lnTo>
                  <a:pt x="3373" y="246"/>
                </a:lnTo>
                <a:lnTo>
                  <a:pt x="3374" y="246"/>
                </a:lnTo>
                <a:lnTo>
                  <a:pt x="3375" y="246"/>
                </a:lnTo>
                <a:lnTo>
                  <a:pt x="3376" y="246"/>
                </a:lnTo>
                <a:lnTo>
                  <a:pt x="3377" y="246"/>
                </a:lnTo>
                <a:lnTo>
                  <a:pt x="3378" y="246"/>
                </a:lnTo>
                <a:lnTo>
                  <a:pt x="3379" y="247"/>
                </a:lnTo>
                <a:lnTo>
                  <a:pt x="3379" y="246"/>
                </a:lnTo>
                <a:lnTo>
                  <a:pt x="3380" y="246"/>
                </a:lnTo>
                <a:lnTo>
                  <a:pt x="3381" y="246"/>
                </a:lnTo>
                <a:lnTo>
                  <a:pt x="3382" y="246"/>
                </a:lnTo>
                <a:lnTo>
                  <a:pt x="3383" y="246"/>
                </a:lnTo>
                <a:lnTo>
                  <a:pt x="3384" y="246"/>
                </a:lnTo>
                <a:lnTo>
                  <a:pt x="3385" y="246"/>
                </a:lnTo>
                <a:lnTo>
                  <a:pt x="3386" y="246"/>
                </a:lnTo>
                <a:lnTo>
                  <a:pt x="3387" y="246"/>
                </a:lnTo>
                <a:lnTo>
                  <a:pt x="3388" y="246"/>
                </a:lnTo>
                <a:lnTo>
                  <a:pt x="3389" y="246"/>
                </a:lnTo>
                <a:lnTo>
                  <a:pt x="3390" y="246"/>
                </a:lnTo>
                <a:lnTo>
                  <a:pt x="3391" y="246"/>
                </a:lnTo>
                <a:lnTo>
                  <a:pt x="3392" y="246"/>
                </a:lnTo>
                <a:lnTo>
                  <a:pt x="3393" y="246"/>
                </a:lnTo>
                <a:lnTo>
                  <a:pt x="3394" y="246"/>
                </a:lnTo>
                <a:lnTo>
                  <a:pt x="3395" y="247"/>
                </a:lnTo>
                <a:lnTo>
                  <a:pt x="3396" y="246"/>
                </a:lnTo>
                <a:lnTo>
                  <a:pt x="3397" y="245"/>
                </a:lnTo>
                <a:lnTo>
                  <a:pt x="3398" y="245"/>
                </a:lnTo>
                <a:lnTo>
                  <a:pt x="3399" y="245"/>
                </a:lnTo>
                <a:lnTo>
                  <a:pt x="3400" y="244"/>
                </a:lnTo>
                <a:lnTo>
                  <a:pt x="3401" y="243"/>
                </a:lnTo>
                <a:lnTo>
                  <a:pt x="3402" y="243"/>
                </a:lnTo>
                <a:lnTo>
                  <a:pt x="3403" y="243"/>
                </a:lnTo>
                <a:lnTo>
                  <a:pt x="3404" y="243"/>
                </a:lnTo>
                <a:lnTo>
                  <a:pt x="3405" y="243"/>
                </a:lnTo>
                <a:lnTo>
                  <a:pt x="3406" y="244"/>
                </a:lnTo>
                <a:lnTo>
                  <a:pt x="3407" y="243"/>
                </a:lnTo>
                <a:lnTo>
                  <a:pt x="3408" y="241"/>
                </a:lnTo>
                <a:lnTo>
                  <a:pt x="3409" y="241"/>
                </a:lnTo>
                <a:lnTo>
                  <a:pt x="3410" y="242"/>
                </a:lnTo>
                <a:lnTo>
                  <a:pt x="3410" y="243"/>
                </a:lnTo>
                <a:lnTo>
                  <a:pt x="3411" y="244"/>
                </a:lnTo>
                <a:lnTo>
                  <a:pt x="3412" y="245"/>
                </a:lnTo>
                <a:lnTo>
                  <a:pt x="3413" y="245"/>
                </a:lnTo>
                <a:lnTo>
                  <a:pt x="3414" y="245"/>
                </a:lnTo>
                <a:lnTo>
                  <a:pt x="3415" y="245"/>
                </a:lnTo>
                <a:lnTo>
                  <a:pt x="3416" y="246"/>
                </a:lnTo>
                <a:lnTo>
                  <a:pt x="3417" y="246"/>
                </a:lnTo>
                <a:lnTo>
                  <a:pt x="3418" y="246"/>
                </a:lnTo>
                <a:lnTo>
                  <a:pt x="3419" y="247"/>
                </a:lnTo>
                <a:lnTo>
                  <a:pt x="3420" y="247"/>
                </a:lnTo>
                <a:lnTo>
                  <a:pt x="3421" y="247"/>
                </a:lnTo>
                <a:lnTo>
                  <a:pt x="3422" y="247"/>
                </a:lnTo>
                <a:lnTo>
                  <a:pt x="3423" y="248"/>
                </a:lnTo>
                <a:lnTo>
                  <a:pt x="3424" y="248"/>
                </a:lnTo>
                <a:lnTo>
                  <a:pt x="3425" y="248"/>
                </a:lnTo>
                <a:lnTo>
                  <a:pt x="3426" y="248"/>
                </a:lnTo>
                <a:lnTo>
                  <a:pt x="3427" y="248"/>
                </a:lnTo>
                <a:lnTo>
                  <a:pt x="3428" y="248"/>
                </a:lnTo>
                <a:lnTo>
                  <a:pt x="3429" y="248"/>
                </a:lnTo>
                <a:lnTo>
                  <a:pt x="3430" y="248"/>
                </a:lnTo>
                <a:lnTo>
                  <a:pt x="3431" y="248"/>
                </a:lnTo>
                <a:lnTo>
                  <a:pt x="3432" y="249"/>
                </a:lnTo>
                <a:lnTo>
                  <a:pt x="3433" y="249"/>
                </a:lnTo>
                <a:lnTo>
                  <a:pt x="3434" y="248"/>
                </a:lnTo>
                <a:lnTo>
                  <a:pt x="3435" y="248"/>
                </a:lnTo>
                <a:lnTo>
                  <a:pt x="3436" y="248"/>
                </a:lnTo>
                <a:lnTo>
                  <a:pt x="3437" y="248"/>
                </a:lnTo>
                <a:lnTo>
                  <a:pt x="3438" y="247"/>
                </a:lnTo>
                <a:lnTo>
                  <a:pt x="3439" y="247"/>
                </a:lnTo>
                <a:lnTo>
                  <a:pt x="3440" y="246"/>
                </a:lnTo>
                <a:lnTo>
                  <a:pt x="3441" y="246"/>
                </a:lnTo>
                <a:lnTo>
                  <a:pt x="3442" y="246"/>
                </a:lnTo>
                <a:lnTo>
                  <a:pt x="3442" y="246"/>
                </a:lnTo>
                <a:lnTo>
                  <a:pt x="3443" y="246"/>
                </a:lnTo>
                <a:lnTo>
                  <a:pt x="3444" y="246"/>
                </a:lnTo>
                <a:lnTo>
                  <a:pt x="3445" y="246"/>
                </a:lnTo>
                <a:lnTo>
                  <a:pt x="3446" y="246"/>
                </a:lnTo>
                <a:lnTo>
                  <a:pt x="3447" y="246"/>
                </a:lnTo>
                <a:lnTo>
                  <a:pt x="3448" y="246"/>
                </a:lnTo>
                <a:lnTo>
                  <a:pt x="3449" y="247"/>
                </a:lnTo>
                <a:lnTo>
                  <a:pt x="3450" y="246"/>
                </a:lnTo>
                <a:lnTo>
                  <a:pt x="3451" y="245"/>
                </a:lnTo>
                <a:lnTo>
                  <a:pt x="3452" y="245"/>
                </a:lnTo>
                <a:lnTo>
                  <a:pt x="3453" y="246"/>
                </a:lnTo>
                <a:lnTo>
                  <a:pt x="3454" y="246"/>
                </a:lnTo>
                <a:lnTo>
                  <a:pt x="3455" y="246"/>
                </a:lnTo>
                <a:lnTo>
                  <a:pt x="3456" y="246"/>
                </a:lnTo>
                <a:lnTo>
                  <a:pt x="3457" y="246"/>
                </a:lnTo>
                <a:lnTo>
                  <a:pt x="3458" y="246"/>
                </a:lnTo>
                <a:lnTo>
                  <a:pt x="3459" y="245"/>
                </a:lnTo>
                <a:lnTo>
                  <a:pt x="3460" y="246"/>
                </a:lnTo>
                <a:lnTo>
                  <a:pt x="3461" y="246"/>
                </a:lnTo>
                <a:lnTo>
                  <a:pt x="3462" y="246"/>
                </a:lnTo>
                <a:lnTo>
                  <a:pt x="3463" y="246"/>
                </a:lnTo>
                <a:lnTo>
                  <a:pt x="3464" y="244"/>
                </a:lnTo>
                <a:lnTo>
                  <a:pt x="3465" y="244"/>
                </a:lnTo>
                <a:lnTo>
                  <a:pt x="3466" y="237"/>
                </a:lnTo>
                <a:lnTo>
                  <a:pt x="3467" y="238"/>
                </a:lnTo>
                <a:lnTo>
                  <a:pt x="3468" y="241"/>
                </a:lnTo>
                <a:lnTo>
                  <a:pt x="3469" y="243"/>
                </a:lnTo>
                <a:lnTo>
                  <a:pt x="3470" y="243"/>
                </a:lnTo>
                <a:lnTo>
                  <a:pt x="3471" y="243"/>
                </a:lnTo>
                <a:lnTo>
                  <a:pt x="3472" y="243"/>
                </a:lnTo>
                <a:lnTo>
                  <a:pt x="3473" y="243"/>
                </a:lnTo>
                <a:lnTo>
                  <a:pt x="3473" y="243"/>
                </a:lnTo>
                <a:lnTo>
                  <a:pt x="3474" y="243"/>
                </a:lnTo>
                <a:lnTo>
                  <a:pt x="3475" y="243"/>
                </a:lnTo>
                <a:lnTo>
                  <a:pt x="3476" y="243"/>
                </a:lnTo>
                <a:lnTo>
                  <a:pt x="3477" y="243"/>
                </a:lnTo>
                <a:lnTo>
                  <a:pt x="3478" y="243"/>
                </a:lnTo>
                <a:lnTo>
                  <a:pt x="3479" y="244"/>
                </a:lnTo>
                <a:lnTo>
                  <a:pt x="3480" y="244"/>
                </a:lnTo>
                <a:lnTo>
                  <a:pt x="3481" y="244"/>
                </a:lnTo>
                <a:lnTo>
                  <a:pt x="3482" y="244"/>
                </a:lnTo>
                <a:lnTo>
                  <a:pt x="3483" y="244"/>
                </a:lnTo>
                <a:lnTo>
                  <a:pt x="3484" y="244"/>
                </a:lnTo>
                <a:lnTo>
                  <a:pt x="3485" y="244"/>
                </a:lnTo>
                <a:lnTo>
                  <a:pt x="3486" y="244"/>
                </a:lnTo>
                <a:lnTo>
                  <a:pt x="3487" y="244"/>
                </a:lnTo>
                <a:lnTo>
                  <a:pt x="3488" y="244"/>
                </a:lnTo>
                <a:lnTo>
                  <a:pt x="3489" y="244"/>
                </a:lnTo>
                <a:lnTo>
                  <a:pt x="3490" y="244"/>
                </a:lnTo>
                <a:lnTo>
                  <a:pt x="3491" y="244"/>
                </a:lnTo>
                <a:lnTo>
                  <a:pt x="3492" y="244"/>
                </a:lnTo>
                <a:lnTo>
                  <a:pt x="3493" y="245"/>
                </a:lnTo>
                <a:lnTo>
                  <a:pt x="3494" y="245"/>
                </a:lnTo>
                <a:lnTo>
                  <a:pt x="3495" y="245"/>
                </a:lnTo>
                <a:lnTo>
                  <a:pt x="3496" y="245"/>
                </a:lnTo>
                <a:lnTo>
                  <a:pt x="3497" y="245"/>
                </a:lnTo>
                <a:lnTo>
                  <a:pt x="3498" y="245"/>
                </a:lnTo>
                <a:lnTo>
                  <a:pt x="3499" y="246"/>
                </a:lnTo>
                <a:lnTo>
                  <a:pt x="3500" y="246"/>
                </a:lnTo>
                <a:lnTo>
                  <a:pt x="3501" y="246"/>
                </a:lnTo>
                <a:lnTo>
                  <a:pt x="3502" y="246"/>
                </a:lnTo>
                <a:lnTo>
                  <a:pt x="3503" y="247"/>
                </a:lnTo>
                <a:lnTo>
                  <a:pt x="3504" y="247"/>
                </a:lnTo>
                <a:lnTo>
                  <a:pt x="3504" y="247"/>
                </a:lnTo>
                <a:lnTo>
                  <a:pt x="3505" y="246"/>
                </a:lnTo>
                <a:lnTo>
                  <a:pt x="3506" y="246"/>
                </a:lnTo>
                <a:lnTo>
                  <a:pt x="3507" y="248"/>
                </a:lnTo>
                <a:lnTo>
                  <a:pt x="3508" y="248"/>
                </a:lnTo>
                <a:lnTo>
                  <a:pt x="3509" y="247"/>
                </a:lnTo>
                <a:lnTo>
                  <a:pt x="3510" y="245"/>
                </a:lnTo>
                <a:lnTo>
                  <a:pt x="3511" y="244"/>
                </a:lnTo>
                <a:lnTo>
                  <a:pt x="3512" y="243"/>
                </a:lnTo>
                <a:lnTo>
                  <a:pt x="3513" y="243"/>
                </a:lnTo>
                <a:lnTo>
                  <a:pt x="3514" y="243"/>
                </a:lnTo>
                <a:lnTo>
                  <a:pt x="3515" y="243"/>
                </a:lnTo>
                <a:lnTo>
                  <a:pt x="3516" y="243"/>
                </a:lnTo>
                <a:lnTo>
                  <a:pt x="3517" y="243"/>
                </a:lnTo>
                <a:lnTo>
                  <a:pt x="3518" y="243"/>
                </a:lnTo>
                <a:lnTo>
                  <a:pt x="3519" y="243"/>
                </a:lnTo>
                <a:lnTo>
                  <a:pt x="3520" y="243"/>
                </a:lnTo>
                <a:lnTo>
                  <a:pt x="3521" y="243"/>
                </a:lnTo>
                <a:lnTo>
                  <a:pt x="3522" y="243"/>
                </a:lnTo>
                <a:lnTo>
                  <a:pt x="3523" y="243"/>
                </a:lnTo>
                <a:lnTo>
                  <a:pt x="3524" y="243"/>
                </a:lnTo>
                <a:lnTo>
                  <a:pt x="3525" y="244"/>
                </a:lnTo>
                <a:lnTo>
                  <a:pt x="3526" y="244"/>
                </a:lnTo>
                <a:lnTo>
                  <a:pt x="3527" y="244"/>
                </a:lnTo>
                <a:lnTo>
                  <a:pt x="3528" y="244"/>
                </a:lnTo>
                <a:lnTo>
                  <a:pt x="3529" y="244"/>
                </a:lnTo>
                <a:lnTo>
                  <a:pt x="3530" y="244"/>
                </a:lnTo>
                <a:lnTo>
                  <a:pt x="3531" y="244"/>
                </a:lnTo>
                <a:lnTo>
                  <a:pt x="3532" y="244"/>
                </a:lnTo>
                <a:lnTo>
                  <a:pt x="3533" y="244"/>
                </a:lnTo>
                <a:lnTo>
                  <a:pt x="3534" y="244"/>
                </a:lnTo>
                <a:lnTo>
                  <a:pt x="3535" y="244"/>
                </a:lnTo>
                <a:lnTo>
                  <a:pt x="3535" y="244"/>
                </a:lnTo>
                <a:lnTo>
                  <a:pt x="3536" y="244"/>
                </a:lnTo>
                <a:lnTo>
                  <a:pt x="3537" y="243"/>
                </a:lnTo>
                <a:lnTo>
                  <a:pt x="3538" y="243"/>
                </a:lnTo>
                <a:lnTo>
                  <a:pt x="3539" y="243"/>
                </a:lnTo>
                <a:lnTo>
                  <a:pt x="3540" y="243"/>
                </a:lnTo>
                <a:lnTo>
                  <a:pt x="3541" y="243"/>
                </a:lnTo>
                <a:lnTo>
                  <a:pt x="3542" y="244"/>
                </a:lnTo>
                <a:lnTo>
                  <a:pt x="3543" y="244"/>
                </a:lnTo>
                <a:lnTo>
                  <a:pt x="3544" y="244"/>
                </a:lnTo>
                <a:lnTo>
                  <a:pt x="3545" y="244"/>
                </a:lnTo>
                <a:lnTo>
                  <a:pt x="3546" y="244"/>
                </a:lnTo>
                <a:lnTo>
                  <a:pt x="3547" y="244"/>
                </a:lnTo>
                <a:lnTo>
                  <a:pt x="3548" y="244"/>
                </a:lnTo>
                <a:lnTo>
                  <a:pt x="3549" y="243"/>
                </a:lnTo>
                <a:lnTo>
                  <a:pt x="3550" y="243"/>
                </a:lnTo>
                <a:lnTo>
                  <a:pt x="3551" y="243"/>
                </a:lnTo>
                <a:lnTo>
                  <a:pt x="3552" y="244"/>
                </a:lnTo>
                <a:lnTo>
                  <a:pt x="3553" y="244"/>
                </a:lnTo>
                <a:lnTo>
                  <a:pt x="3554" y="244"/>
                </a:lnTo>
                <a:lnTo>
                  <a:pt x="3555" y="244"/>
                </a:lnTo>
                <a:lnTo>
                  <a:pt x="3556" y="244"/>
                </a:lnTo>
                <a:lnTo>
                  <a:pt x="3557" y="244"/>
                </a:lnTo>
                <a:lnTo>
                  <a:pt x="3558" y="243"/>
                </a:lnTo>
                <a:lnTo>
                  <a:pt x="3559" y="244"/>
                </a:lnTo>
                <a:lnTo>
                  <a:pt x="3560" y="244"/>
                </a:lnTo>
                <a:lnTo>
                  <a:pt x="3561" y="244"/>
                </a:lnTo>
                <a:lnTo>
                  <a:pt x="3562" y="244"/>
                </a:lnTo>
                <a:lnTo>
                  <a:pt x="3563" y="243"/>
                </a:lnTo>
                <a:lnTo>
                  <a:pt x="3564" y="244"/>
                </a:lnTo>
                <a:lnTo>
                  <a:pt x="3565" y="244"/>
                </a:lnTo>
                <a:lnTo>
                  <a:pt x="3566" y="244"/>
                </a:lnTo>
                <a:lnTo>
                  <a:pt x="3566" y="244"/>
                </a:lnTo>
                <a:lnTo>
                  <a:pt x="3567" y="244"/>
                </a:lnTo>
                <a:lnTo>
                  <a:pt x="3568" y="244"/>
                </a:lnTo>
                <a:lnTo>
                  <a:pt x="3569" y="246"/>
                </a:lnTo>
                <a:lnTo>
                  <a:pt x="3570" y="249"/>
                </a:lnTo>
                <a:lnTo>
                  <a:pt x="3571" y="249"/>
                </a:lnTo>
                <a:lnTo>
                  <a:pt x="3572" y="248"/>
                </a:lnTo>
                <a:lnTo>
                  <a:pt x="3573" y="248"/>
                </a:lnTo>
                <a:lnTo>
                  <a:pt x="3574" y="246"/>
                </a:lnTo>
                <a:lnTo>
                  <a:pt x="3575" y="246"/>
                </a:lnTo>
                <a:lnTo>
                  <a:pt x="3576" y="247"/>
                </a:lnTo>
                <a:lnTo>
                  <a:pt x="3577" y="247"/>
                </a:lnTo>
                <a:lnTo>
                  <a:pt x="3578" y="246"/>
                </a:lnTo>
                <a:lnTo>
                  <a:pt x="3579" y="245"/>
                </a:lnTo>
                <a:lnTo>
                  <a:pt x="3580" y="245"/>
                </a:lnTo>
                <a:lnTo>
                  <a:pt x="3581" y="244"/>
                </a:lnTo>
                <a:lnTo>
                  <a:pt x="3582" y="246"/>
                </a:lnTo>
                <a:lnTo>
                  <a:pt x="3583" y="246"/>
                </a:lnTo>
                <a:lnTo>
                  <a:pt x="3584" y="246"/>
                </a:lnTo>
                <a:lnTo>
                  <a:pt x="3585" y="246"/>
                </a:lnTo>
                <a:lnTo>
                  <a:pt x="3586" y="246"/>
                </a:lnTo>
                <a:lnTo>
                  <a:pt x="3587" y="246"/>
                </a:lnTo>
                <a:lnTo>
                  <a:pt x="3588" y="246"/>
                </a:lnTo>
                <a:lnTo>
                  <a:pt x="3589" y="246"/>
                </a:lnTo>
                <a:lnTo>
                  <a:pt x="3590" y="246"/>
                </a:lnTo>
                <a:lnTo>
                  <a:pt x="3591" y="246"/>
                </a:lnTo>
                <a:lnTo>
                  <a:pt x="3592" y="247"/>
                </a:lnTo>
                <a:lnTo>
                  <a:pt x="3593" y="247"/>
                </a:lnTo>
                <a:lnTo>
                  <a:pt x="3594" y="247"/>
                </a:lnTo>
                <a:lnTo>
                  <a:pt x="3595" y="247"/>
                </a:lnTo>
                <a:lnTo>
                  <a:pt x="3596" y="248"/>
                </a:lnTo>
                <a:lnTo>
                  <a:pt x="3597" y="248"/>
                </a:lnTo>
                <a:lnTo>
                  <a:pt x="3597" y="248"/>
                </a:lnTo>
                <a:lnTo>
                  <a:pt x="3598" y="249"/>
                </a:lnTo>
                <a:lnTo>
                  <a:pt x="3599" y="249"/>
                </a:lnTo>
                <a:lnTo>
                  <a:pt x="3600" y="250"/>
                </a:lnTo>
                <a:lnTo>
                  <a:pt x="3601" y="250"/>
                </a:lnTo>
                <a:lnTo>
                  <a:pt x="3602" y="250"/>
                </a:lnTo>
                <a:lnTo>
                  <a:pt x="3603" y="250"/>
                </a:lnTo>
                <a:lnTo>
                  <a:pt x="3604" y="251"/>
                </a:lnTo>
                <a:lnTo>
                  <a:pt x="3605" y="251"/>
                </a:lnTo>
                <a:lnTo>
                  <a:pt x="3606" y="251"/>
                </a:lnTo>
                <a:lnTo>
                  <a:pt x="3607" y="251"/>
                </a:lnTo>
                <a:lnTo>
                  <a:pt x="3608" y="251"/>
                </a:lnTo>
                <a:lnTo>
                  <a:pt x="3609" y="251"/>
                </a:lnTo>
                <a:lnTo>
                  <a:pt x="3610" y="251"/>
                </a:lnTo>
                <a:lnTo>
                  <a:pt x="3611" y="252"/>
                </a:lnTo>
                <a:lnTo>
                  <a:pt x="3612" y="252"/>
                </a:lnTo>
                <a:lnTo>
                  <a:pt x="3613" y="250"/>
                </a:lnTo>
                <a:lnTo>
                  <a:pt x="3614" y="248"/>
                </a:lnTo>
                <a:lnTo>
                  <a:pt x="3615" y="247"/>
                </a:lnTo>
                <a:lnTo>
                  <a:pt x="3616" y="247"/>
                </a:lnTo>
                <a:lnTo>
                  <a:pt x="3617" y="245"/>
                </a:lnTo>
                <a:lnTo>
                  <a:pt x="3618" y="245"/>
                </a:lnTo>
                <a:lnTo>
                  <a:pt x="3619" y="244"/>
                </a:lnTo>
                <a:lnTo>
                  <a:pt x="3620" y="244"/>
                </a:lnTo>
                <a:lnTo>
                  <a:pt x="3621" y="243"/>
                </a:lnTo>
                <a:lnTo>
                  <a:pt x="3622" y="242"/>
                </a:lnTo>
                <a:lnTo>
                  <a:pt x="3623" y="242"/>
                </a:lnTo>
                <a:lnTo>
                  <a:pt x="3624" y="241"/>
                </a:lnTo>
                <a:lnTo>
                  <a:pt x="3625" y="240"/>
                </a:lnTo>
                <a:lnTo>
                  <a:pt x="3626" y="238"/>
                </a:lnTo>
                <a:lnTo>
                  <a:pt x="3627" y="238"/>
                </a:lnTo>
                <a:lnTo>
                  <a:pt x="3628" y="237"/>
                </a:lnTo>
                <a:lnTo>
                  <a:pt x="3628" y="236"/>
                </a:lnTo>
                <a:lnTo>
                  <a:pt x="3629" y="236"/>
                </a:lnTo>
                <a:lnTo>
                  <a:pt x="3630" y="236"/>
                </a:lnTo>
                <a:lnTo>
                  <a:pt x="3631" y="236"/>
                </a:lnTo>
                <a:lnTo>
                  <a:pt x="3632" y="236"/>
                </a:lnTo>
                <a:lnTo>
                  <a:pt x="3633" y="236"/>
                </a:lnTo>
                <a:lnTo>
                  <a:pt x="3634" y="236"/>
                </a:lnTo>
                <a:lnTo>
                  <a:pt x="3635" y="236"/>
                </a:lnTo>
                <a:lnTo>
                  <a:pt x="3636" y="237"/>
                </a:lnTo>
                <a:lnTo>
                  <a:pt x="3637" y="237"/>
                </a:lnTo>
                <a:lnTo>
                  <a:pt x="3638" y="238"/>
                </a:lnTo>
                <a:lnTo>
                  <a:pt x="3639" y="238"/>
                </a:lnTo>
                <a:lnTo>
                  <a:pt x="3640" y="238"/>
                </a:lnTo>
                <a:lnTo>
                  <a:pt x="3641" y="238"/>
                </a:lnTo>
                <a:lnTo>
                  <a:pt x="3642" y="238"/>
                </a:lnTo>
                <a:lnTo>
                  <a:pt x="3643" y="238"/>
                </a:lnTo>
                <a:lnTo>
                  <a:pt x="3644" y="238"/>
                </a:lnTo>
                <a:lnTo>
                  <a:pt x="3645" y="239"/>
                </a:lnTo>
                <a:lnTo>
                  <a:pt x="3646" y="238"/>
                </a:lnTo>
                <a:lnTo>
                  <a:pt x="3647" y="238"/>
                </a:lnTo>
                <a:lnTo>
                  <a:pt x="3648" y="239"/>
                </a:lnTo>
                <a:lnTo>
                  <a:pt x="3649" y="239"/>
                </a:lnTo>
                <a:lnTo>
                  <a:pt x="3650" y="239"/>
                </a:lnTo>
                <a:lnTo>
                  <a:pt x="3651" y="239"/>
                </a:lnTo>
                <a:lnTo>
                  <a:pt x="3652" y="239"/>
                </a:lnTo>
                <a:lnTo>
                  <a:pt x="3653" y="239"/>
                </a:lnTo>
                <a:lnTo>
                  <a:pt x="3654" y="239"/>
                </a:lnTo>
                <a:lnTo>
                  <a:pt x="3655" y="240"/>
                </a:lnTo>
                <a:lnTo>
                  <a:pt x="3656" y="240"/>
                </a:lnTo>
                <a:lnTo>
                  <a:pt x="3657" y="240"/>
                </a:lnTo>
                <a:lnTo>
                  <a:pt x="3658" y="240"/>
                </a:lnTo>
                <a:lnTo>
                  <a:pt x="3659" y="241"/>
                </a:lnTo>
                <a:lnTo>
                  <a:pt x="3659" y="241"/>
                </a:lnTo>
                <a:lnTo>
                  <a:pt x="3660" y="241"/>
                </a:lnTo>
                <a:lnTo>
                  <a:pt x="3661" y="241"/>
                </a:lnTo>
                <a:lnTo>
                  <a:pt x="3662" y="241"/>
                </a:lnTo>
                <a:lnTo>
                  <a:pt x="3663" y="242"/>
                </a:lnTo>
                <a:lnTo>
                  <a:pt x="3664" y="242"/>
                </a:lnTo>
                <a:lnTo>
                  <a:pt x="3665" y="241"/>
                </a:lnTo>
                <a:lnTo>
                  <a:pt x="3666" y="240"/>
                </a:lnTo>
                <a:lnTo>
                  <a:pt x="3667" y="236"/>
                </a:lnTo>
                <a:lnTo>
                  <a:pt x="3668" y="230"/>
                </a:lnTo>
                <a:lnTo>
                  <a:pt x="3669" y="231"/>
                </a:lnTo>
                <a:lnTo>
                  <a:pt x="3670" y="234"/>
                </a:lnTo>
                <a:lnTo>
                  <a:pt x="3671" y="236"/>
                </a:lnTo>
                <a:lnTo>
                  <a:pt x="3672" y="236"/>
                </a:lnTo>
                <a:lnTo>
                  <a:pt x="3673" y="237"/>
                </a:lnTo>
                <a:lnTo>
                  <a:pt x="3674" y="236"/>
                </a:lnTo>
                <a:lnTo>
                  <a:pt x="3675" y="236"/>
                </a:lnTo>
                <a:lnTo>
                  <a:pt x="3676" y="236"/>
                </a:lnTo>
                <a:lnTo>
                  <a:pt x="3677" y="235"/>
                </a:lnTo>
                <a:lnTo>
                  <a:pt x="3678" y="235"/>
                </a:lnTo>
                <a:lnTo>
                  <a:pt x="3679" y="235"/>
                </a:lnTo>
                <a:lnTo>
                  <a:pt x="3680" y="235"/>
                </a:lnTo>
                <a:lnTo>
                  <a:pt x="3681" y="235"/>
                </a:lnTo>
                <a:lnTo>
                  <a:pt x="3682" y="234"/>
                </a:lnTo>
                <a:lnTo>
                  <a:pt x="3683" y="234"/>
                </a:lnTo>
                <a:lnTo>
                  <a:pt x="3684" y="234"/>
                </a:lnTo>
                <a:lnTo>
                  <a:pt x="3685" y="234"/>
                </a:lnTo>
                <a:lnTo>
                  <a:pt x="3686" y="234"/>
                </a:lnTo>
                <a:lnTo>
                  <a:pt x="3687" y="234"/>
                </a:lnTo>
                <a:lnTo>
                  <a:pt x="3688" y="234"/>
                </a:lnTo>
                <a:lnTo>
                  <a:pt x="3689" y="234"/>
                </a:lnTo>
                <a:lnTo>
                  <a:pt x="3690" y="234"/>
                </a:lnTo>
                <a:lnTo>
                  <a:pt x="3691" y="234"/>
                </a:lnTo>
                <a:lnTo>
                  <a:pt x="3691" y="233"/>
                </a:lnTo>
                <a:lnTo>
                  <a:pt x="3692" y="234"/>
                </a:lnTo>
                <a:lnTo>
                  <a:pt x="3693" y="233"/>
                </a:lnTo>
                <a:lnTo>
                  <a:pt x="3694" y="233"/>
                </a:lnTo>
                <a:lnTo>
                  <a:pt x="3695" y="234"/>
                </a:lnTo>
                <a:lnTo>
                  <a:pt x="3696" y="233"/>
                </a:lnTo>
                <a:lnTo>
                  <a:pt x="3697" y="233"/>
                </a:lnTo>
                <a:lnTo>
                  <a:pt x="3698" y="233"/>
                </a:lnTo>
                <a:lnTo>
                  <a:pt x="3699" y="233"/>
                </a:lnTo>
                <a:lnTo>
                  <a:pt x="3700" y="233"/>
                </a:lnTo>
                <a:lnTo>
                  <a:pt x="3701" y="233"/>
                </a:lnTo>
                <a:lnTo>
                  <a:pt x="3702" y="233"/>
                </a:lnTo>
                <a:lnTo>
                  <a:pt x="3703" y="232"/>
                </a:lnTo>
                <a:lnTo>
                  <a:pt x="3704" y="231"/>
                </a:lnTo>
                <a:lnTo>
                  <a:pt x="3705" y="230"/>
                </a:lnTo>
                <a:lnTo>
                  <a:pt x="3706" y="229"/>
                </a:lnTo>
                <a:lnTo>
                  <a:pt x="3707" y="227"/>
                </a:lnTo>
                <a:lnTo>
                  <a:pt x="3708" y="227"/>
                </a:lnTo>
                <a:lnTo>
                  <a:pt x="3709" y="226"/>
                </a:lnTo>
                <a:lnTo>
                  <a:pt x="3710" y="226"/>
                </a:lnTo>
                <a:lnTo>
                  <a:pt x="3711" y="226"/>
                </a:lnTo>
                <a:lnTo>
                  <a:pt x="3712" y="226"/>
                </a:lnTo>
                <a:lnTo>
                  <a:pt x="3713" y="229"/>
                </a:lnTo>
                <a:lnTo>
                  <a:pt x="3714" y="230"/>
                </a:lnTo>
                <a:lnTo>
                  <a:pt x="3715" y="228"/>
                </a:lnTo>
                <a:lnTo>
                  <a:pt x="3716" y="226"/>
                </a:lnTo>
                <a:lnTo>
                  <a:pt x="3717" y="224"/>
                </a:lnTo>
                <a:lnTo>
                  <a:pt x="3718" y="222"/>
                </a:lnTo>
                <a:lnTo>
                  <a:pt x="3719" y="221"/>
                </a:lnTo>
                <a:lnTo>
                  <a:pt x="3720" y="223"/>
                </a:lnTo>
                <a:lnTo>
                  <a:pt x="3721" y="222"/>
                </a:lnTo>
                <a:lnTo>
                  <a:pt x="3722" y="222"/>
                </a:lnTo>
                <a:lnTo>
                  <a:pt x="3722" y="222"/>
                </a:lnTo>
                <a:lnTo>
                  <a:pt x="3723" y="222"/>
                </a:lnTo>
                <a:lnTo>
                  <a:pt x="3724" y="222"/>
                </a:lnTo>
                <a:lnTo>
                  <a:pt x="3725" y="222"/>
                </a:lnTo>
                <a:lnTo>
                  <a:pt x="3726" y="222"/>
                </a:lnTo>
                <a:lnTo>
                  <a:pt x="3727" y="222"/>
                </a:lnTo>
                <a:lnTo>
                  <a:pt x="3728" y="222"/>
                </a:lnTo>
                <a:lnTo>
                  <a:pt x="3729" y="222"/>
                </a:lnTo>
                <a:lnTo>
                  <a:pt x="3730" y="221"/>
                </a:lnTo>
                <a:lnTo>
                  <a:pt x="3731" y="221"/>
                </a:lnTo>
                <a:lnTo>
                  <a:pt x="3732" y="221"/>
                </a:lnTo>
                <a:lnTo>
                  <a:pt x="3733" y="221"/>
                </a:lnTo>
                <a:lnTo>
                  <a:pt x="3734" y="221"/>
                </a:lnTo>
                <a:lnTo>
                  <a:pt x="3735" y="221"/>
                </a:lnTo>
                <a:lnTo>
                  <a:pt x="3736" y="221"/>
                </a:lnTo>
                <a:lnTo>
                  <a:pt x="3737" y="221"/>
                </a:lnTo>
                <a:lnTo>
                  <a:pt x="3738" y="221"/>
                </a:lnTo>
                <a:lnTo>
                  <a:pt x="3739" y="221"/>
                </a:lnTo>
                <a:lnTo>
                  <a:pt x="3740" y="221"/>
                </a:lnTo>
                <a:lnTo>
                  <a:pt x="3741" y="221"/>
                </a:lnTo>
                <a:lnTo>
                  <a:pt x="3742" y="220"/>
                </a:lnTo>
                <a:lnTo>
                  <a:pt x="3743" y="220"/>
                </a:lnTo>
                <a:lnTo>
                  <a:pt x="3744" y="220"/>
                </a:lnTo>
                <a:lnTo>
                  <a:pt x="3745" y="220"/>
                </a:lnTo>
                <a:lnTo>
                  <a:pt x="3746" y="219"/>
                </a:lnTo>
                <a:lnTo>
                  <a:pt x="3747" y="218"/>
                </a:lnTo>
                <a:lnTo>
                  <a:pt x="3748" y="217"/>
                </a:lnTo>
                <a:lnTo>
                  <a:pt x="3749" y="217"/>
                </a:lnTo>
                <a:lnTo>
                  <a:pt x="3750" y="217"/>
                </a:lnTo>
                <a:lnTo>
                  <a:pt x="3751" y="217"/>
                </a:lnTo>
                <a:lnTo>
                  <a:pt x="3752" y="217"/>
                </a:lnTo>
                <a:lnTo>
                  <a:pt x="3753" y="217"/>
                </a:lnTo>
                <a:lnTo>
                  <a:pt x="3753" y="218"/>
                </a:lnTo>
                <a:lnTo>
                  <a:pt x="3754" y="218"/>
                </a:lnTo>
                <a:lnTo>
                  <a:pt x="3755" y="218"/>
                </a:lnTo>
                <a:lnTo>
                  <a:pt x="3756" y="218"/>
                </a:lnTo>
                <a:lnTo>
                  <a:pt x="3757" y="218"/>
                </a:lnTo>
                <a:lnTo>
                  <a:pt x="3758" y="218"/>
                </a:lnTo>
                <a:lnTo>
                  <a:pt x="3759" y="218"/>
                </a:lnTo>
                <a:lnTo>
                  <a:pt x="3760" y="219"/>
                </a:lnTo>
                <a:lnTo>
                  <a:pt x="3761" y="219"/>
                </a:lnTo>
                <a:lnTo>
                  <a:pt x="3762" y="220"/>
                </a:lnTo>
                <a:lnTo>
                  <a:pt x="3763" y="221"/>
                </a:lnTo>
                <a:lnTo>
                  <a:pt x="3764" y="221"/>
                </a:lnTo>
                <a:lnTo>
                  <a:pt x="3765" y="220"/>
                </a:lnTo>
                <a:lnTo>
                  <a:pt x="3766" y="212"/>
                </a:lnTo>
                <a:lnTo>
                  <a:pt x="3767" y="201"/>
                </a:lnTo>
                <a:lnTo>
                  <a:pt x="3768" y="203"/>
                </a:lnTo>
                <a:lnTo>
                  <a:pt x="3769" y="209"/>
                </a:lnTo>
                <a:lnTo>
                  <a:pt x="3770" y="211"/>
                </a:lnTo>
                <a:lnTo>
                  <a:pt x="3771" y="213"/>
                </a:lnTo>
                <a:lnTo>
                  <a:pt x="3772" y="214"/>
                </a:lnTo>
                <a:lnTo>
                  <a:pt x="3773" y="215"/>
                </a:lnTo>
                <a:lnTo>
                  <a:pt x="3774" y="209"/>
                </a:lnTo>
                <a:lnTo>
                  <a:pt x="3775" y="210"/>
                </a:lnTo>
                <a:lnTo>
                  <a:pt x="3776" y="210"/>
                </a:lnTo>
                <a:lnTo>
                  <a:pt x="3777" y="210"/>
                </a:lnTo>
                <a:lnTo>
                  <a:pt x="3778" y="211"/>
                </a:lnTo>
                <a:lnTo>
                  <a:pt x="3779" y="211"/>
                </a:lnTo>
                <a:lnTo>
                  <a:pt x="3780" y="211"/>
                </a:lnTo>
                <a:lnTo>
                  <a:pt x="3781" y="212"/>
                </a:lnTo>
                <a:lnTo>
                  <a:pt x="3782" y="212"/>
                </a:lnTo>
                <a:lnTo>
                  <a:pt x="3783" y="212"/>
                </a:lnTo>
                <a:lnTo>
                  <a:pt x="3784" y="212"/>
                </a:lnTo>
                <a:lnTo>
                  <a:pt x="3784" y="212"/>
                </a:lnTo>
                <a:lnTo>
                  <a:pt x="3785" y="213"/>
                </a:lnTo>
                <a:lnTo>
                  <a:pt x="3786" y="213"/>
                </a:lnTo>
                <a:lnTo>
                  <a:pt x="3787" y="213"/>
                </a:lnTo>
                <a:lnTo>
                  <a:pt x="3788" y="213"/>
                </a:lnTo>
                <a:lnTo>
                  <a:pt x="3789" y="214"/>
                </a:lnTo>
                <a:lnTo>
                  <a:pt x="3790" y="214"/>
                </a:lnTo>
                <a:lnTo>
                  <a:pt x="3791" y="214"/>
                </a:lnTo>
                <a:lnTo>
                  <a:pt x="3792" y="214"/>
                </a:lnTo>
                <a:lnTo>
                  <a:pt x="3793" y="214"/>
                </a:lnTo>
                <a:lnTo>
                  <a:pt x="3794" y="214"/>
                </a:lnTo>
                <a:lnTo>
                  <a:pt x="3795" y="215"/>
                </a:lnTo>
                <a:lnTo>
                  <a:pt x="3796" y="215"/>
                </a:lnTo>
                <a:lnTo>
                  <a:pt x="3797" y="216"/>
                </a:lnTo>
                <a:lnTo>
                  <a:pt x="3798" y="216"/>
                </a:lnTo>
                <a:lnTo>
                  <a:pt x="3799" y="216"/>
                </a:lnTo>
                <a:lnTo>
                  <a:pt x="3800" y="217"/>
                </a:lnTo>
                <a:lnTo>
                  <a:pt x="3801" y="217"/>
                </a:lnTo>
                <a:lnTo>
                  <a:pt x="3802" y="218"/>
                </a:lnTo>
                <a:lnTo>
                  <a:pt x="3803" y="219"/>
                </a:lnTo>
                <a:lnTo>
                  <a:pt x="3804" y="219"/>
                </a:lnTo>
                <a:lnTo>
                  <a:pt x="3805" y="219"/>
                </a:lnTo>
                <a:lnTo>
                  <a:pt x="3806" y="219"/>
                </a:lnTo>
                <a:lnTo>
                  <a:pt x="3807" y="220"/>
                </a:lnTo>
                <a:lnTo>
                  <a:pt x="3808" y="220"/>
                </a:lnTo>
                <a:lnTo>
                  <a:pt x="3809" y="220"/>
                </a:lnTo>
                <a:lnTo>
                  <a:pt x="3810" y="220"/>
                </a:lnTo>
                <a:lnTo>
                  <a:pt x="3811" y="220"/>
                </a:lnTo>
                <a:lnTo>
                  <a:pt x="3812" y="220"/>
                </a:lnTo>
                <a:lnTo>
                  <a:pt x="3813" y="220"/>
                </a:lnTo>
                <a:lnTo>
                  <a:pt x="3814" y="219"/>
                </a:lnTo>
                <a:lnTo>
                  <a:pt x="3815" y="217"/>
                </a:lnTo>
                <a:lnTo>
                  <a:pt x="3816" y="214"/>
                </a:lnTo>
                <a:lnTo>
                  <a:pt x="3817" y="212"/>
                </a:lnTo>
                <a:lnTo>
                  <a:pt x="3818" y="213"/>
                </a:lnTo>
                <a:lnTo>
                  <a:pt x="3819" y="218"/>
                </a:lnTo>
                <a:lnTo>
                  <a:pt x="3820" y="236"/>
                </a:lnTo>
                <a:lnTo>
                  <a:pt x="3821" y="236"/>
                </a:lnTo>
                <a:lnTo>
                  <a:pt x="3822" y="237"/>
                </a:lnTo>
                <a:lnTo>
                  <a:pt x="3823" y="237"/>
                </a:lnTo>
                <a:lnTo>
                  <a:pt x="3823" y="239"/>
                </a:lnTo>
                <a:lnTo>
                  <a:pt x="3824" y="239"/>
                </a:lnTo>
                <a:lnTo>
                  <a:pt x="3825" y="239"/>
                </a:lnTo>
                <a:lnTo>
                  <a:pt x="3826" y="239"/>
                </a:lnTo>
                <a:lnTo>
                  <a:pt x="3827" y="239"/>
                </a:lnTo>
                <a:lnTo>
                  <a:pt x="3828" y="238"/>
                </a:lnTo>
                <a:lnTo>
                  <a:pt x="3829" y="238"/>
                </a:lnTo>
                <a:lnTo>
                  <a:pt x="3830" y="239"/>
                </a:lnTo>
                <a:lnTo>
                  <a:pt x="3831" y="239"/>
                </a:lnTo>
                <a:lnTo>
                  <a:pt x="3832" y="239"/>
                </a:lnTo>
                <a:lnTo>
                  <a:pt x="3833" y="239"/>
                </a:lnTo>
                <a:lnTo>
                  <a:pt x="3834" y="238"/>
                </a:lnTo>
                <a:lnTo>
                  <a:pt x="3835" y="239"/>
                </a:lnTo>
                <a:lnTo>
                  <a:pt x="3836" y="239"/>
                </a:lnTo>
                <a:lnTo>
                  <a:pt x="3837" y="239"/>
                </a:lnTo>
                <a:lnTo>
                  <a:pt x="3838" y="239"/>
                </a:lnTo>
                <a:lnTo>
                  <a:pt x="3839" y="240"/>
                </a:lnTo>
                <a:lnTo>
                  <a:pt x="3840" y="241"/>
                </a:lnTo>
                <a:lnTo>
                  <a:pt x="3841" y="241"/>
                </a:lnTo>
                <a:lnTo>
                  <a:pt x="3842" y="242"/>
                </a:lnTo>
                <a:lnTo>
                  <a:pt x="3843" y="242"/>
                </a:lnTo>
                <a:lnTo>
                  <a:pt x="3844" y="243"/>
                </a:lnTo>
                <a:lnTo>
                  <a:pt x="3845" y="243"/>
                </a:lnTo>
                <a:lnTo>
                  <a:pt x="3846" y="243"/>
                </a:lnTo>
                <a:lnTo>
                  <a:pt x="3847" y="242"/>
                </a:lnTo>
                <a:lnTo>
                  <a:pt x="3848" y="242"/>
                </a:lnTo>
                <a:lnTo>
                  <a:pt x="3849" y="242"/>
                </a:lnTo>
                <a:lnTo>
                  <a:pt x="3850" y="242"/>
                </a:lnTo>
                <a:lnTo>
                  <a:pt x="3851" y="243"/>
                </a:lnTo>
                <a:lnTo>
                  <a:pt x="3852" y="246"/>
                </a:lnTo>
                <a:lnTo>
                  <a:pt x="3853" y="247"/>
                </a:lnTo>
                <a:lnTo>
                  <a:pt x="3854" y="248"/>
                </a:lnTo>
                <a:lnTo>
                  <a:pt x="3854" y="248"/>
                </a:lnTo>
                <a:lnTo>
                  <a:pt x="3855" y="248"/>
                </a:lnTo>
                <a:lnTo>
                  <a:pt x="3856" y="248"/>
                </a:lnTo>
                <a:lnTo>
                  <a:pt x="3857" y="248"/>
                </a:lnTo>
                <a:lnTo>
                  <a:pt x="3858" y="248"/>
                </a:lnTo>
                <a:lnTo>
                  <a:pt x="3859" y="248"/>
                </a:lnTo>
                <a:lnTo>
                  <a:pt x="3860" y="249"/>
                </a:lnTo>
                <a:lnTo>
                  <a:pt x="3861" y="249"/>
                </a:lnTo>
                <a:lnTo>
                  <a:pt x="3862" y="249"/>
                </a:lnTo>
                <a:lnTo>
                  <a:pt x="3863" y="249"/>
                </a:lnTo>
                <a:lnTo>
                  <a:pt x="3864" y="250"/>
                </a:lnTo>
                <a:lnTo>
                  <a:pt x="3865" y="250"/>
                </a:lnTo>
                <a:lnTo>
                  <a:pt x="3866" y="247"/>
                </a:lnTo>
                <a:lnTo>
                  <a:pt x="3867" y="240"/>
                </a:lnTo>
                <a:lnTo>
                  <a:pt x="3868" y="238"/>
                </a:lnTo>
                <a:lnTo>
                  <a:pt x="3869" y="239"/>
                </a:lnTo>
                <a:lnTo>
                  <a:pt x="3870" y="241"/>
                </a:lnTo>
                <a:lnTo>
                  <a:pt x="3871" y="238"/>
                </a:lnTo>
                <a:lnTo>
                  <a:pt x="3872" y="239"/>
                </a:lnTo>
                <a:lnTo>
                  <a:pt x="3873" y="238"/>
                </a:lnTo>
                <a:lnTo>
                  <a:pt x="3874" y="238"/>
                </a:lnTo>
                <a:lnTo>
                  <a:pt x="3875" y="237"/>
                </a:lnTo>
                <a:lnTo>
                  <a:pt x="3876" y="237"/>
                </a:lnTo>
                <a:lnTo>
                  <a:pt x="3877" y="237"/>
                </a:lnTo>
                <a:lnTo>
                  <a:pt x="3878" y="237"/>
                </a:lnTo>
                <a:lnTo>
                  <a:pt x="3879" y="236"/>
                </a:lnTo>
                <a:lnTo>
                  <a:pt x="3880" y="236"/>
                </a:lnTo>
                <a:lnTo>
                  <a:pt x="3881" y="236"/>
                </a:lnTo>
                <a:lnTo>
                  <a:pt x="3882" y="236"/>
                </a:lnTo>
                <a:lnTo>
                  <a:pt x="3883" y="236"/>
                </a:lnTo>
                <a:lnTo>
                  <a:pt x="3884" y="236"/>
                </a:lnTo>
                <a:lnTo>
                  <a:pt x="3885" y="237"/>
                </a:lnTo>
                <a:lnTo>
                  <a:pt x="3885" y="237"/>
                </a:lnTo>
                <a:lnTo>
                  <a:pt x="3886" y="237"/>
                </a:lnTo>
                <a:lnTo>
                  <a:pt x="3887" y="237"/>
                </a:lnTo>
                <a:lnTo>
                  <a:pt x="3888" y="237"/>
                </a:lnTo>
                <a:lnTo>
                  <a:pt x="3889" y="237"/>
                </a:lnTo>
                <a:lnTo>
                  <a:pt x="3890" y="237"/>
                </a:lnTo>
                <a:lnTo>
                  <a:pt x="3891" y="237"/>
                </a:lnTo>
                <a:lnTo>
                  <a:pt x="3892" y="237"/>
                </a:lnTo>
                <a:lnTo>
                  <a:pt x="3893" y="237"/>
                </a:lnTo>
                <a:lnTo>
                  <a:pt x="3894" y="237"/>
                </a:lnTo>
                <a:lnTo>
                  <a:pt x="3895" y="237"/>
                </a:lnTo>
                <a:lnTo>
                  <a:pt x="3896" y="237"/>
                </a:lnTo>
                <a:lnTo>
                  <a:pt x="3897" y="237"/>
                </a:lnTo>
                <a:lnTo>
                  <a:pt x="3898" y="237"/>
                </a:lnTo>
                <a:lnTo>
                  <a:pt x="3899" y="237"/>
                </a:lnTo>
                <a:lnTo>
                  <a:pt x="3900" y="238"/>
                </a:lnTo>
                <a:lnTo>
                  <a:pt x="3901" y="238"/>
                </a:lnTo>
                <a:lnTo>
                  <a:pt x="3902" y="238"/>
                </a:lnTo>
                <a:lnTo>
                  <a:pt x="3903" y="238"/>
                </a:lnTo>
                <a:lnTo>
                  <a:pt x="3904" y="238"/>
                </a:lnTo>
                <a:lnTo>
                  <a:pt x="3905" y="239"/>
                </a:lnTo>
                <a:lnTo>
                  <a:pt x="3906" y="239"/>
                </a:lnTo>
                <a:lnTo>
                  <a:pt x="3907" y="239"/>
                </a:lnTo>
                <a:lnTo>
                  <a:pt x="3908" y="239"/>
                </a:lnTo>
                <a:lnTo>
                  <a:pt x="3909" y="239"/>
                </a:lnTo>
                <a:lnTo>
                  <a:pt x="3910" y="239"/>
                </a:lnTo>
                <a:lnTo>
                  <a:pt x="3911" y="238"/>
                </a:lnTo>
                <a:lnTo>
                  <a:pt x="3912" y="238"/>
                </a:lnTo>
                <a:lnTo>
                  <a:pt x="3913" y="237"/>
                </a:lnTo>
                <a:lnTo>
                  <a:pt x="3914" y="236"/>
                </a:lnTo>
                <a:lnTo>
                  <a:pt x="3915" y="234"/>
                </a:lnTo>
                <a:lnTo>
                  <a:pt x="3916" y="232"/>
                </a:lnTo>
                <a:lnTo>
                  <a:pt x="3917" y="231"/>
                </a:lnTo>
                <a:lnTo>
                  <a:pt x="3917" y="230"/>
                </a:lnTo>
                <a:lnTo>
                  <a:pt x="3918" y="243"/>
                </a:lnTo>
                <a:lnTo>
                  <a:pt x="3919" y="245"/>
                </a:lnTo>
                <a:lnTo>
                  <a:pt x="3920" y="245"/>
                </a:lnTo>
                <a:lnTo>
                  <a:pt x="3921" y="246"/>
                </a:lnTo>
                <a:lnTo>
                  <a:pt x="3922" y="245"/>
                </a:lnTo>
                <a:lnTo>
                  <a:pt x="3923" y="246"/>
                </a:lnTo>
                <a:lnTo>
                  <a:pt x="3924" y="246"/>
                </a:lnTo>
                <a:lnTo>
                  <a:pt x="3925" y="246"/>
                </a:lnTo>
                <a:lnTo>
                  <a:pt x="3926" y="246"/>
                </a:lnTo>
                <a:lnTo>
                  <a:pt x="3927" y="246"/>
                </a:lnTo>
                <a:lnTo>
                  <a:pt x="3928" y="246"/>
                </a:lnTo>
                <a:lnTo>
                  <a:pt x="3929" y="246"/>
                </a:lnTo>
                <a:lnTo>
                  <a:pt x="3930" y="246"/>
                </a:lnTo>
                <a:lnTo>
                  <a:pt x="3931" y="246"/>
                </a:lnTo>
                <a:lnTo>
                  <a:pt x="3932" y="246"/>
                </a:lnTo>
                <a:lnTo>
                  <a:pt x="3933" y="246"/>
                </a:lnTo>
                <a:lnTo>
                  <a:pt x="3934" y="246"/>
                </a:lnTo>
                <a:lnTo>
                  <a:pt x="3935" y="246"/>
                </a:lnTo>
                <a:lnTo>
                  <a:pt x="3936" y="246"/>
                </a:lnTo>
                <a:lnTo>
                  <a:pt x="3937" y="246"/>
                </a:lnTo>
                <a:lnTo>
                  <a:pt x="3938" y="246"/>
                </a:lnTo>
                <a:lnTo>
                  <a:pt x="3939" y="245"/>
                </a:lnTo>
                <a:lnTo>
                  <a:pt x="3940" y="245"/>
                </a:lnTo>
                <a:lnTo>
                  <a:pt x="3941" y="246"/>
                </a:lnTo>
                <a:lnTo>
                  <a:pt x="3942" y="245"/>
                </a:lnTo>
                <a:lnTo>
                  <a:pt x="3943" y="245"/>
                </a:lnTo>
                <a:lnTo>
                  <a:pt x="3944" y="245"/>
                </a:lnTo>
                <a:lnTo>
                  <a:pt x="3945" y="245"/>
                </a:lnTo>
                <a:lnTo>
                  <a:pt x="3946" y="244"/>
                </a:lnTo>
                <a:lnTo>
                  <a:pt x="3947" y="244"/>
                </a:lnTo>
                <a:lnTo>
                  <a:pt x="3948" y="245"/>
                </a:lnTo>
                <a:lnTo>
                  <a:pt x="3948" y="246"/>
                </a:lnTo>
                <a:lnTo>
                  <a:pt x="3949" y="249"/>
                </a:lnTo>
                <a:lnTo>
                  <a:pt x="3950" y="251"/>
                </a:lnTo>
                <a:lnTo>
                  <a:pt x="3951" y="252"/>
                </a:lnTo>
                <a:lnTo>
                  <a:pt x="3952" y="252"/>
                </a:lnTo>
                <a:lnTo>
                  <a:pt x="3953" y="252"/>
                </a:lnTo>
                <a:lnTo>
                  <a:pt x="3954" y="252"/>
                </a:lnTo>
                <a:lnTo>
                  <a:pt x="3955" y="252"/>
                </a:lnTo>
                <a:lnTo>
                  <a:pt x="3956" y="252"/>
                </a:lnTo>
                <a:lnTo>
                  <a:pt x="3957" y="252"/>
                </a:lnTo>
                <a:lnTo>
                  <a:pt x="3958" y="252"/>
                </a:lnTo>
                <a:lnTo>
                  <a:pt x="3959" y="251"/>
                </a:lnTo>
                <a:lnTo>
                  <a:pt x="3960" y="251"/>
                </a:lnTo>
                <a:lnTo>
                  <a:pt x="3961" y="251"/>
                </a:lnTo>
                <a:lnTo>
                  <a:pt x="3962" y="251"/>
                </a:lnTo>
                <a:lnTo>
                  <a:pt x="3963" y="251"/>
                </a:lnTo>
                <a:lnTo>
                  <a:pt x="3964" y="251"/>
                </a:lnTo>
                <a:lnTo>
                  <a:pt x="3965" y="251"/>
                </a:lnTo>
                <a:lnTo>
                  <a:pt x="3966" y="251"/>
                </a:lnTo>
                <a:lnTo>
                  <a:pt x="3967" y="250"/>
                </a:lnTo>
                <a:lnTo>
                  <a:pt x="3968" y="246"/>
                </a:lnTo>
                <a:lnTo>
                  <a:pt x="3969" y="247"/>
                </a:lnTo>
                <a:lnTo>
                  <a:pt x="3970" y="248"/>
                </a:lnTo>
                <a:lnTo>
                  <a:pt x="3971" y="250"/>
                </a:lnTo>
                <a:lnTo>
                  <a:pt x="3972" y="251"/>
                </a:lnTo>
                <a:lnTo>
                  <a:pt x="3973" y="252"/>
                </a:lnTo>
                <a:lnTo>
                  <a:pt x="3974" y="252"/>
                </a:lnTo>
                <a:lnTo>
                  <a:pt x="3975" y="251"/>
                </a:lnTo>
                <a:lnTo>
                  <a:pt x="3976" y="245"/>
                </a:lnTo>
                <a:lnTo>
                  <a:pt x="3977" y="245"/>
                </a:lnTo>
                <a:lnTo>
                  <a:pt x="3978" y="245"/>
                </a:lnTo>
                <a:lnTo>
                  <a:pt x="3979" y="245"/>
                </a:lnTo>
                <a:lnTo>
                  <a:pt x="3979" y="245"/>
                </a:lnTo>
                <a:lnTo>
                  <a:pt x="3980" y="245"/>
                </a:lnTo>
                <a:lnTo>
                  <a:pt x="3981" y="245"/>
                </a:lnTo>
                <a:lnTo>
                  <a:pt x="3982" y="245"/>
                </a:lnTo>
                <a:lnTo>
                  <a:pt x="3983" y="245"/>
                </a:lnTo>
                <a:lnTo>
                  <a:pt x="3984" y="245"/>
                </a:lnTo>
                <a:lnTo>
                  <a:pt x="3985" y="245"/>
                </a:lnTo>
                <a:lnTo>
                  <a:pt x="3986" y="245"/>
                </a:lnTo>
                <a:lnTo>
                  <a:pt x="3987" y="245"/>
                </a:lnTo>
                <a:lnTo>
                  <a:pt x="3988" y="245"/>
                </a:lnTo>
                <a:lnTo>
                  <a:pt x="3989" y="245"/>
                </a:lnTo>
                <a:lnTo>
                  <a:pt x="3990" y="246"/>
                </a:lnTo>
                <a:lnTo>
                  <a:pt x="3991" y="246"/>
                </a:lnTo>
                <a:lnTo>
                  <a:pt x="3992" y="245"/>
                </a:lnTo>
                <a:lnTo>
                  <a:pt x="3993" y="245"/>
                </a:lnTo>
                <a:lnTo>
                  <a:pt x="3994" y="245"/>
                </a:lnTo>
                <a:lnTo>
                  <a:pt x="3995" y="245"/>
                </a:lnTo>
                <a:lnTo>
                  <a:pt x="3996" y="245"/>
                </a:lnTo>
                <a:lnTo>
                  <a:pt x="3997" y="245"/>
                </a:lnTo>
                <a:lnTo>
                  <a:pt x="3998" y="245"/>
                </a:lnTo>
                <a:lnTo>
                  <a:pt x="3999" y="245"/>
                </a:lnTo>
                <a:lnTo>
                  <a:pt x="4000" y="246"/>
                </a:lnTo>
                <a:lnTo>
                  <a:pt x="4001" y="246"/>
                </a:lnTo>
                <a:lnTo>
                  <a:pt x="4002" y="246"/>
                </a:lnTo>
                <a:lnTo>
                  <a:pt x="4003" y="246"/>
                </a:lnTo>
                <a:lnTo>
                  <a:pt x="4004" y="246"/>
                </a:lnTo>
                <a:lnTo>
                  <a:pt x="4005" y="246"/>
                </a:lnTo>
                <a:lnTo>
                  <a:pt x="4006" y="246"/>
                </a:lnTo>
                <a:lnTo>
                  <a:pt x="4007" y="247"/>
                </a:lnTo>
                <a:lnTo>
                  <a:pt x="4008" y="247"/>
                </a:lnTo>
                <a:lnTo>
                  <a:pt x="4009" y="247"/>
                </a:lnTo>
                <a:lnTo>
                  <a:pt x="4010" y="247"/>
                </a:lnTo>
                <a:lnTo>
                  <a:pt x="4010" y="247"/>
                </a:lnTo>
                <a:lnTo>
                  <a:pt x="4011" y="247"/>
                </a:lnTo>
                <a:lnTo>
                  <a:pt x="4012" y="247"/>
                </a:lnTo>
                <a:lnTo>
                  <a:pt x="4013" y="246"/>
                </a:lnTo>
                <a:lnTo>
                  <a:pt x="4014" y="245"/>
                </a:lnTo>
                <a:lnTo>
                  <a:pt x="4015" y="243"/>
                </a:lnTo>
                <a:lnTo>
                  <a:pt x="4016" y="242"/>
                </a:lnTo>
                <a:lnTo>
                  <a:pt x="4017" y="241"/>
                </a:lnTo>
                <a:lnTo>
                  <a:pt x="4018" y="240"/>
                </a:lnTo>
                <a:lnTo>
                  <a:pt x="4019" y="245"/>
                </a:lnTo>
                <a:lnTo>
                  <a:pt x="4020" y="245"/>
                </a:lnTo>
                <a:lnTo>
                  <a:pt x="4021" y="245"/>
                </a:lnTo>
                <a:lnTo>
                  <a:pt x="4022" y="246"/>
                </a:lnTo>
                <a:lnTo>
                  <a:pt x="4023" y="246"/>
                </a:lnTo>
                <a:lnTo>
                  <a:pt x="4024" y="246"/>
                </a:lnTo>
                <a:lnTo>
                  <a:pt x="4025" y="246"/>
                </a:lnTo>
                <a:lnTo>
                  <a:pt x="4026" y="246"/>
                </a:lnTo>
                <a:lnTo>
                  <a:pt x="4027" y="246"/>
                </a:lnTo>
                <a:lnTo>
                  <a:pt x="4028" y="246"/>
                </a:lnTo>
                <a:lnTo>
                  <a:pt x="4029" y="246"/>
                </a:lnTo>
                <a:lnTo>
                  <a:pt x="4030" y="246"/>
                </a:lnTo>
                <a:lnTo>
                  <a:pt x="4031" y="246"/>
                </a:lnTo>
                <a:lnTo>
                  <a:pt x="4032" y="246"/>
                </a:lnTo>
                <a:lnTo>
                  <a:pt x="4033" y="246"/>
                </a:lnTo>
                <a:lnTo>
                  <a:pt x="4034" y="246"/>
                </a:lnTo>
                <a:lnTo>
                  <a:pt x="4035" y="247"/>
                </a:lnTo>
                <a:lnTo>
                  <a:pt x="4036" y="247"/>
                </a:lnTo>
                <a:lnTo>
                  <a:pt x="4037" y="247"/>
                </a:lnTo>
                <a:lnTo>
                  <a:pt x="4038" y="247"/>
                </a:lnTo>
                <a:lnTo>
                  <a:pt x="4039" y="247"/>
                </a:lnTo>
                <a:lnTo>
                  <a:pt x="4040" y="247"/>
                </a:lnTo>
                <a:lnTo>
                  <a:pt x="4041" y="247"/>
                </a:lnTo>
                <a:lnTo>
                  <a:pt x="4041" y="247"/>
                </a:lnTo>
                <a:lnTo>
                  <a:pt x="4042" y="247"/>
                </a:lnTo>
                <a:lnTo>
                  <a:pt x="4043" y="247"/>
                </a:lnTo>
                <a:lnTo>
                  <a:pt x="4044" y="246"/>
                </a:lnTo>
                <a:lnTo>
                  <a:pt x="4045" y="246"/>
                </a:lnTo>
                <a:lnTo>
                  <a:pt x="4046" y="246"/>
                </a:lnTo>
                <a:lnTo>
                  <a:pt x="4047" y="246"/>
                </a:lnTo>
                <a:lnTo>
                  <a:pt x="4048" y="246"/>
                </a:lnTo>
                <a:lnTo>
                  <a:pt x="4049" y="246"/>
                </a:lnTo>
                <a:lnTo>
                  <a:pt x="4050" y="246"/>
                </a:lnTo>
                <a:lnTo>
                  <a:pt x="4051" y="246"/>
                </a:lnTo>
                <a:lnTo>
                  <a:pt x="4052" y="246"/>
                </a:lnTo>
                <a:lnTo>
                  <a:pt x="4053" y="245"/>
                </a:lnTo>
                <a:lnTo>
                  <a:pt x="4054" y="245"/>
                </a:lnTo>
                <a:lnTo>
                  <a:pt x="4055" y="245"/>
                </a:lnTo>
                <a:lnTo>
                  <a:pt x="4056" y="245"/>
                </a:lnTo>
                <a:lnTo>
                  <a:pt x="4057" y="245"/>
                </a:lnTo>
                <a:lnTo>
                  <a:pt x="4058" y="245"/>
                </a:lnTo>
                <a:lnTo>
                  <a:pt x="4059" y="245"/>
                </a:lnTo>
                <a:lnTo>
                  <a:pt x="4060" y="245"/>
                </a:lnTo>
                <a:lnTo>
                  <a:pt x="4061" y="244"/>
                </a:lnTo>
                <a:lnTo>
                  <a:pt x="4062" y="244"/>
                </a:lnTo>
                <a:lnTo>
                  <a:pt x="4063" y="244"/>
                </a:lnTo>
                <a:lnTo>
                  <a:pt x="4064" y="244"/>
                </a:lnTo>
                <a:lnTo>
                  <a:pt x="4065" y="245"/>
                </a:lnTo>
                <a:lnTo>
                  <a:pt x="4066" y="245"/>
                </a:lnTo>
                <a:lnTo>
                  <a:pt x="4067" y="245"/>
                </a:lnTo>
                <a:lnTo>
                  <a:pt x="4068" y="245"/>
                </a:lnTo>
                <a:lnTo>
                  <a:pt x="4069" y="245"/>
                </a:lnTo>
                <a:lnTo>
                  <a:pt x="4070" y="244"/>
                </a:lnTo>
                <a:lnTo>
                  <a:pt x="4071" y="240"/>
                </a:lnTo>
                <a:lnTo>
                  <a:pt x="4072" y="239"/>
                </a:lnTo>
                <a:lnTo>
                  <a:pt x="4072" y="242"/>
                </a:lnTo>
                <a:lnTo>
                  <a:pt x="4073" y="243"/>
                </a:lnTo>
                <a:lnTo>
                  <a:pt x="4074" y="242"/>
                </a:lnTo>
                <a:lnTo>
                  <a:pt x="4075" y="242"/>
                </a:lnTo>
                <a:lnTo>
                  <a:pt x="4076" y="242"/>
                </a:lnTo>
                <a:lnTo>
                  <a:pt x="4077" y="240"/>
                </a:lnTo>
                <a:lnTo>
                  <a:pt x="4078" y="240"/>
                </a:lnTo>
                <a:lnTo>
                  <a:pt x="4079" y="240"/>
                </a:lnTo>
                <a:lnTo>
                  <a:pt x="4080" y="240"/>
                </a:lnTo>
                <a:lnTo>
                  <a:pt x="4081" y="240"/>
                </a:lnTo>
                <a:lnTo>
                  <a:pt x="4082" y="240"/>
                </a:lnTo>
                <a:lnTo>
                  <a:pt x="4083" y="240"/>
                </a:lnTo>
                <a:lnTo>
                  <a:pt x="4084" y="240"/>
                </a:lnTo>
                <a:lnTo>
                  <a:pt x="4085" y="240"/>
                </a:lnTo>
                <a:lnTo>
                  <a:pt x="4086" y="240"/>
                </a:lnTo>
                <a:lnTo>
                  <a:pt x="4087" y="241"/>
                </a:lnTo>
                <a:lnTo>
                  <a:pt x="4088" y="241"/>
                </a:lnTo>
                <a:lnTo>
                  <a:pt x="4089" y="241"/>
                </a:lnTo>
                <a:lnTo>
                  <a:pt x="4090" y="241"/>
                </a:lnTo>
                <a:lnTo>
                  <a:pt x="4091" y="241"/>
                </a:lnTo>
                <a:lnTo>
                  <a:pt x="4092" y="241"/>
                </a:lnTo>
                <a:lnTo>
                  <a:pt x="4093" y="241"/>
                </a:lnTo>
                <a:lnTo>
                  <a:pt x="4094" y="240"/>
                </a:lnTo>
                <a:lnTo>
                  <a:pt x="4095" y="240"/>
                </a:lnTo>
                <a:lnTo>
                  <a:pt x="4096" y="241"/>
                </a:lnTo>
                <a:lnTo>
                  <a:pt x="4097" y="241"/>
                </a:lnTo>
                <a:lnTo>
                  <a:pt x="4098" y="241"/>
                </a:lnTo>
                <a:lnTo>
                  <a:pt x="4099" y="241"/>
                </a:lnTo>
                <a:lnTo>
                  <a:pt x="4100" y="241"/>
                </a:lnTo>
                <a:lnTo>
                  <a:pt x="4101" y="242"/>
                </a:lnTo>
                <a:lnTo>
                  <a:pt x="4102" y="242"/>
                </a:lnTo>
                <a:lnTo>
                  <a:pt x="4103" y="242"/>
                </a:lnTo>
                <a:lnTo>
                  <a:pt x="4103" y="242"/>
                </a:lnTo>
                <a:lnTo>
                  <a:pt x="4104" y="243"/>
                </a:lnTo>
                <a:lnTo>
                  <a:pt x="4105" y="243"/>
                </a:lnTo>
                <a:lnTo>
                  <a:pt x="4106" y="244"/>
                </a:lnTo>
                <a:lnTo>
                  <a:pt x="4107" y="244"/>
                </a:lnTo>
                <a:lnTo>
                  <a:pt x="4108" y="244"/>
                </a:lnTo>
                <a:lnTo>
                  <a:pt x="4109" y="244"/>
                </a:lnTo>
                <a:lnTo>
                  <a:pt x="4110" y="244"/>
                </a:lnTo>
                <a:lnTo>
                  <a:pt x="4111" y="244"/>
                </a:lnTo>
                <a:lnTo>
                  <a:pt x="4112" y="245"/>
                </a:lnTo>
                <a:lnTo>
                  <a:pt x="4113" y="245"/>
                </a:lnTo>
                <a:lnTo>
                  <a:pt x="4114" y="248"/>
                </a:lnTo>
                <a:lnTo>
                  <a:pt x="4115" y="248"/>
                </a:lnTo>
                <a:lnTo>
                  <a:pt x="4116" y="247"/>
                </a:lnTo>
                <a:lnTo>
                  <a:pt x="4117" y="245"/>
                </a:lnTo>
                <a:lnTo>
                  <a:pt x="4118" y="245"/>
                </a:lnTo>
                <a:lnTo>
                  <a:pt x="4119" y="244"/>
                </a:lnTo>
                <a:lnTo>
                  <a:pt x="4120" y="243"/>
                </a:lnTo>
                <a:lnTo>
                  <a:pt x="4121" y="243"/>
                </a:lnTo>
                <a:lnTo>
                  <a:pt x="4122" y="243"/>
                </a:lnTo>
                <a:lnTo>
                  <a:pt x="4123" y="244"/>
                </a:lnTo>
                <a:lnTo>
                  <a:pt x="4124" y="244"/>
                </a:lnTo>
                <a:lnTo>
                  <a:pt x="4125" y="245"/>
                </a:lnTo>
                <a:lnTo>
                  <a:pt x="4126" y="245"/>
                </a:lnTo>
                <a:lnTo>
                  <a:pt x="4127" y="245"/>
                </a:lnTo>
                <a:lnTo>
                  <a:pt x="4128" y="245"/>
                </a:lnTo>
                <a:lnTo>
                  <a:pt x="4129" y="245"/>
                </a:lnTo>
                <a:lnTo>
                  <a:pt x="4130" y="246"/>
                </a:lnTo>
                <a:lnTo>
                  <a:pt x="4131" y="246"/>
                </a:lnTo>
                <a:lnTo>
                  <a:pt x="4132" y="246"/>
                </a:lnTo>
                <a:lnTo>
                  <a:pt x="4133" y="246"/>
                </a:lnTo>
                <a:lnTo>
                  <a:pt x="4134" y="246"/>
                </a:lnTo>
                <a:lnTo>
                  <a:pt x="4134" y="246"/>
                </a:lnTo>
                <a:lnTo>
                  <a:pt x="4135" y="246"/>
                </a:lnTo>
                <a:lnTo>
                  <a:pt x="4136" y="246"/>
                </a:lnTo>
                <a:lnTo>
                  <a:pt x="4137" y="246"/>
                </a:lnTo>
                <a:lnTo>
                  <a:pt x="4138" y="246"/>
                </a:lnTo>
                <a:lnTo>
                  <a:pt x="4139" y="246"/>
                </a:lnTo>
                <a:lnTo>
                  <a:pt x="4140" y="246"/>
                </a:lnTo>
                <a:lnTo>
                  <a:pt x="4141" y="246"/>
                </a:lnTo>
                <a:lnTo>
                  <a:pt x="4142" y="246"/>
                </a:lnTo>
                <a:lnTo>
                  <a:pt x="4143" y="246"/>
                </a:lnTo>
                <a:lnTo>
                  <a:pt x="4144" y="246"/>
                </a:lnTo>
                <a:lnTo>
                  <a:pt x="4145" y="246"/>
                </a:lnTo>
                <a:lnTo>
                  <a:pt x="4146" y="246"/>
                </a:lnTo>
                <a:lnTo>
                  <a:pt x="4147" y="245"/>
                </a:lnTo>
                <a:lnTo>
                  <a:pt x="4148" y="246"/>
                </a:lnTo>
                <a:lnTo>
                  <a:pt x="4149" y="246"/>
                </a:lnTo>
                <a:lnTo>
                  <a:pt x="4150" y="246"/>
                </a:lnTo>
                <a:lnTo>
                  <a:pt x="4151" y="247"/>
                </a:lnTo>
                <a:lnTo>
                  <a:pt x="4152" y="247"/>
                </a:lnTo>
                <a:lnTo>
                  <a:pt x="4153" y="249"/>
                </a:lnTo>
                <a:lnTo>
                  <a:pt x="4154" y="251"/>
                </a:lnTo>
                <a:lnTo>
                  <a:pt x="4155" y="252"/>
                </a:lnTo>
                <a:lnTo>
                  <a:pt x="4156" y="252"/>
                </a:lnTo>
                <a:lnTo>
                  <a:pt x="4157" y="252"/>
                </a:lnTo>
                <a:lnTo>
                  <a:pt x="4158" y="252"/>
                </a:lnTo>
                <a:lnTo>
                  <a:pt x="4159" y="252"/>
                </a:lnTo>
                <a:lnTo>
                  <a:pt x="4160" y="252"/>
                </a:lnTo>
                <a:lnTo>
                  <a:pt x="4161" y="252"/>
                </a:lnTo>
                <a:lnTo>
                  <a:pt x="4162" y="252"/>
                </a:lnTo>
                <a:lnTo>
                  <a:pt x="4163" y="251"/>
                </a:lnTo>
                <a:lnTo>
                  <a:pt x="4164" y="251"/>
                </a:lnTo>
                <a:lnTo>
                  <a:pt x="4165" y="251"/>
                </a:lnTo>
                <a:lnTo>
                  <a:pt x="4166" y="251"/>
                </a:lnTo>
                <a:lnTo>
                  <a:pt x="4166" y="251"/>
                </a:lnTo>
                <a:lnTo>
                  <a:pt x="4167" y="251"/>
                </a:lnTo>
                <a:lnTo>
                  <a:pt x="4168" y="251"/>
                </a:lnTo>
                <a:lnTo>
                  <a:pt x="4169" y="251"/>
                </a:lnTo>
                <a:lnTo>
                  <a:pt x="4170" y="250"/>
                </a:lnTo>
                <a:lnTo>
                  <a:pt x="4171" y="245"/>
                </a:lnTo>
                <a:lnTo>
                  <a:pt x="4172" y="245"/>
                </a:lnTo>
                <a:lnTo>
                  <a:pt x="4173" y="244"/>
                </a:lnTo>
                <a:lnTo>
                  <a:pt x="4174" y="244"/>
                </a:lnTo>
                <a:lnTo>
                  <a:pt x="4175" y="246"/>
                </a:lnTo>
                <a:lnTo>
                  <a:pt x="4176" y="246"/>
                </a:lnTo>
                <a:lnTo>
                  <a:pt x="4177" y="245"/>
                </a:lnTo>
                <a:lnTo>
                  <a:pt x="4178" y="245"/>
                </a:lnTo>
                <a:lnTo>
                  <a:pt x="4179" y="245"/>
                </a:lnTo>
                <a:lnTo>
                  <a:pt x="4180" y="244"/>
                </a:lnTo>
                <a:lnTo>
                  <a:pt x="4181" y="244"/>
                </a:lnTo>
                <a:lnTo>
                  <a:pt x="4182" y="244"/>
                </a:lnTo>
                <a:lnTo>
                  <a:pt x="4183" y="244"/>
                </a:lnTo>
                <a:lnTo>
                  <a:pt x="4184" y="244"/>
                </a:lnTo>
                <a:lnTo>
                  <a:pt x="4185" y="244"/>
                </a:lnTo>
                <a:lnTo>
                  <a:pt x="4186" y="245"/>
                </a:lnTo>
                <a:lnTo>
                  <a:pt x="4187" y="245"/>
                </a:lnTo>
                <a:lnTo>
                  <a:pt x="4188" y="245"/>
                </a:lnTo>
                <a:lnTo>
                  <a:pt x="4189" y="245"/>
                </a:lnTo>
                <a:lnTo>
                  <a:pt x="4190" y="245"/>
                </a:lnTo>
                <a:lnTo>
                  <a:pt x="4191" y="245"/>
                </a:lnTo>
                <a:lnTo>
                  <a:pt x="4192" y="245"/>
                </a:lnTo>
                <a:lnTo>
                  <a:pt x="4193" y="245"/>
                </a:lnTo>
                <a:lnTo>
                  <a:pt x="4194" y="245"/>
                </a:lnTo>
                <a:lnTo>
                  <a:pt x="4195" y="245"/>
                </a:lnTo>
                <a:lnTo>
                  <a:pt x="4196" y="245"/>
                </a:lnTo>
                <a:lnTo>
                  <a:pt x="4197" y="245"/>
                </a:lnTo>
                <a:lnTo>
                  <a:pt x="4197" y="246"/>
                </a:lnTo>
                <a:lnTo>
                  <a:pt x="4198" y="246"/>
                </a:lnTo>
                <a:lnTo>
                  <a:pt x="4199" y="246"/>
                </a:lnTo>
                <a:lnTo>
                  <a:pt x="4200" y="246"/>
                </a:lnTo>
                <a:lnTo>
                  <a:pt x="4201" y="246"/>
                </a:lnTo>
                <a:lnTo>
                  <a:pt x="4202" y="246"/>
                </a:lnTo>
                <a:lnTo>
                  <a:pt x="4203" y="246"/>
                </a:lnTo>
                <a:lnTo>
                  <a:pt x="4204" y="246"/>
                </a:lnTo>
                <a:lnTo>
                  <a:pt x="4205" y="247"/>
                </a:lnTo>
                <a:lnTo>
                  <a:pt x="4206" y="247"/>
                </a:lnTo>
                <a:lnTo>
                  <a:pt x="4207" y="247"/>
                </a:lnTo>
                <a:lnTo>
                  <a:pt x="4208" y="247"/>
                </a:lnTo>
                <a:lnTo>
                  <a:pt x="4209" y="247"/>
                </a:lnTo>
                <a:lnTo>
                  <a:pt x="4210" y="247"/>
                </a:lnTo>
                <a:lnTo>
                  <a:pt x="4211" y="247"/>
                </a:lnTo>
                <a:lnTo>
                  <a:pt x="4212" y="247"/>
                </a:lnTo>
                <a:lnTo>
                  <a:pt x="4213" y="247"/>
                </a:lnTo>
                <a:lnTo>
                  <a:pt x="4214" y="247"/>
                </a:lnTo>
                <a:lnTo>
                  <a:pt x="4215" y="247"/>
                </a:lnTo>
                <a:lnTo>
                  <a:pt x="4216" y="248"/>
                </a:lnTo>
                <a:lnTo>
                  <a:pt x="4217" y="249"/>
                </a:lnTo>
                <a:lnTo>
                  <a:pt x="4218" y="247"/>
                </a:lnTo>
                <a:lnTo>
                  <a:pt x="4219" y="246"/>
                </a:lnTo>
                <a:lnTo>
                  <a:pt x="4220" y="245"/>
                </a:lnTo>
                <a:lnTo>
                  <a:pt x="4221" y="245"/>
                </a:lnTo>
                <a:lnTo>
                  <a:pt x="4222" y="245"/>
                </a:lnTo>
                <a:lnTo>
                  <a:pt x="4223" y="250"/>
                </a:lnTo>
                <a:lnTo>
                  <a:pt x="4224" y="250"/>
                </a:lnTo>
                <a:lnTo>
                  <a:pt x="4225" y="250"/>
                </a:lnTo>
                <a:lnTo>
                  <a:pt x="4226" y="250"/>
                </a:lnTo>
                <a:lnTo>
                  <a:pt x="4227" y="250"/>
                </a:lnTo>
                <a:lnTo>
                  <a:pt x="4228" y="250"/>
                </a:lnTo>
                <a:lnTo>
                  <a:pt x="4228" y="250"/>
                </a:lnTo>
                <a:lnTo>
                  <a:pt x="4229" y="250"/>
                </a:lnTo>
                <a:lnTo>
                  <a:pt x="4230" y="250"/>
                </a:lnTo>
                <a:lnTo>
                  <a:pt x="4231" y="250"/>
                </a:lnTo>
                <a:lnTo>
                  <a:pt x="4232" y="250"/>
                </a:lnTo>
                <a:lnTo>
                  <a:pt x="4233" y="250"/>
                </a:lnTo>
                <a:lnTo>
                  <a:pt x="4234" y="250"/>
                </a:lnTo>
                <a:lnTo>
                  <a:pt x="4235" y="250"/>
                </a:lnTo>
                <a:lnTo>
                  <a:pt x="4236" y="250"/>
                </a:lnTo>
                <a:lnTo>
                  <a:pt x="4237" y="250"/>
                </a:lnTo>
                <a:lnTo>
                  <a:pt x="4238" y="250"/>
                </a:lnTo>
                <a:lnTo>
                  <a:pt x="4239" y="250"/>
                </a:lnTo>
                <a:lnTo>
                  <a:pt x="4240" y="250"/>
                </a:lnTo>
                <a:lnTo>
                  <a:pt x="4241" y="250"/>
                </a:lnTo>
                <a:lnTo>
                  <a:pt x="4242" y="250"/>
                </a:lnTo>
                <a:lnTo>
                  <a:pt x="4243" y="250"/>
                </a:lnTo>
                <a:lnTo>
                  <a:pt x="4244" y="250"/>
                </a:lnTo>
                <a:lnTo>
                  <a:pt x="4245" y="249"/>
                </a:lnTo>
                <a:lnTo>
                  <a:pt x="4246" y="249"/>
                </a:lnTo>
                <a:lnTo>
                  <a:pt x="4247" y="248"/>
                </a:lnTo>
                <a:lnTo>
                  <a:pt x="4248" y="247"/>
                </a:lnTo>
                <a:lnTo>
                  <a:pt x="4249" y="247"/>
                </a:lnTo>
                <a:lnTo>
                  <a:pt x="4250" y="246"/>
                </a:lnTo>
                <a:lnTo>
                  <a:pt x="4251" y="246"/>
                </a:lnTo>
                <a:lnTo>
                  <a:pt x="4252" y="246"/>
                </a:lnTo>
                <a:lnTo>
                  <a:pt x="4253" y="246"/>
                </a:lnTo>
                <a:lnTo>
                  <a:pt x="4254" y="246"/>
                </a:lnTo>
                <a:lnTo>
                  <a:pt x="4255" y="247"/>
                </a:lnTo>
                <a:lnTo>
                  <a:pt x="4256" y="248"/>
                </a:lnTo>
                <a:lnTo>
                  <a:pt x="4257" y="248"/>
                </a:lnTo>
                <a:lnTo>
                  <a:pt x="4258" y="249"/>
                </a:lnTo>
                <a:lnTo>
                  <a:pt x="4259" y="249"/>
                </a:lnTo>
                <a:lnTo>
                  <a:pt x="4259" y="249"/>
                </a:lnTo>
                <a:lnTo>
                  <a:pt x="4260" y="248"/>
                </a:lnTo>
                <a:lnTo>
                  <a:pt x="4261" y="248"/>
                </a:lnTo>
                <a:lnTo>
                  <a:pt x="4262" y="248"/>
                </a:lnTo>
                <a:lnTo>
                  <a:pt x="4263" y="248"/>
                </a:lnTo>
                <a:lnTo>
                  <a:pt x="4264" y="248"/>
                </a:lnTo>
                <a:lnTo>
                  <a:pt x="4265" y="248"/>
                </a:lnTo>
                <a:lnTo>
                  <a:pt x="4266" y="248"/>
                </a:lnTo>
                <a:lnTo>
                  <a:pt x="4267" y="248"/>
                </a:lnTo>
                <a:lnTo>
                  <a:pt x="4268" y="248"/>
                </a:lnTo>
                <a:lnTo>
                  <a:pt x="4269" y="248"/>
                </a:lnTo>
                <a:lnTo>
                  <a:pt x="4270" y="248"/>
                </a:lnTo>
                <a:lnTo>
                  <a:pt x="4271" y="248"/>
                </a:lnTo>
                <a:lnTo>
                  <a:pt x="4272" y="248"/>
                </a:lnTo>
                <a:lnTo>
                  <a:pt x="4273" y="247"/>
                </a:lnTo>
                <a:lnTo>
                  <a:pt x="4274" y="245"/>
                </a:lnTo>
                <a:lnTo>
                  <a:pt x="4275" y="245"/>
                </a:lnTo>
                <a:lnTo>
                  <a:pt x="4276" y="244"/>
                </a:lnTo>
                <a:lnTo>
                  <a:pt x="4277" y="244"/>
                </a:lnTo>
                <a:lnTo>
                  <a:pt x="4278" y="246"/>
                </a:lnTo>
                <a:lnTo>
                  <a:pt x="4279" y="246"/>
                </a:lnTo>
                <a:lnTo>
                  <a:pt x="4280" y="242"/>
                </a:lnTo>
                <a:lnTo>
                  <a:pt x="4281" y="242"/>
                </a:lnTo>
                <a:lnTo>
                  <a:pt x="4282" y="240"/>
                </a:lnTo>
                <a:lnTo>
                  <a:pt x="4283" y="240"/>
                </a:lnTo>
                <a:lnTo>
                  <a:pt x="4284" y="240"/>
                </a:lnTo>
                <a:lnTo>
                  <a:pt x="4285" y="240"/>
                </a:lnTo>
                <a:lnTo>
                  <a:pt x="4286" y="240"/>
                </a:lnTo>
                <a:lnTo>
                  <a:pt x="4287" y="240"/>
                </a:lnTo>
                <a:lnTo>
                  <a:pt x="4288" y="240"/>
                </a:lnTo>
                <a:lnTo>
                  <a:pt x="4289" y="240"/>
                </a:lnTo>
                <a:lnTo>
                  <a:pt x="4290" y="241"/>
                </a:lnTo>
                <a:lnTo>
                  <a:pt x="4291" y="241"/>
                </a:lnTo>
                <a:lnTo>
                  <a:pt x="4292" y="241"/>
                </a:lnTo>
                <a:lnTo>
                  <a:pt x="4293" y="241"/>
                </a:lnTo>
                <a:lnTo>
                  <a:pt x="4294" y="241"/>
                </a:lnTo>
                <a:lnTo>
                  <a:pt x="4295" y="241"/>
                </a:lnTo>
                <a:lnTo>
                  <a:pt x="4296" y="241"/>
                </a:lnTo>
                <a:lnTo>
                  <a:pt x="4297" y="241"/>
                </a:lnTo>
                <a:lnTo>
                  <a:pt x="4298" y="241"/>
                </a:lnTo>
                <a:lnTo>
                  <a:pt x="4298" y="241"/>
                </a:lnTo>
                <a:lnTo>
                  <a:pt x="4299" y="241"/>
                </a:lnTo>
                <a:lnTo>
                  <a:pt x="4300" y="241"/>
                </a:lnTo>
                <a:lnTo>
                  <a:pt x="4301" y="241"/>
                </a:lnTo>
                <a:lnTo>
                  <a:pt x="4302" y="241"/>
                </a:lnTo>
                <a:lnTo>
                  <a:pt x="4303" y="241"/>
                </a:lnTo>
                <a:lnTo>
                  <a:pt x="4304" y="241"/>
                </a:lnTo>
                <a:lnTo>
                  <a:pt x="4305" y="241"/>
                </a:lnTo>
                <a:lnTo>
                  <a:pt x="4306" y="241"/>
                </a:lnTo>
                <a:lnTo>
                  <a:pt x="4307" y="241"/>
                </a:lnTo>
                <a:lnTo>
                  <a:pt x="4308" y="241"/>
                </a:lnTo>
                <a:lnTo>
                  <a:pt x="4309" y="241"/>
                </a:lnTo>
                <a:lnTo>
                  <a:pt x="4310" y="242"/>
                </a:lnTo>
                <a:lnTo>
                  <a:pt x="4311" y="242"/>
                </a:lnTo>
                <a:lnTo>
                  <a:pt x="4312" y="242"/>
                </a:lnTo>
                <a:lnTo>
                  <a:pt x="4313" y="242"/>
                </a:lnTo>
                <a:lnTo>
                  <a:pt x="4314" y="242"/>
                </a:lnTo>
                <a:lnTo>
                  <a:pt x="4315" y="242"/>
                </a:lnTo>
                <a:lnTo>
                  <a:pt x="4316" y="242"/>
                </a:lnTo>
                <a:lnTo>
                  <a:pt x="4317" y="242"/>
                </a:lnTo>
                <a:lnTo>
                  <a:pt x="4318" y="242"/>
                </a:lnTo>
                <a:lnTo>
                  <a:pt x="4319" y="242"/>
                </a:lnTo>
                <a:lnTo>
                  <a:pt x="4320" y="242"/>
                </a:lnTo>
                <a:lnTo>
                  <a:pt x="4321" y="240"/>
                </a:lnTo>
                <a:lnTo>
                  <a:pt x="4322" y="238"/>
                </a:lnTo>
                <a:lnTo>
                  <a:pt x="4323" y="237"/>
                </a:lnTo>
                <a:lnTo>
                  <a:pt x="4324" y="238"/>
                </a:lnTo>
                <a:lnTo>
                  <a:pt x="4325" y="239"/>
                </a:lnTo>
                <a:lnTo>
                  <a:pt x="4326" y="240"/>
                </a:lnTo>
                <a:lnTo>
                  <a:pt x="4327" y="241"/>
                </a:lnTo>
                <a:lnTo>
                  <a:pt x="4328" y="241"/>
                </a:lnTo>
                <a:lnTo>
                  <a:pt x="4329" y="241"/>
                </a:lnTo>
                <a:lnTo>
                  <a:pt x="4329" y="241"/>
                </a:lnTo>
                <a:lnTo>
                  <a:pt x="4330" y="241"/>
                </a:lnTo>
                <a:lnTo>
                  <a:pt x="4331" y="241"/>
                </a:lnTo>
                <a:lnTo>
                  <a:pt x="4332" y="241"/>
                </a:lnTo>
                <a:lnTo>
                  <a:pt x="4333" y="241"/>
                </a:lnTo>
                <a:lnTo>
                  <a:pt x="4334" y="240"/>
                </a:lnTo>
                <a:lnTo>
                  <a:pt x="4335" y="240"/>
                </a:lnTo>
                <a:lnTo>
                  <a:pt x="4336" y="240"/>
                </a:lnTo>
                <a:lnTo>
                  <a:pt x="4337" y="240"/>
                </a:lnTo>
                <a:lnTo>
                  <a:pt x="4338" y="240"/>
                </a:lnTo>
                <a:lnTo>
                  <a:pt x="4339" y="240"/>
                </a:lnTo>
                <a:lnTo>
                  <a:pt x="4340" y="240"/>
                </a:lnTo>
                <a:lnTo>
                  <a:pt x="4341" y="240"/>
                </a:lnTo>
                <a:lnTo>
                  <a:pt x="4342" y="240"/>
                </a:lnTo>
                <a:lnTo>
                  <a:pt x="4343" y="240"/>
                </a:lnTo>
                <a:lnTo>
                  <a:pt x="4344" y="240"/>
                </a:lnTo>
                <a:lnTo>
                  <a:pt x="4345" y="240"/>
                </a:lnTo>
                <a:lnTo>
                  <a:pt x="4346" y="240"/>
                </a:lnTo>
                <a:lnTo>
                  <a:pt x="4347" y="241"/>
                </a:lnTo>
                <a:lnTo>
                  <a:pt x="4348" y="241"/>
                </a:lnTo>
                <a:lnTo>
                  <a:pt x="4349" y="241"/>
                </a:lnTo>
                <a:lnTo>
                  <a:pt x="4350" y="242"/>
                </a:lnTo>
                <a:lnTo>
                  <a:pt x="4351" y="243"/>
                </a:lnTo>
                <a:lnTo>
                  <a:pt x="4352" y="243"/>
                </a:lnTo>
                <a:lnTo>
                  <a:pt x="4353" y="242"/>
                </a:lnTo>
                <a:lnTo>
                  <a:pt x="4354" y="242"/>
                </a:lnTo>
                <a:lnTo>
                  <a:pt x="4355" y="241"/>
                </a:lnTo>
                <a:lnTo>
                  <a:pt x="4356" y="241"/>
                </a:lnTo>
                <a:lnTo>
                  <a:pt x="4357" y="242"/>
                </a:lnTo>
                <a:lnTo>
                  <a:pt x="4358" y="243"/>
                </a:lnTo>
                <a:lnTo>
                  <a:pt x="4359" y="244"/>
                </a:lnTo>
                <a:lnTo>
                  <a:pt x="4360" y="246"/>
                </a:lnTo>
                <a:lnTo>
                  <a:pt x="4360" y="246"/>
                </a:lnTo>
                <a:lnTo>
                  <a:pt x="4361" y="246"/>
                </a:lnTo>
                <a:lnTo>
                  <a:pt x="4362" y="247"/>
                </a:lnTo>
                <a:lnTo>
                  <a:pt x="4363" y="247"/>
                </a:lnTo>
                <a:lnTo>
                  <a:pt x="4364" y="247"/>
                </a:lnTo>
                <a:lnTo>
                  <a:pt x="4365" y="247"/>
                </a:lnTo>
                <a:lnTo>
                  <a:pt x="4366" y="247"/>
                </a:lnTo>
                <a:lnTo>
                  <a:pt x="4367" y="247"/>
                </a:lnTo>
                <a:lnTo>
                  <a:pt x="4368" y="247"/>
                </a:lnTo>
                <a:lnTo>
                  <a:pt x="4369" y="247"/>
                </a:lnTo>
                <a:lnTo>
                  <a:pt x="4370" y="247"/>
                </a:lnTo>
                <a:lnTo>
                  <a:pt x="4371" y="247"/>
                </a:lnTo>
                <a:lnTo>
                  <a:pt x="4372" y="247"/>
                </a:lnTo>
                <a:lnTo>
                  <a:pt x="4373" y="246"/>
                </a:lnTo>
                <a:lnTo>
                  <a:pt x="4374" y="246"/>
                </a:lnTo>
                <a:lnTo>
                  <a:pt x="4375" y="247"/>
                </a:lnTo>
                <a:lnTo>
                  <a:pt x="4376" y="247"/>
                </a:lnTo>
                <a:lnTo>
                  <a:pt x="4377" y="247"/>
                </a:lnTo>
                <a:lnTo>
                  <a:pt x="4378" y="247"/>
                </a:lnTo>
                <a:lnTo>
                  <a:pt x="4379" y="246"/>
                </a:lnTo>
                <a:lnTo>
                  <a:pt x="4380" y="238"/>
                </a:lnTo>
                <a:lnTo>
                  <a:pt x="4381" y="238"/>
                </a:lnTo>
                <a:lnTo>
                  <a:pt x="4382" y="240"/>
                </a:lnTo>
                <a:lnTo>
                  <a:pt x="4383" y="239"/>
                </a:lnTo>
                <a:lnTo>
                  <a:pt x="4384" y="237"/>
                </a:lnTo>
                <a:lnTo>
                  <a:pt x="4385" y="237"/>
                </a:lnTo>
                <a:lnTo>
                  <a:pt x="4386" y="237"/>
                </a:lnTo>
                <a:lnTo>
                  <a:pt x="4387" y="237"/>
                </a:lnTo>
                <a:lnTo>
                  <a:pt x="4388" y="237"/>
                </a:lnTo>
                <a:lnTo>
                  <a:pt x="4389" y="237"/>
                </a:lnTo>
                <a:lnTo>
                  <a:pt x="4390" y="237"/>
                </a:lnTo>
                <a:lnTo>
                  <a:pt x="4391" y="237"/>
                </a:lnTo>
                <a:lnTo>
                  <a:pt x="4392" y="237"/>
                </a:lnTo>
                <a:lnTo>
                  <a:pt x="4392" y="237"/>
                </a:lnTo>
                <a:lnTo>
                  <a:pt x="4393" y="237"/>
                </a:lnTo>
                <a:lnTo>
                  <a:pt x="4394" y="237"/>
                </a:lnTo>
                <a:lnTo>
                  <a:pt x="4395" y="236"/>
                </a:lnTo>
                <a:lnTo>
                  <a:pt x="4396" y="236"/>
                </a:lnTo>
                <a:lnTo>
                  <a:pt x="4397" y="236"/>
                </a:lnTo>
                <a:lnTo>
                  <a:pt x="4398" y="236"/>
                </a:lnTo>
                <a:lnTo>
                  <a:pt x="4399" y="236"/>
                </a:lnTo>
                <a:lnTo>
                  <a:pt x="4400" y="236"/>
                </a:lnTo>
                <a:lnTo>
                  <a:pt x="4401" y="236"/>
                </a:lnTo>
                <a:lnTo>
                  <a:pt x="4402" y="236"/>
                </a:lnTo>
                <a:lnTo>
                  <a:pt x="4403" y="236"/>
                </a:lnTo>
                <a:lnTo>
                  <a:pt x="4404" y="236"/>
                </a:lnTo>
                <a:lnTo>
                  <a:pt x="4405" y="236"/>
                </a:lnTo>
                <a:lnTo>
                  <a:pt x="4406" y="236"/>
                </a:lnTo>
                <a:lnTo>
                  <a:pt x="4407" y="236"/>
                </a:lnTo>
                <a:lnTo>
                  <a:pt x="4408" y="236"/>
                </a:lnTo>
                <a:lnTo>
                  <a:pt x="4409" y="236"/>
                </a:lnTo>
                <a:lnTo>
                  <a:pt x="4410" y="236"/>
                </a:lnTo>
                <a:lnTo>
                  <a:pt x="4411" y="236"/>
                </a:lnTo>
                <a:lnTo>
                  <a:pt x="4412" y="237"/>
                </a:lnTo>
                <a:lnTo>
                  <a:pt x="4413" y="236"/>
                </a:lnTo>
                <a:lnTo>
                  <a:pt x="4414" y="236"/>
                </a:lnTo>
                <a:lnTo>
                  <a:pt x="4415" y="236"/>
                </a:lnTo>
                <a:lnTo>
                  <a:pt x="4416" y="236"/>
                </a:lnTo>
                <a:lnTo>
                  <a:pt x="4417" y="236"/>
                </a:lnTo>
                <a:lnTo>
                  <a:pt x="4418" y="236"/>
                </a:lnTo>
                <a:lnTo>
                  <a:pt x="4419" y="237"/>
                </a:lnTo>
                <a:lnTo>
                  <a:pt x="4420" y="237"/>
                </a:lnTo>
                <a:lnTo>
                  <a:pt x="4421" y="237"/>
                </a:lnTo>
                <a:lnTo>
                  <a:pt x="4422" y="237"/>
                </a:lnTo>
                <a:lnTo>
                  <a:pt x="4423" y="238"/>
                </a:lnTo>
                <a:lnTo>
                  <a:pt x="4423" y="242"/>
                </a:lnTo>
                <a:lnTo>
                  <a:pt x="4424" y="241"/>
                </a:lnTo>
                <a:lnTo>
                  <a:pt x="4425" y="239"/>
                </a:lnTo>
                <a:lnTo>
                  <a:pt x="4426" y="237"/>
                </a:lnTo>
                <a:lnTo>
                  <a:pt x="4427" y="236"/>
                </a:lnTo>
                <a:lnTo>
                  <a:pt x="4428" y="242"/>
                </a:lnTo>
                <a:lnTo>
                  <a:pt x="4429" y="243"/>
                </a:lnTo>
                <a:lnTo>
                  <a:pt x="4430" y="244"/>
                </a:lnTo>
                <a:lnTo>
                  <a:pt x="4431" y="244"/>
                </a:lnTo>
                <a:lnTo>
                  <a:pt x="4432" y="244"/>
                </a:lnTo>
                <a:lnTo>
                  <a:pt x="4433" y="244"/>
                </a:lnTo>
                <a:lnTo>
                  <a:pt x="4434" y="244"/>
                </a:lnTo>
                <a:lnTo>
                  <a:pt x="4435" y="244"/>
                </a:lnTo>
                <a:lnTo>
                  <a:pt x="4436" y="244"/>
                </a:lnTo>
                <a:lnTo>
                  <a:pt x="4437" y="244"/>
                </a:lnTo>
                <a:lnTo>
                  <a:pt x="4438" y="244"/>
                </a:lnTo>
                <a:lnTo>
                  <a:pt x="4439" y="244"/>
                </a:lnTo>
                <a:lnTo>
                  <a:pt x="4440" y="244"/>
                </a:lnTo>
                <a:lnTo>
                  <a:pt x="4441" y="244"/>
                </a:lnTo>
                <a:lnTo>
                  <a:pt x="4442" y="244"/>
                </a:lnTo>
                <a:lnTo>
                  <a:pt x="4443" y="244"/>
                </a:lnTo>
                <a:lnTo>
                  <a:pt x="4444" y="244"/>
                </a:lnTo>
                <a:lnTo>
                  <a:pt x="4445" y="244"/>
                </a:lnTo>
                <a:lnTo>
                  <a:pt x="4446" y="244"/>
                </a:lnTo>
                <a:lnTo>
                  <a:pt x="4447" y="244"/>
                </a:lnTo>
                <a:lnTo>
                  <a:pt x="4448" y="243"/>
                </a:lnTo>
                <a:lnTo>
                  <a:pt x="4449" y="243"/>
                </a:lnTo>
                <a:lnTo>
                  <a:pt x="4450" y="243"/>
                </a:lnTo>
                <a:lnTo>
                  <a:pt x="4451" y="243"/>
                </a:lnTo>
                <a:lnTo>
                  <a:pt x="4452" y="243"/>
                </a:lnTo>
                <a:lnTo>
                  <a:pt x="4453" y="242"/>
                </a:lnTo>
                <a:lnTo>
                  <a:pt x="4454" y="242"/>
                </a:lnTo>
                <a:lnTo>
                  <a:pt x="4454" y="239"/>
                </a:lnTo>
                <a:lnTo>
                  <a:pt x="4455" y="234"/>
                </a:lnTo>
                <a:lnTo>
                  <a:pt x="4456" y="209"/>
                </a:lnTo>
                <a:lnTo>
                  <a:pt x="4457" y="183"/>
                </a:lnTo>
                <a:lnTo>
                  <a:pt x="4458" y="177"/>
                </a:lnTo>
                <a:lnTo>
                  <a:pt x="4459" y="180"/>
                </a:lnTo>
                <a:lnTo>
                  <a:pt x="4460" y="181"/>
                </a:lnTo>
                <a:lnTo>
                  <a:pt x="4461" y="172"/>
                </a:lnTo>
                <a:lnTo>
                  <a:pt x="4462" y="144"/>
                </a:lnTo>
                <a:lnTo>
                  <a:pt x="4463" y="130"/>
                </a:lnTo>
                <a:lnTo>
                  <a:pt x="4464" y="128"/>
                </a:lnTo>
                <a:lnTo>
                  <a:pt x="4465" y="126"/>
                </a:lnTo>
                <a:lnTo>
                  <a:pt x="4466" y="125"/>
                </a:lnTo>
                <a:lnTo>
                  <a:pt x="4467" y="124"/>
                </a:lnTo>
                <a:lnTo>
                  <a:pt x="4468" y="123"/>
                </a:lnTo>
                <a:lnTo>
                  <a:pt x="4469" y="123"/>
                </a:lnTo>
                <a:lnTo>
                  <a:pt x="4470" y="123"/>
                </a:lnTo>
                <a:lnTo>
                  <a:pt x="4471" y="122"/>
                </a:lnTo>
                <a:lnTo>
                  <a:pt x="4472" y="122"/>
                </a:lnTo>
                <a:lnTo>
                  <a:pt x="4473" y="122"/>
                </a:lnTo>
                <a:lnTo>
                  <a:pt x="4474" y="121"/>
                </a:lnTo>
                <a:lnTo>
                  <a:pt x="4475" y="121"/>
                </a:lnTo>
                <a:lnTo>
                  <a:pt x="4476" y="121"/>
                </a:lnTo>
                <a:lnTo>
                  <a:pt x="4477" y="120"/>
                </a:lnTo>
                <a:lnTo>
                  <a:pt x="4478" y="120"/>
                </a:lnTo>
                <a:lnTo>
                  <a:pt x="4479" y="119"/>
                </a:lnTo>
                <a:lnTo>
                  <a:pt x="4480" y="119"/>
                </a:lnTo>
                <a:lnTo>
                  <a:pt x="4481" y="118"/>
                </a:lnTo>
                <a:lnTo>
                  <a:pt x="4482" y="117"/>
                </a:lnTo>
                <a:lnTo>
                  <a:pt x="4483" y="114"/>
                </a:lnTo>
                <a:lnTo>
                  <a:pt x="4484" y="111"/>
                </a:lnTo>
                <a:lnTo>
                  <a:pt x="4485" y="105"/>
                </a:lnTo>
                <a:lnTo>
                  <a:pt x="4485" y="102"/>
                </a:lnTo>
                <a:lnTo>
                  <a:pt x="4486" y="97"/>
                </a:lnTo>
                <a:lnTo>
                  <a:pt x="4487" y="90"/>
                </a:lnTo>
                <a:lnTo>
                  <a:pt x="4488" y="90"/>
                </a:lnTo>
                <a:lnTo>
                  <a:pt x="4489" y="90"/>
                </a:lnTo>
                <a:lnTo>
                  <a:pt x="4490" y="89"/>
                </a:lnTo>
                <a:lnTo>
                  <a:pt x="4491" y="88"/>
                </a:lnTo>
                <a:lnTo>
                  <a:pt x="4492" y="87"/>
                </a:lnTo>
                <a:lnTo>
                  <a:pt x="4493" y="84"/>
                </a:lnTo>
                <a:lnTo>
                  <a:pt x="4494" y="82"/>
                </a:lnTo>
                <a:lnTo>
                  <a:pt x="4495" y="82"/>
                </a:lnTo>
                <a:lnTo>
                  <a:pt x="4496" y="83"/>
                </a:lnTo>
                <a:lnTo>
                  <a:pt x="4497" y="83"/>
                </a:lnTo>
                <a:lnTo>
                  <a:pt x="4498" y="83"/>
                </a:lnTo>
                <a:lnTo>
                  <a:pt x="4499" y="83"/>
                </a:lnTo>
                <a:lnTo>
                  <a:pt x="4500" y="83"/>
                </a:lnTo>
                <a:lnTo>
                  <a:pt x="4501" y="83"/>
                </a:lnTo>
                <a:lnTo>
                  <a:pt x="4502" y="84"/>
                </a:lnTo>
                <a:lnTo>
                  <a:pt x="4503" y="84"/>
                </a:lnTo>
                <a:lnTo>
                  <a:pt x="4504" y="84"/>
                </a:lnTo>
                <a:lnTo>
                  <a:pt x="4505" y="84"/>
                </a:lnTo>
                <a:lnTo>
                  <a:pt x="4506" y="84"/>
                </a:lnTo>
                <a:lnTo>
                  <a:pt x="4507" y="83"/>
                </a:lnTo>
                <a:lnTo>
                  <a:pt x="4508" y="81"/>
                </a:lnTo>
                <a:lnTo>
                  <a:pt x="4509" y="72"/>
                </a:lnTo>
                <a:lnTo>
                  <a:pt x="4510" y="69"/>
                </a:lnTo>
                <a:lnTo>
                  <a:pt x="4511" y="69"/>
                </a:lnTo>
                <a:lnTo>
                  <a:pt x="4512" y="69"/>
                </a:lnTo>
                <a:lnTo>
                  <a:pt x="4513" y="69"/>
                </a:lnTo>
                <a:lnTo>
                  <a:pt x="4514" y="69"/>
                </a:lnTo>
                <a:lnTo>
                  <a:pt x="4515" y="69"/>
                </a:lnTo>
                <a:lnTo>
                  <a:pt x="4516" y="69"/>
                </a:lnTo>
                <a:lnTo>
                  <a:pt x="4516" y="69"/>
                </a:lnTo>
                <a:lnTo>
                  <a:pt x="4517" y="69"/>
                </a:lnTo>
                <a:lnTo>
                  <a:pt x="4518" y="69"/>
                </a:lnTo>
                <a:lnTo>
                  <a:pt x="4519" y="68"/>
                </a:lnTo>
                <a:lnTo>
                  <a:pt x="4520" y="68"/>
                </a:lnTo>
                <a:lnTo>
                  <a:pt x="4521" y="68"/>
                </a:lnTo>
                <a:lnTo>
                  <a:pt x="4522" y="68"/>
                </a:lnTo>
                <a:lnTo>
                  <a:pt x="4523" y="67"/>
                </a:lnTo>
                <a:lnTo>
                  <a:pt x="4524" y="68"/>
                </a:lnTo>
                <a:lnTo>
                  <a:pt x="4525" y="62"/>
                </a:lnTo>
                <a:lnTo>
                  <a:pt x="4526" y="54"/>
                </a:lnTo>
                <a:lnTo>
                  <a:pt x="4527" y="72"/>
                </a:lnTo>
                <a:lnTo>
                  <a:pt x="4528" y="100"/>
                </a:lnTo>
                <a:lnTo>
                  <a:pt x="4529" y="121"/>
                </a:lnTo>
                <a:lnTo>
                  <a:pt x="4530" y="142"/>
                </a:lnTo>
                <a:lnTo>
                  <a:pt x="4531" y="154"/>
                </a:lnTo>
                <a:lnTo>
                  <a:pt x="4532" y="155"/>
                </a:lnTo>
                <a:lnTo>
                  <a:pt x="4533" y="155"/>
                </a:lnTo>
                <a:lnTo>
                  <a:pt x="4534" y="155"/>
                </a:lnTo>
                <a:lnTo>
                  <a:pt x="4535" y="155"/>
                </a:lnTo>
                <a:lnTo>
                  <a:pt x="4536" y="155"/>
                </a:lnTo>
                <a:lnTo>
                  <a:pt x="4537" y="155"/>
                </a:lnTo>
                <a:lnTo>
                  <a:pt x="4538" y="155"/>
                </a:lnTo>
                <a:lnTo>
                  <a:pt x="4539" y="155"/>
                </a:lnTo>
                <a:lnTo>
                  <a:pt x="4540" y="155"/>
                </a:lnTo>
                <a:lnTo>
                  <a:pt x="4541" y="155"/>
                </a:lnTo>
                <a:lnTo>
                  <a:pt x="4542" y="155"/>
                </a:lnTo>
                <a:lnTo>
                  <a:pt x="4543" y="155"/>
                </a:lnTo>
                <a:lnTo>
                  <a:pt x="4544" y="155"/>
                </a:lnTo>
                <a:lnTo>
                  <a:pt x="4545" y="155"/>
                </a:lnTo>
                <a:lnTo>
                  <a:pt x="4546" y="155"/>
                </a:lnTo>
                <a:lnTo>
                  <a:pt x="4547" y="155"/>
                </a:lnTo>
                <a:lnTo>
                  <a:pt x="4547" y="155"/>
                </a:lnTo>
                <a:lnTo>
                  <a:pt x="4548" y="155"/>
                </a:lnTo>
                <a:lnTo>
                  <a:pt x="4549" y="155"/>
                </a:lnTo>
                <a:lnTo>
                  <a:pt x="4550" y="156"/>
                </a:lnTo>
                <a:lnTo>
                  <a:pt x="4551" y="156"/>
                </a:lnTo>
                <a:lnTo>
                  <a:pt x="4552" y="157"/>
                </a:lnTo>
                <a:lnTo>
                  <a:pt x="4553" y="158"/>
                </a:lnTo>
                <a:lnTo>
                  <a:pt x="4554" y="160"/>
                </a:lnTo>
                <a:lnTo>
                  <a:pt x="4555" y="163"/>
                </a:lnTo>
                <a:lnTo>
                  <a:pt x="4556" y="167"/>
                </a:lnTo>
                <a:lnTo>
                  <a:pt x="4557" y="173"/>
                </a:lnTo>
                <a:lnTo>
                  <a:pt x="4558" y="177"/>
                </a:lnTo>
                <a:lnTo>
                  <a:pt x="4559" y="182"/>
                </a:lnTo>
                <a:lnTo>
                  <a:pt x="4560" y="187"/>
                </a:lnTo>
                <a:lnTo>
                  <a:pt x="4561" y="193"/>
                </a:lnTo>
                <a:lnTo>
                  <a:pt x="4562" y="193"/>
                </a:lnTo>
                <a:lnTo>
                  <a:pt x="4563" y="192"/>
                </a:lnTo>
                <a:lnTo>
                  <a:pt x="4564" y="180"/>
                </a:lnTo>
                <a:lnTo>
                  <a:pt x="4565" y="147"/>
                </a:lnTo>
                <a:lnTo>
                  <a:pt x="4566" y="124"/>
                </a:lnTo>
                <a:lnTo>
                  <a:pt x="4567" y="123"/>
                </a:lnTo>
                <a:lnTo>
                  <a:pt x="4568" y="123"/>
                </a:lnTo>
                <a:lnTo>
                  <a:pt x="4569" y="122"/>
                </a:lnTo>
                <a:lnTo>
                  <a:pt x="4570" y="121"/>
                </a:lnTo>
                <a:lnTo>
                  <a:pt x="4571" y="121"/>
                </a:lnTo>
                <a:lnTo>
                  <a:pt x="4572" y="121"/>
                </a:lnTo>
                <a:lnTo>
                  <a:pt x="4573" y="121"/>
                </a:lnTo>
                <a:lnTo>
                  <a:pt x="4574" y="120"/>
                </a:lnTo>
                <a:lnTo>
                  <a:pt x="4575" y="120"/>
                </a:lnTo>
                <a:lnTo>
                  <a:pt x="4576" y="120"/>
                </a:lnTo>
                <a:lnTo>
                  <a:pt x="4577" y="119"/>
                </a:lnTo>
                <a:lnTo>
                  <a:pt x="4578" y="119"/>
                </a:lnTo>
                <a:lnTo>
                  <a:pt x="4578" y="118"/>
                </a:lnTo>
                <a:lnTo>
                  <a:pt x="4579" y="118"/>
                </a:lnTo>
                <a:lnTo>
                  <a:pt x="4580" y="117"/>
                </a:lnTo>
                <a:lnTo>
                  <a:pt x="4581" y="116"/>
                </a:lnTo>
                <a:lnTo>
                  <a:pt x="4582" y="114"/>
                </a:lnTo>
                <a:lnTo>
                  <a:pt x="4583" y="110"/>
                </a:lnTo>
                <a:lnTo>
                  <a:pt x="4584" y="106"/>
                </a:lnTo>
                <a:lnTo>
                  <a:pt x="4585" y="96"/>
                </a:lnTo>
                <a:lnTo>
                  <a:pt x="4586" y="75"/>
                </a:lnTo>
                <a:lnTo>
                  <a:pt x="4587" y="63"/>
                </a:lnTo>
                <a:lnTo>
                  <a:pt x="4588" y="58"/>
                </a:lnTo>
                <a:lnTo>
                  <a:pt x="4589" y="56"/>
                </a:lnTo>
                <a:lnTo>
                  <a:pt x="4590" y="56"/>
                </a:lnTo>
                <a:lnTo>
                  <a:pt x="4591" y="57"/>
                </a:lnTo>
                <a:lnTo>
                  <a:pt x="4592" y="57"/>
                </a:lnTo>
                <a:lnTo>
                  <a:pt x="4593" y="57"/>
                </a:lnTo>
                <a:lnTo>
                  <a:pt x="4594" y="56"/>
                </a:lnTo>
                <a:lnTo>
                  <a:pt x="4595" y="57"/>
                </a:lnTo>
                <a:lnTo>
                  <a:pt x="4596" y="57"/>
                </a:lnTo>
                <a:lnTo>
                  <a:pt x="4597" y="58"/>
                </a:lnTo>
                <a:lnTo>
                  <a:pt x="4598" y="58"/>
                </a:lnTo>
                <a:lnTo>
                  <a:pt x="4599" y="57"/>
                </a:lnTo>
                <a:lnTo>
                  <a:pt x="4600" y="56"/>
                </a:lnTo>
                <a:lnTo>
                  <a:pt x="4601" y="55"/>
                </a:lnTo>
                <a:lnTo>
                  <a:pt x="4602" y="50"/>
                </a:lnTo>
                <a:lnTo>
                  <a:pt x="4603" y="41"/>
                </a:lnTo>
                <a:lnTo>
                  <a:pt x="4604" y="48"/>
                </a:lnTo>
                <a:lnTo>
                  <a:pt x="4605" y="88"/>
                </a:lnTo>
                <a:lnTo>
                  <a:pt x="4606" y="120"/>
                </a:lnTo>
                <a:lnTo>
                  <a:pt x="4607" y="145"/>
                </a:lnTo>
                <a:lnTo>
                  <a:pt x="4608" y="157"/>
                </a:lnTo>
                <a:lnTo>
                  <a:pt x="4609" y="162"/>
                </a:lnTo>
                <a:lnTo>
                  <a:pt x="4609" y="166"/>
                </a:lnTo>
                <a:lnTo>
                  <a:pt x="4610" y="169"/>
                </a:lnTo>
                <a:lnTo>
                  <a:pt x="4611" y="173"/>
                </a:lnTo>
                <a:lnTo>
                  <a:pt x="4612" y="177"/>
                </a:lnTo>
                <a:lnTo>
                  <a:pt x="4613" y="180"/>
                </a:lnTo>
                <a:lnTo>
                  <a:pt x="4614" y="183"/>
                </a:lnTo>
                <a:lnTo>
                  <a:pt x="4615" y="185"/>
                </a:lnTo>
                <a:lnTo>
                  <a:pt x="4616" y="187"/>
                </a:lnTo>
                <a:lnTo>
                  <a:pt x="4617" y="188"/>
                </a:lnTo>
                <a:lnTo>
                  <a:pt x="4618" y="189"/>
                </a:lnTo>
                <a:lnTo>
                  <a:pt x="4619" y="190"/>
                </a:lnTo>
                <a:lnTo>
                  <a:pt x="4620" y="190"/>
                </a:lnTo>
                <a:lnTo>
                  <a:pt x="4621" y="190"/>
                </a:lnTo>
                <a:lnTo>
                  <a:pt x="4622" y="190"/>
                </a:lnTo>
                <a:lnTo>
                  <a:pt x="4623" y="190"/>
                </a:lnTo>
                <a:lnTo>
                  <a:pt x="4624" y="189"/>
                </a:lnTo>
                <a:lnTo>
                  <a:pt x="4625" y="189"/>
                </a:lnTo>
                <a:lnTo>
                  <a:pt x="4626" y="188"/>
                </a:lnTo>
                <a:lnTo>
                  <a:pt x="4627" y="189"/>
                </a:lnTo>
                <a:lnTo>
                  <a:pt x="4628" y="190"/>
                </a:lnTo>
                <a:lnTo>
                  <a:pt x="4629" y="192"/>
                </a:lnTo>
                <a:lnTo>
                  <a:pt x="4630" y="194"/>
                </a:lnTo>
                <a:lnTo>
                  <a:pt x="4631" y="196"/>
                </a:lnTo>
                <a:lnTo>
                  <a:pt x="4632" y="200"/>
                </a:lnTo>
                <a:lnTo>
                  <a:pt x="4633" y="205"/>
                </a:lnTo>
                <a:lnTo>
                  <a:pt x="4634" y="209"/>
                </a:lnTo>
                <a:lnTo>
                  <a:pt x="4635" y="215"/>
                </a:lnTo>
                <a:lnTo>
                  <a:pt x="4636" y="222"/>
                </a:lnTo>
                <a:lnTo>
                  <a:pt x="4637" y="227"/>
                </a:lnTo>
                <a:lnTo>
                  <a:pt x="4638" y="231"/>
                </a:lnTo>
                <a:lnTo>
                  <a:pt x="4639" y="233"/>
                </a:lnTo>
                <a:lnTo>
                  <a:pt x="4640" y="233"/>
                </a:lnTo>
                <a:lnTo>
                  <a:pt x="4641" y="233"/>
                </a:lnTo>
                <a:lnTo>
                  <a:pt x="4641" y="233"/>
                </a:lnTo>
                <a:lnTo>
                  <a:pt x="4642" y="233"/>
                </a:lnTo>
                <a:lnTo>
                  <a:pt x="4643" y="233"/>
                </a:lnTo>
                <a:lnTo>
                  <a:pt x="4644" y="233"/>
                </a:lnTo>
                <a:lnTo>
                  <a:pt x="4645" y="233"/>
                </a:lnTo>
                <a:lnTo>
                  <a:pt x="4646" y="233"/>
                </a:lnTo>
                <a:lnTo>
                  <a:pt x="4647" y="234"/>
                </a:lnTo>
                <a:lnTo>
                  <a:pt x="4648" y="234"/>
                </a:lnTo>
                <a:lnTo>
                  <a:pt x="4649" y="235"/>
                </a:lnTo>
                <a:lnTo>
                  <a:pt x="4650" y="235"/>
                </a:lnTo>
                <a:lnTo>
                  <a:pt x="4651" y="235"/>
                </a:lnTo>
                <a:lnTo>
                  <a:pt x="4652" y="236"/>
                </a:lnTo>
                <a:lnTo>
                  <a:pt x="4653" y="236"/>
                </a:lnTo>
                <a:lnTo>
                  <a:pt x="4654" y="237"/>
                </a:lnTo>
                <a:lnTo>
                  <a:pt x="4655" y="238"/>
                </a:lnTo>
                <a:lnTo>
                  <a:pt x="4656" y="238"/>
                </a:lnTo>
                <a:lnTo>
                  <a:pt x="4657" y="238"/>
                </a:lnTo>
                <a:lnTo>
                  <a:pt x="4658" y="238"/>
                </a:lnTo>
                <a:lnTo>
                  <a:pt x="4659" y="238"/>
                </a:lnTo>
                <a:lnTo>
                  <a:pt x="4660" y="238"/>
                </a:lnTo>
                <a:lnTo>
                  <a:pt x="4661" y="238"/>
                </a:lnTo>
                <a:lnTo>
                  <a:pt x="4662" y="238"/>
                </a:lnTo>
                <a:lnTo>
                  <a:pt x="4663" y="238"/>
                </a:lnTo>
                <a:lnTo>
                  <a:pt x="4664" y="238"/>
                </a:lnTo>
                <a:lnTo>
                  <a:pt x="4665" y="238"/>
                </a:lnTo>
                <a:lnTo>
                  <a:pt x="4666" y="238"/>
                </a:lnTo>
                <a:lnTo>
                  <a:pt x="4667" y="238"/>
                </a:lnTo>
                <a:lnTo>
                  <a:pt x="4668" y="238"/>
                </a:lnTo>
                <a:lnTo>
                  <a:pt x="4669" y="238"/>
                </a:lnTo>
                <a:lnTo>
                  <a:pt x="4670" y="238"/>
                </a:lnTo>
                <a:lnTo>
                  <a:pt x="4671" y="238"/>
                </a:lnTo>
                <a:lnTo>
                  <a:pt x="4672" y="238"/>
                </a:lnTo>
                <a:lnTo>
                  <a:pt x="4672" y="238"/>
                </a:lnTo>
                <a:lnTo>
                  <a:pt x="4673" y="238"/>
                </a:lnTo>
                <a:lnTo>
                  <a:pt x="4674" y="238"/>
                </a:lnTo>
                <a:lnTo>
                  <a:pt x="4675" y="238"/>
                </a:lnTo>
                <a:lnTo>
                  <a:pt x="4676" y="238"/>
                </a:lnTo>
                <a:lnTo>
                  <a:pt x="4677" y="238"/>
                </a:lnTo>
                <a:lnTo>
                  <a:pt x="4678" y="237"/>
                </a:lnTo>
                <a:lnTo>
                  <a:pt x="4679" y="237"/>
                </a:lnTo>
                <a:lnTo>
                  <a:pt x="4680" y="237"/>
                </a:lnTo>
                <a:lnTo>
                  <a:pt x="4681" y="237"/>
                </a:lnTo>
                <a:lnTo>
                  <a:pt x="4682" y="237"/>
                </a:lnTo>
                <a:lnTo>
                  <a:pt x="4683" y="237"/>
                </a:lnTo>
                <a:lnTo>
                  <a:pt x="4684" y="237"/>
                </a:lnTo>
                <a:lnTo>
                  <a:pt x="4685" y="237"/>
                </a:lnTo>
                <a:lnTo>
                  <a:pt x="4686" y="237"/>
                </a:lnTo>
                <a:lnTo>
                  <a:pt x="4687" y="237"/>
                </a:lnTo>
                <a:lnTo>
                  <a:pt x="4688" y="237"/>
                </a:lnTo>
                <a:lnTo>
                  <a:pt x="4689" y="235"/>
                </a:lnTo>
                <a:lnTo>
                  <a:pt x="4690" y="233"/>
                </a:lnTo>
                <a:lnTo>
                  <a:pt x="4691" y="231"/>
                </a:lnTo>
                <a:lnTo>
                  <a:pt x="4692" y="214"/>
                </a:lnTo>
                <a:lnTo>
                  <a:pt x="4693" y="201"/>
                </a:lnTo>
                <a:lnTo>
                  <a:pt x="4694" y="206"/>
                </a:lnTo>
                <a:lnTo>
                  <a:pt x="4695" y="207"/>
                </a:lnTo>
                <a:lnTo>
                  <a:pt x="4696" y="204"/>
                </a:lnTo>
                <a:lnTo>
                  <a:pt x="4697" y="204"/>
                </a:lnTo>
                <a:lnTo>
                  <a:pt x="4698" y="198"/>
                </a:lnTo>
                <a:lnTo>
                  <a:pt x="4699" y="197"/>
                </a:lnTo>
                <a:lnTo>
                  <a:pt x="4700" y="197"/>
                </a:lnTo>
                <a:lnTo>
                  <a:pt x="4701" y="198"/>
                </a:lnTo>
                <a:lnTo>
                  <a:pt x="4702" y="198"/>
                </a:lnTo>
                <a:lnTo>
                  <a:pt x="4703" y="198"/>
                </a:lnTo>
                <a:lnTo>
                  <a:pt x="4703" y="198"/>
                </a:lnTo>
                <a:lnTo>
                  <a:pt x="4704" y="198"/>
                </a:lnTo>
                <a:lnTo>
                  <a:pt x="4705" y="198"/>
                </a:lnTo>
                <a:lnTo>
                  <a:pt x="4706" y="198"/>
                </a:lnTo>
                <a:lnTo>
                  <a:pt x="4707" y="198"/>
                </a:lnTo>
                <a:lnTo>
                  <a:pt x="4708" y="198"/>
                </a:lnTo>
                <a:lnTo>
                  <a:pt x="4709" y="198"/>
                </a:lnTo>
                <a:lnTo>
                  <a:pt x="4710" y="198"/>
                </a:lnTo>
                <a:lnTo>
                  <a:pt x="4711" y="198"/>
                </a:lnTo>
                <a:lnTo>
                  <a:pt x="4712" y="198"/>
                </a:lnTo>
                <a:lnTo>
                  <a:pt x="4713" y="198"/>
                </a:lnTo>
                <a:lnTo>
                  <a:pt x="4714" y="198"/>
                </a:lnTo>
                <a:lnTo>
                  <a:pt x="4715" y="198"/>
                </a:lnTo>
                <a:lnTo>
                  <a:pt x="4716" y="198"/>
                </a:lnTo>
                <a:lnTo>
                  <a:pt x="4717" y="198"/>
                </a:lnTo>
                <a:lnTo>
                  <a:pt x="4718" y="198"/>
                </a:lnTo>
                <a:lnTo>
                  <a:pt x="4719" y="198"/>
                </a:lnTo>
                <a:lnTo>
                  <a:pt x="4720" y="198"/>
                </a:lnTo>
                <a:lnTo>
                  <a:pt x="4721" y="198"/>
                </a:lnTo>
                <a:lnTo>
                  <a:pt x="4722" y="199"/>
                </a:lnTo>
                <a:lnTo>
                  <a:pt x="4723" y="199"/>
                </a:lnTo>
                <a:lnTo>
                  <a:pt x="4724" y="199"/>
                </a:lnTo>
                <a:lnTo>
                  <a:pt x="4725" y="199"/>
                </a:lnTo>
                <a:lnTo>
                  <a:pt x="4726" y="200"/>
                </a:lnTo>
                <a:lnTo>
                  <a:pt x="4727" y="200"/>
                </a:lnTo>
                <a:lnTo>
                  <a:pt x="4728" y="201"/>
                </a:lnTo>
                <a:lnTo>
                  <a:pt x="4729" y="201"/>
                </a:lnTo>
                <a:lnTo>
                  <a:pt x="4730" y="202"/>
                </a:lnTo>
                <a:lnTo>
                  <a:pt x="4731" y="209"/>
                </a:lnTo>
                <a:lnTo>
                  <a:pt x="4732" y="217"/>
                </a:lnTo>
                <a:lnTo>
                  <a:pt x="4733" y="214"/>
                </a:lnTo>
                <a:lnTo>
                  <a:pt x="4734" y="212"/>
                </a:lnTo>
                <a:lnTo>
                  <a:pt x="4734" y="212"/>
                </a:lnTo>
                <a:lnTo>
                  <a:pt x="4735" y="212"/>
                </a:lnTo>
                <a:lnTo>
                  <a:pt x="4736" y="217"/>
                </a:lnTo>
                <a:lnTo>
                  <a:pt x="4737" y="224"/>
                </a:lnTo>
                <a:lnTo>
                  <a:pt x="4738" y="224"/>
                </a:lnTo>
                <a:lnTo>
                  <a:pt x="4739" y="225"/>
                </a:lnTo>
                <a:lnTo>
                  <a:pt x="4740" y="225"/>
                </a:lnTo>
                <a:lnTo>
                  <a:pt x="4741" y="228"/>
                </a:lnTo>
                <a:lnTo>
                  <a:pt x="4742" y="229"/>
                </a:lnTo>
                <a:lnTo>
                  <a:pt x="4743" y="230"/>
                </a:lnTo>
                <a:lnTo>
                  <a:pt x="4744" y="230"/>
                </a:lnTo>
                <a:lnTo>
                  <a:pt x="4745" y="230"/>
                </a:lnTo>
                <a:lnTo>
                  <a:pt x="4746" y="230"/>
                </a:lnTo>
                <a:lnTo>
                  <a:pt x="4747" y="230"/>
                </a:lnTo>
                <a:lnTo>
                  <a:pt x="4748" y="230"/>
                </a:lnTo>
                <a:lnTo>
                  <a:pt x="4749" y="230"/>
                </a:lnTo>
                <a:lnTo>
                  <a:pt x="4750" y="230"/>
                </a:lnTo>
                <a:lnTo>
                  <a:pt x="4751" y="231"/>
                </a:lnTo>
                <a:lnTo>
                  <a:pt x="4752" y="231"/>
                </a:lnTo>
                <a:lnTo>
                  <a:pt x="4753" y="232"/>
                </a:lnTo>
                <a:lnTo>
                  <a:pt x="4754" y="232"/>
                </a:lnTo>
                <a:lnTo>
                  <a:pt x="4755" y="232"/>
                </a:lnTo>
                <a:lnTo>
                  <a:pt x="4756" y="232"/>
                </a:lnTo>
                <a:lnTo>
                  <a:pt x="4757" y="232"/>
                </a:lnTo>
                <a:lnTo>
                  <a:pt x="4758" y="233"/>
                </a:lnTo>
                <a:lnTo>
                  <a:pt x="4759" y="233"/>
                </a:lnTo>
                <a:lnTo>
                  <a:pt x="4760" y="233"/>
                </a:lnTo>
                <a:lnTo>
                  <a:pt x="4761" y="233"/>
                </a:lnTo>
                <a:lnTo>
                  <a:pt x="4762" y="233"/>
                </a:lnTo>
                <a:lnTo>
                  <a:pt x="4763" y="233"/>
                </a:lnTo>
                <a:lnTo>
                  <a:pt x="4764" y="233"/>
                </a:lnTo>
                <a:lnTo>
                  <a:pt x="4765" y="233"/>
                </a:lnTo>
                <a:lnTo>
                  <a:pt x="4765" y="232"/>
                </a:lnTo>
                <a:lnTo>
                  <a:pt x="4766" y="232"/>
                </a:lnTo>
                <a:lnTo>
                  <a:pt x="4767" y="232"/>
                </a:lnTo>
                <a:lnTo>
                  <a:pt x="4768" y="233"/>
                </a:lnTo>
                <a:lnTo>
                  <a:pt x="4770" y="234"/>
                </a:lnTo>
                <a:lnTo>
                  <a:pt x="4771" y="236"/>
                </a:lnTo>
                <a:lnTo>
                  <a:pt x="4772" y="238"/>
                </a:lnTo>
                <a:lnTo>
                  <a:pt x="4773" y="240"/>
                </a:lnTo>
                <a:lnTo>
                  <a:pt x="4773" y="240"/>
                </a:lnTo>
                <a:lnTo>
                  <a:pt x="4774" y="240"/>
                </a:lnTo>
                <a:lnTo>
                  <a:pt x="4775" y="241"/>
                </a:lnTo>
                <a:lnTo>
                  <a:pt x="4776" y="242"/>
                </a:lnTo>
                <a:lnTo>
                  <a:pt x="4777" y="243"/>
                </a:lnTo>
                <a:lnTo>
                  <a:pt x="4778" y="243"/>
                </a:lnTo>
                <a:lnTo>
                  <a:pt x="4779" y="243"/>
                </a:lnTo>
                <a:lnTo>
                  <a:pt x="4780" y="243"/>
                </a:lnTo>
                <a:lnTo>
                  <a:pt x="4781" y="243"/>
                </a:lnTo>
                <a:lnTo>
                  <a:pt x="4782" y="243"/>
                </a:lnTo>
                <a:lnTo>
                  <a:pt x="4783" y="243"/>
                </a:lnTo>
                <a:lnTo>
                  <a:pt x="4784" y="243"/>
                </a:lnTo>
                <a:lnTo>
                  <a:pt x="4785" y="243"/>
                </a:lnTo>
                <a:lnTo>
                  <a:pt x="4786" y="243"/>
                </a:lnTo>
                <a:lnTo>
                  <a:pt x="4787" y="243"/>
                </a:lnTo>
                <a:lnTo>
                  <a:pt x="4788" y="244"/>
                </a:lnTo>
                <a:lnTo>
                  <a:pt x="4789" y="244"/>
                </a:lnTo>
                <a:lnTo>
                  <a:pt x="4790" y="244"/>
                </a:lnTo>
                <a:lnTo>
                  <a:pt x="4791" y="244"/>
                </a:lnTo>
                <a:lnTo>
                  <a:pt x="4792" y="244"/>
                </a:lnTo>
                <a:lnTo>
                  <a:pt x="4793" y="243"/>
                </a:lnTo>
                <a:lnTo>
                  <a:pt x="4794" y="242"/>
                </a:lnTo>
                <a:lnTo>
                  <a:pt x="4795" y="240"/>
                </a:lnTo>
                <a:lnTo>
                  <a:pt x="4796" y="239"/>
                </a:lnTo>
                <a:lnTo>
                  <a:pt x="4797" y="237"/>
                </a:lnTo>
                <a:lnTo>
                  <a:pt x="4798" y="229"/>
                </a:lnTo>
                <a:lnTo>
                  <a:pt x="4799" y="219"/>
                </a:lnTo>
                <a:lnTo>
                  <a:pt x="4800" y="220"/>
                </a:lnTo>
                <a:lnTo>
                  <a:pt x="4801" y="222"/>
                </a:lnTo>
                <a:lnTo>
                  <a:pt x="4802" y="224"/>
                </a:lnTo>
                <a:lnTo>
                  <a:pt x="4803" y="222"/>
                </a:lnTo>
                <a:lnTo>
                  <a:pt x="4804" y="223"/>
                </a:lnTo>
                <a:lnTo>
                  <a:pt x="4804" y="221"/>
                </a:lnTo>
                <a:lnTo>
                  <a:pt x="4805" y="220"/>
                </a:lnTo>
                <a:lnTo>
                  <a:pt x="4806" y="220"/>
                </a:lnTo>
                <a:lnTo>
                  <a:pt x="4807" y="219"/>
                </a:lnTo>
                <a:lnTo>
                  <a:pt x="4808" y="219"/>
                </a:lnTo>
                <a:lnTo>
                  <a:pt x="4809" y="219"/>
                </a:lnTo>
                <a:lnTo>
                  <a:pt x="4810" y="219"/>
                </a:lnTo>
                <a:lnTo>
                  <a:pt x="4811" y="219"/>
                </a:lnTo>
                <a:lnTo>
                  <a:pt x="4812" y="219"/>
                </a:lnTo>
                <a:lnTo>
                  <a:pt x="4813" y="219"/>
                </a:lnTo>
                <a:lnTo>
                  <a:pt x="4814" y="219"/>
                </a:lnTo>
                <a:lnTo>
                  <a:pt x="4815" y="220"/>
                </a:lnTo>
                <a:lnTo>
                  <a:pt x="4816" y="220"/>
                </a:lnTo>
                <a:lnTo>
                  <a:pt x="4817" y="220"/>
                </a:lnTo>
                <a:lnTo>
                  <a:pt x="4818" y="220"/>
                </a:lnTo>
                <a:lnTo>
                  <a:pt x="4819" y="220"/>
                </a:lnTo>
                <a:lnTo>
                  <a:pt x="4820" y="220"/>
                </a:lnTo>
                <a:lnTo>
                  <a:pt x="4821" y="220"/>
                </a:lnTo>
                <a:lnTo>
                  <a:pt x="4822" y="219"/>
                </a:lnTo>
                <a:lnTo>
                  <a:pt x="4823" y="219"/>
                </a:lnTo>
                <a:lnTo>
                  <a:pt x="4824" y="219"/>
                </a:lnTo>
                <a:lnTo>
                  <a:pt x="4825" y="220"/>
                </a:lnTo>
                <a:lnTo>
                  <a:pt x="4826" y="219"/>
                </a:lnTo>
                <a:lnTo>
                  <a:pt x="4827" y="219"/>
                </a:lnTo>
                <a:lnTo>
                  <a:pt x="4828" y="219"/>
                </a:lnTo>
                <a:lnTo>
                  <a:pt x="4829" y="220"/>
                </a:lnTo>
                <a:lnTo>
                  <a:pt x="4830" y="220"/>
                </a:lnTo>
                <a:lnTo>
                  <a:pt x="4831" y="220"/>
                </a:lnTo>
                <a:lnTo>
                  <a:pt x="4832" y="221"/>
                </a:lnTo>
                <a:lnTo>
                  <a:pt x="4833" y="221"/>
                </a:lnTo>
                <a:lnTo>
                  <a:pt x="4834" y="221"/>
                </a:lnTo>
                <a:lnTo>
                  <a:pt x="4835" y="221"/>
                </a:lnTo>
                <a:lnTo>
                  <a:pt x="4835" y="222"/>
                </a:lnTo>
                <a:lnTo>
                  <a:pt x="4836" y="221"/>
                </a:lnTo>
                <a:lnTo>
                  <a:pt x="4837" y="221"/>
                </a:lnTo>
                <a:lnTo>
                  <a:pt x="4838" y="222"/>
                </a:lnTo>
                <a:lnTo>
                  <a:pt x="4839" y="226"/>
                </a:lnTo>
                <a:lnTo>
                  <a:pt x="4840" y="222"/>
                </a:lnTo>
                <a:lnTo>
                  <a:pt x="4841" y="220"/>
                </a:lnTo>
                <a:lnTo>
                  <a:pt x="4842" y="221"/>
                </a:lnTo>
                <a:lnTo>
                  <a:pt x="4843" y="221"/>
                </a:lnTo>
                <a:lnTo>
                  <a:pt x="4844" y="225"/>
                </a:lnTo>
                <a:lnTo>
                  <a:pt x="4845" y="233"/>
                </a:lnTo>
                <a:lnTo>
                  <a:pt x="4846" y="233"/>
                </a:lnTo>
                <a:lnTo>
                  <a:pt x="4847" y="233"/>
                </a:lnTo>
                <a:lnTo>
                  <a:pt x="4848" y="233"/>
                </a:lnTo>
                <a:lnTo>
                  <a:pt x="4849" y="233"/>
                </a:lnTo>
                <a:lnTo>
                  <a:pt x="4850" y="233"/>
                </a:lnTo>
                <a:lnTo>
                  <a:pt x="4851" y="233"/>
                </a:lnTo>
                <a:lnTo>
                  <a:pt x="4852" y="234"/>
                </a:lnTo>
                <a:lnTo>
                  <a:pt x="4853" y="235"/>
                </a:lnTo>
                <a:lnTo>
                  <a:pt x="4854" y="235"/>
                </a:lnTo>
                <a:lnTo>
                  <a:pt x="4855" y="235"/>
                </a:lnTo>
                <a:lnTo>
                  <a:pt x="4856" y="235"/>
                </a:lnTo>
                <a:lnTo>
                  <a:pt x="4857" y="235"/>
                </a:lnTo>
                <a:lnTo>
                  <a:pt x="4858" y="236"/>
                </a:lnTo>
                <a:lnTo>
                  <a:pt x="4859" y="236"/>
                </a:lnTo>
                <a:lnTo>
                  <a:pt x="4860" y="236"/>
                </a:lnTo>
                <a:lnTo>
                  <a:pt x="4861" y="237"/>
                </a:lnTo>
                <a:lnTo>
                  <a:pt x="4862" y="237"/>
                </a:lnTo>
                <a:lnTo>
                  <a:pt x="4863" y="237"/>
                </a:lnTo>
                <a:lnTo>
                  <a:pt x="4864" y="237"/>
                </a:lnTo>
                <a:lnTo>
                  <a:pt x="4865" y="237"/>
                </a:lnTo>
                <a:lnTo>
                  <a:pt x="4866" y="237"/>
                </a:lnTo>
                <a:lnTo>
                  <a:pt x="4867" y="237"/>
                </a:lnTo>
                <a:lnTo>
                  <a:pt x="4867" y="238"/>
                </a:lnTo>
                <a:lnTo>
                  <a:pt x="4868" y="238"/>
                </a:lnTo>
                <a:lnTo>
                  <a:pt x="4869" y="239"/>
                </a:lnTo>
                <a:lnTo>
                  <a:pt x="4870" y="239"/>
                </a:lnTo>
                <a:lnTo>
                  <a:pt x="4871" y="238"/>
                </a:lnTo>
                <a:lnTo>
                  <a:pt x="4872" y="238"/>
                </a:lnTo>
                <a:lnTo>
                  <a:pt x="4873" y="238"/>
                </a:lnTo>
                <a:lnTo>
                  <a:pt x="4874" y="238"/>
                </a:lnTo>
                <a:lnTo>
                  <a:pt x="4875" y="238"/>
                </a:lnTo>
                <a:lnTo>
                  <a:pt x="4876" y="238"/>
                </a:lnTo>
                <a:lnTo>
                  <a:pt x="4877" y="240"/>
                </a:lnTo>
                <a:lnTo>
                  <a:pt x="4878" y="241"/>
                </a:lnTo>
                <a:lnTo>
                  <a:pt x="4879" y="244"/>
                </a:lnTo>
                <a:lnTo>
                  <a:pt x="4880" y="244"/>
                </a:lnTo>
                <a:lnTo>
                  <a:pt x="4881" y="245"/>
                </a:lnTo>
                <a:lnTo>
                  <a:pt x="4882" y="245"/>
                </a:lnTo>
                <a:lnTo>
                  <a:pt x="4883" y="245"/>
                </a:lnTo>
                <a:lnTo>
                  <a:pt x="4884" y="245"/>
                </a:lnTo>
                <a:lnTo>
                  <a:pt x="4885" y="245"/>
                </a:lnTo>
                <a:lnTo>
                  <a:pt x="4886" y="245"/>
                </a:lnTo>
                <a:lnTo>
                  <a:pt x="4887" y="245"/>
                </a:lnTo>
                <a:lnTo>
                  <a:pt x="4888" y="245"/>
                </a:lnTo>
                <a:lnTo>
                  <a:pt x="4889" y="245"/>
                </a:lnTo>
                <a:lnTo>
                  <a:pt x="4890" y="246"/>
                </a:lnTo>
                <a:lnTo>
                  <a:pt x="4891" y="246"/>
                </a:lnTo>
                <a:lnTo>
                  <a:pt x="4892" y="246"/>
                </a:lnTo>
                <a:lnTo>
                  <a:pt x="4893" y="246"/>
                </a:lnTo>
                <a:lnTo>
                  <a:pt x="4894" y="247"/>
                </a:lnTo>
                <a:lnTo>
                  <a:pt x="4895" y="247"/>
                </a:lnTo>
                <a:lnTo>
                  <a:pt x="4896" y="246"/>
                </a:lnTo>
                <a:lnTo>
                  <a:pt x="4897" y="247"/>
                </a:lnTo>
                <a:lnTo>
                  <a:pt x="4898" y="247"/>
                </a:lnTo>
                <a:lnTo>
                  <a:pt x="4898" y="247"/>
                </a:lnTo>
                <a:lnTo>
                  <a:pt x="4899" y="247"/>
                </a:lnTo>
                <a:lnTo>
                  <a:pt x="4900" y="244"/>
                </a:lnTo>
                <a:lnTo>
                  <a:pt x="4901" y="241"/>
                </a:lnTo>
                <a:lnTo>
                  <a:pt x="4902" y="241"/>
                </a:lnTo>
                <a:lnTo>
                  <a:pt x="4903" y="238"/>
                </a:lnTo>
                <a:lnTo>
                  <a:pt x="4904" y="236"/>
                </a:lnTo>
                <a:lnTo>
                  <a:pt x="4905" y="238"/>
                </a:lnTo>
                <a:lnTo>
                  <a:pt x="4906" y="240"/>
                </a:lnTo>
                <a:lnTo>
                  <a:pt x="4907" y="238"/>
                </a:lnTo>
                <a:lnTo>
                  <a:pt x="4908" y="239"/>
                </a:lnTo>
                <a:lnTo>
                  <a:pt x="4909" y="237"/>
                </a:lnTo>
                <a:lnTo>
                  <a:pt x="4910" y="232"/>
                </a:lnTo>
                <a:lnTo>
                  <a:pt x="4911" y="232"/>
                </a:lnTo>
                <a:lnTo>
                  <a:pt x="4912" y="232"/>
                </a:lnTo>
                <a:lnTo>
                  <a:pt x="4913" y="232"/>
                </a:lnTo>
                <a:lnTo>
                  <a:pt x="4914" y="232"/>
                </a:lnTo>
                <a:lnTo>
                  <a:pt x="4915" y="232"/>
                </a:lnTo>
                <a:lnTo>
                  <a:pt x="4916" y="233"/>
                </a:lnTo>
                <a:lnTo>
                  <a:pt x="4917" y="232"/>
                </a:lnTo>
                <a:lnTo>
                  <a:pt x="4918" y="232"/>
                </a:lnTo>
                <a:lnTo>
                  <a:pt x="4919" y="232"/>
                </a:lnTo>
                <a:lnTo>
                  <a:pt x="4920" y="232"/>
                </a:lnTo>
                <a:lnTo>
                  <a:pt x="4921" y="232"/>
                </a:lnTo>
                <a:lnTo>
                  <a:pt x="4922" y="232"/>
                </a:lnTo>
                <a:lnTo>
                  <a:pt x="4923" y="232"/>
                </a:lnTo>
                <a:lnTo>
                  <a:pt x="4924" y="232"/>
                </a:lnTo>
                <a:lnTo>
                  <a:pt x="4925" y="232"/>
                </a:lnTo>
                <a:lnTo>
                  <a:pt x="4926" y="232"/>
                </a:lnTo>
                <a:lnTo>
                  <a:pt x="4927" y="232"/>
                </a:lnTo>
                <a:lnTo>
                  <a:pt x="4928" y="232"/>
                </a:lnTo>
                <a:lnTo>
                  <a:pt x="4929" y="232"/>
                </a:lnTo>
                <a:lnTo>
                  <a:pt x="4929" y="232"/>
                </a:lnTo>
                <a:lnTo>
                  <a:pt x="4930" y="232"/>
                </a:lnTo>
                <a:lnTo>
                  <a:pt x="4931" y="232"/>
                </a:lnTo>
                <a:lnTo>
                  <a:pt x="4932" y="232"/>
                </a:lnTo>
                <a:lnTo>
                  <a:pt x="4933" y="233"/>
                </a:lnTo>
                <a:lnTo>
                  <a:pt x="4934" y="233"/>
                </a:lnTo>
                <a:lnTo>
                  <a:pt x="4935" y="233"/>
                </a:lnTo>
                <a:lnTo>
                  <a:pt x="4936" y="233"/>
                </a:lnTo>
                <a:lnTo>
                  <a:pt x="4937" y="233"/>
                </a:lnTo>
                <a:lnTo>
                  <a:pt x="4938" y="234"/>
                </a:lnTo>
                <a:lnTo>
                  <a:pt x="4939" y="234"/>
                </a:lnTo>
                <a:lnTo>
                  <a:pt x="4940" y="234"/>
                </a:lnTo>
                <a:lnTo>
                  <a:pt x="4941" y="234"/>
                </a:lnTo>
                <a:lnTo>
                  <a:pt x="4942" y="234"/>
                </a:lnTo>
                <a:lnTo>
                  <a:pt x="4943" y="234"/>
                </a:lnTo>
                <a:lnTo>
                  <a:pt x="4944" y="236"/>
                </a:lnTo>
                <a:lnTo>
                  <a:pt x="4945" y="238"/>
                </a:lnTo>
                <a:lnTo>
                  <a:pt x="4946" y="236"/>
                </a:lnTo>
                <a:lnTo>
                  <a:pt x="4947" y="233"/>
                </a:lnTo>
                <a:lnTo>
                  <a:pt x="4948" y="232"/>
                </a:lnTo>
                <a:lnTo>
                  <a:pt x="4949" y="232"/>
                </a:lnTo>
                <a:lnTo>
                  <a:pt x="4950" y="233"/>
                </a:lnTo>
                <a:lnTo>
                  <a:pt x="4951" y="233"/>
                </a:lnTo>
                <a:lnTo>
                  <a:pt x="4952" y="234"/>
                </a:lnTo>
                <a:lnTo>
                  <a:pt x="4953" y="235"/>
                </a:lnTo>
                <a:lnTo>
                  <a:pt x="4954" y="234"/>
                </a:lnTo>
                <a:lnTo>
                  <a:pt x="4955" y="234"/>
                </a:lnTo>
                <a:lnTo>
                  <a:pt x="4956" y="235"/>
                </a:lnTo>
                <a:lnTo>
                  <a:pt x="4957" y="235"/>
                </a:lnTo>
                <a:lnTo>
                  <a:pt x="4958" y="235"/>
                </a:lnTo>
                <a:lnTo>
                  <a:pt x="4959" y="235"/>
                </a:lnTo>
                <a:lnTo>
                  <a:pt x="4960" y="235"/>
                </a:lnTo>
                <a:lnTo>
                  <a:pt x="4960" y="235"/>
                </a:lnTo>
                <a:lnTo>
                  <a:pt x="4961" y="235"/>
                </a:lnTo>
                <a:lnTo>
                  <a:pt x="4962" y="235"/>
                </a:lnTo>
                <a:lnTo>
                  <a:pt x="4963" y="235"/>
                </a:lnTo>
                <a:lnTo>
                  <a:pt x="4964" y="235"/>
                </a:lnTo>
                <a:lnTo>
                  <a:pt x="4965" y="235"/>
                </a:lnTo>
                <a:lnTo>
                  <a:pt x="4966" y="235"/>
                </a:lnTo>
                <a:lnTo>
                  <a:pt x="4967" y="236"/>
                </a:lnTo>
                <a:lnTo>
                  <a:pt x="4968" y="236"/>
                </a:lnTo>
                <a:lnTo>
                  <a:pt x="4969" y="236"/>
                </a:lnTo>
                <a:lnTo>
                  <a:pt x="4970" y="236"/>
                </a:lnTo>
                <a:lnTo>
                  <a:pt x="4971" y="236"/>
                </a:lnTo>
                <a:lnTo>
                  <a:pt x="4972" y="237"/>
                </a:lnTo>
                <a:lnTo>
                  <a:pt x="4973" y="237"/>
                </a:lnTo>
                <a:lnTo>
                  <a:pt x="4974" y="239"/>
                </a:lnTo>
                <a:lnTo>
                  <a:pt x="4975" y="240"/>
                </a:lnTo>
                <a:lnTo>
                  <a:pt x="4976" y="240"/>
                </a:lnTo>
                <a:lnTo>
                  <a:pt x="4977" y="240"/>
                </a:lnTo>
                <a:lnTo>
                  <a:pt x="4978" y="240"/>
                </a:lnTo>
                <a:lnTo>
                  <a:pt x="4979" y="239"/>
                </a:lnTo>
                <a:lnTo>
                  <a:pt x="4980" y="239"/>
                </a:lnTo>
                <a:lnTo>
                  <a:pt x="4981" y="239"/>
                </a:lnTo>
                <a:lnTo>
                  <a:pt x="4982" y="240"/>
                </a:lnTo>
                <a:lnTo>
                  <a:pt x="4983" y="240"/>
                </a:lnTo>
                <a:lnTo>
                  <a:pt x="4984" y="240"/>
                </a:lnTo>
                <a:lnTo>
                  <a:pt x="4985" y="241"/>
                </a:lnTo>
                <a:lnTo>
                  <a:pt x="4986" y="243"/>
                </a:lnTo>
                <a:lnTo>
                  <a:pt x="4987" y="243"/>
                </a:lnTo>
                <a:lnTo>
                  <a:pt x="4988" y="243"/>
                </a:lnTo>
                <a:lnTo>
                  <a:pt x="4989" y="243"/>
                </a:lnTo>
                <a:lnTo>
                  <a:pt x="4990" y="243"/>
                </a:lnTo>
                <a:lnTo>
                  <a:pt x="4991" y="243"/>
                </a:lnTo>
                <a:lnTo>
                  <a:pt x="4991" y="243"/>
                </a:lnTo>
                <a:lnTo>
                  <a:pt x="4992" y="243"/>
                </a:lnTo>
                <a:lnTo>
                  <a:pt x="4993" y="243"/>
                </a:lnTo>
                <a:lnTo>
                  <a:pt x="4994" y="243"/>
                </a:lnTo>
                <a:lnTo>
                  <a:pt x="4995" y="243"/>
                </a:lnTo>
                <a:lnTo>
                  <a:pt x="4996" y="243"/>
                </a:lnTo>
                <a:lnTo>
                  <a:pt x="4997" y="243"/>
                </a:lnTo>
                <a:lnTo>
                  <a:pt x="4998" y="244"/>
                </a:lnTo>
                <a:lnTo>
                  <a:pt x="4999" y="244"/>
                </a:lnTo>
                <a:lnTo>
                  <a:pt x="5000" y="244"/>
                </a:lnTo>
                <a:lnTo>
                  <a:pt x="5001" y="244"/>
                </a:lnTo>
                <a:lnTo>
                  <a:pt x="5002" y="244"/>
                </a:lnTo>
                <a:lnTo>
                  <a:pt x="5003" y="244"/>
                </a:lnTo>
                <a:lnTo>
                  <a:pt x="5004" y="244"/>
                </a:lnTo>
                <a:lnTo>
                  <a:pt x="5005" y="240"/>
                </a:lnTo>
                <a:lnTo>
                  <a:pt x="5006" y="240"/>
                </a:lnTo>
                <a:lnTo>
                  <a:pt x="5007" y="239"/>
                </a:lnTo>
                <a:lnTo>
                  <a:pt x="5008" y="238"/>
                </a:lnTo>
                <a:lnTo>
                  <a:pt x="5009" y="229"/>
                </a:lnTo>
                <a:lnTo>
                  <a:pt x="5010" y="228"/>
                </a:lnTo>
                <a:lnTo>
                  <a:pt x="5011" y="229"/>
                </a:lnTo>
                <a:lnTo>
                  <a:pt x="5012" y="230"/>
                </a:lnTo>
                <a:lnTo>
                  <a:pt x="5013" y="230"/>
                </a:lnTo>
                <a:lnTo>
                  <a:pt x="5014" y="230"/>
                </a:lnTo>
                <a:lnTo>
                  <a:pt x="5015" y="230"/>
                </a:lnTo>
                <a:lnTo>
                  <a:pt x="5016" y="230"/>
                </a:lnTo>
                <a:lnTo>
                  <a:pt x="5017" y="231"/>
                </a:lnTo>
                <a:lnTo>
                  <a:pt x="5018" y="231"/>
                </a:lnTo>
                <a:lnTo>
                  <a:pt x="5019" y="231"/>
                </a:lnTo>
                <a:lnTo>
                  <a:pt x="5020" y="231"/>
                </a:lnTo>
                <a:lnTo>
                  <a:pt x="5021" y="231"/>
                </a:lnTo>
                <a:lnTo>
                  <a:pt x="5022" y="231"/>
                </a:lnTo>
                <a:lnTo>
                  <a:pt x="5022" y="231"/>
                </a:lnTo>
                <a:lnTo>
                  <a:pt x="5023" y="231"/>
                </a:lnTo>
                <a:lnTo>
                  <a:pt x="5024" y="232"/>
                </a:lnTo>
                <a:lnTo>
                  <a:pt x="5025" y="232"/>
                </a:lnTo>
                <a:lnTo>
                  <a:pt x="5026" y="232"/>
                </a:lnTo>
                <a:lnTo>
                  <a:pt x="5027" y="232"/>
                </a:lnTo>
                <a:lnTo>
                  <a:pt x="5028" y="232"/>
                </a:lnTo>
                <a:lnTo>
                  <a:pt x="5029" y="232"/>
                </a:lnTo>
                <a:lnTo>
                  <a:pt x="5030" y="232"/>
                </a:lnTo>
                <a:lnTo>
                  <a:pt x="5031" y="232"/>
                </a:lnTo>
                <a:lnTo>
                  <a:pt x="5032" y="232"/>
                </a:lnTo>
                <a:lnTo>
                  <a:pt x="5033" y="232"/>
                </a:lnTo>
                <a:lnTo>
                  <a:pt x="5034" y="232"/>
                </a:lnTo>
                <a:lnTo>
                  <a:pt x="5035" y="232"/>
                </a:lnTo>
                <a:lnTo>
                  <a:pt x="5036" y="232"/>
                </a:lnTo>
                <a:lnTo>
                  <a:pt x="5037" y="232"/>
                </a:lnTo>
                <a:lnTo>
                  <a:pt x="5038" y="233"/>
                </a:lnTo>
                <a:lnTo>
                  <a:pt x="5039" y="233"/>
                </a:lnTo>
                <a:lnTo>
                  <a:pt x="5040" y="233"/>
                </a:lnTo>
                <a:lnTo>
                  <a:pt x="5041" y="233"/>
                </a:lnTo>
                <a:lnTo>
                  <a:pt x="5042" y="233"/>
                </a:lnTo>
                <a:lnTo>
                  <a:pt x="5043" y="234"/>
                </a:lnTo>
                <a:lnTo>
                  <a:pt x="5044" y="234"/>
                </a:lnTo>
                <a:lnTo>
                  <a:pt x="5045" y="234"/>
                </a:lnTo>
                <a:lnTo>
                  <a:pt x="5046" y="234"/>
                </a:lnTo>
                <a:lnTo>
                  <a:pt x="5047" y="234"/>
                </a:lnTo>
                <a:lnTo>
                  <a:pt x="5048" y="234"/>
                </a:lnTo>
                <a:lnTo>
                  <a:pt x="5049" y="236"/>
                </a:lnTo>
                <a:lnTo>
                  <a:pt x="5050" y="238"/>
                </a:lnTo>
                <a:lnTo>
                  <a:pt x="5051" y="236"/>
                </a:lnTo>
                <a:lnTo>
                  <a:pt x="5052" y="233"/>
                </a:lnTo>
                <a:lnTo>
                  <a:pt x="5053" y="232"/>
                </a:lnTo>
                <a:lnTo>
                  <a:pt x="5053" y="231"/>
                </a:lnTo>
                <a:lnTo>
                  <a:pt x="5054" y="231"/>
                </a:lnTo>
                <a:lnTo>
                  <a:pt x="5055" y="233"/>
                </a:lnTo>
                <a:lnTo>
                  <a:pt x="5056" y="237"/>
                </a:lnTo>
                <a:lnTo>
                  <a:pt x="5057" y="238"/>
                </a:lnTo>
                <a:lnTo>
                  <a:pt x="5058" y="237"/>
                </a:lnTo>
                <a:lnTo>
                  <a:pt x="5059" y="237"/>
                </a:lnTo>
                <a:lnTo>
                  <a:pt x="5060" y="237"/>
                </a:lnTo>
                <a:lnTo>
                  <a:pt x="5061" y="237"/>
                </a:lnTo>
                <a:lnTo>
                  <a:pt x="5062" y="237"/>
                </a:lnTo>
                <a:lnTo>
                  <a:pt x="5063" y="237"/>
                </a:lnTo>
                <a:lnTo>
                  <a:pt x="5064" y="237"/>
                </a:lnTo>
                <a:lnTo>
                  <a:pt x="5065" y="236"/>
                </a:lnTo>
                <a:lnTo>
                  <a:pt x="5066" y="236"/>
                </a:lnTo>
                <a:lnTo>
                  <a:pt x="5067" y="236"/>
                </a:lnTo>
                <a:lnTo>
                  <a:pt x="5068" y="236"/>
                </a:lnTo>
                <a:lnTo>
                  <a:pt x="5069" y="236"/>
                </a:lnTo>
                <a:lnTo>
                  <a:pt x="5070" y="236"/>
                </a:lnTo>
                <a:lnTo>
                  <a:pt x="5071" y="236"/>
                </a:lnTo>
                <a:lnTo>
                  <a:pt x="5072" y="236"/>
                </a:lnTo>
                <a:lnTo>
                  <a:pt x="5073" y="236"/>
                </a:lnTo>
                <a:lnTo>
                  <a:pt x="5074" y="236"/>
                </a:lnTo>
                <a:lnTo>
                  <a:pt x="5075" y="236"/>
                </a:lnTo>
                <a:lnTo>
                  <a:pt x="5076" y="235"/>
                </a:lnTo>
                <a:lnTo>
                  <a:pt x="5077" y="235"/>
                </a:lnTo>
                <a:lnTo>
                  <a:pt x="5078" y="235"/>
                </a:lnTo>
                <a:lnTo>
                  <a:pt x="5079" y="234"/>
                </a:lnTo>
                <a:lnTo>
                  <a:pt x="5080" y="234"/>
                </a:lnTo>
                <a:lnTo>
                  <a:pt x="5081" y="234"/>
                </a:lnTo>
                <a:lnTo>
                  <a:pt x="5082" y="233"/>
                </a:lnTo>
                <a:lnTo>
                  <a:pt x="5083" y="232"/>
                </a:lnTo>
                <a:lnTo>
                  <a:pt x="5084" y="232"/>
                </a:lnTo>
                <a:lnTo>
                  <a:pt x="5084" y="232"/>
                </a:lnTo>
                <a:lnTo>
                  <a:pt x="5085" y="232"/>
                </a:lnTo>
                <a:lnTo>
                  <a:pt x="5086" y="232"/>
                </a:lnTo>
                <a:lnTo>
                  <a:pt x="5087" y="234"/>
                </a:lnTo>
                <a:lnTo>
                  <a:pt x="5088" y="235"/>
                </a:lnTo>
                <a:lnTo>
                  <a:pt x="5089" y="236"/>
                </a:lnTo>
                <a:lnTo>
                  <a:pt x="5090" y="235"/>
                </a:lnTo>
                <a:lnTo>
                  <a:pt x="5091" y="235"/>
                </a:lnTo>
                <a:lnTo>
                  <a:pt x="5092" y="235"/>
                </a:lnTo>
                <a:lnTo>
                  <a:pt x="5093" y="235"/>
                </a:lnTo>
                <a:lnTo>
                  <a:pt x="5094" y="235"/>
                </a:lnTo>
                <a:lnTo>
                  <a:pt x="5095" y="235"/>
                </a:lnTo>
                <a:lnTo>
                  <a:pt x="5096" y="236"/>
                </a:lnTo>
                <a:lnTo>
                  <a:pt x="5097" y="236"/>
                </a:lnTo>
                <a:lnTo>
                  <a:pt x="5098" y="236"/>
                </a:lnTo>
                <a:lnTo>
                  <a:pt x="5099" y="237"/>
                </a:lnTo>
                <a:lnTo>
                  <a:pt x="5100" y="236"/>
                </a:lnTo>
                <a:lnTo>
                  <a:pt x="5101" y="235"/>
                </a:lnTo>
                <a:lnTo>
                  <a:pt x="5102" y="236"/>
                </a:lnTo>
                <a:lnTo>
                  <a:pt x="5103" y="236"/>
                </a:lnTo>
                <a:lnTo>
                  <a:pt x="5104" y="236"/>
                </a:lnTo>
                <a:lnTo>
                  <a:pt x="5105" y="236"/>
                </a:lnTo>
                <a:lnTo>
                  <a:pt x="5106" y="236"/>
                </a:lnTo>
                <a:lnTo>
                  <a:pt x="5107" y="236"/>
                </a:lnTo>
                <a:lnTo>
                  <a:pt x="5108" y="236"/>
                </a:lnTo>
                <a:lnTo>
                  <a:pt x="5109" y="236"/>
                </a:lnTo>
                <a:lnTo>
                  <a:pt x="5110" y="236"/>
                </a:lnTo>
                <a:lnTo>
                  <a:pt x="5111" y="236"/>
                </a:lnTo>
                <a:lnTo>
                  <a:pt x="5112" y="236"/>
                </a:lnTo>
                <a:lnTo>
                  <a:pt x="5113" y="237"/>
                </a:lnTo>
                <a:lnTo>
                  <a:pt x="5114" y="237"/>
                </a:lnTo>
                <a:lnTo>
                  <a:pt x="5115" y="239"/>
                </a:lnTo>
                <a:lnTo>
                  <a:pt x="5116" y="235"/>
                </a:lnTo>
                <a:lnTo>
                  <a:pt x="5116" y="232"/>
                </a:lnTo>
                <a:lnTo>
                  <a:pt x="5117" y="228"/>
                </a:lnTo>
                <a:lnTo>
                  <a:pt x="5118" y="228"/>
                </a:lnTo>
                <a:lnTo>
                  <a:pt x="5119" y="228"/>
                </a:lnTo>
                <a:lnTo>
                  <a:pt x="5120" y="228"/>
                </a:lnTo>
                <a:lnTo>
                  <a:pt x="5121" y="228"/>
                </a:lnTo>
                <a:lnTo>
                  <a:pt x="5122" y="228"/>
                </a:lnTo>
                <a:lnTo>
                  <a:pt x="5123" y="228"/>
                </a:lnTo>
                <a:lnTo>
                  <a:pt x="5124" y="227"/>
                </a:lnTo>
                <a:lnTo>
                  <a:pt x="5125" y="227"/>
                </a:lnTo>
                <a:lnTo>
                  <a:pt x="5126" y="227"/>
                </a:lnTo>
                <a:lnTo>
                  <a:pt x="5127" y="227"/>
                </a:lnTo>
                <a:lnTo>
                  <a:pt x="5128" y="227"/>
                </a:lnTo>
                <a:lnTo>
                  <a:pt x="5129" y="227"/>
                </a:lnTo>
                <a:lnTo>
                  <a:pt x="5130" y="228"/>
                </a:lnTo>
                <a:lnTo>
                  <a:pt x="5131" y="228"/>
                </a:lnTo>
                <a:lnTo>
                  <a:pt x="5132" y="228"/>
                </a:lnTo>
                <a:lnTo>
                  <a:pt x="5133" y="228"/>
                </a:lnTo>
                <a:lnTo>
                  <a:pt x="5134" y="228"/>
                </a:lnTo>
                <a:lnTo>
                  <a:pt x="5135" y="228"/>
                </a:lnTo>
                <a:lnTo>
                  <a:pt x="5136" y="228"/>
                </a:lnTo>
                <a:lnTo>
                  <a:pt x="5137" y="229"/>
                </a:lnTo>
                <a:lnTo>
                  <a:pt x="5138" y="229"/>
                </a:lnTo>
                <a:lnTo>
                  <a:pt x="5139" y="229"/>
                </a:lnTo>
                <a:lnTo>
                  <a:pt x="5140" y="229"/>
                </a:lnTo>
                <a:lnTo>
                  <a:pt x="5141" y="230"/>
                </a:lnTo>
                <a:lnTo>
                  <a:pt x="5142" y="230"/>
                </a:lnTo>
                <a:lnTo>
                  <a:pt x="5143" y="230"/>
                </a:lnTo>
                <a:lnTo>
                  <a:pt x="5144" y="230"/>
                </a:lnTo>
                <a:lnTo>
                  <a:pt x="5145" y="230"/>
                </a:lnTo>
                <a:lnTo>
                  <a:pt x="5146" y="230"/>
                </a:lnTo>
                <a:lnTo>
                  <a:pt x="5147" y="231"/>
                </a:lnTo>
                <a:lnTo>
                  <a:pt x="5147" y="232"/>
                </a:lnTo>
                <a:lnTo>
                  <a:pt x="5148" y="232"/>
                </a:lnTo>
                <a:lnTo>
                  <a:pt x="5149" y="232"/>
                </a:lnTo>
                <a:lnTo>
                  <a:pt x="5150" y="232"/>
                </a:lnTo>
                <a:lnTo>
                  <a:pt x="5151" y="232"/>
                </a:lnTo>
                <a:lnTo>
                  <a:pt x="5152" y="232"/>
                </a:lnTo>
                <a:lnTo>
                  <a:pt x="5153" y="232"/>
                </a:lnTo>
                <a:lnTo>
                  <a:pt x="5154" y="234"/>
                </a:lnTo>
                <a:lnTo>
                  <a:pt x="5155" y="232"/>
                </a:lnTo>
                <a:lnTo>
                  <a:pt x="5156" y="229"/>
                </a:lnTo>
                <a:lnTo>
                  <a:pt x="5157" y="228"/>
                </a:lnTo>
                <a:lnTo>
                  <a:pt x="5158" y="229"/>
                </a:lnTo>
                <a:lnTo>
                  <a:pt x="5159" y="229"/>
                </a:lnTo>
                <a:lnTo>
                  <a:pt x="5160" y="229"/>
                </a:lnTo>
                <a:lnTo>
                  <a:pt x="5161" y="229"/>
                </a:lnTo>
                <a:lnTo>
                  <a:pt x="5162" y="229"/>
                </a:lnTo>
                <a:lnTo>
                  <a:pt x="5163" y="229"/>
                </a:lnTo>
                <a:lnTo>
                  <a:pt x="5164" y="229"/>
                </a:lnTo>
                <a:lnTo>
                  <a:pt x="5165" y="229"/>
                </a:lnTo>
                <a:lnTo>
                  <a:pt x="5166" y="229"/>
                </a:lnTo>
                <a:lnTo>
                  <a:pt x="5167" y="229"/>
                </a:lnTo>
                <a:lnTo>
                  <a:pt x="5168" y="229"/>
                </a:lnTo>
                <a:lnTo>
                  <a:pt x="5169" y="229"/>
                </a:lnTo>
                <a:lnTo>
                  <a:pt x="5170" y="229"/>
                </a:lnTo>
                <a:lnTo>
                  <a:pt x="5171" y="229"/>
                </a:lnTo>
                <a:lnTo>
                  <a:pt x="5172" y="229"/>
                </a:lnTo>
                <a:lnTo>
                  <a:pt x="5173" y="229"/>
                </a:lnTo>
                <a:lnTo>
                  <a:pt x="5174" y="229"/>
                </a:lnTo>
                <a:lnTo>
                  <a:pt x="5175" y="229"/>
                </a:lnTo>
                <a:lnTo>
                  <a:pt x="5176" y="229"/>
                </a:lnTo>
                <a:lnTo>
                  <a:pt x="5177" y="229"/>
                </a:lnTo>
                <a:lnTo>
                  <a:pt x="5178" y="229"/>
                </a:lnTo>
                <a:lnTo>
                  <a:pt x="5178" y="229"/>
                </a:lnTo>
                <a:lnTo>
                  <a:pt x="5179" y="229"/>
                </a:lnTo>
                <a:lnTo>
                  <a:pt x="5180" y="229"/>
                </a:lnTo>
                <a:lnTo>
                  <a:pt x="5181" y="229"/>
                </a:lnTo>
                <a:lnTo>
                  <a:pt x="5182" y="229"/>
                </a:lnTo>
                <a:lnTo>
                  <a:pt x="5183" y="229"/>
                </a:lnTo>
                <a:lnTo>
                  <a:pt x="5184" y="229"/>
                </a:lnTo>
                <a:lnTo>
                  <a:pt x="5185" y="229"/>
                </a:lnTo>
                <a:lnTo>
                  <a:pt x="5186" y="229"/>
                </a:lnTo>
                <a:lnTo>
                  <a:pt x="5187" y="228"/>
                </a:lnTo>
                <a:lnTo>
                  <a:pt x="5188" y="228"/>
                </a:lnTo>
                <a:lnTo>
                  <a:pt x="5189" y="228"/>
                </a:lnTo>
                <a:lnTo>
                  <a:pt x="5190" y="228"/>
                </a:lnTo>
                <a:lnTo>
                  <a:pt x="5191" y="227"/>
                </a:lnTo>
                <a:lnTo>
                  <a:pt x="5192" y="227"/>
                </a:lnTo>
                <a:lnTo>
                  <a:pt x="5193" y="227"/>
                </a:lnTo>
                <a:lnTo>
                  <a:pt x="5194" y="227"/>
                </a:lnTo>
                <a:lnTo>
                  <a:pt x="5195" y="227"/>
                </a:lnTo>
                <a:lnTo>
                  <a:pt x="5196" y="227"/>
                </a:lnTo>
                <a:lnTo>
                  <a:pt x="5197" y="227"/>
                </a:lnTo>
                <a:lnTo>
                  <a:pt x="5198" y="227"/>
                </a:lnTo>
                <a:lnTo>
                  <a:pt x="5199" y="227"/>
                </a:lnTo>
                <a:lnTo>
                  <a:pt x="5200" y="226"/>
                </a:lnTo>
                <a:lnTo>
                  <a:pt x="5201" y="226"/>
                </a:lnTo>
                <a:lnTo>
                  <a:pt x="5202" y="226"/>
                </a:lnTo>
                <a:lnTo>
                  <a:pt x="5203" y="226"/>
                </a:lnTo>
                <a:lnTo>
                  <a:pt x="5204" y="226"/>
                </a:lnTo>
                <a:lnTo>
                  <a:pt x="5205" y="226"/>
                </a:lnTo>
                <a:lnTo>
                  <a:pt x="5206" y="225"/>
                </a:lnTo>
                <a:lnTo>
                  <a:pt x="5207" y="225"/>
                </a:lnTo>
                <a:lnTo>
                  <a:pt x="5208" y="225"/>
                </a:lnTo>
                <a:lnTo>
                  <a:pt x="5209" y="225"/>
                </a:lnTo>
                <a:lnTo>
                  <a:pt x="5209" y="225"/>
                </a:lnTo>
                <a:lnTo>
                  <a:pt x="5210" y="225"/>
                </a:lnTo>
                <a:lnTo>
                  <a:pt x="5211" y="224"/>
                </a:lnTo>
                <a:lnTo>
                  <a:pt x="5212" y="225"/>
                </a:lnTo>
                <a:lnTo>
                  <a:pt x="5213" y="226"/>
                </a:lnTo>
                <a:lnTo>
                  <a:pt x="5214" y="224"/>
                </a:lnTo>
                <a:lnTo>
                  <a:pt x="5215" y="224"/>
                </a:lnTo>
                <a:lnTo>
                  <a:pt x="5216" y="224"/>
                </a:lnTo>
                <a:lnTo>
                  <a:pt x="5217" y="224"/>
                </a:lnTo>
                <a:lnTo>
                  <a:pt x="5218" y="226"/>
                </a:lnTo>
                <a:lnTo>
                  <a:pt x="5219" y="225"/>
                </a:lnTo>
                <a:lnTo>
                  <a:pt x="5220" y="225"/>
                </a:lnTo>
                <a:lnTo>
                  <a:pt x="5221" y="225"/>
                </a:lnTo>
                <a:lnTo>
                  <a:pt x="5222" y="222"/>
                </a:lnTo>
                <a:lnTo>
                  <a:pt x="5223" y="220"/>
                </a:lnTo>
                <a:lnTo>
                  <a:pt x="5224" y="220"/>
                </a:lnTo>
                <a:lnTo>
                  <a:pt x="5225" y="220"/>
                </a:lnTo>
                <a:lnTo>
                  <a:pt x="5226" y="220"/>
                </a:lnTo>
                <a:lnTo>
                  <a:pt x="5227" y="220"/>
                </a:lnTo>
                <a:lnTo>
                  <a:pt x="5228" y="220"/>
                </a:lnTo>
                <a:lnTo>
                  <a:pt x="5229" y="220"/>
                </a:lnTo>
                <a:lnTo>
                  <a:pt x="5230" y="220"/>
                </a:lnTo>
                <a:lnTo>
                  <a:pt x="5231" y="220"/>
                </a:lnTo>
                <a:lnTo>
                  <a:pt x="5232" y="220"/>
                </a:lnTo>
                <a:lnTo>
                  <a:pt x="5233" y="220"/>
                </a:lnTo>
                <a:lnTo>
                  <a:pt x="5234" y="220"/>
                </a:lnTo>
                <a:lnTo>
                  <a:pt x="5235" y="220"/>
                </a:lnTo>
                <a:lnTo>
                  <a:pt x="5236" y="220"/>
                </a:lnTo>
                <a:lnTo>
                  <a:pt x="5237" y="220"/>
                </a:lnTo>
                <a:lnTo>
                  <a:pt x="5238" y="220"/>
                </a:lnTo>
                <a:lnTo>
                  <a:pt x="5239" y="220"/>
                </a:lnTo>
                <a:lnTo>
                  <a:pt x="5240" y="221"/>
                </a:lnTo>
                <a:lnTo>
                  <a:pt x="5240" y="221"/>
                </a:lnTo>
                <a:lnTo>
                  <a:pt x="5241" y="221"/>
                </a:lnTo>
                <a:lnTo>
                  <a:pt x="5242" y="221"/>
                </a:lnTo>
                <a:lnTo>
                  <a:pt x="5243" y="221"/>
                </a:lnTo>
                <a:lnTo>
                  <a:pt x="5244" y="221"/>
                </a:lnTo>
                <a:lnTo>
                  <a:pt x="5245" y="221"/>
                </a:lnTo>
                <a:lnTo>
                  <a:pt x="5246" y="221"/>
                </a:lnTo>
                <a:lnTo>
                  <a:pt x="5247" y="221"/>
                </a:lnTo>
                <a:lnTo>
                  <a:pt x="5248" y="222"/>
                </a:lnTo>
                <a:lnTo>
                  <a:pt x="5249" y="222"/>
                </a:lnTo>
                <a:lnTo>
                  <a:pt x="5250" y="222"/>
                </a:lnTo>
                <a:lnTo>
                  <a:pt x="5251" y="222"/>
                </a:lnTo>
                <a:lnTo>
                  <a:pt x="5252" y="223"/>
                </a:lnTo>
                <a:lnTo>
                  <a:pt x="5253" y="223"/>
                </a:lnTo>
                <a:lnTo>
                  <a:pt x="5254" y="223"/>
                </a:lnTo>
                <a:lnTo>
                  <a:pt x="5255" y="223"/>
                </a:lnTo>
                <a:lnTo>
                  <a:pt x="5256" y="223"/>
                </a:lnTo>
                <a:lnTo>
                  <a:pt x="5257" y="223"/>
                </a:lnTo>
                <a:lnTo>
                  <a:pt x="5258" y="223"/>
                </a:lnTo>
                <a:lnTo>
                  <a:pt x="5259" y="226"/>
                </a:lnTo>
                <a:lnTo>
                  <a:pt x="5260" y="226"/>
                </a:lnTo>
                <a:lnTo>
                  <a:pt x="5261" y="228"/>
                </a:lnTo>
                <a:lnTo>
                  <a:pt x="5262" y="228"/>
                </a:lnTo>
                <a:lnTo>
                  <a:pt x="5263" y="232"/>
                </a:lnTo>
                <a:lnTo>
                  <a:pt x="5264" y="233"/>
                </a:lnTo>
                <a:lnTo>
                  <a:pt x="5265" y="233"/>
                </a:lnTo>
                <a:lnTo>
                  <a:pt x="5266" y="234"/>
                </a:lnTo>
                <a:lnTo>
                  <a:pt x="5267" y="235"/>
                </a:lnTo>
                <a:lnTo>
                  <a:pt x="5268" y="235"/>
                </a:lnTo>
                <a:lnTo>
                  <a:pt x="5269" y="235"/>
                </a:lnTo>
                <a:lnTo>
                  <a:pt x="5270" y="235"/>
                </a:lnTo>
                <a:lnTo>
                  <a:pt x="5271" y="236"/>
                </a:lnTo>
                <a:lnTo>
                  <a:pt x="5272" y="236"/>
                </a:lnTo>
                <a:lnTo>
                  <a:pt x="5273" y="236"/>
                </a:lnTo>
                <a:lnTo>
                  <a:pt x="5274" y="236"/>
                </a:lnTo>
                <a:lnTo>
                  <a:pt x="5275" y="236"/>
                </a:lnTo>
                <a:lnTo>
                  <a:pt x="5276" y="236"/>
                </a:lnTo>
                <a:lnTo>
                  <a:pt x="5277" y="237"/>
                </a:lnTo>
                <a:lnTo>
                  <a:pt x="5278" y="237"/>
                </a:lnTo>
                <a:lnTo>
                  <a:pt x="5279" y="237"/>
                </a:lnTo>
                <a:lnTo>
                  <a:pt x="5279" y="237"/>
                </a:lnTo>
                <a:lnTo>
                  <a:pt x="5280" y="237"/>
                </a:lnTo>
                <a:lnTo>
                  <a:pt x="5281" y="237"/>
                </a:lnTo>
                <a:lnTo>
                  <a:pt x="5282" y="237"/>
                </a:lnTo>
                <a:lnTo>
                  <a:pt x="5283" y="237"/>
                </a:lnTo>
                <a:lnTo>
                  <a:pt x="5284" y="237"/>
                </a:lnTo>
                <a:lnTo>
                  <a:pt x="5285" y="237"/>
                </a:lnTo>
                <a:lnTo>
                  <a:pt x="5286" y="237"/>
                </a:lnTo>
                <a:lnTo>
                  <a:pt x="5287" y="238"/>
                </a:lnTo>
                <a:lnTo>
                  <a:pt x="5288" y="238"/>
                </a:lnTo>
                <a:lnTo>
                  <a:pt x="5289" y="237"/>
                </a:lnTo>
                <a:lnTo>
                  <a:pt x="5290" y="238"/>
                </a:lnTo>
                <a:lnTo>
                  <a:pt x="5291" y="237"/>
                </a:lnTo>
                <a:lnTo>
                  <a:pt x="5292" y="235"/>
                </a:lnTo>
                <a:lnTo>
                  <a:pt x="5293" y="233"/>
                </a:lnTo>
                <a:lnTo>
                  <a:pt x="5294" y="230"/>
                </a:lnTo>
                <a:lnTo>
                  <a:pt x="5295" y="224"/>
                </a:lnTo>
                <a:lnTo>
                  <a:pt x="5296" y="215"/>
                </a:lnTo>
                <a:lnTo>
                  <a:pt x="5297" y="207"/>
                </a:lnTo>
                <a:lnTo>
                  <a:pt x="5298" y="195"/>
                </a:lnTo>
                <a:lnTo>
                  <a:pt x="5299" y="183"/>
                </a:lnTo>
                <a:lnTo>
                  <a:pt x="5300" y="172"/>
                </a:lnTo>
                <a:lnTo>
                  <a:pt x="5301" y="149"/>
                </a:lnTo>
                <a:lnTo>
                  <a:pt x="5302" y="129"/>
                </a:lnTo>
                <a:lnTo>
                  <a:pt x="5303" y="119"/>
                </a:lnTo>
                <a:lnTo>
                  <a:pt x="5304" y="115"/>
                </a:lnTo>
                <a:lnTo>
                  <a:pt x="5305" y="115"/>
                </a:lnTo>
                <a:lnTo>
                  <a:pt x="5306" y="116"/>
                </a:lnTo>
                <a:lnTo>
                  <a:pt x="5307" y="116"/>
                </a:lnTo>
                <a:lnTo>
                  <a:pt x="5308" y="115"/>
                </a:lnTo>
                <a:lnTo>
                  <a:pt x="5309" y="113"/>
                </a:lnTo>
                <a:lnTo>
                  <a:pt x="5310" y="112"/>
                </a:lnTo>
                <a:lnTo>
                  <a:pt x="5310" y="111"/>
                </a:lnTo>
                <a:lnTo>
                  <a:pt x="5311" y="109"/>
                </a:lnTo>
                <a:lnTo>
                  <a:pt x="5312" y="106"/>
                </a:lnTo>
                <a:lnTo>
                  <a:pt x="5313" y="104"/>
                </a:lnTo>
                <a:lnTo>
                  <a:pt x="5314" y="102"/>
                </a:lnTo>
                <a:lnTo>
                  <a:pt x="5315" y="101"/>
                </a:lnTo>
                <a:lnTo>
                  <a:pt x="5316" y="99"/>
                </a:lnTo>
                <a:lnTo>
                  <a:pt x="5317" y="97"/>
                </a:lnTo>
                <a:lnTo>
                  <a:pt x="5318" y="94"/>
                </a:lnTo>
                <a:lnTo>
                  <a:pt x="5319" y="90"/>
                </a:lnTo>
                <a:lnTo>
                  <a:pt x="5320" y="88"/>
                </a:lnTo>
                <a:lnTo>
                  <a:pt x="5321" y="88"/>
                </a:lnTo>
                <a:lnTo>
                  <a:pt x="5322" y="88"/>
                </a:lnTo>
                <a:lnTo>
                  <a:pt x="5323" y="89"/>
                </a:lnTo>
                <a:lnTo>
                  <a:pt x="5324" y="89"/>
                </a:lnTo>
                <a:lnTo>
                  <a:pt x="5325" y="89"/>
                </a:lnTo>
                <a:lnTo>
                  <a:pt x="5326" y="89"/>
                </a:lnTo>
                <a:lnTo>
                  <a:pt x="5327" y="90"/>
                </a:lnTo>
                <a:lnTo>
                  <a:pt x="5328" y="90"/>
                </a:lnTo>
                <a:lnTo>
                  <a:pt x="5329" y="90"/>
                </a:lnTo>
                <a:lnTo>
                  <a:pt x="5330" y="89"/>
                </a:lnTo>
                <a:lnTo>
                  <a:pt x="5331" y="88"/>
                </a:lnTo>
                <a:lnTo>
                  <a:pt x="5332" y="87"/>
                </a:lnTo>
                <a:lnTo>
                  <a:pt x="5333" y="84"/>
                </a:lnTo>
                <a:lnTo>
                  <a:pt x="5334" y="81"/>
                </a:lnTo>
                <a:lnTo>
                  <a:pt x="5335" y="81"/>
                </a:lnTo>
                <a:lnTo>
                  <a:pt x="5336" y="83"/>
                </a:lnTo>
                <a:lnTo>
                  <a:pt x="5337" y="85"/>
                </a:lnTo>
                <a:lnTo>
                  <a:pt x="5338" y="87"/>
                </a:lnTo>
                <a:lnTo>
                  <a:pt x="5339" y="88"/>
                </a:lnTo>
                <a:lnTo>
                  <a:pt x="5340" y="89"/>
                </a:lnTo>
                <a:lnTo>
                  <a:pt x="5341" y="89"/>
                </a:lnTo>
                <a:lnTo>
                  <a:pt x="5342" y="89"/>
                </a:lnTo>
                <a:lnTo>
                  <a:pt x="5342" y="89"/>
                </a:lnTo>
                <a:lnTo>
                  <a:pt x="5343" y="90"/>
                </a:lnTo>
                <a:lnTo>
                  <a:pt x="5344" y="90"/>
                </a:lnTo>
                <a:lnTo>
                  <a:pt x="5345" y="90"/>
                </a:lnTo>
                <a:lnTo>
                  <a:pt x="5346" y="90"/>
                </a:lnTo>
                <a:lnTo>
                  <a:pt x="5347" y="90"/>
                </a:lnTo>
                <a:lnTo>
                  <a:pt x="5348" y="90"/>
                </a:lnTo>
                <a:lnTo>
                  <a:pt x="5349" y="90"/>
                </a:lnTo>
                <a:lnTo>
                  <a:pt x="5350" y="90"/>
                </a:lnTo>
                <a:lnTo>
                  <a:pt x="5351" y="90"/>
                </a:lnTo>
                <a:lnTo>
                  <a:pt x="5352" y="90"/>
                </a:lnTo>
                <a:lnTo>
                  <a:pt x="5353" y="89"/>
                </a:lnTo>
                <a:lnTo>
                  <a:pt x="5354" y="89"/>
                </a:lnTo>
                <a:lnTo>
                  <a:pt x="5355" y="88"/>
                </a:lnTo>
                <a:lnTo>
                  <a:pt x="5356" y="87"/>
                </a:lnTo>
                <a:lnTo>
                  <a:pt x="5357" y="86"/>
                </a:lnTo>
                <a:lnTo>
                  <a:pt x="5358" y="86"/>
                </a:lnTo>
                <a:lnTo>
                  <a:pt x="5359" y="84"/>
                </a:lnTo>
                <a:lnTo>
                  <a:pt x="5360" y="82"/>
                </a:lnTo>
                <a:lnTo>
                  <a:pt x="5361" y="81"/>
                </a:lnTo>
                <a:lnTo>
                  <a:pt x="5362" y="79"/>
                </a:lnTo>
                <a:lnTo>
                  <a:pt x="5363" y="79"/>
                </a:lnTo>
                <a:lnTo>
                  <a:pt x="5364" y="81"/>
                </a:lnTo>
                <a:lnTo>
                  <a:pt x="5365" y="89"/>
                </a:lnTo>
                <a:lnTo>
                  <a:pt x="5366" y="98"/>
                </a:lnTo>
                <a:lnTo>
                  <a:pt x="5367" y="105"/>
                </a:lnTo>
                <a:lnTo>
                  <a:pt x="5368" y="109"/>
                </a:lnTo>
                <a:lnTo>
                  <a:pt x="5369" y="110"/>
                </a:lnTo>
                <a:lnTo>
                  <a:pt x="5370" y="109"/>
                </a:lnTo>
                <a:lnTo>
                  <a:pt x="5371" y="104"/>
                </a:lnTo>
                <a:lnTo>
                  <a:pt x="5372" y="102"/>
                </a:lnTo>
                <a:lnTo>
                  <a:pt x="5373" y="103"/>
                </a:lnTo>
                <a:lnTo>
                  <a:pt x="5373" y="103"/>
                </a:lnTo>
                <a:lnTo>
                  <a:pt x="5374" y="104"/>
                </a:lnTo>
                <a:lnTo>
                  <a:pt x="5375" y="105"/>
                </a:lnTo>
                <a:lnTo>
                  <a:pt x="5376" y="107"/>
                </a:lnTo>
                <a:lnTo>
                  <a:pt x="5377" y="108"/>
                </a:lnTo>
                <a:lnTo>
                  <a:pt x="5378" y="109"/>
                </a:lnTo>
                <a:lnTo>
                  <a:pt x="5379" y="109"/>
                </a:lnTo>
                <a:lnTo>
                  <a:pt x="5380" y="108"/>
                </a:lnTo>
                <a:lnTo>
                  <a:pt x="5381" y="109"/>
                </a:lnTo>
                <a:lnTo>
                  <a:pt x="5382" y="111"/>
                </a:lnTo>
                <a:lnTo>
                  <a:pt x="5383" y="111"/>
                </a:lnTo>
                <a:lnTo>
                  <a:pt x="5384" y="110"/>
                </a:lnTo>
                <a:lnTo>
                  <a:pt x="5385" y="108"/>
                </a:lnTo>
                <a:lnTo>
                  <a:pt x="5386" y="106"/>
                </a:lnTo>
                <a:lnTo>
                  <a:pt x="5387" y="104"/>
                </a:lnTo>
                <a:lnTo>
                  <a:pt x="5388" y="101"/>
                </a:lnTo>
                <a:lnTo>
                  <a:pt x="5389" y="99"/>
                </a:lnTo>
                <a:lnTo>
                  <a:pt x="5390" y="99"/>
                </a:lnTo>
                <a:lnTo>
                  <a:pt x="5391" y="98"/>
                </a:lnTo>
                <a:lnTo>
                  <a:pt x="5392" y="97"/>
                </a:lnTo>
                <a:lnTo>
                  <a:pt x="5393" y="96"/>
                </a:lnTo>
                <a:lnTo>
                  <a:pt x="5394" y="96"/>
                </a:lnTo>
                <a:lnTo>
                  <a:pt x="5395" y="95"/>
                </a:lnTo>
                <a:lnTo>
                  <a:pt x="5396" y="95"/>
                </a:lnTo>
                <a:lnTo>
                  <a:pt x="5397" y="95"/>
                </a:lnTo>
                <a:lnTo>
                  <a:pt x="5398" y="92"/>
                </a:lnTo>
                <a:lnTo>
                  <a:pt x="5399" y="89"/>
                </a:lnTo>
                <a:lnTo>
                  <a:pt x="5400" y="82"/>
                </a:lnTo>
                <a:lnTo>
                  <a:pt x="5401" y="78"/>
                </a:lnTo>
                <a:lnTo>
                  <a:pt x="5402" y="76"/>
                </a:lnTo>
                <a:lnTo>
                  <a:pt x="5403" y="74"/>
                </a:lnTo>
                <a:lnTo>
                  <a:pt x="5404" y="73"/>
                </a:lnTo>
                <a:lnTo>
                  <a:pt x="5404" y="73"/>
                </a:lnTo>
                <a:lnTo>
                  <a:pt x="5405" y="72"/>
                </a:lnTo>
                <a:lnTo>
                  <a:pt x="5406" y="70"/>
                </a:lnTo>
                <a:lnTo>
                  <a:pt x="5407" y="63"/>
                </a:lnTo>
                <a:lnTo>
                  <a:pt x="5408" y="57"/>
                </a:lnTo>
                <a:lnTo>
                  <a:pt x="5409" y="54"/>
                </a:lnTo>
                <a:lnTo>
                  <a:pt x="5410" y="54"/>
                </a:lnTo>
                <a:lnTo>
                  <a:pt x="5411" y="54"/>
                </a:lnTo>
                <a:lnTo>
                  <a:pt x="5412" y="55"/>
                </a:lnTo>
                <a:lnTo>
                  <a:pt x="5413" y="55"/>
                </a:lnTo>
                <a:lnTo>
                  <a:pt x="5414" y="55"/>
                </a:lnTo>
                <a:lnTo>
                  <a:pt x="5415" y="55"/>
                </a:lnTo>
                <a:lnTo>
                  <a:pt x="5416" y="55"/>
                </a:lnTo>
                <a:lnTo>
                  <a:pt x="5417" y="56"/>
                </a:lnTo>
                <a:lnTo>
                  <a:pt x="5418" y="56"/>
                </a:lnTo>
                <a:lnTo>
                  <a:pt x="5419" y="56"/>
                </a:lnTo>
                <a:lnTo>
                  <a:pt x="5420" y="56"/>
                </a:lnTo>
                <a:lnTo>
                  <a:pt x="5421" y="56"/>
                </a:lnTo>
                <a:lnTo>
                  <a:pt x="5422" y="56"/>
                </a:lnTo>
                <a:lnTo>
                  <a:pt x="5423" y="57"/>
                </a:lnTo>
                <a:lnTo>
                  <a:pt x="5424" y="57"/>
                </a:lnTo>
                <a:lnTo>
                  <a:pt x="5425" y="57"/>
                </a:lnTo>
                <a:lnTo>
                  <a:pt x="5426" y="58"/>
                </a:lnTo>
                <a:lnTo>
                  <a:pt x="5427" y="58"/>
                </a:lnTo>
                <a:lnTo>
                  <a:pt x="5428" y="58"/>
                </a:lnTo>
                <a:lnTo>
                  <a:pt x="5429" y="52"/>
                </a:lnTo>
                <a:lnTo>
                  <a:pt x="5430" y="46"/>
                </a:lnTo>
                <a:lnTo>
                  <a:pt x="5431" y="42"/>
                </a:lnTo>
                <a:lnTo>
                  <a:pt x="5432" y="42"/>
                </a:lnTo>
                <a:lnTo>
                  <a:pt x="5433" y="42"/>
                </a:lnTo>
                <a:lnTo>
                  <a:pt x="5434" y="42"/>
                </a:lnTo>
                <a:lnTo>
                  <a:pt x="5435" y="42"/>
                </a:lnTo>
                <a:lnTo>
                  <a:pt x="5435" y="42"/>
                </a:lnTo>
                <a:lnTo>
                  <a:pt x="5436" y="42"/>
                </a:lnTo>
                <a:lnTo>
                  <a:pt x="5437" y="42"/>
                </a:lnTo>
                <a:lnTo>
                  <a:pt x="5438" y="42"/>
                </a:lnTo>
                <a:lnTo>
                  <a:pt x="5439" y="42"/>
                </a:lnTo>
                <a:lnTo>
                  <a:pt x="5440" y="43"/>
                </a:lnTo>
                <a:lnTo>
                  <a:pt x="5441" y="43"/>
                </a:lnTo>
                <a:lnTo>
                  <a:pt x="5442" y="43"/>
                </a:lnTo>
                <a:lnTo>
                  <a:pt x="5443" y="41"/>
                </a:lnTo>
                <a:lnTo>
                  <a:pt x="5444" y="40"/>
                </a:lnTo>
                <a:lnTo>
                  <a:pt x="5445" y="36"/>
                </a:lnTo>
                <a:lnTo>
                  <a:pt x="5446" y="47"/>
                </a:lnTo>
                <a:lnTo>
                  <a:pt x="5447" y="59"/>
                </a:lnTo>
                <a:lnTo>
                  <a:pt x="5448" y="72"/>
                </a:lnTo>
                <a:lnTo>
                  <a:pt x="5449" y="80"/>
                </a:lnTo>
                <a:lnTo>
                  <a:pt x="5450" y="83"/>
                </a:lnTo>
                <a:lnTo>
                  <a:pt x="5451" y="85"/>
                </a:lnTo>
                <a:lnTo>
                  <a:pt x="5452" y="86"/>
                </a:lnTo>
                <a:lnTo>
                  <a:pt x="5453" y="86"/>
                </a:lnTo>
                <a:lnTo>
                  <a:pt x="5454" y="86"/>
                </a:lnTo>
                <a:lnTo>
                  <a:pt x="5455" y="87"/>
                </a:lnTo>
                <a:lnTo>
                  <a:pt x="5456" y="87"/>
                </a:lnTo>
                <a:lnTo>
                  <a:pt x="5457" y="87"/>
                </a:lnTo>
                <a:lnTo>
                  <a:pt x="5458" y="87"/>
                </a:lnTo>
                <a:lnTo>
                  <a:pt x="5459" y="88"/>
                </a:lnTo>
                <a:lnTo>
                  <a:pt x="5460" y="88"/>
                </a:lnTo>
                <a:lnTo>
                  <a:pt x="5461" y="88"/>
                </a:lnTo>
                <a:lnTo>
                  <a:pt x="5462" y="88"/>
                </a:lnTo>
                <a:lnTo>
                  <a:pt x="5463" y="88"/>
                </a:lnTo>
                <a:lnTo>
                  <a:pt x="5464" y="88"/>
                </a:lnTo>
                <a:lnTo>
                  <a:pt x="5465" y="88"/>
                </a:lnTo>
                <a:lnTo>
                  <a:pt x="5466" y="88"/>
                </a:lnTo>
                <a:lnTo>
                  <a:pt x="5466" y="87"/>
                </a:lnTo>
                <a:lnTo>
                  <a:pt x="5467" y="87"/>
                </a:lnTo>
                <a:lnTo>
                  <a:pt x="5468" y="86"/>
                </a:lnTo>
                <a:lnTo>
                  <a:pt x="5469" y="85"/>
                </a:lnTo>
                <a:lnTo>
                  <a:pt x="5470" y="84"/>
                </a:lnTo>
                <a:lnTo>
                  <a:pt x="5471" y="82"/>
                </a:lnTo>
                <a:lnTo>
                  <a:pt x="5472" y="79"/>
                </a:lnTo>
                <a:lnTo>
                  <a:pt x="5473" y="77"/>
                </a:lnTo>
                <a:lnTo>
                  <a:pt x="5474" y="74"/>
                </a:lnTo>
                <a:lnTo>
                  <a:pt x="5475" y="73"/>
                </a:lnTo>
                <a:lnTo>
                  <a:pt x="5476" y="73"/>
                </a:lnTo>
                <a:lnTo>
                  <a:pt x="5477" y="74"/>
                </a:lnTo>
                <a:lnTo>
                  <a:pt x="5478" y="78"/>
                </a:lnTo>
                <a:lnTo>
                  <a:pt x="5479" y="84"/>
                </a:lnTo>
                <a:lnTo>
                  <a:pt x="5480" y="90"/>
                </a:lnTo>
                <a:lnTo>
                  <a:pt x="5481" y="95"/>
                </a:lnTo>
                <a:lnTo>
                  <a:pt x="5482" y="101"/>
                </a:lnTo>
                <a:lnTo>
                  <a:pt x="5483" y="104"/>
                </a:lnTo>
                <a:lnTo>
                  <a:pt x="5484" y="105"/>
                </a:lnTo>
                <a:lnTo>
                  <a:pt x="5485" y="106"/>
                </a:lnTo>
                <a:lnTo>
                  <a:pt x="5486" y="107"/>
                </a:lnTo>
                <a:lnTo>
                  <a:pt x="5487" y="107"/>
                </a:lnTo>
                <a:lnTo>
                  <a:pt x="5488" y="107"/>
                </a:lnTo>
                <a:lnTo>
                  <a:pt x="5489" y="107"/>
                </a:lnTo>
                <a:lnTo>
                  <a:pt x="5490" y="107"/>
                </a:lnTo>
                <a:lnTo>
                  <a:pt x="5491" y="107"/>
                </a:lnTo>
                <a:lnTo>
                  <a:pt x="5492" y="107"/>
                </a:lnTo>
                <a:lnTo>
                  <a:pt x="5493" y="107"/>
                </a:lnTo>
                <a:lnTo>
                  <a:pt x="5494" y="107"/>
                </a:lnTo>
                <a:lnTo>
                  <a:pt x="5495" y="107"/>
                </a:lnTo>
                <a:lnTo>
                  <a:pt x="5496" y="107"/>
                </a:lnTo>
                <a:lnTo>
                  <a:pt x="5497" y="106"/>
                </a:lnTo>
                <a:lnTo>
                  <a:pt x="5497" y="96"/>
                </a:lnTo>
                <a:lnTo>
                  <a:pt x="5498" y="82"/>
                </a:lnTo>
                <a:lnTo>
                  <a:pt x="5499" y="63"/>
                </a:lnTo>
                <a:lnTo>
                  <a:pt x="5500" y="61"/>
                </a:lnTo>
                <a:lnTo>
                  <a:pt x="5501" y="59"/>
                </a:lnTo>
                <a:lnTo>
                  <a:pt x="5502" y="58"/>
                </a:lnTo>
                <a:lnTo>
                  <a:pt x="5503" y="57"/>
                </a:lnTo>
                <a:lnTo>
                  <a:pt x="5504" y="57"/>
                </a:lnTo>
                <a:lnTo>
                  <a:pt x="5505" y="57"/>
                </a:lnTo>
                <a:lnTo>
                  <a:pt x="5506" y="56"/>
                </a:lnTo>
                <a:lnTo>
                  <a:pt x="5507" y="57"/>
                </a:lnTo>
                <a:lnTo>
                  <a:pt x="5508" y="57"/>
                </a:lnTo>
                <a:lnTo>
                  <a:pt x="5509" y="58"/>
                </a:lnTo>
                <a:lnTo>
                  <a:pt x="5510" y="58"/>
                </a:lnTo>
                <a:lnTo>
                  <a:pt x="5511" y="57"/>
                </a:lnTo>
                <a:lnTo>
                  <a:pt x="5512" y="56"/>
                </a:lnTo>
                <a:lnTo>
                  <a:pt x="5513" y="55"/>
                </a:lnTo>
                <a:lnTo>
                  <a:pt x="5514" y="50"/>
                </a:lnTo>
                <a:lnTo>
                  <a:pt x="5515" y="41"/>
                </a:lnTo>
                <a:lnTo>
                  <a:pt x="5516" y="27"/>
                </a:lnTo>
                <a:lnTo>
                  <a:pt x="5517" y="18"/>
                </a:lnTo>
                <a:lnTo>
                  <a:pt x="5518" y="17"/>
                </a:lnTo>
                <a:lnTo>
                  <a:pt x="5519" y="19"/>
                </a:lnTo>
                <a:lnTo>
                  <a:pt x="5520" y="19"/>
                </a:lnTo>
                <a:lnTo>
                  <a:pt x="5521" y="19"/>
                </a:lnTo>
                <a:lnTo>
                  <a:pt x="5522" y="18"/>
                </a:lnTo>
                <a:lnTo>
                  <a:pt x="5523" y="14"/>
                </a:lnTo>
                <a:lnTo>
                  <a:pt x="5524" y="6"/>
                </a:lnTo>
                <a:lnTo>
                  <a:pt x="5525" y="0"/>
                </a:lnTo>
                <a:lnTo>
                  <a:pt x="5526" y="3"/>
                </a:lnTo>
                <a:lnTo>
                  <a:pt x="5527" y="8"/>
                </a:lnTo>
                <a:lnTo>
                  <a:pt x="5528" y="10"/>
                </a:lnTo>
                <a:lnTo>
                  <a:pt x="5528" y="10"/>
                </a:lnTo>
                <a:lnTo>
                  <a:pt x="5529" y="10"/>
                </a:lnTo>
                <a:lnTo>
                  <a:pt x="5530" y="11"/>
                </a:lnTo>
                <a:lnTo>
                  <a:pt x="5531" y="11"/>
                </a:lnTo>
                <a:lnTo>
                  <a:pt x="5532" y="12"/>
                </a:lnTo>
                <a:lnTo>
                  <a:pt x="5533" y="12"/>
                </a:lnTo>
                <a:lnTo>
                  <a:pt x="5534" y="13"/>
                </a:lnTo>
                <a:lnTo>
                  <a:pt x="5535" y="13"/>
                </a:lnTo>
                <a:lnTo>
                  <a:pt x="5536" y="15"/>
                </a:lnTo>
                <a:lnTo>
                  <a:pt x="5537" y="16"/>
                </a:lnTo>
                <a:lnTo>
                  <a:pt x="5538" y="18"/>
                </a:lnTo>
                <a:lnTo>
                  <a:pt x="5539" y="20"/>
                </a:lnTo>
                <a:lnTo>
                  <a:pt x="5540" y="31"/>
                </a:lnTo>
                <a:lnTo>
                  <a:pt x="5541" y="64"/>
                </a:lnTo>
                <a:lnTo>
                  <a:pt x="5542" y="92"/>
                </a:lnTo>
                <a:lnTo>
                  <a:pt x="5543" y="120"/>
                </a:lnTo>
                <a:lnTo>
                  <a:pt x="5544" y="145"/>
                </a:lnTo>
                <a:lnTo>
                  <a:pt x="5545" y="157"/>
                </a:lnTo>
                <a:lnTo>
                  <a:pt x="5546" y="162"/>
                </a:lnTo>
                <a:lnTo>
                  <a:pt x="5547" y="166"/>
                </a:lnTo>
                <a:lnTo>
                  <a:pt x="5548" y="169"/>
                </a:lnTo>
                <a:lnTo>
                  <a:pt x="5549" y="173"/>
                </a:lnTo>
                <a:lnTo>
                  <a:pt x="5550" y="177"/>
                </a:lnTo>
                <a:lnTo>
                  <a:pt x="5551" y="180"/>
                </a:lnTo>
                <a:lnTo>
                  <a:pt x="5552" y="183"/>
                </a:lnTo>
                <a:lnTo>
                  <a:pt x="5553" y="185"/>
                </a:lnTo>
                <a:lnTo>
                  <a:pt x="5554" y="187"/>
                </a:lnTo>
                <a:lnTo>
                  <a:pt x="5555" y="188"/>
                </a:lnTo>
                <a:lnTo>
                  <a:pt x="5556" y="189"/>
                </a:lnTo>
                <a:lnTo>
                  <a:pt x="5557" y="190"/>
                </a:lnTo>
                <a:lnTo>
                  <a:pt x="5558" y="190"/>
                </a:lnTo>
                <a:lnTo>
                  <a:pt x="5559" y="190"/>
                </a:lnTo>
                <a:lnTo>
                  <a:pt x="5559" y="190"/>
                </a:lnTo>
                <a:lnTo>
                  <a:pt x="5560" y="190"/>
                </a:lnTo>
                <a:lnTo>
                  <a:pt x="5561" y="189"/>
                </a:lnTo>
                <a:lnTo>
                  <a:pt x="5562" y="189"/>
                </a:lnTo>
                <a:lnTo>
                  <a:pt x="5563" y="188"/>
                </a:lnTo>
                <a:lnTo>
                  <a:pt x="5564" y="189"/>
                </a:lnTo>
                <a:lnTo>
                  <a:pt x="5565" y="190"/>
                </a:lnTo>
                <a:lnTo>
                  <a:pt x="5566" y="192"/>
                </a:lnTo>
                <a:lnTo>
                  <a:pt x="5567" y="194"/>
                </a:lnTo>
                <a:lnTo>
                  <a:pt x="5568" y="196"/>
                </a:lnTo>
                <a:lnTo>
                  <a:pt x="5569" y="200"/>
                </a:lnTo>
                <a:lnTo>
                  <a:pt x="5570" y="205"/>
                </a:lnTo>
                <a:lnTo>
                  <a:pt x="5571" y="209"/>
                </a:lnTo>
                <a:lnTo>
                  <a:pt x="5572" y="215"/>
                </a:lnTo>
                <a:lnTo>
                  <a:pt x="5573" y="222"/>
                </a:lnTo>
                <a:lnTo>
                  <a:pt x="5574" y="227"/>
                </a:lnTo>
                <a:lnTo>
                  <a:pt x="5575" y="231"/>
                </a:lnTo>
                <a:lnTo>
                  <a:pt x="5576" y="233"/>
                </a:lnTo>
                <a:lnTo>
                  <a:pt x="5577" y="233"/>
                </a:lnTo>
                <a:lnTo>
                  <a:pt x="5578" y="233"/>
                </a:lnTo>
                <a:lnTo>
                  <a:pt x="5579" y="233"/>
                </a:lnTo>
                <a:lnTo>
                  <a:pt x="5580" y="233"/>
                </a:lnTo>
                <a:lnTo>
                  <a:pt x="5581" y="233"/>
                </a:lnTo>
                <a:lnTo>
                  <a:pt x="5582" y="233"/>
                </a:lnTo>
                <a:lnTo>
                  <a:pt x="5583" y="233"/>
                </a:lnTo>
                <a:lnTo>
                  <a:pt x="5584" y="233"/>
                </a:lnTo>
                <a:lnTo>
                  <a:pt x="5585" y="234"/>
                </a:lnTo>
                <a:lnTo>
                  <a:pt x="5586" y="234"/>
                </a:lnTo>
                <a:lnTo>
                  <a:pt x="5587" y="235"/>
                </a:lnTo>
                <a:lnTo>
                  <a:pt x="5588" y="235"/>
                </a:lnTo>
                <a:lnTo>
                  <a:pt x="5589" y="235"/>
                </a:lnTo>
                <a:lnTo>
                  <a:pt x="5590" y="236"/>
                </a:lnTo>
                <a:lnTo>
                  <a:pt x="5591" y="236"/>
                </a:lnTo>
                <a:lnTo>
                  <a:pt x="5591" y="237"/>
                </a:lnTo>
                <a:lnTo>
                  <a:pt x="5592" y="238"/>
                </a:lnTo>
                <a:lnTo>
                  <a:pt x="5593" y="238"/>
                </a:lnTo>
                <a:lnTo>
                  <a:pt x="5594" y="238"/>
                </a:lnTo>
                <a:lnTo>
                  <a:pt x="5595" y="238"/>
                </a:lnTo>
                <a:lnTo>
                  <a:pt x="5596" y="238"/>
                </a:lnTo>
                <a:lnTo>
                  <a:pt x="5597" y="238"/>
                </a:lnTo>
                <a:lnTo>
                  <a:pt x="5598" y="238"/>
                </a:lnTo>
                <a:lnTo>
                  <a:pt x="5599" y="238"/>
                </a:lnTo>
                <a:lnTo>
                  <a:pt x="5600" y="238"/>
                </a:lnTo>
                <a:lnTo>
                  <a:pt x="5601" y="238"/>
                </a:lnTo>
                <a:lnTo>
                  <a:pt x="5602" y="238"/>
                </a:lnTo>
                <a:lnTo>
                  <a:pt x="5603" y="238"/>
                </a:lnTo>
                <a:lnTo>
                  <a:pt x="5604" y="238"/>
                </a:lnTo>
                <a:lnTo>
                  <a:pt x="5605" y="238"/>
                </a:lnTo>
                <a:lnTo>
                  <a:pt x="5606" y="238"/>
                </a:lnTo>
                <a:lnTo>
                  <a:pt x="5607" y="238"/>
                </a:lnTo>
                <a:lnTo>
                  <a:pt x="5608" y="238"/>
                </a:lnTo>
                <a:lnTo>
                  <a:pt x="5609" y="238"/>
                </a:lnTo>
                <a:lnTo>
                  <a:pt x="5610" y="238"/>
                </a:lnTo>
                <a:lnTo>
                  <a:pt x="5611" y="238"/>
                </a:lnTo>
                <a:lnTo>
                  <a:pt x="5612" y="238"/>
                </a:lnTo>
                <a:lnTo>
                  <a:pt x="5613" y="238"/>
                </a:lnTo>
                <a:lnTo>
                  <a:pt x="5614" y="238"/>
                </a:lnTo>
                <a:lnTo>
                  <a:pt x="5615" y="238"/>
                </a:lnTo>
                <a:lnTo>
                  <a:pt x="5616" y="237"/>
                </a:lnTo>
                <a:lnTo>
                  <a:pt x="5617" y="237"/>
                </a:lnTo>
                <a:lnTo>
                  <a:pt x="5618" y="237"/>
                </a:lnTo>
                <a:lnTo>
                  <a:pt x="5619" y="237"/>
                </a:lnTo>
                <a:lnTo>
                  <a:pt x="5620" y="237"/>
                </a:lnTo>
                <a:lnTo>
                  <a:pt x="5621" y="237"/>
                </a:lnTo>
                <a:lnTo>
                  <a:pt x="5622" y="237"/>
                </a:lnTo>
                <a:lnTo>
                  <a:pt x="5622" y="237"/>
                </a:lnTo>
                <a:lnTo>
                  <a:pt x="5623" y="237"/>
                </a:lnTo>
                <a:lnTo>
                  <a:pt x="5624" y="237"/>
                </a:lnTo>
                <a:lnTo>
                  <a:pt x="5625" y="237"/>
                </a:lnTo>
                <a:lnTo>
                  <a:pt x="5626" y="235"/>
                </a:lnTo>
                <a:lnTo>
                  <a:pt x="5627" y="233"/>
                </a:lnTo>
                <a:lnTo>
                  <a:pt x="5628" y="231"/>
                </a:lnTo>
                <a:lnTo>
                  <a:pt x="5629" y="217"/>
                </a:lnTo>
                <a:lnTo>
                  <a:pt x="5630" y="222"/>
                </a:lnTo>
                <a:lnTo>
                  <a:pt x="5631" y="224"/>
                </a:lnTo>
                <a:lnTo>
                  <a:pt x="5632" y="222"/>
                </a:lnTo>
                <a:lnTo>
                  <a:pt x="5633" y="223"/>
                </a:lnTo>
                <a:lnTo>
                  <a:pt x="5634" y="221"/>
                </a:lnTo>
                <a:lnTo>
                  <a:pt x="5635" y="220"/>
                </a:lnTo>
                <a:lnTo>
                  <a:pt x="5636" y="220"/>
                </a:lnTo>
                <a:lnTo>
                  <a:pt x="5637" y="219"/>
                </a:lnTo>
                <a:lnTo>
                  <a:pt x="5638" y="219"/>
                </a:lnTo>
                <a:lnTo>
                  <a:pt x="5639" y="219"/>
                </a:lnTo>
                <a:lnTo>
                  <a:pt x="5640" y="219"/>
                </a:lnTo>
                <a:lnTo>
                  <a:pt x="5641" y="219"/>
                </a:lnTo>
                <a:lnTo>
                  <a:pt x="5642" y="219"/>
                </a:lnTo>
                <a:lnTo>
                  <a:pt x="5643" y="219"/>
                </a:lnTo>
                <a:lnTo>
                  <a:pt x="5644" y="219"/>
                </a:lnTo>
                <a:lnTo>
                  <a:pt x="5645" y="220"/>
                </a:lnTo>
                <a:lnTo>
                  <a:pt x="5646" y="220"/>
                </a:lnTo>
                <a:lnTo>
                  <a:pt x="5647" y="220"/>
                </a:lnTo>
                <a:lnTo>
                  <a:pt x="5648" y="220"/>
                </a:lnTo>
                <a:lnTo>
                  <a:pt x="5649" y="220"/>
                </a:lnTo>
                <a:lnTo>
                  <a:pt x="5650" y="220"/>
                </a:lnTo>
                <a:lnTo>
                  <a:pt x="5651" y="220"/>
                </a:lnTo>
                <a:lnTo>
                  <a:pt x="5652" y="219"/>
                </a:lnTo>
                <a:lnTo>
                  <a:pt x="5653" y="219"/>
                </a:lnTo>
                <a:lnTo>
                  <a:pt x="5653" y="219"/>
                </a:lnTo>
                <a:lnTo>
                  <a:pt x="5654" y="220"/>
                </a:lnTo>
                <a:lnTo>
                  <a:pt x="5655" y="219"/>
                </a:lnTo>
                <a:lnTo>
                  <a:pt x="5656" y="219"/>
                </a:lnTo>
                <a:lnTo>
                  <a:pt x="5657" y="219"/>
                </a:lnTo>
                <a:lnTo>
                  <a:pt x="5658" y="219"/>
                </a:lnTo>
                <a:lnTo>
                  <a:pt x="5659" y="219"/>
                </a:lnTo>
                <a:lnTo>
                  <a:pt x="5660" y="219"/>
                </a:lnTo>
                <a:lnTo>
                  <a:pt x="5661" y="219"/>
                </a:lnTo>
                <a:lnTo>
                  <a:pt x="5662" y="219"/>
                </a:lnTo>
                <a:lnTo>
                  <a:pt x="5663" y="219"/>
                </a:lnTo>
                <a:lnTo>
                  <a:pt x="5664" y="220"/>
                </a:lnTo>
                <a:lnTo>
                  <a:pt x="5665" y="219"/>
                </a:lnTo>
                <a:lnTo>
                  <a:pt x="5666" y="219"/>
                </a:lnTo>
                <a:lnTo>
                  <a:pt x="5667" y="219"/>
                </a:lnTo>
                <a:lnTo>
                  <a:pt x="5668" y="219"/>
                </a:lnTo>
                <a:lnTo>
                  <a:pt x="5669" y="216"/>
                </a:lnTo>
                <a:lnTo>
                  <a:pt x="5670" y="216"/>
                </a:lnTo>
                <a:lnTo>
                  <a:pt x="5671" y="213"/>
                </a:lnTo>
                <a:lnTo>
                  <a:pt x="5672" y="214"/>
                </a:lnTo>
                <a:lnTo>
                  <a:pt x="5673" y="217"/>
                </a:lnTo>
                <a:lnTo>
                  <a:pt x="5674" y="224"/>
                </a:lnTo>
                <a:lnTo>
                  <a:pt x="5675" y="228"/>
                </a:lnTo>
                <a:lnTo>
                  <a:pt x="5676" y="230"/>
                </a:lnTo>
                <a:lnTo>
                  <a:pt x="5677" y="230"/>
                </a:lnTo>
                <a:lnTo>
                  <a:pt x="5678" y="231"/>
                </a:lnTo>
                <a:lnTo>
                  <a:pt x="5679" y="232"/>
                </a:lnTo>
                <a:lnTo>
                  <a:pt x="5680" y="233"/>
                </a:lnTo>
                <a:lnTo>
                  <a:pt x="5681" y="234"/>
                </a:lnTo>
                <a:lnTo>
                  <a:pt x="5682" y="234"/>
                </a:lnTo>
                <a:lnTo>
                  <a:pt x="5683" y="234"/>
                </a:lnTo>
                <a:lnTo>
                  <a:pt x="5684" y="234"/>
                </a:lnTo>
                <a:lnTo>
                  <a:pt x="5684" y="234"/>
                </a:lnTo>
                <a:lnTo>
                  <a:pt x="5685" y="234"/>
                </a:lnTo>
                <a:lnTo>
                  <a:pt x="5686" y="234"/>
                </a:lnTo>
                <a:lnTo>
                  <a:pt x="5687" y="234"/>
                </a:lnTo>
                <a:lnTo>
                  <a:pt x="5688" y="234"/>
                </a:lnTo>
                <a:lnTo>
                  <a:pt x="5689" y="234"/>
                </a:lnTo>
                <a:lnTo>
                  <a:pt x="5690" y="234"/>
                </a:lnTo>
                <a:lnTo>
                  <a:pt x="5691" y="234"/>
                </a:lnTo>
                <a:lnTo>
                  <a:pt x="5692" y="234"/>
                </a:lnTo>
                <a:lnTo>
                  <a:pt x="5693" y="234"/>
                </a:lnTo>
                <a:lnTo>
                  <a:pt x="5694" y="235"/>
                </a:lnTo>
                <a:lnTo>
                  <a:pt x="5695" y="235"/>
                </a:lnTo>
                <a:lnTo>
                  <a:pt x="5696" y="236"/>
                </a:lnTo>
                <a:lnTo>
                  <a:pt x="5697" y="235"/>
                </a:lnTo>
                <a:lnTo>
                  <a:pt x="5698" y="235"/>
                </a:lnTo>
                <a:lnTo>
                  <a:pt x="5699" y="235"/>
                </a:lnTo>
                <a:lnTo>
                  <a:pt x="5700" y="236"/>
                </a:lnTo>
                <a:lnTo>
                  <a:pt x="5701" y="235"/>
                </a:lnTo>
                <a:lnTo>
                  <a:pt x="5702" y="234"/>
                </a:lnTo>
                <a:lnTo>
                  <a:pt x="5703" y="232"/>
                </a:lnTo>
                <a:lnTo>
                  <a:pt x="5704" y="232"/>
                </a:lnTo>
                <a:lnTo>
                  <a:pt x="5705" y="232"/>
                </a:lnTo>
                <a:lnTo>
                  <a:pt x="5706" y="231"/>
                </a:lnTo>
                <a:lnTo>
                  <a:pt x="5707" y="231"/>
                </a:lnTo>
                <a:lnTo>
                  <a:pt x="5708" y="231"/>
                </a:lnTo>
                <a:lnTo>
                  <a:pt x="5709" y="232"/>
                </a:lnTo>
                <a:lnTo>
                  <a:pt x="5710" y="232"/>
                </a:lnTo>
                <a:lnTo>
                  <a:pt x="5711" y="233"/>
                </a:lnTo>
                <a:lnTo>
                  <a:pt x="5712" y="233"/>
                </a:lnTo>
                <a:lnTo>
                  <a:pt x="5713" y="233"/>
                </a:lnTo>
                <a:lnTo>
                  <a:pt x="5714" y="234"/>
                </a:lnTo>
                <a:lnTo>
                  <a:pt x="5715" y="234"/>
                </a:lnTo>
                <a:lnTo>
                  <a:pt x="5715" y="234"/>
                </a:lnTo>
                <a:lnTo>
                  <a:pt x="5716" y="234"/>
                </a:lnTo>
                <a:lnTo>
                  <a:pt x="5717" y="234"/>
                </a:lnTo>
                <a:lnTo>
                  <a:pt x="5718" y="234"/>
                </a:lnTo>
                <a:lnTo>
                  <a:pt x="5719" y="234"/>
                </a:lnTo>
                <a:lnTo>
                  <a:pt x="5720" y="234"/>
                </a:lnTo>
                <a:lnTo>
                  <a:pt x="5721" y="234"/>
                </a:lnTo>
                <a:lnTo>
                  <a:pt x="5722" y="235"/>
                </a:lnTo>
                <a:lnTo>
                  <a:pt x="5723" y="236"/>
                </a:lnTo>
                <a:lnTo>
                  <a:pt x="5724" y="236"/>
                </a:lnTo>
                <a:lnTo>
                  <a:pt x="5725" y="235"/>
                </a:lnTo>
                <a:lnTo>
                  <a:pt x="5726" y="235"/>
                </a:lnTo>
                <a:lnTo>
                  <a:pt x="5727" y="236"/>
                </a:lnTo>
                <a:lnTo>
                  <a:pt x="5728" y="236"/>
                </a:lnTo>
                <a:lnTo>
                  <a:pt x="5729" y="236"/>
                </a:lnTo>
                <a:lnTo>
                  <a:pt x="5730" y="235"/>
                </a:lnTo>
                <a:lnTo>
                  <a:pt x="5731" y="233"/>
                </a:lnTo>
                <a:lnTo>
                  <a:pt x="5732" y="229"/>
                </a:lnTo>
                <a:lnTo>
                  <a:pt x="5733" y="231"/>
                </a:lnTo>
                <a:lnTo>
                  <a:pt x="5734" y="232"/>
                </a:lnTo>
                <a:lnTo>
                  <a:pt x="5735" y="233"/>
                </a:lnTo>
                <a:lnTo>
                  <a:pt x="5736" y="233"/>
                </a:lnTo>
                <a:lnTo>
                  <a:pt x="5737" y="233"/>
                </a:lnTo>
                <a:lnTo>
                  <a:pt x="5738" y="233"/>
                </a:lnTo>
                <a:lnTo>
                  <a:pt x="5739" y="233"/>
                </a:lnTo>
                <a:lnTo>
                  <a:pt x="5740" y="233"/>
                </a:lnTo>
                <a:lnTo>
                  <a:pt x="5741" y="233"/>
                </a:lnTo>
                <a:lnTo>
                  <a:pt x="5742" y="233"/>
                </a:lnTo>
                <a:lnTo>
                  <a:pt x="5743" y="233"/>
                </a:lnTo>
                <a:lnTo>
                  <a:pt x="5744" y="233"/>
                </a:lnTo>
                <a:lnTo>
                  <a:pt x="5745" y="233"/>
                </a:lnTo>
                <a:lnTo>
                  <a:pt x="5746" y="233"/>
                </a:lnTo>
                <a:lnTo>
                  <a:pt x="5747" y="233"/>
                </a:lnTo>
                <a:lnTo>
                  <a:pt x="5748" y="233"/>
                </a:lnTo>
                <a:lnTo>
                  <a:pt x="5749" y="233"/>
                </a:lnTo>
                <a:lnTo>
                  <a:pt x="5750" y="233"/>
                </a:lnTo>
                <a:lnTo>
                  <a:pt x="5751" y="233"/>
                </a:lnTo>
                <a:lnTo>
                  <a:pt x="5752" y="233"/>
                </a:lnTo>
                <a:lnTo>
                  <a:pt x="5753" y="233"/>
                </a:lnTo>
                <a:lnTo>
                  <a:pt x="5754" y="233"/>
                </a:lnTo>
                <a:lnTo>
                  <a:pt x="5754" y="233"/>
                </a:lnTo>
                <a:lnTo>
                  <a:pt x="5755" y="234"/>
                </a:lnTo>
                <a:lnTo>
                  <a:pt x="5756" y="234"/>
                </a:lnTo>
                <a:lnTo>
                  <a:pt x="5757" y="234"/>
                </a:lnTo>
                <a:lnTo>
                  <a:pt x="5758" y="234"/>
                </a:lnTo>
                <a:lnTo>
                  <a:pt x="5759" y="234"/>
                </a:lnTo>
                <a:lnTo>
                  <a:pt x="5760" y="234"/>
                </a:lnTo>
                <a:lnTo>
                  <a:pt x="5761" y="235"/>
                </a:lnTo>
                <a:lnTo>
                  <a:pt x="5762" y="235"/>
                </a:lnTo>
                <a:lnTo>
                  <a:pt x="5763" y="235"/>
                </a:lnTo>
                <a:lnTo>
                  <a:pt x="5764" y="236"/>
                </a:lnTo>
                <a:lnTo>
                  <a:pt x="5765" y="236"/>
                </a:lnTo>
                <a:lnTo>
                  <a:pt x="5766" y="236"/>
                </a:lnTo>
                <a:lnTo>
                  <a:pt x="5767" y="237"/>
                </a:lnTo>
                <a:lnTo>
                  <a:pt x="5768" y="237"/>
                </a:lnTo>
                <a:lnTo>
                  <a:pt x="5769" y="237"/>
                </a:lnTo>
                <a:lnTo>
                  <a:pt x="5770" y="238"/>
                </a:lnTo>
                <a:lnTo>
                  <a:pt x="5771" y="237"/>
                </a:lnTo>
                <a:lnTo>
                  <a:pt x="5772" y="237"/>
                </a:lnTo>
                <a:lnTo>
                  <a:pt x="5773" y="237"/>
                </a:lnTo>
                <a:lnTo>
                  <a:pt x="5774" y="238"/>
                </a:lnTo>
                <a:lnTo>
                  <a:pt x="5775" y="239"/>
                </a:lnTo>
                <a:lnTo>
                  <a:pt x="5776" y="238"/>
                </a:lnTo>
                <a:lnTo>
                  <a:pt x="5777" y="236"/>
                </a:lnTo>
                <a:lnTo>
                  <a:pt x="5778" y="239"/>
                </a:lnTo>
                <a:lnTo>
                  <a:pt x="5779" y="238"/>
                </a:lnTo>
                <a:lnTo>
                  <a:pt x="5780" y="239"/>
                </a:lnTo>
                <a:lnTo>
                  <a:pt x="5781" y="239"/>
                </a:lnTo>
                <a:lnTo>
                  <a:pt x="5782" y="239"/>
                </a:lnTo>
                <a:lnTo>
                  <a:pt x="5783" y="239"/>
                </a:lnTo>
                <a:lnTo>
                  <a:pt x="5784" y="239"/>
                </a:lnTo>
                <a:lnTo>
                  <a:pt x="5785" y="239"/>
                </a:lnTo>
                <a:lnTo>
                  <a:pt x="5785" y="239"/>
                </a:lnTo>
                <a:lnTo>
                  <a:pt x="5786" y="239"/>
                </a:lnTo>
                <a:lnTo>
                  <a:pt x="5787" y="240"/>
                </a:lnTo>
                <a:lnTo>
                  <a:pt x="5788" y="240"/>
                </a:lnTo>
                <a:lnTo>
                  <a:pt x="5789" y="240"/>
                </a:lnTo>
                <a:lnTo>
                  <a:pt x="5790" y="240"/>
                </a:lnTo>
                <a:lnTo>
                  <a:pt x="5791" y="240"/>
                </a:lnTo>
                <a:lnTo>
                  <a:pt x="5792" y="240"/>
                </a:lnTo>
                <a:lnTo>
                  <a:pt x="5793" y="240"/>
                </a:lnTo>
                <a:lnTo>
                  <a:pt x="5794" y="239"/>
                </a:lnTo>
                <a:lnTo>
                  <a:pt x="5795" y="239"/>
                </a:lnTo>
                <a:lnTo>
                  <a:pt x="5796" y="239"/>
                </a:lnTo>
                <a:lnTo>
                  <a:pt x="5797" y="239"/>
                </a:lnTo>
                <a:lnTo>
                  <a:pt x="5798" y="239"/>
                </a:lnTo>
                <a:lnTo>
                  <a:pt x="5799" y="239"/>
                </a:lnTo>
                <a:lnTo>
                  <a:pt x="5800" y="239"/>
                </a:lnTo>
                <a:lnTo>
                  <a:pt x="5801" y="239"/>
                </a:lnTo>
                <a:lnTo>
                  <a:pt x="5802" y="239"/>
                </a:lnTo>
                <a:lnTo>
                  <a:pt x="5803" y="239"/>
                </a:lnTo>
                <a:lnTo>
                  <a:pt x="5804" y="239"/>
                </a:lnTo>
                <a:lnTo>
                  <a:pt x="5805" y="239"/>
                </a:lnTo>
                <a:lnTo>
                  <a:pt x="5806" y="239"/>
                </a:lnTo>
                <a:lnTo>
                  <a:pt x="5807" y="238"/>
                </a:lnTo>
                <a:lnTo>
                  <a:pt x="5808" y="238"/>
                </a:lnTo>
                <a:lnTo>
                  <a:pt x="5809" y="238"/>
                </a:lnTo>
                <a:lnTo>
                  <a:pt x="5810" y="238"/>
                </a:lnTo>
                <a:lnTo>
                  <a:pt x="5811" y="239"/>
                </a:lnTo>
                <a:lnTo>
                  <a:pt x="5812" y="239"/>
                </a:lnTo>
                <a:lnTo>
                  <a:pt x="5813" y="239"/>
                </a:lnTo>
                <a:lnTo>
                  <a:pt x="5814" y="240"/>
                </a:lnTo>
                <a:lnTo>
                  <a:pt x="5815" y="240"/>
                </a:lnTo>
                <a:lnTo>
                  <a:pt x="5816" y="240"/>
                </a:lnTo>
                <a:lnTo>
                  <a:pt x="5816" y="240"/>
                </a:lnTo>
                <a:lnTo>
                  <a:pt x="5817" y="240"/>
                </a:lnTo>
                <a:lnTo>
                  <a:pt x="5818" y="240"/>
                </a:lnTo>
                <a:lnTo>
                  <a:pt x="5819" y="240"/>
                </a:lnTo>
                <a:lnTo>
                  <a:pt x="5820" y="241"/>
                </a:lnTo>
                <a:lnTo>
                  <a:pt x="5821" y="241"/>
                </a:lnTo>
                <a:lnTo>
                  <a:pt x="5822" y="242"/>
                </a:lnTo>
                <a:lnTo>
                  <a:pt x="5823" y="242"/>
                </a:lnTo>
                <a:lnTo>
                  <a:pt x="5824" y="243"/>
                </a:lnTo>
                <a:lnTo>
                  <a:pt x="5825" y="243"/>
                </a:lnTo>
                <a:lnTo>
                  <a:pt x="5826" y="244"/>
                </a:lnTo>
                <a:lnTo>
                  <a:pt x="5827" y="244"/>
                </a:lnTo>
                <a:lnTo>
                  <a:pt x="5828" y="244"/>
                </a:lnTo>
                <a:lnTo>
                  <a:pt x="5829" y="244"/>
                </a:lnTo>
                <a:lnTo>
                  <a:pt x="5830" y="244"/>
                </a:lnTo>
                <a:lnTo>
                  <a:pt x="5831" y="244"/>
                </a:lnTo>
                <a:lnTo>
                  <a:pt x="5832" y="241"/>
                </a:lnTo>
                <a:lnTo>
                  <a:pt x="5833" y="240"/>
                </a:lnTo>
                <a:lnTo>
                  <a:pt x="5834" y="239"/>
                </a:lnTo>
                <a:lnTo>
                  <a:pt x="5835" y="241"/>
                </a:lnTo>
                <a:lnTo>
                  <a:pt x="5836" y="243"/>
                </a:lnTo>
                <a:lnTo>
                  <a:pt x="5837" y="244"/>
                </a:lnTo>
                <a:lnTo>
                  <a:pt x="5838" y="244"/>
                </a:lnTo>
                <a:lnTo>
                  <a:pt x="5839" y="245"/>
                </a:lnTo>
                <a:lnTo>
                  <a:pt x="5840" y="244"/>
                </a:lnTo>
                <a:lnTo>
                  <a:pt x="5841" y="245"/>
                </a:lnTo>
                <a:lnTo>
                  <a:pt x="5842" y="245"/>
                </a:lnTo>
                <a:lnTo>
                  <a:pt x="5843" y="245"/>
                </a:lnTo>
                <a:lnTo>
                  <a:pt x="5844" y="245"/>
                </a:lnTo>
                <a:lnTo>
                  <a:pt x="5845" y="245"/>
                </a:lnTo>
                <a:lnTo>
                  <a:pt x="5846" y="245"/>
                </a:lnTo>
                <a:lnTo>
                  <a:pt x="5847" y="246"/>
                </a:lnTo>
                <a:lnTo>
                  <a:pt x="5848" y="246"/>
                </a:lnTo>
                <a:lnTo>
                  <a:pt x="5848" y="246"/>
                </a:lnTo>
                <a:lnTo>
                  <a:pt x="5849" y="246"/>
                </a:lnTo>
                <a:lnTo>
                  <a:pt x="5850" y="246"/>
                </a:lnTo>
                <a:lnTo>
                  <a:pt x="5851" y="246"/>
                </a:lnTo>
                <a:lnTo>
                  <a:pt x="5852" y="246"/>
                </a:lnTo>
                <a:lnTo>
                  <a:pt x="5853" y="246"/>
                </a:lnTo>
                <a:lnTo>
                  <a:pt x="5854" y="246"/>
                </a:lnTo>
                <a:lnTo>
                  <a:pt x="5855" y="246"/>
                </a:lnTo>
                <a:lnTo>
                  <a:pt x="5856" y="246"/>
                </a:lnTo>
                <a:lnTo>
                  <a:pt x="5857" y="246"/>
                </a:lnTo>
                <a:lnTo>
                  <a:pt x="5858" y="246"/>
                </a:lnTo>
                <a:lnTo>
                  <a:pt x="5859" y="246"/>
                </a:lnTo>
                <a:lnTo>
                  <a:pt x="5860" y="247"/>
                </a:lnTo>
                <a:lnTo>
                  <a:pt x="5861" y="247"/>
                </a:lnTo>
                <a:lnTo>
                  <a:pt x="5862" y="247"/>
                </a:lnTo>
                <a:lnTo>
                  <a:pt x="5863" y="247"/>
                </a:lnTo>
                <a:lnTo>
                  <a:pt x="5864" y="247"/>
                </a:lnTo>
                <a:lnTo>
                  <a:pt x="5865" y="248"/>
                </a:lnTo>
                <a:lnTo>
                  <a:pt x="5866" y="248"/>
                </a:lnTo>
                <a:lnTo>
                  <a:pt x="5867" y="248"/>
                </a:lnTo>
                <a:lnTo>
                  <a:pt x="5868" y="248"/>
                </a:lnTo>
                <a:lnTo>
                  <a:pt x="5869" y="249"/>
                </a:lnTo>
                <a:lnTo>
                  <a:pt x="5870" y="249"/>
                </a:lnTo>
                <a:lnTo>
                  <a:pt x="5871" y="249"/>
                </a:lnTo>
                <a:lnTo>
                  <a:pt x="5872" y="249"/>
                </a:lnTo>
                <a:lnTo>
                  <a:pt x="5873" y="250"/>
                </a:lnTo>
                <a:lnTo>
                  <a:pt x="5874" y="250"/>
                </a:lnTo>
                <a:lnTo>
                  <a:pt x="5875" y="250"/>
                </a:lnTo>
                <a:lnTo>
                  <a:pt x="5876" y="250"/>
                </a:lnTo>
                <a:lnTo>
                  <a:pt x="5877" y="250"/>
                </a:lnTo>
                <a:lnTo>
                  <a:pt x="5878" y="251"/>
                </a:lnTo>
                <a:lnTo>
                  <a:pt x="5879" y="250"/>
                </a:lnTo>
                <a:lnTo>
                  <a:pt x="5879" y="249"/>
                </a:lnTo>
                <a:lnTo>
                  <a:pt x="5880" y="247"/>
                </a:lnTo>
                <a:lnTo>
                  <a:pt x="5881" y="246"/>
                </a:lnTo>
                <a:lnTo>
                  <a:pt x="5882" y="247"/>
                </a:lnTo>
                <a:lnTo>
                  <a:pt x="5883" y="247"/>
                </a:lnTo>
                <a:lnTo>
                  <a:pt x="5884" y="248"/>
                </a:lnTo>
                <a:lnTo>
                  <a:pt x="5885" y="249"/>
                </a:lnTo>
                <a:lnTo>
                  <a:pt x="5886" y="248"/>
                </a:lnTo>
                <a:lnTo>
                  <a:pt x="5887" y="248"/>
                </a:lnTo>
                <a:lnTo>
                  <a:pt x="5888" y="248"/>
                </a:lnTo>
                <a:lnTo>
                  <a:pt x="5889" y="248"/>
                </a:lnTo>
                <a:lnTo>
                  <a:pt x="5890" y="248"/>
                </a:lnTo>
                <a:lnTo>
                  <a:pt x="5891" y="248"/>
                </a:lnTo>
                <a:lnTo>
                  <a:pt x="5892" y="248"/>
                </a:lnTo>
                <a:lnTo>
                  <a:pt x="5893" y="248"/>
                </a:lnTo>
                <a:lnTo>
                  <a:pt x="5894" y="247"/>
                </a:lnTo>
                <a:lnTo>
                  <a:pt x="5895" y="246"/>
                </a:lnTo>
                <a:lnTo>
                  <a:pt x="5896" y="246"/>
                </a:lnTo>
                <a:lnTo>
                  <a:pt x="5897" y="246"/>
                </a:lnTo>
                <a:lnTo>
                  <a:pt x="5898" y="246"/>
                </a:lnTo>
                <a:lnTo>
                  <a:pt x="5899" y="246"/>
                </a:lnTo>
                <a:lnTo>
                  <a:pt x="5900" y="246"/>
                </a:lnTo>
                <a:lnTo>
                  <a:pt x="5901" y="245"/>
                </a:lnTo>
                <a:lnTo>
                  <a:pt x="5902" y="245"/>
                </a:lnTo>
                <a:lnTo>
                  <a:pt x="5903" y="245"/>
                </a:lnTo>
                <a:lnTo>
                  <a:pt x="5904" y="245"/>
                </a:lnTo>
                <a:lnTo>
                  <a:pt x="5905" y="245"/>
                </a:lnTo>
                <a:lnTo>
                  <a:pt x="5906" y="245"/>
                </a:lnTo>
                <a:lnTo>
                  <a:pt x="5907" y="245"/>
                </a:lnTo>
                <a:lnTo>
                  <a:pt x="5908" y="244"/>
                </a:lnTo>
                <a:lnTo>
                  <a:pt x="5909" y="244"/>
                </a:lnTo>
                <a:lnTo>
                  <a:pt x="5910" y="244"/>
                </a:lnTo>
                <a:lnTo>
                  <a:pt x="5910" y="244"/>
                </a:lnTo>
                <a:lnTo>
                  <a:pt x="5911" y="244"/>
                </a:lnTo>
                <a:lnTo>
                  <a:pt x="5912" y="244"/>
                </a:lnTo>
                <a:lnTo>
                  <a:pt x="5913" y="244"/>
                </a:lnTo>
                <a:lnTo>
                  <a:pt x="5914" y="244"/>
                </a:lnTo>
                <a:lnTo>
                  <a:pt x="5915" y="245"/>
                </a:lnTo>
                <a:lnTo>
                  <a:pt x="5916" y="247"/>
                </a:lnTo>
                <a:lnTo>
                  <a:pt x="5917" y="248"/>
                </a:lnTo>
                <a:lnTo>
                  <a:pt x="5918" y="249"/>
                </a:lnTo>
                <a:lnTo>
                  <a:pt x="5919" y="250"/>
                </a:lnTo>
                <a:lnTo>
                  <a:pt x="5920" y="250"/>
                </a:lnTo>
                <a:lnTo>
                  <a:pt x="5921" y="250"/>
                </a:lnTo>
                <a:lnTo>
                  <a:pt x="5922" y="250"/>
                </a:lnTo>
                <a:lnTo>
                  <a:pt x="5923" y="250"/>
                </a:lnTo>
                <a:lnTo>
                  <a:pt x="5924" y="250"/>
                </a:lnTo>
                <a:lnTo>
                  <a:pt x="5925" y="250"/>
                </a:lnTo>
                <a:lnTo>
                  <a:pt x="5926" y="250"/>
                </a:lnTo>
                <a:lnTo>
                  <a:pt x="5927" y="250"/>
                </a:lnTo>
                <a:lnTo>
                  <a:pt x="5928" y="249"/>
                </a:lnTo>
                <a:lnTo>
                  <a:pt x="5929" y="249"/>
                </a:lnTo>
                <a:lnTo>
                  <a:pt x="5930" y="249"/>
                </a:lnTo>
                <a:lnTo>
                  <a:pt x="5931" y="248"/>
                </a:lnTo>
                <a:lnTo>
                  <a:pt x="5932" y="248"/>
                </a:lnTo>
                <a:lnTo>
                  <a:pt x="5933" y="248"/>
                </a:lnTo>
                <a:lnTo>
                  <a:pt x="5934" y="248"/>
                </a:lnTo>
                <a:lnTo>
                  <a:pt x="5935" y="248"/>
                </a:lnTo>
                <a:lnTo>
                  <a:pt x="5936" y="249"/>
                </a:lnTo>
                <a:lnTo>
                  <a:pt x="5937" y="249"/>
                </a:lnTo>
                <a:lnTo>
                  <a:pt x="5938" y="250"/>
                </a:lnTo>
                <a:lnTo>
                  <a:pt x="5939" y="252"/>
                </a:lnTo>
                <a:lnTo>
                  <a:pt x="5940" y="252"/>
                </a:lnTo>
                <a:lnTo>
                  <a:pt x="5941" y="252"/>
                </a:lnTo>
                <a:lnTo>
                  <a:pt x="5941" y="252"/>
                </a:lnTo>
                <a:lnTo>
                  <a:pt x="5942" y="252"/>
                </a:lnTo>
                <a:lnTo>
                  <a:pt x="5943" y="252"/>
                </a:lnTo>
                <a:lnTo>
                  <a:pt x="5944" y="252"/>
                </a:lnTo>
                <a:lnTo>
                  <a:pt x="5945" y="253"/>
                </a:lnTo>
                <a:lnTo>
                  <a:pt x="5946" y="252"/>
                </a:lnTo>
                <a:lnTo>
                  <a:pt x="5947" y="252"/>
                </a:lnTo>
                <a:lnTo>
                  <a:pt x="5948" y="252"/>
                </a:lnTo>
                <a:lnTo>
                  <a:pt x="5949" y="252"/>
                </a:lnTo>
                <a:lnTo>
                  <a:pt x="5950" y="252"/>
                </a:lnTo>
                <a:lnTo>
                  <a:pt x="5951" y="251"/>
                </a:lnTo>
                <a:lnTo>
                  <a:pt x="5952" y="251"/>
                </a:lnTo>
                <a:lnTo>
                  <a:pt x="5953" y="252"/>
                </a:lnTo>
                <a:lnTo>
                  <a:pt x="5954" y="252"/>
                </a:lnTo>
                <a:lnTo>
                  <a:pt x="5955" y="251"/>
                </a:lnTo>
                <a:lnTo>
                  <a:pt x="5956" y="251"/>
                </a:lnTo>
                <a:lnTo>
                  <a:pt x="5957" y="251"/>
                </a:lnTo>
                <a:lnTo>
                  <a:pt x="5958" y="250"/>
                </a:lnTo>
                <a:lnTo>
                  <a:pt x="5959" y="250"/>
                </a:lnTo>
                <a:lnTo>
                  <a:pt x="5960" y="250"/>
                </a:lnTo>
                <a:lnTo>
                  <a:pt x="5961" y="250"/>
                </a:lnTo>
                <a:lnTo>
                  <a:pt x="5962" y="250"/>
                </a:lnTo>
                <a:lnTo>
                  <a:pt x="5963" y="250"/>
                </a:lnTo>
                <a:lnTo>
                  <a:pt x="5964" y="249"/>
                </a:lnTo>
                <a:lnTo>
                  <a:pt x="5965" y="249"/>
                </a:lnTo>
                <a:lnTo>
                  <a:pt x="5966" y="249"/>
                </a:lnTo>
                <a:lnTo>
                  <a:pt x="5967" y="249"/>
                </a:lnTo>
                <a:lnTo>
                  <a:pt x="5968" y="249"/>
                </a:lnTo>
                <a:lnTo>
                  <a:pt x="5969" y="249"/>
                </a:lnTo>
                <a:lnTo>
                  <a:pt x="5970" y="248"/>
                </a:lnTo>
                <a:lnTo>
                  <a:pt x="5971" y="249"/>
                </a:lnTo>
                <a:lnTo>
                  <a:pt x="5972" y="248"/>
                </a:lnTo>
                <a:lnTo>
                  <a:pt x="5972" y="248"/>
                </a:lnTo>
                <a:lnTo>
                  <a:pt x="5973" y="248"/>
                </a:lnTo>
                <a:lnTo>
                  <a:pt x="5974" y="248"/>
                </a:lnTo>
                <a:lnTo>
                  <a:pt x="5975" y="248"/>
                </a:lnTo>
                <a:lnTo>
                  <a:pt x="5976" y="248"/>
                </a:lnTo>
                <a:lnTo>
                  <a:pt x="5977" y="248"/>
                </a:lnTo>
                <a:lnTo>
                  <a:pt x="5978" y="247"/>
                </a:lnTo>
                <a:lnTo>
                  <a:pt x="5979" y="246"/>
                </a:lnTo>
                <a:lnTo>
                  <a:pt x="5980" y="244"/>
                </a:lnTo>
                <a:lnTo>
                  <a:pt x="5981" y="242"/>
                </a:lnTo>
                <a:lnTo>
                  <a:pt x="5982" y="240"/>
                </a:lnTo>
                <a:lnTo>
                  <a:pt x="5983" y="241"/>
                </a:lnTo>
                <a:lnTo>
                  <a:pt x="5984" y="240"/>
                </a:lnTo>
                <a:lnTo>
                  <a:pt x="5985" y="241"/>
                </a:lnTo>
                <a:lnTo>
                  <a:pt x="5986" y="241"/>
                </a:lnTo>
                <a:lnTo>
                  <a:pt x="5987" y="242"/>
                </a:lnTo>
                <a:lnTo>
                  <a:pt x="5988" y="242"/>
                </a:lnTo>
                <a:lnTo>
                  <a:pt x="5989" y="241"/>
                </a:lnTo>
                <a:lnTo>
                  <a:pt x="5990" y="241"/>
                </a:lnTo>
                <a:lnTo>
                  <a:pt x="5991" y="242"/>
                </a:lnTo>
                <a:lnTo>
                  <a:pt x="5992" y="242"/>
                </a:lnTo>
                <a:lnTo>
                  <a:pt x="5993" y="242"/>
                </a:lnTo>
                <a:lnTo>
                  <a:pt x="5994" y="243"/>
                </a:lnTo>
                <a:lnTo>
                  <a:pt x="5995" y="243"/>
                </a:lnTo>
                <a:lnTo>
                  <a:pt x="5996" y="243"/>
                </a:lnTo>
                <a:lnTo>
                  <a:pt x="5997" y="243"/>
                </a:lnTo>
                <a:lnTo>
                  <a:pt x="5998" y="243"/>
                </a:lnTo>
                <a:lnTo>
                  <a:pt x="5999" y="243"/>
                </a:lnTo>
                <a:lnTo>
                  <a:pt x="6000" y="244"/>
                </a:lnTo>
                <a:lnTo>
                  <a:pt x="6001" y="244"/>
                </a:lnTo>
                <a:lnTo>
                  <a:pt x="6002" y="244"/>
                </a:lnTo>
                <a:lnTo>
                  <a:pt x="6003" y="245"/>
                </a:lnTo>
                <a:lnTo>
                  <a:pt x="6003" y="245"/>
                </a:lnTo>
                <a:lnTo>
                  <a:pt x="6004" y="245"/>
                </a:lnTo>
                <a:lnTo>
                  <a:pt x="6005" y="245"/>
                </a:lnTo>
                <a:lnTo>
                  <a:pt x="6006" y="245"/>
                </a:lnTo>
                <a:lnTo>
                  <a:pt x="6007" y="245"/>
                </a:lnTo>
                <a:lnTo>
                  <a:pt x="6008" y="245"/>
                </a:lnTo>
                <a:lnTo>
                  <a:pt x="6009" y="245"/>
                </a:lnTo>
                <a:lnTo>
                  <a:pt x="6010" y="245"/>
                </a:lnTo>
                <a:lnTo>
                  <a:pt x="6011" y="245"/>
                </a:lnTo>
                <a:lnTo>
                  <a:pt x="6012" y="245"/>
                </a:lnTo>
                <a:lnTo>
                  <a:pt x="6013" y="245"/>
                </a:lnTo>
                <a:lnTo>
                  <a:pt x="6014" y="244"/>
                </a:lnTo>
                <a:lnTo>
                  <a:pt x="6015" y="244"/>
                </a:lnTo>
                <a:lnTo>
                  <a:pt x="6016" y="243"/>
                </a:lnTo>
                <a:lnTo>
                  <a:pt x="6017" y="243"/>
                </a:lnTo>
                <a:lnTo>
                  <a:pt x="6018" y="243"/>
                </a:lnTo>
                <a:lnTo>
                  <a:pt x="6019" y="243"/>
                </a:lnTo>
                <a:lnTo>
                  <a:pt x="6020" y="243"/>
                </a:lnTo>
                <a:lnTo>
                  <a:pt x="6021" y="244"/>
                </a:lnTo>
                <a:lnTo>
                  <a:pt x="6022" y="245"/>
                </a:lnTo>
                <a:lnTo>
                  <a:pt x="6023" y="244"/>
                </a:lnTo>
                <a:lnTo>
                  <a:pt x="6024" y="244"/>
                </a:lnTo>
                <a:lnTo>
                  <a:pt x="6025" y="245"/>
                </a:lnTo>
                <a:lnTo>
                  <a:pt x="6026" y="245"/>
                </a:lnTo>
                <a:lnTo>
                  <a:pt x="6027" y="245"/>
                </a:lnTo>
                <a:lnTo>
                  <a:pt x="6028" y="245"/>
                </a:lnTo>
                <a:lnTo>
                  <a:pt x="6029" y="245"/>
                </a:lnTo>
                <a:lnTo>
                  <a:pt x="6030" y="245"/>
                </a:lnTo>
                <a:lnTo>
                  <a:pt x="6031" y="245"/>
                </a:lnTo>
                <a:lnTo>
                  <a:pt x="6032" y="245"/>
                </a:lnTo>
                <a:lnTo>
                  <a:pt x="6033" y="245"/>
                </a:lnTo>
                <a:lnTo>
                  <a:pt x="6034" y="245"/>
                </a:lnTo>
                <a:lnTo>
                  <a:pt x="6034" y="245"/>
                </a:lnTo>
                <a:lnTo>
                  <a:pt x="6035" y="245"/>
                </a:lnTo>
                <a:lnTo>
                  <a:pt x="6036" y="245"/>
                </a:lnTo>
                <a:lnTo>
                  <a:pt x="6037" y="240"/>
                </a:lnTo>
                <a:lnTo>
                  <a:pt x="6038" y="239"/>
                </a:lnTo>
                <a:lnTo>
                  <a:pt x="6039" y="239"/>
                </a:lnTo>
                <a:lnTo>
                  <a:pt x="6040" y="238"/>
                </a:lnTo>
                <a:lnTo>
                  <a:pt x="6041" y="233"/>
                </a:lnTo>
                <a:lnTo>
                  <a:pt x="6042" y="235"/>
                </a:lnTo>
                <a:lnTo>
                  <a:pt x="6043" y="236"/>
                </a:lnTo>
                <a:lnTo>
                  <a:pt x="6044" y="236"/>
                </a:lnTo>
                <a:lnTo>
                  <a:pt x="6045" y="236"/>
                </a:lnTo>
                <a:lnTo>
                  <a:pt x="6046" y="235"/>
                </a:lnTo>
                <a:lnTo>
                  <a:pt x="6047" y="235"/>
                </a:lnTo>
                <a:lnTo>
                  <a:pt x="6048" y="235"/>
                </a:lnTo>
                <a:lnTo>
                  <a:pt x="6049" y="235"/>
                </a:lnTo>
                <a:lnTo>
                  <a:pt x="6050" y="234"/>
                </a:lnTo>
                <a:lnTo>
                  <a:pt x="6051" y="234"/>
                </a:lnTo>
                <a:lnTo>
                  <a:pt x="6052" y="234"/>
                </a:lnTo>
                <a:lnTo>
                  <a:pt x="6053" y="234"/>
                </a:lnTo>
                <a:lnTo>
                  <a:pt x="6054" y="235"/>
                </a:lnTo>
                <a:lnTo>
                  <a:pt x="6055" y="235"/>
                </a:lnTo>
                <a:lnTo>
                  <a:pt x="6056" y="234"/>
                </a:lnTo>
                <a:lnTo>
                  <a:pt x="6057" y="234"/>
                </a:lnTo>
                <a:lnTo>
                  <a:pt x="6058" y="234"/>
                </a:lnTo>
                <a:lnTo>
                  <a:pt x="6059" y="234"/>
                </a:lnTo>
                <a:lnTo>
                  <a:pt x="6060" y="234"/>
                </a:lnTo>
                <a:lnTo>
                  <a:pt x="6061" y="234"/>
                </a:lnTo>
                <a:lnTo>
                  <a:pt x="6062" y="234"/>
                </a:lnTo>
                <a:lnTo>
                  <a:pt x="6063" y="234"/>
                </a:lnTo>
                <a:lnTo>
                  <a:pt x="6064" y="234"/>
                </a:lnTo>
                <a:lnTo>
                  <a:pt x="6065" y="235"/>
                </a:lnTo>
                <a:lnTo>
                  <a:pt x="6066" y="235"/>
                </a:lnTo>
                <a:lnTo>
                  <a:pt x="6066" y="235"/>
                </a:lnTo>
                <a:lnTo>
                  <a:pt x="6067" y="236"/>
                </a:lnTo>
                <a:lnTo>
                  <a:pt x="6068" y="236"/>
                </a:lnTo>
                <a:lnTo>
                  <a:pt x="6069" y="236"/>
                </a:lnTo>
                <a:lnTo>
                  <a:pt x="6070" y="236"/>
                </a:lnTo>
                <a:lnTo>
                  <a:pt x="6071" y="236"/>
                </a:lnTo>
                <a:lnTo>
                  <a:pt x="6072" y="237"/>
                </a:lnTo>
                <a:lnTo>
                  <a:pt x="6073" y="237"/>
                </a:lnTo>
                <a:lnTo>
                  <a:pt x="6074" y="238"/>
                </a:lnTo>
                <a:lnTo>
                  <a:pt x="6075" y="238"/>
                </a:lnTo>
                <a:lnTo>
                  <a:pt x="6076" y="238"/>
                </a:lnTo>
                <a:lnTo>
                  <a:pt x="6077" y="239"/>
                </a:lnTo>
                <a:lnTo>
                  <a:pt x="6078" y="239"/>
                </a:lnTo>
                <a:lnTo>
                  <a:pt x="6079" y="239"/>
                </a:lnTo>
                <a:lnTo>
                  <a:pt x="6080" y="239"/>
                </a:lnTo>
                <a:lnTo>
                  <a:pt x="6081" y="241"/>
                </a:lnTo>
                <a:lnTo>
                  <a:pt x="6082" y="243"/>
                </a:lnTo>
                <a:lnTo>
                  <a:pt x="6083" y="242"/>
                </a:lnTo>
                <a:lnTo>
                  <a:pt x="6084" y="239"/>
                </a:lnTo>
                <a:lnTo>
                  <a:pt x="6085" y="239"/>
                </a:lnTo>
                <a:lnTo>
                  <a:pt x="6086" y="238"/>
                </a:lnTo>
                <a:lnTo>
                  <a:pt x="6087" y="240"/>
                </a:lnTo>
                <a:lnTo>
                  <a:pt x="6088" y="242"/>
                </a:lnTo>
                <a:lnTo>
                  <a:pt x="6089" y="242"/>
                </a:lnTo>
                <a:lnTo>
                  <a:pt x="6090" y="242"/>
                </a:lnTo>
                <a:lnTo>
                  <a:pt x="6091" y="242"/>
                </a:lnTo>
                <a:lnTo>
                  <a:pt x="6092" y="242"/>
                </a:lnTo>
                <a:lnTo>
                  <a:pt x="6093" y="243"/>
                </a:lnTo>
                <a:lnTo>
                  <a:pt x="6094" y="243"/>
                </a:lnTo>
                <a:lnTo>
                  <a:pt x="6095" y="243"/>
                </a:lnTo>
                <a:lnTo>
                  <a:pt x="6096" y="243"/>
                </a:lnTo>
                <a:lnTo>
                  <a:pt x="6097" y="243"/>
                </a:lnTo>
                <a:lnTo>
                  <a:pt x="6097" y="243"/>
                </a:lnTo>
                <a:lnTo>
                  <a:pt x="6098" y="243"/>
                </a:lnTo>
                <a:lnTo>
                  <a:pt x="6099" y="243"/>
                </a:lnTo>
                <a:lnTo>
                  <a:pt x="6100" y="243"/>
                </a:lnTo>
                <a:lnTo>
                  <a:pt x="6101" y="243"/>
                </a:lnTo>
                <a:lnTo>
                  <a:pt x="6102" y="243"/>
                </a:lnTo>
                <a:lnTo>
                  <a:pt x="6103" y="243"/>
                </a:lnTo>
                <a:lnTo>
                  <a:pt x="6104" y="243"/>
                </a:lnTo>
                <a:lnTo>
                  <a:pt x="6105" y="243"/>
                </a:lnTo>
                <a:lnTo>
                  <a:pt x="6106" y="243"/>
                </a:lnTo>
                <a:lnTo>
                  <a:pt x="6107" y="243"/>
                </a:lnTo>
                <a:lnTo>
                  <a:pt x="6108" y="243"/>
                </a:lnTo>
                <a:lnTo>
                  <a:pt x="6109" y="243"/>
                </a:lnTo>
                <a:lnTo>
                  <a:pt x="6110" y="243"/>
                </a:lnTo>
                <a:lnTo>
                  <a:pt x="6111" y="243"/>
                </a:lnTo>
                <a:lnTo>
                  <a:pt x="6112" y="243"/>
                </a:lnTo>
                <a:lnTo>
                  <a:pt x="6113" y="243"/>
                </a:lnTo>
                <a:lnTo>
                  <a:pt x="6114" y="242"/>
                </a:lnTo>
                <a:lnTo>
                  <a:pt x="6115" y="242"/>
                </a:lnTo>
                <a:lnTo>
                  <a:pt x="6116" y="242"/>
                </a:lnTo>
                <a:lnTo>
                  <a:pt x="6117" y="241"/>
                </a:lnTo>
                <a:lnTo>
                  <a:pt x="6118" y="241"/>
                </a:lnTo>
                <a:lnTo>
                  <a:pt x="6119" y="241"/>
                </a:lnTo>
                <a:lnTo>
                  <a:pt x="6120" y="241"/>
                </a:lnTo>
                <a:lnTo>
                  <a:pt x="6121" y="241"/>
                </a:lnTo>
                <a:lnTo>
                  <a:pt x="6122" y="241"/>
                </a:lnTo>
                <a:lnTo>
                  <a:pt x="6123" y="243"/>
                </a:lnTo>
                <a:lnTo>
                  <a:pt x="6124" y="245"/>
                </a:lnTo>
                <a:lnTo>
                  <a:pt x="6125" y="245"/>
                </a:lnTo>
                <a:lnTo>
                  <a:pt x="6126" y="245"/>
                </a:lnTo>
                <a:lnTo>
                  <a:pt x="6127" y="245"/>
                </a:lnTo>
                <a:lnTo>
                  <a:pt x="6128" y="245"/>
                </a:lnTo>
                <a:lnTo>
                  <a:pt x="6128" y="245"/>
                </a:lnTo>
                <a:lnTo>
                  <a:pt x="6129" y="245"/>
                </a:lnTo>
                <a:lnTo>
                  <a:pt x="6130" y="245"/>
                </a:lnTo>
                <a:lnTo>
                  <a:pt x="6131" y="244"/>
                </a:lnTo>
                <a:lnTo>
                  <a:pt x="6132" y="244"/>
                </a:lnTo>
                <a:lnTo>
                  <a:pt x="6133" y="244"/>
                </a:lnTo>
                <a:lnTo>
                  <a:pt x="6134" y="244"/>
                </a:lnTo>
                <a:lnTo>
                  <a:pt x="6135" y="244"/>
                </a:lnTo>
                <a:lnTo>
                  <a:pt x="6136" y="244"/>
                </a:lnTo>
                <a:lnTo>
                  <a:pt x="6137" y="244"/>
                </a:lnTo>
                <a:lnTo>
                  <a:pt x="6138" y="244"/>
                </a:lnTo>
                <a:lnTo>
                  <a:pt x="6139" y="244"/>
                </a:lnTo>
                <a:lnTo>
                  <a:pt x="6140" y="243"/>
                </a:lnTo>
                <a:lnTo>
                  <a:pt x="6141" y="242"/>
                </a:lnTo>
                <a:lnTo>
                  <a:pt x="6142" y="241"/>
                </a:lnTo>
                <a:lnTo>
                  <a:pt x="6143" y="241"/>
                </a:lnTo>
                <a:lnTo>
                  <a:pt x="6144" y="241"/>
                </a:lnTo>
                <a:lnTo>
                  <a:pt x="6145" y="238"/>
                </a:lnTo>
                <a:lnTo>
                  <a:pt x="6146" y="236"/>
                </a:lnTo>
                <a:lnTo>
                  <a:pt x="6147" y="238"/>
                </a:lnTo>
                <a:lnTo>
                  <a:pt x="6148" y="240"/>
                </a:lnTo>
                <a:lnTo>
                  <a:pt x="6149" y="238"/>
                </a:lnTo>
                <a:lnTo>
                  <a:pt x="6150" y="239"/>
                </a:lnTo>
                <a:lnTo>
                  <a:pt x="6151" y="237"/>
                </a:lnTo>
                <a:lnTo>
                  <a:pt x="6152" y="234"/>
                </a:lnTo>
                <a:lnTo>
                  <a:pt x="6153" y="235"/>
                </a:lnTo>
                <a:lnTo>
                  <a:pt x="6154" y="235"/>
                </a:lnTo>
                <a:lnTo>
                  <a:pt x="6155" y="236"/>
                </a:lnTo>
                <a:lnTo>
                  <a:pt x="6156" y="236"/>
                </a:lnTo>
                <a:lnTo>
                  <a:pt x="6157" y="236"/>
                </a:lnTo>
                <a:lnTo>
                  <a:pt x="6158" y="237"/>
                </a:lnTo>
                <a:lnTo>
                  <a:pt x="6159" y="237"/>
                </a:lnTo>
                <a:lnTo>
                  <a:pt x="6159" y="237"/>
                </a:lnTo>
                <a:lnTo>
                  <a:pt x="6160" y="237"/>
                </a:lnTo>
                <a:lnTo>
                  <a:pt x="6161" y="237"/>
                </a:lnTo>
                <a:lnTo>
                  <a:pt x="6162" y="237"/>
                </a:lnTo>
                <a:lnTo>
                  <a:pt x="6163" y="237"/>
                </a:lnTo>
                <a:lnTo>
                  <a:pt x="6164" y="237"/>
                </a:lnTo>
                <a:lnTo>
                  <a:pt x="6165" y="237"/>
                </a:lnTo>
                <a:lnTo>
                  <a:pt x="6166" y="237"/>
                </a:lnTo>
                <a:lnTo>
                  <a:pt x="6167" y="237"/>
                </a:lnTo>
                <a:lnTo>
                  <a:pt x="6168" y="238"/>
                </a:lnTo>
                <a:lnTo>
                  <a:pt x="6169" y="238"/>
                </a:lnTo>
                <a:lnTo>
                  <a:pt x="6170" y="239"/>
                </a:lnTo>
                <a:lnTo>
                  <a:pt x="6171" y="239"/>
                </a:lnTo>
                <a:lnTo>
                  <a:pt x="6172" y="239"/>
                </a:lnTo>
                <a:lnTo>
                  <a:pt x="6173" y="239"/>
                </a:lnTo>
                <a:lnTo>
                  <a:pt x="6174" y="240"/>
                </a:lnTo>
                <a:lnTo>
                  <a:pt x="6175" y="239"/>
                </a:lnTo>
                <a:lnTo>
                  <a:pt x="6176" y="240"/>
                </a:lnTo>
                <a:lnTo>
                  <a:pt x="6177" y="240"/>
                </a:lnTo>
                <a:lnTo>
                  <a:pt x="6178" y="241"/>
                </a:lnTo>
                <a:lnTo>
                  <a:pt x="6179" y="241"/>
                </a:lnTo>
                <a:lnTo>
                  <a:pt x="6180" y="241"/>
                </a:lnTo>
                <a:lnTo>
                  <a:pt x="6181" y="241"/>
                </a:lnTo>
                <a:lnTo>
                  <a:pt x="6182" y="242"/>
                </a:lnTo>
                <a:lnTo>
                  <a:pt x="6183" y="241"/>
                </a:lnTo>
                <a:lnTo>
                  <a:pt x="6184" y="242"/>
                </a:lnTo>
                <a:lnTo>
                  <a:pt x="6185" y="242"/>
                </a:lnTo>
                <a:lnTo>
                  <a:pt x="6186" y="242"/>
                </a:lnTo>
                <a:lnTo>
                  <a:pt x="6187" y="243"/>
                </a:lnTo>
                <a:lnTo>
                  <a:pt x="6188" y="242"/>
                </a:lnTo>
                <a:lnTo>
                  <a:pt x="6189" y="239"/>
                </a:lnTo>
                <a:lnTo>
                  <a:pt x="6190" y="239"/>
                </a:lnTo>
                <a:lnTo>
                  <a:pt x="6190" y="238"/>
                </a:lnTo>
                <a:lnTo>
                  <a:pt x="6191" y="240"/>
                </a:lnTo>
                <a:lnTo>
                  <a:pt x="6192" y="242"/>
                </a:lnTo>
                <a:lnTo>
                  <a:pt x="6193" y="242"/>
                </a:lnTo>
                <a:lnTo>
                  <a:pt x="6194" y="242"/>
                </a:lnTo>
                <a:lnTo>
                  <a:pt x="6195" y="242"/>
                </a:lnTo>
                <a:lnTo>
                  <a:pt x="6196" y="242"/>
                </a:lnTo>
                <a:lnTo>
                  <a:pt x="6197" y="243"/>
                </a:lnTo>
                <a:lnTo>
                  <a:pt x="6198" y="243"/>
                </a:lnTo>
                <a:lnTo>
                  <a:pt x="6199" y="243"/>
                </a:lnTo>
                <a:lnTo>
                  <a:pt x="6200" y="243"/>
                </a:lnTo>
                <a:lnTo>
                  <a:pt x="6201" y="243"/>
                </a:lnTo>
                <a:lnTo>
                  <a:pt x="6202" y="243"/>
                </a:lnTo>
                <a:lnTo>
                  <a:pt x="6203" y="243"/>
                </a:lnTo>
                <a:lnTo>
                  <a:pt x="6204" y="243"/>
                </a:lnTo>
                <a:lnTo>
                  <a:pt x="6205" y="243"/>
                </a:lnTo>
                <a:lnTo>
                  <a:pt x="6206" y="243"/>
                </a:lnTo>
                <a:lnTo>
                  <a:pt x="6207" y="243"/>
                </a:lnTo>
                <a:lnTo>
                  <a:pt x="6208" y="243"/>
                </a:lnTo>
                <a:lnTo>
                  <a:pt x="6209" y="243"/>
                </a:lnTo>
                <a:lnTo>
                  <a:pt x="6210" y="243"/>
                </a:lnTo>
                <a:lnTo>
                  <a:pt x="6211" y="243"/>
                </a:lnTo>
                <a:lnTo>
                  <a:pt x="6212" y="243"/>
                </a:lnTo>
                <a:lnTo>
                  <a:pt x="6213" y="243"/>
                </a:lnTo>
                <a:lnTo>
                  <a:pt x="6214" y="243"/>
                </a:lnTo>
                <a:lnTo>
                  <a:pt x="6215" y="243"/>
                </a:lnTo>
                <a:lnTo>
                  <a:pt x="6216" y="243"/>
                </a:lnTo>
                <a:lnTo>
                  <a:pt x="6217" y="243"/>
                </a:lnTo>
                <a:lnTo>
                  <a:pt x="6218" y="243"/>
                </a:lnTo>
                <a:lnTo>
                  <a:pt x="6219" y="242"/>
                </a:lnTo>
                <a:lnTo>
                  <a:pt x="6220" y="242"/>
                </a:lnTo>
                <a:lnTo>
                  <a:pt x="6221" y="242"/>
                </a:lnTo>
                <a:lnTo>
                  <a:pt x="6221" y="241"/>
                </a:lnTo>
                <a:lnTo>
                  <a:pt x="6222" y="241"/>
                </a:lnTo>
                <a:lnTo>
                  <a:pt x="6223" y="241"/>
                </a:lnTo>
                <a:lnTo>
                  <a:pt x="6224" y="241"/>
                </a:lnTo>
                <a:lnTo>
                  <a:pt x="6225" y="244"/>
                </a:lnTo>
                <a:lnTo>
                  <a:pt x="6226" y="244"/>
                </a:lnTo>
                <a:lnTo>
                  <a:pt x="6227" y="245"/>
                </a:lnTo>
                <a:lnTo>
                  <a:pt x="6228" y="245"/>
                </a:lnTo>
                <a:lnTo>
                  <a:pt x="6229" y="245"/>
                </a:lnTo>
                <a:lnTo>
                  <a:pt x="6230" y="245"/>
                </a:lnTo>
                <a:lnTo>
                  <a:pt x="6231" y="245"/>
                </a:lnTo>
                <a:lnTo>
                  <a:pt x="6232" y="245"/>
                </a:lnTo>
                <a:lnTo>
                  <a:pt x="6233" y="245"/>
                </a:lnTo>
                <a:lnTo>
                  <a:pt x="6234" y="245"/>
                </a:lnTo>
                <a:lnTo>
                  <a:pt x="6235" y="245"/>
                </a:lnTo>
                <a:lnTo>
                  <a:pt x="6236" y="246"/>
                </a:lnTo>
                <a:lnTo>
                  <a:pt x="6237" y="246"/>
                </a:lnTo>
                <a:lnTo>
                  <a:pt x="6238" y="246"/>
                </a:lnTo>
                <a:lnTo>
                  <a:pt x="6239" y="246"/>
                </a:lnTo>
                <a:lnTo>
                  <a:pt x="6240" y="247"/>
                </a:lnTo>
                <a:lnTo>
                  <a:pt x="6241" y="247"/>
                </a:lnTo>
                <a:lnTo>
                  <a:pt x="6242" y="246"/>
                </a:lnTo>
                <a:lnTo>
                  <a:pt x="6243" y="247"/>
                </a:lnTo>
                <a:lnTo>
                  <a:pt x="6244" y="247"/>
                </a:lnTo>
                <a:lnTo>
                  <a:pt x="6245" y="247"/>
                </a:lnTo>
                <a:lnTo>
                  <a:pt x="6246" y="247"/>
                </a:lnTo>
                <a:lnTo>
                  <a:pt x="6247" y="244"/>
                </a:lnTo>
                <a:lnTo>
                  <a:pt x="6248" y="239"/>
                </a:lnTo>
                <a:lnTo>
                  <a:pt x="6249" y="238"/>
                </a:lnTo>
                <a:lnTo>
                  <a:pt x="6250" y="241"/>
                </a:lnTo>
                <a:lnTo>
                  <a:pt x="6251" y="243"/>
                </a:lnTo>
                <a:lnTo>
                  <a:pt x="6252" y="244"/>
                </a:lnTo>
                <a:lnTo>
                  <a:pt x="6253" y="244"/>
                </a:lnTo>
                <a:lnTo>
                  <a:pt x="6254" y="244"/>
                </a:lnTo>
                <a:lnTo>
                  <a:pt x="6255" y="244"/>
                </a:lnTo>
                <a:lnTo>
                  <a:pt x="6256" y="243"/>
                </a:lnTo>
                <a:lnTo>
                  <a:pt x="6257" y="244"/>
                </a:lnTo>
                <a:lnTo>
                  <a:pt x="6258" y="244"/>
                </a:lnTo>
                <a:lnTo>
                  <a:pt x="6259" y="243"/>
                </a:lnTo>
                <a:lnTo>
                  <a:pt x="6260" y="243"/>
                </a:lnTo>
                <a:lnTo>
                  <a:pt x="6260" y="243"/>
                </a:lnTo>
                <a:lnTo>
                  <a:pt x="6261" y="243"/>
                </a:lnTo>
                <a:lnTo>
                  <a:pt x="6262" y="242"/>
                </a:lnTo>
                <a:lnTo>
                  <a:pt x="6263" y="242"/>
                </a:lnTo>
                <a:lnTo>
                  <a:pt x="6264" y="242"/>
                </a:lnTo>
                <a:lnTo>
                  <a:pt x="6265" y="242"/>
                </a:lnTo>
                <a:lnTo>
                  <a:pt x="6266" y="242"/>
                </a:lnTo>
                <a:lnTo>
                  <a:pt x="6267" y="242"/>
                </a:lnTo>
                <a:lnTo>
                  <a:pt x="6268" y="242"/>
                </a:lnTo>
                <a:lnTo>
                  <a:pt x="6269" y="242"/>
                </a:lnTo>
                <a:lnTo>
                  <a:pt x="6270" y="242"/>
                </a:lnTo>
                <a:lnTo>
                  <a:pt x="6271" y="242"/>
                </a:lnTo>
                <a:lnTo>
                  <a:pt x="6272" y="242"/>
                </a:lnTo>
                <a:lnTo>
                  <a:pt x="6273" y="242"/>
                </a:lnTo>
                <a:lnTo>
                  <a:pt x="6274" y="242"/>
                </a:lnTo>
                <a:lnTo>
                  <a:pt x="6275" y="243"/>
                </a:lnTo>
                <a:lnTo>
                  <a:pt x="6276" y="243"/>
                </a:lnTo>
                <a:lnTo>
                  <a:pt x="6277" y="243"/>
                </a:lnTo>
                <a:lnTo>
                  <a:pt x="6278" y="243"/>
                </a:lnTo>
                <a:lnTo>
                  <a:pt x="6279" y="244"/>
                </a:lnTo>
                <a:lnTo>
                  <a:pt x="6280" y="244"/>
                </a:lnTo>
                <a:lnTo>
                  <a:pt x="6281" y="244"/>
                </a:lnTo>
                <a:lnTo>
                  <a:pt x="6282" y="245"/>
                </a:lnTo>
                <a:lnTo>
                  <a:pt x="6283" y="245"/>
                </a:lnTo>
                <a:lnTo>
                  <a:pt x="6284" y="246"/>
                </a:lnTo>
                <a:lnTo>
                  <a:pt x="6285" y="246"/>
                </a:lnTo>
                <a:lnTo>
                  <a:pt x="6286" y="246"/>
                </a:lnTo>
                <a:lnTo>
                  <a:pt x="6287" y="246"/>
                </a:lnTo>
                <a:lnTo>
                  <a:pt x="6288" y="246"/>
                </a:lnTo>
                <a:lnTo>
                  <a:pt x="6289" y="246"/>
                </a:lnTo>
                <a:lnTo>
                  <a:pt x="6290" y="246"/>
                </a:lnTo>
                <a:lnTo>
                  <a:pt x="6291" y="246"/>
                </a:lnTo>
                <a:lnTo>
                  <a:pt x="6291" y="246"/>
                </a:lnTo>
                <a:lnTo>
                  <a:pt x="6292" y="244"/>
                </a:lnTo>
                <a:lnTo>
                  <a:pt x="6293" y="242"/>
                </a:lnTo>
                <a:lnTo>
                  <a:pt x="6294" y="243"/>
                </a:lnTo>
                <a:lnTo>
                  <a:pt x="6295" y="242"/>
                </a:lnTo>
                <a:lnTo>
                  <a:pt x="6296" y="244"/>
                </a:lnTo>
                <a:lnTo>
                  <a:pt x="6297" y="248"/>
                </a:lnTo>
                <a:lnTo>
                  <a:pt x="6298" y="248"/>
                </a:lnTo>
                <a:lnTo>
                  <a:pt x="6299" y="248"/>
                </a:lnTo>
                <a:lnTo>
                  <a:pt x="6300" y="248"/>
                </a:lnTo>
                <a:lnTo>
                  <a:pt x="6301" y="249"/>
                </a:lnTo>
                <a:lnTo>
                  <a:pt x="6302" y="250"/>
                </a:lnTo>
                <a:lnTo>
                  <a:pt x="6303" y="250"/>
                </a:lnTo>
                <a:lnTo>
                  <a:pt x="6304" y="250"/>
                </a:lnTo>
                <a:lnTo>
                  <a:pt x="6305" y="250"/>
                </a:lnTo>
                <a:lnTo>
                  <a:pt x="6306" y="250"/>
                </a:lnTo>
                <a:lnTo>
                  <a:pt x="6307" y="250"/>
                </a:lnTo>
                <a:lnTo>
                  <a:pt x="6308" y="250"/>
                </a:lnTo>
                <a:lnTo>
                  <a:pt x="6309" y="250"/>
                </a:lnTo>
                <a:lnTo>
                  <a:pt x="6310" y="250"/>
                </a:lnTo>
                <a:lnTo>
                  <a:pt x="6311" y="250"/>
                </a:lnTo>
                <a:lnTo>
                  <a:pt x="6312" y="250"/>
                </a:lnTo>
                <a:lnTo>
                  <a:pt x="6313" y="250"/>
                </a:lnTo>
                <a:lnTo>
                  <a:pt x="6314" y="250"/>
                </a:lnTo>
                <a:lnTo>
                  <a:pt x="6315" y="250"/>
                </a:lnTo>
                <a:lnTo>
                  <a:pt x="6316" y="250"/>
                </a:lnTo>
                <a:lnTo>
                  <a:pt x="6317" y="250"/>
                </a:lnTo>
                <a:lnTo>
                  <a:pt x="6318" y="250"/>
                </a:lnTo>
                <a:lnTo>
                  <a:pt x="6319" y="251"/>
                </a:lnTo>
                <a:lnTo>
                  <a:pt x="6320" y="251"/>
                </a:lnTo>
                <a:lnTo>
                  <a:pt x="6321" y="251"/>
                </a:lnTo>
                <a:lnTo>
                  <a:pt x="6322" y="251"/>
                </a:lnTo>
                <a:lnTo>
                  <a:pt x="6323" y="250"/>
                </a:lnTo>
                <a:lnTo>
                  <a:pt x="6323" y="250"/>
                </a:lnTo>
                <a:lnTo>
                  <a:pt x="6324" y="249"/>
                </a:lnTo>
                <a:lnTo>
                  <a:pt x="6325" y="250"/>
                </a:lnTo>
                <a:lnTo>
                  <a:pt x="6326" y="250"/>
                </a:lnTo>
                <a:lnTo>
                  <a:pt x="6327" y="250"/>
                </a:lnTo>
                <a:lnTo>
                  <a:pt x="6328" y="251"/>
                </a:lnTo>
                <a:lnTo>
                  <a:pt x="6329" y="251"/>
                </a:lnTo>
                <a:lnTo>
                  <a:pt x="6330" y="251"/>
                </a:lnTo>
                <a:lnTo>
                  <a:pt x="6331" y="251"/>
                </a:lnTo>
                <a:lnTo>
                  <a:pt x="6332" y="251"/>
                </a:lnTo>
                <a:lnTo>
                  <a:pt x="6333" y="251"/>
                </a:lnTo>
                <a:lnTo>
                  <a:pt x="6334" y="251"/>
                </a:lnTo>
                <a:lnTo>
                  <a:pt x="6335" y="251"/>
                </a:lnTo>
                <a:lnTo>
                  <a:pt x="6336" y="251"/>
                </a:lnTo>
                <a:lnTo>
                  <a:pt x="6337" y="251"/>
                </a:lnTo>
                <a:lnTo>
                  <a:pt x="6338" y="250"/>
                </a:lnTo>
                <a:lnTo>
                  <a:pt x="6339" y="250"/>
                </a:lnTo>
                <a:lnTo>
                  <a:pt x="6340" y="250"/>
                </a:lnTo>
                <a:lnTo>
                  <a:pt x="6341" y="250"/>
                </a:lnTo>
                <a:lnTo>
                  <a:pt x="6342" y="250"/>
                </a:lnTo>
                <a:lnTo>
                  <a:pt x="6343" y="250"/>
                </a:lnTo>
                <a:lnTo>
                  <a:pt x="6344" y="250"/>
                </a:lnTo>
                <a:lnTo>
                  <a:pt x="6345" y="250"/>
                </a:lnTo>
                <a:lnTo>
                  <a:pt x="6346" y="250"/>
                </a:lnTo>
                <a:lnTo>
                  <a:pt x="6347" y="250"/>
                </a:lnTo>
                <a:lnTo>
                  <a:pt x="6348" y="250"/>
                </a:lnTo>
                <a:lnTo>
                  <a:pt x="6349" y="249"/>
                </a:lnTo>
                <a:lnTo>
                  <a:pt x="6350" y="250"/>
                </a:lnTo>
                <a:lnTo>
                  <a:pt x="6351" y="250"/>
                </a:lnTo>
                <a:lnTo>
                  <a:pt x="6352" y="251"/>
                </a:lnTo>
                <a:lnTo>
                  <a:pt x="6353" y="253"/>
                </a:lnTo>
                <a:lnTo>
                  <a:pt x="6354" y="254"/>
                </a:lnTo>
                <a:lnTo>
                  <a:pt x="6354" y="255"/>
                </a:lnTo>
                <a:lnTo>
                  <a:pt x="6355" y="255"/>
                </a:lnTo>
                <a:lnTo>
                  <a:pt x="6356" y="255"/>
                </a:lnTo>
                <a:lnTo>
                  <a:pt x="6357" y="254"/>
                </a:lnTo>
                <a:lnTo>
                  <a:pt x="6358" y="255"/>
                </a:lnTo>
                <a:lnTo>
                  <a:pt x="6359" y="255"/>
                </a:lnTo>
                <a:lnTo>
                  <a:pt x="6360" y="255"/>
                </a:lnTo>
                <a:lnTo>
                  <a:pt x="6361" y="255"/>
                </a:lnTo>
                <a:lnTo>
                  <a:pt x="6362" y="255"/>
                </a:lnTo>
                <a:lnTo>
                  <a:pt x="6363" y="255"/>
                </a:lnTo>
                <a:lnTo>
                  <a:pt x="6364" y="254"/>
                </a:lnTo>
                <a:lnTo>
                  <a:pt x="6365" y="255"/>
                </a:lnTo>
                <a:lnTo>
                  <a:pt x="6366" y="255"/>
                </a:lnTo>
                <a:lnTo>
                  <a:pt x="6367" y="255"/>
                </a:lnTo>
                <a:lnTo>
                  <a:pt x="6368" y="255"/>
                </a:lnTo>
                <a:lnTo>
                  <a:pt x="6369" y="255"/>
                </a:lnTo>
                <a:lnTo>
                  <a:pt x="6370" y="255"/>
                </a:lnTo>
                <a:lnTo>
                  <a:pt x="6371" y="255"/>
                </a:lnTo>
                <a:lnTo>
                  <a:pt x="6372" y="255"/>
                </a:lnTo>
                <a:lnTo>
                  <a:pt x="6373" y="255"/>
                </a:lnTo>
                <a:lnTo>
                  <a:pt x="6374" y="255"/>
                </a:lnTo>
                <a:lnTo>
                  <a:pt x="6375" y="255"/>
                </a:lnTo>
                <a:lnTo>
                  <a:pt x="6376" y="255"/>
                </a:lnTo>
                <a:lnTo>
                  <a:pt x="6377" y="255"/>
                </a:lnTo>
                <a:lnTo>
                  <a:pt x="6378" y="255"/>
                </a:lnTo>
                <a:lnTo>
                  <a:pt x="6379" y="255"/>
                </a:lnTo>
                <a:lnTo>
                  <a:pt x="6380" y="256"/>
                </a:lnTo>
                <a:lnTo>
                  <a:pt x="6381" y="256"/>
                </a:lnTo>
                <a:lnTo>
                  <a:pt x="6382" y="256"/>
                </a:lnTo>
                <a:lnTo>
                  <a:pt x="6383" y="256"/>
                </a:lnTo>
                <a:lnTo>
                  <a:pt x="6384" y="256"/>
                </a:lnTo>
                <a:lnTo>
                  <a:pt x="6385" y="257"/>
                </a:lnTo>
                <a:lnTo>
                  <a:pt x="6385" y="257"/>
                </a:lnTo>
                <a:lnTo>
                  <a:pt x="6386" y="257"/>
                </a:lnTo>
                <a:lnTo>
                  <a:pt x="6387" y="257"/>
                </a:lnTo>
                <a:lnTo>
                  <a:pt x="6388" y="257"/>
                </a:lnTo>
                <a:lnTo>
                  <a:pt x="6389" y="257"/>
                </a:lnTo>
                <a:lnTo>
                  <a:pt x="6390" y="257"/>
                </a:lnTo>
                <a:lnTo>
                  <a:pt x="6391" y="257"/>
                </a:lnTo>
                <a:lnTo>
                  <a:pt x="6392" y="257"/>
                </a:lnTo>
                <a:lnTo>
                  <a:pt x="6393" y="257"/>
                </a:lnTo>
                <a:lnTo>
                  <a:pt x="6394" y="256"/>
                </a:lnTo>
                <a:lnTo>
                  <a:pt x="6395" y="255"/>
                </a:lnTo>
                <a:lnTo>
                  <a:pt x="6396" y="253"/>
                </a:lnTo>
                <a:lnTo>
                  <a:pt x="6397" y="253"/>
                </a:lnTo>
                <a:lnTo>
                  <a:pt x="6398" y="252"/>
                </a:lnTo>
                <a:lnTo>
                  <a:pt x="6399" y="253"/>
                </a:lnTo>
                <a:lnTo>
                  <a:pt x="6400" y="253"/>
                </a:lnTo>
                <a:lnTo>
                  <a:pt x="6401" y="253"/>
                </a:lnTo>
                <a:lnTo>
                  <a:pt x="6402" y="253"/>
                </a:lnTo>
                <a:lnTo>
                  <a:pt x="6403" y="254"/>
                </a:lnTo>
                <a:lnTo>
                  <a:pt x="6404" y="253"/>
                </a:lnTo>
                <a:lnTo>
                  <a:pt x="6405" y="253"/>
                </a:lnTo>
                <a:lnTo>
                  <a:pt x="6406" y="253"/>
                </a:lnTo>
                <a:lnTo>
                  <a:pt x="6407" y="253"/>
                </a:lnTo>
                <a:lnTo>
                  <a:pt x="6408" y="253"/>
                </a:lnTo>
                <a:lnTo>
                  <a:pt x="6409" y="253"/>
                </a:lnTo>
                <a:lnTo>
                  <a:pt x="6410" y="253"/>
                </a:lnTo>
                <a:lnTo>
                  <a:pt x="6411" y="253"/>
                </a:lnTo>
                <a:lnTo>
                  <a:pt x="6412" y="253"/>
                </a:lnTo>
                <a:lnTo>
                  <a:pt x="6413" y="254"/>
                </a:lnTo>
                <a:lnTo>
                  <a:pt x="6414" y="254"/>
                </a:lnTo>
                <a:lnTo>
                  <a:pt x="6415" y="254"/>
                </a:lnTo>
                <a:lnTo>
                  <a:pt x="6416" y="254"/>
                </a:lnTo>
                <a:lnTo>
                  <a:pt x="6416" y="254"/>
                </a:lnTo>
                <a:lnTo>
                  <a:pt x="6417" y="254"/>
                </a:lnTo>
                <a:lnTo>
                  <a:pt x="6418" y="254"/>
                </a:lnTo>
                <a:lnTo>
                  <a:pt x="6419" y="254"/>
                </a:lnTo>
                <a:lnTo>
                  <a:pt x="6420" y="254"/>
                </a:lnTo>
                <a:lnTo>
                  <a:pt x="6421" y="254"/>
                </a:lnTo>
                <a:lnTo>
                  <a:pt x="6422" y="253"/>
                </a:lnTo>
                <a:lnTo>
                  <a:pt x="6423" y="253"/>
                </a:lnTo>
                <a:lnTo>
                  <a:pt x="6424" y="253"/>
                </a:lnTo>
                <a:lnTo>
                  <a:pt x="6425" y="252"/>
                </a:lnTo>
                <a:lnTo>
                  <a:pt x="6426" y="252"/>
                </a:lnTo>
                <a:lnTo>
                  <a:pt x="6427" y="252"/>
                </a:lnTo>
                <a:lnTo>
                  <a:pt x="6428" y="251"/>
                </a:lnTo>
                <a:lnTo>
                  <a:pt x="6429" y="251"/>
                </a:lnTo>
                <a:lnTo>
                  <a:pt x="6430" y="251"/>
                </a:lnTo>
                <a:lnTo>
                  <a:pt x="6431" y="251"/>
                </a:lnTo>
                <a:lnTo>
                  <a:pt x="6432" y="251"/>
                </a:lnTo>
                <a:lnTo>
                  <a:pt x="6433" y="251"/>
                </a:lnTo>
                <a:lnTo>
                  <a:pt x="6434" y="251"/>
                </a:lnTo>
                <a:lnTo>
                  <a:pt x="6435" y="251"/>
                </a:lnTo>
                <a:lnTo>
                  <a:pt x="6436" y="251"/>
                </a:lnTo>
                <a:lnTo>
                  <a:pt x="6437" y="251"/>
                </a:lnTo>
                <a:lnTo>
                  <a:pt x="6438" y="251"/>
                </a:lnTo>
                <a:lnTo>
                  <a:pt x="6439" y="251"/>
                </a:lnTo>
                <a:lnTo>
                  <a:pt x="6440" y="251"/>
                </a:lnTo>
                <a:lnTo>
                  <a:pt x="6441" y="250"/>
                </a:lnTo>
                <a:lnTo>
                  <a:pt x="6442" y="250"/>
                </a:lnTo>
                <a:lnTo>
                  <a:pt x="6443" y="250"/>
                </a:lnTo>
                <a:lnTo>
                  <a:pt x="6444" y="250"/>
                </a:lnTo>
                <a:lnTo>
                  <a:pt x="6445" y="250"/>
                </a:lnTo>
                <a:lnTo>
                  <a:pt x="6446" y="250"/>
                </a:lnTo>
                <a:lnTo>
                  <a:pt x="6447" y="250"/>
                </a:lnTo>
                <a:lnTo>
                  <a:pt x="6447" y="249"/>
                </a:lnTo>
                <a:lnTo>
                  <a:pt x="6448" y="249"/>
                </a:lnTo>
                <a:lnTo>
                  <a:pt x="6449" y="249"/>
                </a:lnTo>
                <a:lnTo>
                  <a:pt x="6450" y="249"/>
                </a:lnTo>
                <a:lnTo>
                  <a:pt x="6451" y="249"/>
                </a:lnTo>
                <a:lnTo>
                  <a:pt x="6452" y="250"/>
                </a:lnTo>
                <a:lnTo>
                  <a:pt x="6453" y="250"/>
                </a:lnTo>
                <a:lnTo>
                  <a:pt x="6454" y="251"/>
                </a:lnTo>
                <a:lnTo>
                  <a:pt x="6455" y="253"/>
                </a:lnTo>
                <a:lnTo>
                  <a:pt x="6456" y="254"/>
                </a:lnTo>
                <a:lnTo>
                  <a:pt x="6457" y="255"/>
                </a:lnTo>
                <a:lnTo>
                  <a:pt x="6458" y="255"/>
                </a:lnTo>
                <a:lnTo>
                  <a:pt x="6459" y="255"/>
                </a:lnTo>
                <a:lnTo>
                  <a:pt x="6460" y="254"/>
                </a:lnTo>
                <a:lnTo>
                  <a:pt x="6461" y="255"/>
                </a:lnTo>
                <a:lnTo>
                  <a:pt x="6462" y="255"/>
                </a:lnTo>
                <a:lnTo>
                  <a:pt x="6463" y="255"/>
                </a:lnTo>
                <a:lnTo>
                  <a:pt x="6464" y="255"/>
                </a:lnTo>
                <a:lnTo>
                  <a:pt x="6465" y="255"/>
                </a:lnTo>
                <a:lnTo>
                  <a:pt x="6466" y="255"/>
                </a:lnTo>
                <a:lnTo>
                  <a:pt x="6467" y="254"/>
                </a:lnTo>
                <a:lnTo>
                  <a:pt x="6468" y="255"/>
                </a:lnTo>
                <a:lnTo>
                  <a:pt x="6469" y="255"/>
                </a:lnTo>
                <a:lnTo>
                  <a:pt x="6470" y="255"/>
                </a:lnTo>
                <a:lnTo>
                  <a:pt x="6471" y="255"/>
                </a:lnTo>
                <a:lnTo>
                  <a:pt x="6472" y="255"/>
                </a:lnTo>
                <a:lnTo>
                  <a:pt x="6473" y="255"/>
                </a:lnTo>
                <a:lnTo>
                  <a:pt x="6474" y="255"/>
                </a:lnTo>
                <a:lnTo>
                  <a:pt x="6475" y="255"/>
                </a:lnTo>
                <a:lnTo>
                  <a:pt x="6476" y="255"/>
                </a:lnTo>
                <a:lnTo>
                  <a:pt x="6477" y="255"/>
                </a:lnTo>
                <a:lnTo>
                  <a:pt x="6478" y="255"/>
                </a:lnTo>
                <a:lnTo>
                  <a:pt x="6478" y="255"/>
                </a:lnTo>
                <a:lnTo>
                  <a:pt x="6479" y="255"/>
                </a:lnTo>
                <a:lnTo>
                  <a:pt x="6480" y="255"/>
                </a:lnTo>
                <a:lnTo>
                  <a:pt x="6481" y="255"/>
                </a:lnTo>
                <a:lnTo>
                  <a:pt x="6482" y="256"/>
                </a:lnTo>
                <a:lnTo>
                  <a:pt x="6483" y="256"/>
                </a:lnTo>
                <a:lnTo>
                  <a:pt x="6484" y="256"/>
                </a:lnTo>
                <a:lnTo>
                  <a:pt x="6485" y="256"/>
                </a:lnTo>
                <a:lnTo>
                  <a:pt x="6486" y="256"/>
                </a:lnTo>
                <a:lnTo>
                  <a:pt x="6487" y="257"/>
                </a:lnTo>
                <a:lnTo>
                  <a:pt x="6488" y="257"/>
                </a:lnTo>
                <a:lnTo>
                  <a:pt x="6489" y="257"/>
                </a:lnTo>
                <a:lnTo>
                  <a:pt x="6490" y="257"/>
                </a:lnTo>
                <a:lnTo>
                  <a:pt x="6491" y="257"/>
                </a:lnTo>
                <a:lnTo>
                  <a:pt x="6492" y="257"/>
                </a:lnTo>
                <a:lnTo>
                  <a:pt x="6493" y="257"/>
                </a:lnTo>
                <a:lnTo>
                  <a:pt x="6494" y="257"/>
                </a:lnTo>
                <a:lnTo>
                  <a:pt x="6495" y="257"/>
                </a:lnTo>
                <a:lnTo>
                  <a:pt x="6496" y="257"/>
                </a:lnTo>
                <a:lnTo>
                  <a:pt x="6497" y="256"/>
                </a:lnTo>
                <a:lnTo>
                  <a:pt x="6498" y="255"/>
                </a:lnTo>
                <a:lnTo>
                  <a:pt x="6499" y="253"/>
                </a:lnTo>
                <a:lnTo>
                  <a:pt x="6500" y="253"/>
                </a:lnTo>
                <a:lnTo>
                  <a:pt x="6501" y="252"/>
                </a:lnTo>
                <a:lnTo>
                  <a:pt x="6502" y="253"/>
                </a:lnTo>
                <a:lnTo>
                  <a:pt x="6503" y="253"/>
                </a:lnTo>
                <a:lnTo>
                  <a:pt x="6504" y="253"/>
                </a:lnTo>
                <a:lnTo>
                  <a:pt x="6505" y="253"/>
                </a:lnTo>
                <a:lnTo>
                  <a:pt x="6506" y="254"/>
                </a:lnTo>
                <a:lnTo>
                  <a:pt x="6507" y="253"/>
                </a:lnTo>
                <a:lnTo>
                  <a:pt x="6508" y="253"/>
                </a:lnTo>
                <a:lnTo>
                  <a:pt x="6509" y="253"/>
                </a:lnTo>
                <a:lnTo>
                  <a:pt x="6509" y="253"/>
                </a:lnTo>
                <a:lnTo>
                  <a:pt x="6510" y="253"/>
                </a:lnTo>
                <a:lnTo>
                  <a:pt x="6511" y="253"/>
                </a:lnTo>
                <a:lnTo>
                  <a:pt x="6512" y="253"/>
                </a:lnTo>
                <a:lnTo>
                  <a:pt x="6513" y="253"/>
                </a:lnTo>
                <a:lnTo>
                  <a:pt x="6514" y="253"/>
                </a:lnTo>
                <a:lnTo>
                  <a:pt x="6515" y="254"/>
                </a:lnTo>
                <a:lnTo>
                  <a:pt x="6516" y="254"/>
                </a:lnTo>
                <a:lnTo>
                  <a:pt x="6517" y="254"/>
                </a:lnTo>
                <a:lnTo>
                  <a:pt x="6518" y="254"/>
                </a:lnTo>
                <a:lnTo>
                  <a:pt x="6519" y="254"/>
                </a:lnTo>
                <a:lnTo>
                  <a:pt x="6520" y="254"/>
                </a:lnTo>
                <a:lnTo>
                  <a:pt x="6521" y="254"/>
                </a:lnTo>
                <a:lnTo>
                  <a:pt x="6522" y="254"/>
                </a:lnTo>
                <a:lnTo>
                  <a:pt x="6523" y="254"/>
                </a:lnTo>
                <a:lnTo>
                  <a:pt x="6524" y="254"/>
                </a:lnTo>
                <a:lnTo>
                  <a:pt x="6525" y="253"/>
                </a:lnTo>
                <a:lnTo>
                  <a:pt x="6526" y="253"/>
                </a:lnTo>
                <a:lnTo>
                  <a:pt x="6527" y="253"/>
                </a:lnTo>
                <a:lnTo>
                  <a:pt x="6528" y="252"/>
                </a:lnTo>
                <a:lnTo>
                  <a:pt x="6529" y="252"/>
                </a:lnTo>
                <a:lnTo>
                  <a:pt x="6530" y="252"/>
                </a:lnTo>
                <a:lnTo>
                  <a:pt x="6531" y="251"/>
                </a:lnTo>
                <a:lnTo>
                  <a:pt x="6532" y="251"/>
                </a:lnTo>
                <a:lnTo>
                  <a:pt x="6533" y="251"/>
                </a:lnTo>
                <a:lnTo>
                  <a:pt x="6534" y="251"/>
                </a:lnTo>
                <a:lnTo>
                  <a:pt x="6535" y="251"/>
                </a:lnTo>
                <a:lnTo>
                  <a:pt x="6536" y="251"/>
                </a:lnTo>
                <a:lnTo>
                  <a:pt x="6537" y="250"/>
                </a:lnTo>
                <a:lnTo>
                  <a:pt x="6538" y="250"/>
                </a:lnTo>
                <a:lnTo>
                  <a:pt x="6539" y="250"/>
                </a:lnTo>
                <a:lnTo>
                  <a:pt x="6540" y="250"/>
                </a:lnTo>
                <a:lnTo>
                  <a:pt x="6540" y="250"/>
                </a:lnTo>
                <a:lnTo>
                  <a:pt x="6541" y="250"/>
                </a:lnTo>
                <a:lnTo>
                  <a:pt x="6542" y="250"/>
                </a:lnTo>
                <a:lnTo>
                  <a:pt x="6543" y="250"/>
                </a:lnTo>
                <a:lnTo>
                  <a:pt x="6544" y="250"/>
                </a:lnTo>
                <a:lnTo>
                  <a:pt x="6545" y="250"/>
                </a:lnTo>
                <a:lnTo>
                  <a:pt x="6546" y="250"/>
                </a:lnTo>
                <a:lnTo>
                  <a:pt x="6547" y="250"/>
                </a:lnTo>
                <a:lnTo>
                  <a:pt x="6548" y="250"/>
                </a:lnTo>
                <a:lnTo>
                  <a:pt x="6549" y="250"/>
                </a:lnTo>
                <a:lnTo>
                  <a:pt x="6550" y="250"/>
                </a:lnTo>
                <a:lnTo>
                  <a:pt x="6551" y="250"/>
                </a:lnTo>
                <a:lnTo>
                  <a:pt x="6552" y="250"/>
                </a:lnTo>
                <a:lnTo>
                  <a:pt x="6553" y="250"/>
                </a:lnTo>
                <a:lnTo>
                  <a:pt x="6554" y="249"/>
                </a:lnTo>
                <a:lnTo>
                  <a:pt x="6555" y="249"/>
                </a:lnTo>
                <a:lnTo>
                  <a:pt x="6556" y="242"/>
                </a:lnTo>
                <a:lnTo>
                  <a:pt x="6557" y="244"/>
                </a:lnTo>
                <a:lnTo>
                  <a:pt x="6558" y="246"/>
                </a:lnTo>
                <a:lnTo>
                  <a:pt x="6559" y="246"/>
                </a:lnTo>
                <a:lnTo>
                  <a:pt x="6560" y="246"/>
                </a:lnTo>
                <a:lnTo>
                  <a:pt x="6561" y="247"/>
                </a:lnTo>
                <a:lnTo>
                  <a:pt x="6562" y="247"/>
                </a:lnTo>
                <a:lnTo>
                  <a:pt x="6563" y="246"/>
                </a:lnTo>
                <a:lnTo>
                  <a:pt x="6564" y="246"/>
                </a:lnTo>
                <a:lnTo>
                  <a:pt x="6565" y="246"/>
                </a:lnTo>
                <a:lnTo>
                  <a:pt x="6566" y="246"/>
                </a:lnTo>
                <a:lnTo>
                  <a:pt x="6567" y="246"/>
                </a:lnTo>
                <a:lnTo>
                  <a:pt x="6568" y="246"/>
                </a:lnTo>
                <a:lnTo>
                  <a:pt x="6569" y="247"/>
                </a:lnTo>
                <a:lnTo>
                  <a:pt x="6570" y="247"/>
                </a:lnTo>
                <a:lnTo>
                  <a:pt x="6571" y="247"/>
                </a:lnTo>
                <a:lnTo>
                  <a:pt x="6572" y="247"/>
                </a:lnTo>
                <a:lnTo>
                  <a:pt x="6572" y="247"/>
                </a:lnTo>
                <a:lnTo>
                  <a:pt x="6573" y="247"/>
                </a:lnTo>
                <a:lnTo>
                  <a:pt x="6574" y="247"/>
                </a:lnTo>
                <a:lnTo>
                  <a:pt x="6575" y="247"/>
                </a:lnTo>
                <a:lnTo>
                  <a:pt x="6576" y="247"/>
                </a:lnTo>
                <a:lnTo>
                  <a:pt x="6577" y="247"/>
                </a:lnTo>
                <a:lnTo>
                  <a:pt x="6578" y="247"/>
                </a:lnTo>
                <a:lnTo>
                  <a:pt x="6579" y="247"/>
                </a:lnTo>
                <a:lnTo>
                  <a:pt x="6580" y="247"/>
                </a:lnTo>
                <a:lnTo>
                  <a:pt x="6581" y="247"/>
                </a:lnTo>
                <a:lnTo>
                  <a:pt x="6582" y="247"/>
                </a:lnTo>
                <a:lnTo>
                  <a:pt x="6583" y="247"/>
                </a:lnTo>
                <a:lnTo>
                  <a:pt x="6584" y="246"/>
                </a:lnTo>
                <a:lnTo>
                  <a:pt x="6585" y="246"/>
                </a:lnTo>
                <a:lnTo>
                  <a:pt x="6586" y="245"/>
                </a:lnTo>
                <a:lnTo>
                  <a:pt x="6587" y="245"/>
                </a:lnTo>
                <a:lnTo>
                  <a:pt x="6588" y="245"/>
                </a:lnTo>
                <a:lnTo>
                  <a:pt x="6589" y="244"/>
                </a:lnTo>
                <a:lnTo>
                  <a:pt x="6590" y="244"/>
                </a:lnTo>
                <a:lnTo>
                  <a:pt x="6591" y="244"/>
                </a:lnTo>
                <a:lnTo>
                  <a:pt x="6592" y="245"/>
                </a:lnTo>
                <a:lnTo>
                  <a:pt x="6593" y="245"/>
                </a:lnTo>
                <a:lnTo>
                  <a:pt x="6594" y="244"/>
                </a:lnTo>
                <a:lnTo>
                  <a:pt x="6595" y="244"/>
                </a:lnTo>
                <a:lnTo>
                  <a:pt x="6596" y="245"/>
                </a:lnTo>
                <a:lnTo>
                  <a:pt x="6597" y="245"/>
                </a:lnTo>
                <a:lnTo>
                  <a:pt x="6598" y="245"/>
                </a:lnTo>
                <a:lnTo>
                  <a:pt x="6599" y="245"/>
                </a:lnTo>
                <a:lnTo>
                  <a:pt x="6600" y="246"/>
                </a:lnTo>
                <a:lnTo>
                  <a:pt x="6601" y="244"/>
                </a:lnTo>
                <a:lnTo>
                  <a:pt x="6602" y="242"/>
                </a:lnTo>
                <a:lnTo>
                  <a:pt x="6603" y="241"/>
                </a:lnTo>
                <a:lnTo>
                  <a:pt x="6603" y="240"/>
                </a:lnTo>
                <a:lnTo>
                  <a:pt x="6604" y="240"/>
                </a:lnTo>
                <a:lnTo>
                  <a:pt x="6605" y="240"/>
                </a:lnTo>
                <a:lnTo>
                  <a:pt x="6606" y="240"/>
                </a:lnTo>
                <a:lnTo>
                  <a:pt x="6607" y="240"/>
                </a:lnTo>
                <a:lnTo>
                  <a:pt x="6608" y="240"/>
                </a:lnTo>
                <a:lnTo>
                  <a:pt x="6609" y="240"/>
                </a:lnTo>
                <a:lnTo>
                  <a:pt x="6610" y="240"/>
                </a:lnTo>
                <a:lnTo>
                  <a:pt x="6611" y="240"/>
                </a:lnTo>
                <a:lnTo>
                  <a:pt x="6612" y="240"/>
                </a:lnTo>
                <a:lnTo>
                  <a:pt x="6613" y="240"/>
                </a:lnTo>
                <a:lnTo>
                  <a:pt x="6614" y="240"/>
                </a:lnTo>
                <a:lnTo>
                  <a:pt x="6615" y="240"/>
                </a:lnTo>
                <a:lnTo>
                  <a:pt x="6616" y="240"/>
                </a:lnTo>
                <a:lnTo>
                  <a:pt x="6617" y="240"/>
                </a:lnTo>
                <a:lnTo>
                  <a:pt x="6618" y="240"/>
                </a:lnTo>
                <a:lnTo>
                  <a:pt x="6619" y="240"/>
                </a:lnTo>
                <a:lnTo>
                  <a:pt x="6620" y="240"/>
                </a:lnTo>
                <a:lnTo>
                  <a:pt x="6621" y="240"/>
                </a:lnTo>
                <a:lnTo>
                  <a:pt x="6622" y="239"/>
                </a:lnTo>
                <a:lnTo>
                  <a:pt x="6623" y="239"/>
                </a:lnTo>
                <a:lnTo>
                  <a:pt x="6624" y="239"/>
                </a:lnTo>
                <a:lnTo>
                  <a:pt x="6625" y="239"/>
                </a:lnTo>
                <a:lnTo>
                  <a:pt x="6626" y="238"/>
                </a:lnTo>
                <a:lnTo>
                  <a:pt x="6627" y="238"/>
                </a:lnTo>
                <a:lnTo>
                  <a:pt x="6628" y="238"/>
                </a:lnTo>
                <a:lnTo>
                  <a:pt x="6629" y="238"/>
                </a:lnTo>
                <a:lnTo>
                  <a:pt x="6630" y="237"/>
                </a:lnTo>
                <a:lnTo>
                  <a:pt x="6631" y="237"/>
                </a:lnTo>
                <a:lnTo>
                  <a:pt x="6632" y="237"/>
                </a:lnTo>
                <a:lnTo>
                  <a:pt x="6633" y="237"/>
                </a:lnTo>
                <a:lnTo>
                  <a:pt x="6634" y="236"/>
                </a:lnTo>
                <a:lnTo>
                  <a:pt x="6634" y="236"/>
                </a:lnTo>
                <a:lnTo>
                  <a:pt x="6635" y="236"/>
                </a:lnTo>
                <a:lnTo>
                  <a:pt x="6636" y="238"/>
                </a:lnTo>
                <a:lnTo>
                  <a:pt x="6637" y="239"/>
                </a:lnTo>
                <a:lnTo>
                  <a:pt x="6638" y="241"/>
                </a:lnTo>
                <a:lnTo>
                  <a:pt x="6639" y="242"/>
                </a:lnTo>
                <a:lnTo>
                  <a:pt x="6640" y="242"/>
                </a:lnTo>
                <a:lnTo>
                  <a:pt x="6641" y="242"/>
                </a:lnTo>
                <a:lnTo>
                  <a:pt x="6642" y="242"/>
                </a:lnTo>
                <a:lnTo>
                  <a:pt x="6643" y="242"/>
                </a:lnTo>
                <a:lnTo>
                  <a:pt x="6644" y="243"/>
                </a:lnTo>
                <a:lnTo>
                  <a:pt x="6645" y="243"/>
                </a:lnTo>
                <a:lnTo>
                  <a:pt x="6646" y="243"/>
                </a:lnTo>
                <a:lnTo>
                  <a:pt x="6647" y="243"/>
                </a:lnTo>
                <a:lnTo>
                  <a:pt x="6648" y="243"/>
                </a:lnTo>
                <a:lnTo>
                  <a:pt x="6649" y="243"/>
                </a:lnTo>
                <a:lnTo>
                  <a:pt x="6650" y="243"/>
                </a:lnTo>
                <a:lnTo>
                  <a:pt x="6651" y="243"/>
                </a:lnTo>
                <a:lnTo>
                  <a:pt x="6652" y="243"/>
                </a:lnTo>
                <a:lnTo>
                  <a:pt x="6653" y="243"/>
                </a:lnTo>
                <a:lnTo>
                  <a:pt x="6654" y="243"/>
                </a:lnTo>
                <a:lnTo>
                  <a:pt x="6655" y="243"/>
                </a:lnTo>
                <a:lnTo>
                  <a:pt x="6656" y="242"/>
                </a:lnTo>
                <a:lnTo>
                  <a:pt x="6657" y="237"/>
                </a:lnTo>
                <a:lnTo>
                  <a:pt x="6658" y="237"/>
                </a:lnTo>
                <a:lnTo>
                  <a:pt x="6659" y="239"/>
                </a:lnTo>
                <a:lnTo>
                  <a:pt x="6660" y="242"/>
                </a:lnTo>
                <a:lnTo>
                  <a:pt x="6661" y="243"/>
                </a:lnTo>
                <a:lnTo>
                  <a:pt x="6662" y="242"/>
                </a:lnTo>
                <a:lnTo>
                  <a:pt x="6663" y="243"/>
                </a:lnTo>
                <a:lnTo>
                  <a:pt x="6664" y="243"/>
                </a:lnTo>
                <a:lnTo>
                  <a:pt x="6665" y="243"/>
                </a:lnTo>
                <a:lnTo>
                  <a:pt x="6665" y="243"/>
                </a:lnTo>
                <a:lnTo>
                  <a:pt x="6666" y="242"/>
                </a:lnTo>
                <a:lnTo>
                  <a:pt x="6667" y="242"/>
                </a:lnTo>
                <a:lnTo>
                  <a:pt x="6668" y="241"/>
                </a:lnTo>
                <a:lnTo>
                  <a:pt x="6669" y="241"/>
                </a:lnTo>
                <a:lnTo>
                  <a:pt x="6670" y="241"/>
                </a:lnTo>
                <a:lnTo>
                  <a:pt x="6671" y="241"/>
                </a:lnTo>
                <a:lnTo>
                  <a:pt x="6672" y="241"/>
                </a:lnTo>
                <a:lnTo>
                  <a:pt x="6673" y="241"/>
                </a:lnTo>
                <a:lnTo>
                  <a:pt x="6674" y="241"/>
                </a:lnTo>
                <a:lnTo>
                  <a:pt x="6675" y="240"/>
                </a:lnTo>
                <a:lnTo>
                  <a:pt x="6676" y="241"/>
                </a:lnTo>
                <a:lnTo>
                  <a:pt x="6677" y="240"/>
                </a:lnTo>
                <a:lnTo>
                  <a:pt x="6678" y="240"/>
                </a:lnTo>
                <a:lnTo>
                  <a:pt x="6679" y="240"/>
                </a:lnTo>
                <a:lnTo>
                  <a:pt x="6680" y="240"/>
                </a:lnTo>
                <a:lnTo>
                  <a:pt x="6681" y="240"/>
                </a:lnTo>
                <a:lnTo>
                  <a:pt x="6682" y="240"/>
                </a:lnTo>
                <a:lnTo>
                  <a:pt x="6683" y="240"/>
                </a:lnTo>
                <a:lnTo>
                  <a:pt x="6684" y="241"/>
                </a:lnTo>
                <a:lnTo>
                  <a:pt x="6685" y="240"/>
                </a:lnTo>
                <a:lnTo>
                  <a:pt x="6686" y="240"/>
                </a:lnTo>
                <a:lnTo>
                  <a:pt x="6687" y="240"/>
                </a:lnTo>
                <a:lnTo>
                  <a:pt x="6688" y="240"/>
                </a:lnTo>
                <a:lnTo>
                  <a:pt x="6689" y="240"/>
                </a:lnTo>
                <a:lnTo>
                  <a:pt x="6690" y="240"/>
                </a:lnTo>
                <a:lnTo>
                  <a:pt x="6691" y="240"/>
                </a:lnTo>
                <a:lnTo>
                  <a:pt x="6692" y="240"/>
                </a:lnTo>
                <a:lnTo>
                  <a:pt x="6693" y="240"/>
                </a:lnTo>
                <a:lnTo>
                  <a:pt x="6694" y="240"/>
                </a:lnTo>
                <a:lnTo>
                  <a:pt x="6695" y="240"/>
                </a:lnTo>
                <a:lnTo>
                  <a:pt x="6696" y="240"/>
                </a:lnTo>
                <a:lnTo>
                  <a:pt x="6696" y="240"/>
                </a:lnTo>
                <a:lnTo>
                  <a:pt x="6697" y="240"/>
                </a:lnTo>
                <a:lnTo>
                  <a:pt x="6698" y="240"/>
                </a:lnTo>
                <a:lnTo>
                  <a:pt x="6699" y="240"/>
                </a:lnTo>
                <a:lnTo>
                  <a:pt x="6700" y="240"/>
                </a:lnTo>
                <a:lnTo>
                  <a:pt x="6701" y="242"/>
                </a:lnTo>
                <a:lnTo>
                  <a:pt x="6702" y="242"/>
                </a:lnTo>
                <a:lnTo>
                  <a:pt x="6703" y="239"/>
                </a:lnTo>
                <a:lnTo>
                  <a:pt x="6704" y="239"/>
                </a:lnTo>
                <a:lnTo>
                  <a:pt x="6705" y="238"/>
                </a:lnTo>
                <a:lnTo>
                  <a:pt x="6706" y="238"/>
                </a:lnTo>
                <a:lnTo>
                  <a:pt x="6707" y="240"/>
                </a:lnTo>
                <a:lnTo>
                  <a:pt x="6708" y="239"/>
                </a:lnTo>
                <a:lnTo>
                  <a:pt x="6709" y="239"/>
                </a:lnTo>
                <a:lnTo>
                  <a:pt x="6710" y="239"/>
                </a:lnTo>
                <a:lnTo>
                  <a:pt x="6711" y="239"/>
                </a:lnTo>
                <a:lnTo>
                  <a:pt x="6712" y="240"/>
                </a:lnTo>
                <a:lnTo>
                  <a:pt x="6713" y="240"/>
                </a:lnTo>
                <a:lnTo>
                  <a:pt x="6714" y="240"/>
                </a:lnTo>
                <a:lnTo>
                  <a:pt x="6715" y="240"/>
                </a:lnTo>
                <a:lnTo>
                  <a:pt x="6716" y="240"/>
                </a:lnTo>
                <a:lnTo>
                  <a:pt x="6717" y="240"/>
                </a:lnTo>
                <a:lnTo>
                  <a:pt x="6718" y="240"/>
                </a:lnTo>
                <a:lnTo>
                  <a:pt x="6719" y="240"/>
                </a:lnTo>
                <a:lnTo>
                  <a:pt x="6720" y="240"/>
                </a:lnTo>
                <a:lnTo>
                  <a:pt x="6721" y="240"/>
                </a:lnTo>
                <a:lnTo>
                  <a:pt x="6722" y="240"/>
                </a:lnTo>
                <a:lnTo>
                  <a:pt x="6723" y="240"/>
                </a:lnTo>
                <a:lnTo>
                  <a:pt x="6724" y="240"/>
                </a:lnTo>
                <a:lnTo>
                  <a:pt x="6725" y="240"/>
                </a:lnTo>
                <a:lnTo>
                  <a:pt x="6726" y="240"/>
                </a:lnTo>
                <a:lnTo>
                  <a:pt x="6727" y="240"/>
                </a:lnTo>
                <a:lnTo>
                  <a:pt x="6728" y="240"/>
                </a:lnTo>
                <a:lnTo>
                  <a:pt x="6729" y="239"/>
                </a:lnTo>
                <a:lnTo>
                  <a:pt x="6730" y="239"/>
                </a:lnTo>
                <a:lnTo>
                  <a:pt x="6731" y="239"/>
                </a:lnTo>
                <a:lnTo>
                  <a:pt x="6732" y="239"/>
                </a:lnTo>
                <a:lnTo>
                  <a:pt x="6733" y="239"/>
                </a:lnTo>
                <a:lnTo>
                  <a:pt x="6734" y="238"/>
                </a:lnTo>
                <a:lnTo>
                  <a:pt x="6735" y="238"/>
                </a:lnTo>
                <a:lnTo>
                  <a:pt x="6735" y="237"/>
                </a:lnTo>
                <a:lnTo>
                  <a:pt x="6736" y="237"/>
                </a:lnTo>
                <a:lnTo>
                  <a:pt x="6737" y="237"/>
                </a:lnTo>
                <a:lnTo>
                  <a:pt x="6738" y="236"/>
                </a:lnTo>
                <a:lnTo>
                  <a:pt x="6739" y="236"/>
                </a:lnTo>
                <a:lnTo>
                  <a:pt x="6740" y="237"/>
                </a:lnTo>
                <a:lnTo>
                  <a:pt x="6741" y="237"/>
                </a:lnTo>
                <a:lnTo>
                  <a:pt x="6742" y="237"/>
                </a:lnTo>
                <a:lnTo>
                  <a:pt x="6743" y="237"/>
                </a:lnTo>
                <a:lnTo>
                  <a:pt x="6744" y="237"/>
                </a:lnTo>
                <a:lnTo>
                  <a:pt x="6745" y="237"/>
                </a:lnTo>
                <a:lnTo>
                  <a:pt x="6746" y="237"/>
                </a:lnTo>
                <a:lnTo>
                  <a:pt x="6747" y="237"/>
                </a:lnTo>
                <a:lnTo>
                  <a:pt x="6748" y="237"/>
                </a:lnTo>
                <a:lnTo>
                  <a:pt x="6749" y="237"/>
                </a:lnTo>
                <a:lnTo>
                  <a:pt x="6750" y="237"/>
                </a:lnTo>
                <a:lnTo>
                  <a:pt x="6751" y="237"/>
                </a:lnTo>
                <a:lnTo>
                  <a:pt x="6752" y="237"/>
                </a:lnTo>
                <a:lnTo>
                  <a:pt x="6753" y="237"/>
                </a:lnTo>
                <a:lnTo>
                  <a:pt x="6754" y="237"/>
                </a:lnTo>
                <a:lnTo>
                  <a:pt x="6755" y="237"/>
                </a:lnTo>
                <a:lnTo>
                  <a:pt x="6756" y="237"/>
                </a:lnTo>
                <a:lnTo>
                  <a:pt x="6757" y="238"/>
                </a:lnTo>
                <a:lnTo>
                  <a:pt x="6758" y="238"/>
                </a:lnTo>
                <a:lnTo>
                  <a:pt x="6759" y="238"/>
                </a:lnTo>
                <a:lnTo>
                  <a:pt x="6760" y="239"/>
                </a:lnTo>
                <a:lnTo>
                  <a:pt x="6761" y="238"/>
                </a:lnTo>
                <a:lnTo>
                  <a:pt x="6762" y="240"/>
                </a:lnTo>
                <a:lnTo>
                  <a:pt x="6763" y="243"/>
                </a:lnTo>
                <a:lnTo>
                  <a:pt x="6764" y="245"/>
                </a:lnTo>
                <a:lnTo>
                  <a:pt x="6765" y="245"/>
                </a:lnTo>
                <a:lnTo>
                  <a:pt x="6766" y="246"/>
                </a:lnTo>
                <a:lnTo>
                  <a:pt x="6766" y="246"/>
                </a:lnTo>
                <a:lnTo>
                  <a:pt x="6767" y="246"/>
                </a:lnTo>
                <a:lnTo>
                  <a:pt x="6768" y="246"/>
                </a:lnTo>
                <a:lnTo>
                  <a:pt x="6769" y="246"/>
                </a:lnTo>
                <a:lnTo>
                  <a:pt x="6770" y="246"/>
                </a:lnTo>
                <a:lnTo>
                  <a:pt x="6771" y="246"/>
                </a:lnTo>
                <a:lnTo>
                  <a:pt x="6772" y="246"/>
                </a:lnTo>
                <a:lnTo>
                  <a:pt x="6773" y="246"/>
                </a:lnTo>
                <a:lnTo>
                  <a:pt x="6774" y="246"/>
                </a:lnTo>
                <a:lnTo>
                  <a:pt x="6775" y="246"/>
                </a:lnTo>
                <a:lnTo>
                  <a:pt x="6776" y="246"/>
                </a:lnTo>
                <a:lnTo>
                  <a:pt x="6777" y="246"/>
                </a:lnTo>
                <a:lnTo>
                  <a:pt x="6778" y="246"/>
                </a:lnTo>
                <a:lnTo>
                  <a:pt x="6779" y="246"/>
                </a:lnTo>
                <a:lnTo>
                  <a:pt x="6780" y="247"/>
                </a:lnTo>
                <a:lnTo>
                  <a:pt x="6781" y="247"/>
                </a:lnTo>
                <a:lnTo>
                  <a:pt x="6782" y="247"/>
                </a:lnTo>
                <a:lnTo>
                  <a:pt x="6783" y="247"/>
                </a:lnTo>
                <a:lnTo>
                  <a:pt x="6784" y="247"/>
                </a:lnTo>
                <a:lnTo>
                  <a:pt x="6785" y="247"/>
                </a:lnTo>
                <a:lnTo>
                  <a:pt x="6786" y="248"/>
                </a:lnTo>
                <a:lnTo>
                  <a:pt x="6787" y="248"/>
                </a:lnTo>
                <a:lnTo>
                  <a:pt x="6788" y="248"/>
                </a:lnTo>
                <a:lnTo>
                  <a:pt x="6789" y="248"/>
                </a:lnTo>
                <a:lnTo>
                  <a:pt x="6790" y="248"/>
                </a:lnTo>
                <a:lnTo>
                  <a:pt x="6791" y="249"/>
                </a:lnTo>
                <a:lnTo>
                  <a:pt x="6792" y="248"/>
                </a:lnTo>
                <a:lnTo>
                  <a:pt x="6793" y="249"/>
                </a:lnTo>
                <a:lnTo>
                  <a:pt x="6794" y="249"/>
                </a:lnTo>
                <a:lnTo>
                  <a:pt x="6795" y="250"/>
                </a:lnTo>
                <a:lnTo>
                  <a:pt x="6796" y="250"/>
                </a:lnTo>
                <a:lnTo>
                  <a:pt x="6797" y="250"/>
                </a:lnTo>
                <a:lnTo>
                  <a:pt x="6798" y="250"/>
                </a:lnTo>
                <a:lnTo>
                  <a:pt x="6798" y="250"/>
                </a:lnTo>
                <a:lnTo>
                  <a:pt x="6799" y="251"/>
                </a:lnTo>
                <a:lnTo>
                  <a:pt x="6800" y="251"/>
                </a:lnTo>
                <a:lnTo>
                  <a:pt x="6801" y="251"/>
                </a:lnTo>
                <a:lnTo>
                  <a:pt x="6802" y="250"/>
                </a:lnTo>
                <a:lnTo>
                  <a:pt x="6803" y="250"/>
                </a:lnTo>
                <a:lnTo>
                  <a:pt x="6804" y="249"/>
                </a:lnTo>
                <a:lnTo>
                  <a:pt x="6805" y="247"/>
                </a:lnTo>
                <a:lnTo>
                  <a:pt x="6806" y="246"/>
                </a:lnTo>
                <a:lnTo>
                  <a:pt x="6807" y="244"/>
                </a:lnTo>
                <a:lnTo>
                  <a:pt x="6808" y="244"/>
                </a:lnTo>
                <a:lnTo>
                  <a:pt x="6809" y="243"/>
                </a:lnTo>
                <a:lnTo>
                  <a:pt x="6810" y="243"/>
                </a:lnTo>
                <a:lnTo>
                  <a:pt x="6811" y="243"/>
                </a:lnTo>
                <a:lnTo>
                  <a:pt x="6812" y="243"/>
                </a:lnTo>
                <a:lnTo>
                  <a:pt x="6813" y="243"/>
                </a:lnTo>
                <a:lnTo>
                  <a:pt x="6814" y="243"/>
                </a:lnTo>
                <a:lnTo>
                  <a:pt x="6815" y="242"/>
                </a:lnTo>
                <a:lnTo>
                  <a:pt x="6816" y="242"/>
                </a:lnTo>
                <a:lnTo>
                  <a:pt x="6817" y="242"/>
                </a:lnTo>
                <a:lnTo>
                  <a:pt x="6818" y="242"/>
                </a:lnTo>
                <a:lnTo>
                  <a:pt x="6819" y="242"/>
                </a:lnTo>
                <a:lnTo>
                  <a:pt x="6820" y="242"/>
                </a:lnTo>
                <a:lnTo>
                  <a:pt x="6821" y="243"/>
                </a:lnTo>
                <a:lnTo>
                  <a:pt x="6822" y="243"/>
                </a:lnTo>
                <a:lnTo>
                  <a:pt x="6823" y="242"/>
                </a:lnTo>
                <a:lnTo>
                  <a:pt x="6824" y="242"/>
                </a:lnTo>
                <a:lnTo>
                  <a:pt x="6825" y="242"/>
                </a:lnTo>
                <a:lnTo>
                  <a:pt x="6826" y="242"/>
                </a:lnTo>
                <a:lnTo>
                  <a:pt x="6827" y="242"/>
                </a:lnTo>
                <a:lnTo>
                  <a:pt x="6828" y="242"/>
                </a:lnTo>
                <a:lnTo>
                  <a:pt x="6829" y="242"/>
                </a:lnTo>
                <a:lnTo>
                  <a:pt x="6829" y="242"/>
                </a:lnTo>
                <a:lnTo>
                  <a:pt x="6830" y="242"/>
                </a:lnTo>
                <a:lnTo>
                  <a:pt x="6831" y="242"/>
                </a:lnTo>
                <a:lnTo>
                  <a:pt x="6832" y="241"/>
                </a:lnTo>
                <a:lnTo>
                  <a:pt x="6833" y="241"/>
                </a:lnTo>
                <a:lnTo>
                  <a:pt x="6834" y="241"/>
                </a:lnTo>
                <a:lnTo>
                  <a:pt x="6835" y="241"/>
                </a:lnTo>
                <a:lnTo>
                  <a:pt x="6836" y="240"/>
                </a:lnTo>
                <a:lnTo>
                  <a:pt x="6837" y="240"/>
                </a:lnTo>
                <a:lnTo>
                  <a:pt x="6838" y="240"/>
                </a:lnTo>
                <a:lnTo>
                  <a:pt x="6839" y="240"/>
                </a:lnTo>
                <a:lnTo>
                  <a:pt x="6840" y="240"/>
                </a:lnTo>
                <a:lnTo>
                  <a:pt x="6841" y="240"/>
                </a:lnTo>
                <a:lnTo>
                  <a:pt x="6842" y="240"/>
                </a:lnTo>
                <a:lnTo>
                  <a:pt x="6843" y="240"/>
                </a:lnTo>
                <a:lnTo>
                  <a:pt x="6844" y="240"/>
                </a:lnTo>
                <a:lnTo>
                  <a:pt x="6845" y="240"/>
                </a:lnTo>
                <a:lnTo>
                  <a:pt x="6846" y="240"/>
                </a:lnTo>
                <a:lnTo>
                  <a:pt x="6847" y="240"/>
                </a:lnTo>
                <a:lnTo>
                  <a:pt x="6848" y="240"/>
                </a:lnTo>
                <a:lnTo>
                  <a:pt x="6849" y="240"/>
                </a:lnTo>
                <a:lnTo>
                  <a:pt x="6850" y="240"/>
                </a:lnTo>
                <a:lnTo>
                  <a:pt x="6851" y="240"/>
                </a:lnTo>
                <a:lnTo>
                  <a:pt x="6852" y="240"/>
                </a:lnTo>
                <a:lnTo>
                  <a:pt x="6853" y="240"/>
                </a:lnTo>
                <a:lnTo>
                  <a:pt x="6854" y="240"/>
                </a:lnTo>
                <a:lnTo>
                  <a:pt x="6855" y="240"/>
                </a:lnTo>
                <a:lnTo>
                  <a:pt x="6856" y="240"/>
                </a:lnTo>
                <a:lnTo>
                  <a:pt x="6857" y="240"/>
                </a:lnTo>
                <a:lnTo>
                  <a:pt x="6858" y="240"/>
                </a:lnTo>
                <a:lnTo>
                  <a:pt x="6859" y="240"/>
                </a:lnTo>
                <a:lnTo>
                  <a:pt x="6860" y="241"/>
                </a:lnTo>
                <a:lnTo>
                  <a:pt x="6860" y="241"/>
                </a:lnTo>
                <a:lnTo>
                  <a:pt x="6861" y="241"/>
                </a:lnTo>
                <a:lnTo>
                  <a:pt x="6862" y="241"/>
                </a:lnTo>
                <a:lnTo>
                  <a:pt x="6863" y="242"/>
                </a:lnTo>
                <a:lnTo>
                  <a:pt x="6864" y="245"/>
                </a:lnTo>
                <a:lnTo>
                  <a:pt x="6865" y="246"/>
                </a:lnTo>
                <a:lnTo>
                  <a:pt x="6866" y="244"/>
                </a:lnTo>
                <a:lnTo>
                  <a:pt x="6867" y="245"/>
                </a:lnTo>
                <a:lnTo>
                  <a:pt x="6868" y="243"/>
                </a:lnTo>
                <a:lnTo>
                  <a:pt x="6869" y="240"/>
                </a:lnTo>
                <a:lnTo>
                  <a:pt x="6870" y="240"/>
                </a:lnTo>
                <a:lnTo>
                  <a:pt x="6871" y="240"/>
                </a:lnTo>
                <a:lnTo>
                  <a:pt x="6872" y="240"/>
                </a:lnTo>
                <a:lnTo>
                  <a:pt x="6873" y="241"/>
                </a:lnTo>
                <a:lnTo>
                  <a:pt x="6874" y="241"/>
                </a:lnTo>
                <a:lnTo>
                  <a:pt x="6875" y="241"/>
                </a:lnTo>
                <a:lnTo>
                  <a:pt x="6876" y="241"/>
                </a:lnTo>
                <a:lnTo>
                  <a:pt x="6877" y="241"/>
                </a:lnTo>
                <a:lnTo>
                  <a:pt x="6878" y="241"/>
                </a:lnTo>
                <a:lnTo>
                  <a:pt x="6879" y="241"/>
                </a:lnTo>
                <a:lnTo>
                  <a:pt x="6880" y="241"/>
                </a:lnTo>
                <a:lnTo>
                  <a:pt x="6881" y="241"/>
                </a:lnTo>
                <a:lnTo>
                  <a:pt x="6882" y="241"/>
                </a:lnTo>
                <a:lnTo>
                  <a:pt x="6883" y="241"/>
                </a:lnTo>
                <a:lnTo>
                  <a:pt x="6884" y="241"/>
                </a:lnTo>
                <a:lnTo>
                  <a:pt x="6885" y="241"/>
                </a:lnTo>
                <a:lnTo>
                  <a:pt x="6886" y="241"/>
                </a:lnTo>
                <a:lnTo>
                  <a:pt x="6887" y="241"/>
                </a:lnTo>
                <a:lnTo>
                  <a:pt x="6888" y="241"/>
                </a:lnTo>
                <a:lnTo>
                  <a:pt x="6889" y="241"/>
                </a:lnTo>
                <a:lnTo>
                  <a:pt x="6890" y="242"/>
                </a:lnTo>
                <a:lnTo>
                  <a:pt x="6891" y="242"/>
                </a:lnTo>
                <a:lnTo>
                  <a:pt x="6891" y="242"/>
                </a:lnTo>
                <a:lnTo>
                  <a:pt x="6892" y="242"/>
                </a:lnTo>
                <a:lnTo>
                  <a:pt x="6893" y="242"/>
                </a:lnTo>
                <a:lnTo>
                  <a:pt x="6894" y="242"/>
                </a:lnTo>
                <a:lnTo>
                  <a:pt x="6895" y="242"/>
                </a:lnTo>
                <a:lnTo>
                  <a:pt x="6896" y="243"/>
                </a:lnTo>
                <a:lnTo>
                  <a:pt x="6897" y="243"/>
                </a:lnTo>
                <a:lnTo>
                  <a:pt x="6898" y="243"/>
                </a:lnTo>
                <a:lnTo>
                  <a:pt x="6899" y="243"/>
                </a:lnTo>
                <a:lnTo>
                  <a:pt x="6900" y="243"/>
                </a:lnTo>
                <a:lnTo>
                  <a:pt x="6901" y="243"/>
                </a:lnTo>
                <a:lnTo>
                  <a:pt x="6902" y="243"/>
                </a:lnTo>
                <a:lnTo>
                  <a:pt x="6903" y="243"/>
                </a:lnTo>
                <a:lnTo>
                  <a:pt x="6904" y="243"/>
                </a:lnTo>
                <a:lnTo>
                  <a:pt x="6905" y="243"/>
                </a:lnTo>
                <a:lnTo>
                  <a:pt x="6906" y="244"/>
                </a:lnTo>
                <a:lnTo>
                  <a:pt x="6907" y="243"/>
                </a:lnTo>
                <a:lnTo>
                  <a:pt x="6908" y="240"/>
                </a:lnTo>
                <a:lnTo>
                  <a:pt x="6909" y="238"/>
                </a:lnTo>
                <a:lnTo>
                  <a:pt x="6910" y="237"/>
                </a:lnTo>
                <a:lnTo>
                  <a:pt x="6911" y="239"/>
                </a:lnTo>
                <a:lnTo>
                  <a:pt x="6912" y="242"/>
                </a:lnTo>
                <a:lnTo>
                  <a:pt x="6913" y="242"/>
                </a:lnTo>
                <a:lnTo>
                  <a:pt x="6914" y="242"/>
                </a:lnTo>
                <a:lnTo>
                  <a:pt x="6915" y="242"/>
                </a:lnTo>
                <a:lnTo>
                  <a:pt x="6916" y="242"/>
                </a:lnTo>
                <a:lnTo>
                  <a:pt x="6917" y="241"/>
                </a:lnTo>
                <a:lnTo>
                  <a:pt x="6918" y="242"/>
                </a:lnTo>
                <a:lnTo>
                  <a:pt x="6919" y="242"/>
                </a:lnTo>
                <a:lnTo>
                  <a:pt x="6920" y="242"/>
                </a:lnTo>
                <a:lnTo>
                  <a:pt x="6921" y="242"/>
                </a:lnTo>
                <a:lnTo>
                  <a:pt x="6922" y="242"/>
                </a:lnTo>
                <a:lnTo>
                  <a:pt x="6922" y="242"/>
                </a:lnTo>
                <a:lnTo>
                  <a:pt x="6923" y="242"/>
                </a:lnTo>
                <a:lnTo>
                  <a:pt x="6924" y="243"/>
                </a:lnTo>
                <a:lnTo>
                  <a:pt x="6925" y="243"/>
                </a:lnTo>
                <a:lnTo>
                  <a:pt x="6926" y="243"/>
                </a:lnTo>
                <a:lnTo>
                  <a:pt x="6927" y="243"/>
                </a:lnTo>
                <a:lnTo>
                  <a:pt x="6928" y="244"/>
                </a:lnTo>
                <a:lnTo>
                  <a:pt x="6929" y="244"/>
                </a:lnTo>
                <a:lnTo>
                  <a:pt x="6930" y="243"/>
                </a:lnTo>
                <a:lnTo>
                  <a:pt x="6931" y="244"/>
                </a:lnTo>
                <a:lnTo>
                  <a:pt x="6932" y="244"/>
                </a:lnTo>
                <a:lnTo>
                  <a:pt x="6933" y="244"/>
                </a:lnTo>
                <a:lnTo>
                  <a:pt x="6934" y="244"/>
                </a:lnTo>
                <a:lnTo>
                  <a:pt x="6935" y="244"/>
                </a:lnTo>
                <a:lnTo>
                  <a:pt x="6936" y="244"/>
                </a:lnTo>
                <a:lnTo>
                  <a:pt x="6937" y="244"/>
                </a:lnTo>
                <a:lnTo>
                  <a:pt x="6938" y="244"/>
                </a:lnTo>
                <a:lnTo>
                  <a:pt x="6939" y="244"/>
                </a:lnTo>
                <a:lnTo>
                  <a:pt x="6940" y="244"/>
                </a:lnTo>
                <a:lnTo>
                  <a:pt x="6941" y="243"/>
                </a:lnTo>
                <a:lnTo>
                  <a:pt x="6942" y="243"/>
                </a:lnTo>
                <a:lnTo>
                  <a:pt x="6943" y="243"/>
                </a:lnTo>
                <a:lnTo>
                  <a:pt x="6944" y="243"/>
                </a:lnTo>
                <a:lnTo>
                  <a:pt x="6945" y="243"/>
                </a:lnTo>
                <a:lnTo>
                  <a:pt x="6946" y="243"/>
                </a:lnTo>
                <a:lnTo>
                  <a:pt x="6947" y="243"/>
                </a:lnTo>
                <a:lnTo>
                  <a:pt x="6948" y="244"/>
                </a:lnTo>
                <a:lnTo>
                  <a:pt x="6949" y="244"/>
                </a:lnTo>
                <a:lnTo>
                  <a:pt x="6950" y="244"/>
                </a:lnTo>
                <a:lnTo>
                  <a:pt x="6951" y="244"/>
                </a:lnTo>
                <a:lnTo>
                  <a:pt x="6952" y="244"/>
                </a:lnTo>
                <a:lnTo>
                  <a:pt x="6953" y="244"/>
                </a:lnTo>
                <a:lnTo>
                  <a:pt x="6953" y="244"/>
                </a:lnTo>
                <a:lnTo>
                  <a:pt x="6954" y="244"/>
                </a:lnTo>
                <a:lnTo>
                  <a:pt x="6955" y="244"/>
                </a:lnTo>
                <a:lnTo>
                  <a:pt x="6956" y="244"/>
                </a:lnTo>
                <a:lnTo>
                  <a:pt x="6957" y="244"/>
                </a:lnTo>
                <a:lnTo>
                  <a:pt x="6958" y="244"/>
                </a:lnTo>
                <a:lnTo>
                  <a:pt x="6959" y="244"/>
                </a:lnTo>
                <a:lnTo>
                  <a:pt x="6960" y="244"/>
                </a:lnTo>
                <a:lnTo>
                  <a:pt x="6961" y="244"/>
                </a:lnTo>
                <a:lnTo>
                  <a:pt x="6962" y="244"/>
                </a:lnTo>
                <a:lnTo>
                  <a:pt x="6963" y="244"/>
                </a:lnTo>
                <a:lnTo>
                  <a:pt x="6964" y="244"/>
                </a:lnTo>
                <a:lnTo>
                  <a:pt x="6965" y="245"/>
                </a:lnTo>
                <a:lnTo>
                  <a:pt x="6966" y="247"/>
                </a:lnTo>
                <a:lnTo>
                  <a:pt x="6967" y="248"/>
                </a:lnTo>
                <a:lnTo>
                  <a:pt x="6968" y="247"/>
                </a:lnTo>
                <a:lnTo>
                  <a:pt x="6969" y="247"/>
                </a:lnTo>
                <a:lnTo>
                  <a:pt x="6970" y="245"/>
                </a:lnTo>
                <a:lnTo>
                  <a:pt x="6971" y="244"/>
                </a:lnTo>
                <a:lnTo>
                  <a:pt x="6972" y="244"/>
                </a:lnTo>
                <a:lnTo>
                  <a:pt x="6973" y="244"/>
                </a:lnTo>
                <a:lnTo>
                  <a:pt x="6974" y="244"/>
                </a:lnTo>
                <a:lnTo>
                  <a:pt x="6975" y="244"/>
                </a:lnTo>
                <a:lnTo>
                  <a:pt x="6976" y="244"/>
                </a:lnTo>
                <a:lnTo>
                  <a:pt x="6977" y="244"/>
                </a:lnTo>
                <a:lnTo>
                  <a:pt x="6978" y="244"/>
                </a:lnTo>
                <a:lnTo>
                  <a:pt x="6979" y="244"/>
                </a:lnTo>
                <a:lnTo>
                  <a:pt x="6980" y="244"/>
                </a:lnTo>
                <a:lnTo>
                  <a:pt x="6981" y="245"/>
                </a:lnTo>
                <a:lnTo>
                  <a:pt x="6982" y="244"/>
                </a:lnTo>
                <a:lnTo>
                  <a:pt x="6983" y="244"/>
                </a:lnTo>
                <a:lnTo>
                  <a:pt x="6984" y="244"/>
                </a:lnTo>
                <a:lnTo>
                  <a:pt x="6984" y="244"/>
                </a:lnTo>
                <a:lnTo>
                  <a:pt x="6985" y="244"/>
                </a:lnTo>
                <a:lnTo>
                  <a:pt x="6986" y="244"/>
                </a:lnTo>
                <a:lnTo>
                  <a:pt x="6987" y="244"/>
                </a:lnTo>
                <a:lnTo>
                  <a:pt x="6988" y="244"/>
                </a:lnTo>
                <a:lnTo>
                  <a:pt x="6989" y="244"/>
                </a:lnTo>
                <a:lnTo>
                  <a:pt x="6990" y="244"/>
                </a:lnTo>
                <a:lnTo>
                  <a:pt x="6991" y="244"/>
                </a:lnTo>
                <a:lnTo>
                  <a:pt x="6992" y="244"/>
                </a:lnTo>
                <a:lnTo>
                  <a:pt x="6993" y="244"/>
                </a:lnTo>
                <a:lnTo>
                  <a:pt x="6994" y="245"/>
                </a:lnTo>
                <a:lnTo>
                  <a:pt x="6995" y="245"/>
                </a:lnTo>
                <a:lnTo>
                  <a:pt x="6996" y="245"/>
                </a:lnTo>
                <a:lnTo>
                  <a:pt x="6997" y="245"/>
                </a:lnTo>
                <a:lnTo>
                  <a:pt x="6998" y="245"/>
                </a:lnTo>
                <a:lnTo>
                  <a:pt x="6999" y="245"/>
                </a:lnTo>
                <a:lnTo>
                  <a:pt x="7000" y="246"/>
                </a:lnTo>
                <a:lnTo>
                  <a:pt x="7001" y="246"/>
                </a:lnTo>
                <a:lnTo>
                  <a:pt x="7002" y="245"/>
                </a:lnTo>
                <a:lnTo>
                  <a:pt x="7003" y="245"/>
                </a:lnTo>
                <a:lnTo>
                  <a:pt x="7004" y="245"/>
                </a:lnTo>
                <a:lnTo>
                  <a:pt x="7005" y="245"/>
                </a:lnTo>
                <a:lnTo>
                  <a:pt x="7006" y="245"/>
                </a:lnTo>
                <a:lnTo>
                  <a:pt x="7007" y="244"/>
                </a:lnTo>
                <a:lnTo>
                  <a:pt x="7008" y="244"/>
                </a:lnTo>
                <a:lnTo>
                  <a:pt x="7009" y="243"/>
                </a:lnTo>
                <a:lnTo>
                  <a:pt x="7010" y="240"/>
                </a:lnTo>
                <a:lnTo>
                  <a:pt x="7011" y="241"/>
                </a:lnTo>
                <a:lnTo>
                  <a:pt x="7012" y="240"/>
                </a:lnTo>
                <a:lnTo>
                  <a:pt x="7013" y="241"/>
                </a:lnTo>
                <a:lnTo>
                  <a:pt x="7014" y="242"/>
                </a:lnTo>
                <a:lnTo>
                  <a:pt x="7015" y="243"/>
                </a:lnTo>
                <a:lnTo>
                  <a:pt x="7015" y="244"/>
                </a:lnTo>
                <a:lnTo>
                  <a:pt x="7016" y="244"/>
                </a:lnTo>
                <a:lnTo>
                  <a:pt x="7017" y="244"/>
                </a:lnTo>
                <a:lnTo>
                  <a:pt x="7018" y="243"/>
                </a:lnTo>
                <a:lnTo>
                  <a:pt x="7019" y="244"/>
                </a:lnTo>
                <a:lnTo>
                  <a:pt x="7020" y="243"/>
                </a:lnTo>
                <a:lnTo>
                  <a:pt x="7021" y="243"/>
                </a:lnTo>
                <a:lnTo>
                  <a:pt x="7022" y="243"/>
                </a:lnTo>
                <a:lnTo>
                  <a:pt x="7023" y="243"/>
                </a:lnTo>
                <a:lnTo>
                  <a:pt x="7024" y="243"/>
                </a:lnTo>
                <a:lnTo>
                  <a:pt x="7025" y="243"/>
                </a:lnTo>
                <a:lnTo>
                  <a:pt x="7026" y="243"/>
                </a:lnTo>
                <a:lnTo>
                  <a:pt x="7027" y="243"/>
                </a:lnTo>
                <a:lnTo>
                  <a:pt x="7028" y="243"/>
                </a:lnTo>
                <a:lnTo>
                  <a:pt x="7029" y="243"/>
                </a:lnTo>
                <a:lnTo>
                  <a:pt x="7030" y="243"/>
                </a:lnTo>
                <a:lnTo>
                  <a:pt x="7031" y="243"/>
                </a:lnTo>
                <a:lnTo>
                  <a:pt x="7032" y="242"/>
                </a:lnTo>
                <a:lnTo>
                  <a:pt x="7033" y="242"/>
                </a:lnTo>
                <a:lnTo>
                  <a:pt x="7034" y="242"/>
                </a:lnTo>
                <a:lnTo>
                  <a:pt x="7035" y="242"/>
                </a:lnTo>
                <a:lnTo>
                  <a:pt x="7036" y="242"/>
                </a:lnTo>
                <a:lnTo>
                  <a:pt x="7037" y="243"/>
                </a:lnTo>
                <a:lnTo>
                  <a:pt x="7038" y="242"/>
                </a:lnTo>
                <a:lnTo>
                  <a:pt x="7039" y="242"/>
                </a:lnTo>
                <a:lnTo>
                  <a:pt x="7040" y="242"/>
                </a:lnTo>
                <a:lnTo>
                  <a:pt x="7041" y="241"/>
                </a:lnTo>
                <a:lnTo>
                  <a:pt x="7042" y="241"/>
                </a:lnTo>
                <a:lnTo>
                  <a:pt x="7043" y="241"/>
                </a:lnTo>
                <a:lnTo>
                  <a:pt x="7044" y="241"/>
                </a:lnTo>
                <a:lnTo>
                  <a:pt x="7045" y="241"/>
                </a:lnTo>
                <a:lnTo>
                  <a:pt x="7046" y="241"/>
                </a:lnTo>
                <a:lnTo>
                  <a:pt x="7047" y="241"/>
                </a:lnTo>
                <a:lnTo>
                  <a:pt x="7047" y="242"/>
                </a:lnTo>
                <a:lnTo>
                  <a:pt x="7048" y="243"/>
                </a:lnTo>
                <a:lnTo>
                  <a:pt x="7049" y="242"/>
                </a:lnTo>
                <a:lnTo>
                  <a:pt x="7050" y="243"/>
                </a:lnTo>
                <a:lnTo>
                  <a:pt x="7051" y="243"/>
                </a:lnTo>
                <a:lnTo>
                  <a:pt x="7052" y="243"/>
                </a:lnTo>
                <a:lnTo>
                  <a:pt x="7053" y="242"/>
                </a:lnTo>
                <a:lnTo>
                  <a:pt x="7054" y="242"/>
                </a:lnTo>
                <a:lnTo>
                  <a:pt x="7055" y="242"/>
                </a:lnTo>
                <a:lnTo>
                  <a:pt x="7056" y="243"/>
                </a:lnTo>
                <a:lnTo>
                  <a:pt x="7057" y="243"/>
                </a:lnTo>
                <a:lnTo>
                  <a:pt x="7058" y="243"/>
                </a:lnTo>
                <a:lnTo>
                  <a:pt x="7059" y="243"/>
                </a:lnTo>
                <a:lnTo>
                  <a:pt x="7060" y="243"/>
                </a:lnTo>
                <a:lnTo>
                  <a:pt x="7061" y="243"/>
                </a:lnTo>
                <a:lnTo>
                  <a:pt x="7062" y="243"/>
                </a:lnTo>
                <a:lnTo>
                  <a:pt x="7063" y="243"/>
                </a:lnTo>
                <a:lnTo>
                  <a:pt x="7064" y="242"/>
                </a:lnTo>
                <a:lnTo>
                  <a:pt x="7065" y="242"/>
                </a:lnTo>
                <a:lnTo>
                  <a:pt x="7066" y="242"/>
                </a:lnTo>
                <a:lnTo>
                  <a:pt x="7067" y="240"/>
                </a:lnTo>
                <a:lnTo>
                  <a:pt x="7068" y="242"/>
                </a:lnTo>
                <a:lnTo>
                  <a:pt x="7069" y="244"/>
                </a:lnTo>
                <a:lnTo>
                  <a:pt x="7070" y="246"/>
                </a:lnTo>
                <a:lnTo>
                  <a:pt x="7071" y="246"/>
                </a:lnTo>
                <a:lnTo>
                  <a:pt x="7072" y="246"/>
                </a:lnTo>
                <a:lnTo>
                  <a:pt x="7073" y="246"/>
                </a:lnTo>
                <a:lnTo>
                  <a:pt x="7074" y="246"/>
                </a:lnTo>
                <a:lnTo>
                  <a:pt x="7075" y="246"/>
                </a:lnTo>
                <a:lnTo>
                  <a:pt x="7076" y="246"/>
                </a:lnTo>
                <a:lnTo>
                  <a:pt x="7077" y="246"/>
                </a:lnTo>
                <a:lnTo>
                  <a:pt x="7078" y="246"/>
                </a:lnTo>
                <a:lnTo>
                  <a:pt x="7078" y="247"/>
                </a:lnTo>
                <a:lnTo>
                  <a:pt x="7079" y="247"/>
                </a:lnTo>
                <a:lnTo>
                  <a:pt x="7080" y="246"/>
                </a:lnTo>
                <a:lnTo>
                  <a:pt x="7081" y="247"/>
                </a:lnTo>
                <a:lnTo>
                  <a:pt x="7082" y="247"/>
                </a:lnTo>
                <a:lnTo>
                  <a:pt x="7083" y="247"/>
                </a:lnTo>
                <a:lnTo>
                  <a:pt x="7084" y="246"/>
                </a:lnTo>
                <a:lnTo>
                  <a:pt x="7085" y="246"/>
                </a:lnTo>
                <a:lnTo>
                  <a:pt x="7086" y="247"/>
                </a:lnTo>
                <a:lnTo>
                  <a:pt x="7087" y="247"/>
                </a:lnTo>
                <a:lnTo>
                  <a:pt x="7088" y="247"/>
                </a:lnTo>
                <a:lnTo>
                  <a:pt x="7089" y="247"/>
                </a:lnTo>
                <a:lnTo>
                  <a:pt x="7090" y="247"/>
                </a:lnTo>
                <a:lnTo>
                  <a:pt x="7091" y="247"/>
                </a:lnTo>
                <a:lnTo>
                  <a:pt x="7092" y="248"/>
                </a:lnTo>
                <a:lnTo>
                  <a:pt x="7093" y="248"/>
                </a:lnTo>
                <a:lnTo>
                  <a:pt x="7094" y="248"/>
                </a:lnTo>
                <a:lnTo>
                  <a:pt x="7095" y="248"/>
                </a:lnTo>
                <a:lnTo>
                  <a:pt x="7096" y="248"/>
                </a:lnTo>
                <a:lnTo>
                  <a:pt x="7097" y="249"/>
                </a:lnTo>
                <a:lnTo>
                  <a:pt x="7098" y="248"/>
                </a:lnTo>
                <a:lnTo>
                  <a:pt x="7099" y="249"/>
                </a:lnTo>
                <a:lnTo>
                  <a:pt x="7100" y="249"/>
                </a:lnTo>
                <a:lnTo>
                  <a:pt x="7101" y="250"/>
                </a:lnTo>
                <a:lnTo>
                  <a:pt x="7102" y="250"/>
                </a:lnTo>
                <a:lnTo>
                  <a:pt x="7103" y="250"/>
                </a:lnTo>
                <a:lnTo>
                  <a:pt x="7104" y="250"/>
                </a:lnTo>
                <a:lnTo>
                  <a:pt x="7105" y="250"/>
                </a:lnTo>
                <a:lnTo>
                  <a:pt x="7106" y="251"/>
                </a:lnTo>
                <a:lnTo>
                  <a:pt x="7107" y="251"/>
                </a:lnTo>
                <a:lnTo>
                  <a:pt x="7108" y="251"/>
                </a:lnTo>
                <a:lnTo>
                  <a:pt x="7109" y="250"/>
                </a:lnTo>
                <a:lnTo>
                  <a:pt x="7109" y="250"/>
                </a:lnTo>
                <a:lnTo>
                  <a:pt x="7110" y="249"/>
                </a:lnTo>
                <a:lnTo>
                  <a:pt x="7111" y="247"/>
                </a:lnTo>
                <a:lnTo>
                  <a:pt x="7112" y="246"/>
                </a:lnTo>
                <a:lnTo>
                  <a:pt x="7113" y="244"/>
                </a:lnTo>
                <a:lnTo>
                  <a:pt x="7114" y="244"/>
                </a:lnTo>
                <a:lnTo>
                  <a:pt x="7115" y="243"/>
                </a:lnTo>
                <a:lnTo>
                  <a:pt x="7116" y="243"/>
                </a:lnTo>
                <a:lnTo>
                  <a:pt x="7117" y="243"/>
                </a:lnTo>
                <a:lnTo>
                  <a:pt x="7118" y="243"/>
                </a:lnTo>
                <a:lnTo>
                  <a:pt x="7119" y="243"/>
                </a:lnTo>
                <a:lnTo>
                  <a:pt x="7120" y="243"/>
                </a:lnTo>
                <a:lnTo>
                  <a:pt x="7121" y="243"/>
                </a:lnTo>
                <a:lnTo>
                  <a:pt x="7122" y="243"/>
                </a:lnTo>
                <a:lnTo>
                  <a:pt x="7123" y="242"/>
                </a:lnTo>
                <a:lnTo>
                  <a:pt x="7124" y="242"/>
                </a:lnTo>
                <a:lnTo>
                  <a:pt x="7125" y="242"/>
                </a:lnTo>
                <a:lnTo>
                  <a:pt x="7126" y="242"/>
                </a:lnTo>
                <a:lnTo>
                  <a:pt x="7127" y="243"/>
                </a:lnTo>
                <a:lnTo>
                  <a:pt x="7128" y="243"/>
                </a:lnTo>
                <a:lnTo>
                  <a:pt x="7129" y="243"/>
                </a:lnTo>
                <a:lnTo>
                  <a:pt x="7130" y="243"/>
                </a:lnTo>
                <a:lnTo>
                  <a:pt x="7131" y="243"/>
                </a:lnTo>
                <a:lnTo>
                  <a:pt x="7132" y="243"/>
                </a:lnTo>
                <a:lnTo>
                  <a:pt x="7133" y="244"/>
                </a:lnTo>
                <a:lnTo>
                  <a:pt x="7134" y="244"/>
                </a:lnTo>
                <a:lnTo>
                  <a:pt x="7135" y="243"/>
                </a:lnTo>
                <a:lnTo>
                  <a:pt x="7136" y="244"/>
                </a:lnTo>
                <a:lnTo>
                  <a:pt x="7137" y="244"/>
                </a:lnTo>
                <a:lnTo>
                  <a:pt x="7138" y="244"/>
                </a:lnTo>
                <a:lnTo>
                  <a:pt x="7139" y="244"/>
                </a:lnTo>
                <a:lnTo>
                  <a:pt x="7140" y="244"/>
                </a:lnTo>
                <a:lnTo>
                  <a:pt x="7140" y="244"/>
                </a:lnTo>
                <a:lnTo>
                  <a:pt x="7141" y="244"/>
                </a:lnTo>
                <a:lnTo>
                  <a:pt x="7142" y="244"/>
                </a:lnTo>
                <a:lnTo>
                  <a:pt x="7143" y="244"/>
                </a:lnTo>
                <a:lnTo>
                  <a:pt x="7144" y="244"/>
                </a:lnTo>
                <a:lnTo>
                  <a:pt x="7145" y="244"/>
                </a:lnTo>
                <a:lnTo>
                  <a:pt x="7146" y="244"/>
                </a:lnTo>
                <a:lnTo>
                  <a:pt x="7147" y="244"/>
                </a:lnTo>
                <a:lnTo>
                  <a:pt x="7148" y="244"/>
                </a:lnTo>
                <a:lnTo>
                  <a:pt x="7149" y="244"/>
                </a:lnTo>
                <a:lnTo>
                  <a:pt x="7150" y="243"/>
                </a:lnTo>
                <a:lnTo>
                  <a:pt x="7151" y="243"/>
                </a:lnTo>
                <a:lnTo>
                  <a:pt x="7152" y="244"/>
                </a:lnTo>
                <a:lnTo>
                  <a:pt x="7153" y="244"/>
                </a:lnTo>
                <a:lnTo>
                  <a:pt x="7154" y="244"/>
                </a:lnTo>
                <a:lnTo>
                  <a:pt x="7155" y="244"/>
                </a:lnTo>
                <a:lnTo>
                  <a:pt x="7156" y="244"/>
                </a:lnTo>
                <a:lnTo>
                  <a:pt x="7157" y="244"/>
                </a:lnTo>
                <a:lnTo>
                  <a:pt x="7158" y="244"/>
                </a:lnTo>
                <a:lnTo>
                  <a:pt x="7159" y="244"/>
                </a:lnTo>
                <a:lnTo>
                  <a:pt x="7160" y="244"/>
                </a:lnTo>
                <a:lnTo>
                  <a:pt x="7161" y="244"/>
                </a:lnTo>
                <a:lnTo>
                  <a:pt x="7162" y="244"/>
                </a:lnTo>
                <a:lnTo>
                  <a:pt x="7163" y="244"/>
                </a:lnTo>
                <a:lnTo>
                  <a:pt x="7164" y="244"/>
                </a:lnTo>
                <a:lnTo>
                  <a:pt x="7165" y="244"/>
                </a:lnTo>
                <a:lnTo>
                  <a:pt x="7166" y="244"/>
                </a:lnTo>
                <a:lnTo>
                  <a:pt x="7167" y="244"/>
                </a:lnTo>
                <a:lnTo>
                  <a:pt x="7168" y="244"/>
                </a:lnTo>
                <a:lnTo>
                  <a:pt x="7169" y="244"/>
                </a:lnTo>
                <a:lnTo>
                  <a:pt x="7170" y="245"/>
                </a:lnTo>
                <a:lnTo>
                  <a:pt x="7171" y="247"/>
                </a:lnTo>
                <a:lnTo>
                  <a:pt x="7171" y="248"/>
                </a:lnTo>
                <a:lnTo>
                  <a:pt x="7172" y="249"/>
                </a:lnTo>
                <a:lnTo>
                  <a:pt x="7173" y="248"/>
                </a:lnTo>
                <a:lnTo>
                  <a:pt x="7174" y="248"/>
                </a:lnTo>
                <a:lnTo>
                  <a:pt x="7175" y="246"/>
                </a:lnTo>
                <a:lnTo>
                  <a:pt x="7176" y="246"/>
                </a:lnTo>
                <a:lnTo>
                  <a:pt x="7177" y="247"/>
                </a:lnTo>
                <a:lnTo>
                  <a:pt x="7178" y="247"/>
                </a:lnTo>
                <a:lnTo>
                  <a:pt x="7179" y="246"/>
                </a:lnTo>
                <a:lnTo>
                  <a:pt x="7180" y="246"/>
                </a:lnTo>
                <a:lnTo>
                  <a:pt x="7181" y="246"/>
                </a:lnTo>
                <a:lnTo>
                  <a:pt x="7182" y="246"/>
                </a:lnTo>
                <a:lnTo>
                  <a:pt x="7183" y="246"/>
                </a:lnTo>
                <a:lnTo>
                  <a:pt x="7184" y="246"/>
                </a:lnTo>
                <a:lnTo>
                  <a:pt x="7185" y="247"/>
                </a:lnTo>
                <a:lnTo>
                  <a:pt x="7186" y="246"/>
                </a:lnTo>
                <a:lnTo>
                  <a:pt x="7187" y="246"/>
                </a:lnTo>
                <a:lnTo>
                  <a:pt x="7188" y="246"/>
                </a:lnTo>
                <a:lnTo>
                  <a:pt x="7189" y="246"/>
                </a:lnTo>
                <a:lnTo>
                  <a:pt x="7190" y="246"/>
                </a:lnTo>
                <a:lnTo>
                  <a:pt x="7191" y="246"/>
                </a:lnTo>
                <a:lnTo>
                  <a:pt x="7192" y="246"/>
                </a:lnTo>
                <a:lnTo>
                  <a:pt x="7193" y="246"/>
                </a:lnTo>
                <a:lnTo>
                  <a:pt x="7194" y="246"/>
                </a:lnTo>
                <a:lnTo>
                  <a:pt x="7195" y="246"/>
                </a:lnTo>
                <a:lnTo>
                  <a:pt x="7196" y="246"/>
                </a:lnTo>
                <a:lnTo>
                  <a:pt x="7197" y="246"/>
                </a:lnTo>
                <a:lnTo>
                  <a:pt x="7198" y="246"/>
                </a:lnTo>
                <a:lnTo>
                  <a:pt x="7199" y="246"/>
                </a:lnTo>
                <a:lnTo>
                  <a:pt x="7200" y="246"/>
                </a:lnTo>
                <a:lnTo>
                  <a:pt x="7201" y="246"/>
                </a:lnTo>
                <a:lnTo>
                  <a:pt x="7202" y="247"/>
                </a:lnTo>
                <a:lnTo>
                  <a:pt x="7202" y="246"/>
                </a:lnTo>
                <a:lnTo>
                  <a:pt x="7203" y="245"/>
                </a:lnTo>
                <a:lnTo>
                  <a:pt x="7204" y="246"/>
                </a:lnTo>
                <a:lnTo>
                  <a:pt x="7205" y="246"/>
                </a:lnTo>
                <a:lnTo>
                  <a:pt x="7206" y="245"/>
                </a:lnTo>
                <a:lnTo>
                  <a:pt x="7207" y="245"/>
                </a:lnTo>
                <a:lnTo>
                  <a:pt x="7208" y="245"/>
                </a:lnTo>
                <a:lnTo>
                  <a:pt x="7209" y="245"/>
                </a:lnTo>
                <a:lnTo>
                  <a:pt x="7210" y="245"/>
                </a:lnTo>
                <a:lnTo>
                  <a:pt x="7211" y="244"/>
                </a:lnTo>
                <a:lnTo>
                  <a:pt x="7212" y="244"/>
                </a:lnTo>
                <a:lnTo>
                  <a:pt x="7213" y="246"/>
                </a:lnTo>
                <a:lnTo>
                  <a:pt x="7214" y="243"/>
                </a:lnTo>
                <a:lnTo>
                  <a:pt x="7215" y="243"/>
                </a:lnTo>
                <a:lnTo>
                  <a:pt x="7216" y="242"/>
                </a:lnTo>
                <a:lnTo>
                  <a:pt x="7217" y="244"/>
                </a:lnTo>
                <a:lnTo>
                  <a:pt x="7218" y="245"/>
                </a:lnTo>
                <a:lnTo>
                  <a:pt x="7219" y="246"/>
                </a:lnTo>
                <a:lnTo>
                  <a:pt x="7220" y="245"/>
                </a:lnTo>
                <a:lnTo>
                  <a:pt x="7221" y="246"/>
                </a:lnTo>
                <a:lnTo>
                  <a:pt x="7222" y="246"/>
                </a:lnTo>
                <a:lnTo>
                  <a:pt x="7223" y="246"/>
                </a:lnTo>
                <a:lnTo>
                  <a:pt x="7224" y="246"/>
                </a:lnTo>
                <a:lnTo>
                  <a:pt x="7225" y="246"/>
                </a:lnTo>
                <a:lnTo>
                  <a:pt x="7226" y="246"/>
                </a:lnTo>
                <a:lnTo>
                  <a:pt x="7227" y="246"/>
                </a:lnTo>
                <a:lnTo>
                  <a:pt x="7228" y="246"/>
                </a:lnTo>
                <a:lnTo>
                  <a:pt x="7229" y="246"/>
                </a:lnTo>
                <a:lnTo>
                  <a:pt x="7230" y="246"/>
                </a:lnTo>
                <a:lnTo>
                  <a:pt x="7231" y="245"/>
                </a:lnTo>
                <a:lnTo>
                  <a:pt x="7232" y="245"/>
                </a:lnTo>
                <a:lnTo>
                  <a:pt x="7233" y="245"/>
                </a:lnTo>
                <a:lnTo>
                  <a:pt x="7234" y="245"/>
                </a:lnTo>
                <a:lnTo>
                  <a:pt x="7235" y="246"/>
                </a:lnTo>
                <a:lnTo>
                  <a:pt x="7236" y="246"/>
                </a:lnTo>
                <a:lnTo>
                  <a:pt x="7237" y="246"/>
                </a:lnTo>
                <a:lnTo>
                  <a:pt x="7238" y="246"/>
                </a:lnTo>
                <a:lnTo>
                  <a:pt x="7239" y="246"/>
                </a:lnTo>
                <a:lnTo>
                  <a:pt x="7240" y="246"/>
                </a:lnTo>
                <a:lnTo>
                  <a:pt x="7241" y="247"/>
                </a:lnTo>
                <a:lnTo>
                  <a:pt x="7241" y="247"/>
                </a:lnTo>
                <a:lnTo>
                  <a:pt x="7242" y="247"/>
                </a:lnTo>
                <a:lnTo>
                  <a:pt x="7243" y="248"/>
                </a:lnTo>
                <a:lnTo>
                  <a:pt x="7244" y="248"/>
                </a:lnTo>
                <a:lnTo>
                  <a:pt x="7245" y="247"/>
                </a:lnTo>
                <a:lnTo>
                  <a:pt x="7246" y="247"/>
                </a:lnTo>
                <a:lnTo>
                  <a:pt x="7247" y="247"/>
                </a:lnTo>
                <a:lnTo>
                  <a:pt x="7248" y="247"/>
                </a:lnTo>
                <a:lnTo>
                  <a:pt x="7249" y="247"/>
                </a:lnTo>
                <a:lnTo>
                  <a:pt x="7250" y="247"/>
                </a:lnTo>
                <a:lnTo>
                  <a:pt x="7251" y="247"/>
                </a:lnTo>
                <a:lnTo>
                  <a:pt x="7252" y="247"/>
                </a:lnTo>
                <a:lnTo>
                  <a:pt x="7253" y="247"/>
                </a:lnTo>
                <a:lnTo>
                  <a:pt x="7254" y="247"/>
                </a:lnTo>
                <a:lnTo>
                  <a:pt x="7255" y="247"/>
                </a:lnTo>
                <a:lnTo>
                  <a:pt x="7256" y="247"/>
                </a:lnTo>
                <a:lnTo>
                  <a:pt x="7257" y="246"/>
                </a:lnTo>
                <a:lnTo>
                  <a:pt x="7258" y="246"/>
                </a:lnTo>
                <a:lnTo>
                  <a:pt x="7259" y="246"/>
                </a:lnTo>
                <a:lnTo>
                  <a:pt x="7260" y="246"/>
                </a:lnTo>
                <a:lnTo>
                  <a:pt x="7261" y="246"/>
                </a:lnTo>
                <a:lnTo>
                  <a:pt x="7262" y="246"/>
                </a:lnTo>
                <a:lnTo>
                  <a:pt x="7263" y="246"/>
                </a:lnTo>
                <a:lnTo>
                  <a:pt x="7264" y="246"/>
                </a:lnTo>
                <a:lnTo>
                  <a:pt x="7265" y="246"/>
                </a:lnTo>
                <a:lnTo>
                  <a:pt x="7266" y="246"/>
                </a:lnTo>
                <a:lnTo>
                  <a:pt x="7267" y="246"/>
                </a:lnTo>
                <a:lnTo>
                  <a:pt x="7268" y="246"/>
                </a:lnTo>
                <a:lnTo>
                  <a:pt x="7269" y="246"/>
                </a:lnTo>
                <a:lnTo>
                  <a:pt x="7270" y="245"/>
                </a:lnTo>
                <a:lnTo>
                  <a:pt x="7271" y="244"/>
                </a:lnTo>
                <a:lnTo>
                  <a:pt x="7272" y="242"/>
                </a:lnTo>
                <a:lnTo>
                  <a:pt x="7273" y="244"/>
                </a:lnTo>
                <a:lnTo>
                  <a:pt x="7273" y="246"/>
                </a:lnTo>
                <a:lnTo>
                  <a:pt x="7274" y="246"/>
                </a:lnTo>
                <a:lnTo>
                  <a:pt x="7275" y="247"/>
                </a:lnTo>
                <a:lnTo>
                  <a:pt x="7276" y="247"/>
                </a:lnTo>
                <a:lnTo>
                  <a:pt x="7277" y="247"/>
                </a:lnTo>
                <a:lnTo>
                  <a:pt x="7278" y="247"/>
                </a:lnTo>
                <a:lnTo>
                  <a:pt x="7279" y="247"/>
                </a:lnTo>
                <a:lnTo>
                  <a:pt x="7280" y="248"/>
                </a:lnTo>
                <a:lnTo>
                  <a:pt x="7281" y="248"/>
                </a:lnTo>
                <a:lnTo>
                  <a:pt x="7282" y="248"/>
                </a:lnTo>
                <a:lnTo>
                  <a:pt x="7283" y="248"/>
                </a:lnTo>
                <a:lnTo>
                  <a:pt x="7284" y="248"/>
                </a:lnTo>
                <a:lnTo>
                  <a:pt x="7285" y="248"/>
                </a:lnTo>
                <a:lnTo>
                  <a:pt x="7286" y="248"/>
                </a:lnTo>
                <a:lnTo>
                  <a:pt x="7287" y="248"/>
                </a:lnTo>
                <a:lnTo>
                  <a:pt x="7288" y="247"/>
                </a:lnTo>
                <a:lnTo>
                  <a:pt x="7289" y="247"/>
                </a:lnTo>
                <a:lnTo>
                  <a:pt x="7290" y="247"/>
                </a:lnTo>
                <a:lnTo>
                  <a:pt x="7291" y="247"/>
                </a:lnTo>
                <a:lnTo>
                  <a:pt x="7292" y="247"/>
                </a:lnTo>
                <a:lnTo>
                  <a:pt x="7293" y="247"/>
                </a:lnTo>
                <a:lnTo>
                  <a:pt x="7294" y="247"/>
                </a:lnTo>
                <a:lnTo>
                  <a:pt x="7295" y="247"/>
                </a:lnTo>
                <a:lnTo>
                  <a:pt x="7296" y="247"/>
                </a:lnTo>
                <a:lnTo>
                  <a:pt x="7297" y="247"/>
                </a:lnTo>
                <a:lnTo>
                  <a:pt x="7298" y="246"/>
                </a:lnTo>
                <a:lnTo>
                  <a:pt x="7299" y="246"/>
                </a:lnTo>
                <a:lnTo>
                  <a:pt x="7300" y="246"/>
                </a:lnTo>
              </a:path>
            </a:pathLst>
          </a:custGeom>
          <a:noFill/>
          <a:ln w="4763" cap="flat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6" name="TextBox 355"/>
          <p:cNvSpPr txBox="1"/>
          <p:nvPr/>
        </p:nvSpPr>
        <p:spPr>
          <a:xfrm>
            <a:off x="2208662" y="56776"/>
            <a:ext cx="2701124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prstClr val="black"/>
                </a:solidFill>
                <a:latin typeface="Calibri" panose="020F0502020204030204"/>
              </a:rPr>
              <a:t>Electrocardiogram</a:t>
            </a: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(MIT-BIH Long-Term ECG Database) </a:t>
            </a:r>
          </a:p>
        </p:txBody>
      </p:sp>
      <p:sp>
        <p:nvSpPr>
          <p:cNvPr id="361" name="TextBox 360"/>
          <p:cNvSpPr txBox="1"/>
          <p:nvPr/>
        </p:nvSpPr>
        <p:spPr>
          <a:xfrm>
            <a:off x="7194175" y="4225693"/>
            <a:ext cx="2014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The first discord: </a:t>
            </a:r>
            <a:r>
              <a:rPr lang="en-US" sz="1200" dirty="0">
                <a:solidFill>
                  <a:srgbClr val="FF0000"/>
                </a:solidFill>
                <a:latin typeface="Calibri" panose="020F0502020204030204"/>
              </a:rPr>
              <a:t>premature ventricular contraction</a:t>
            </a:r>
          </a:p>
        </p:txBody>
      </p:sp>
      <p:sp>
        <p:nvSpPr>
          <p:cNvPr id="362" name="TextBox 361"/>
          <p:cNvSpPr txBox="1"/>
          <p:nvPr/>
        </p:nvSpPr>
        <p:spPr>
          <a:xfrm>
            <a:off x="3765263" y="4217492"/>
            <a:ext cx="153727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prstClr val="black"/>
                </a:solidFill>
                <a:latin typeface="Calibri" panose="020F0502020204030204"/>
              </a:rPr>
              <a:t>The second discord: </a:t>
            </a:r>
            <a:r>
              <a:rPr lang="en-US" sz="1200" dirty="0">
                <a:solidFill>
                  <a:srgbClr val="FF0000"/>
                </a:solidFill>
                <a:latin typeface="Calibri" panose="020F0502020204030204"/>
              </a:rPr>
              <a:t>ectopic beat</a:t>
            </a:r>
            <a:r>
              <a:rPr lang="en-US" dirty="0">
                <a:solidFill>
                  <a:srgbClr val="FF0000"/>
                </a:solidFill>
                <a:latin typeface="Calibri" panose="020F0502020204030204"/>
              </a:rPr>
              <a:t> </a:t>
            </a:r>
            <a:endParaRPr lang="en-US" sz="1200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2247900" y="1078884"/>
            <a:ext cx="683086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525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In this case there are two anomalies annotated by MIT cardiologists. The Matrix Profile clearly indicates them. </a:t>
            </a:r>
          </a:p>
          <a:p>
            <a:pPr>
              <a:spcAft>
                <a:spcPts val="525"/>
              </a:spcAft>
            </a:pPr>
            <a:endParaRPr lang="en-US" sz="1800" dirty="0">
              <a:solidFill>
                <a:prstClr val="black"/>
              </a:solidFill>
              <a:latin typeface="Calibri" panose="020F0502020204030204"/>
            </a:endParaRPr>
          </a:p>
          <a:p>
            <a:pPr>
              <a:spcAft>
                <a:spcPts val="525"/>
              </a:spcAft>
            </a:pP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Here the subsequence length was set to 150, but we still find these anomalies if we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half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or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triple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that length.</a:t>
            </a:r>
          </a:p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4574"/>
            <a:ext cx="1962926" cy="19442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9995" y="4339828"/>
            <a:ext cx="457240" cy="288061"/>
          </a:xfrm>
          <a:prstGeom prst="rect">
            <a:avLst/>
          </a:prstGeom>
        </p:spPr>
      </p:pic>
      <p:cxnSp>
        <p:nvCxnSpPr>
          <p:cNvPr id="57" name="Straight Connector 56"/>
          <p:cNvCxnSpPr>
            <a:cxnSpLocks/>
          </p:cNvCxnSpPr>
          <p:nvPr/>
        </p:nvCxnSpPr>
        <p:spPr>
          <a:xfrm>
            <a:off x="6718754" y="3459957"/>
            <a:ext cx="0" cy="13608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>
            <a:cxnSpLocks/>
          </p:cNvCxnSpPr>
          <p:nvPr/>
        </p:nvCxnSpPr>
        <p:spPr>
          <a:xfrm>
            <a:off x="5611472" y="3431382"/>
            <a:ext cx="0" cy="136088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Picture 59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5100136" y="4311288"/>
            <a:ext cx="457240" cy="28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00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92" grpId="0"/>
      <p:bldP spid="2195" grpId="0"/>
      <p:bldP spid="2196" grpId="0"/>
      <p:bldP spid="2199" grpId="0"/>
      <p:bldP spid="2200" grpId="0"/>
      <p:bldP spid="2203" grpId="0"/>
      <p:bldP spid="2204" grpId="0"/>
      <p:bldP spid="2210" grpId="0" animBg="1"/>
      <p:bldP spid="2211" grpId="0" animBg="1"/>
      <p:bldP spid="2212" grpId="0" animBg="1"/>
      <p:bldP spid="2213" grpId="0" animBg="1"/>
      <p:bldP spid="2214" grpId="0" animBg="1"/>
      <p:bldP spid="2215" grpId="0" animBg="1"/>
      <p:bldP spid="2216" grpId="0" animBg="1"/>
      <p:bldP spid="2217" grpId="0" animBg="1"/>
      <p:bldP spid="2218" grpId="0"/>
      <p:bldP spid="2219" grpId="0"/>
      <p:bldP spid="2220" grpId="0"/>
      <p:bldP spid="2221" grpId="0"/>
      <p:bldP spid="2222" grpId="0"/>
      <p:bldP spid="2223" grpId="0"/>
      <p:bldP spid="2224" grpId="0"/>
      <p:bldP spid="2225" grpId="0" animBg="1"/>
      <p:bldP spid="2226" grpId="0" animBg="1"/>
      <p:bldP spid="2227" grpId="0" animBg="1"/>
      <p:bldP spid="2228" grpId="0" animBg="1"/>
      <p:bldP spid="2229" grpId="0" animBg="1"/>
      <p:bldP spid="2230" grpId="0" animBg="1"/>
      <p:bldP spid="2231" grpId="0"/>
      <p:bldP spid="2232" grpId="0"/>
      <p:bldP spid="2233" grpId="0"/>
      <p:bldP spid="2234" grpId="0"/>
      <p:bldP spid="2235" grpId="0"/>
      <p:bldP spid="2236" grpId="0" animBg="1"/>
      <p:bldP spid="361" grpId="0"/>
      <p:bldP spid="36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 descr="https://assets.pcmag.com/media/images/516972-apple-music.png?thumb=y&amp;width=333&amp;height=245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61" y="72942"/>
            <a:ext cx="895973" cy="65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TextBox 131"/>
          <p:cNvSpPr txBox="1"/>
          <p:nvPr/>
        </p:nvSpPr>
        <p:spPr>
          <a:xfrm>
            <a:off x="1076386" y="11359"/>
            <a:ext cx="1595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prstClr val="black"/>
                </a:solidFill>
                <a:latin typeface="Calibri" panose="020F0502020204030204"/>
                <a:cs typeface="Times New Roman" panose="02020603050405020304" pitchFamily="18" charset="0"/>
              </a:rPr>
              <a:t>Music</a:t>
            </a:r>
            <a:endParaRPr lang="en-US" sz="2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TextBox 128"/>
          <p:cNvSpPr txBox="1"/>
          <p:nvPr/>
        </p:nvSpPr>
        <p:spPr>
          <a:xfrm>
            <a:off x="472447" y="1505600"/>
            <a:ext cx="36855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While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motifs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usually point to chorus, </a:t>
            </a:r>
            <a:r>
              <a:rPr lang="en-US" sz="1800" i="1" dirty="0">
                <a:solidFill>
                  <a:prstClr val="black"/>
                </a:solidFill>
                <a:latin typeface="Calibri" panose="020F0502020204030204"/>
              </a:rPr>
              <a:t>discords</a:t>
            </a:r>
            <a:r>
              <a:rPr lang="en-US" sz="1800" dirty="0">
                <a:solidFill>
                  <a:prstClr val="black"/>
                </a:solidFill>
                <a:latin typeface="Calibri" panose="020F0502020204030204"/>
              </a:rPr>
              <a:t> point to bridges or solos</a:t>
            </a:r>
            <a:endParaRPr lang="en-US" sz="15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Beatles_discor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3702" y="2828171"/>
            <a:ext cx="457200" cy="457200"/>
          </a:xfrm>
          <a:prstGeom prst="rect">
            <a:avLst/>
          </a:prstGeom>
        </p:spPr>
      </p:pic>
      <p:pic>
        <p:nvPicPr>
          <p:cNvPr id="4" name="Beatles_motif1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15135" y="2685105"/>
            <a:ext cx="457200" cy="457200"/>
          </a:xfrm>
          <a:prstGeom prst="rect">
            <a:avLst/>
          </a:prstGeom>
        </p:spPr>
      </p:pic>
      <p:pic>
        <p:nvPicPr>
          <p:cNvPr id="5" name="Beatles_motif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751132" y="3199836"/>
            <a:ext cx="457200" cy="457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672335" y="2797934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i="1" dirty="0">
                <a:solidFill>
                  <a:srgbClr val="222222"/>
                </a:solidFill>
                <a:latin typeface="Roboto"/>
              </a:rPr>
              <a:t>let it be, let it be, yeah let it be And there will be an answer, let it</a:t>
            </a:r>
            <a:endParaRPr lang="en-US" sz="105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08332" y="3315680"/>
            <a:ext cx="45720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>
                <a:solidFill>
                  <a:srgbClr val="222222"/>
                </a:solidFill>
                <a:latin typeface="Roboto"/>
              </a:rPr>
              <a:t> </a:t>
            </a:r>
            <a:r>
              <a:rPr lang="en-US" sz="1050" i="1" dirty="0">
                <a:solidFill>
                  <a:srgbClr val="222222"/>
                </a:solidFill>
                <a:latin typeface="Roboto"/>
              </a:rPr>
              <a:t>let it be, let it be,  yeah let it be And there will be an answer, let it</a:t>
            </a:r>
            <a:endParaRPr lang="en-US" sz="105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20902" y="2890267"/>
            <a:ext cx="1771639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Roboto"/>
              </a:rPr>
              <a:t>{</a:t>
            </a:r>
            <a:r>
              <a:rPr lang="en-US" i="1" dirty="0">
                <a:solidFill>
                  <a:srgbClr val="222222"/>
                </a:solidFill>
                <a:latin typeface="Roboto"/>
              </a:rPr>
              <a:t>instrumental bridge</a:t>
            </a:r>
            <a:r>
              <a:rPr lang="en-US" dirty="0">
                <a:solidFill>
                  <a:srgbClr val="222222"/>
                </a:solidFill>
                <a:latin typeface="Roboto"/>
              </a:rPr>
              <a:t>}</a:t>
            </a:r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401338" y="3788490"/>
            <a:ext cx="4927094" cy="901384"/>
          </a:xfrm>
          <a:prstGeom prst="rect">
            <a:avLst/>
          </a:prstGeom>
          <a:noFill/>
          <a:ln w="0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401338" y="4689873"/>
            <a:ext cx="4927094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Line 9"/>
          <p:cNvSpPr>
            <a:spLocks noChangeShapeType="1"/>
          </p:cNvSpPr>
          <p:nvPr/>
        </p:nvSpPr>
        <p:spPr bwMode="auto">
          <a:xfrm flipV="1">
            <a:off x="401338" y="3788490"/>
            <a:ext cx="895" cy="901384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366422" y="4696702"/>
            <a:ext cx="107402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0  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Line 12"/>
          <p:cNvSpPr>
            <a:spLocks noChangeShapeType="1"/>
          </p:cNvSpPr>
          <p:nvPr/>
        </p:nvSpPr>
        <p:spPr bwMode="auto">
          <a:xfrm flipV="1">
            <a:off x="1582123" y="4667110"/>
            <a:ext cx="895" cy="22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1531700" y="4696702"/>
            <a:ext cx="13305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60 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 flipV="1">
            <a:off x="2762908" y="4667110"/>
            <a:ext cx="895" cy="22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2705028" y="4696702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120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5" name="Line 16"/>
          <p:cNvSpPr>
            <a:spLocks noChangeShapeType="1"/>
          </p:cNvSpPr>
          <p:nvPr/>
        </p:nvSpPr>
        <p:spPr bwMode="auto">
          <a:xfrm flipV="1">
            <a:off x="3943693" y="4667110"/>
            <a:ext cx="895" cy="227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3885813" y="4696702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180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>
            <a:off x="401338" y="4598824"/>
            <a:ext cx="48305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263245" y="4538426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 dirty="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15</a:t>
            </a:r>
            <a:endParaRPr lang="pt-BR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9" name="Line 26"/>
          <p:cNvSpPr>
            <a:spLocks noChangeShapeType="1"/>
          </p:cNvSpPr>
          <p:nvPr/>
        </p:nvSpPr>
        <p:spPr bwMode="auto">
          <a:xfrm>
            <a:off x="401338" y="4327954"/>
            <a:ext cx="48305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0" name="Rectangle 27"/>
          <p:cNvSpPr>
            <a:spLocks noChangeArrowheads="1"/>
          </p:cNvSpPr>
          <p:nvPr/>
        </p:nvSpPr>
        <p:spPr bwMode="auto">
          <a:xfrm>
            <a:off x="263245" y="4267555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30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" name="Line 32"/>
          <p:cNvSpPr>
            <a:spLocks noChangeShapeType="1"/>
          </p:cNvSpPr>
          <p:nvPr/>
        </p:nvSpPr>
        <p:spPr bwMode="auto">
          <a:xfrm>
            <a:off x="401338" y="4057083"/>
            <a:ext cx="48305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2" name="Rectangle 33"/>
          <p:cNvSpPr>
            <a:spLocks noChangeArrowheads="1"/>
          </p:cNvSpPr>
          <p:nvPr/>
        </p:nvSpPr>
        <p:spPr bwMode="auto">
          <a:xfrm>
            <a:off x="263245" y="3996685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45</a:t>
            </a:r>
            <a:endParaRPr lang="pt-BR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3" name="Line 38"/>
          <p:cNvSpPr>
            <a:spLocks noChangeShapeType="1"/>
          </p:cNvSpPr>
          <p:nvPr/>
        </p:nvSpPr>
        <p:spPr bwMode="auto">
          <a:xfrm>
            <a:off x="401338" y="3788489"/>
            <a:ext cx="48305" cy="3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4" name="Rectangle 39"/>
          <p:cNvSpPr>
            <a:spLocks noChangeArrowheads="1"/>
          </p:cNvSpPr>
          <p:nvPr/>
        </p:nvSpPr>
        <p:spPr bwMode="auto">
          <a:xfrm>
            <a:off x="263245" y="3728090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750" dirty="0">
                <a:solidFill>
                  <a:srgbClr val="000000"/>
                </a:solidFill>
                <a:latin typeface="Helvetica" pitchFamily="34" charset="0"/>
                <a:cs typeface="Arial" pitchFamily="34" charset="0"/>
              </a:rPr>
              <a:t>60</a:t>
            </a:r>
            <a:endParaRPr lang="pt-BR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" name="Freeform 40"/>
          <p:cNvSpPr>
            <a:spLocks/>
          </p:cNvSpPr>
          <p:nvPr/>
        </p:nvSpPr>
        <p:spPr bwMode="auto">
          <a:xfrm>
            <a:off x="401338" y="4084399"/>
            <a:ext cx="338134" cy="411996"/>
          </a:xfrm>
          <a:custGeom>
            <a:avLst/>
            <a:gdLst/>
            <a:ahLst/>
            <a:cxnLst>
              <a:cxn ang="0">
                <a:pos x="6" y="306"/>
              </a:cxn>
              <a:cxn ang="0">
                <a:pos x="12" y="168"/>
              </a:cxn>
              <a:cxn ang="0">
                <a:pos x="24" y="126"/>
              </a:cxn>
              <a:cxn ang="0">
                <a:pos x="30" y="84"/>
              </a:cxn>
              <a:cxn ang="0">
                <a:pos x="42" y="120"/>
              </a:cxn>
              <a:cxn ang="0">
                <a:pos x="48" y="120"/>
              </a:cxn>
              <a:cxn ang="0">
                <a:pos x="60" y="126"/>
              </a:cxn>
              <a:cxn ang="0">
                <a:pos x="72" y="90"/>
              </a:cxn>
              <a:cxn ang="0">
                <a:pos x="78" y="0"/>
              </a:cxn>
              <a:cxn ang="0">
                <a:pos x="84" y="84"/>
              </a:cxn>
              <a:cxn ang="0">
                <a:pos x="96" y="138"/>
              </a:cxn>
              <a:cxn ang="0">
                <a:pos x="102" y="162"/>
              </a:cxn>
              <a:cxn ang="0">
                <a:pos x="114" y="258"/>
              </a:cxn>
              <a:cxn ang="0">
                <a:pos x="120" y="204"/>
              </a:cxn>
              <a:cxn ang="0">
                <a:pos x="126" y="282"/>
              </a:cxn>
              <a:cxn ang="0">
                <a:pos x="132" y="282"/>
              </a:cxn>
              <a:cxn ang="0">
                <a:pos x="144" y="306"/>
              </a:cxn>
              <a:cxn ang="0">
                <a:pos x="150" y="336"/>
              </a:cxn>
              <a:cxn ang="0">
                <a:pos x="156" y="372"/>
              </a:cxn>
              <a:cxn ang="0">
                <a:pos x="168" y="378"/>
              </a:cxn>
              <a:cxn ang="0">
                <a:pos x="180" y="486"/>
              </a:cxn>
              <a:cxn ang="0">
                <a:pos x="186" y="504"/>
              </a:cxn>
              <a:cxn ang="0">
                <a:pos x="192" y="528"/>
              </a:cxn>
              <a:cxn ang="0">
                <a:pos x="204" y="528"/>
              </a:cxn>
              <a:cxn ang="0">
                <a:pos x="210" y="522"/>
              </a:cxn>
              <a:cxn ang="0">
                <a:pos x="222" y="546"/>
              </a:cxn>
              <a:cxn ang="0">
                <a:pos x="228" y="516"/>
              </a:cxn>
              <a:cxn ang="0">
                <a:pos x="240" y="654"/>
              </a:cxn>
              <a:cxn ang="0">
                <a:pos x="246" y="816"/>
              </a:cxn>
              <a:cxn ang="0">
                <a:pos x="258" y="882"/>
              </a:cxn>
              <a:cxn ang="0">
                <a:pos x="264" y="924"/>
              </a:cxn>
              <a:cxn ang="0">
                <a:pos x="282" y="906"/>
              </a:cxn>
              <a:cxn ang="0">
                <a:pos x="288" y="822"/>
              </a:cxn>
              <a:cxn ang="0">
                <a:pos x="300" y="720"/>
              </a:cxn>
              <a:cxn ang="0">
                <a:pos x="306" y="726"/>
              </a:cxn>
              <a:cxn ang="0">
                <a:pos x="318" y="870"/>
              </a:cxn>
              <a:cxn ang="0">
                <a:pos x="324" y="990"/>
              </a:cxn>
              <a:cxn ang="0">
                <a:pos x="336" y="1062"/>
              </a:cxn>
              <a:cxn ang="0">
                <a:pos x="348" y="1074"/>
              </a:cxn>
              <a:cxn ang="0">
                <a:pos x="354" y="960"/>
              </a:cxn>
              <a:cxn ang="0">
                <a:pos x="366" y="798"/>
              </a:cxn>
              <a:cxn ang="0">
                <a:pos x="372" y="660"/>
              </a:cxn>
            </a:cxnLst>
            <a:rect l="0" t="0" r="r" b="b"/>
            <a:pathLst>
              <a:path w="378" h="1086">
                <a:moveTo>
                  <a:pt x="0" y="282"/>
                </a:moveTo>
                <a:lnTo>
                  <a:pt x="0" y="324"/>
                </a:lnTo>
                <a:lnTo>
                  <a:pt x="6" y="306"/>
                </a:lnTo>
                <a:lnTo>
                  <a:pt x="6" y="234"/>
                </a:lnTo>
                <a:lnTo>
                  <a:pt x="12" y="198"/>
                </a:lnTo>
                <a:lnTo>
                  <a:pt x="12" y="168"/>
                </a:lnTo>
                <a:lnTo>
                  <a:pt x="18" y="162"/>
                </a:lnTo>
                <a:lnTo>
                  <a:pt x="18" y="156"/>
                </a:lnTo>
                <a:lnTo>
                  <a:pt x="24" y="126"/>
                </a:lnTo>
                <a:lnTo>
                  <a:pt x="24" y="60"/>
                </a:lnTo>
                <a:lnTo>
                  <a:pt x="30" y="78"/>
                </a:lnTo>
                <a:lnTo>
                  <a:pt x="30" y="84"/>
                </a:lnTo>
                <a:lnTo>
                  <a:pt x="36" y="96"/>
                </a:lnTo>
                <a:lnTo>
                  <a:pt x="36" y="126"/>
                </a:lnTo>
                <a:lnTo>
                  <a:pt x="42" y="120"/>
                </a:lnTo>
                <a:lnTo>
                  <a:pt x="42" y="96"/>
                </a:lnTo>
                <a:lnTo>
                  <a:pt x="48" y="90"/>
                </a:lnTo>
                <a:lnTo>
                  <a:pt x="48" y="120"/>
                </a:lnTo>
                <a:lnTo>
                  <a:pt x="54" y="132"/>
                </a:lnTo>
                <a:lnTo>
                  <a:pt x="60" y="138"/>
                </a:lnTo>
                <a:lnTo>
                  <a:pt x="60" y="126"/>
                </a:lnTo>
                <a:lnTo>
                  <a:pt x="66" y="114"/>
                </a:lnTo>
                <a:lnTo>
                  <a:pt x="66" y="96"/>
                </a:lnTo>
                <a:lnTo>
                  <a:pt x="72" y="90"/>
                </a:lnTo>
                <a:lnTo>
                  <a:pt x="72" y="78"/>
                </a:lnTo>
                <a:lnTo>
                  <a:pt x="78" y="42"/>
                </a:lnTo>
                <a:lnTo>
                  <a:pt x="78" y="0"/>
                </a:lnTo>
                <a:lnTo>
                  <a:pt x="78" y="12"/>
                </a:lnTo>
                <a:lnTo>
                  <a:pt x="84" y="54"/>
                </a:lnTo>
                <a:lnTo>
                  <a:pt x="84" y="84"/>
                </a:lnTo>
                <a:lnTo>
                  <a:pt x="90" y="102"/>
                </a:lnTo>
                <a:lnTo>
                  <a:pt x="90" y="132"/>
                </a:lnTo>
                <a:lnTo>
                  <a:pt x="96" y="138"/>
                </a:lnTo>
                <a:lnTo>
                  <a:pt x="96" y="144"/>
                </a:lnTo>
                <a:lnTo>
                  <a:pt x="102" y="138"/>
                </a:lnTo>
                <a:lnTo>
                  <a:pt x="102" y="162"/>
                </a:lnTo>
                <a:lnTo>
                  <a:pt x="108" y="204"/>
                </a:lnTo>
                <a:lnTo>
                  <a:pt x="108" y="240"/>
                </a:lnTo>
                <a:lnTo>
                  <a:pt x="114" y="258"/>
                </a:lnTo>
                <a:lnTo>
                  <a:pt x="114" y="270"/>
                </a:lnTo>
                <a:lnTo>
                  <a:pt x="114" y="252"/>
                </a:lnTo>
                <a:lnTo>
                  <a:pt x="120" y="204"/>
                </a:lnTo>
                <a:lnTo>
                  <a:pt x="120" y="192"/>
                </a:lnTo>
                <a:lnTo>
                  <a:pt x="120" y="234"/>
                </a:lnTo>
                <a:lnTo>
                  <a:pt x="126" y="282"/>
                </a:lnTo>
                <a:lnTo>
                  <a:pt x="126" y="300"/>
                </a:lnTo>
                <a:lnTo>
                  <a:pt x="132" y="294"/>
                </a:lnTo>
                <a:lnTo>
                  <a:pt x="132" y="282"/>
                </a:lnTo>
                <a:lnTo>
                  <a:pt x="138" y="282"/>
                </a:lnTo>
                <a:lnTo>
                  <a:pt x="138" y="300"/>
                </a:lnTo>
                <a:lnTo>
                  <a:pt x="144" y="306"/>
                </a:lnTo>
                <a:lnTo>
                  <a:pt x="144" y="294"/>
                </a:lnTo>
                <a:lnTo>
                  <a:pt x="150" y="282"/>
                </a:lnTo>
                <a:lnTo>
                  <a:pt x="150" y="336"/>
                </a:lnTo>
                <a:lnTo>
                  <a:pt x="156" y="378"/>
                </a:lnTo>
                <a:lnTo>
                  <a:pt x="156" y="402"/>
                </a:lnTo>
                <a:lnTo>
                  <a:pt x="156" y="372"/>
                </a:lnTo>
                <a:lnTo>
                  <a:pt x="168" y="360"/>
                </a:lnTo>
                <a:lnTo>
                  <a:pt x="162" y="360"/>
                </a:lnTo>
                <a:lnTo>
                  <a:pt x="168" y="378"/>
                </a:lnTo>
                <a:lnTo>
                  <a:pt x="174" y="414"/>
                </a:lnTo>
                <a:lnTo>
                  <a:pt x="174" y="462"/>
                </a:lnTo>
                <a:lnTo>
                  <a:pt x="180" y="486"/>
                </a:lnTo>
                <a:lnTo>
                  <a:pt x="180" y="522"/>
                </a:lnTo>
                <a:lnTo>
                  <a:pt x="180" y="516"/>
                </a:lnTo>
                <a:lnTo>
                  <a:pt x="186" y="504"/>
                </a:lnTo>
                <a:lnTo>
                  <a:pt x="186" y="492"/>
                </a:lnTo>
                <a:lnTo>
                  <a:pt x="192" y="510"/>
                </a:lnTo>
                <a:lnTo>
                  <a:pt x="192" y="528"/>
                </a:lnTo>
                <a:lnTo>
                  <a:pt x="198" y="534"/>
                </a:lnTo>
                <a:lnTo>
                  <a:pt x="198" y="546"/>
                </a:lnTo>
                <a:lnTo>
                  <a:pt x="204" y="528"/>
                </a:lnTo>
                <a:lnTo>
                  <a:pt x="204" y="534"/>
                </a:lnTo>
                <a:lnTo>
                  <a:pt x="204" y="528"/>
                </a:lnTo>
                <a:lnTo>
                  <a:pt x="210" y="522"/>
                </a:lnTo>
                <a:lnTo>
                  <a:pt x="216" y="516"/>
                </a:lnTo>
                <a:lnTo>
                  <a:pt x="216" y="534"/>
                </a:lnTo>
                <a:lnTo>
                  <a:pt x="222" y="546"/>
                </a:lnTo>
                <a:lnTo>
                  <a:pt x="222" y="486"/>
                </a:lnTo>
                <a:lnTo>
                  <a:pt x="228" y="456"/>
                </a:lnTo>
                <a:lnTo>
                  <a:pt x="228" y="516"/>
                </a:lnTo>
                <a:lnTo>
                  <a:pt x="234" y="552"/>
                </a:lnTo>
                <a:lnTo>
                  <a:pt x="234" y="600"/>
                </a:lnTo>
                <a:lnTo>
                  <a:pt x="240" y="654"/>
                </a:lnTo>
                <a:lnTo>
                  <a:pt x="240" y="744"/>
                </a:lnTo>
                <a:lnTo>
                  <a:pt x="246" y="768"/>
                </a:lnTo>
                <a:lnTo>
                  <a:pt x="246" y="816"/>
                </a:lnTo>
                <a:lnTo>
                  <a:pt x="252" y="828"/>
                </a:lnTo>
                <a:lnTo>
                  <a:pt x="252" y="870"/>
                </a:lnTo>
                <a:lnTo>
                  <a:pt x="258" y="882"/>
                </a:lnTo>
                <a:lnTo>
                  <a:pt x="258" y="876"/>
                </a:lnTo>
                <a:lnTo>
                  <a:pt x="264" y="894"/>
                </a:lnTo>
                <a:lnTo>
                  <a:pt x="264" y="924"/>
                </a:lnTo>
                <a:lnTo>
                  <a:pt x="270" y="918"/>
                </a:lnTo>
                <a:lnTo>
                  <a:pt x="276" y="912"/>
                </a:lnTo>
                <a:lnTo>
                  <a:pt x="282" y="906"/>
                </a:lnTo>
                <a:lnTo>
                  <a:pt x="282" y="888"/>
                </a:lnTo>
                <a:lnTo>
                  <a:pt x="288" y="852"/>
                </a:lnTo>
                <a:lnTo>
                  <a:pt x="288" y="822"/>
                </a:lnTo>
                <a:lnTo>
                  <a:pt x="294" y="792"/>
                </a:lnTo>
                <a:lnTo>
                  <a:pt x="294" y="714"/>
                </a:lnTo>
                <a:lnTo>
                  <a:pt x="300" y="720"/>
                </a:lnTo>
                <a:lnTo>
                  <a:pt x="300" y="726"/>
                </a:lnTo>
                <a:lnTo>
                  <a:pt x="306" y="720"/>
                </a:lnTo>
                <a:lnTo>
                  <a:pt x="306" y="726"/>
                </a:lnTo>
                <a:lnTo>
                  <a:pt x="312" y="762"/>
                </a:lnTo>
                <a:lnTo>
                  <a:pt x="312" y="834"/>
                </a:lnTo>
                <a:lnTo>
                  <a:pt x="318" y="870"/>
                </a:lnTo>
                <a:lnTo>
                  <a:pt x="318" y="966"/>
                </a:lnTo>
                <a:lnTo>
                  <a:pt x="324" y="978"/>
                </a:lnTo>
                <a:lnTo>
                  <a:pt x="324" y="990"/>
                </a:lnTo>
                <a:lnTo>
                  <a:pt x="330" y="1002"/>
                </a:lnTo>
                <a:lnTo>
                  <a:pt x="330" y="1044"/>
                </a:lnTo>
                <a:lnTo>
                  <a:pt x="336" y="1062"/>
                </a:lnTo>
                <a:lnTo>
                  <a:pt x="336" y="1086"/>
                </a:lnTo>
                <a:lnTo>
                  <a:pt x="342" y="1086"/>
                </a:lnTo>
                <a:lnTo>
                  <a:pt x="348" y="1074"/>
                </a:lnTo>
                <a:lnTo>
                  <a:pt x="348" y="1026"/>
                </a:lnTo>
                <a:lnTo>
                  <a:pt x="354" y="1002"/>
                </a:lnTo>
                <a:lnTo>
                  <a:pt x="354" y="960"/>
                </a:lnTo>
                <a:lnTo>
                  <a:pt x="360" y="930"/>
                </a:lnTo>
                <a:lnTo>
                  <a:pt x="360" y="834"/>
                </a:lnTo>
                <a:lnTo>
                  <a:pt x="366" y="798"/>
                </a:lnTo>
                <a:lnTo>
                  <a:pt x="366" y="762"/>
                </a:lnTo>
                <a:lnTo>
                  <a:pt x="372" y="732"/>
                </a:lnTo>
                <a:lnTo>
                  <a:pt x="372" y="660"/>
                </a:lnTo>
                <a:lnTo>
                  <a:pt x="378" y="654"/>
                </a:lnTo>
                <a:lnTo>
                  <a:pt x="378" y="612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Freeform 41"/>
          <p:cNvSpPr>
            <a:spLocks/>
          </p:cNvSpPr>
          <p:nvPr/>
        </p:nvSpPr>
        <p:spPr bwMode="auto">
          <a:xfrm>
            <a:off x="739471" y="4198210"/>
            <a:ext cx="348869" cy="298184"/>
          </a:xfrm>
          <a:custGeom>
            <a:avLst/>
            <a:gdLst/>
            <a:ahLst/>
            <a:cxnLst>
              <a:cxn ang="0">
                <a:pos x="6" y="330"/>
              </a:cxn>
              <a:cxn ang="0">
                <a:pos x="18" y="402"/>
              </a:cxn>
              <a:cxn ang="0">
                <a:pos x="24" y="360"/>
              </a:cxn>
              <a:cxn ang="0">
                <a:pos x="36" y="480"/>
              </a:cxn>
              <a:cxn ang="0">
                <a:pos x="42" y="588"/>
              </a:cxn>
              <a:cxn ang="0">
                <a:pos x="54" y="726"/>
              </a:cxn>
              <a:cxn ang="0">
                <a:pos x="66" y="750"/>
              </a:cxn>
              <a:cxn ang="0">
                <a:pos x="72" y="630"/>
              </a:cxn>
              <a:cxn ang="0">
                <a:pos x="78" y="612"/>
              </a:cxn>
              <a:cxn ang="0">
                <a:pos x="90" y="648"/>
              </a:cxn>
              <a:cxn ang="0">
                <a:pos x="102" y="612"/>
              </a:cxn>
              <a:cxn ang="0">
                <a:pos x="108" y="546"/>
              </a:cxn>
              <a:cxn ang="0">
                <a:pos x="120" y="534"/>
              </a:cxn>
              <a:cxn ang="0">
                <a:pos x="126" y="438"/>
              </a:cxn>
              <a:cxn ang="0">
                <a:pos x="138" y="378"/>
              </a:cxn>
              <a:cxn ang="0">
                <a:pos x="144" y="408"/>
              </a:cxn>
              <a:cxn ang="0">
                <a:pos x="150" y="366"/>
              </a:cxn>
              <a:cxn ang="0">
                <a:pos x="162" y="366"/>
              </a:cxn>
              <a:cxn ang="0">
                <a:pos x="168" y="408"/>
              </a:cxn>
              <a:cxn ang="0">
                <a:pos x="174" y="402"/>
              </a:cxn>
              <a:cxn ang="0">
                <a:pos x="192" y="408"/>
              </a:cxn>
              <a:cxn ang="0">
                <a:pos x="210" y="420"/>
              </a:cxn>
              <a:cxn ang="0">
                <a:pos x="216" y="498"/>
              </a:cxn>
              <a:cxn ang="0">
                <a:pos x="222" y="678"/>
              </a:cxn>
              <a:cxn ang="0">
                <a:pos x="234" y="720"/>
              </a:cxn>
              <a:cxn ang="0">
                <a:pos x="240" y="786"/>
              </a:cxn>
              <a:cxn ang="0">
                <a:pos x="252" y="702"/>
              </a:cxn>
              <a:cxn ang="0">
                <a:pos x="264" y="582"/>
              </a:cxn>
              <a:cxn ang="0">
                <a:pos x="270" y="432"/>
              </a:cxn>
              <a:cxn ang="0">
                <a:pos x="282" y="336"/>
              </a:cxn>
              <a:cxn ang="0">
                <a:pos x="288" y="384"/>
              </a:cxn>
              <a:cxn ang="0">
                <a:pos x="300" y="360"/>
              </a:cxn>
              <a:cxn ang="0">
                <a:pos x="306" y="210"/>
              </a:cxn>
              <a:cxn ang="0">
                <a:pos x="318" y="228"/>
              </a:cxn>
              <a:cxn ang="0">
                <a:pos x="324" y="0"/>
              </a:cxn>
              <a:cxn ang="0">
                <a:pos x="330" y="132"/>
              </a:cxn>
              <a:cxn ang="0">
                <a:pos x="342" y="210"/>
              </a:cxn>
              <a:cxn ang="0">
                <a:pos x="348" y="96"/>
              </a:cxn>
              <a:cxn ang="0">
                <a:pos x="360" y="54"/>
              </a:cxn>
              <a:cxn ang="0">
                <a:pos x="366" y="42"/>
              </a:cxn>
              <a:cxn ang="0">
                <a:pos x="378" y="6"/>
              </a:cxn>
              <a:cxn ang="0">
                <a:pos x="384" y="36"/>
              </a:cxn>
            </a:cxnLst>
            <a:rect l="0" t="0" r="r" b="b"/>
            <a:pathLst>
              <a:path w="390" h="786">
                <a:moveTo>
                  <a:pt x="0" y="312"/>
                </a:moveTo>
                <a:lnTo>
                  <a:pt x="6" y="300"/>
                </a:lnTo>
                <a:lnTo>
                  <a:pt x="6" y="330"/>
                </a:lnTo>
                <a:lnTo>
                  <a:pt x="12" y="384"/>
                </a:lnTo>
                <a:lnTo>
                  <a:pt x="12" y="420"/>
                </a:lnTo>
                <a:lnTo>
                  <a:pt x="18" y="402"/>
                </a:lnTo>
                <a:lnTo>
                  <a:pt x="18" y="300"/>
                </a:lnTo>
                <a:lnTo>
                  <a:pt x="24" y="276"/>
                </a:lnTo>
                <a:lnTo>
                  <a:pt x="24" y="360"/>
                </a:lnTo>
                <a:lnTo>
                  <a:pt x="30" y="414"/>
                </a:lnTo>
                <a:lnTo>
                  <a:pt x="30" y="450"/>
                </a:lnTo>
                <a:lnTo>
                  <a:pt x="36" y="480"/>
                </a:lnTo>
                <a:lnTo>
                  <a:pt x="36" y="504"/>
                </a:lnTo>
                <a:lnTo>
                  <a:pt x="42" y="528"/>
                </a:lnTo>
                <a:lnTo>
                  <a:pt x="42" y="588"/>
                </a:lnTo>
                <a:lnTo>
                  <a:pt x="48" y="636"/>
                </a:lnTo>
                <a:lnTo>
                  <a:pt x="48" y="714"/>
                </a:lnTo>
                <a:lnTo>
                  <a:pt x="54" y="726"/>
                </a:lnTo>
                <a:lnTo>
                  <a:pt x="60" y="732"/>
                </a:lnTo>
                <a:lnTo>
                  <a:pt x="60" y="756"/>
                </a:lnTo>
                <a:lnTo>
                  <a:pt x="66" y="750"/>
                </a:lnTo>
                <a:lnTo>
                  <a:pt x="66" y="714"/>
                </a:lnTo>
                <a:lnTo>
                  <a:pt x="72" y="666"/>
                </a:lnTo>
                <a:lnTo>
                  <a:pt x="72" y="630"/>
                </a:lnTo>
                <a:lnTo>
                  <a:pt x="78" y="636"/>
                </a:lnTo>
                <a:lnTo>
                  <a:pt x="78" y="642"/>
                </a:lnTo>
                <a:lnTo>
                  <a:pt x="78" y="612"/>
                </a:lnTo>
                <a:lnTo>
                  <a:pt x="84" y="600"/>
                </a:lnTo>
                <a:lnTo>
                  <a:pt x="84" y="672"/>
                </a:lnTo>
                <a:lnTo>
                  <a:pt x="90" y="648"/>
                </a:lnTo>
                <a:lnTo>
                  <a:pt x="90" y="618"/>
                </a:lnTo>
                <a:lnTo>
                  <a:pt x="96" y="606"/>
                </a:lnTo>
                <a:lnTo>
                  <a:pt x="102" y="612"/>
                </a:lnTo>
                <a:lnTo>
                  <a:pt x="102" y="588"/>
                </a:lnTo>
                <a:lnTo>
                  <a:pt x="108" y="570"/>
                </a:lnTo>
                <a:lnTo>
                  <a:pt x="108" y="546"/>
                </a:lnTo>
                <a:lnTo>
                  <a:pt x="114" y="552"/>
                </a:lnTo>
                <a:lnTo>
                  <a:pt x="114" y="540"/>
                </a:lnTo>
                <a:lnTo>
                  <a:pt x="120" y="534"/>
                </a:lnTo>
                <a:lnTo>
                  <a:pt x="120" y="528"/>
                </a:lnTo>
                <a:lnTo>
                  <a:pt x="126" y="504"/>
                </a:lnTo>
                <a:lnTo>
                  <a:pt x="126" y="438"/>
                </a:lnTo>
                <a:lnTo>
                  <a:pt x="132" y="402"/>
                </a:lnTo>
                <a:lnTo>
                  <a:pt x="132" y="384"/>
                </a:lnTo>
                <a:lnTo>
                  <a:pt x="138" y="378"/>
                </a:lnTo>
                <a:lnTo>
                  <a:pt x="138" y="384"/>
                </a:lnTo>
                <a:lnTo>
                  <a:pt x="144" y="402"/>
                </a:lnTo>
                <a:lnTo>
                  <a:pt x="144" y="408"/>
                </a:lnTo>
                <a:lnTo>
                  <a:pt x="144" y="396"/>
                </a:lnTo>
                <a:lnTo>
                  <a:pt x="150" y="390"/>
                </a:lnTo>
                <a:lnTo>
                  <a:pt x="150" y="366"/>
                </a:lnTo>
                <a:lnTo>
                  <a:pt x="156" y="360"/>
                </a:lnTo>
                <a:lnTo>
                  <a:pt x="156" y="372"/>
                </a:lnTo>
                <a:lnTo>
                  <a:pt x="162" y="366"/>
                </a:lnTo>
                <a:lnTo>
                  <a:pt x="162" y="378"/>
                </a:lnTo>
                <a:lnTo>
                  <a:pt x="168" y="396"/>
                </a:lnTo>
                <a:lnTo>
                  <a:pt x="168" y="408"/>
                </a:lnTo>
                <a:lnTo>
                  <a:pt x="174" y="402"/>
                </a:lnTo>
                <a:lnTo>
                  <a:pt x="174" y="396"/>
                </a:lnTo>
                <a:lnTo>
                  <a:pt x="174" y="402"/>
                </a:lnTo>
                <a:lnTo>
                  <a:pt x="180" y="402"/>
                </a:lnTo>
                <a:lnTo>
                  <a:pt x="186" y="402"/>
                </a:lnTo>
                <a:lnTo>
                  <a:pt x="192" y="408"/>
                </a:lnTo>
                <a:lnTo>
                  <a:pt x="198" y="414"/>
                </a:lnTo>
                <a:lnTo>
                  <a:pt x="198" y="420"/>
                </a:lnTo>
                <a:lnTo>
                  <a:pt x="210" y="420"/>
                </a:lnTo>
                <a:lnTo>
                  <a:pt x="204" y="420"/>
                </a:lnTo>
                <a:lnTo>
                  <a:pt x="210" y="462"/>
                </a:lnTo>
                <a:lnTo>
                  <a:pt x="216" y="498"/>
                </a:lnTo>
                <a:lnTo>
                  <a:pt x="216" y="570"/>
                </a:lnTo>
                <a:lnTo>
                  <a:pt x="222" y="624"/>
                </a:lnTo>
                <a:lnTo>
                  <a:pt x="222" y="678"/>
                </a:lnTo>
                <a:lnTo>
                  <a:pt x="228" y="690"/>
                </a:lnTo>
                <a:lnTo>
                  <a:pt x="228" y="702"/>
                </a:lnTo>
                <a:lnTo>
                  <a:pt x="234" y="720"/>
                </a:lnTo>
                <a:lnTo>
                  <a:pt x="234" y="762"/>
                </a:lnTo>
                <a:lnTo>
                  <a:pt x="246" y="786"/>
                </a:lnTo>
                <a:lnTo>
                  <a:pt x="240" y="786"/>
                </a:lnTo>
                <a:lnTo>
                  <a:pt x="246" y="774"/>
                </a:lnTo>
                <a:lnTo>
                  <a:pt x="252" y="750"/>
                </a:lnTo>
                <a:lnTo>
                  <a:pt x="252" y="702"/>
                </a:lnTo>
                <a:lnTo>
                  <a:pt x="258" y="684"/>
                </a:lnTo>
                <a:lnTo>
                  <a:pt x="258" y="630"/>
                </a:lnTo>
                <a:lnTo>
                  <a:pt x="264" y="582"/>
                </a:lnTo>
                <a:lnTo>
                  <a:pt x="264" y="498"/>
                </a:lnTo>
                <a:lnTo>
                  <a:pt x="270" y="462"/>
                </a:lnTo>
                <a:lnTo>
                  <a:pt x="270" y="432"/>
                </a:lnTo>
                <a:lnTo>
                  <a:pt x="276" y="402"/>
                </a:lnTo>
                <a:lnTo>
                  <a:pt x="276" y="354"/>
                </a:lnTo>
                <a:lnTo>
                  <a:pt x="282" y="336"/>
                </a:lnTo>
                <a:lnTo>
                  <a:pt x="282" y="300"/>
                </a:lnTo>
                <a:lnTo>
                  <a:pt x="288" y="300"/>
                </a:lnTo>
                <a:lnTo>
                  <a:pt x="288" y="384"/>
                </a:lnTo>
                <a:lnTo>
                  <a:pt x="294" y="420"/>
                </a:lnTo>
                <a:lnTo>
                  <a:pt x="294" y="402"/>
                </a:lnTo>
                <a:lnTo>
                  <a:pt x="300" y="360"/>
                </a:lnTo>
                <a:lnTo>
                  <a:pt x="300" y="252"/>
                </a:lnTo>
                <a:lnTo>
                  <a:pt x="306" y="228"/>
                </a:lnTo>
                <a:lnTo>
                  <a:pt x="306" y="210"/>
                </a:lnTo>
                <a:lnTo>
                  <a:pt x="312" y="192"/>
                </a:lnTo>
                <a:lnTo>
                  <a:pt x="312" y="216"/>
                </a:lnTo>
                <a:lnTo>
                  <a:pt x="318" y="228"/>
                </a:lnTo>
                <a:lnTo>
                  <a:pt x="318" y="126"/>
                </a:lnTo>
                <a:lnTo>
                  <a:pt x="324" y="54"/>
                </a:lnTo>
                <a:lnTo>
                  <a:pt x="324" y="0"/>
                </a:lnTo>
                <a:lnTo>
                  <a:pt x="324" y="30"/>
                </a:lnTo>
                <a:lnTo>
                  <a:pt x="330" y="72"/>
                </a:lnTo>
                <a:lnTo>
                  <a:pt x="330" y="132"/>
                </a:lnTo>
                <a:lnTo>
                  <a:pt x="336" y="168"/>
                </a:lnTo>
                <a:lnTo>
                  <a:pt x="336" y="198"/>
                </a:lnTo>
                <a:lnTo>
                  <a:pt x="342" y="210"/>
                </a:lnTo>
                <a:lnTo>
                  <a:pt x="342" y="192"/>
                </a:lnTo>
                <a:lnTo>
                  <a:pt x="348" y="174"/>
                </a:lnTo>
                <a:lnTo>
                  <a:pt x="348" y="96"/>
                </a:lnTo>
                <a:lnTo>
                  <a:pt x="354" y="72"/>
                </a:lnTo>
                <a:lnTo>
                  <a:pt x="354" y="60"/>
                </a:lnTo>
                <a:lnTo>
                  <a:pt x="360" y="54"/>
                </a:lnTo>
                <a:lnTo>
                  <a:pt x="360" y="72"/>
                </a:lnTo>
                <a:lnTo>
                  <a:pt x="366" y="72"/>
                </a:lnTo>
                <a:lnTo>
                  <a:pt x="366" y="42"/>
                </a:lnTo>
                <a:lnTo>
                  <a:pt x="372" y="30"/>
                </a:lnTo>
                <a:lnTo>
                  <a:pt x="372" y="12"/>
                </a:lnTo>
                <a:lnTo>
                  <a:pt x="378" y="6"/>
                </a:lnTo>
                <a:lnTo>
                  <a:pt x="378" y="18"/>
                </a:lnTo>
                <a:lnTo>
                  <a:pt x="384" y="24"/>
                </a:lnTo>
                <a:lnTo>
                  <a:pt x="384" y="36"/>
                </a:lnTo>
                <a:lnTo>
                  <a:pt x="390" y="48"/>
                </a:lnTo>
                <a:lnTo>
                  <a:pt x="390" y="6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Freeform 42"/>
          <p:cNvSpPr>
            <a:spLocks/>
          </p:cNvSpPr>
          <p:nvPr/>
        </p:nvSpPr>
        <p:spPr bwMode="auto">
          <a:xfrm>
            <a:off x="1088340" y="4198209"/>
            <a:ext cx="348869" cy="286804"/>
          </a:xfrm>
          <a:custGeom>
            <a:avLst/>
            <a:gdLst/>
            <a:ahLst/>
            <a:cxnLst>
              <a:cxn ang="0">
                <a:pos x="12" y="60"/>
              </a:cxn>
              <a:cxn ang="0">
                <a:pos x="24" y="168"/>
              </a:cxn>
              <a:cxn ang="0">
                <a:pos x="30" y="198"/>
              </a:cxn>
              <a:cxn ang="0">
                <a:pos x="36" y="210"/>
              </a:cxn>
              <a:cxn ang="0">
                <a:pos x="48" y="228"/>
              </a:cxn>
              <a:cxn ang="0">
                <a:pos x="54" y="228"/>
              </a:cxn>
              <a:cxn ang="0">
                <a:pos x="66" y="132"/>
              </a:cxn>
              <a:cxn ang="0">
                <a:pos x="72" y="102"/>
              </a:cxn>
              <a:cxn ang="0">
                <a:pos x="84" y="102"/>
              </a:cxn>
              <a:cxn ang="0">
                <a:pos x="90" y="156"/>
              </a:cxn>
              <a:cxn ang="0">
                <a:pos x="102" y="114"/>
              </a:cxn>
              <a:cxn ang="0">
                <a:pos x="108" y="6"/>
              </a:cxn>
              <a:cxn ang="0">
                <a:pos x="120" y="42"/>
              </a:cxn>
              <a:cxn ang="0">
                <a:pos x="132" y="126"/>
              </a:cxn>
              <a:cxn ang="0">
                <a:pos x="144" y="174"/>
              </a:cxn>
              <a:cxn ang="0">
                <a:pos x="150" y="150"/>
              </a:cxn>
              <a:cxn ang="0">
                <a:pos x="162" y="138"/>
              </a:cxn>
              <a:cxn ang="0">
                <a:pos x="168" y="84"/>
              </a:cxn>
              <a:cxn ang="0">
                <a:pos x="180" y="18"/>
              </a:cxn>
              <a:cxn ang="0">
                <a:pos x="186" y="228"/>
              </a:cxn>
              <a:cxn ang="0">
                <a:pos x="198" y="276"/>
              </a:cxn>
              <a:cxn ang="0">
                <a:pos x="204" y="312"/>
              </a:cxn>
              <a:cxn ang="0">
                <a:pos x="216" y="480"/>
              </a:cxn>
              <a:cxn ang="0">
                <a:pos x="222" y="600"/>
              </a:cxn>
              <a:cxn ang="0">
                <a:pos x="234" y="714"/>
              </a:cxn>
              <a:cxn ang="0">
                <a:pos x="240" y="756"/>
              </a:cxn>
              <a:cxn ang="0">
                <a:pos x="252" y="714"/>
              </a:cxn>
              <a:cxn ang="0">
                <a:pos x="258" y="642"/>
              </a:cxn>
              <a:cxn ang="0">
                <a:pos x="264" y="672"/>
              </a:cxn>
              <a:cxn ang="0">
                <a:pos x="276" y="618"/>
              </a:cxn>
              <a:cxn ang="0">
                <a:pos x="282" y="588"/>
              </a:cxn>
              <a:cxn ang="0">
                <a:pos x="294" y="552"/>
              </a:cxn>
              <a:cxn ang="0">
                <a:pos x="306" y="504"/>
              </a:cxn>
              <a:cxn ang="0">
                <a:pos x="312" y="396"/>
              </a:cxn>
              <a:cxn ang="0">
                <a:pos x="318" y="384"/>
              </a:cxn>
              <a:cxn ang="0">
                <a:pos x="330" y="474"/>
              </a:cxn>
              <a:cxn ang="0">
                <a:pos x="336" y="558"/>
              </a:cxn>
              <a:cxn ang="0">
                <a:pos x="342" y="576"/>
              </a:cxn>
              <a:cxn ang="0">
                <a:pos x="354" y="618"/>
              </a:cxn>
              <a:cxn ang="0">
                <a:pos x="366" y="588"/>
              </a:cxn>
              <a:cxn ang="0">
                <a:pos x="378" y="492"/>
              </a:cxn>
              <a:cxn ang="0">
                <a:pos x="384" y="384"/>
              </a:cxn>
            </a:cxnLst>
            <a:rect l="0" t="0" r="r" b="b"/>
            <a:pathLst>
              <a:path w="390" h="756">
                <a:moveTo>
                  <a:pt x="0" y="66"/>
                </a:moveTo>
                <a:lnTo>
                  <a:pt x="6" y="60"/>
                </a:lnTo>
                <a:lnTo>
                  <a:pt x="12" y="60"/>
                </a:lnTo>
                <a:lnTo>
                  <a:pt x="18" y="96"/>
                </a:lnTo>
                <a:lnTo>
                  <a:pt x="18" y="144"/>
                </a:lnTo>
                <a:lnTo>
                  <a:pt x="24" y="168"/>
                </a:lnTo>
                <a:lnTo>
                  <a:pt x="24" y="192"/>
                </a:lnTo>
                <a:lnTo>
                  <a:pt x="24" y="180"/>
                </a:lnTo>
                <a:lnTo>
                  <a:pt x="30" y="198"/>
                </a:lnTo>
                <a:lnTo>
                  <a:pt x="30" y="228"/>
                </a:lnTo>
                <a:lnTo>
                  <a:pt x="36" y="234"/>
                </a:lnTo>
                <a:lnTo>
                  <a:pt x="36" y="210"/>
                </a:lnTo>
                <a:lnTo>
                  <a:pt x="42" y="216"/>
                </a:lnTo>
                <a:lnTo>
                  <a:pt x="42" y="228"/>
                </a:lnTo>
                <a:lnTo>
                  <a:pt x="48" y="228"/>
                </a:lnTo>
                <a:lnTo>
                  <a:pt x="48" y="270"/>
                </a:lnTo>
                <a:lnTo>
                  <a:pt x="54" y="246"/>
                </a:lnTo>
                <a:lnTo>
                  <a:pt x="54" y="228"/>
                </a:lnTo>
                <a:lnTo>
                  <a:pt x="60" y="234"/>
                </a:lnTo>
                <a:lnTo>
                  <a:pt x="60" y="144"/>
                </a:lnTo>
                <a:lnTo>
                  <a:pt x="66" y="132"/>
                </a:lnTo>
                <a:lnTo>
                  <a:pt x="66" y="114"/>
                </a:lnTo>
                <a:lnTo>
                  <a:pt x="78" y="102"/>
                </a:lnTo>
                <a:lnTo>
                  <a:pt x="72" y="102"/>
                </a:lnTo>
                <a:lnTo>
                  <a:pt x="78" y="114"/>
                </a:lnTo>
                <a:lnTo>
                  <a:pt x="84" y="108"/>
                </a:lnTo>
                <a:lnTo>
                  <a:pt x="84" y="102"/>
                </a:lnTo>
                <a:lnTo>
                  <a:pt x="84" y="114"/>
                </a:lnTo>
                <a:lnTo>
                  <a:pt x="90" y="132"/>
                </a:lnTo>
                <a:lnTo>
                  <a:pt x="90" y="156"/>
                </a:lnTo>
                <a:lnTo>
                  <a:pt x="96" y="162"/>
                </a:lnTo>
                <a:lnTo>
                  <a:pt x="96" y="138"/>
                </a:lnTo>
                <a:lnTo>
                  <a:pt x="102" y="114"/>
                </a:lnTo>
                <a:lnTo>
                  <a:pt x="102" y="48"/>
                </a:lnTo>
                <a:lnTo>
                  <a:pt x="108" y="30"/>
                </a:lnTo>
                <a:lnTo>
                  <a:pt x="108" y="6"/>
                </a:lnTo>
                <a:lnTo>
                  <a:pt x="114" y="0"/>
                </a:lnTo>
                <a:lnTo>
                  <a:pt x="114" y="24"/>
                </a:lnTo>
                <a:lnTo>
                  <a:pt x="120" y="42"/>
                </a:lnTo>
                <a:lnTo>
                  <a:pt x="126" y="54"/>
                </a:lnTo>
                <a:lnTo>
                  <a:pt x="126" y="120"/>
                </a:lnTo>
                <a:lnTo>
                  <a:pt x="132" y="126"/>
                </a:lnTo>
                <a:lnTo>
                  <a:pt x="138" y="138"/>
                </a:lnTo>
                <a:lnTo>
                  <a:pt x="138" y="162"/>
                </a:lnTo>
                <a:lnTo>
                  <a:pt x="144" y="174"/>
                </a:lnTo>
                <a:lnTo>
                  <a:pt x="144" y="168"/>
                </a:lnTo>
                <a:lnTo>
                  <a:pt x="150" y="162"/>
                </a:lnTo>
                <a:lnTo>
                  <a:pt x="150" y="150"/>
                </a:lnTo>
                <a:lnTo>
                  <a:pt x="156" y="156"/>
                </a:lnTo>
                <a:lnTo>
                  <a:pt x="156" y="150"/>
                </a:lnTo>
                <a:lnTo>
                  <a:pt x="162" y="138"/>
                </a:lnTo>
                <a:lnTo>
                  <a:pt x="162" y="120"/>
                </a:lnTo>
                <a:lnTo>
                  <a:pt x="168" y="114"/>
                </a:lnTo>
                <a:lnTo>
                  <a:pt x="168" y="84"/>
                </a:lnTo>
                <a:lnTo>
                  <a:pt x="174" y="48"/>
                </a:lnTo>
                <a:lnTo>
                  <a:pt x="174" y="6"/>
                </a:lnTo>
                <a:lnTo>
                  <a:pt x="180" y="18"/>
                </a:lnTo>
                <a:lnTo>
                  <a:pt x="180" y="144"/>
                </a:lnTo>
                <a:lnTo>
                  <a:pt x="186" y="186"/>
                </a:lnTo>
                <a:lnTo>
                  <a:pt x="186" y="228"/>
                </a:lnTo>
                <a:lnTo>
                  <a:pt x="192" y="258"/>
                </a:lnTo>
                <a:lnTo>
                  <a:pt x="192" y="282"/>
                </a:lnTo>
                <a:lnTo>
                  <a:pt x="198" y="276"/>
                </a:lnTo>
                <a:lnTo>
                  <a:pt x="198" y="270"/>
                </a:lnTo>
                <a:lnTo>
                  <a:pt x="204" y="276"/>
                </a:lnTo>
                <a:lnTo>
                  <a:pt x="204" y="312"/>
                </a:lnTo>
                <a:lnTo>
                  <a:pt x="210" y="360"/>
                </a:lnTo>
                <a:lnTo>
                  <a:pt x="210" y="450"/>
                </a:lnTo>
                <a:lnTo>
                  <a:pt x="216" y="480"/>
                </a:lnTo>
                <a:lnTo>
                  <a:pt x="216" y="504"/>
                </a:lnTo>
                <a:lnTo>
                  <a:pt x="222" y="528"/>
                </a:lnTo>
                <a:lnTo>
                  <a:pt x="222" y="600"/>
                </a:lnTo>
                <a:lnTo>
                  <a:pt x="228" y="660"/>
                </a:lnTo>
                <a:lnTo>
                  <a:pt x="228" y="690"/>
                </a:lnTo>
                <a:lnTo>
                  <a:pt x="234" y="714"/>
                </a:lnTo>
                <a:lnTo>
                  <a:pt x="234" y="726"/>
                </a:lnTo>
                <a:lnTo>
                  <a:pt x="240" y="732"/>
                </a:lnTo>
                <a:lnTo>
                  <a:pt x="240" y="756"/>
                </a:lnTo>
                <a:lnTo>
                  <a:pt x="246" y="750"/>
                </a:lnTo>
                <a:lnTo>
                  <a:pt x="246" y="738"/>
                </a:lnTo>
                <a:lnTo>
                  <a:pt x="252" y="714"/>
                </a:lnTo>
                <a:lnTo>
                  <a:pt x="252" y="630"/>
                </a:lnTo>
                <a:lnTo>
                  <a:pt x="258" y="636"/>
                </a:lnTo>
                <a:lnTo>
                  <a:pt x="258" y="642"/>
                </a:lnTo>
                <a:lnTo>
                  <a:pt x="258" y="612"/>
                </a:lnTo>
                <a:lnTo>
                  <a:pt x="264" y="600"/>
                </a:lnTo>
                <a:lnTo>
                  <a:pt x="264" y="672"/>
                </a:lnTo>
                <a:lnTo>
                  <a:pt x="270" y="648"/>
                </a:lnTo>
                <a:lnTo>
                  <a:pt x="270" y="642"/>
                </a:lnTo>
                <a:lnTo>
                  <a:pt x="276" y="618"/>
                </a:lnTo>
                <a:lnTo>
                  <a:pt x="276" y="606"/>
                </a:lnTo>
                <a:lnTo>
                  <a:pt x="282" y="612"/>
                </a:lnTo>
                <a:lnTo>
                  <a:pt x="282" y="588"/>
                </a:lnTo>
                <a:lnTo>
                  <a:pt x="288" y="570"/>
                </a:lnTo>
                <a:lnTo>
                  <a:pt x="288" y="546"/>
                </a:lnTo>
                <a:lnTo>
                  <a:pt x="294" y="552"/>
                </a:lnTo>
                <a:lnTo>
                  <a:pt x="300" y="540"/>
                </a:lnTo>
                <a:lnTo>
                  <a:pt x="300" y="528"/>
                </a:lnTo>
                <a:lnTo>
                  <a:pt x="306" y="504"/>
                </a:lnTo>
                <a:lnTo>
                  <a:pt x="306" y="438"/>
                </a:lnTo>
                <a:lnTo>
                  <a:pt x="312" y="402"/>
                </a:lnTo>
                <a:lnTo>
                  <a:pt x="312" y="396"/>
                </a:lnTo>
                <a:lnTo>
                  <a:pt x="318" y="384"/>
                </a:lnTo>
                <a:lnTo>
                  <a:pt x="318" y="378"/>
                </a:lnTo>
                <a:lnTo>
                  <a:pt x="318" y="384"/>
                </a:lnTo>
                <a:lnTo>
                  <a:pt x="324" y="402"/>
                </a:lnTo>
                <a:lnTo>
                  <a:pt x="324" y="444"/>
                </a:lnTo>
                <a:lnTo>
                  <a:pt x="330" y="474"/>
                </a:lnTo>
                <a:lnTo>
                  <a:pt x="330" y="516"/>
                </a:lnTo>
                <a:lnTo>
                  <a:pt x="336" y="528"/>
                </a:lnTo>
                <a:lnTo>
                  <a:pt x="336" y="558"/>
                </a:lnTo>
                <a:lnTo>
                  <a:pt x="342" y="576"/>
                </a:lnTo>
                <a:lnTo>
                  <a:pt x="342" y="582"/>
                </a:lnTo>
                <a:lnTo>
                  <a:pt x="342" y="576"/>
                </a:lnTo>
                <a:lnTo>
                  <a:pt x="348" y="594"/>
                </a:lnTo>
                <a:lnTo>
                  <a:pt x="348" y="624"/>
                </a:lnTo>
                <a:lnTo>
                  <a:pt x="354" y="618"/>
                </a:lnTo>
                <a:lnTo>
                  <a:pt x="360" y="612"/>
                </a:lnTo>
                <a:lnTo>
                  <a:pt x="366" y="606"/>
                </a:lnTo>
                <a:lnTo>
                  <a:pt x="366" y="588"/>
                </a:lnTo>
                <a:lnTo>
                  <a:pt x="372" y="552"/>
                </a:lnTo>
                <a:lnTo>
                  <a:pt x="372" y="522"/>
                </a:lnTo>
                <a:lnTo>
                  <a:pt x="378" y="492"/>
                </a:lnTo>
                <a:lnTo>
                  <a:pt x="378" y="450"/>
                </a:lnTo>
                <a:lnTo>
                  <a:pt x="384" y="402"/>
                </a:lnTo>
                <a:lnTo>
                  <a:pt x="384" y="384"/>
                </a:lnTo>
                <a:lnTo>
                  <a:pt x="390" y="378"/>
                </a:lnTo>
                <a:lnTo>
                  <a:pt x="390" y="348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Freeform 43"/>
          <p:cNvSpPr>
            <a:spLocks/>
          </p:cNvSpPr>
          <p:nvPr/>
        </p:nvSpPr>
        <p:spPr bwMode="auto">
          <a:xfrm>
            <a:off x="1437208" y="4013835"/>
            <a:ext cx="354236" cy="339157"/>
          </a:xfrm>
          <a:custGeom>
            <a:avLst/>
            <a:gdLst/>
            <a:ahLst/>
            <a:cxnLst>
              <a:cxn ang="0">
                <a:pos x="6" y="864"/>
              </a:cxn>
              <a:cxn ang="0">
                <a:pos x="18" y="858"/>
              </a:cxn>
              <a:cxn ang="0">
                <a:pos x="24" y="726"/>
              </a:cxn>
              <a:cxn ang="0">
                <a:pos x="36" y="750"/>
              </a:cxn>
              <a:cxn ang="0">
                <a:pos x="42" y="666"/>
              </a:cxn>
              <a:cxn ang="0">
                <a:pos x="54" y="708"/>
              </a:cxn>
              <a:cxn ang="0">
                <a:pos x="60" y="696"/>
              </a:cxn>
              <a:cxn ang="0">
                <a:pos x="72" y="582"/>
              </a:cxn>
              <a:cxn ang="0">
                <a:pos x="78" y="546"/>
              </a:cxn>
              <a:cxn ang="0">
                <a:pos x="90" y="516"/>
              </a:cxn>
              <a:cxn ang="0">
                <a:pos x="102" y="516"/>
              </a:cxn>
              <a:cxn ang="0">
                <a:pos x="108" y="564"/>
              </a:cxn>
              <a:cxn ang="0">
                <a:pos x="120" y="480"/>
              </a:cxn>
              <a:cxn ang="0">
                <a:pos x="126" y="594"/>
              </a:cxn>
              <a:cxn ang="0">
                <a:pos x="138" y="678"/>
              </a:cxn>
              <a:cxn ang="0">
                <a:pos x="144" y="720"/>
              </a:cxn>
              <a:cxn ang="0">
                <a:pos x="150" y="726"/>
              </a:cxn>
              <a:cxn ang="0">
                <a:pos x="162" y="648"/>
              </a:cxn>
              <a:cxn ang="0">
                <a:pos x="168" y="420"/>
              </a:cxn>
              <a:cxn ang="0">
                <a:pos x="180" y="246"/>
              </a:cxn>
              <a:cxn ang="0">
                <a:pos x="186" y="90"/>
              </a:cxn>
              <a:cxn ang="0">
                <a:pos x="198" y="36"/>
              </a:cxn>
              <a:cxn ang="0">
                <a:pos x="204" y="0"/>
              </a:cxn>
              <a:cxn ang="0">
                <a:pos x="216" y="144"/>
              </a:cxn>
              <a:cxn ang="0">
                <a:pos x="222" y="234"/>
              </a:cxn>
              <a:cxn ang="0">
                <a:pos x="234" y="174"/>
              </a:cxn>
              <a:cxn ang="0">
                <a:pos x="240" y="282"/>
              </a:cxn>
              <a:cxn ang="0">
                <a:pos x="252" y="258"/>
              </a:cxn>
              <a:cxn ang="0">
                <a:pos x="258" y="246"/>
              </a:cxn>
              <a:cxn ang="0">
                <a:pos x="270" y="300"/>
              </a:cxn>
              <a:cxn ang="0">
                <a:pos x="276" y="330"/>
              </a:cxn>
              <a:cxn ang="0">
                <a:pos x="288" y="330"/>
              </a:cxn>
              <a:cxn ang="0">
                <a:pos x="300" y="366"/>
              </a:cxn>
              <a:cxn ang="0">
                <a:pos x="312" y="420"/>
              </a:cxn>
              <a:cxn ang="0">
                <a:pos x="318" y="384"/>
              </a:cxn>
              <a:cxn ang="0">
                <a:pos x="324" y="366"/>
              </a:cxn>
              <a:cxn ang="0">
                <a:pos x="336" y="456"/>
              </a:cxn>
              <a:cxn ang="0">
                <a:pos x="348" y="450"/>
              </a:cxn>
              <a:cxn ang="0">
                <a:pos x="360" y="492"/>
              </a:cxn>
              <a:cxn ang="0">
                <a:pos x="372" y="582"/>
              </a:cxn>
              <a:cxn ang="0">
                <a:pos x="378" y="618"/>
              </a:cxn>
              <a:cxn ang="0">
                <a:pos x="390" y="690"/>
              </a:cxn>
            </a:cxnLst>
            <a:rect l="0" t="0" r="r" b="b"/>
            <a:pathLst>
              <a:path w="396" h="894">
                <a:moveTo>
                  <a:pt x="0" y="834"/>
                </a:moveTo>
                <a:lnTo>
                  <a:pt x="6" y="816"/>
                </a:lnTo>
                <a:lnTo>
                  <a:pt x="6" y="864"/>
                </a:lnTo>
                <a:lnTo>
                  <a:pt x="12" y="894"/>
                </a:lnTo>
                <a:lnTo>
                  <a:pt x="12" y="888"/>
                </a:lnTo>
                <a:lnTo>
                  <a:pt x="18" y="858"/>
                </a:lnTo>
                <a:lnTo>
                  <a:pt x="18" y="798"/>
                </a:lnTo>
                <a:lnTo>
                  <a:pt x="24" y="756"/>
                </a:lnTo>
                <a:lnTo>
                  <a:pt x="24" y="726"/>
                </a:lnTo>
                <a:lnTo>
                  <a:pt x="30" y="738"/>
                </a:lnTo>
                <a:lnTo>
                  <a:pt x="30" y="756"/>
                </a:lnTo>
                <a:lnTo>
                  <a:pt x="36" y="750"/>
                </a:lnTo>
                <a:lnTo>
                  <a:pt x="36" y="732"/>
                </a:lnTo>
                <a:lnTo>
                  <a:pt x="42" y="720"/>
                </a:lnTo>
                <a:lnTo>
                  <a:pt x="42" y="666"/>
                </a:lnTo>
                <a:lnTo>
                  <a:pt x="48" y="678"/>
                </a:lnTo>
                <a:lnTo>
                  <a:pt x="48" y="702"/>
                </a:lnTo>
                <a:lnTo>
                  <a:pt x="54" y="708"/>
                </a:lnTo>
                <a:lnTo>
                  <a:pt x="54" y="714"/>
                </a:lnTo>
                <a:lnTo>
                  <a:pt x="60" y="708"/>
                </a:lnTo>
                <a:lnTo>
                  <a:pt x="60" y="696"/>
                </a:lnTo>
                <a:lnTo>
                  <a:pt x="66" y="666"/>
                </a:lnTo>
                <a:lnTo>
                  <a:pt x="66" y="612"/>
                </a:lnTo>
                <a:lnTo>
                  <a:pt x="72" y="582"/>
                </a:lnTo>
                <a:lnTo>
                  <a:pt x="72" y="570"/>
                </a:lnTo>
                <a:lnTo>
                  <a:pt x="78" y="552"/>
                </a:lnTo>
                <a:lnTo>
                  <a:pt x="78" y="546"/>
                </a:lnTo>
                <a:lnTo>
                  <a:pt x="84" y="534"/>
                </a:lnTo>
                <a:lnTo>
                  <a:pt x="90" y="522"/>
                </a:lnTo>
                <a:lnTo>
                  <a:pt x="90" y="516"/>
                </a:lnTo>
                <a:lnTo>
                  <a:pt x="96" y="498"/>
                </a:lnTo>
                <a:lnTo>
                  <a:pt x="96" y="504"/>
                </a:lnTo>
                <a:lnTo>
                  <a:pt x="102" y="516"/>
                </a:lnTo>
                <a:lnTo>
                  <a:pt x="102" y="570"/>
                </a:lnTo>
                <a:lnTo>
                  <a:pt x="108" y="588"/>
                </a:lnTo>
                <a:lnTo>
                  <a:pt x="108" y="564"/>
                </a:lnTo>
                <a:lnTo>
                  <a:pt x="114" y="552"/>
                </a:lnTo>
                <a:lnTo>
                  <a:pt x="114" y="486"/>
                </a:lnTo>
                <a:lnTo>
                  <a:pt x="120" y="480"/>
                </a:lnTo>
                <a:lnTo>
                  <a:pt x="120" y="486"/>
                </a:lnTo>
                <a:lnTo>
                  <a:pt x="126" y="492"/>
                </a:lnTo>
                <a:lnTo>
                  <a:pt x="126" y="594"/>
                </a:lnTo>
                <a:lnTo>
                  <a:pt x="132" y="612"/>
                </a:lnTo>
                <a:lnTo>
                  <a:pt x="132" y="654"/>
                </a:lnTo>
                <a:lnTo>
                  <a:pt x="138" y="678"/>
                </a:lnTo>
                <a:lnTo>
                  <a:pt x="138" y="714"/>
                </a:lnTo>
                <a:lnTo>
                  <a:pt x="144" y="732"/>
                </a:lnTo>
                <a:lnTo>
                  <a:pt x="144" y="720"/>
                </a:lnTo>
                <a:lnTo>
                  <a:pt x="150" y="726"/>
                </a:lnTo>
                <a:lnTo>
                  <a:pt x="150" y="720"/>
                </a:lnTo>
                <a:lnTo>
                  <a:pt x="150" y="726"/>
                </a:lnTo>
                <a:lnTo>
                  <a:pt x="156" y="720"/>
                </a:lnTo>
                <a:lnTo>
                  <a:pt x="156" y="678"/>
                </a:lnTo>
                <a:lnTo>
                  <a:pt x="162" y="648"/>
                </a:lnTo>
                <a:lnTo>
                  <a:pt x="162" y="600"/>
                </a:lnTo>
                <a:lnTo>
                  <a:pt x="168" y="540"/>
                </a:lnTo>
                <a:lnTo>
                  <a:pt x="168" y="420"/>
                </a:lnTo>
                <a:lnTo>
                  <a:pt x="174" y="378"/>
                </a:lnTo>
                <a:lnTo>
                  <a:pt x="174" y="282"/>
                </a:lnTo>
                <a:lnTo>
                  <a:pt x="180" y="246"/>
                </a:lnTo>
                <a:lnTo>
                  <a:pt x="180" y="156"/>
                </a:lnTo>
                <a:lnTo>
                  <a:pt x="186" y="114"/>
                </a:lnTo>
                <a:lnTo>
                  <a:pt x="186" y="90"/>
                </a:lnTo>
                <a:lnTo>
                  <a:pt x="192" y="72"/>
                </a:lnTo>
                <a:lnTo>
                  <a:pt x="192" y="54"/>
                </a:lnTo>
                <a:lnTo>
                  <a:pt x="198" y="36"/>
                </a:lnTo>
                <a:lnTo>
                  <a:pt x="198" y="24"/>
                </a:lnTo>
                <a:lnTo>
                  <a:pt x="204" y="18"/>
                </a:lnTo>
                <a:lnTo>
                  <a:pt x="204" y="0"/>
                </a:lnTo>
                <a:lnTo>
                  <a:pt x="210" y="30"/>
                </a:lnTo>
                <a:lnTo>
                  <a:pt x="210" y="120"/>
                </a:lnTo>
                <a:lnTo>
                  <a:pt x="216" y="144"/>
                </a:lnTo>
                <a:lnTo>
                  <a:pt x="216" y="192"/>
                </a:lnTo>
                <a:lnTo>
                  <a:pt x="222" y="204"/>
                </a:lnTo>
                <a:lnTo>
                  <a:pt x="222" y="234"/>
                </a:lnTo>
                <a:lnTo>
                  <a:pt x="228" y="234"/>
                </a:lnTo>
                <a:lnTo>
                  <a:pt x="228" y="204"/>
                </a:lnTo>
                <a:lnTo>
                  <a:pt x="234" y="174"/>
                </a:lnTo>
                <a:lnTo>
                  <a:pt x="234" y="252"/>
                </a:lnTo>
                <a:lnTo>
                  <a:pt x="240" y="246"/>
                </a:lnTo>
                <a:lnTo>
                  <a:pt x="240" y="282"/>
                </a:lnTo>
                <a:lnTo>
                  <a:pt x="246" y="312"/>
                </a:lnTo>
                <a:lnTo>
                  <a:pt x="246" y="288"/>
                </a:lnTo>
                <a:lnTo>
                  <a:pt x="252" y="258"/>
                </a:lnTo>
                <a:lnTo>
                  <a:pt x="252" y="198"/>
                </a:lnTo>
                <a:lnTo>
                  <a:pt x="258" y="222"/>
                </a:lnTo>
                <a:lnTo>
                  <a:pt x="258" y="246"/>
                </a:lnTo>
                <a:lnTo>
                  <a:pt x="264" y="258"/>
                </a:lnTo>
                <a:lnTo>
                  <a:pt x="264" y="288"/>
                </a:lnTo>
                <a:lnTo>
                  <a:pt x="270" y="300"/>
                </a:lnTo>
                <a:lnTo>
                  <a:pt x="270" y="306"/>
                </a:lnTo>
                <a:lnTo>
                  <a:pt x="276" y="318"/>
                </a:lnTo>
                <a:lnTo>
                  <a:pt x="276" y="330"/>
                </a:lnTo>
                <a:lnTo>
                  <a:pt x="282" y="330"/>
                </a:lnTo>
                <a:lnTo>
                  <a:pt x="282" y="342"/>
                </a:lnTo>
                <a:lnTo>
                  <a:pt x="288" y="330"/>
                </a:lnTo>
                <a:lnTo>
                  <a:pt x="294" y="336"/>
                </a:lnTo>
                <a:lnTo>
                  <a:pt x="300" y="348"/>
                </a:lnTo>
                <a:lnTo>
                  <a:pt x="300" y="366"/>
                </a:lnTo>
                <a:lnTo>
                  <a:pt x="306" y="372"/>
                </a:lnTo>
                <a:lnTo>
                  <a:pt x="306" y="390"/>
                </a:lnTo>
                <a:lnTo>
                  <a:pt x="312" y="420"/>
                </a:lnTo>
                <a:lnTo>
                  <a:pt x="312" y="438"/>
                </a:lnTo>
                <a:lnTo>
                  <a:pt x="318" y="432"/>
                </a:lnTo>
                <a:lnTo>
                  <a:pt x="318" y="384"/>
                </a:lnTo>
                <a:lnTo>
                  <a:pt x="324" y="372"/>
                </a:lnTo>
                <a:lnTo>
                  <a:pt x="324" y="360"/>
                </a:lnTo>
                <a:lnTo>
                  <a:pt x="324" y="366"/>
                </a:lnTo>
                <a:lnTo>
                  <a:pt x="330" y="390"/>
                </a:lnTo>
                <a:lnTo>
                  <a:pt x="330" y="444"/>
                </a:lnTo>
                <a:lnTo>
                  <a:pt x="336" y="456"/>
                </a:lnTo>
                <a:lnTo>
                  <a:pt x="342" y="438"/>
                </a:lnTo>
                <a:lnTo>
                  <a:pt x="348" y="438"/>
                </a:lnTo>
                <a:lnTo>
                  <a:pt x="348" y="450"/>
                </a:lnTo>
                <a:lnTo>
                  <a:pt x="354" y="456"/>
                </a:lnTo>
                <a:lnTo>
                  <a:pt x="360" y="468"/>
                </a:lnTo>
                <a:lnTo>
                  <a:pt x="360" y="492"/>
                </a:lnTo>
                <a:lnTo>
                  <a:pt x="366" y="522"/>
                </a:lnTo>
                <a:lnTo>
                  <a:pt x="366" y="576"/>
                </a:lnTo>
                <a:lnTo>
                  <a:pt x="372" y="582"/>
                </a:lnTo>
                <a:lnTo>
                  <a:pt x="372" y="594"/>
                </a:lnTo>
                <a:lnTo>
                  <a:pt x="378" y="606"/>
                </a:lnTo>
                <a:lnTo>
                  <a:pt x="378" y="618"/>
                </a:lnTo>
                <a:lnTo>
                  <a:pt x="384" y="606"/>
                </a:lnTo>
                <a:lnTo>
                  <a:pt x="384" y="636"/>
                </a:lnTo>
                <a:lnTo>
                  <a:pt x="390" y="690"/>
                </a:lnTo>
                <a:lnTo>
                  <a:pt x="390" y="750"/>
                </a:lnTo>
                <a:lnTo>
                  <a:pt x="396" y="744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Freeform 44"/>
          <p:cNvSpPr>
            <a:spLocks/>
          </p:cNvSpPr>
          <p:nvPr/>
        </p:nvSpPr>
        <p:spPr bwMode="auto">
          <a:xfrm>
            <a:off x="1791444" y="4293811"/>
            <a:ext cx="354236" cy="268595"/>
          </a:xfrm>
          <a:custGeom>
            <a:avLst/>
            <a:gdLst/>
            <a:ahLst/>
            <a:cxnLst>
              <a:cxn ang="0">
                <a:pos x="6" y="6"/>
              </a:cxn>
              <a:cxn ang="0">
                <a:pos x="12" y="204"/>
              </a:cxn>
              <a:cxn ang="0">
                <a:pos x="24" y="210"/>
              </a:cxn>
              <a:cxn ang="0">
                <a:pos x="30" y="348"/>
              </a:cxn>
              <a:cxn ang="0">
                <a:pos x="42" y="432"/>
              </a:cxn>
              <a:cxn ang="0">
                <a:pos x="54" y="396"/>
              </a:cxn>
              <a:cxn ang="0">
                <a:pos x="66" y="456"/>
              </a:cxn>
              <a:cxn ang="0">
                <a:pos x="72" y="468"/>
              </a:cxn>
              <a:cxn ang="0">
                <a:pos x="78" y="474"/>
              </a:cxn>
              <a:cxn ang="0">
                <a:pos x="84" y="498"/>
              </a:cxn>
              <a:cxn ang="0">
                <a:pos x="90" y="468"/>
              </a:cxn>
              <a:cxn ang="0">
                <a:pos x="96" y="486"/>
              </a:cxn>
              <a:cxn ang="0">
                <a:pos x="108" y="468"/>
              </a:cxn>
              <a:cxn ang="0">
                <a:pos x="114" y="498"/>
              </a:cxn>
              <a:cxn ang="0">
                <a:pos x="126" y="498"/>
              </a:cxn>
              <a:cxn ang="0">
                <a:pos x="138" y="522"/>
              </a:cxn>
              <a:cxn ang="0">
                <a:pos x="150" y="474"/>
              </a:cxn>
              <a:cxn ang="0">
                <a:pos x="162" y="480"/>
              </a:cxn>
              <a:cxn ang="0">
                <a:pos x="168" y="516"/>
              </a:cxn>
              <a:cxn ang="0">
                <a:pos x="174" y="516"/>
              </a:cxn>
              <a:cxn ang="0">
                <a:pos x="186" y="582"/>
              </a:cxn>
              <a:cxn ang="0">
                <a:pos x="204" y="612"/>
              </a:cxn>
              <a:cxn ang="0">
                <a:pos x="210" y="618"/>
              </a:cxn>
              <a:cxn ang="0">
                <a:pos x="216" y="666"/>
              </a:cxn>
              <a:cxn ang="0">
                <a:pos x="234" y="678"/>
              </a:cxn>
              <a:cxn ang="0">
                <a:pos x="240" y="702"/>
              </a:cxn>
              <a:cxn ang="0">
                <a:pos x="252" y="648"/>
              </a:cxn>
              <a:cxn ang="0">
                <a:pos x="258" y="588"/>
              </a:cxn>
              <a:cxn ang="0">
                <a:pos x="270" y="498"/>
              </a:cxn>
              <a:cxn ang="0">
                <a:pos x="276" y="348"/>
              </a:cxn>
              <a:cxn ang="0">
                <a:pos x="288" y="240"/>
              </a:cxn>
              <a:cxn ang="0">
                <a:pos x="294" y="258"/>
              </a:cxn>
              <a:cxn ang="0">
                <a:pos x="306" y="204"/>
              </a:cxn>
              <a:cxn ang="0">
                <a:pos x="312" y="192"/>
              </a:cxn>
              <a:cxn ang="0">
                <a:pos x="324" y="264"/>
              </a:cxn>
              <a:cxn ang="0">
                <a:pos x="330" y="414"/>
              </a:cxn>
              <a:cxn ang="0">
                <a:pos x="342" y="408"/>
              </a:cxn>
              <a:cxn ang="0">
                <a:pos x="354" y="438"/>
              </a:cxn>
              <a:cxn ang="0">
                <a:pos x="366" y="456"/>
              </a:cxn>
              <a:cxn ang="0">
                <a:pos x="372" y="474"/>
              </a:cxn>
              <a:cxn ang="0">
                <a:pos x="384" y="492"/>
              </a:cxn>
              <a:cxn ang="0">
                <a:pos x="390" y="480"/>
              </a:cxn>
            </a:cxnLst>
            <a:rect l="0" t="0" r="r" b="b"/>
            <a:pathLst>
              <a:path w="396" h="708">
                <a:moveTo>
                  <a:pt x="0" y="6"/>
                </a:moveTo>
                <a:lnTo>
                  <a:pt x="0" y="0"/>
                </a:lnTo>
                <a:lnTo>
                  <a:pt x="6" y="6"/>
                </a:lnTo>
                <a:lnTo>
                  <a:pt x="6" y="36"/>
                </a:lnTo>
                <a:lnTo>
                  <a:pt x="12" y="108"/>
                </a:lnTo>
                <a:lnTo>
                  <a:pt x="12" y="204"/>
                </a:lnTo>
                <a:lnTo>
                  <a:pt x="18" y="210"/>
                </a:lnTo>
                <a:lnTo>
                  <a:pt x="18" y="216"/>
                </a:lnTo>
                <a:lnTo>
                  <a:pt x="24" y="210"/>
                </a:lnTo>
                <a:lnTo>
                  <a:pt x="24" y="234"/>
                </a:lnTo>
                <a:lnTo>
                  <a:pt x="30" y="264"/>
                </a:lnTo>
                <a:lnTo>
                  <a:pt x="30" y="348"/>
                </a:lnTo>
                <a:lnTo>
                  <a:pt x="36" y="390"/>
                </a:lnTo>
                <a:lnTo>
                  <a:pt x="36" y="432"/>
                </a:lnTo>
                <a:lnTo>
                  <a:pt x="42" y="432"/>
                </a:lnTo>
                <a:lnTo>
                  <a:pt x="48" y="420"/>
                </a:lnTo>
                <a:lnTo>
                  <a:pt x="48" y="408"/>
                </a:lnTo>
                <a:lnTo>
                  <a:pt x="54" y="396"/>
                </a:lnTo>
                <a:lnTo>
                  <a:pt x="54" y="420"/>
                </a:lnTo>
                <a:lnTo>
                  <a:pt x="60" y="438"/>
                </a:lnTo>
                <a:lnTo>
                  <a:pt x="66" y="456"/>
                </a:lnTo>
                <a:lnTo>
                  <a:pt x="66" y="450"/>
                </a:lnTo>
                <a:lnTo>
                  <a:pt x="66" y="456"/>
                </a:lnTo>
                <a:lnTo>
                  <a:pt x="72" y="468"/>
                </a:lnTo>
                <a:lnTo>
                  <a:pt x="72" y="486"/>
                </a:lnTo>
                <a:lnTo>
                  <a:pt x="78" y="480"/>
                </a:lnTo>
                <a:lnTo>
                  <a:pt x="78" y="474"/>
                </a:lnTo>
                <a:lnTo>
                  <a:pt x="78" y="480"/>
                </a:lnTo>
                <a:lnTo>
                  <a:pt x="84" y="492"/>
                </a:lnTo>
                <a:lnTo>
                  <a:pt x="84" y="498"/>
                </a:lnTo>
                <a:lnTo>
                  <a:pt x="84" y="492"/>
                </a:lnTo>
                <a:lnTo>
                  <a:pt x="90" y="480"/>
                </a:lnTo>
                <a:lnTo>
                  <a:pt x="90" y="468"/>
                </a:lnTo>
                <a:lnTo>
                  <a:pt x="96" y="486"/>
                </a:lnTo>
                <a:lnTo>
                  <a:pt x="96" y="480"/>
                </a:lnTo>
                <a:lnTo>
                  <a:pt x="96" y="486"/>
                </a:lnTo>
                <a:lnTo>
                  <a:pt x="102" y="486"/>
                </a:lnTo>
                <a:lnTo>
                  <a:pt x="102" y="474"/>
                </a:lnTo>
                <a:lnTo>
                  <a:pt x="108" y="468"/>
                </a:lnTo>
                <a:lnTo>
                  <a:pt x="108" y="480"/>
                </a:lnTo>
                <a:lnTo>
                  <a:pt x="114" y="492"/>
                </a:lnTo>
                <a:lnTo>
                  <a:pt x="114" y="498"/>
                </a:lnTo>
                <a:lnTo>
                  <a:pt x="126" y="480"/>
                </a:lnTo>
                <a:lnTo>
                  <a:pt x="120" y="480"/>
                </a:lnTo>
                <a:lnTo>
                  <a:pt x="126" y="498"/>
                </a:lnTo>
                <a:lnTo>
                  <a:pt x="132" y="492"/>
                </a:lnTo>
                <a:lnTo>
                  <a:pt x="138" y="492"/>
                </a:lnTo>
                <a:lnTo>
                  <a:pt x="138" y="522"/>
                </a:lnTo>
                <a:lnTo>
                  <a:pt x="144" y="504"/>
                </a:lnTo>
                <a:lnTo>
                  <a:pt x="144" y="468"/>
                </a:lnTo>
                <a:lnTo>
                  <a:pt x="150" y="474"/>
                </a:lnTo>
                <a:lnTo>
                  <a:pt x="156" y="480"/>
                </a:lnTo>
                <a:lnTo>
                  <a:pt x="156" y="486"/>
                </a:lnTo>
                <a:lnTo>
                  <a:pt x="162" y="480"/>
                </a:lnTo>
                <a:lnTo>
                  <a:pt x="162" y="486"/>
                </a:lnTo>
                <a:lnTo>
                  <a:pt x="168" y="492"/>
                </a:lnTo>
                <a:lnTo>
                  <a:pt x="168" y="516"/>
                </a:lnTo>
                <a:lnTo>
                  <a:pt x="174" y="504"/>
                </a:lnTo>
                <a:lnTo>
                  <a:pt x="174" y="498"/>
                </a:lnTo>
                <a:lnTo>
                  <a:pt x="174" y="516"/>
                </a:lnTo>
                <a:lnTo>
                  <a:pt x="180" y="552"/>
                </a:lnTo>
                <a:lnTo>
                  <a:pt x="180" y="576"/>
                </a:lnTo>
                <a:lnTo>
                  <a:pt x="186" y="582"/>
                </a:lnTo>
                <a:lnTo>
                  <a:pt x="186" y="594"/>
                </a:lnTo>
                <a:lnTo>
                  <a:pt x="192" y="594"/>
                </a:lnTo>
                <a:lnTo>
                  <a:pt x="204" y="612"/>
                </a:lnTo>
                <a:lnTo>
                  <a:pt x="198" y="612"/>
                </a:lnTo>
                <a:lnTo>
                  <a:pt x="204" y="612"/>
                </a:lnTo>
                <a:lnTo>
                  <a:pt x="210" y="618"/>
                </a:lnTo>
                <a:lnTo>
                  <a:pt x="210" y="612"/>
                </a:lnTo>
                <a:lnTo>
                  <a:pt x="216" y="618"/>
                </a:lnTo>
                <a:lnTo>
                  <a:pt x="216" y="666"/>
                </a:lnTo>
                <a:lnTo>
                  <a:pt x="222" y="672"/>
                </a:lnTo>
                <a:lnTo>
                  <a:pt x="228" y="672"/>
                </a:lnTo>
                <a:lnTo>
                  <a:pt x="234" y="678"/>
                </a:lnTo>
                <a:lnTo>
                  <a:pt x="234" y="684"/>
                </a:lnTo>
                <a:lnTo>
                  <a:pt x="240" y="696"/>
                </a:lnTo>
                <a:lnTo>
                  <a:pt x="240" y="702"/>
                </a:lnTo>
                <a:lnTo>
                  <a:pt x="246" y="708"/>
                </a:lnTo>
                <a:lnTo>
                  <a:pt x="246" y="672"/>
                </a:lnTo>
                <a:lnTo>
                  <a:pt x="252" y="648"/>
                </a:lnTo>
                <a:lnTo>
                  <a:pt x="252" y="618"/>
                </a:lnTo>
                <a:lnTo>
                  <a:pt x="258" y="606"/>
                </a:lnTo>
                <a:lnTo>
                  <a:pt x="258" y="588"/>
                </a:lnTo>
                <a:lnTo>
                  <a:pt x="264" y="570"/>
                </a:lnTo>
                <a:lnTo>
                  <a:pt x="264" y="540"/>
                </a:lnTo>
                <a:lnTo>
                  <a:pt x="270" y="498"/>
                </a:lnTo>
                <a:lnTo>
                  <a:pt x="270" y="402"/>
                </a:lnTo>
                <a:lnTo>
                  <a:pt x="276" y="372"/>
                </a:lnTo>
                <a:lnTo>
                  <a:pt x="276" y="348"/>
                </a:lnTo>
                <a:lnTo>
                  <a:pt x="282" y="312"/>
                </a:lnTo>
                <a:lnTo>
                  <a:pt x="282" y="240"/>
                </a:lnTo>
                <a:lnTo>
                  <a:pt x="288" y="240"/>
                </a:lnTo>
                <a:lnTo>
                  <a:pt x="288" y="228"/>
                </a:lnTo>
                <a:lnTo>
                  <a:pt x="294" y="234"/>
                </a:lnTo>
                <a:lnTo>
                  <a:pt x="294" y="258"/>
                </a:lnTo>
                <a:lnTo>
                  <a:pt x="300" y="246"/>
                </a:lnTo>
                <a:lnTo>
                  <a:pt x="300" y="204"/>
                </a:lnTo>
                <a:lnTo>
                  <a:pt x="306" y="204"/>
                </a:lnTo>
                <a:lnTo>
                  <a:pt x="306" y="222"/>
                </a:lnTo>
                <a:lnTo>
                  <a:pt x="312" y="240"/>
                </a:lnTo>
                <a:lnTo>
                  <a:pt x="312" y="192"/>
                </a:lnTo>
                <a:lnTo>
                  <a:pt x="318" y="180"/>
                </a:lnTo>
                <a:lnTo>
                  <a:pt x="318" y="234"/>
                </a:lnTo>
                <a:lnTo>
                  <a:pt x="324" y="264"/>
                </a:lnTo>
                <a:lnTo>
                  <a:pt x="324" y="348"/>
                </a:lnTo>
                <a:lnTo>
                  <a:pt x="330" y="390"/>
                </a:lnTo>
                <a:lnTo>
                  <a:pt x="330" y="414"/>
                </a:lnTo>
                <a:lnTo>
                  <a:pt x="336" y="432"/>
                </a:lnTo>
                <a:lnTo>
                  <a:pt x="342" y="432"/>
                </a:lnTo>
                <a:lnTo>
                  <a:pt x="342" y="408"/>
                </a:lnTo>
                <a:lnTo>
                  <a:pt x="348" y="396"/>
                </a:lnTo>
                <a:lnTo>
                  <a:pt x="348" y="420"/>
                </a:lnTo>
                <a:lnTo>
                  <a:pt x="354" y="438"/>
                </a:lnTo>
                <a:lnTo>
                  <a:pt x="360" y="438"/>
                </a:lnTo>
                <a:lnTo>
                  <a:pt x="360" y="450"/>
                </a:lnTo>
                <a:lnTo>
                  <a:pt x="366" y="456"/>
                </a:lnTo>
                <a:lnTo>
                  <a:pt x="366" y="486"/>
                </a:lnTo>
                <a:lnTo>
                  <a:pt x="372" y="480"/>
                </a:lnTo>
                <a:lnTo>
                  <a:pt x="372" y="474"/>
                </a:lnTo>
                <a:lnTo>
                  <a:pt x="378" y="480"/>
                </a:lnTo>
                <a:lnTo>
                  <a:pt x="378" y="498"/>
                </a:lnTo>
                <a:lnTo>
                  <a:pt x="384" y="492"/>
                </a:lnTo>
                <a:lnTo>
                  <a:pt x="384" y="468"/>
                </a:lnTo>
                <a:lnTo>
                  <a:pt x="390" y="486"/>
                </a:lnTo>
                <a:lnTo>
                  <a:pt x="390" y="480"/>
                </a:lnTo>
                <a:lnTo>
                  <a:pt x="390" y="486"/>
                </a:lnTo>
                <a:lnTo>
                  <a:pt x="396" y="48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0" name="Freeform 45"/>
          <p:cNvSpPr>
            <a:spLocks/>
          </p:cNvSpPr>
          <p:nvPr/>
        </p:nvSpPr>
        <p:spPr bwMode="auto">
          <a:xfrm>
            <a:off x="2145679" y="3936444"/>
            <a:ext cx="359603" cy="625961"/>
          </a:xfrm>
          <a:custGeom>
            <a:avLst/>
            <a:gdLst/>
            <a:ahLst/>
            <a:cxnLst>
              <a:cxn ang="0">
                <a:pos x="6" y="1410"/>
              </a:cxn>
              <a:cxn ang="0">
                <a:pos x="12" y="1440"/>
              </a:cxn>
              <a:cxn ang="0">
                <a:pos x="24" y="1428"/>
              </a:cxn>
              <a:cxn ang="0">
                <a:pos x="36" y="1452"/>
              </a:cxn>
              <a:cxn ang="0">
                <a:pos x="42" y="1422"/>
              </a:cxn>
              <a:cxn ang="0">
                <a:pos x="54" y="1422"/>
              </a:cxn>
              <a:cxn ang="0">
                <a:pos x="60" y="1428"/>
              </a:cxn>
              <a:cxn ang="0">
                <a:pos x="66" y="1458"/>
              </a:cxn>
              <a:cxn ang="0">
                <a:pos x="72" y="1458"/>
              </a:cxn>
              <a:cxn ang="0">
                <a:pos x="84" y="1536"/>
              </a:cxn>
              <a:cxn ang="0">
                <a:pos x="102" y="1560"/>
              </a:cxn>
              <a:cxn ang="0">
                <a:pos x="114" y="1608"/>
              </a:cxn>
              <a:cxn ang="0">
                <a:pos x="132" y="1620"/>
              </a:cxn>
              <a:cxn ang="0">
                <a:pos x="138" y="1650"/>
              </a:cxn>
              <a:cxn ang="0">
                <a:pos x="150" y="1578"/>
              </a:cxn>
              <a:cxn ang="0">
                <a:pos x="156" y="1530"/>
              </a:cxn>
              <a:cxn ang="0">
                <a:pos x="168" y="1392"/>
              </a:cxn>
              <a:cxn ang="0">
                <a:pos x="174" y="1290"/>
              </a:cxn>
              <a:cxn ang="0">
                <a:pos x="186" y="1182"/>
              </a:cxn>
              <a:cxn ang="0">
                <a:pos x="192" y="1074"/>
              </a:cxn>
              <a:cxn ang="0">
                <a:pos x="204" y="966"/>
              </a:cxn>
              <a:cxn ang="0">
                <a:pos x="210" y="870"/>
              </a:cxn>
              <a:cxn ang="0">
                <a:pos x="222" y="888"/>
              </a:cxn>
              <a:cxn ang="0">
                <a:pos x="228" y="960"/>
              </a:cxn>
              <a:cxn ang="0">
                <a:pos x="234" y="834"/>
              </a:cxn>
              <a:cxn ang="0">
                <a:pos x="246" y="882"/>
              </a:cxn>
              <a:cxn ang="0">
                <a:pos x="252" y="948"/>
              </a:cxn>
              <a:cxn ang="0">
                <a:pos x="264" y="1068"/>
              </a:cxn>
              <a:cxn ang="0">
                <a:pos x="270" y="1158"/>
              </a:cxn>
              <a:cxn ang="0">
                <a:pos x="282" y="1152"/>
              </a:cxn>
              <a:cxn ang="0">
                <a:pos x="294" y="1194"/>
              </a:cxn>
              <a:cxn ang="0">
                <a:pos x="300" y="1290"/>
              </a:cxn>
              <a:cxn ang="0">
                <a:pos x="306" y="1326"/>
              </a:cxn>
              <a:cxn ang="0">
                <a:pos x="318" y="1242"/>
              </a:cxn>
              <a:cxn ang="0">
                <a:pos x="324" y="1128"/>
              </a:cxn>
              <a:cxn ang="0">
                <a:pos x="336" y="1068"/>
              </a:cxn>
              <a:cxn ang="0">
                <a:pos x="342" y="942"/>
              </a:cxn>
              <a:cxn ang="0">
                <a:pos x="354" y="180"/>
              </a:cxn>
              <a:cxn ang="0">
                <a:pos x="366" y="42"/>
              </a:cxn>
              <a:cxn ang="0">
                <a:pos x="378" y="0"/>
              </a:cxn>
              <a:cxn ang="0">
                <a:pos x="384" y="66"/>
              </a:cxn>
              <a:cxn ang="0">
                <a:pos x="396" y="132"/>
              </a:cxn>
            </a:cxnLst>
            <a:rect l="0" t="0" r="r" b="b"/>
            <a:pathLst>
              <a:path w="402" h="1650">
                <a:moveTo>
                  <a:pt x="0" y="1428"/>
                </a:moveTo>
                <a:lnTo>
                  <a:pt x="0" y="1416"/>
                </a:lnTo>
                <a:lnTo>
                  <a:pt x="6" y="1410"/>
                </a:lnTo>
                <a:lnTo>
                  <a:pt x="6" y="1416"/>
                </a:lnTo>
                <a:lnTo>
                  <a:pt x="12" y="1434"/>
                </a:lnTo>
                <a:lnTo>
                  <a:pt x="12" y="1440"/>
                </a:lnTo>
                <a:lnTo>
                  <a:pt x="12" y="1428"/>
                </a:lnTo>
                <a:lnTo>
                  <a:pt x="18" y="1422"/>
                </a:lnTo>
                <a:lnTo>
                  <a:pt x="24" y="1428"/>
                </a:lnTo>
                <a:lnTo>
                  <a:pt x="24" y="1440"/>
                </a:lnTo>
                <a:lnTo>
                  <a:pt x="30" y="1434"/>
                </a:lnTo>
                <a:lnTo>
                  <a:pt x="36" y="1452"/>
                </a:lnTo>
                <a:lnTo>
                  <a:pt x="36" y="1464"/>
                </a:lnTo>
                <a:lnTo>
                  <a:pt x="36" y="1446"/>
                </a:lnTo>
                <a:lnTo>
                  <a:pt x="42" y="1422"/>
                </a:lnTo>
                <a:lnTo>
                  <a:pt x="42" y="1410"/>
                </a:lnTo>
                <a:lnTo>
                  <a:pt x="48" y="1416"/>
                </a:lnTo>
                <a:lnTo>
                  <a:pt x="54" y="1422"/>
                </a:lnTo>
                <a:lnTo>
                  <a:pt x="54" y="1428"/>
                </a:lnTo>
                <a:lnTo>
                  <a:pt x="54" y="1422"/>
                </a:lnTo>
                <a:lnTo>
                  <a:pt x="60" y="1428"/>
                </a:lnTo>
                <a:lnTo>
                  <a:pt x="60" y="1434"/>
                </a:lnTo>
                <a:lnTo>
                  <a:pt x="66" y="1446"/>
                </a:lnTo>
                <a:lnTo>
                  <a:pt x="66" y="1458"/>
                </a:lnTo>
                <a:lnTo>
                  <a:pt x="72" y="1446"/>
                </a:lnTo>
                <a:lnTo>
                  <a:pt x="72" y="1440"/>
                </a:lnTo>
                <a:lnTo>
                  <a:pt x="72" y="1458"/>
                </a:lnTo>
                <a:lnTo>
                  <a:pt x="78" y="1494"/>
                </a:lnTo>
                <a:lnTo>
                  <a:pt x="78" y="1524"/>
                </a:lnTo>
                <a:lnTo>
                  <a:pt x="84" y="1536"/>
                </a:lnTo>
                <a:lnTo>
                  <a:pt x="90" y="1536"/>
                </a:lnTo>
                <a:lnTo>
                  <a:pt x="102" y="1554"/>
                </a:lnTo>
                <a:lnTo>
                  <a:pt x="102" y="1560"/>
                </a:lnTo>
                <a:lnTo>
                  <a:pt x="108" y="1554"/>
                </a:lnTo>
                <a:lnTo>
                  <a:pt x="114" y="1560"/>
                </a:lnTo>
                <a:lnTo>
                  <a:pt x="114" y="1608"/>
                </a:lnTo>
                <a:lnTo>
                  <a:pt x="120" y="1614"/>
                </a:lnTo>
                <a:lnTo>
                  <a:pt x="126" y="1614"/>
                </a:lnTo>
                <a:lnTo>
                  <a:pt x="132" y="1620"/>
                </a:lnTo>
                <a:lnTo>
                  <a:pt x="132" y="1626"/>
                </a:lnTo>
                <a:lnTo>
                  <a:pt x="138" y="1638"/>
                </a:lnTo>
                <a:lnTo>
                  <a:pt x="138" y="1650"/>
                </a:lnTo>
                <a:lnTo>
                  <a:pt x="144" y="1644"/>
                </a:lnTo>
                <a:lnTo>
                  <a:pt x="144" y="1590"/>
                </a:lnTo>
                <a:lnTo>
                  <a:pt x="150" y="1578"/>
                </a:lnTo>
                <a:lnTo>
                  <a:pt x="150" y="1560"/>
                </a:lnTo>
                <a:lnTo>
                  <a:pt x="156" y="1548"/>
                </a:lnTo>
                <a:lnTo>
                  <a:pt x="156" y="1530"/>
                </a:lnTo>
                <a:lnTo>
                  <a:pt x="162" y="1512"/>
                </a:lnTo>
                <a:lnTo>
                  <a:pt x="162" y="1440"/>
                </a:lnTo>
                <a:lnTo>
                  <a:pt x="168" y="1392"/>
                </a:lnTo>
                <a:lnTo>
                  <a:pt x="168" y="1314"/>
                </a:lnTo>
                <a:lnTo>
                  <a:pt x="174" y="1296"/>
                </a:lnTo>
                <a:lnTo>
                  <a:pt x="174" y="1290"/>
                </a:lnTo>
                <a:lnTo>
                  <a:pt x="180" y="1254"/>
                </a:lnTo>
                <a:lnTo>
                  <a:pt x="180" y="1182"/>
                </a:lnTo>
                <a:lnTo>
                  <a:pt x="186" y="1182"/>
                </a:lnTo>
                <a:lnTo>
                  <a:pt x="186" y="1128"/>
                </a:lnTo>
                <a:lnTo>
                  <a:pt x="192" y="1092"/>
                </a:lnTo>
                <a:lnTo>
                  <a:pt x="192" y="1074"/>
                </a:lnTo>
                <a:lnTo>
                  <a:pt x="198" y="1056"/>
                </a:lnTo>
                <a:lnTo>
                  <a:pt x="198" y="1002"/>
                </a:lnTo>
                <a:lnTo>
                  <a:pt x="204" y="966"/>
                </a:lnTo>
                <a:lnTo>
                  <a:pt x="204" y="900"/>
                </a:lnTo>
                <a:lnTo>
                  <a:pt x="210" y="876"/>
                </a:lnTo>
                <a:lnTo>
                  <a:pt x="210" y="870"/>
                </a:lnTo>
                <a:lnTo>
                  <a:pt x="216" y="864"/>
                </a:lnTo>
                <a:lnTo>
                  <a:pt x="216" y="870"/>
                </a:lnTo>
                <a:lnTo>
                  <a:pt x="222" y="888"/>
                </a:lnTo>
                <a:lnTo>
                  <a:pt x="222" y="924"/>
                </a:lnTo>
                <a:lnTo>
                  <a:pt x="228" y="954"/>
                </a:lnTo>
                <a:lnTo>
                  <a:pt x="228" y="960"/>
                </a:lnTo>
                <a:lnTo>
                  <a:pt x="228" y="942"/>
                </a:lnTo>
                <a:lnTo>
                  <a:pt x="234" y="894"/>
                </a:lnTo>
                <a:lnTo>
                  <a:pt x="234" y="834"/>
                </a:lnTo>
                <a:lnTo>
                  <a:pt x="240" y="840"/>
                </a:lnTo>
                <a:lnTo>
                  <a:pt x="240" y="864"/>
                </a:lnTo>
                <a:lnTo>
                  <a:pt x="246" y="882"/>
                </a:lnTo>
                <a:lnTo>
                  <a:pt x="246" y="954"/>
                </a:lnTo>
                <a:lnTo>
                  <a:pt x="252" y="972"/>
                </a:lnTo>
                <a:lnTo>
                  <a:pt x="252" y="948"/>
                </a:lnTo>
                <a:lnTo>
                  <a:pt x="258" y="960"/>
                </a:lnTo>
                <a:lnTo>
                  <a:pt x="258" y="1002"/>
                </a:lnTo>
                <a:lnTo>
                  <a:pt x="264" y="1068"/>
                </a:lnTo>
                <a:lnTo>
                  <a:pt x="264" y="1182"/>
                </a:lnTo>
                <a:lnTo>
                  <a:pt x="270" y="1194"/>
                </a:lnTo>
                <a:lnTo>
                  <a:pt x="270" y="1158"/>
                </a:lnTo>
                <a:lnTo>
                  <a:pt x="282" y="1140"/>
                </a:lnTo>
                <a:lnTo>
                  <a:pt x="276" y="1140"/>
                </a:lnTo>
                <a:lnTo>
                  <a:pt x="282" y="1152"/>
                </a:lnTo>
                <a:lnTo>
                  <a:pt x="288" y="1164"/>
                </a:lnTo>
                <a:lnTo>
                  <a:pt x="288" y="1188"/>
                </a:lnTo>
                <a:lnTo>
                  <a:pt x="294" y="1194"/>
                </a:lnTo>
                <a:lnTo>
                  <a:pt x="294" y="1224"/>
                </a:lnTo>
                <a:lnTo>
                  <a:pt x="300" y="1254"/>
                </a:lnTo>
                <a:lnTo>
                  <a:pt x="300" y="1290"/>
                </a:lnTo>
                <a:lnTo>
                  <a:pt x="306" y="1320"/>
                </a:lnTo>
                <a:lnTo>
                  <a:pt x="306" y="1332"/>
                </a:lnTo>
                <a:lnTo>
                  <a:pt x="306" y="1326"/>
                </a:lnTo>
                <a:lnTo>
                  <a:pt x="312" y="1308"/>
                </a:lnTo>
                <a:lnTo>
                  <a:pt x="312" y="1272"/>
                </a:lnTo>
                <a:lnTo>
                  <a:pt x="318" y="1242"/>
                </a:lnTo>
                <a:lnTo>
                  <a:pt x="318" y="1176"/>
                </a:lnTo>
                <a:lnTo>
                  <a:pt x="324" y="1152"/>
                </a:lnTo>
                <a:lnTo>
                  <a:pt x="324" y="1128"/>
                </a:lnTo>
                <a:lnTo>
                  <a:pt x="330" y="1110"/>
                </a:lnTo>
                <a:lnTo>
                  <a:pt x="330" y="1080"/>
                </a:lnTo>
                <a:lnTo>
                  <a:pt x="336" y="1068"/>
                </a:lnTo>
                <a:lnTo>
                  <a:pt x="336" y="1044"/>
                </a:lnTo>
                <a:lnTo>
                  <a:pt x="342" y="1014"/>
                </a:lnTo>
                <a:lnTo>
                  <a:pt x="342" y="942"/>
                </a:lnTo>
                <a:lnTo>
                  <a:pt x="348" y="924"/>
                </a:lnTo>
                <a:lnTo>
                  <a:pt x="354" y="912"/>
                </a:lnTo>
                <a:lnTo>
                  <a:pt x="354" y="180"/>
                </a:lnTo>
                <a:lnTo>
                  <a:pt x="360" y="24"/>
                </a:lnTo>
                <a:lnTo>
                  <a:pt x="360" y="42"/>
                </a:lnTo>
                <a:lnTo>
                  <a:pt x="366" y="42"/>
                </a:lnTo>
                <a:lnTo>
                  <a:pt x="372" y="42"/>
                </a:lnTo>
                <a:lnTo>
                  <a:pt x="372" y="12"/>
                </a:lnTo>
                <a:lnTo>
                  <a:pt x="378" y="0"/>
                </a:lnTo>
                <a:lnTo>
                  <a:pt x="378" y="12"/>
                </a:lnTo>
                <a:lnTo>
                  <a:pt x="384" y="18"/>
                </a:lnTo>
                <a:lnTo>
                  <a:pt x="384" y="66"/>
                </a:lnTo>
                <a:lnTo>
                  <a:pt x="390" y="102"/>
                </a:lnTo>
                <a:lnTo>
                  <a:pt x="390" y="132"/>
                </a:lnTo>
                <a:lnTo>
                  <a:pt x="396" y="132"/>
                </a:lnTo>
                <a:lnTo>
                  <a:pt x="396" y="84"/>
                </a:lnTo>
                <a:lnTo>
                  <a:pt x="402" y="48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1" name="Freeform 46"/>
          <p:cNvSpPr>
            <a:spLocks/>
          </p:cNvSpPr>
          <p:nvPr/>
        </p:nvSpPr>
        <p:spPr bwMode="auto">
          <a:xfrm>
            <a:off x="2505282" y="3831738"/>
            <a:ext cx="332767" cy="350540"/>
          </a:xfrm>
          <a:custGeom>
            <a:avLst/>
            <a:gdLst/>
            <a:ahLst/>
            <a:cxnLst>
              <a:cxn ang="0">
                <a:pos x="6" y="240"/>
              </a:cxn>
              <a:cxn ang="0">
                <a:pos x="12" y="192"/>
              </a:cxn>
              <a:cxn ang="0">
                <a:pos x="24" y="168"/>
              </a:cxn>
              <a:cxn ang="0">
                <a:pos x="30" y="54"/>
              </a:cxn>
              <a:cxn ang="0">
                <a:pos x="42" y="198"/>
              </a:cxn>
              <a:cxn ang="0">
                <a:pos x="48" y="330"/>
              </a:cxn>
              <a:cxn ang="0">
                <a:pos x="60" y="330"/>
              </a:cxn>
              <a:cxn ang="0">
                <a:pos x="66" y="534"/>
              </a:cxn>
              <a:cxn ang="0">
                <a:pos x="78" y="576"/>
              </a:cxn>
              <a:cxn ang="0">
                <a:pos x="90" y="630"/>
              </a:cxn>
              <a:cxn ang="0">
                <a:pos x="96" y="630"/>
              </a:cxn>
              <a:cxn ang="0">
                <a:pos x="102" y="588"/>
              </a:cxn>
              <a:cxn ang="0">
                <a:pos x="114" y="414"/>
              </a:cxn>
              <a:cxn ang="0">
                <a:pos x="120" y="288"/>
              </a:cxn>
              <a:cxn ang="0">
                <a:pos x="132" y="198"/>
              </a:cxn>
              <a:cxn ang="0">
                <a:pos x="138" y="96"/>
              </a:cxn>
              <a:cxn ang="0">
                <a:pos x="144" y="36"/>
              </a:cxn>
              <a:cxn ang="0">
                <a:pos x="156" y="90"/>
              </a:cxn>
              <a:cxn ang="0">
                <a:pos x="162" y="18"/>
              </a:cxn>
              <a:cxn ang="0">
                <a:pos x="174" y="30"/>
              </a:cxn>
              <a:cxn ang="0">
                <a:pos x="180" y="198"/>
              </a:cxn>
              <a:cxn ang="0">
                <a:pos x="192" y="324"/>
              </a:cxn>
              <a:cxn ang="0">
                <a:pos x="198" y="270"/>
              </a:cxn>
              <a:cxn ang="0">
                <a:pos x="204" y="306"/>
              </a:cxn>
              <a:cxn ang="0">
                <a:pos x="216" y="462"/>
              </a:cxn>
              <a:cxn ang="0">
                <a:pos x="222" y="690"/>
              </a:cxn>
              <a:cxn ang="0">
                <a:pos x="234" y="828"/>
              </a:cxn>
              <a:cxn ang="0">
                <a:pos x="240" y="924"/>
              </a:cxn>
              <a:cxn ang="0">
                <a:pos x="252" y="840"/>
              </a:cxn>
              <a:cxn ang="0">
                <a:pos x="258" y="786"/>
              </a:cxn>
              <a:cxn ang="0">
                <a:pos x="270" y="660"/>
              </a:cxn>
              <a:cxn ang="0">
                <a:pos x="276" y="678"/>
              </a:cxn>
              <a:cxn ang="0">
                <a:pos x="288" y="606"/>
              </a:cxn>
              <a:cxn ang="0">
                <a:pos x="300" y="582"/>
              </a:cxn>
              <a:cxn ang="0">
                <a:pos x="306" y="564"/>
              </a:cxn>
              <a:cxn ang="0">
                <a:pos x="318" y="636"/>
              </a:cxn>
              <a:cxn ang="0">
                <a:pos x="336" y="672"/>
              </a:cxn>
              <a:cxn ang="0">
                <a:pos x="342" y="678"/>
              </a:cxn>
              <a:cxn ang="0">
                <a:pos x="348" y="666"/>
              </a:cxn>
              <a:cxn ang="0">
                <a:pos x="354" y="642"/>
              </a:cxn>
              <a:cxn ang="0">
                <a:pos x="366" y="642"/>
              </a:cxn>
              <a:cxn ang="0">
                <a:pos x="372" y="588"/>
              </a:cxn>
            </a:cxnLst>
            <a:rect l="0" t="0" r="r" b="b"/>
            <a:pathLst>
              <a:path w="372" h="924">
                <a:moveTo>
                  <a:pt x="0" y="324"/>
                </a:moveTo>
                <a:lnTo>
                  <a:pt x="0" y="264"/>
                </a:lnTo>
                <a:lnTo>
                  <a:pt x="6" y="240"/>
                </a:lnTo>
                <a:lnTo>
                  <a:pt x="6" y="216"/>
                </a:lnTo>
                <a:lnTo>
                  <a:pt x="12" y="198"/>
                </a:lnTo>
                <a:lnTo>
                  <a:pt x="12" y="192"/>
                </a:lnTo>
                <a:lnTo>
                  <a:pt x="18" y="198"/>
                </a:lnTo>
                <a:lnTo>
                  <a:pt x="18" y="186"/>
                </a:lnTo>
                <a:lnTo>
                  <a:pt x="24" y="168"/>
                </a:lnTo>
                <a:lnTo>
                  <a:pt x="24" y="126"/>
                </a:lnTo>
                <a:lnTo>
                  <a:pt x="30" y="78"/>
                </a:lnTo>
                <a:lnTo>
                  <a:pt x="30" y="54"/>
                </a:lnTo>
                <a:lnTo>
                  <a:pt x="36" y="84"/>
                </a:lnTo>
                <a:lnTo>
                  <a:pt x="36" y="180"/>
                </a:lnTo>
                <a:lnTo>
                  <a:pt x="42" y="198"/>
                </a:lnTo>
                <a:lnTo>
                  <a:pt x="42" y="240"/>
                </a:lnTo>
                <a:lnTo>
                  <a:pt x="48" y="294"/>
                </a:lnTo>
                <a:lnTo>
                  <a:pt x="48" y="330"/>
                </a:lnTo>
                <a:lnTo>
                  <a:pt x="48" y="324"/>
                </a:lnTo>
                <a:lnTo>
                  <a:pt x="54" y="318"/>
                </a:lnTo>
                <a:lnTo>
                  <a:pt x="60" y="330"/>
                </a:lnTo>
                <a:lnTo>
                  <a:pt x="60" y="438"/>
                </a:lnTo>
                <a:lnTo>
                  <a:pt x="66" y="486"/>
                </a:lnTo>
                <a:lnTo>
                  <a:pt x="66" y="534"/>
                </a:lnTo>
                <a:lnTo>
                  <a:pt x="72" y="540"/>
                </a:lnTo>
                <a:lnTo>
                  <a:pt x="78" y="546"/>
                </a:lnTo>
                <a:lnTo>
                  <a:pt x="78" y="576"/>
                </a:lnTo>
                <a:lnTo>
                  <a:pt x="84" y="594"/>
                </a:lnTo>
                <a:lnTo>
                  <a:pt x="84" y="618"/>
                </a:lnTo>
                <a:lnTo>
                  <a:pt x="90" y="630"/>
                </a:lnTo>
                <a:lnTo>
                  <a:pt x="90" y="636"/>
                </a:lnTo>
                <a:lnTo>
                  <a:pt x="90" y="618"/>
                </a:lnTo>
                <a:lnTo>
                  <a:pt x="96" y="630"/>
                </a:lnTo>
                <a:lnTo>
                  <a:pt x="96" y="642"/>
                </a:lnTo>
                <a:lnTo>
                  <a:pt x="102" y="648"/>
                </a:lnTo>
                <a:lnTo>
                  <a:pt x="102" y="588"/>
                </a:lnTo>
                <a:lnTo>
                  <a:pt x="108" y="540"/>
                </a:lnTo>
                <a:lnTo>
                  <a:pt x="108" y="444"/>
                </a:lnTo>
                <a:lnTo>
                  <a:pt x="114" y="414"/>
                </a:lnTo>
                <a:lnTo>
                  <a:pt x="114" y="366"/>
                </a:lnTo>
                <a:lnTo>
                  <a:pt x="120" y="324"/>
                </a:lnTo>
                <a:lnTo>
                  <a:pt x="120" y="288"/>
                </a:lnTo>
                <a:lnTo>
                  <a:pt x="126" y="240"/>
                </a:lnTo>
                <a:lnTo>
                  <a:pt x="126" y="228"/>
                </a:lnTo>
                <a:lnTo>
                  <a:pt x="132" y="198"/>
                </a:lnTo>
                <a:lnTo>
                  <a:pt x="132" y="150"/>
                </a:lnTo>
                <a:lnTo>
                  <a:pt x="138" y="126"/>
                </a:lnTo>
                <a:lnTo>
                  <a:pt x="138" y="96"/>
                </a:lnTo>
                <a:lnTo>
                  <a:pt x="144" y="54"/>
                </a:lnTo>
                <a:lnTo>
                  <a:pt x="144" y="30"/>
                </a:lnTo>
                <a:lnTo>
                  <a:pt x="144" y="36"/>
                </a:lnTo>
                <a:lnTo>
                  <a:pt x="150" y="54"/>
                </a:lnTo>
                <a:lnTo>
                  <a:pt x="150" y="84"/>
                </a:lnTo>
                <a:lnTo>
                  <a:pt x="156" y="90"/>
                </a:lnTo>
                <a:lnTo>
                  <a:pt x="156" y="78"/>
                </a:lnTo>
                <a:lnTo>
                  <a:pt x="162" y="54"/>
                </a:lnTo>
                <a:lnTo>
                  <a:pt x="162" y="18"/>
                </a:lnTo>
                <a:lnTo>
                  <a:pt x="168" y="0"/>
                </a:lnTo>
                <a:lnTo>
                  <a:pt x="168" y="12"/>
                </a:lnTo>
                <a:lnTo>
                  <a:pt x="174" y="30"/>
                </a:lnTo>
                <a:lnTo>
                  <a:pt x="174" y="120"/>
                </a:lnTo>
                <a:lnTo>
                  <a:pt x="180" y="156"/>
                </a:lnTo>
                <a:lnTo>
                  <a:pt x="180" y="198"/>
                </a:lnTo>
                <a:lnTo>
                  <a:pt x="186" y="252"/>
                </a:lnTo>
                <a:lnTo>
                  <a:pt x="186" y="306"/>
                </a:lnTo>
                <a:lnTo>
                  <a:pt x="192" y="324"/>
                </a:lnTo>
                <a:lnTo>
                  <a:pt x="192" y="330"/>
                </a:lnTo>
                <a:lnTo>
                  <a:pt x="192" y="306"/>
                </a:lnTo>
                <a:lnTo>
                  <a:pt x="198" y="270"/>
                </a:lnTo>
                <a:lnTo>
                  <a:pt x="198" y="282"/>
                </a:lnTo>
                <a:lnTo>
                  <a:pt x="204" y="294"/>
                </a:lnTo>
                <a:lnTo>
                  <a:pt x="204" y="306"/>
                </a:lnTo>
                <a:lnTo>
                  <a:pt x="210" y="324"/>
                </a:lnTo>
                <a:lnTo>
                  <a:pt x="210" y="402"/>
                </a:lnTo>
                <a:lnTo>
                  <a:pt x="216" y="462"/>
                </a:lnTo>
                <a:lnTo>
                  <a:pt x="216" y="570"/>
                </a:lnTo>
                <a:lnTo>
                  <a:pt x="222" y="612"/>
                </a:lnTo>
                <a:lnTo>
                  <a:pt x="222" y="690"/>
                </a:lnTo>
                <a:lnTo>
                  <a:pt x="228" y="744"/>
                </a:lnTo>
                <a:lnTo>
                  <a:pt x="228" y="798"/>
                </a:lnTo>
                <a:lnTo>
                  <a:pt x="234" y="828"/>
                </a:lnTo>
                <a:lnTo>
                  <a:pt x="234" y="882"/>
                </a:lnTo>
                <a:lnTo>
                  <a:pt x="240" y="912"/>
                </a:lnTo>
                <a:lnTo>
                  <a:pt x="240" y="924"/>
                </a:lnTo>
                <a:lnTo>
                  <a:pt x="246" y="912"/>
                </a:lnTo>
                <a:lnTo>
                  <a:pt x="246" y="870"/>
                </a:lnTo>
                <a:lnTo>
                  <a:pt x="252" y="840"/>
                </a:lnTo>
                <a:lnTo>
                  <a:pt x="252" y="816"/>
                </a:lnTo>
                <a:lnTo>
                  <a:pt x="258" y="810"/>
                </a:lnTo>
                <a:lnTo>
                  <a:pt x="258" y="786"/>
                </a:lnTo>
                <a:lnTo>
                  <a:pt x="264" y="762"/>
                </a:lnTo>
                <a:lnTo>
                  <a:pt x="264" y="678"/>
                </a:lnTo>
                <a:lnTo>
                  <a:pt x="270" y="660"/>
                </a:lnTo>
                <a:lnTo>
                  <a:pt x="270" y="654"/>
                </a:lnTo>
                <a:lnTo>
                  <a:pt x="276" y="648"/>
                </a:lnTo>
                <a:lnTo>
                  <a:pt x="276" y="678"/>
                </a:lnTo>
                <a:lnTo>
                  <a:pt x="282" y="678"/>
                </a:lnTo>
                <a:lnTo>
                  <a:pt x="282" y="630"/>
                </a:lnTo>
                <a:lnTo>
                  <a:pt x="288" y="606"/>
                </a:lnTo>
                <a:lnTo>
                  <a:pt x="288" y="600"/>
                </a:lnTo>
                <a:lnTo>
                  <a:pt x="294" y="588"/>
                </a:lnTo>
                <a:lnTo>
                  <a:pt x="300" y="582"/>
                </a:lnTo>
                <a:lnTo>
                  <a:pt x="300" y="540"/>
                </a:lnTo>
                <a:lnTo>
                  <a:pt x="306" y="552"/>
                </a:lnTo>
                <a:lnTo>
                  <a:pt x="306" y="564"/>
                </a:lnTo>
                <a:lnTo>
                  <a:pt x="312" y="570"/>
                </a:lnTo>
                <a:lnTo>
                  <a:pt x="318" y="588"/>
                </a:lnTo>
                <a:lnTo>
                  <a:pt x="318" y="636"/>
                </a:lnTo>
                <a:lnTo>
                  <a:pt x="324" y="648"/>
                </a:lnTo>
                <a:lnTo>
                  <a:pt x="324" y="660"/>
                </a:lnTo>
                <a:lnTo>
                  <a:pt x="336" y="672"/>
                </a:lnTo>
                <a:lnTo>
                  <a:pt x="330" y="672"/>
                </a:lnTo>
                <a:lnTo>
                  <a:pt x="336" y="672"/>
                </a:lnTo>
                <a:lnTo>
                  <a:pt x="342" y="678"/>
                </a:lnTo>
                <a:lnTo>
                  <a:pt x="342" y="690"/>
                </a:lnTo>
                <a:lnTo>
                  <a:pt x="348" y="660"/>
                </a:lnTo>
                <a:lnTo>
                  <a:pt x="348" y="666"/>
                </a:lnTo>
                <a:lnTo>
                  <a:pt x="348" y="660"/>
                </a:lnTo>
                <a:lnTo>
                  <a:pt x="354" y="654"/>
                </a:lnTo>
                <a:lnTo>
                  <a:pt x="354" y="642"/>
                </a:lnTo>
                <a:lnTo>
                  <a:pt x="360" y="594"/>
                </a:lnTo>
                <a:lnTo>
                  <a:pt x="360" y="630"/>
                </a:lnTo>
                <a:lnTo>
                  <a:pt x="366" y="642"/>
                </a:lnTo>
                <a:lnTo>
                  <a:pt x="366" y="648"/>
                </a:lnTo>
                <a:lnTo>
                  <a:pt x="366" y="630"/>
                </a:lnTo>
                <a:lnTo>
                  <a:pt x="372" y="588"/>
                </a:lnTo>
                <a:lnTo>
                  <a:pt x="372" y="582"/>
                </a:lnTo>
                <a:lnTo>
                  <a:pt x="372" y="630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reeform 47"/>
          <p:cNvSpPr>
            <a:spLocks/>
          </p:cNvSpPr>
          <p:nvPr/>
        </p:nvSpPr>
        <p:spPr bwMode="auto">
          <a:xfrm>
            <a:off x="2838049" y="4004731"/>
            <a:ext cx="338134" cy="309566"/>
          </a:xfrm>
          <a:custGeom>
            <a:avLst/>
            <a:gdLst/>
            <a:ahLst/>
            <a:cxnLst>
              <a:cxn ang="0">
                <a:pos x="6" y="252"/>
              </a:cxn>
              <a:cxn ang="0">
                <a:pos x="18" y="288"/>
              </a:cxn>
              <a:cxn ang="0">
                <a:pos x="24" y="288"/>
              </a:cxn>
              <a:cxn ang="0">
                <a:pos x="30" y="264"/>
              </a:cxn>
              <a:cxn ang="0">
                <a:pos x="42" y="306"/>
              </a:cxn>
              <a:cxn ang="0">
                <a:pos x="48" y="354"/>
              </a:cxn>
              <a:cxn ang="0">
                <a:pos x="60" y="402"/>
              </a:cxn>
              <a:cxn ang="0">
                <a:pos x="66" y="408"/>
              </a:cxn>
              <a:cxn ang="0">
                <a:pos x="72" y="336"/>
              </a:cxn>
              <a:cxn ang="0">
                <a:pos x="78" y="150"/>
              </a:cxn>
              <a:cxn ang="0">
                <a:pos x="90" y="54"/>
              </a:cxn>
              <a:cxn ang="0">
                <a:pos x="96" y="114"/>
              </a:cxn>
              <a:cxn ang="0">
                <a:pos x="102" y="96"/>
              </a:cxn>
              <a:cxn ang="0">
                <a:pos x="114" y="102"/>
              </a:cxn>
              <a:cxn ang="0">
                <a:pos x="120" y="12"/>
              </a:cxn>
              <a:cxn ang="0">
                <a:pos x="132" y="24"/>
              </a:cxn>
              <a:cxn ang="0">
                <a:pos x="138" y="48"/>
              </a:cxn>
              <a:cxn ang="0">
                <a:pos x="144" y="18"/>
              </a:cxn>
              <a:cxn ang="0">
                <a:pos x="156" y="156"/>
              </a:cxn>
              <a:cxn ang="0">
                <a:pos x="162" y="342"/>
              </a:cxn>
              <a:cxn ang="0">
                <a:pos x="174" y="456"/>
              </a:cxn>
              <a:cxn ang="0">
                <a:pos x="180" y="438"/>
              </a:cxn>
              <a:cxn ang="0">
                <a:pos x="186" y="360"/>
              </a:cxn>
              <a:cxn ang="0">
                <a:pos x="198" y="282"/>
              </a:cxn>
              <a:cxn ang="0">
                <a:pos x="204" y="192"/>
              </a:cxn>
              <a:cxn ang="0">
                <a:pos x="216" y="204"/>
              </a:cxn>
              <a:cxn ang="0">
                <a:pos x="222" y="132"/>
              </a:cxn>
              <a:cxn ang="0">
                <a:pos x="234" y="84"/>
              </a:cxn>
              <a:cxn ang="0">
                <a:pos x="246" y="132"/>
              </a:cxn>
              <a:cxn ang="0">
                <a:pos x="258" y="204"/>
              </a:cxn>
              <a:cxn ang="0">
                <a:pos x="270" y="216"/>
              </a:cxn>
              <a:cxn ang="0">
                <a:pos x="282" y="210"/>
              </a:cxn>
              <a:cxn ang="0">
                <a:pos x="288" y="204"/>
              </a:cxn>
              <a:cxn ang="0">
                <a:pos x="300" y="234"/>
              </a:cxn>
              <a:cxn ang="0">
                <a:pos x="306" y="252"/>
              </a:cxn>
              <a:cxn ang="0">
                <a:pos x="318" y="372"/>
              </a:cxn>
              <a:cxn ang="0">
                <a:pos x="324" y="414"/>
              </a:cxn>
              <a:cxn ang="0">
                <a:pos x="330" y="498"/>
              </a:cxn>
              <a:cxn ang="0">
                <a:pos x="342" y="618"/>
              </a:cxn>
              <a:cxn ang="0">
                <a:pos x="348" y="726"/>
              </a:cxn>
              <a:cxn ang="0">
                <a:pos x="360" y="726"/>
              </a:cxn>
              <a:cxn ang="0">
                <a:pos x="366" y="804"/>
              </a:cxn>
            </a:cxnLst>
            <a:rect l="0" t="0" r="r" b="b"/>
            <a:pathLst>
              <a:path w="378" h="816">
                <a:moveTo>
                  <a:pt x="0" y="174"/>
                </a:moveTo>
                <a:lnTo>
                  <a:pt x="6" y="216"/>
                </a:lnTo>
                <a:lnTo>
                  <a:pt x="6" y="252"/>
                </a:lnTo>
                <a:lnTo>
                  <a:pt x="12" y="276"/>
                </a:lnTo>
                <a:lnTo>
                  <a:pt x="12" y="300"/>
                </a:lnTo>
                <a:lnTo>
                  <a:pt x="18" y="288"/>
                </a:lnTo>
                <a:lnTo>
                  <a:pt x="18" y="282"/>
                </a:lnTo>
                <a:lnTo>
                  <a:pt x="18" y="288"/>
                </a:lnTo>
                <a:lnTo>
                  <a:pt x="24" y="288"/>
                </a:lnTo>
                <a:lnTo>
                  <a:pt x="24" y="270"/>
                </a:lnTo>
                <a:lnTo>
                  <a:pt x="30" y="246"/>
                </a:lnTo>
                <a:lnTo>
                  <a:pt x="30" y="264"/>
                </a:lnTo>
                <a:lnTo>
                  <a:pt x="36" y="270"/>
                </a:lnTo>
                <a:lnTo>
                  <a:pt x="36" y="288"/>
                </a:lnTo>
                <a:lnTo>
                  <a:pt x="42" y="306"/>
                </a:lnTo>
                <a:lnTo>
                  <a:pt x="42" y="348"/>
                </a:lnTo>
                <a:lnTo>
                  <a:pt x="48" y="360"/>
                </a:lnTo>
                <a:lnTo>
                  <a:pt x="48" y="354"/>
                </a:lnTo>
                <a:lnTo>
                  <a:pt x="54" y="366"/>
                </a:lnTo>
                <a:lnTo>
                  <a:pt x="54" y="390"/>
                </a:lnTo>
                <a:lnTo>
                  <a:pt x="60" y="402"/>
                </a:lnTo>
                <a:lnTo>
                  <a:pt x="60" y="414"/>
                </a:lnTo>
                <a:lnTo>
                  <a:pt x="60" y="402"/>
                </a:lnTo>
                <a:lnTo>
                  <a:pt x="66" y="408"/>
                </a:lnTo>
                <a:lnTo>
                  <a:pt x="66" y="414"/>
                </a:lnTo>
                <a:lnTo>
                  <a:pt x="66" y="384"/>
                </a:lnTo>
                <a:lnTo>
                  <a:pt x="72" y="336"/>
                </a:lnTo>
                <a:lnTo>
                  <a:pt x="72" y="282"/>
                </a:lnTo>
                <a:lnTo>
                  <a:pt x="78" y="222"/>
                </a:lnTo>
                <a:lnTo>
                  <a:pt x="78" y="150"/>
                </a:lnTo>
                <a:lnTo>
                  <a:pt x="84" y="126"/>
                </a:lnTo>
                <a:lnTo>
                  <a:pt x="84" y="90"/>
                </a:lnTo>
                <a:lnTo>
                  <a:pt x="90" y="54"/>
                </a:lnTo>
                <a:lnTo>
                  <a:pt x="90" y="60"/>
                </a:lnTo>
                <a:lnTo>
                  <a:pt x="96" y="78"/>
                </a:lnTo>
                <a:lnTo>
                  <a:pt x="96" y="114"/>
                </a:lnTo>
                <a:lnTo>
                  <a:pt x="102" y="102"/>
                </a:lnTo>
                <a:lnTo>
                  <a:pt x="102" y="84"/>
                </a:lnTo>
                <a:lnTo>
                  <a:pt x="102" y="96"/>
                </a:lnTo>
                <a:lnTo>
                  <a:pt x="108" y="102"/>
                </a:lnTo>
                <a:lnTo>
                  <a:pt x="108" y="114"/>
                </a:lnTo>
                <a:lnTo>
                  <a:pt x="114" y="102"/>
                </a:lnTo>
                <a:lnTo>
                  <a:pt x="114" y="78"/>
                </a:lnTo>
                <a:lnTo>
                  <a:pt x="120" y="54"/>
                </a:lnTo>
                <a:lnTo>
                  <a:pt x="120" y="12"/>
                </a:lnTo>
                <a:lnTo>
                  <a:pt x="126" y="0"/>
                </a:lnTo>
                <a:lnTo>
                  <a:pt x="126" y="6"/>
                </a:lnTo>
                <a:lnTo>
                  <a:pt x="132" y="24"/>
                </a:lnTo>
                <a:lnTo>
                  <a:pt x="132" y="72"/>
                </a:lnTo>
                <a:lnTo>
                  <a:pt x="138" y="54"/>
                </a:lnTo>
                <a:lnTo>
                  <a:pt x="138" y="48"/>
                </a:lnTo>
                <a:lnTo>
                  <a:pt x="144" y="24"/>
                </a:lnTo>
                <a:lnTo>
                  <a:pt x="144" y="12"/>
                </a:lnTo>
                <a:lnTo>
                  <a:pt x="144" y="18"/>
                </a:lnTo>
                <a:lnTo>
                  <a:pt x="150" y="42"/>
                </a:lnTo>
                <a:lnTo>
                  <a:pt x="150" y="132"/>
                </a:lnTo>
                <a:lnTo>
                  <a:pt x="156" y="156"/>
                </a:lnTo>
                <a:lnTo>
                  <a:pt x="156" y="198"/>
                </a:lnTo>
                <a:lnTo>
                  <a:pt x="162" y="234"/>
                </a:lnTo>
                <a:lnTo>
                  <a:pt x="162" y="342"/>
                </a:lnTo>
                <a:lnTo>
                  <a:pt x="168" y="372"/>
                </a:lnTo>
                <a:lnTo>
                  <a:pt x="168" y="426"/>
                </a:lnTo>
                <a:lnTo>
                  <a:pt x="174" y="456"/>
                </a:lnTo>
                <a:lnTo>
                  <a:pt x="174" y="468"/>
                </a:lnTo>
                <a:lnTo>
                  <a:pt x="174" y="456"/>
                </a:lnTo>
                <a:lnTo>
                  <a:pt x="180" y="438"/>
                </a:lnTo>
                <a:lnTo>
                  <a:pt x="180" y="414"/>
                </a:lnTo>
                <a:lnTo>
                  <a:pt x="186" y="384"/>
                </a:lnTo>
                <a:lnTo>
                  <a:pt x="186" y="360"/>
                </a:lnTo>
                <a:lnTo>
                  <a:pt x="192" y="354"/>
                </a:lnTo>
                <a:lnTo>
                  <a:pt x="192" y="312"/>
                </a:lnTo>
                <a:lnTo>
                  <a:pt x="198" y="282"/>
                </a:lnTo>
                <a:lnTo>
                  <a:pt x="198" y="246"/>
                </a:lnTo>
                <a:lnTo>
                  <a:pt x="204" y="222"/>
                </a:lnTo>
                <a:lnTo>
                  <a:pt x="204" y="192"/>
                </a:lnTo>
                <a:lnTo>
                  <a:pt x="210" y="204"/>
                </a:lnTo>
                <a:lnTo>
                  <a:pt x="210" y="222"/>
                </a:lnTo>
                <a:lnTo>
                  <a:pt x="216" y="204"/>
                </a:lnTo>
                <a:lnTo>
                  <a:pt x="216" y="150"/>
                </a:lnTo>
                <a:lnTo>
                  <a:pt x="222" y="144"/>
                </a:lnTo>
                <a:lnTo>
                  <a:pt x="222" y="132"/>
                </a:lnTo>
                <a:lnTo>
                  <a:pt x="228" y="126"/>
                </a:lnTo>
                <a:lnTo>
                  <a:pt x="234" y="96"/>
                </a:lnTo>
                <a:lnTo>
                  <a:pt x="234" y="84"/>
                </a:lnTo>
                <a:lnTo>
                  <a:pt x="234" y="96"/>
                </a:lnTo>
                <a:lnTo>
                  <a:pt x="246" y="114"/>
                </a:lnTo>
                <a:lnTo>
                  <a:pt x="246" y="132"/>
                </a:lnTo>
                <a:lnTo>
                  <a:pt x="252" y="162"/>
                </a:lnTo>
                <a:lnTo>
                  <a:pt x="252" y="192"/>
                </a:lnTo>
                <a:lnTo>
                  <a:pt x="258" y="204"/>
                </a:lnTo>
                <a:lnTo>
                  <a:pt x="270" y="216"/>
                </a:lnTo>
                <a:lnTo>
                  <a:pt x="264" y="216"/>
                </a:lnTo>
                <a:lnTo>
                  <a:pt x="270" y="216"/>
                </a:lnTo>
                <a:lnTo>
                  <a:pt x="276" y="222"/>
                </a:lnTo>
                <a:lnTo>
                  <a:pt x="276" y="234"/>
                </a:lnTo>
                <a:lnTo>
                  <a:pt x="282" y="210"/>
                </a:lnTo>
                <a:lnTo>
                  <a:pt x="282" y="198"/>
                </a:lnTo>
                <a:lnTo>
                  <a:pt x="288" y="186"/>
                </a:lnTo>
                <a:lnTo>
                  <a:pt x="288" y="204"/>
                </a:lnTo>
                <a:lnTo>
                  <a:pt x="294" y="228"/>
                </a:lnTo>
                <a:lnTo>
                  <a:pt x="294" y="240"/>
                </a:lnTo>
                <a:lnTo>
                  <a:pt x="300" y="234"/>
                </a:lnTo>
                <a:lnTo>
                  <a:pt x="300" y="228"/>
                </a:lnTo>
                <a:lnTo>
                  <a:pt x="306" y="240"/>
                </a:lnTo>
                <a:lnTo>
                  <a:pt x="306" y="252"/>
                </a:lnTo>
                <a:lnTo>
                  <a:pt x="312" y="282"/>
                </a:lnTo>
                <a:lnTo>
                  <a:pt x="312" y="354"/>
                </a:lnTo>
                <a:lnTo>
                  <a:pt x="318" y="372"/>
                </a:lnTo>
                <a:lnTo>
                  <a:pt x="318" y="366"/>
                </a:lnTo>
                <a:lnTo>
                  <a:pt x="318" y="384"/>
                </a:lnTo>
                <a:lnTo>
                  <a:pt x="324" y="414"/>
                </a:lnTo>
                <a:lnTo>
                  <a:pt x="324" y="480"/>
                </a:lnTo>
                <a:lnTo>
                  <a:pt x="330" y="492"/>
                </a:lnTo>
                <a:lnTo>
                  <a:pt x="330" y="498"/>
                </a:lnTo>
                <a:lnTo>
                  <a:pt x="336" y="522"/>
                </a:lnTo>
                <a:lnTo>
                  <a:pt x="336" y="600"/>
                </a:lnTo>
                <a:lnTo>
                  <a:pt x="342" y="618"/>
                </a:lnTo>
                <a:lnTo>
                  <a:pt x="342" y="648"/>
                </a:lnTo>
                <a:lnTo>
                  <a:pt x="348" y="654"/>
                </a:lnTo>
                <a:lnTo>
                  <a:pt x="348" y="726"/>
                </a:lnTo>
                <a:lnTo>
                  <a:pt x="354" y="756"/>
                </a:lnTo>
                <a:lnTo>
                  <a:pt x="360" y="738"/>
                </a:lnTo>
                <a:lnTo>
                  <a:pt x="360" y="726"/>
                </a:lnTo>
                <a:lnTo>
                  <a:pt x="360" y="738"/>
                </a:lnTo>
                <a:lnTo>
                  <a:pt x="366" y="744"/>
                </a:lnTo>
                <a:lnTo>
                  <a:pt x="366" y="804"/>
                </a:lnTo>
                <a:lnTo>
                  <a:pt x="372" y="810"/>
                </a:lnTo>
                <a:lnTo>
                  <a:pt x="378" y="81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reeform 48"/>
          <p:cNvSpPr>
            <a:spLocks/>
          </p:cNvSpPr>
          <p:nvPr/>
        </p:nvSpPr>
        <p:spPr bwMode="auto">
          <a:xfrm>
            <a:off x="3176182" y="4184553"/>
            <a:ext cx="359603" cy="298184"/>
          </a:xfrm>
          <a:custGeom>
            <a:avLst/>
            <a:gdLst/>
            <a:ahLst/>
            <a:cxnLst>
              <a:cxn ang="0">
                <a:pos x="6" y="384"/>
              </a:cxn>
              <a:cxn ang="0">
                <a:pos x="24" y="342"/>
              </a:cxn>
              <a:cxn ang="0">
                <a:pos x="30" y="360"/>
              </a:cxn>
              <a:cxn ang="0">
                <a:pos x="42" y="288"/>
              </a:cxn>
              <a:cxn ang="0">
                <a:pos x="54" y="294"/>
              </a:cxn>
              <a:cxn ang="0">
                <a:pos x="60" y="426"/>
              </a:cxn>
              <a:cxn ang="0">
                <a:pos x="72" y="474"/>
              </a:cxn>
              <a:cxn ang="0">
                <a:pos x="78" y="522"/>
              </a:cxn>
              <a:cxn ang="0">
                <a:pos x="90" y="588"/>
              </a:cxn>
              <a:cxn ang="0">
                <a:pos x="96" y="666"/>
              </a:cxn>
              <a:cxn ang="0">
                <a:pos x="108" y="708"/>
              </a:cxn>
              <a:cxn ang="0">
                <a:pos x="120" y="696"/>
              </a:cxn>
              <a:cxn ang="0">
                <a:pos x="126" y="762"/>
              </a:cxn>
              <a:cxn ang="0">
                <a:pos x="138" y="786"/>
              </a:cxn>
              <a:cxn ang="0">
                <a:pos x="144" y="738"/>
              </a:cxn>
              <a:cxn ang="0">
                <a:pos x="156" y="690"/>
              </a:cxn>
              <a:cxn ang="0">
                <a:pos x="162" y="672"/>
              </a:cxn>
              <a:cxn ang="0">
                <a:pos x="174" y="648"/>
              </a:cxn>
              <a:cxn ang="0">
                <a:pos x="186" y="606"/>
              </a:cxn>
              <a:cxn ang="0">
                <a:pos x="192" y="612"/>
              </a:cxn>
              <a:cxn ang="0">
                <a:pos x="198" y="630"/>
              </a:cxn>
              <a:cxn ang="0">
                <a:pos x="210" y="594"/>
              </a:cxn>
              <a:cxn ang="0">
                <a:pos x="216" y="600"/>
              </a:cxn>
              <a:cxn ang="0">
                <a:pos x="228" y="534"/>
              </a:cxn>
              <a:cxn ang="0">
                <a:pos x="234" y="378"/>
              </a:cxn>
              <a:cxn ang="0">
                <a:pos x="246" y="300"/>
              </a:cxn>
              <a:cxn ang="0">
                <a:pos x="252" y="318"/>
              </a:cxn>
              <a:cxn ang="0">
                <a:pos x="264" y="228"/>
              </a:cxn>
              <a:cxn ang="0">
                <a:pos x="276" y="144"/>
              </a:cxn>
              <a:cxn ang="0">
                <a:pos x="282" y="168"/>
              </a:cxn>
              <a:cxn ang="0">
                <a:pos x="294" y="240"/>
              </a:cxn>
              <a:cxn ang="0">
                <a:pos x="300" y="294"/>
              </a:cxn>
              <a:cxn ang="0">
                <a:pos x="312" y="240"/>
              </a:cxn>
              <a:cxn ang="0">
                <a:pos x="318" y="228"/>
              </a:cxn>
              <a:cxn ang="0">
                <a:pos x="324" y="234"/>
              </a:cxn>
              <a:cxn ang="0">
                <a:pos x="336" y="348"/>
              </a:cxn>
              <a:cxn ang="0">
                <a:pos x="342" y="258"/>
              </a:cxn>
              <a:cxn ang="0">
                <a:pos x="354" y="186"/>
              </a:cxn>
              <a:cxn ang="0">
                <a:pos x="360" y="150"/>
              </a:cxn>
              <a:cxn ang="0">
                <a:pos x="372" y="108"/>
              </a:cxn>
              <a:cxn ang="0">
                <a:pos x="384" y="30"/>
              </a:cxn>
              <a:cxn ang="0">
                <a:pos x="396" y="12"/>
              </a:cxn>
            </a:cxnLst>
            <a:rect l="0" t="0" r="r" b="b"/>
            <a:pathLst>
              <a:path w="402" h="786">
                <a:moveTo>
                  <a:pt x="0" y="342"/>
                </a:moveTo>
                <a:lnTo>
                  <a:pt x="0" y="378"/>
                </a:lnTo>
                <a:lnTo>
                  <a:pt x="6" y="384"/>
                </a:lnTo>
                <a:lnTo>
                  <a:pt x="6" y="354"/>
                </a:lnTo>
                <a:lnTo>
                  <a:pt x="12" y="342"/>
                </a:lnTo>
                <a:lnTo>
                  <a:pt x="24" y="342"/>
                </a:lnTo>
                <a:lnTo>
                  <a:pt x="18" y="342"/>
                </a:lnTo>
                <a:lnTo>
                  <a:pt x="24" y="336"/>
                </a:lnTo>
                <a:lnTo>
                  <a:pt x="30" y="360"/>
                </a:lnTo>
                <a:lnTo>
                  <a:pt x="30" y="312"/>
                </a:lnTo>
                <a:lnTo>
                  <a:pt x="36" y="294"/>
                </a:lnTo>
                <a:lnTo>
                  <a:pt x="42" y="288"/>
                </a:lnTo>
                <a:lnTo>
                  <a:pt x="48" y="294"/>
                </a:lnTo>
                <a:lnTo>
                  <a:pt x="48" y="300"/>
                </a:lnTo>
                <a:lnTo>
                  <a:pt x="54" y="294"/>
                </a:lnTo>
                <a:lnTo>
                  <a:pt x="54" y="300"/>
                </a:lnTo>
                <a:lnTo>
                  <a:pt x="60" y="348"/>
                </a:lnTo>
                <a:lnTo>
                  <a:pt x="60" y="426"/>
                </a:lnTo>
                <a:lnTo>
                  <a:pt x="66" y="444"/>
                </a:lnTo>
                <a:lnTo>
                  <a:pt x="66" y="468"/>
                </a:lnTo>
                <a:lnTo>
                  <a:pt x="72" y="474"/>
                </a:lnTo>
                <a:lnTo>
                  <a:pt x="72" y="498"/>
                </a:lnTo>
                <a:lnTo>
                  <a:pt x="78" y="510"/>
                </a:lnTo>
                <a:lnTo>
                  <a:pt x="78" y="522"/>
                </a:lnTo>
                <a:lnTo>
                  <a:pt x="84" y="546"/>
                </a:lnTo>
                <a:lnTo>
                  <a:pt x="84" y="570"/>
                </a:lnTo>
                <a:lnTo>
                  <a:pt x="90" y="588"/>
                </a:lnTo>
                <a:lnTo>
                  <a:pt x="90" y="636"/>
                </a:lnTo>
                <a:lnTo>
                  <a:pt x="96" y="642"/>
                </a:lnTo>
                <a:lnTo>
                  <a:pt x="96" y="666"/>
                </a:lnTo>
                <a:lnTo>
                  <a:pt x="102" y="684"/>
                </a:lnTo>
                <a:lnTo>
                  <a:pt x="102" y="702"/>
                </a:lnTo>
                <a:lnTo>
                  <a:pt x="108" y="708"/>
                </a:lnTo>
                <a:lnTo>
                  <a:pt x="114" y="708"/>
                </a:lnTo>
                <a:lnTo>
                  <a:pt x="114" y="678"/>
                </a:lnTo>
                <a:lnTo>
                  <a:pt x="120" y="696"/>
                </a:lnTo>
                <a:lnTo>
                  <a:pt x="120" y="750"/>
                </a:lnTo>
                <a:lnTo>
                  <a:pt x="126" y="756"/>
                </a:lnTo>
                <a:lnTo>
                  <a:pt x="126" y="762"/>
                </a:lnTo>
                <a:lnTo>
                  <a:pt x="132" y="768"/>
                </a:lnTo>
                <a:lnTo>
                  <a:pt x="132" y="786"/>
                </a:lnTo>
                <a:lnTo>
                  <a:pt x="138" y="786"/>
                </a:lnTo>
                <a:lnTo>
                  <a:pt x="138" y="762"/>
                </a:lnTo>
                <a:lnTo>
                  <a:pt x="144" y="750"/>
                </a:lnTo>
                <a:lnTo>
                  <a:pt x="144" y="738"/>
                </a:lnTo>
                <a:lnTo>
                  <a:pt x="150" y="732"/>
                </a:lnTo>
                <a:lnTo>
                  <a:pt x="150" y="720"/>
                </a:lnTo>
                <a:lnTo>
                  <a:pt x="156" y="690"/>
                </a:lnTo>
                <a:lnTo>
                  <a:pt x="156" y="684"/>
                </a:lnTo>
                <a:lnTo>
                  <a:pt x="168" y="672"/>
                </a:lnTo>
                <a:lnTo>
                  <a:pt x="162" y="672"/>
                </a:lnTo>
                <a:lnTo>
                  <a:pt x="168" y="672"/>
                </a:lnTo>
                <a:lnTo>
                  <a:pt x="174" y="666"/>
                </a:lnTo>
                <a:lnTo>
                  <a:pt x="174" y="648"/>
                </a:lnTo>
                <a:lnTo>
                  <a:pt x="180" y="618"/>
                </a:lnTo>
                <a:lnTo>
                  <a:pt x="180" y="600"/>
                </a:lnTo>
                <a:lnTo>
                  <a:pt x="186" y="606"/>
                </a:lnTo>
                <a:lnTo>
                  <a:pt x="186" y="612"/>
                </a:lnTo>
                <a:lnTo>
                  <a:pt x="186" y="606"/>
                </a:lnTo>
                <a:lnTo>
                  <a:pt x="192" y="612"/>
                </a:lnTo>
                <a:lnTo>
                  <a:pt x="198" y="630"/>
                </a:lnTo>
                <a:lnTo>
                  <a:pt x="198" y="636"/>
                </a:lnTo>
                <a:lnTo>
                  <a:pt x="198" y="630"/>
                </a:lnTo>
                <a:lnTo>
                  <a:pt x="204" y="618"/>
                </a:lnTo>
                <a:lnTo>
                  <a:pt x="204" y="600"/>
                </a:lnTo>
                <a:lnTo>
                  <a:pt x="210" y="594"/>
                </a:lnTo>
                <a:lnTo>
                  <a:pt x="216" y="600"/>
                </a:lnTo>
                <a:lnTo>
                  <a:pt x="216" y="612"/>
                </a:lnTo>
                <a:lnTo>
                  <a:pt x="216" y="600"/>
                </a:lnTo>
                <a:lnTo>
                  <a:pt x="222" y="576"/>
                </a:lnTo>
                <a:lnTo>
                  <a:pt x="222" y="546"/>
                </a:lnTo>
                <a:lnTo>
                  <a:pt x="228" y="534"/>
                </a:lnTo>
                <a:lnTo>
                  <a:pt x="228" y="450"/>
                </a:lnTo>
                <a:lnTo>
                  <a:pt x="234" y="414"/>
                </a:lnTo>
                <a:lnTo>
                  <a:pt x="234" y="378"/>
                </a:lnTo>
                <a:lnTo>
                  <a:pt x="240" y="354"/>
                </a:lnTo>
                <a:lnTo>
                  <a:pt x="240" y="318"/>
                </a:lnTo>
                <a:lnTo>
                  <a:pt x="246" y="300"/>
                </a:lnTo>
                <a:lnTo>
                  <a:pt x="246" y="270"/>
                </a:lnTo>
                <a:lnTo>
                  <a:pt x="252" y="288"/>
                </a:lnTo>
                <a:lnTo>
                  <a:pt x="252" y="318"/>
                </a:lnTo>
                <a:lnTo>
                  <a:pt x="258" y="312"/>
                </a:lnTo>
                <a:lnTo>
                  <a:pt x="264" y="294"/>
                </a:lnTo>
                <a:lnTo>
                  <a:pt x="264" y="228"/>
                </a:lnTo>
                <a:lnTo>
                  <a:pt x="270" y="192"/>
                </a:lnTo>
                <a:lnTo>
                  <a:pt x="270" y="150"/>
                </a:lnTo>
                <a:lnTo>
                  <a:pt x="276" y="144"/>
                </a:lnTo>
                <a:lnTo>
                  <a:pt x="276" y="132"/>
                </a:lnTo>
                <a:lnTo>
                  <a:pt x="282" y="114"/>
                </a:lnTo>
                <a:lnTo>
                  <a:pt x="282" y="168"/>
                </a:lnTo>
                <a:lnTo>
                  <a:pt x="288" y="174"/>
                </a:lnTo>
                <a:lnTo>
                  <a:pt x="288" y="222"/>
                </a:lnTo>
                <a:lnTo>
                  <a:pt x="294" y="240"/>
                </a:lnTo>
                <a:lnTo>
                  <a:pt x="294" y="282"/>
                </a:lnTo>
                <a:lnTo>
                  <a:pt x="300" y="288"/>
                </a:lnTo>
                <a:lnTo>
                  <a:pt x="300" y="294"/>
                </a:lnTo>
                <a:lnTo>
                  <a:pt x="306" y="312"/>
                </a:lnTo>
                <a:lnTo>
                  <a:pt x="306" y="276"/>
                </a:lnTo>
                <a:lnTo>
                  <a:pt x="312" y="240"/>
                </a:lnTo>
                <a:lnTo>
                  <a:pt x="312" y="222"/>
                </a:lnTo>
                <a:lnTo>
                  <a:pt x="312" y="228"/>
                </a:lnTo>
                <a:lnTo>
                  <a:pt x="318" y="228"/>
                </a:lnTo>
                <a:lnTo>
                  <a:pt x="318" y="198"/>
                </a:lnTo>
                <a:lnTo>
                  <a:pt x="324" y="210"/>
                </a:lnTo>
                <a:lnTo>
                  <a:pt x="324" y="234"/>
                </a:lnTo>
                <a:lnTo>
                  <a:pt x="330" y="258"/>
                </a:lnTo>
                <a:lnTo>
                  <a:pt x="330" y="360"/>
                </a:lnTo>
                <a:lnTo>
                  <a:pt x="336" y="348"/>
                </a:lnTo>
                <a:lnTo>
                  <a:pt x="336" y="306"/>
                </a:lnTo>
                <a:lnTo>
                  <a:pt x="342" y="288"/>
                </a:lnTo>
                <a:lnTo>
                  <a:pt x="342" y="258"/>
                </a:lnTo>
                <a:lnTo>
                  <a:pt x="348" y="210"/>
                </a:lnTo>
                <a:lnTo>
                  <a:pt x="348" y="174"/>
                </a:lnTo>
                <a:lnTo>
                  <a:pt x="354" y="186"/>
                </a:lnTo>
                <a:lnTo>
                  <a:pt x="354" y="198"/>
                </a:lnTo>
                <a:lnTo>
                  <a:pt x="360" y="186"/>
                </a:lnTo>
                <a:lnTo>
                  <a:pt x="360" y="150"/>
                </a:lnTo>
                <a:lnTo>
                  <a:pt x="366" y="144"/>
                </a:lnTo>
                <a:lnTo>
                  <a:pt x="372" y="138"/>
                </a:lnTo>
                <a:lnTo>
                  <a:pt x="372" y="108"/>
                </a:lnTo>
                <a:lnTo>
                  <a:pt x="378" y="96"/>
                </a:lnTo>
                <a:lnTo>
                  <a:pt x="378" y="48"/>
                </a:lnTo>
                <a:lnTo>
                  <a:pt x="384" y="30"/>
                </a:lnTo>
                <a:lnTo>
                  <a:pt x="384" y="12"/>
                </a:lnTo>
                <a:lnTo>
                  <a:pt x="390" y="0"/>
                </a:lnTo>
                <a:lnTo>
                  <a:pt x="396" y="12"/>
                </a:lnTo>
                <a:lnTo>
                  <a:pt x="396" y="42"/>
                </a:lnTo>
                <a:lnTo>
                  <a:pt x="402" y="60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reeform 49"/>
          <p:cNvSpPr>
            <a:spLocks/>
          </p:cNvSpPr>
          <p:nvPr/>
        </p:nvSpPr>
        <p:spPr bwMode="auto">
          <a:xfrm>
            <a:off x="3535785" y="4120818"/>
            <a:ext cx="343502" cy="200308"/>
          </a:xfrm>
          <a:custGeom>
            <a:avLst/>
            <a:gdLst/>
            <a:ahLst/>
            <a:cxnLst>
              <a:cxn ang="0">
                <a:pos x="6" y="240"/>
              </a:cxn>
              <a:cxn ang="0">
                <a:pos x="12" y="210"/>
              </a:cxn>
              <a:cxn ang="0">
                <a:pos x="18" y="126"/>
              </a:cxn>
              <a:cxn ang="0">
                <a:pos x="30" y="174"/>
              </a:cxn>
              <a:cxn ang="0">
                <a:pos x="36" y="222"/>
              </a:cxn>
              <a:cxn ang="0">
                <a:pos x="48" y="246"/>
              </a:cxn>
              <a:cxn ang="0">
                <a:pos x="54" y="312"/>
              </a:cxn>
              <a:cxn ang="0">
                <a:pos x="66" y="348"/>
              </a:cxn>
              <a:cxn ang="0">
                <a:pos x="78" y="378"/>
              </a:cxn>
              <a:cxn ang="0">
                <a:pos x="84" y="462"/>
              </a:cxn>
              <a:cxn ang="0">
                <a:pos x="90" y="444"/>
              </a:cxn>
              <a:cxn ang="0">
                <a:pos x="102" y="348"/>
              </a:cxn>
              <a:cxn ang="0">
                <a:pos x="108" y="300"/>
              </a:cxn>
              <a:cxn ang="0">
                <a:pos x="120" y="252"/>
              </a:cxn>
              <a:cxn ang="0">
                <a:pos x="132" y="210"/>
              </a:cxn>
              <a:cxn ang="0">
                <a:pos x="138" y="156"/>
              </a:cxn>
              <a:cxn ang="0">
                <a:pos x="150" y="36"/>
              </a:cxn>
              <a:cxn ang="0">
                <a:pos x="162" y="6"/>
              </a:cxn>
              <a:cxn ang="0">
                <a:pos x="168" y="6"/>
              </a:cxn>
              <a:cxn ang="0">
                <a:pos x="180" y="132"/>
              </a:cxn>
              <a:cxn ang="0">
                <a:pos x="186" y="324"/>
              </a:cxn>
              <a:cxn ang="0">
                <a:pos x="198" y="390"/>
              </a:cxn>
              <a:cxn ang="0">
                <a:pos x="204" y="456"/>
              </a:cxn>
              <a:cxn ang="0">
                <a:pos x="210" y="474"/>
              </a:cxn>
              <a:cxn ang="0">
                <a:pos x="222" y="396"/>
              </a:cxn>
              <a:cxn ang="0">
                <a:pos x="228" y="378"/>
              </a:cxn>
              <a:cxn ang="0">
                <a:pos x="240" y="528"/>
              </a:cxn>
              <a:cxn ang="0">
                <a:pos x="246" y="456"/>
              </a:cxn>
              <a:cxn ang="0">
                <a:pos x="258" y="360"/>
              </a:cxn>
              <a:cxn ang="0">
                <a:pos x="264" y="366"/>
              </a:cxn>
              <a:cxn ang="0">
                <a:pos x="270" y="312"/>
              </a:cxn>
              <a:cxn ang="0">
                <a:pos x="282" y="270"/>
              </a:cxn>
              <a:cxn ang="0">
                <a:pos x="288" y="192"/>
              </a:cxn>
              <a:cxn ang="0">
                <a:pos x="300" y="210"/>
              </a:cxn>
              <a:cxn ang="0">
                <a:pos x="312" y="240"/>
              </a:cxn>
              <a:cxn ang="0">
                <a:pos x="318" y="216"/>
              </a:cxn>
              <a:cxn ang="0">
                <a:pos x="330" y="138"/>
              </a:cxn>
              <a:cxn ang="0">
                <a:pos x="336" y="186"/>
              </a:cxn>
              <a:cxn ang="0">
                <a:pos x="348" y="228"/>
              </a:cxn>
              <a:cxn ang="0">
                <a:pos x="354" y="264"/>
              </a:cxn>
              <a:cxn ang="0">
                <a:pos x="366" y="318"/>
              </a:cxn>
              <a:cxn ang="0">
                <a:pos x="378" y="348"/>
              </a:cxn>
            </a:cxnLst>
            <a:rect l="0" t="0" r="r" b="b"/>
            <a:pathLst>
              <a:path w="384" h="528">
                <a:moveTo>
                  <a:pt x="0" y="228"/>
                </a:moveTo>
                <a:lnTo>
                  <a:pt x="0" y="252"/>
                </a:lnTo>
                <a:lnTo>
                  <a:pt x="6" y="240"/>
                </a:lnTo>
                <a:lnTo>
                  <a:pt x="6" y="264"/>
                </a:lnTo>
                <a:lnTo>
                  <a:pt x="12" y="258"/>
                </a:lnTo>
                <a:lnTo>
                  <a:pt x="12" y="210"/>
                </a:lnTo>
                <a:lnTo>
                  <a:pt x="18" y="156"/>
                </a:lnTo>
                <a:lnTo>
                  <a:pt x="18" y="114"/>
                </a:lnTo>
                <a:lnTo>
                  <a:pt x="18" y="126"/>
                </a:lnTo>
                <a:lnTo>
                  <a:pt x="24" y="138"/>
                </a:lnTo>
                <a:lnTo>
                  <a:pt x="24" y="156"/>
                </a:lnTo>
                <a:lnTo>
                  <a:pt x="30" y="174"/>
                </a:lnTo>
                <a:lnTo>
                  <a:pt x="30" y="186"/>
                </a:lnTo>
                <a:lnTo>
                  <a:pt x="36" y="198"/>
                </a:lnTo>
                <a:lnTo>
                  <a:pt x="36" y="222"/>
                </a:lnTo>
                <a:lnTo>
                  <a:pt x="42" y="228"/>
                </a:lnTo>
                <a:lnTo>
                  <a:pt x="42" y="234"/>
                </a:lnTo>
                <a:lnTo>
                  <a:pt x="48" y="246"/>
                </a:lnTo>
                <a:lnTo>
                  <a:pt x="48" y="264"/>
                </a:lnTo>
                <a:lnTo>
                  <a:pt x="54" y="282"/>
                </a:lnTo>
                <a:lnTo>
                  <a:pt x="54" y="312"/>
                </a:lnTo>
                <a:lnTo>
                  <a:pt x="60" y="318"/>
                </a:lnTo>
                <a:lnTo>
                  <a:pt x="66" y="324"/>
                </a:lnTo>
                <a:lnTo>
                  <a:pt x="66" y="348"/>
                </a:lnTo>
                <a:lnTo>
                  <a:pt x="72" y="366"/>
                </a:lnTo>
                <a:lnTo>
                  <a:pt x="72" y="372"/>
                </a:lnTo>
                <a:lnTo>
                  <a:pt x="78" y="378"/>
                </a:lnTo>
                <a:lnTo>
                  <a:pt x="78" y="420"/>
                </a:lnTo>
                <a:lnTo>
                  <a:pt x="84" y="456"/>
                </a:lnTo>
                <a:lnTo>
                  <a:pt x="84" y="462"/>
                </a:lnTo>
                <a:lnTo>
                  <a:pt x="84" y="456"/>
                </a:lnTo>
                <a:lnTo>
                  <a:pt x="90" y="456"/>
                </a:lnTo>
                <a:lnTo>
                  <a:pt x="90" y="444"/>
                </a:lnTo>
                <a:lnTo>
                  <a:pt x="96" y="420"/>
                </a:lnTo>
                <a:lnTo>
                  <a:pt x="96" y="366"/>
                </a:lnTo>
                <a:lnTo>
                  <a:pt x="102" y="348"/>
                </a:lnTo>
                <a:lnTo>
                  <a:pt x="102" y="330"/>
                </a:lnTo>
                <a:lnTo>
                  <a:pt x="108" y="324"/>
                </a:lnTo>
                <a:lnTo>
                  <a:pt x="108" y="300"/>
                </a:lnTo>
                <a:lnTo>
                  <a:pt x="114" y="282"/>
                </a:lnTo>
                <a:lnTo>
                  <a:pt x="114" y="252"/>
                </a:lnTo>
                <a:lnTo>
                  <a:pt x="120" y="252"/>
                </a:lnTo>
                <a:lnTo>
                  <a:pt x="126" y="246"/>
                </a:lnTo>
                <a:lnTo>
                  <a:pt x="126" y="228"/>
                </a:lnTo>
                <a:lnTo>
                  <a:pt x="132" y="210"/>
                </a:lnTo>
                <a:lnTo>
                  <a:pt x="132" y="186"/>
                </a:lnTo>
                <a:lnTo>
                  <a:pt x="138" y="174"/>
                </a:lnTo>
                <a:lnTo>
                  <a:pt x="138" y="156"/>
                </a:lnTo>
                <a:lnTo>
                  <a:pt x="144" y="126"/>
                </a:lnTo>
                <a:lnTo>
                  <a:pt x="144" y="60"/>
                </a:lnTo>
                <a:lnTo>
                  <a:pt x="150" y="36"/>
                </a:lnTo>
                <a:lnTo>
                  <a:pt x="150" y="0"/>
                </a:lnTo>
                <a:lnTo>
                  <a:pt x="156" y="0"/>
                </a:lnTo>
                <a:lnTo>
                  <a:pt x="162" y="6"/>
                </a:lnTo>
                <a:lnTo>
                  <a:pt x="162" y="48"/>
                </a:lnTo>
                <a:lnTo>
                  <a:pt x="168" y="66"/>
                </a:lnTo>
                <a:lnTo>
                  <a:pt x="168" y="6"/>
                </a:lnTo>
                <a:lnTo>
                  <a:pt x="174" y="42"/>
                </a:lnTo>
                <a:lnTo>
                  <a:pt x="174" y="108"/>
                </a:lnTo>
                <a:lnTo>
                  <a:pt x="180" y="132"/>
                </a:lnTo>
                <a:lnTo>
                  <a:pt x="180" y="168"/>
                </a:lnTo>
                <a:lnTo>
                  <a:pt x="186" y="228"/>
                </a:lnTo>
                <a:lnTo>
                  <a:pt x="186" y="324"/>
                </a:lnTo>
                <a:lnTo>
                  <a:pt x="192" y="336"/>
                </a:lnTo>
                <a:lnTo>
                  <a:pt x="192" y="360"/>
                </a:lnTo>
                <a:lnTo>
                  <a:pt x="198" y="390"/>
                </a:lnTo>
                <a:lnTo>
                  <a:pt x="198" y="426"/>
                </a:lnTo>
                <a:lnTo>
                  <a:pt x="204" y="450"/>
                </a:lnTo>
                <a:lnTo>
                  <a:pt x="204" y="456"/>
                </a:lnTo>
                <a:lnTo>
                  <a:pt x="210" y="462"/>
                </a:lnTo>
                <a:lnTo>
                  <a:pt x="210" y="480"/>
                </a:lnTo>
                <a:lnTo>
                  <a:pt x="210" y="474"/>
                </a:lnTo>
                <a:lnTo>
                  <a:pt x="216" y="444"/>
                </a:lnTo>
                <a:lnTo>
                  <a:pt x="216" y="390"/>
                </a:lnTo>
                <a:lnTo>
                  <a:pt x="222" y="396"/>
                </a:lnTo>
                <a:lnTo>
                  <a:pt x="228" y="378"/>
                </a:lnTo>
                <a:lnTo>
                  <a:pt x="228" y="366"/>
                </a:lnTo>
                <a:lnTo>
                  <a:pt x="228" y="378"/>
                </a:lnTo>
                <a:lnTo>
                  <a:pt x="234" y="402"/>
                </a:lnTo>
                <a:lnTo>
                  <a:pt x="234" y="486"/>
                </a:lnTo>
                <a:lnTo>
                  <a:pt x="240" y="528"/>
                </a:lnTo>
                <a:lnTo>
                  <a:pt x="240" y="498"/>
                </a:lnTo>
                <a:lnTo>
                  <a:pt x="246" y="474"/>
                </a:lnTo>
                <a:lnTo>
                  <a:pt x="246" y="456"/>
                </a:lnTo>
                <a:lnTo>
                  <a:pt x="252" y="426"/>
                </a:lnTo>
                <a:lnTo>
                  <a:pt x="252" y="342"/>
                </a:lnTo>
                <a:lnTo>
                  <a:pt x="258" y="360"/>
                </a:lnTo>
                <a:lnTo>
                  <a:pt x="258" y="354"/>
                </a:lnTo>
                <a:lnTo>
                  <a:pt x="258" y="360"/>
                </a:lnTo>
                <a:lnTo>
                  <a:pt x="264" y="366"/>
                </a:lnTo>
                <a:lnTo>
                  <a:pt x="264" y="354"/>
                </a:lnTo>
                <a:lnTo>
                  <a:pt x="270" y="330"/>
                </a:lnTo>
                <a:lnTo>
                  <a:pt x="270" y="312"/>
                </a:lnTo>
                <a:lnTo>
                  <a:pt x="276" y="306"/>
                </a:lnTo>
                <a:lnTo>
                  <a:pt x="276" y="282"/>
                </a:lnTo>
                <a:lnTo>
                  <a:pt x="282" y="270"/>
                </a:lnTo>
                <a:lnTo>
                  <a:pt x="282" y="234"/>
                </a:lnTo>
                <a:lnTo>
                  <a:pt x="288" y="210"/>
                </a:lnTo>
                <a:lnTo>
                  <a:pt x="288" y="192"/>
                </a:lnTo>
                <a:lnTo>
                  <a:pt x="294" y="168"/>
                </a:lnTo>
                <a:lnTo>
                  <a:pt x="300" y="180"/>
                </a:lnTo>
                <a:lnTo>
                  <a:pt x="300" y="210"/>
                </a:lnTo>
                <a:lnTo>
                  <a:pt x="306" y="228"/>
                </a:lnTo>
                <a:lnTo>
                  <a:pt x="306" y="252"/>
                </a:lnTo>
                <a:lnTo>
                  <a:pt x="312" y="240"/>
                </a:lnTo>
                <a:lnTo>
                  <a:pt x="312" y="264"/>
                </a:lnTo>
                <a:lnTo>
                  <a:pt x="318" y="258"/>
                </a:lnTo>
                <a:lnTo>
                  <a:pt x="318" y="216"/>
                </a:lnTo>
                <a:lnTo>
                  <a:pt x="324" y="186"/>
                </a:lnTo>
                <a:lnTo>
                  <a:pt x="324" y="126"/>
                </a:lnTo>
                <a:lnTo>
                  <a:pt x="330" y="138"/>
                </a:lnTo>
                <a:lnTo>
                  <a:pt x="330" y="144"/>
                </a:lnTo>
                <a:lnTo>
                  <a:pt x="336" y="156"/>
                </a:lnTo>
                <a:lnTo>
                  <a:pt x="336" y="186"/>
                </a:lnTo>
                <a:lnTo>
                  <a:pt x="342" y="198"/>
                </a:lnTo>
                <a:lnTo>
                  <a:pt x="342" y="222"/>
                </a:lnTo>
                <a:lnTo>
                  <a:pt x="348" y="228"/>
                </a:lnTo>
                <a:lnTo>
                  <a:pt x="348" y="234"/>
                </a:lnTo>
                <a:lnTo>
                  <a:pt x="354" y="246"/>
                </a:lnTo>
                <a:lnTo>
                  <a:pt x="354" y="264"/>
                </a:lnTo>
                <a:lnTo>
                  <a:pt x="360" y="282"/>
                </a:lnTo>
                <a:lnTo>
                  <a:pt x="360" y="312"/>
                </a:lnTo>
                <a:lnTo>
                  <a:pt x="366" y="318"/>
                </a:lnTo>
                <a:lnTo>
                  <a:pt x="372" y="324"/>
                </a:lnTo>
                <a:lnTo>
                  <a:pt x="372" y="330"/>
                </a:lnTo>
                <a:lnTo>
                  <a:pt x="378" y="348"/>
                </a:lnTo>
                <a:lnTo>
                  <a:pt x="378" y="372"/>
                </a:lnTo>
                <a:lnTo>
                  <a:pt x="384" y="378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reeform 50"/>
          <p:cNvSpPr>
            <a:spLocks/>
          </p:cNvSpPr>
          <p:nvPr/>
        </p:nvSpPr>
        <p:spPr bwMode="auto">
          <a:xfrm>
            <a:off x="3879286" y="4195933"/>
            <a:ext cx="359603" cy="475730"/>
          </a:xfrm>
          <a:custGeom>
            <a:avLst/>
            <a:gdLst/>
            <a:ahLst/>
            <a:cxnLst>
              <a:cxn ang="0">
                <a:pos x="6" y="258"/>
              </a:cxn>
              <a:cxn ang="0">
                <a:pos x="12" y="258"/>
              </a:cxn>
              <a:cxn ang="0">
                <a:pos x="18" y="168"/>
              </a:cxn>
              <a:cxn ang="0">
                <a:pos x="30" y="126"/>
              </a:cxn>
              <a:cxn ang="0">
                <a:pos x="36" y="54"/>
              </a:cxn>
              <a:cxn ang="0">
                <a:pos x="48" y="30"/>
              </a:cxn>
              <a:cxn ang="0">
                <a:pos x="60" y="0"/>
              </a:cxn>
              <a:cxn ang="0">
                <a:pos x="66" y="102"/>
              </a:cxn>
              <a:cxn ang="0">
                <a:pos x="78" y="138"/>
              </a:cxn>
              <a:cxn ang="0">
                <a:pos x="84" y="210"/>
              </a:cxn>
              <a:cxn ang="0">
                <a:pos x="96" y="264"/>
              </a:cxn>
              <a:cxn ang="0">
                <a:pos x="102" y="366"/>
              </a:cxn>
              <a:cxn ang="0">
                <a:pos x="108" y="534"/>
              </a:cxn>
              <a:cxn ang="0">
                <a:pos x="120" y="654"/>
              </a:cxn>
              <a:cxn ang="0">
                <a:pos x="126" y="714"/>
              </a:cxn>
              <a:cxn ang="0">
                <a:pos x="144" y="738"/>
              </a:cxn>
              <a:cxn ang="0">
                <a:pos x="150" y="816"/>
              </a:cxn>
              <a:cxn ang="0">
                <a:pos x="162" y="888"/>
              </a:cxn>
              <a:cxn ang="0">
                <a:pos x="168" y="912"/>
              </a:cxn>
              <a:cxn ang="0">
                <a:pos x="180" y="888"/>
              </a:cxn>
              <a:cxn ang="0">
                <a:pos x="186" y="906"/>
              </a:cxn>
              <a:cxn ang="0">
                <a:pos x="198" y="972"/>
              </a:cxn>
              <a:cxn ang="0">
                <a:pos x="204" y="954"/>
              </a:cxn>
              <a:cxn ang="0">
                <a:pos x="216" y="978"/>
              </a:cxn>
              <a:cxn ang="0">
                <a:pos x="222" y="1026"/>
              </a:cxn>
              <a:cxn ang="0">
                <a:pos x="234" y="1056"/>
              </a:cxn>
              <a:cxn ang="0">
                <a:pos x="240" y="1098"/>
              </a:cxn>
              <a:cxn ang="0">
                <a:pos x="252" y="1116"/>
              </a:cxn>
              <a:cxn ang="0">
                <a:pos x="258" y="1200"/>
              </a:cxn>
              <a:cxn ang="0">
                <a:pos x="270" y="1224"/>
              </a:cxn>
              <a:cxn ang="0">
                <a:pos x="276" y="1248"/>
              </a:cxn>
              <a:cxn ang="0">
                <a:pos x="288" y="1212"/>
              </a:cxn>
              <a:cxn ang="0">
                <a:pos x="300" y="1170"/>
              </a:cxn>
              <a:cxn ang="0">
                <a:pos x="312" y="1122"/>
              </a:cxn>
              <a:cxn ang="0">
                <a:pos x="324" y="1104"/>
              </a:cxn>
              <a:cxn ang="0">
                <a:pos x="330" y="1200"/>
              </a:cxn>
              <a:cxn ang="0">
                <a:pos x="348" y="1212"/>
              </a:cxn>
              <a:cxn ang="0">
                <a:pos x="354" y="1230"/>
              </a:cxn>
              <a:cxn ang="0">
                <a:pos x="366" y="1212"/>
              </a:cxn>
              <a:cxn ang="0">
                <a:pos x="378" y="1194"/>
              </a:cxn>
              <a:cxn ang="0">
                <a:pos x="384" y="1170"/>
              </a:cxn>
              <a:cxn ang="0">
                <a:pos x="396" y="1194"/>
              </a:cxn>
            </a:cxnLst>
            <a:rect l="0" t="0" r="r" b="b"/>
            <a:pathLst>
              <a:path w="402" h="1254">
                <a:moveTo>
                  <a:pt x="0" y="180"/>
                </a:moveTo>
                <a:lnTo>
                  <a:pt x="0" y="222"/>
                </a:lnTo>
                <a:lnTo>
                  <a:pt x="6" y="258"/>
                </a:lnTo>
                <a:lnTo>
                  <a:pt x="6" y="264"/>
                </a:lnTo>
                <a:lnTo>
                  <a:pt x="6" y="258"/>
                </a:lnTo>
                <a:lnTo>
                  <a:pt x="12" y="258"/>
                </a:lnTo>
                <a:lnTo>
                  <a:pt x="12" y="246"/>
                </a:lnTo>
                <a:lnTo>
                  <a:pt x="18" y="222"/>
                </a:lnTo>
                <a:lnTo>
                  <a:pt x="18" y="168"/>
                </a:lnTo>
                <a:lnTo>
                  <a:pt x="24" y="150"/>
                </a:lnTo>
                <a:lnTo>
                  <a:pt x="24" y="132"/>
                </a:lnTo>
                <a:lnTo>
                  <a:pt x="30" y="126"/>
                </a:lnTo>
                <a:lnTo>
                  <a:pt x="30" y="102"/>
                </a:lnTo>
                <a:lnTo>
                  <a:pt x="36" y="84"/>
                </a:lnTo>
                <a:lnTo>
                  <a:pt x="36" y="54"/>
                </a:lnTo>
                <a:lnTo>
                  <a:pt x="42" y="54"/>
                </a:lnTo>
                <a:lnTo>
                  <a:pt x="48" y="48"/>
                </a:lnTo>
                <a:lnTo>
                  <a:pt x="48" y="30"/>
                </a:lnTo>
                <a:lnTo>
                  <a:pt x="54" y="12"/>
                </a:lnTo>
                <a:lnTo>
                  <a:pt x="54" y="0"/>
                </a:lnTo>
                <a:lnTo>
                  <a:pt x="60" y="0"/>
                </a:lnTo>
                <a:lnTo>
                  <a:pt x="60" y="42"/>
                </a:lnTo>
                <a:lnTo>
                  <a:pt x="66" y="78"/>
                </a:lnTo>
                <a:lnTo>
                  <a:pt x="66" y="102"/>
                </a:lnTo>
                <a:lnTo>
                  <a:pt x="72" y="108"/>
                </a:lnTo>
                <a:lnTo>
                  <a:pt x="72" y="126"/>
                </a:lnTo>
                <a:lnTo>
                  <a:pt x="78" y="138"/>
                </a:lnTo>
                <a:lnTo>
                  <a:pt x="78" y="126"/>
                </a:lnTo>
                <a:lnTo>
                  <a:pt x="84" y="132"/>
                </a:lnTo>
                <a:lnTo>
                  <a:pt x="84" y="210"/>
                </a:lnTo>
                <a:lnTo>
                  <a:pt x="90" y="258"/>
                </a:lnTo>
                <a:lnTo>
                  <a:pt x="90" y="270"/>
                </a:lnTo>
                <a:lnTo>
                  <a:pt x="96" y="264"/>
                </a:lnTo>
                <a:lnTo>
                  <a:pt x="96" y="258"/>
                </a:lnTo>
                <a:lnTo>
                  <a:pt x="96" y="300"/>
                </a:lnTo>
                <a:lnTo>
                  <a:pt x="102" y="366"/>
                </a:lnTo>
                <a:lnTo>
                  <a:pt x="102" y="438"/>
                </a:lnTo>
                <a:lnTo>
                  <a:pt x="108" y="486"/>
                </a:lnTo>
                <a:lnTo>
                  <a:pt x="108" y="534"/>
                </a:lnTo>
                <a:lnTo>
                  <a:pt x="114" y="564"/>
                </a:lnTo>
                <a:lnTo>
                  <a:pt x="114" y="630"/>
                </a:lnTo>
                <a:lnTo>
                  <a:pt x="120" y="654"/>
                </a:lnTo>
                <a:lnTo>
                  <a:pt x="120" y="672"/>
                </a:lnTo>
                <a:lnTo>
                  <a:pt x="126" y="684"/>
                </a:lnTo>
                <a:lnTo>
                  <a:pt x="126" y="714"/>
                </a:lnTo>
                <a:lnTo>
                  <a:pt x="132" y="720"/>
                </a:lnTo>
                <a:lnTo>
                  <a:pt x="138" y="726"/>
                </a:lnTo>
                <a:lnTo>
                  <a:pt x="144" y="738"/>
                </a:lnTo>
                <a:lnTo>
                  <a:pt x="144" y="750"/>
                </a:lnTo>
                <a:lnTo>
                  <a:pt x="150" y="780"/>
                </a:lnTo>
                <a:lnTo>
                  <a:pt x="150" y="816"/>
                </a:lnTo>
                <a:lnTo>
                  <a:pt x="156" y="834"/>
                </a:lnTo>
                <a:lnTo>
                  <a:pt x="156" y="870"/>
                </a:lnTo>
                <a:lnTo>
                  <a:pt x="162" y="888"/>
                </a:lnTo>
                <a:lnTo>
                  <a:pt x="162" y="912"/>
                </a:lnTo>
                <a:lnTo>
                  <a:pt x="168" y="936"/>
                </a:lnTo>
                <a:lnTo>
                  <a:pt x="168" y="912"/>
                </a:lnTo>
                <a:lnTo>
                  <a:pt x="174" y="900"/>
                </a:lnTo>
                <a:lnTo>
                  <a:pt x="174" y="882"/>
                </a:lnTo>
                <a:lnTo>
                  <a:pt x="180" y="888"/>
                </a:lnTo>
                <a:lnTo>
                  <a:pt x="180" y="894"/>
                </a:lnTo>
                <a:lnTo>
                  <a:pt x="186" y="900"/>
                </a:lnTo>
                <a:lnTo>
                  <a:pt x="186" y="906"/>
                </a:lnTo>
                <a:lnTo>
                  <a:pt x="192" y="912"/>
                </a:lnTo>
                <a:lnTo>
                  <a:pt x="192" y="954"/>
                </a:lnTo>
                <a:lnTo>
                  <a:pt x="198" y="972"/>
                </a:lnTo>
                <a:lnTo>
                  <a:pt x="198" y="978"/>
                </a:lnTo>
                <a:lnTo>
                  <a:pt x="204" y="972"/>
                </a:lnTo>
                <a:lnTo>
                  <a:pt x="204" y="954"/>
                </a:lnTo>
                <a:lnTo>
                  <a:pt x="210" y="954"/>
                </a:lnTo>
                <a:lnTo>
                  <a:pt x="210" y="966"/>
                </a:lnTo>
                <a:lnTo>
                  <a:pt x="216" y="978"/>
                </a:lnTo>
                <a:lnTo>
                  <a:pt x="216" y="1002"/>
                </a:lnTo>
                <a:lnTo>
                  <a:pt x="222" y="1008"/>
                </a:lnTo>
                <a:lnTo>
                  <a:pt x="222" y="1026"/>
                </a:lnTo>
                <a:lnTo>
                  <a:pt x="228" y="1038"/>
                </a:lnTo>
                <a:lnTo>
                  <a:pt x="228" y="1050"/>
                </a:lnTo>
                <a:lnTo>
                  <a:pt x="234" y="1056"/>
                </a:lnTo>
                <a:lnTo>
                  <a:pt x="234" y="1074"/>
                </a:lnTo>
                <a:lnTo>
                  <a:pt x="240" y="1080"/>
                </a:lnTo>
                <a:lnTo>
                  <a:pt x="240" y="1098"/>
                </a:lnTo>
                <a:lnTo>
                  <a:pt x="246" y="1104"/>
                </a:lnTo>
                <a:lnTo>
                  <a:pt x="246" y="1110"/>
                </a:lnTo>
                <a:lnTo>
                  <a:pt x="252" y="1116"/>
                </a:lnTo>
                <a:lnTo>
                  <a:pt x="252" y="1134"/>
                </a:lnTo>
                <a:lnTo>
                  <a:pt x="258" y="1170"/>
                </a:lnTo>
                <a:lnTo>
                  <a:pt x="258" y="1200"/>
                </a:lnTo>
                <a:lnTo>
                  <a:pt x="264" y="1194"/>
                </a:lnTo>
                <a:lnTo>
                  <a:pt x="264" y="1206"/>
                </a:lnTo>
                <a:lnTo>
                  <a:pt x="270" y="1224"/>
                </a:lnTo>
                <a:lnTo>
                  <a:pt x="270" y="1236"/>
                </a:lnTo>
                <a:lnTo>
                  <a:pt x="276" y="1254"/>
                </a:lnTo>
                <a:lnTo>
                  <a:pt x="276" y="1248"/>
                </a:lnTo>
                <a:lnTo>
                  <a:pt x="282" y="1236"/>
                </a:lnTo>
                <a:lnTo>
                  <a:pt x="288" y="1236"/>
                </a:lnTo>
                <a:lnTo>
                  <a:pt x="288" y="1212"/>
                </a:lnTo>
                <a:lnTo>
                  <a:pt x="294" y="1206"/>
                </a:lnTo>
                <a:lnTo>
                  <a:pt x="294" y="1194"/>
                </a:lnTo>
                <a:lnTo>
                  <a:pt x="300" y="1170"/>
                </a:lnTo>
                <a:lnTo>
                  <a:pt x="300" y="1134"/>
                </a:lnTo>
                <a:lnTo>
                  <a:pt x="306" y="1128"/>
                </a:lnTo>
                <a:lnTo>
                  <a:pt x="312" y="1122"/>
                </a:lnTo>
                <a:lnTo>
                  <a:pt x="318" y="1122"/>
                </a:lnTo>
                <a:lnTo>
                  <a:pt x="318" y="1110"/>
                </a:lnTo>
                <a:lnTo>
                  <a:pt x="324" y="1104"/>
                </a:lnTo>
                <a:lnTo>
                  <a:pt x="324" y="1116"/>
                </a:lnTo>
                <a:lnTo>
                  <a:pt x="330" y="1146"/>
                </a:lnTo>
                <a:lnTo>
                  <a:pt x="330" y="1200"/>
                </a:lnTo>
                <a:lnTo>
                  <a:pt x="336" y="1200"/>
                </a:lnTo>
                <a:lnTo>
                  <a:pt x="342" y="1206"/>
                </a:lnTo>
                <a:lnTo>
                  <a:pt x="348" y="1212"/>
                </a:lnTo>
                <a:lnTo>
                  <a:pt x="348" y="1218"/>
                </a:lnTo>
                <a:lnTo>
                  <a:pt x="354" y="1224"/>
                </a:lnTo>
                <a:lnTo>
                  <a:pt x="354" y="1230"/>
                </a:lnTo>
                <a:lnTo>
                  <a:pt x="360" y="1224"/>
                </a:lnTo>
                <a:lnTo>
                  <a:pt x="360" y="1218"/>
                </a:lnTo>
                <a:lnTo>
                  <a:pt x="366" y="1212"/>
                </a:lnTo>
                <a:lnTo>
                  <a:pt x="372" y="1212"/>
                </a:lnTo>
                <a:lnTo>
                  <a:pt x="372" y="1200"/>
                </a:lnTo>
                <a:lnTo>
                  <a:pt x="378" y="1194"/>
                </a:lnTo>
                <a:lnTo>
                  <a:pt x="378" y="1182"/>
                </a:lnTo>
                <a:lnTo>
                  <a:pt x="384" y="1182"/>
                </a:lnTo>
                <a:lnTo>
                  <a:pt x="384" y="1170"/>
                </a:lnTo>
                <a:lnTo>
                  <a:pt x="390" y="1176"/>
                </a:lnTo>
                <a:lnTo>
                  <a:pt x="390" y="1182"/>
                </a:lnTo>
                <a:lnTo>
                  <a:pt x="396" y="1194"/>
                </a:lnTo>
                <a:lnTo>
                  <a:pt x="396" y="1212"/>
                </a:lnTo>
                <a:lnTo>
                  <a:pt x="402" y="1212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reeform 51"/>
          <p:cNvSpPr>
            <a:spLocks/>
          </p:cNvSpPr>
          <p:nvPr/>
        </p:nvSpPr>
        <p:spPr bwMode="auto">
          <a:xfrm>
            <a:off x="4238890" y="4498671"/>
            <a:ext cx="381071" cy="172993"/>
          </a:xfrm>
          <a:custGeom>
            <a:avLst/>
            <a:gdLst/>
            <a:ahLst/>
            <a:cxnLst>
              <a:cxn ang="0">
                <a:pos x="6" y="372"/>
              </a:cxn>
              <a:cxn ang="0">
                <a:pos x="12" y="324"/>
              </a:cxn>
              <a:cxn ang="0">
                <a:pos x="24" y="294"/>
              </a:cxn>
              <a:cxn ang="0">
                <a:pos x="30" y="234"/>
              </a:cxn>
              <a:cxn ang="0">
                <a:pos x="42" y="198"/>
              </a:cxn>
              <a:cxn ang="0">
                <a:pos x="54" y="162"/>
              </a:cxn>
              <a:cxn ang="0">
                <a:pos x="66" y="102"/>
              </a:cxn>
              <a:cxn ang="0">
                <a:pos x="72" y="114"/>
              </a:cxn>
              <a:cxn ang="0">
                <a:pos x="84" y="90"/>
              </a:cxn>
              <a:cxn ang="0">
                <a:pos x="90" y="108"/>
              </a:cxn>
              <a:cxn ang="0">
                <a:pos x="102" y="174"/>
              </a:cxn>
              <a:cxn ang="0">
                <a:pos x="108" y="162"/>
              </a:cxn>
              <a:cxn ang="0">
                <a:pos x="120" y="180"/>
              </a:cxn>
              <a:cxn ang="0">
                <a:pos x="126" y="228"/>
              </a:cxn>
              <a:cxn ang="0">
                <a:pos x="138" y="258"/>
              </a:cxn>
              <a:cxn ang="0">
                <a:pos x="144" y="300"/>
              </a:cxn>
              <a:cxn ang="0">
                <a:pos x="156" y="336"/>
              </a:cxn>
              <a:cxn ang="0">
                <a:pos x="168" y="396"/>
              </a:cxn>
              <a:cxn ang="0">
                <a:pos x="174" y="438"/>
              </a:cxn>
              <a:cxn ang="0">
                <a:pos x="186" y="438"/>
              </a:cxn>
              <a:cxn ang="0">
                <a:pos x="198" y="408"/>
              </a:cxn>
              <a:cxn ang="0">
                <a:pos x="204" y="336"/>
              </a:cxn>
              <a:cxn ang="0">
                <a:pos x="222" y="324"/>
              </a:cxn>
              <a:cxn ang="0">
                <a:pos x="228" y="318"/>
              </a:cxn>
              <a:cxn ang="0">
                <a:pos x="240" y="402"/>
              </a:cxn>
              <a:cxn ang="0">
                <a:pos x="252" y="420"/>
              </a:cxn>
              <a:cxn ang="0">
                <a:pos x="264" y="420"/>
              </a:cxn>
              <a:cxn ang="0">
                <a:pos x="276" y="402"/>
              </a:cxn>
              <a:cxn ang="0">
                <a:pos x="288" y="384"/>
              </a:cxn>
              <a:cxn ang="0">
                <a:pos x="294" y="384"/>
              </a:cxn>
              <a:cxn ang="0">
                <a:pos x="306" y="414"/>
              </a:cxn>
              <a:cxn ang="0">
                <a:pos x="312" y="360"/>
              </a:cxn>
              <a:cxn ang="0">
                <a:pos x="330" y="300"/>
              </a:cxn>
              <a:cxn ang="0">
                <a:pos x="336" y="234"/>
              </a:cxn>
              <a:cxn ang="0">
                <a:pos x="348" y="198"/>
              </a:cxn>
              <a:cxn ang="0">
                <a:pos x="360" y="162"/>
              </a:cxn>
              <a:cxn ang="0">
                <a:pos x="372" y="102"/>
              </a:cxn>
              <a:cxn ang="0">
                <a:pos x="378" y="48"/>
              </a:cxn>
              <a:cxn ang="0">
                <a:pos x="390" y="6"/>
              </a:cxn>
              <a:cxn ang="0">
                <a:pos x="402" y="24"/>
              </a:cxn>
              <a:cxn ang="0">
                <a:pos x="408" y="12"/>
              </a:cxn>
              <a:cxn ang="0">
                <a:pos x="420" y="12"/>
              </a:cxn>
            </a:cxnLst>
            <a:rect l="0" t="0" r="r" b="b"/>
            <a:pathLst>
              <a:path w="426" h="456">
                <a:moveTo>
                  <a:pt x="0" y="414"/>
                </a:moveTo>
                <a:lnTo>
                  <a:pt x="0" y="396"/>
                </a:lnTo>
                <a:lnTo>
                  <a:pt x="6" y="372"/>
                </a:lnTo>
                <a:lnTo>
                  <a:pt x="6" y="360"/>
                </a:lnTo>
                <a:lnTo>
                  <a:pt x="12" y="360"/>
                </a:lnTo>
                <a:lnTo>
                  <a:pt x="12" y="324"/>
                </a:lnTo>
                <a:lnTo>
                  <a:pt x="18" y="306"/>
                </a:lnTo>
                <a:lnTo>
                  <a:pt x="18" y="300"/>
                </a:lnTo>
                <a:lnTo>
                  <a:pt x="24" y="294"/>
                </a:lnTo>
                <a:lnTo>
                  <a:pt x="24" y="276"/>
                </a:lnTo>
                <a:lnTo>
                  <a:pt x="30" y="264"/>
                </a:lnTo>
                <a:lnTo>
                  <a:pt x="30" y="234"/>
                </a:lnTo>
                <a:lnTo>
                  <a:pt x="36" y="222"/>
                </a:lnTo>
                <a:lnTo>
                  <a:pt x="36" y="204"/>
                </a:lnTo>
                <a:lnTo>
                  <a:pt x="42" y="198"/>
                </a:lnTo>
                <a:lnTo>
                  <a:pt x="42" y="192"/>
                </a:lnTo>
                <a:lnTo>
                  <a:pt x="54" y="180"/>
                </a:lnTo>
                <a:lnTo>
                  <a:pt x="54" y="162"/>
                </a:lnTo>
                <a:lnTo>
                  <a:pt x="60" y="156"/>
                </a:lnTo>
                <a:lnTo>
                  <a:pt x="60" y="126"/>
                </a:lnTo>
                <a:lnTo>
                  <a:pt x="66" y="102"/>
                </a:lnTo>
                <a:lnTo>
                  <a:pt x="66" y="114"/>
                </a:lnTo>
                <a:lnTo>
                  <a:pt x="72" y="138"/>
                </a:lnTo>
                <a:lnTo>
                  <a:pt x="72" y="114"/>
                </a:lnTo>
                <a:lnTo>
                  <a:pt x="78" y="102"/>
                </a:lnTo>
                <a:lnTo>
                  <a:pt x="78" y="84"/>
                </a:lnTo>
                <a:lnTo>
                  <a:pt x="84" y="90"/>
                </a:lnTo>
                <a:lnTo>
                  <a:pt x="84" y="96"/>
                </a:lnTo>
                <a:lnTo>
                  <a:pt x="90" y="102"/>
                </a:lnTo>
                <a:lnTo>
                  <a:pt x="90" y="108"/>
                </a:lnTo>
                <a:lnTo>
                  <a:pt x="96" y="114"/>
                </a:lnTo>
                <a:lnTo>
                  <a:pt x="96" y="156"/>
                </a:lnTo>
                <a:lnTo>
                  <a:pt x="102" y="174"/>
                </a:lnTo>
                <a:lnTo>
                  <a:pt x="102" y="180"/>
                </a:lnTo>
                <a:lnTo>
                  <a:pt x="108" y="174"/>
                </a:lnTo>
                <a:lnTo>
                  <a:pt x="108" y="162"/>
                </a:lnTo>
                <a:lnTo>
                  <a:pt x="114" y="156"/>
                </a:lnTo>
                <a:lnTo>
                  <a:pt x="114" y="168"/>
                </a:lnTo>
                <a:lnTo>
                  <a:pt x="120" y="180"/>
                </a:lnTo>
                <a:lnTo>
                  <a:pt x="120" y="204"/>
                </a:lnTo>
                <a:lnTo>
                  <a:pt x="126" y="210"/>
                </a:lnTo>
                <a:lnTo>
                  <a:pt x="126" y="228"/>
                </a:lnTo>
                <a:lnTo>
                  <a:pt x="132" y="240"/>
                </a:lnTo>
                <a:lnTo>
                  <a:pt x="132" y="252"/>
                </a:lnTo>
                <a:lnTo>
                  <a:pt x="138" y="258"/>
                </a:lnTo>
                <a:lnTo>
                  <a:pt x="138" y="276"/>
                </a:lnTo>
                <a:lnTo>
                  <a:pt x="144" y="282"/>
                </a:lnTo>
                <a:lnTo>
                  <a:pt x="144" y="300"/>
                </a:lnTo>
                <a:lnTo>
                  <a:pt x="150" y="306"/>
                </a:lnTo>
                <a:lnTo>
                  <a:pt x="156" y="312"/>
                </a:lnTo>
                <a:lnTo>
                  <a:pt x="156" y="336"/>
                </a:lnTo>
                <a:lnTo>
                  <a:pt x="162" y="372"/>
                </a:lnTo>
                <a:lnTo>
                  <a:pt x="162" y="402"/>
                </a:lnTo>
                <a:lnTo>
                  <a:pt x="168" y="396"/>
                </a:lnTo>
                <a:lnTo>
                  <a:pt x="168" y="408"/>
                </a:lnTo>
                <a:lnTo>
                  <a:pt x="174" y="426"/>
                </a:lnTo>
                <a:lnTo>
                  <a:pt x="174" y="438"/>
                </a:lnTo>
                <a:lnTo>
                  <a:pt x="180" y="456"/>
                </a:lnTo>
                <a:lnTo>
                  <a:pt x="180" y="450"/>
                </a:lnTo>
                <a:lnTo>
                  <a:pt x="186" y="438"/>
                </a:lnTo>
                <a:lnTo>
                  <a:pt x="192" y="438"/>
                </a:lnTo>
                <a:lnTo>
                  <a:pt x="192" y="414"/>
                </a:lnTo>
                <a:lnTo>
                  <a:pt x="198" y="408"/>
                </a:lnTo>
                <a:lnTo>
                  <a:pt x="198" y="396"/>
                </a:lnTo>
                <a:lnTo>
                  <a:pt x="204" y="372"/>
                </a:lnTo>
                <a:lnTo>
                  <a:pt x="204" y="336"/>
                </a:lnTo>
                <a:lnTo>
                  <a:pt x="210" y="330"/>
                </a:lnTo>
                <a:lnTo>
                  <a:pt x="216" y="324"/>
                </a:lnTo>
                <a:lnTo>
                  <a:pt x="222" y="324"/>
                </a:lnTo>
                <a:lnTo>
                  <a:pt x="222" y="312"/>
                </a:lnTo>
                <a:lnTo>
                  <a:pt x="228" y="306"/>
                </a:lnTo>
                <a:lnTo>
                  <a:pt x="228" y="318"/>
                </a:lnTo>
                <a:lnTo>
                  <a:pt x="234" y="348"/>
                </a:lnTo>
                <a:lnTo>
                  <a:pt x="234" y="402"/>
                </a:lnTo>
                <a:lnTo>
                  <a:pt x="240" y="402"/>
                </a:lnTo>
                <a:lnTo>
                  <a:pt x="246" y="408"/>
                </a:lnTo>
                <a:lnTo>
                  <a:pt x="252" y="414"/>
                </a:lnTo>
                <a:lnTo>
                  <a:pt x="252" y="420"/>
                </a:lnTo>
                <a:lnTo>
                  <a:pt x="264" y="432"/>
                </a:lnTo>
                <a:lnTo>
                  <a:pt x="258" y="432"/>
                </a:lnTo>
                <a:lnTo>
                  <a:pt x="264" y="420"/>
                </a:lnTo>
                <a:lnTo>
                  <a:pt x="270" y="414"/>
                </a:lnTo>
                <a:lnTo>
                  <a:pt x="276" y="414"/>
                </a:lnTo>
                <a:lnTo>
                  <a:pt x="276" y="402"/>
                </a:lnTo>
                <a:lnTo>
                  <a:pt x="282" y="396"/>
                </a:lnTo>
                <a:lnTo>
                  <a:pt x="282" y="384"/>
                </a:lnTo>
                <a:lnTo>
                  <a:pt x="288" y="384"/>
                </a:lnTo>
                <a:lnTo>
                  <a:pt x="288" y="372"/>
                </a:lnTo>
                <a:lnTo>
                  <a:pt x="294" y="378"/>
                </a:lnTo>
                <a:lnTo>
                  <a:pt x="294" y="384"/>
                </a:lnTo>
                <a:lnTo>
                  <a:pt x="300" y="396"/>
                </a:lnTo>
                <a:lnTo>
                  <a:pt x="300" y="414"/>
                </a:lnTo>
                <a:lnTo>
                  <a:pt x="306" y="414"/>
                </a:lnTo>
                <a:lnTo>
                  <a:pt x="306" y="396"/>
                </a:lnTo>
                <a:lnTo>
                  <a:pt x="312" y="372"/>
                </a:lnTo>
                <a:lnTo>
                  <a:pt x="312" y="360"/>
                </a:lnTo>
                <a:lnTo>
                  <a:pt x="318" y="360"/>
                </a:lnTo>
                <a:lnTo>
                  <a:pt x="318" y="324"/>
                </a:lnTo>
                <a:lnTo>
                  <a:pt x="330" y="300"/>
                </a:lnTo>
                <a:lnTo>
                  <a:pt x="330" y="276"/>
                </a:lnTo>
                <a:lnTo>
                  <a:pt x="336" y="264"/>
                </a:lnTo>
                <a:lnTo>
                  <a:pt x="336" y="234"/>
                </a:lnTo>
                <a:lnTo>
                  <a:pt x="342" y="222"/>
                </a:lnTo>
                <a:lnTo>
                  <a:pt x="342" y="204"/>
                </a:lnTo>
                <a:lnTo>
                  <a:pt x="348" y="198"/>
                </a:lnTo>
                <a:lnTo>
                  <a:pt x="348" y="192"/>
                </a:lnTo>
                <a:lnTo>
                  <a:pt x="360" y="180"/>
                </a:lnTo>
                <a:lnTo>
                  <a:pt x="360" y="162"/>
                </a:lnTo>
                <a:lnTo>
                  <a:pt x="366" y="156"/>
                </a:lnTo>
                <a:lnTo>
                  <a:pt x="366" y="126"/>
                </a:lnTo>
                <a:lnTo>
                  <a:pt x="372" y="102"/>
                </a:lnTo>
                <a:lnTo>
                  <a:pt x="372" y="90"/>
                </a:lnTo>
                <a:lnTo>
                  <a:pt x="378" y="84"/>
                </a:lnTo>
                <a:lnTo>
                  <a:pt x="378" y="48"/>
                </a:lnTo>
                <a:lnTo>
                  <a:pt x="384" y="30"/>
                </a:lnTo>
                <a:lnTo>
                  <a:pt x="384" y="6"/>
                </a:lnTo>
                <a:lnTo>
                  <a:pt x="390" y="6"/>
                </a:lnTo>
                <a:lnTo>
                  <a:pt x="396" y="0"/>
                </a:lnTo>
                <a:lnTo>
                  <a:pt x="396" y="18"/>
                </a:lnTo>
                <a:lnTo>
                  <a:pt x="402" y="24"/>
                </a:lnTo>
                <a:lnTo>
                  <a:pt x="402" y="36"/>
                </a:lnTo>
                <a:lnTo>
                  <a:pt x="408" y="36"/>
                </a:lnTo>
                <a:lnTo>
                  <a:pt x="408" y="12"/>
                </a:lnTo>
                <a:lnTo>
                  <a:pt x="414" y="0"/>
                </a:lnTo>
                <a:lnTo>
                  <a:pt x="414" y="6"/>
                </a:lnTo>
                <a:lnTo>
                  <a:pt x="420" y="12"/>
                </a:lnTo>
                <a:lnTo>
                  <a:pt x="420" y="30"/>
                </a:lnTo>
                <a:lnTo>
                  <a:pt x="426" y="3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reeform 52"/>
          <p:cNvSpPr>
            <a:spLocks/>
          </p:cNvSpPr>
          <p:nvPr/>
        </p:nvSpPr>
        <p:spPr bwMode="auto">
          <a:xfrm>
            <a:off x="4619961" y="4250562"/>
            <a:ext cx="311298" cy="261766"/>
          </a:xfrm>
          <a:custGeom>
            <a:avLst/>
            <a:gdLst/>
            <a:ahLst/>
            <a:cxnLst>
              <a:cxn ang="0">
                <a:pos x="0" y="678"/>
              </a:cxn>
              <a:cxn ang="0">
                <a:pos x="6" y="654"/>
              </a:cxn>
              <a:cxn ang="0">
                <a:pos x="12" y="630"/>
              </a:cxn>
              <a:cxn ang="0">
                <a:pos x="18" y="600"/>
              </a:cxn>
              <a:cxn ang="0">
                <a:pos x="24" y="504"/>
              </a:cxn>
              <a:cxn ang="0">
                <a:pos x="30" y="426"/>
              </a:cxn>
              <a:cxn ang="0">
                <a:pos x="36" y="372"/>
              </a:cxn>
              <a:cxn ang="0">
                <a:pos x="42" y="336"/>
              </a:cxn>
              <a:cxn ang="0">
                <a:pos x="48" y="306"/>
              </a:cxn>
              <a:cxn ang="0">
                <a:pos x="54" y="294"/>
              </a:cxn>
              <a:cxn ang="0">
                <a:pos x="66" y="300"/>
              </a:cxn>
              <a:cxn ang="0">
                <a:pos x="78" y="300"/>
              </a:cxn>
              <a:cxn ang="0">
                <a:pos x="84" y="342"/>
              </a:cxn>
              <a:cxn ang="0">
                <a:pos x="90" y="336"/>
              </a:cxn>
              <a:cxn ang="0">
                <a:pos x="96" y="312"/>
              </a:cxn>
              <a:cxn ang="0">
                <a:pos x="102" y="336"/>
              </a:cxn>
              <a:cxn ang="0">
                <a:pos x="114" y="342"/>
              </a:cxn>
              <a:cxn ang="0">
                <a:pos x="120" y="378"/>
              </a:cxn>
              <a:cxn ang="0">
                <a:pos x="126" y="414"/>
              </a:cxn>
              <a:cxn ang="0">
                <a:pos x="132" y="402"/>
              </a:cxn>
              <a:cxn ang="0">
                <a:pos x="138" y="378"/>
              </a:cxn>
              <a:cxn ang="0">
                <a:pos x="144" y="366"/>
              </a:cxn>
              <a:cxn ang="0">
                <a:pos x="150" y="294"/>
              </a:cxn>
              <a:cxn ang="0">
                <a:pos x="156" y="192"/>
              </a:cxn>
              <a:cxn ang="0">
                <a:pos x="162" y="132"/>
              </a:cxn>
              <a:cxn ang="0">
                <a:pos x="168" y="90"/>
              </a:cxn>
              <a:cxn ang="0">
                <a:pos x="174" y="24"/>
              </a:cxn>
              <a:cxn ang="0">
                <a:pos x="180" y="12"/>
              </a:cxn>
              <a:cxn ang="0">
                <a:pos x="186" y="42"/>
              </a:cxn>
              <a:cxn ang="0">
                <a:pos x="192" y="0"/>
              </a:cxn>
              <a:cxn ang="0">
                <a:pos x="198" y="18"/>
              </a:cxn>
              <a:cxn ang="0">
                <a:pos x="204" y="48"/>
              </a:cxn>
              <a:cxn ang="0">
                <a:pos x="210" y="36"/>
              </a:cxn>
              <a:cxn ang="0">
                <a:pos x="216" y="60"/>
              </a:cxn>
              <a:cxn ang="0">
                <a:pos x="222" y="126"/>
              </a:cxn>
              <a:cxn ang="0">
                <a:pos x="222" y="114"/>
              </a:cxn>
              <a:cxn ang="0">
                <a:pos x="228" y="24"/>
              </a:cxn>
              <a:cxn ang="0">
                <a:pos x="234" y="18"/>
              </a:cxn>
              <a:cxn ang="0">
                <a:pos x="240" y="90"/>
              </a:cxn>
              <a:cxn ang="0">
                <a:pos x="246" y="144"/>
              </a:cxn>
              <a:cxn ang="0">
                <a:pos x="252" y="120"/>
              </a:cxn>
              <a:cxn ang="0">
                <a:pos x="258" y="174"/>
              </a:cxn>
              <a:cxn ang="0">
                <a:pos x="264" y="354"/>
              </a:cxn>
              <a:cxn ang="0">
                <a:pos x="264" y="354"/>
              </a:cxn>
              <a:cxn ang="0">
                <a:pos x="270" y="318"/>
              </a:cxn>
              <a:cxn ang="0">
                <a:pos x="282" y="324"/>
              </a:cxn>
              <a:cxn ang="0">
                <a:pos x="288" y="360"/>
              </a:cxn>
              <a:cxn ang="0">
                <a:pos x="294" y="378"/>
              </a:cxn>
              <a:cxn ang="0">
                <a:pos x="300" y="462"/>
              </a:cxn>
              <a:cxn ang="0">
                <a:pos x="306" y="498"/>
              </a:cxn>
              <a:cxn ang="0">
                <a:pos x="312" y="444"/>
              </a:cxn>
              <a:cxn ang="0">
                <a:pos x="318" y="396"/>
              </a:cxn>
              <a:cxn ang="0">
                <a:pos x="324" y="300"/>
              </a:cxn>
              <a:cxn ang="0">
                <a:pos x="330" y="270"/>
              </a:cxn>
              <a:cxn ang="0">
                <a:pos x="336" y="234"/>
              </a:cxn>
              <a:cxn ang="0">
                <a:pos x="342" y="186"/>
              </a:cxn>
              <a:cxn ang="0">
                <a:pos x="348" y="96"/>
              </a:cxn>
            </a:cxnLst>
            <a:rect l="0" t="0" r="r" b="b"/>
            <a:pathLst>
              <a:path w="348" h="690">
                <a:moveTo>
                  <a:pt x="0" y="690"/>
                </a:moveTo>
                <a:lnTo>
                  <a:pt x="0" y="678"/>
                </a:lnTo>
                <a:lnTo>
                  <a:pt x="6" y="660"/>
                </a:lnTo>
                <a:lnTo>
                  <a:pt x="6" y="654"/>
                </a:lnTo>
                <a:lnTo>
                  <a:pt x="12" y="642"/>
                </a:lnTo>
                <a:lnTo>
                  <a:pt x="12" y="630"/>
                </a:lnTo>
                <a:lnTo>
                  <a:pt x="18" y="624"/>
                </a:lnTo>
                <a:lnTo>
                  <a:pt x="18" y="600"/>
                </a:lnTo>
                <a:lnTo>
                  <a:pt x="24" y="570"/>
                </a:lnTo>
                <a:lnTo>
                  <a:pt x="24" y="504"/>
                </a:lnTo>
                <a:lnTo>
                  <a:pt x="30" y="462"/>
                </a:lnTo>
                <a:lnTo>
                  <a:pt x="30" y="426"/>
                </a:lnTo>
                <a:lnTo>
                  <a:pt x="36" y="402"/>
                </a:lnTo>
                <a:lnTo>
                  <a:pt x="36" y="372"/>
                </a:lnTo>
                <a:lnTo>
                  <a:pt x="42" y="360"/>
                </a:lnTo>
                <a:lnTo>
                  <a:pt x="42" y="336"/>
                </a:lnTo>
                <a:lnTo>
                  <a:pt x="48" y="324"/>
                </a:lnTo>
                <a:lnTo>
                  <a:pt x="48" y="306"/>
                </a:lnTo>
                <a:lnTo>
                  <a:pt x="60" y="294"/>
                </a:lnTo>
                <a:lnTo>
                  <a:pt x="54" y="294"/>
                </a:lnTo>
                <a:lnTo>
                  <a:pt x="60" y="306"/>
                </a:lnTo>
                <a:lnTo>
                  <a:pt x="66" y="300"/>
                </a:lnTo>
                <a:lnTo>
                  <a:pt x="72" y="306"/>
                </a:lnTo>
                <a:lnTo>
                  <a:pt x="78" y="300"/>
                </a:lnTo>
                <a:lnTo>
                  <a:pt x="84" y="306"/>
                </a:lnTo>
                <a:lnTo>
                  <a:pt x="84" y="342"/>
                </a:lnTo>
                <a:lnTo>
                  <a:pt x="90" y="348"/>
                </a:lnTo>
                <a:lnTo>
                  <a:pt x="90" y="336"/>
                </a:lnTo>
                <a:lnTo>
                  <a:pt x="96" y="324"/>
                </a:lnTo>
                <a:lnTo>
                  <a:pt x="96" y="312"/>
                </a:lnTo>
                <a:lnTo>
                  <a:pt x="102" y="300"/>
                </a:lnTo>
                <a:lnTo>
                  <a:pt x="102" y="336"/>
                </a:lnTo>
                <a:lnTo>
                  <a:pt x="108" y="330"/>
                </a:lnTo>
                <a:lnTo>
                  <a:pt x="114" y="342"/>
                </a:lnTo>
                <a:lnTo>
                  <a:pt x="114" y="366"/>
                </a:lnTo>
                <a:lnTo>
                  <a:pt x="120" y="378"/>
                </a:lnTo>
                <a:lnTo>
                  <a:pt x="126" y="390"/>
                </a:lnTo>
                <a:lnTo>
                  <a:pt x="126" y="414"/>
                </a:lnTo>
                <a:lnTo>
                  <a:pt x="132" y="414"/>
                </a:lnTo>
                <a:lnTo>
                  <a:pt x="132" y="402"/>
                </a:lnTo>
                <a:lnTo>
                  <a:pt x="138" y="384"/>
                </a:lnTo>
                <a:lnTo>
                  <a:pt x="138" y="378"/>
                </a:lnTo>
                <a:lnTo>
                  <a:pt x="144" y="372"/>
                </a:lnTo>
                <a:lnTo>
                  <a:pt x="144" y="366"/>
                </a:lnTo>
                <a:lnTo>
                  <a:pt x="150" y="348"/>
                </a:lnTo>
                <a:lnTo>
                  <a:pt x="150" y="294"/>
                </a:lnTo>
                <a:lnTo>
                  <a:pt x="156" y="264"/>
                </a:lnTo>
                <a:lnTo>
                  <a:pt x="156" y="192"/>
                </a:lnTo>
                <a:lnTo>
                  <a:pt x="162" y="156"/>
                </a:lnTo>
                <a:lnTo>
                  <a:pt x="162" y="132"/>
                </a:lnTo>
                <a:lnTo>
                  <a:pt x="168" y="126"/>
                </a:lnTo>
                <a:lnTo>
                  <a:pt x="168" y="90"/>
                </a:lnTo>
                <a:lnTo>
                  <a:pt x="174" y="60"/>
                </a:lnTo>
                <a:lnTo>
                  <a:pt x="174" y="24"/>
                </a:lnTo>
                <a:lnTo>
                  <a:pt x="180" y="6"/>
                </a:lnTo>
                <a:lnTo>
                  <a:pt x="180" y="12"/>
                </a:lnTo>
                <a:lnTo>
                  <a:pt x="186" y="30"/>
                </a:lnTo>
                <a:lnTo>
                  <a:pt x="186" y="42"/>
                </a:lnTo>
                <a:lnTo>
                  <a:pt x="186" y="24"/>
                </a:lnTo>
                <a:lnTo>
                  <a:pt x="192" y="0"/>
                </a:lnTo>
                <a:lnTo>
                  <a:pt x="192" y="6"/>
                </a:lnTo>
                <a:lnTo>
                  <a:pt x="198" y="18"/>
                </a:lnTo>
                <a:lnTo>
                  <a:pt x="198" y="42"/>
                </a:lnTo>
                <a:lnTo>
                  <a:pt x="204" y="48"/>
                </a:lnTo>
                <a:lnTo>
                  <a:pt x="210" y="42"/>
                </a:lnTo>
                <a:lnTo>
                  <a:pt x="210" y="36"/>
                </a:lnTo>
                <a:lnTo>
                  <a:pt x="210" y="42"/>
                </a:lnTo>
                <a:lnTo>
                  <a:pt x="216" y="60"/>
                </a:lnTo>
                <a:lnTo>
                  <a:pt x="216" y="96"/>
                </a:lnTo>
                <a:lnTo>
                  <a:pt x="222" y="126"/>
                </a:lnTo>
                <a:lnTo>
                  <a:pt x="222" y="132"/>
                </a:lnTo>
                <a:lnTo>
                  <a:pt x="222" y="114"/>
                </a:lnTo>
                <a:lnTo>
                  <a:pt x="228" y="66"/>
                </a:lnTo>
                <a:lnTo>
                  <a:pt x="228" y="24"/>
                </a:lnTo>
                <a:lnTo>
                  <a:pt x="234" y="6"/>
                </a:lnTo>
                <a:lnTo>
                  <a:pt x="234" y="18"/>
                </a:lnTo>
                <a:lnTo>
                  <a:pt x="240" y="36"/>
                </a:lnTo>
                <a:lnTo>
                  <a:pt x="240" y="90"/>
                </a:lnTo>
                <a:lnTo>
                  <a:pt x="246" y="126"/>
                </a:lnTo>
                <a:lnTo>
                  <a:pt x="246" y="144"/>
                </a:lnTo>
                <a:lnTo>
                  <a:pt x="252" y="132"/>
                </a:lnTo>
                <a:lnTo>
                  <a:pt x="252" y="120"/>
                </a:lnTo>
                <a:lnTo>
                  <a:pt x="252" y="132"/>
                </a:lnTo>
                <a:lnTo>
                  <a:pt x="258" y="174"/>
                </a:lnTo>
                <a:lnTo>
                  <a:pt x="258" y="306"/>
                </a:lnTo>
                <a:lnTo>
                  <a:pt x="264" y="354"/>
                </a:lnTo>
                <a:lnTo>
                  <a:pt x="264" y="366"/>
                </a:lnTo>
                <a:lnTo>
                  <a:pt x="264" y="354"/>
                </a:lnTo>
                <a:lnTo>
                  <a:pt x="270" y="330"/>
                </a:lnTo>
                <a:lnTo>
                  <a:pt x="270" y="318"/>
                </a:lnTo>
                <a:lnTo>
                  <a:pt x="276" y="312"/>
                </a:lnTo>
                <a:lnTo>
                  <a:pt x="282" y="324"/>
                </a:lnTo>
                <a:lnTo>
                  <a:pt x="282" y="354"/>
                </a:lnTo>
                <a:lnTo>
                  <a:pt x="288" y="360"/>
                </a:lnTo>
                <a:lnTo>
                  <a:pt x="288" y="366"/>
                </a:lnTo>
                <a:lnTo>
                  <a:pt x="294" y="378"/>
                </a:lnTo>
                <a:lnTo>
                  <a:pt x="294" y="426"/>
                </a:lnTo>
                <a:lnTo>
                  <a:pt x="300" y="462"/>
                </a:lnTo>
                <a:lnTo>
                  <a:pt x="300" y="504"/>
                </a:lnTo>
                <a:lnTo>
                  <a:pt x="306" y="498"/>
                </a:lnTo>
                <a:lnTo>
                  <a:pt x="306" y="462"/>
                </a:lnTo>
                <a:lnTo>
                  <a:pt x="312" y="444"/>
                </a:lnTo>
                <a:lnTo>
                  <a:pt x="312" y="420"/>
                </a:lnTo>
                <a:lnTo>
                  <a:pt x="318" y="396"/>
                </a:lnTo>
                <a:lnTo>
                  <a:pt x="318" y="330"/>
                </a:lnTo>
                <a:lnTo>
                  <a:pt x="324" y="300"/>
                </a:lnTo>
                <a:lnTo>
                  <a:pt x="324" y="282"/>
                </a:lnTo>
                <a:lnTo>
                  <a:pt x="330" y="270"/>
                </a:lnTo>
                <a:lnTo>
                  <a:pt x="330" y="240"/>
                </a:lnTo>
                <a:lnTo>
                  <a:pt x="336" y="234"/>
                </a:lnTo>
                <a:lnTo>
                  <a:pt x="336" y="216"/>
                </a:lnTo>
                <a:lnTo>
                  <a:pt x="342" y="186"/>
                </a:lnTo>
                <a:lnTo>
                  <a:pt x="342" y="114"/>
                </a:lnTo>
                <a:lnTo>
                  <a:pt x="348" y="96"/>
                </a:lnTo>
              </a:path>
            </a:pathLst>
          </a:custGeom>
          <a:noFill/>
          <a:ln w="28575">
            <a:solidFill>
              <a:srgbClr val="0071BC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Rectangle 53"/>
          <p:cNvSpPr>
            <a:spLocks noChangeArrowheads="1"/>
          </p:cNvSpPr>
          <p:nvPr/>
        </p:nvSpPr>
        <p:spPr bwMode="auto">
          <a:xfrm>
            <a:off x="2575603" y="4845231"/>
            <a:ext cx="387928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825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Time (s)</a:t>
            </a:r>
            <a:endParaRPr lang="pt-BR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9" name="Conector de Seta Reta 43"/>
          <p:cNvCxnSpPr>
            <a:cxnSpLocks/>
          </p:cNvCxnSpPr>
          <p:nvPr/>
        </p:nvCxnSpPr>
        <p:spPr>
          <a:xfrm>
            <a:off x="2381918" y="3371527"/>
            <a:ext cx="246729" cy="393272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53"/>
          <p:cNvSpPr>
            <a:spLocks noChangeArrowheads="1"/>
          </p:cNvSpPr>
          <p:nvPr/>
        </p:nvSpPr>
        <p:spPr bwMode="auto">
          <a:xfrm>
            <a:off x="2529280" y="3367218"/>
            <a:ext cx="982641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Discord </a:t>
            </a:r>
            <a:r>
              <a:rPr lang="pt-BR" sz="1050" dirty="0" err="1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at</a:t>
            </a: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 1m54</a:t>
            </a:r>
            <a:endParaRPr lang="pt-BR" sz="105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51" name="Conector de Seta Reta 45"/>
          <p:cNvCxnSpPr>
            <a:cxnSpLocks/>
          </p:cNvCxnSpPr>
          <p:nvPr/>
        </p:nvCxnSpPr>
        <p:spPr>
          <a:xfrm flipH="1">
            <a:off x="4403803" y="3546513"/>
            <a:ext cx="325818" cy="1062947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Conector de Seta Reta 46"/>
          <p:cNvCxnSpPr>
            <a:cxnSpLocks/>
          </p:cNvCxnSpPr>
          <p:nvPr/>
        </p:nvCxnSpPr>
        <p:spPr>
          <a:xfrm flipH="1">
            <a:off x="4123482" y="3027186"/>
            <a:ext cx="162960" cy="1582274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Rectangle 53"/>
          <p:cNvSpPr>
            <a:spLocks noChangeArrowheads="1"/>
          </p:cNvSpPr>
          <p:nvPr/>
        </p:nvSpPr>
        <p:spPr bwMode="auto">
          <a:xfrm>
            <a:off x="4716258" y="3951822"/>
            <a:ext cx="1614278" cy="161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pt-BR" sz="1050" dirty="0" err="1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Motifs</a:t>
            </a: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 </a:t>
            </a:r>
            <a:r>
              <a:rPr lang="pt-BR" sz="1050" dirty="0" err="1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at</a:t>
            </a: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 3m9s </a:t>
            </a:r>
            <a:r>
              <a:rPr lang="pt-BR" sz="1050" dirty="0" err="1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and</a:t>
            </a:r>
            <a:r>
              <a:rPr lang="pt-BR" sz="1050" dirty="0">
                <a:solidFill>
                  <a:srgbClr val="262626"/>
                </a:solidFill>
                <a:latin typeface="Helvetica" pitchFamily="34" charset="0"/>
                <a:cs typeface="Arial" pitchFamily="34" charset="0"/>
              </a:rPr>
              <a:t> 3m23s</a:t>
            </a:r>
            <a:endParaRPr lang="pt-BR" sz="1050" dirty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C304AC9-6961-48AA-A664-16D6C002CF5E}"/>
              </a:ext>
            </a:extLst>
          </p:cNvPr>
          <p:cNvGrpSpPr/>
          <p:nvPr/>
        </p:nvGrpSpPr>
        <p:grpSpPr>
          <a:xfrm>
            <a:off x="6831041" y="72942"/>
            <a:ext cx="2223320" cy="2222087"/>
            <a:chOff x="9108055" y="97256"/>
            <a:chExt cx="2964426" cy="2962782"/>
          </a:xfrm>
        </p:grpSpPr>
        <p:pic>
          <p:nvPicPr>
            <p:cNvPr id="13" name="Picture 4" descr="https://img0.etsystatic.com/164/0/11557681/il_570xN.1150937486_klsi.jpg"/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108055" y="97256"/>
              <a:ext cx="2964426" cy="2962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016721B-38B8-4A35-B250-CA9C8B54F423}"/>
                </a:ext>
              </a:extLst>
            </p:cNvPr>
            <p:cNvSpPr/>
            <p:nvPr/>
          </p:nvSpPr>
          <p:spPr>
            <a:xfrm>
              <a:off x="9373286" y="169063"/>
              <a:ext cx="1076325" cy="2190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0445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00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10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913066" y="3514725"/>
          <a:ext cx="3687509" cy="3429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65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6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357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8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1,1</a:t>
                      </a:r>
                      <a:r>
                        <a:rPr lang="en-US" altLang="zh-CN" sz="1400" i="0" baseline="0" dirty="0"/>
                        <a:t>(= 0)</a:t>
                      </a:r>
                      <a:endParaRPr lang="en-US" sz="1800" i="0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2,1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800" i="1" dirty="0"/>
                        <a:t>…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/>
                        <a:t>d</a:t>
                      </a:r>
                      <a:r>
                        <a:rPr lang="en-US" altLang="zh-CN" sz="1800" i="1" baseline="-25000" dirty="0"/>
                        <a:t>n-m+1,1</a:t>
                      </a:r>
                      <a:endParaRPr lang="en-US" sz="18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97" name="Group 196"/>
          <p:cNvGrpSpPr/>
          <p:nvPr/>
        </p:nvGrpSpPr>
        <p:grpSpPr>
          <a:xfrm>
            <a:off x="965371" y="1249804"/>
            <a:ext cx="4622543" cy="521494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1" name="Rectangle 10"/>
          <p:cNvSpPr/>
          <p:nvPr/>
        </p:nvSpPr>
        <p:spPr>
          <a:xfrm>
            <a:off x="970607" y="1406966"/>
            <a:ext cx="118182" cy="271463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02290" y="1678429"/>
            <a:ext cx="36085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030A0"/>
                </a:solidFill>
                <a:latin typeface="Calibri" panose="020F0502020204030204"/>
              </a:rPr>
              <a:t>Query,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the 1</a:t>
            </a:r>
            <a:r>
              <a:rPr lang="en-US" baseline="30000" dirty="0">
                <a:solidFill>
                  <a:prstClr val="black"/>
                </a:solidFill>
                <a:latin typeface="Calibri" panose="020F0502020204030204"/>
              </a:rPr>
              <a:t>st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subsequence in the time series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971541" y="2106525"/>
            <a:ext cx="4622543" cy="521494"/>
            <a:chOff x="1943100" y="1257300"/>
            <a:chExt cx="5886450" cy="695325"/>
          </a:xfrm>
        </p:grpSpPr>
        <p:sp>
          <p:nvSpPr>
            <p:cNvPr id="116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7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8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9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2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4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141" name="Rectangle 140"/>
          <p:cNvSpPr/>
          <p:nvPr/>
        </p:nvSpPr>
        <p:spPr>
          <a:xfrm>
            <a:off x="976776" y="2263687"/>
            <a:ext cx="118182" cy="2714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2536886" y="2267258"/>
            <a:ext cx="118182" cy="2714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885825" y="2858527"/>
            <a:ext cx="56571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Obtain the z-normalized Euclidean distance between </a:t>
            </a:r>
            <a:r>
              <a:rPr lang="en-US" b="1" dirty="0">
                <a:solidFill>
                  <a:srgbClr val="7030A0"/>
                </a:solidFill>
                <a:latin typeface="Calibri" panose="020F0502020204030204"/>
              </a:rPr>
              <a:t>Query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and each window (subsequence) in the time series. We would obtain a vector like this: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5467123" y="2269482"/>
            <a:ext cx="118182" cy="27146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203882" y="2657475"/>
            <a:ext cx="12724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/>
          <p:cNvCxnSpPr/>
          <p:nvPr/>
        </p:nvCxnSpPr>
        <p:spPr>
          <a:xfrm>
            <a:off x="2743420" y="2656164"/>
            <a:ext cx="268984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71541" y="4008048"/>
            <a:ext cx="565710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olidFill>
                  <a:srgbClr val="00B050"/>
                </a:solidFill>
                <a:latin typeface="Calibri" panose="020F0502020204030204"/>
                <a:ea typeface="等线" panose="02010600030101010101" pitchFamily="2" charset="-122"/>
              </a:rPr>
              <a:t>d</a:t>
            </a:r>
            <a:r>
              <a:rPr lang="en-US" altLang="zh-CN" i="1" baseline="-25000" dirty="0" err="1">
                <a:solidFill>
                  <a:srgbClr val="00B050"/>
                </a:solidFill>
                <a:latin typeface="Calibri" panose="020F0502020204030204"/>
                <a:ea typeface="等线" panose="02010600030101010101" pitchFamily="2" charset="-122"/>
              </a:rPr>
              <a:t>i,j</a:t>
            </a:r>
            <a:r>
              <a:rPr lang="en-US" altLang="zh-CN" i="1" dirty="0">
                <a:solidFill>
                  <a:srgbClr val="00B050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srgbClr val="00B050"/>
                </a:solidFill>
                <a:latin typeface="Calibri" panose="020F0502020204030204"/>
                <a:ea typeface="等线" panose="02010600030101010101" pitchFamily="2" charset="-122"/>
              </a:rPr>
              <a:t>is the </a:t>
            </a:r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distance between the </a:t>
            </a:r>
            <a:r>
              <a:rPr lang="en-US" dirty="0" err="1">
                <a:solidFill>
                  <a:srgbClr val="00B050"/>
                </a:solidFill>
                <a:latin typeface="Calibri" panose="020F0502020204030204"/>
              </a:rPr>
              <a:t>i</a:t>
            </a:r>
            <a:r>
              <a:rPr lang="en-US" baseline="30000" dirty="0" err="1">
                <a:solidFill>
                  <a:srgbClr val="00B050"/>
                </a:solidFill>
                <a:latin typeface="Calibri" panose="020F0502020204030204"/>
              </a:rPr>
              <a:t>th</a:t>
            </a:r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 subsequence and the </a:t>
            </a:r>
            <a:r>
              <a:rPr lang="en-US" dirty="0" err="1">
                <a:solidFill>
                  <a:srgbClr val="00B050"/>
                </a:solidFill>
                <a:latin typeface="Calibri" panose="020F0502020204030204"/>
              </a:rPr>
              <a:t>j</a:t>
            </a:r>
            <a:r>
              <a:rPr lang="en-US" baseline="30000" dirty="0" err="1">
                <a:solidFill>
                  <a:srgbClr val="00B050"/>
                </a:solidFill>
                <a:latin typeface="Calibri" panose="020F0502020204030204"/>
              </a:rPr>
              <a:t>th</a:t>
            </a:r>
            <a:r>
              <a:rPr lang="en-US" dirty="0">
                <a:solidFill>
                  <a:srgbClr val="00B050"/>
                </a:solidFill>
                <a:latin typeface="Calibri" panose="020F0502020204030204"/>
              </a:rPr>
              <a:t> subsequence.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01386" y="3511376"/>
            <a:ext cx="405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800" i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D</a:t>
            </a:r>
            <a:r>
              <a:rPr lang="en-US" altLang="zh-CN" sz="1800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1</a:t>
            </a:r>
            <a:endParaRPr lang="en-US" sz="1800" i="1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56" name="Straight Arrow Connector 155"/>
          <p:cNvCxnSpPr/>
          <p:nvPr/>
        </p:nvCxnSpPr>
        <p:spPr>
          <a:xfrm>
            <a:off x="4932011" y="3682826"/>
            <a:ext cx="53511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TextBox 156"/>
          <p:cNvSpPr txBox="1"/>
          <p:nvPr/>
        </p:nvSpPr>
        <p:spPr>
          <a:xfrm>
            <a:off x="984590" y="4487302"/>
            <a:ext cx="30767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We can obtain 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D</a:t>
            </a:r>
            <a:r>
              <a:rPr lang="en-US" altLang="zh-CN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2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, D</a:t>
            </a:r>
            <a:r>
              <a:rPr lang="en-US" altLang="zh-CN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3</a:t>
            </a:r>
            <a:r>
              <a:rPr lang="en-US" altLang="zh-CN" i="1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, … D</a:t>
            </a:r>
            <a:r>
              <a:rPr lang="en-US" altLang="zh-CN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n-m+1</a:t>
            </a:r>
            <a:r>
              <a:rPr lang="en-US" altLang="zh-CN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similarly.</a:t>
            </a:r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17" y="-95961"/>
            <a:ext cx="7886700" cy="994172"/>
          </a:xfrm>
        </p:spPr>
        <p:txBody>
          <a:bodyPr/>
          <a:lstStyle/>
          <a:p>
            <a:r>
              <a:rPr lang="en-US" dirty="0"/>
              <a:t>Matrix Profile from Distance Profiles</a:t>
            </a:r>
          </a:p>
        </p:txBody>
      </p:sp>
    </p:spTree>
    <p:extLst>
      <p:ext uri="{BB962C8B-B14F-4D97-AF65-F5344CB8AC3E}">
        <p14:creationId xmlns:p14="http://schemas.microsoft.com/office/powerpoint/2010/main" val="2860605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roup 172"/>
          <p:cNvGrpSpPr/>
          <p:nvPr/>
        </p:nvGrpSpPr>
        <p:grpSpPr>
          <a:xfrm rot="5400000">
            <a:off x="-372989" y="2182498"/>
            <a:ext cx="1838970" cy="521494"/>
            <a:chOff x="1943100" y="1257300"/>
            <a:chExt cx="5886450" cy="695325"/>
          </a:xfrm>
        </p:grpSpPr>
        <p:sp>
          <p:nvSpPr>
            <p:cNvPr id="174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5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6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7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8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9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0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1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2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3" name="Freeform 67"/>
            <p:cNvSpPr>
              <a:spLocks/>
            </p:cNvSpPr>
            <p:nvPr/>
          </p:nvSpPr>
          <p:spPr bwMode="auto">
            <a:xfrm>
              <a:off x="3867149" y="1562101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5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6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7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8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9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0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1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2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3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4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5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6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grpSp>
        <p:nvGrpSpPr>
          <p:cNvPr id="197" name="Group 196"/>
          <p:cNvGrpSpPr/>
          <p:nvPr/>
        </p:nvGrpSpPr>
        <p:grpSpPr>
          <a:xfrm>
            <a:off x="1314450" y="771525"/>
            <a:ext cx="3257550" cy="521494"/>
            <a:chOff x="1943100" y="1257300"/>
            <a:chExt cx="5886450" cy="695325"/>
          </a:xfrm>
        </p:grpSpPr>
        <p:sp>
          <p:nvSpPr>
            <p:cNvPr id="198" name="Freeform 75"/>
            <p:cNvSpPr>
              <a:spLocks/>
            </p:cNvSpPr>
            <p:nvPr/>
          </p:nvSpPr>
          <p:spPr bwMode="auto">
            <a:xfrm>
              <a:off x="6457950" y="1257300"/>
              <a:ext cx="342900" cy="695325"/>
            </a:xfrm>
            <a:custGeom>
              <a:avLst/>
              <a:gdLst>
                <a:gd name="T0" fmla="*/ 6 w 216"/>
                <a:gd name="T1" fmla="*/ 264 h 438"/>
                <a:gd name="T2" fmla="*/ 12 w 216"/>
                <a:gd name="T3" fmla="*/ 276 h 438"/>
                <a:gd name="T4" fmla="*/ 18 w 216"/>
                <a:gd name="T5" fmla="*/ 246 h 438"/>
                <a:gd name="T6" fmla="*/ 18 w 216"/>
                <a:gd name="T7" fmla="*/ 252 h 438"/>
                <a:gd name="T8" fmla="*/ 24 w 216"/>
                <a:gd name="T9" fmla="*/ 222 h 438"/>
                <a:gd name="T10" fmla="*/ 30 w 216"/>
                <a:gd name="T11" fmla="*/ 264 h 438"/>
                <a:gd name="T12" fmla="*/ 36 w 216"/>
                <a:gd name="T13" fmla="*/ 270 h 438"/>
                <a:gd name="T14" fmla="*/ 42 w 216"/>
                <a:gd name="T15" fmla="*/ 246 h 438"/>
                <a:gd name="T16" fmla="*/ 42 w 216"/>
                <a:gd name="T17" fmla="*/ 258 h 438"/>
                <a:gd name="T18" fmla="*/ 48 w 216"/>
                <a:gd name="T19" fmla="*/ 222 h 438"/>
                <a:gd name="T20" fmla="*/ 54 w 216"/>
                <a:gd name="T21" fmla="*/ 294 h 438"/>
                <a:gd name="T22" fmla="*/ 60 w 216"/>
                <a:gd name="T23" fmla="*/ 270 h 438"/>
                <a:gd name="T24" fmla="*/ 66 w 216"/>
                <a:gd name="T25" fmla="*/ 300 h 438"/>
                <a:gd name="T26" fmla="*/ 72 w 216"/>
                <a:gd name="T27" fmla="*/ 276 h 438"/>
                <a:gd name="T28" fmla="*/ 72 w 216"/>
                <a:gd name="T29" fmla="*/ 240 h 438"/>
                <a:gd name="T30" fmla="*/ 78 w 216"/>
                <a:gd name="T31" fmla="*/ 0 h 438"/>
                <a:gd name="T32" fmla="*/ 84 w 216"/>
                <a:gd name="T33" fmla="*/ 336 h 438"/>
                <a:gd name="T34" fmla="*/ 90 w 216"/>
                <a:gd name="T35" fmla="*/ 162 h 438"/>
                <a:gd name="T36" fmla="*/ 96 w 216"/>
                <a:gd name="T37" fmla="*/ 306 h 438"/>
                <a:gd name="T38" fmla="*/ 102 w 216"/>
                <a:gd name="T39" fmla="*/ 288 h 438"/>
                <a:gd name="T40" fmla="*/ 108 w 216"/>
                <a:gd name="T41" fmla="*/ 252 h 438"/>
                <a:gd name="T42" fmla="*/ 108 w 216"/>
                <a:gd name="T43" fmla="*/ 222 h 438"/>
                <a:gd name="T44" fmla="*/ 114 w 216"/>
                <a:gd name="T45" fmla="*/ 216 h 438"/>
                <a:gd name="T46" fmla="*/ 120 w 216"/>
                <a:gd name="T47" fmla="*/ 270 h 438"/>
                <a:gd name="T48" fmla="*/ 126 w 216"/>
                <a:gd name="T49" fmla="*/ 264 h 438"/>
                <a:gd name="T50" fmla="*/ 132 w 216"/>
                <a:gd name="T51" fmla="*/ 246 h 438"/>
                <a:gd name="T52" fmla="*/ 132 w 216"/>
                <a:gd name="T53" fmla="*/ 252 h 438"/>
                <a:gd name="T54" fmla="*/ 138 w 216"/>
                <a:gd name="T55" fmla="*/ 252 h 438"/>
                <a:gd name="T56" fmla="*/ 144 w 216"/>
                <a:gd name="T57" fmla="*/ 234 h 438"/>
                <a:gd name="T58" fmla="*/ 150 w 216"/>
                <a:gd name="T59" fmla="*/ 282 h 438"/>
                <a:gd name="T60" fmla="*/ 156 w 216"/>
                <a:gd name="T61" fmla="*/ 228 h 438"/>
                <a:gd name="T62" fmla="*/ 162 w 216"/>
                <a:gd name="T63" fmla="*/ 246 h 438"/>
                <a:gd name="T64" fmla="*/ 168 w 216"/>
                <a:gd name="T65" fmla="*/ 240 h 438"/>
                <a:gd name="T66" fmla="*/ 174 w 216"/>
                <a:gd name="T67" fmla="*/ 294 h 438"/>
                <a:gd name="T68" fmla="*/ 180 w 216"/>
                <a:gd name="T69" fmla="*/ 258 h 438"/>
                <a:gd name="T70" fmla="*/ 180 w 216"/>
                <a:gd name="T71" fmla="*/ 234 h 438"/>
                <a:gd name="T72" fmla="*/ 186 w 216"/>
                <a:gd name="T73" fmla="*/ 246 h 438"/>
                <a:gd name="T74" fmla="*/ 192 w 216"/>
                <a:gd name="T75" fmla="*/ 234 h 438"/>
                <a:gd name="T76" fmla="*/ 198 w 216"/>
                <a:gd name="T77" fmla="*/ 282 h 438"/>
                <a:gd name="T78" fmla="*/ 204 w 216"/>
                <a:gd name="T79" fmla="*/ 246 h 438"/>
                <a:gd name="T80" fmla="*/ 210 w 216"/>
                <a:gd name="T81" fmla="*/ 240 h 438"/>
                <a:gd name="T82" fmla="*/ 216 w 216"/>
                <a:gd name="T83" fmla="*/ 264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438">
                  <a:moveTo>
                    <a:pt x="0" y="234"/>
                  </a:moveTo>
                  <a:lnTo>
                    <a:pt x="6" y="246"/>
                  </a:lnTo>
                  <a:lnTo>
                    <a:pt x="6" y="264"/>
                  </a:lnTo>
                  <a:lnTo>
                    <a:pt x="6" y="222"/>
                  </a:lnTo>
                  <a:lnTo>
                    <a:pt x="6" y="264"/>
                  </a:lnTo>
                  <a:lnTo>
                    <a:pt x="12" y="276"/>
                  </a:lnTo>
                  <a:lnTo>
                    <a:pt x="12" y="228"/>
                  </a:lnTo>
                  <a:lnTo>
                    <a:pt x="12" y="240"/>
                  </a:lnTo>
                  <a:lnTo>
                    <a:pt x="18" y="246"/>
                  </a:lnTo>
                  <a:lnTo>
                    <a:pt x="18" y="264"/>
                  </a:lnTo>
                  <a:lnTo>
                    <a:pt x="18" y="228"/>
                  </a:lnTo>
                  <a:lnTo>
                    <a:pt x="18" y="252"/>
                  </a:lnTo>
                  <a:lnTo>
                    <a:pt x="24" y="264"/>
                  </a:lnTo>
                  <a:lnTo>
                    <a:pt x="24" y="276"/>
                  </a:lnTo>
                  <a:lnTo>
                    <a:pt x="24" y="222"/>
                  </a:lnTo>
                  <a:lnTo>
                    <a:pt x="24" y="240"/>
                  </a:lnTo>
                  <a:lnTo>
                    <a:pt x="30" y="234"/>
                  </a:lnTo>
                  <a:lnTo>
                    <a:pt x="30" y="264"/>
                  </a:lnTo>
                  <a:lnTo>
                    <a:pt x="30" y="252"/>
                  </a:lnTo>
                  <a:lnTo>
                    <a:pt x="36" y="234"/>
                  </a:lnTo>
                  <a:lnTo>
                    <a:pt x="36" y="270"/>
                  </a:lnTo>
                  <a:lnTo>
                    <a:pt x="36" y="228"/>
                  </a:lnTo>
                  <a:lnTo>
                    <a:pt x="36" y="252"/>
                  </a:lnTo>
                  <a:lnTo>
                    <a:pt x="42" y="246"/>
                  </a:lnTo>
                  <a:lnTo>
                    <a:pt x="42" y="276"/>
                  </a:lnTo>
                  <a:lnTo>
                    <a:pt x="42" y="228"/>
                  </a:lnTo>
                  <a:lnTo>
                    <a:pt x="42" y="258"/>
                  </a:lnTo>
                  <a:lnTo>
                    <a:pt x="48" y="234"/>
                  </a:lnTo>
                  <a:lnTo>
                    <a:pt x="48" y="276"/>
                  </a:lnTo>
                  <a:lnTo>
                    <a:pt x="48" y="222"/>
                  </a:lnTo>
                  <a:lnTo>
                    <a:pt x="48" y="264"/>
                  </a:lnTo>
                  <a:lnTo>
                    <a:pt x="54" y="198"/>
                  </a:lnTo>
                  <a:lnTo>
                    <a:pt x="54" y="294"/>
                  </a:lnTo>
                  <a:lnTo>
                    <a:pt x="54" y="264"/>
                  </a:lnTo>
                  <a:lnTo>
                    <a:pt x="60" y="228"/>
                  </a:lnTo>
                  <a:lnTo>
                    <a:pt x="60" y="270"/>
                  </a:lnTo>
                  <a:lnTo>
                    <a:pt x="60" y="234"/>
                  </a:lnTo>
                  <a:lnTo>
                    <a:pt x="66" y="228"/>
                  </a:lnTo>
                  <a:lnTo>
                    <a:pt x="66" y="300"/>
                  </a:lnTo>
                  <a:lnTo>
                    <a:pt x="66" y="204"/>
                  </a:lnTo>
                  <a:lnTo>
                    <a:pt x="66" y="252"/>
                  </a:lnTo>
                  <a:lnTo>
                    <a:pt x="72" y="276"/>
                  </a:lnTo>
                  <a:lnTo>
                    <a:pt x="72" y="300"/>
                  </a:lnTo>
                  <a:lnTo>
                    <a:pt x="72" y="210"/>
                  </a:lnTo>
                  <a:lnTo>
                    <a:pt x="72" y="240"/>
                  </a:lnTo>
                  <a:lnTo>
                    <a:pt x="78" y="234"/>
                  </a:lnTo>
                  <a:lnTo>
                    <a:pt x="78" y="438"/>
                  </a:lnTo>
                  <a:lnTo>
                    <a:pt x="78" y="0"/>
                  </a:lnTo>
                  <a:lnTo>
                    <a:pt x="84" y="78"/>
                  </a:lnTo>
                  <a:lnTo>
                    <a:pt x="84" y="438"/>
                  </a:lnTo>
                  <a:lnTo>
                    <a:pt x="84" y="336"/>
                  </a:lnTo>
                  <a:lnTo>
                    <a:pt x="90" y="252"/>
                  </a:lnTo>
                  <a:lnTo>
                    <a:pt x="90" y="318"/>
                  </a:lnTo>
                  <a:lnTo>
                    <a:pt x="90" y="162"/>
                  </a:lnTo>
                  <a:lnTo>
                    <a:pt x="90" y="270"/>
                  </a:lnTo>
                  <a:lnTo>
                    <a:pt x="96" y="270"/>
                  </a:lnTo>
                  <a:lnTo>
                    <a:pt x="96" y="306"/>
                  </a:lnTo>
                  <a:lnTo>
                    <a:pt x="96" y="192"/>
                  </a:lnTo>
                  <a:lnTo>
                    <a:pt x="96" y="234"/>
                  </a:lnTo>
                  <a:lnTo>
                    <a:pt x="102" y="288"/>
                  </a:lnTo>
                  <a:lnTo>
                    <a:pt x="102" y="222"/>
                  </a:lnTo>
                  <a:lnTo>
                    <a:pt x="102" y="264"/>
                  </a:lnTo>
                  <a:lnTo>
                    <a:pt x="108" y="252"/>
                  </a:lnTo>
                  <a:lnTo>
                    <a:pt x="108" y="300"/>
                  </a:lnTo>
                  <a:lnTo>
                    <a:pt x="108" y="192"/>
                  </a:lnTo>
                  <a:lnTo>
                    <a:pt x="108" y="222"/>
                  </a:lnTo>
                  <a:lnTo>
                    <a:pt x="114" y="252"/>
                  </a:lnTo>
                  <a:lnTo>
                    <a:pt x="114" y="276"/>
                  </a:lnTo>
                  <a:lnTo>
                    <a:pt x="114" y="216"/>
                  </a:lnTo>
                  <a:lnTo>
                    <a:pt x="114" y="246"/>
                  </a:lnTo>
                  <a:lnTo>
                    <a:pt x="120" y="234"/>
                  </a:lnTo>
                  <a:lnTo>
                    <a:pt x="120" y="270"/>
                  </a:lnTo>
                  <a:lnTo>
                    <a:pt x="120" y="222"/>
                  </a:lnTo>
                  <a:lnTo>
                    <a:pt x="120" y="246"/>
                  </a:lnTo>
                  <a:lnTo>
                    <a:pt x="126" y="264"/>
                  </a:lnTo>
                  <a:lnTo>
                    <a:pt x="126" y="234"/>
                  </a:lnTo>
                  <a:lnTo>
                    <a:pt x="126" y="270"/>
                  </a:lnTo>
                  <a:lnTo>
                    <a:pt x="132" y="246"/>
                  </a:lnTo>
                  <a:lnTo>
                    <a:pt x="132" y="282"/>
                  </a:lnTo>
                  <a:lnTo>
                    <a:pt x="132" y="210"/>
                  </a:lnTo>
                  <a:lnTo>
                    <a:pt x="132" y="252"/>
                  </a:lnTo>
                  <a:lnTo>
                    <a:pt x="138" y="264"/>
                  </a:lnTo>
                  <a:lnTo>
                    <a:pt x="138" y="234"/>
                  </a:lnTo>
                  <a:lnTo>
                    <a:pt x="138" y="252"/>
                  </a:lnTo>
                  <a:lnTo>
                    <a:pt x="144" y="258"/>
                  </a:lnTo>
                  <a:lnTo>
                    <a:pt x="144" y="270"/>
                  </a:lnTo>
                  <a:lnTo>
                    <a:pt x="144" y="234"/>
                  </a:lnTo>
                  <a:lnTo>
                    <a:pt x="144" y="258"/>
                  </a:lnTo>
                  <a:lnTo>
                    <a:pt x="150" y="240"/>
                  </a:lnTo>
                  <a:lnTo>
                    <a:pt x="150" y="282"/>
                  </a:lnTo>
                  <a:lnTo>
                    <a:pt x="150" y="210"/>
                  </a:lnTo>
                  <a:lnTo>
                    <a:pt x="150" y="246"/>
                  </a:lnTo>
                  <a:lnTo>
                    <a:pt x="156" y="228"/>
                  </a:lnTo>
                  <a:lnTo>
                    <a:pt x="156" y="264"/>
                  </a:lnTo>
                  <a:lnTo>
                    <a:pt x="156" y="258"/>
                  </a:lnTo>
                  <a:lnTo>
                    <a:pt x="162" y="246"/>
                  </a:lnTo>
                  <a:lnTo>
                    <a:pt x="162" y="258"/>
                  </a:lnTo>
                  <a:lnTo>
                    <a:pt x="162" y="240"/>
                  </a:lnTo>
                  <a:lnTo>
                    <a:pt x="168" y="240"/>
                  </a:lnTo>
                  <a:lnTo>
                    <a:pt x="168" y="264"/>
                  </a:lnTo>
                  <a:lnTo>
                    <a:pt x="174" y="228"/>
                  </a:lnTo>
                  <a:lnTo>
                    <a:pt x="174" y="294"/>
                  </a:lnTo>
                  <a:lnTo>
                    <a:pt x="174" y="210"/>
                  </a:lnTo>
                  <a:lnTo>
                    <a:pt x="174" y="252"/>
                  </a:lnTo>
                  <a:lnTo>
                    <a:pt x="180" y="258"/>
                  </a:lnTo>
                  <a:lnTo>
                    <a:pt x="180" y="276"/>
                  </a:lnTo>
                  <a:lnTo>
                    <a:pt x="180" y="228"/>
                  </a:lnTo>
                  <a:lnTo>
                    <a:pt x="180" y="234"/>
                  </a:lnTo>
                  <a:lnTo>
                    <a:pt x="186" y="222"/>
                  </a:lnTo>
                  <a:lnTo>
                    <a:pt x="186" y="258"/>
                  </a:lnTo>
                  <a:lnTo>
                    <a:pt x="186" y="246"/>
                  </a:lnTo>
                  <a:lnTo>
                    <a:pt x="192" y="252"/>
                  </a:lnTo>
                  <a:lnTo>
                    <a:pt x="192" y="264"/>
                  </a:lnTo>
                  <a:lnTo>
                    <a:pt x="192" y="234"/>
                  </a:lnTo>
                  <a:lnTo>
                    <a:pt x="192" y="252"/>
                  </a:lnTo>
                  <a:lnTo>
                    <a:pt x="198" y="246"/>
                  </a:lnTo>
                  <a:lnTo>
                    <a:pt x="198" y="282"/>
                  </a:lnTo>
                  <a:lnTo>
                    <a:pt x="198" y="222"/>
                  </a:lnTo>
                  <a:lnTo>
                    <a:pt x="198" y="258"/>
                  </a:lnTo>
                  <a:lnTo>
                    <a:pt x="204" y="246"/>
                  </a:lnTo>
                  <a:lnTo>
                    <a:pt x="204" y="270"/>
                  </a:lnTo>
                  <a:lnTo>
                    <a:pt x="204" y="234"/>
                  </a:lnTo>
                  <a:lnTo>
                    <a:pt x="210" y="240"/>
                  </a:lnTo>
                  <a:lnTo>
                    <a:pt x="210" y="258"/>
                  </a:lnTo>
                  <a:lnTo>
                    <a:pt x="210" y="240"/>
                  </a:lnTo>
                  <a:lnTo>
                    <a:pt x="216" y="264"/>
                  </a:lnTo>
                  <a:lnTo>
                    <a:pt x="216" y="270"/>
                  </a:lnTo>
                  <a:lnTo>
                    <a:pt x="216" y="22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9" name="Line 51"/>
            <p:cNvSpPr>
              <a:spLocks noChangeShapeType="1"/>
            </p:cNvSpPr>
            <p:nvPr/>
          </p:nvSpPr>
          <p:spPr bwMode="auto">
            <a:xfrm>
              <a:off x="1943100" y="1657350"/>
              <a:ext cx="5715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0" name="Line 52"/>
            <p:cNvSpPr>
              <a:spLocks noChangeShapeType="1"/>
            </p:cNvSpPr>
            <p:nvPr/>
          </p:nvSpPr>
          <p:spPr bwMode="auto">
            <a:xfrm flipH="1">
              <a:off x="7762875" y="1657350"/>
              <a:ext cx="66675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1" name="Freeform 61"/>
            <p:cNvSpPr>
              <a:spLocks/>
            </p:cNvSpPr>
            <p:nvPr/>
          </p:nvSpPr>
          <p:spPr bwMode="auto">
            <a:xfrm>
              <a:off x="1943100" y="1552575"/>
              <a:ext cx="314325" cy="171450"/>
            </a:xfrm>
            <a:custGeom>
              <a:avLst/>
              <a:gdLst>
                <a:gd name="T0" fmla="*/ 0 w 198"/>
                <a:gd name="T1" fmla="*/ 48 h 108"/>
                <a:gd name="T2" fmla="*/ 6 w 198"/>
                <a:gd name="T3" fmla="*/ 78 h 108"/>
                <a:gd name="T4" fmla="*/ 12 w 198"/>
                <a:gd name="T5" fmla="*/ 78 h 108"/>
                <a:gd name="T6" fmla="*/ 12 w 198"/>
                <a:gd name="T7" fmla="*/ 60 h 108"/>
                <a:gd name="T8" fmla="*/ 18 w 198"/>
                <a:gd name="T9" fmla="*/ 24 h 108"/>
                <a:gd name="T10" fmla="*/ 24 w 198"/>
                <a:gd name="T11" fmla="*/ 78 h 108"/>
                <a:gd name="T12" fmla="*/ 30 w 198"/>
                <a:gd name="T13" fmla="*/ 66 h 108"/>
                <a:gd name="T14" fmla="*/ 30 w 198"/>
                <a:gd name="T15" fmla="*/ 66 h 108"/>
                <a:gd name="T16" fmla="*/ 36 w 198"/>
                <a:gd name="T17" fmla="*/ 54 h 108"/>
                <a:gd name="T18" fmla="*/ 42 w 198"/>
                <a:gd name="T19" fmla="*/ 84 h 108"/>
                <a:gd name="T20" fmla="*/ 48 w 198"/>
                <a:gd name="T21" fmla="*/ 60 h 108"/>
                <a:gd name="T22" fmla="*/ 48 w 198"/>
                <a:gd name="T23" fmla="*/ 66 h 108"/>
                <a:gd name="T24" fmla="*/ 54 w 198"/>
                <a:gd name="T25" fmla="*/ 0 h 108"/>
                <a:gd name="T26" fmla="*/ 60 w 198"/>
                <a:gd name="T27" fmla="*/ 102 h 108"/>
                <a:gd name="T28" fmla="*/ 66 w 198"/>
                <a:gd name="T29" fmla="*/ 60 h 108"/>
                <a:gd name="T30" fmla="*/ 72 w 198"/>
                <a:gd name="T31" fmla="*/ 54 h 108"/>
                <a:gd name="T32" fmla="*/ 72 w 198"/>
                <a:gd name="T33" fmla="*/ 78 h 108"/>
                <a:gd name="T34" fmla="*/ 78 w 198"/>
                <a:gd name="T35" fmla="*/ 42 h 108"/>
                <a:gd name="T36" fmla="*/ 84 w 198"/>
                <a:gd name="T37" fmla="*/ 90 h 108"/>
                <a:gd name="T38" fmla="*/ 90 w 198"/>
                <a:gd name="T39" fmla="*/ 54 h 108"/>
                <a:gd name="T40" fmla="*/ 96 w 198"/>
                <a:gd name="T41" fmla="*/ 78 h 108"/>
                <a:gd name="T42" fmla="*/ 102 w 198"/>
                <a:gd name="T43" fmla="*/ 54 h 108"/>
                <a:gd name="T44" fmla="*/ 102 w 198"/>
                <a:gd name="T45" fmla="*/ 60 h 108"/>
                <a:gd name="T46" fmla="*/ 108 w 198"/>
                <a:gd name="T47" fmla="*/ 78 h 108"/>
                <a:gd name="T48" fmla="*/ 114 w 198"/>
                <a:gd name="T49" fmla="*/ 48 h 108"/>
                <a:gd name="T50" fmla="*/ 120 w 198"/>
                <a:gd name="T51" fmla="*/ 78 h 108"/>
                <a:gd name="T52" fmla="*/ 126 w 198"/>
                <a:gd name="T53" fmla="*/ 60 h 108"/>
                <a:gd name="T54" fmla="*/ 126 w 198"/>
                <a:gd name="T55" fmla="*/ 42 h 108"/>
                <a:gd name="T56" fmla="*/ 132 w 198"/>
                <a:gd name="T57" fmla="*/ 48 h 108"/>
                <a:gd name="T58" fmla="*/ 138 w 198"/>
                <a:gd name="T59" fmla="*/ 90 h 108"/>
                <a:gd name="T60" fmla="*/ 144 w 198"/>
                <a:gd name="T61" fmla="*/ 48 h 108"/>
                <a:gd name="T62" fmla="*/ 144 w 198"/>
                <a:gd name="T63" fmla="*/ 66 h 108"/>
                <a:gd name="T64" fmla="*/ 150 w 198"/>
                <a:gd name="T65" fmla="*/ 54 h 108"/>
                <a:gd name="T66" fmla="*/ 156 w 198"/>
                <a:gd name="T67" fmla="*/ 48 h 108"/>
                <a:gd name="T68" fmla="*/ 162 w 198"/>
                <a:gd name="T69" fmla="*/ 90 h 108"/>
                <a:gd name="T70" fmla="*/ 168 w 198"/>
                <a:gd name="T71" fmla="*/ 90 h 108"/>
                <a:gd name="T72" fmla="*/ 174 w 198"/>
                <a:gd name="T73" fmla="*/ 48 h 108"/>
                <a:gd name="T74" fmla="*/ 174 w 198"/>
                <a:gd name="T75" fmla="*/ 72 h 108"/>
                <a:gd name="T76" fmla="*/ 180 w 198"/>
                <a:gd name="T77" fmla="*/ 66 h 108"/>
                <a:gd name="T78" fmla="*/ 186 w 198"/>
                <a:gd name="T79" fmla="*/ 48 h 108"/>
                <a:gd name="T80" fmla="*/ 192 w 198"/>
                <a:gd name="T81" fmla="*/ 84 h 108"/>
                <a:gd name="T82" fmla="*/ 198 w 198"/>
                <a:gd name="T83" fmla="*/ 4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8">
                  <a:moveTo>
                    <a:pt x="0" y="54"/>
                  </a:moveTo>
                  <a:lnTo>
                    <a:pt x="0" y="72"/>
                  </a:lnTo>
                  <a:lnTo>
                    <a:pt x="0" y="48"/>
                  </a:lnTo>
                  <a:lnTo>
                    <a:pt x="0" y="66"/>
                  </a:lnTo>
                  <a:lnTo>
                    <a:pt x="6" y="54"/>
                  </a:lnTo>
                  <a:lnTo>
                    <a:pt x="6" y="78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78"/>
                  </a:lnTo>
                  <a:lnTo>
                    <a:pt x="12" y="84"/>
                  </a:lnTo>
                  <a:lnTo>
                    <a:pt x="12" y="30"/>
                  </a:lnTo>
                  <a:lnTo>
                    <a:pt x="12" y="60"/>
                  </a:lnTo>
                  <a:lnTo>
                    <a:pt x="18" y="102"/>
                  </a:lnTo>
                  <a:lnTo>
                    <a:pt x="18" y="108"/>
                  </a:lnTo>
                  <a:lnTo>
                    <a:pt x="18" y="24"/>
                  </a:lnTo>
                  <a:lnTo>
                    <a:pt x="18" y="66"/>
                  </a:lnTo>
                  <a:lnTo>
                    <a:pt x="24" y="60"/>
                  </a:lnTo>
                  <a:lnTo>
                    <a:pt x="24" y="78"/>
                  </a:lnTo>
                  <a:lnTo>
                    <a:pt x="24" y="42"/>
                  </a:lnTo>
                  <a:lnTo>
                    <a:pt x="24" y="78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6" y="72"/>
                  </a:lnTo>
                  <a:lnTo>
                    <a:pt x="36" y="72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42" y="66"/>
                  </a:lnTo>
                  <a:lnTo>
                    <a:pt x="42" y="84"/>
                  </a:lnTo>
                  <a:lnTo>
                    <a:pt x="42" y="42"/>
                  </a:lnTo>
                  <a:lnTo>
                    <a:pt x="42" y="7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108"/>
                  </a:lnTo>
                  <a:lnTo>
                    <a:pt x="54" y="0"/>
                  </a:lnTo>
                  <a:lnTo>
                    <a:pt x="54" y="54"/>
                  </a:lnTo>
                  <a:lnTo>
                    <a:pt x="60" y="42"/>
                  </a:lnTo>
                  <a:lnTo>
                    <a:pt x="60" y="102"/>
                  </a:lnTo>
                  <a:lnTo>
                    <a:pt x="60" y="12"/>
                  </a:lnTo>
                  <a:lnTo>
                    <a:pt x="60" y="48"/>
                  </a:lnTo>
                  <a:lnTo>
                    <a:pt x="66" y="60"/>
                  </a:lnTo>
                  <a:lnTo>
                    <a:pt x="66" y="42"/>
                  </a:lnTo>
                  <a:lnTo>
                    <a:pt x="66" y="84"/>
                  </a:lnTo>
                  <a:lnTo>
                    <a:pt x="72" y="54"/>
                  </a:lnTo>
                  <a:lnTo>
                    <a:pt x="72" y="90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60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60"/>
                  </a:lnTo>
                  <a:lnTo>
                    <a:pt x="84" y="36"/>
                  </a:lnTo>
                  <a:lnTo>
                    <a:pt x="84" y="90"/>
                  </a:lnTo>
                  <a:lnTo>
                    <a:pt x="84" y="66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6" y="66"/>
                  </a:lnTo>
                  <a:lnTo>
                    <a:pt x="96" y="7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72"/>
                  </a:lnTo>
                  <a:lnTo>
                    <a:pt x="102" y="48"/>
                  </a:lnTo>
                  <a:lnTo>
                    <a:pt x="102" y="60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78"/>
                  </a:lnTo>
                  <a:lnTo>
                    <a:pt x="114" y="66"/>
                  </a:lnTo>
                  <a:lnTo>
                    <a:pt x="114" y="78"/>
                  </a:lnTo>
                  <a:lnTo>
                    <a:pt x="114" y="48"/>
                  </a:lnTo>
                  <a:lnTo>
                    <a:pt x="114" y="66"/>
                  </a:lnTo>
                  <a:lnTo>
                    <a:pt x="120" y="60"/>
                  </a:lnTo>
                  <a:lnTo>
                    <a:pt x="120" y="78"/>
                  </a:lnTo>
                  <a:lnTo>
                    <a:pt x="120" y="48"/>
                  </a:lnTo>
                  <a:lnTo>
                    <a:pt x="120" y="66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26" y="24"/>
                  </a:lnTo>
                  <a:lnTo>
                    <a:pt x="126" y="42"/>
                  </a:lnTo>
                  <a:lnTo>
                    <a:pt x="132" y="48"/>
                  </a:lnTo>
                  <a:lnTo>
                    <a:pt x="132" y="84"/>
                  </a:lnTo>
                  <a:lnTo>
                    <a:pt x="132" y="48"/>
                  </a:lnTo>
                  <a:lnTo>
                    <a:pt x="132" y="66"/>
                  </a:lnTo>
                  <a:lnTo>
                    <a:pt x="138" y="42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48"/>
                  </a:lnTo>
                  <a:lnTo>
                    <a:pt x="144" y="84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60"/>
                  </a:lnTo>
                  <a:lnTo>
                    <a:pt x="150" y="66"/>
                  </a:lnTo>
                  <a:lnTo>
                    <a:pt x="150" y="54"/>
                  </a:lnTo>
                  <a:lnTo>
                    <a:pt x="156" y="72"/>
                  </a:lnTo>
                  <a:lnTo>
                    <a:pt x="156" y="72"/>
                  </a:lnTo>
                  <a:lnTo>
                    <a:pt x="156" y="48"/>
                  </a:lnTo>
                  <a:lnTo>
                    <a:pt x="156" y="60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36"/>
                  </a:lnTo>
                  <a:lnTo>
                    <a:pt x="168" y="90"/>
                  </a:lnTo>
                  <a:lnTo>
                    <a:pt x="168" y="30"/>
                  </a:lnTo>
                  <a:lnTo>
                    <a:pt x="168" y="78"/>
                  </a:lnTo>
                  <a:lnTo>
                    <a:pt x="174" y="48"/>
                  </a:lnTo>
                  <a:lnTo>
                    <a:pt x="174" y="84"/>
                  </a:lnTo>
                  <a:lnTo>
                    <a:pt x="174" y="48"/>
                  </a:lnTo>
                  <a:lnTo>
                    <a:pt x="174" y="72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72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66"/>
                  </a:lnTo>
                  <a:lnTo>
                    <a:pt x="192" y="60"/>
                  </a:lnTo>
                  <a:lnTo>
                    <a:pt x="192" y="84"/>
                  </a:lnTo>
                  <a:lnTo>
                    <a:pt x="192" y="48"/>
                  </a:lnTo>
                  <a:lnTo>
                    <a:pt x="192" y="66"/>
                  </a:lnTo>
                  <a:lnTo>
                    <a:pt x="198" y="48"/>
                  </a:lnTo>
                  <a:lnTo>
                    <a:pt x="198" y="90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2" name="Freeform 62"/>
            <p:cNvSpPr>
              <a:spLocks/>
            </p:cNvSpPr>
            <p:nvPr/>
          </p:nvSpPr>
          <p:spPr bwMode="auto">
            <a:xfrm>
              <a:off x="2257425" y="1562100"/>
              <a:ext cx="323850" cy="171450"/>
            </a:xfrm>
            <a:custGeom>
              <a:avLst/>
              <a:gdLst>
                <a:gd name="T0" fmla="*/ 6 w 204"/>
                <a:gd name="T1" fmla="*/ 66 h 108"/>
                <a:gd name="T2" fmla="*/ 6 w 204"/>
                <a:gd name="T3" fmla="*/ 78 h 108"/>
                <a:gd name="T4" fmla="*/ 12 w 204"/>
                <a:gd name="T5" fmla="*/ 36 h 108"/>
                <a:gd name="T6" fmla="*/ 18 w 204"/>
                <a:gd name="T7" fmla="*/ 42 h 108"/>
                <a:gd name="T8" fmla="*/ 24 w 204"/>
                <a:gd name="T9" fmla="*/ 72 h 108"/>
                <a:gd name="T10" fmla="*/ 30 w 204"/>
                <a:gd name="T11" fmla="*/ 78 h 108"/>
                <a:gd name="T12" fmla="*/ 36 w 204"/>
                <a:gd name="T13" fmla="*/ 60 h 108"/>
                <a:gd name="T14" fmla="*/ 36 w 204"/>
                <a:gd name="T15" fmla="*/ 54 h 108"/>
                <a:gd name="T16" fmla="*/ 42 w 204"/>
                <a:gd name="T17" fmla="*/ 18 h 108"/>
                <a:gd name="T18" fmla="*/ 48 w 204"/>
                <a:gd name="T19" fmla="*/ 72 h 108"/>
                <a:gd name="T20" fmla="*/ 54 w 204"/>
                <a:gd name="T21" fmla="*/ 54 h 108"/>
                <a:gd name="T22" fmla="*/ 54 w 204"/>
                <a:gd name="T23" fmla="*/ 66 h 108"/>
                <a:gd name="T24" fmla="*/ 60 w 204"/>
                <a:gd name="T25" fmla="*/ 36 h 108"/>
                <a:gd name="T26" fmla="*/ 66 w 204"/>
                <a:gd name="T27" fmla="*/ 78 h 108"/>
                <a:gd name="T28" fmla="*/ 72 w 204"/>
                <a:gd name="T29" fmla="*/ 36 h 108"/>
                <a:gd name="T30" fmla="*/ 72 w 204"/>
                <a:gd name="T31" fmla="*/ 66 h 108"/>
                <a:gd name="T32" fmla="*/ 78 w 204"/>
                <a:gd name="T33" fmla="*/ 36 h 108"/>
                <a:gd name="T34" fmla="*/ 84 w 204"/>
                <a:gd name="T35" fmla="*/ 78 h 108"/>
                <a:gd name="T36" fmla="*/ 90 w 204"/>
                <a:gd name="T37" fmla="*/ 54 h 108"/>
                <a:gd name="T38" fmla="*/ 90 w 204"/>
                <a:gd name="T39" fmla="*/ 72 h 108"/>
                <a:gd name="T40" fmla="*/ 96 w 204"/>
                <a:gd name="T41" fmla="*/ 36 h 108"/>
                <a:gd name="T42" fmla="*/ 102 w 204"/>
                <a:gd name="T43" fmla="*/ 84 h 108"/>
                <a:gd name="T44" fmla="*/ 108 w 204"/>
                <a:gd name="T45" fmla="*/ 66 h 108"/>
                <a:gd name="T46" fmla="*/ 108 w 204"/>
                <a:gd name="T47" fmla="*/ 54 h 108"/>
                <a:gd name="T48" fmla="*/ 114 w 204"/>
                <a:gd name="T49" fmla="*/ 0 h 108"/>
                <a:gd name="T50" fmla="*/ 120 w 204"/>
                <a:gd name="T51" fmla="*/ 18 h 108"/>
                <a:gd name="T52" fmla="*/ 126 w 204"/>
                <a:gd name="T53" fmla="*/ 12 h 108"/>
                <a:gd name="T54" fmla="*/ 132 w 204"/>
                <a:gd name="T55" fmla="*/ 78 h 108"/>
                <a:gd name="T56" fmla="*/ 138 w 204"/>
                <a:gd name="T57" fmla="*/ 54 h 108"/>
                <a:gd name="T58" fmla="*/ 138 w 204"/>
                <a:gd name="T59" fmla="*/ 48 h 108"/>
                <a:gd name="T60" fmla="*/ 144 w 204"/>
                <a:gd name="T61" fmla="*/ 66 h 108"/>
                <a:gd name="T62" fmla="*/ 150 w 204"/>
                <a:gd name="T63" fmla="*/ 48 h 108"/>
                <a:gd name="T64" fmla="*/ 156 w 204"/>
                <a:gd name="T65" fmla="*/ 42 h 108"/>
                <a:gd name="T66" fmla="*/ 162 w 204"/>
                <a:gd name="T67" fmla="*/ 90 h 108"/>
                <a:gd name="T68" fmla="*/ 168 w 204"/>
                <a:gd name="T69" fmla="*/ 24 h 108"/>
                <a:gd name="T70" fmla="*/ 174 w 204"/>
                <a:gd name="T71" fmla="*/ 72 h 108"/>
                <a:gd name="T72" fmla="*/ 180 w 204"/>
                <a:gd name="T73" fmla="*/ 42 h 108"/>
                <a:gd name="T74" fmla="*/ 186 w 204"/>
                <a:gd name="T75" fmla="*/ 54 h 108"/>
                <a:gd name="T76" fmla="*/ 186 w 204"/>
                <a:gd name="T77" fmla="*/ 54 h 108"/>
                <a:gd name="T78" fmla="*/ 192 w 204"/>
                <a:gd name="T79" fmla="*/ 18 h 108"/>
                <a:gd name="T80" fmla="*/ 198 w 204"/>
                <a:gd name="T81" fmla="*/ 42 h 108"/>
                <a:gd name="T82" fmla="*/ 204 w 204"/>
                <a:gd name="T83" fmla="*/ 7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8">
                  <a:moveTo>
                    <a:pt x="0" y="36"/>
                  </a:moveTo>
                  <a:lnTo>
                    <a:pt x="0" y="54"/>
                  </a:lnTo>
                  <a:lnTo>
                    <a:pt x="6" y="66"/>
                  </a:lnTo>
                  <a:lnTo>
                    <a:pt x="6" y="78"/>
                  </a:lnTo>
                  <a:lnTo>
                    <a:pt x="6" y="36"/>
                  </a:lnTo>
                  <a:lnTo>
                    <a:pt x="6" y="78"/>
                  </a:lnTo>
                  <a:lnTo>
                    <a:pt x="12" y="66"/>
                  </a:lnTo>
                  <a:lnTo>
                    <a:pt x="12" y="78"/>
                  </a:lnTo>
                  <a:lnTo>
                    <a:pt x="12" y="36"/>
                  </a:lnTo>
                  <a:lnTo>
                    <a:pt x="18" y="54"/>
                  </a:lnTo>
                  <a:lnTo>
                    <a:pt x="18" y="72"/>
                  </a:lnTo>
                  <a:lnTo>
                    <a:pt x="18" y="42"/>
                  </a:lnTo>
                  <a:lnTo>
                    <a:pt x="18" y="72"/>
                  </a:lnTo>
                  <a:lnTo>
                    <a:pt x="24" y="60"/>
                  </a:lnTo>
                  <a:lnTo>
                    <a:pt x="24" y="72"/>
                  </a:lnTo>
                  <a:lnTo>
                    <a:pt x="24" y="42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30"/>
                  </a:lnTo>
                  <a:lnTo>
                    <a:pt x="30" y="42"/>
                  </a:lnTo>
                  <a:lnTo>
                    <a:pt x="36" y="60"/>
                  </a:lnTo>
                  <a:lnTo>
                    <a:pt x="36" y="78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42" y="60"/>
                  </a:lnTo>
                  <a:lnTo>
                    <a:pt x="42" y="96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60"/>
                  </a:lnTo>
                  <a:lnTo>
                    <a:pt x="48" y="72"/>
                  </a:lnTo>
                  <a:lnTo>
                    <a:pt x="48" y="42"/>
                  </a:lnTo>
                  <a:lnTo>
                    <a:pt x="48" y="42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66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72" y="36"/>
                  </a:lnTo>
                  <a:lnTo>
                    <a:pt x="72" y="84"/>
                  </a:lnTo>
                  <a:lnTo>
                    <a:pt x="72" y="36"/>
                  </a:lnTo>
                  <a:lnTo>
                    <a:pt x="72" y="66"/>
                  </a:lnTo>
                  <a:lnTo>
                    <a:pt x="78" y="60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84" y="54"/>
                  </a:lnTo>
                  <a:lnTo>
                    <a:pt x="84" y="78"/>
                  </a:lnTo>
                  <a:lnTo>
                    <a:pt x="84" y="36"/>
                  </a:lnTo>
                  <a:lnTo>
                    <a:pt x="84" y="48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0"/>
                  </a:lnTo>
                  <a:lnTo>
                    <a:pt x="90" y="72"/>
                  </a:lnTo>
                  <a:lnTo>
                    <a:pt x="96" y="60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84"/>
                  </a:lnTo>
                  <a:lnTo>
                    <a:pt x="102" y="3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90"/>
                  </a:lnTo>
                  <a:lnTo>
                    <a:pt x="108" y="30"/>
                  </a:lnTo>
                  <a:lnTo>
                    <a:pt x="108" y="54"/>
                  </a:lnTo>
                  <a:lnTo>
                    <a:pt x="114" y="42"/>
                  </a:lnTo>
                  <a:lnTo>
                    <a:pt x="114" y="102"/>
                  </a:lnTo>
                  <a:lnTo>
                    <a:pt x="114" y="0"/>
                  </a:lnTo>
                  <a:lnTo>
                    <a:pt x="114" y="30"/>
                  </a:lnTo>
                  <a:lnTo>
                    <a:pt x="120" y="66"/>
                  </a:lnTo>
                  <a:lnTo>
                    <a:pt x="120" y="18"/>
                  </a:lnTo>
                  <a:lnTo>
                    <a:pt x="120" y="102"/>
                  </a:lnTo>
                  <a:lnTo>
                    <a:pt x="126" y="90"/>
                  </a:lnTo>
                  <a:lnTo>
                    <a:pt x="126" y="12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36"/>
                  </a:lnTo>
                  <a:lnTo>
                    <a:pt x="132" y="36"/>
                  </a:lnTo>
                  <a:lnTo>
                    <a:pt x="138" y="54"/>
                  </a:lnTo>
                  <a:lnTo>
                    <a:pt x="138" y="90"/>
                  </a:lnTo>
                  <a:lnTo>
                    <a:pt x="138" y="36"/>
                  </a:lnTo>
                  <a:lnTo>
                    <a:pt x="138" y="48"/>
                  </a:lnTo>
                  <a:lnTo>
                    <a:pt x="144" y="24"/>
                  </a:lnTo>
                  <a:lnTo>
                    <a:pt x="144" y="84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6" y="42"/>
                  </a:lnTo>
                  <a:lnTo>
                    <a:pt x="156" y="66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62" y="66"/>
                  </a:lnTo>
                  <a:lnTo>
                    <a:pt x="162" y="90"/>
                  </a:lnTo>
                  <a:lnTo>
                    <a:pt x="162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78"/>
                  </a:lnTo>
                  <a:lnTo>
                    <a:pt x="174" y="66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60"/>
                  </a:lnTo>
                  <a:lnTo>
                    <a:pt x="180" y="42"/>
                  </a:lnTo>
                  <a:lnTo>
                    <a:pt x="180" y="72"/>
                  </a:lnTo>
                  <a:lnTo>
                    <a:pt x="180" y="66"/>
                  </a:lnTo>
                  <a:lnTo>
                    <a:pt x="186" y="54"/>
                  </a:lnTo>
                  <a:lnTo>
                    <a:pt x="186" y="72"/>
                  </a:lnTo>
                  <a:lnTo>
                    <a:pt x="186" y="48"/>
                  </a:lnTo>
                  <a:lnTo>
                    <a:pt x="186" y="54"/>
                  </a:lnTo>
                  <a:lnTo>
                    <a:pt x="192" y="72"/>
                  </a:lnTo>
                  <a:lnTo>
                    <a:pt x="192" y="108"/>
                  </a:lnTo>
                  <a:lnTo>
                    <a:pt x="192" y="18"/>
                  </a:lnTo>
                  <a:lnTo>
                    <a:pt x="192" y="78"/>
                  </a:lnTo>
                  <a:lnTo>
                    <a:pt x="198" y="72"/>
                  </a:lnTo>
                  <a:lnTo>
                    <a:pt x="198" y="42"/>
                  </a:lnTo>
                  <a:lnTo>
                    <a:pt x="198" y="66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36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3" name="Freeform 63"/>
            <p:cNvSpPr>
              <a:spLocks/>
            </p:cNvSpPr>
            <p:nvPr/>
          </p:nvSpPr>
          <p:spPr bwMode="auto">
            <a:xfrm>
              <a:off x="2581275" y="1581150"/>
              <a:ext cx="323850" cy="142875"/>
            </a:xfrm>
            <a:custGeom>
              <a:avLst/>
              <a:gdLst>
                <a:gd name="T0" fmla="*/ 6 w 204"/>
                <a:gd name="T1" fmla="*/ 72 h 90"/>
                <a:gd name="T2" fmla="*/ 12 w 204"/>
                <a:gd name="T3" fmla="*/ 30 h 90"/>
                <a:gd name="T4" fmla="*/ 18 w 204"/>
                <a:gd name="T5" fmla="*/ 54 h 90"/>
                <a:gd name="T6" fmla="*/ 18 w 204"/>
                <a:gd name="T7" fmla="*/ 42 h 90"/>
                <a:gd name="T8" fmla="*/ 24 w 204"/>
                <a:gd name="T9" fmla="*/ 30 h 90"/>
                <a:gd name="T10" fmla="*/ 30 w 204"/>
                <a:gd name="T11" fmla="*/ 60 h 90"/>
                <a:gd name="T12" fmla="*/ 36 w 204"/>
                <a:gd name="T13" fmla="*/ 18 h 90"/>
                <a:gd name="T14" fmla="*/ 42 w 204"/>
                <a:gd name="T15" fmla="*/ 72 h 90"/>
                <a:gd name="T16" fmla="*/ 48 w 204"/>
                <a:gd name="T17" fmla="*/ 24 h 90"/>
                <a:gd name="T18" fmla="*/ 54 w 204"/>
                <a:gd name="T19" fmla="*/ 42 h 90"/>
                <a:gd name="T20" fmla="*/ 54 w 204"/>
                <a:gd name="T21" fmla="*/ 54 h 90"/>
                <a:gd name="T22" fmla="*/ 60 w 204"/>
                <a:gd name="T23" fmla="*/ 6 h 90"/>
                <a:gd name="T24" fmla="*/ 66 w 204"/>
                <a:gd name="T25" fmla="*/ 90 h 90"/>
                <a:gd name="T26" fmla="*/ 72 w 204"/>
                <a:gd name="T27" fmla="*/ 36 h 90"/>
                <a:gd name="T28" fmla="*/ 72 w 204"/>
                <a:gd name="T29" fmla="*/ 42 h 90"/>
                <a:gd name="T30" fmla="*/ 78 w 204"/>
                <a:gd name="T31" fmla="*/ 30 h 90"/>
                <a:gd name="T32" fmla="*/ 84 w 204"/>
                <a:gd name="T33" fmla="*/ 60 h 90"/>
                <a:gd name="T34" fmla="*/ 90 w 204"/>
                <a:gd name="T35" fmla="*/ 48 h 90"/>
                <a:gd name="T36" fmla="*/ 90 w 204"/>
                <a:gd name="T37" fmla="*/ 54 h 90"/>
                <a:gd name="T38" fmla="*/ 96 w 204"/>
                <a:gd name="T39" fmla="*/ 6 h 90"/>
                <a:gd name="T40" fmla="*/ 102 w 204"/>
                <a:gd name="T41" fmla="*/ 66 h 90"/>
                <a:gd name="T42" fmla="*/ 108 w 204"/>
                <a:gd name="T43" fmla="*/ 48 h 90"/>
                <a:gd name="T44" fmla="*/ 108 w 204"/>
                <a:gd name="T45" fmla="*/ 42 h 90"/>
                <a:gd name="T46" fmla="*/ 114 w 204"/>
                <a:gd name="T47" fmla="*/ 30 h 90"/>
                <a:gd name="T48" fmla="*/ 120 w 204"/>
                <a:gd name="T49" fmla="*/ 66 h 90"/>
                <a:gd name="T50" fmla="*/ 126 w 204"/>
                <a:gd name="T51" fmla="*/ 72 h 90"/>
                <a:gd name="T52" fmla="*/ 132 w 204"/>
                <a:gd name="T53" fmla="*/ 42 h 90"/>
                <a:gd name="T54" fmla="*/ 132 w 204"/>
                <a:gd name="T55" fmla="*/ 36 h 90"/>
                <a:gd name="T56" fmla="*/ 138 w 204"/>
                <a:gd name="T57" fmla="*/ 24 h 90"/>
                <a:gd name="T58" fmla="*/ 144 w 204"/>
                <a:gd name="T59" fmla="*/ 66 h 90"/>
                <a:gd name="T60" fmla="*/ 150 w 204"/>
                <a:gd name="T61" fmla="*/ 48 h 90"/>
                <a:gd name="T62" fmla="*/ 150 w 204"/>
                <a:gd name="T63" fmla="*/ 42 h 90"/>
                <a:gd name="T64" fmla="*/ 156 w 204"/>
                <a:gd name="T65" fmla="*/ 18 h 90"/>
                <a:gd name="T66" fmla="*/ 162 w 204"/>
                <a:gd name="T67" fmla="*/ 66 h 90"/>
                <a:gd name="T68" fmla="*/ 168 w 204"/>
                <a:gd name="T69" fmla="*/ 42 h 90"/>
                <a:gd name="T70" fmla="*/ 168 w 204"/>
                <a:gd name="T71" fmla="*/ 54 h 90"/>
                <a:gd name="T72" fmla="*/ 174 w 204"/>
                <a:gd name="T73" fmla="*/ 18 h 90"/>
                <a:gd name="T74" fmla="*/ 180 w 204"/>
                <a:gd name="T75" fmla="*/ 60 h 90"/>
                <a:gd name="T76" fmla="*/ 186 w 204"/>
                <a:gd name="T77" fmla="*/ 60 h 90"/>
                <a:gd name="T78" fmla="*/ 186 w 204"/>
                <a:gd name="T79" fmla="*/ 48 h 90"/>
                <a:gd name="T80" fmla="*/ 192 w 204"/>
                <a:gd name="T81" fmla="*/ 36 h 90"/>
                <a:gd name="T82" fmla="*/ 198 w 204"/>
                <a:gd name="T83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0">
                  <a:moveTo>
                    <a:pt x="0" y="36"/>
                  </a:moveTo>
                  <a:lnTo>
                    <a:pt x="6" y="48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42"/>
                  </a:lnTo>
                  <a:lnTo>
                    <a:pt x="12" y="30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8" y="54"/>
                  </a:lnTo>
                  <a:lnTo>
                    <a:pt x="18" y="60"/>
                  </a:lnTo>
                  <a:lnTo>
                    <a:pt x="18" y="30"/>
                  </a:lnTo>
                  <a:lnTo>
                    <a:pt x="18" y="42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24" y="30"/>
                  </a:lnTo>
                  <a:lnTo>
                    <a:pt x="24" y="48"/>
                  </a:lnTo>
                  <a:lnTo>
                    <a:pt x="30" y="42"/>
                  </a:lnTo>
                  <a:lnTo>
                    <a:pt x="30" y="60"/>
                  </a:lnTo>
                  <a:lnTo>
                    <a:pt x="30" y="36"/>
                  </a:lnTo>
                  <a:lnTo>
                    <a:pt x="36" y="42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18"/>
                  </a:lnTo>
                  <a:lnTo>
                    <a:pt x="42" y="42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48" y="36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24"/>
                  </a:lnTo>
                  <a:lnTo>
                    <a:pt x="54" y="54"/>
                  </a:lnTo>
                  <a:lnTo>
                    <a:pt x="60" y="30"/>
                  </a:lnTo>
                  <a:lnTo>
                    <a:pt x="60" y="78"/>
                  </a:lnTo>
                  <a:lnTo>
                    <a:pt x="60" y="6"/>
                  </a:lnTo>
                  <a:lnTo>
                    <a:pt x="60" y="54"/>
                  </a:lnTo>
                  <a:lnTo>
                    <a:pt x="66" y="48"/>
                  </a:lnTo>
                  <a:lnTo>
                    <a:pt x="66" y="90"/>
                  </a:lnTo>
                  <a:lnTo>
                    <a:pt x="66" y="0"/>
                  </a:lnTo>
                  <a:lnTo>
                    <a:pt x="66" y="30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54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8"/>
                  </a:lnTo>
                  <a:lnTo>
                    <a:pt x="84" y="48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42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36"/>
                  </a:lnTo>
                  <a:lnTo>
                    <a:pt x="90" y="54"/>
                  </a:lnTo>
                  <a:lnTo>
                    <a:pt x="96" y="42"/>
                  </a:lnTo>
                  <a:lnTo>
                    <a:pt x="96" y="84"/>
                  </a:lnTo>
                  <a:lnTo>
                    <a:pt x="96" y="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08" y="24"/>
                  </a:lnTo>
                  <a:lnTo>
                    <a:pt x="108" y="42"/>
                  </a:lnTo>
                  <a:lnTo>
                    <a:pt x="114" y="36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36"/>
                  </a:lnTo>
                  <a:lnTo>
                    <a:pt x="120" y="66"/>
                  </a:lnTo>
                  <a:lnTo>
                    <a:pt x="120" y="24"/>
                  </a:lnTo>
                  <a:lnTo>
                    <a:pt x="120" y="36"/>
                  </a:lnTo>
                  <a:lnTo>
                    <a:pt x="126" y="72"/>
                  </a:lnTo>
                  <a:lnTo>
                    <a:pt x="126" y="18"/>
                  </a:lnTo>
                  <a:lnTo>
                    <a:pt x="126" y="30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24"/>
                  </a:lnTo>
                  <a:lnTo>
                    <a:pt x="138" y="30"/>
                  </a:lnTo>
                  <a:lnTo>
                    <a:pt x="144" y="36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2"/>
                  </a:lnTo>
                  <a:lnTo>
                    <a:pt x="150" y="48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42"/>
                  </a:lnTo>
                  <a:lnTo>
                    <a:pt x="156" y="24"/>
                  </a:lnTo>
                  <a:lnTo>
                    <a:pt x="156" y="72"/>
                  </a:lnTo>
                  <a:lnTo>
                    <a:pt x="156" y="18"/>
                  </a:lnTo>
                  <a:lnTo>
                    <a:pt x="156" y="30"/>
                  </a:lnTo>
                  <a:lnTo>
                    <a:pt x="162" y="60"/>
                  </a:lnTo>
                  <a:lnTo>
                    <a:pt x="162" y="66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68" y="1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72"/>
                  </a:lnTo>
                  <a:lnTo>
                    <a:pt x="174" y="18"/>
                  </a:lnTo>
                  <a:lnTo>
                    <a:pt x="174" y="36"/>
                  </a:lnTo>
                  <a:lnTo>
                    <a:pt x="180" y="60"/>
                  </a:lnTo>
                  <a:lnTo>
                    <a:pt x="180" y="60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6" y="60"/>
                  </a:lnTo>
                  <a:lnTo>
                    <a:pt x="186" y="66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24"/>
                  </a:lnTo>
                  <a:lnTo>
                    <a:pt x="192" y="60"/>
                  </a:lnTo>
                  <a:lnTo>
                    <a:pt x="192" y="36"/>
                  </a:lnTo>
                  <a:lnTo>
                    <a:pt x="198" y="60"/>
                  </a:lnTo>
                  <a:lnTo>
                    <a:pt x="198" y="78"/>
                  </a:lnTo>
                  <a:lnTo>
                    <a:pt x="198" y="12"/>
                  </a:lnTo>
                  <a:lnTo>
                    <a:pt x="198" y="60"/>
                  </a:lnTo>
                  <a:lnTo>
                    <a:pt x="204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4" name="Freeform 64"/>
            <p:cNvSpPr>
              <a:spLocks/>
            </p:cNvSpPr>
            <p:nvPr/>
          </p:nvSpPr>
          <p:spPr bwMode="auto">
            <a:xfrm>
              <a:off x="2905125" y="1562100"/>
              <a:ext cx="314325" cy="161925"/>
            </a:xfrm>
            <a:custGeom>
              <a:avLst/>
              <a:gdLst>
                <a:gd name="T0" fmla="*/ 0 w 198"/>
                <a:gd name="T1" fmla="*/ 36 h 102"/>
                <a:gd name="T2" fmla="*/ 6 w 198"/>
                <a:gd name="T3" fmla="*/ 78 h 102"/>
                <a:gd name="T4" fmla="*/ 12 w 198"/>
                <a:gd name="T5" fmla="*/ 42 h 102"/>
                <a:gd name="T6" fmla="*/ 12 w 198"/>
                <a:gd name="T7" fmla="*/ 72 h 102"/>
                <a:gd name="T8" fmla="*/ 18 w 198"/>
                <a:gd name="T9" fmla="*/ 48 h 102"/>
                <a:gd name="T10" fmla="*/ 24 w 198"/>
                <a:gd name="T11" fmla="*/ 66 h 102"/>
                <a:gd name="T12" fmla="*/ 30 w 198"/>
                <a:gd name="T13" fmla="*/ 66 h 102"/>
                <a:gd name="T14" fmla="*/ 30 w 198"/>
                <a:gd name="T15" fmla="*/ 48 h 102"/>
                <a:gd name="T16" fmla="*/ 36 w 198"/>
                <a:gd name="T17" fmla="*/ 42 h 102"/>
                <a:gd name="T18" fmla="*/ 42 w 198"/>
                <a:gd name="T19" fmla="*/ 102 h 102"/>
                <a:gd name="T20" fmla="*/ 48 w 198"/>
                <a:gd name="T21" fmla="*/ 48 h 102"/>
                <a:gd name="T22" fmla="*/ 48 w 198"/>
                <a:gd name="T23" fmla="*/ 66 h 102"/>
                <a:gd name="T24" fmla="*/ 54 w 198"/>
                <a:gd name="T25" fmla="*/ 36 h 102"/>
                <a:gd name="T26" fmla="*/ 60 w 198"/>
                <a:gd name="T27" fmla="*/ 48 h 102"/>
                <a:gd name="T28" fmla="*/ 66 w 198"/>
                <a:gd name="T29" fmla="*/ 78 h 102"/>
                <a:gd name="T30" fmla="*/ 72 w 198"/>
                <a:gd name="T31" fmla="*/ 60 h 102"/>
                <a:gd name="T32" fmla="*/ 78 w 198"/>
                <a:gd name="T33" fmla="*/ 66 h 102"/>
                <a:gd name="T34" fmla="*/ 78 w 198"/>
                <a:gd name="T35" fmla="*/ 72 h 102"/>
                <a:gd name="T36" fmla="*/ 84 w 198"/>
                <a:gd name="T37" fmla="*/ 36 h 102"/>
                <a:gd name="T38" fmla="*/ 90 w 198"/>
                <a:gd name="T39" fmla="*/ 72 h 102"/>
                <a:gd name="T40" fmla="*/ 96 w 198"/>
                <a:gd name="T41" fmla="*/ 66 h 102"/>
                <a:gd name="T42" fmla="*/ 96 w 198"/>
                <a:gd name="T43" fmla="*/ 60 h 102"/>
                <a:gd name="T44" fmla="*/ 102 w 198"/>
                <a:gd name="T45" fmla="*/ 42 h 102"/>
                <a:gd name="T46" fmla="*/ 108 w 198"/>
                <a:gd name="T47" fmla="*/ 66 h 102"/>
                <a:gd name="T48" fmla="*/ 114 w 198"/>
                <a:gd name="T49" fmla="*/ 54 h 102"/>
                <a:gd name="T50" fmla="*/ 114 w 198"/>
                <a:gd name="T51" fmla="*/ 54 h 102"/>
                <a:gd name="T52" fmla="*/ 120 w 198"/>
                <a:gd name="T53" fmla="*/ 12 h 102"/>
                <a:gd name="T54" fmla="*/ 126 w 198"/>
                <a:gd name="T55" fmla="*/ 72 h 102"/>
                <a:gd name="T56" fmla="*/ 132 w 198"/>
                <a:gd name="T57" fmla="*/ 36 h 102"/>
                <a:gd name="T58" fmla="*/ 138 w 198"/>
                <a:gd name="T59" fmla="*/ 72 h 102"/>
                <a:gd name="T60" fmla="*/ 144 w 198"/>
                <a:gd name="T61" fmla="*/ 54 h 102"/>
                <a:gd name="T62" fmla="*/ 144 w 198"/>
                <a:gd name="T63" fmla="*/ 66 h 102"/>
                <a:gd name="T64" fmla="*/ 150 w 198"/>
                <a:gd name="T65" fmla="*/ 18 h 102"/>
                <a:gd name="T66" fmla="*/ 156 w 198"/>
                <a:gd name="T67" fmla="*/ 36 h 102"/>
                <a:gd name="T68" fmla="*/ 162 w 198"/>
                <a:gd name="T69" fmla="*/ 90 h 102"/>
                <a:gd name="T70" fmla="*/ 168 w 198"/>
                <a:gd name="T71" fmla="*/ 48 h 102"/>
                <a:gd name="T72" fmla="*/ 174 w 198"/>
                <a:gd name="T73" fmla="*/ 66 h 102"/>
                <a:gd name="T74" fmla="*/ 174 w 198"/>
                <a:gd name="T75" fmla="*/ 48 h 102"/>
                <a:gd name="T76" fmla="*/ 180 w 198"/>
                <a:gd name="T77" fmla="*/ 72 h 102"/>
                <a:gd name="T78" fmla="*/ 186 w 198"/>
                <a:gd name="T79" fmla="*/ 42 h 102"/>
                <a:gd name="T80" fmla="*/ 192 w 198"/>
                <a:gd name="T81" fmla="*/ 78 h 102"/>
                <a:gd name="T82" fmla="*/ 198 w 198"/>
                <a:gd name="T83" fmla="*/ 3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102">
                  <a:moveTo>
                    <a:pt x="0" y="54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54"/>
                  </a:lnTo>
                  <a:lnTo>
                    <a:pt x="6" y="48"/>
                  </a:lnTo>
                  <a:lnTo>
                    <a:pt x="6" y="78"/>
                  </a:lnTo>
                  <a:lnTo>
                    <a:pt x="6" y="30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78"/>
                  </a:lnTo>
                  <a:lnTo>
                    <a:pt x="12" y="42"/>
                  </a:lnTo>
                  <a:lnTo>
                    <a:pt x="12" y="72"/>
                  </a:lnTo>
                  <a:lnTo>
                    <a:pt x="18" y="54"/>
                  </a:lnTo>
                  <a:lnTo>
                    <a:pt x="18" y="66"/>
                  </a:lnTo>
                  <a:lnTo>
                    <a:pt x="18" y="48"/>
                  </a:lnTo>
                  <a:lnTo>
                    <a:pt x="18" y="54"/>
                  </a:lnTo>
                  <a:lnTo>
                    <a:pt x="24" y="60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60"/>
                  </a:lnTo>
                  <a:lnTo>
                    <a:pt x="30" y="66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66"/>
                  </a:lnTo>
                  <a:lnTo>
                    <a:pt x="42" y="48"/>
                  </a:lnTo>
                  <a:lnTo>
                    <a:pt x="42" y="102"/>
                  </a:lnTo>
                  <a:lnTo>
                    <a:pt x="42" y="0"/>
                  </a:lnTo>
                  <a:lnTo>
                    <a:pt x="42" y="72"/>
                  </a:lnTo>
                  <a:lnTo>
                    <a:pt x="48" y="48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42"/>
                  </a:lnTo>
                  <a:lnTo>
                    <a:pt x="54" y="72"/>
                  </a:lnTo>
                  <a:lnTo>
                    <a:pt x="54" y="36"/>
                  </a:lnTo>
                  <a:lnTo>
                    <a:pt x="54" y="72"/>
                  </a:lnTo>
                  <a:lnTo>
                    <a:pt x="60" y="60"/>
                  </a:lnTo>
                  <a:lnTo>
                    <a:pt x="60" y="48"/>
                  </a:lnTo>
                  <a:lnTo>
                    <a:pt x="60" y="60"/>
                  </a:lnTo>
                  <a:lnTo>
                    <a:pt x="66" y="48"/>
                  </a:lnTo>
                  <a:lnTo>
                    <a:pt x="66" y="78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60"/>
                  </a:lnTo>
                  <a:lnTo>
                    <a:pt x="72" y="72"/>
                  </a:lnTo>
                  <a:lnTo>
                    <a:pt x="72" y="36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42"/>
                  </a:lnTo>
                  <a:lnTo>
                    <a:pt x="78" y="72"/>
                  </a:lnTo>
                  <a:lnTo>
                    <a:pt x="84" y="48"/>
                  </a:lnTo>
                  <a:lnTo>
                    <a:pt x="84" y="84"/>
                  </a:lnTo>
                  <a:lnTo>
                    <a:pt x="84" y="36"/>
                  </a:lnTo>
                  <a:lnTo>
                    <a:pt x="84" y="66"/>
                  </a:lnTo>
                  <a:lnTo>
                    <a:pt x="90" y="54"/>
                  </a:lnTo>
                  <a:lnTo>
                    <a:pt x="90" y="72"/>
                  </a:lnTo>
                  <a:lnTo>
                    <a:pt x="90" y="42"/>
                  </a:lnTo>
                  <a:lnTo>
                    <a:pt x="90" y="60"/>
                  </a:lnTo>
                  <a:lnTo>
                    <a:pt x="96" y="66"/>
                  </a:lnTo>
                  <a:lnTo>
                    <a:pt x="96" y="66"/>
                  </a:lnTo>
                  <a:lnTo>
                    <a:pt x="96" y="42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66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48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102"/>
                  </a:lnTo>
                  <a:lnTo>
                    <a:pt x="114" y="6"/>
                  </a:lnTo>
                  <a:lnTo>
                    <a:pt x="114" y="54"/>
                  </a:lnTo>
                  <a:lnTo>
                    <a:pt x="120" y="60"/>
                  </a:lnTo>
                  <a:lnTo>
                    <a:pt x="120" y="96"/>
                  </a:lnTo>
                  <a:lnTo>
                    <a:pt x="120" y="12"/>
                  </a:lnTo>
                  <a:lnTo>
                    <a:pt x="120" y="90"/>
                  </a:lnTo>
                  <a:lnTo>
                    <a:pt x="126" y="54"/>
                  </a:lnTo>
                  <a:lnTo>
                    <a:pt x="126" y="72"/>
                  </a:lnTo>
                  <a:lnTo>
                    <a:pt x="126" y="42"/>
                  </a:lnTo>
                  <a:lnTo>
                    <a:pt x="126" y="72"/>
                  </a:lnTo>
                  <a:lnTo>
                    <a:pt x="132" y="36"/>
                  </a:lnTo>
                  <a:lnTo>
                    <a:pt x="132" y="78"/>
                  </a:lnTo>
                  <a:lnTo>
                    <a:pt x="132" y="60"/>
                  </a:lnTo>
                  <a:lnTo>
                    <a:pt x="138" y="72"/>
                  </a:lnTo>
                  <a:lnTo>
                    <a:pt x="138" y="42"/>
                  </a:lnTo>
                  <a:lnTo>
                    <a:pt x="138" y="60"/>
                  </a:lnTo>
                  <a:lnTo>
                    <a:pt x="144" y="54"/>
                  </a:lnTo>
                  <a:lnTo>
                    <a:pt x="144" y="78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50" y="48"/>
                  </a:lnTo>
                  <a:lnTo>
                    <a:pt x="150" y="90"/>
                  </a:lnTo>
                  <a:lnTo>
                    <a:pt x="150" y="18"/>
                  </a:lnTo>
                  <a:lnTo>
                    <a:pt x="150" y="42"/>
                  </a:lnTo>
                  <a:lnTo>
                    <a:pt x="156" y="66"/>
                  </a:lnTo>
                  <a:lnTo>
                    <a:pt x="156" y="36"/>
                  </a:lnTo>
                  <a:lnTo>
                    <a:pt x="156" y="84"/>
                  </a:lnTo>
                  <a:lnTo>
                    <a:pt x="162" y="78"/>
                  </a:lnTo>
                  <a:lnTo>
                    <a:pt x="162" y="90"/>
                  </a:lnTo>
                  <a:lnTo>
                    <a:pt x="162" y="30"/>
                  </a:lnTo>
                  <a:lnTo>
                    <a:pt x="162" y="66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54"/>
                  </a:lnTo>
                  <a:lnTo>
                    <a:pt x="174" y="66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30"/>
                  </a:lnTo>
                  <a:lnTo>
                    <a:pt x="180" y="84"/>
                  </a:lnTo>
                  <a:lnTo>
                    <a:pt x="180" y="72"/>
                  </a:lnTo>
                  <a:lnTo>
                    <a:pt x="186" y="42"/>
                  </a:lnTo>
                  <a:lnTo>
                    <a:pt x="186" y="7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92" y="48"/>
                  </a:lnTo>
                  <a:lnTo>
                    <a:pt x="192" y="78"/>
                  </a:lnTo>
                  <a:lnTo>
                    <a:pt x="192" y="48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78"/>
                  </a:lnTo>
                  <a:lnTo>
                    <a:pt x="198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5" name="Freeform 65"/>
            <p:cNvSpPr>
              <a:spLocks/>
            </p:cNvSpPr>
            <p:nvPr/>
          </p:nvSpPr>
          <p:spPr bwMode="auto">
            <a:xfrm>
              <a:off x="3219450" y="1600200"/>
              <a:ext cx="323850" cy="104775"/>
            </a:xfrm>
            <a:custGeom>
              <a:avLst/>
              <a:gdLst>
                <a:gd name="T0" fmla="*/ 6 w 204"/>
                <a:gd name="T1" fmla="*/ 42 h 66"/>
                <a:gd name="T2" fmla="*/ 12 w 204"/>
                <a:gd name="T3" fmla="*/ 54 h 66"/>
                <a:gd name="T4" fmla="*/ 18 w 204"/>
                <a:gd name="T5" fmla="*/ 42 h 66"/>
                <a:gd name="T6" fmla="*/ 18 w 204"/>
                <a:gd name="T7" fmla="*/ 36 h 66"/>
                <a:gd name="T8" fmla="*/ 24 w 204"/>
                <a:gd name="T9" fmla="*/ 48 h 66"/>
                <a:gd name="T10" fmla="*/ 30 w 204"/>
                <a:gd name="T11" fmla="*/ 0 h 66"/>
                <a:gd name="T12" fmla="*/ 36 w 204"/>
                <a:gd name="T13" fmla="*/ 66 h 66"/>
                <a:gd name="T14" fmla="*/ 42 w 204"/>
                <a:gd name="T15" fmla="*/ 18 h 66"/>
                <a:gd name="T16" fmla="*/ 42 w 204"/>
                <a:gd name="T17" fmla="*/ 24 h 66"/>
                <a:gd name="T18" fmla="*/ 48 w 204"/>
                <a:gd name="T19" fmla="*/ 18 h 66"/>
                <a:gd name="T20" fmla="*/ 54 w 204"/>
                <a:gd name="T21" fmla="*/ 18 h 66"/>
                <a:gd name="T22" fmla="*/ 60 w 204"/>
                <a:gd name="T23" fmla="*/ 54 h 66"/>
                <a:gd name="T24" fmla="*/ 66 w 204"/>
                <a:gd name="T25" fmla="*/ 18 h 66"/>
                <a:gd name="T26" fmla="*/ 72 w 204"/>
                <a:gd name="T27" fmla="*/ 48 h 66"/>
                <a:gd name="T28" fmla="*/ 72 w 204"/>
                <a:gd name="T29" fmla="*/ 24 h 66"/>
                <a:gd name="T30" fmla="*/ 78 w 204"/>
                <a:gd name="T31" fmla="*/ 24 h 66"/>
                <a:gd name="T32" fmla="*/ 84 w 204"/>
                <a:gd name="T33" fmla="*/ 48 h 66"/>
                <a:gd name="T34" fmla="*/ 90 w 204"/>
                <a:gd name="T35" fmla="*/ 54 h 66"/>
                <a:gd name="T36" fmla="*/ 96 w 204"/>
                <a:gd name="T37" fmla="*/ 48 h 66"/>
                <a:gd name="T38" fmla="*/ 96 w 204"/>
                <a:gd name="T39" fmla="*/ 42 h 66"/>
                <a:gd name="T40" fmla="*/ 102 w 204"/>
                <a:gd name="T41" fmla="*/ 6 h 66"/>
                <a:gd name="T42" fmla="*/ 108 w 204"/>
                <a:gd name="T43" fmla="*/ 66 h 66"/>
                <a:gd name="T44" fmla="*/ 114 w 204"/>
                <a:gd name="T45" fmla="*/ 48 h 66"/>
                <a:gd name="T46" fmla="*/ 120 w 204"/>
                <a:gd name="T47" fmla="*/ 36 h 66"/>
                <a:gd name="T48" fmla="*/ 120 w 204"/>
                <a:gd name="T49" fmla="*/ 36 h 66"/>
                <a:gd name="T50" fmla="*/ 126 w 204"/>
                <a:gd name="T51" fmla="*/ 18 h 66"/>
                <a:gd name="T52" fmla="*/ 132 w 204"/>
                <a:gd name="T53" fmla="*/ 48 h 66"/>
                <a:gd name="T54" fmla="*/ 138 w 204"/>
                <a:gd name="T55" fmla="*/ 30 h 66"/>
                <a:gd name="T56" fmla="*/ 138 w 204"/>
                <a:gd name="T57" fmla="*/ 18 h 66"/>
                <a:gd name="T58" fmla="*/ 144 w 204"/>
                <a:gd name="T59" fmla="*/ 18 h 66"/>
                <a:gd name="T60" fmla="*/ 150 w 204"/>
                <a:gd name="T61" fmla="*/ 48 h 66"/>
                <a:gd name="T62" fmla="*/ 156 w 204"/>
                <a:gd name="T63" fmla="*/ 18 h 66"/>
                <a:gd name="T64" fmla="*/ 162 w 204"/>
                <a:gd name="T65" fmla="*/ 24 h 66"/>
                <a:gd name="T66" fmla="*/ 162 w 204"/>
                <a:gd name="T67" fmla="*/ 42 h 66"/>
                <a:gd name="T68" fmla="*/ 168 w 204"/>
                <a:gd name="T69" fmla="*/ 12 h 66"/>
                <a:gd name="T70" fmla="*/ 174 w 204"/>
                <a:gd name="T71" fmla="*/ 18 h 66"/>
                <a:gd name="T72" fmla="*/ 180 w 204"/>
                <a:gd name="T73" fmla="*/ 48 h 66"/>
                <a:gd name="T74" fmla="*/ 186 w 204"/>
                <a:gd name="T75" fmla="*/ 42 h 66"/>
                <a:gd name="T76" fmla="*/ 186 w 204"/>
                <a:gd name="T77" fmla="*/ 18 h 66"/>
                <a:gd name="T78" fmla="*/ 192 w 204"/>
                <a:gd name="T79" fmla="*/ 24 h 66"/>
                <a:gd name="T80" fmla="*/ 198 w 204"/>
                <a:gd name="T81" fmla="*/ 48 h 66"/>
                <a:gd name="T82" fmla="*/ 204 w 204"/>
                <a:gd name="T83" fmla="*/ 3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66">
                  <a:moveTo>
                    <a:pt x="0" y="24"/>
                  </a:moveTo>
                  <a:lnTo>
                    <a:pt x="6" y="36"/>
                  </a:lnTo>
                  <a:lnTo>
                    <a:pt x="6" y="42"/>
                  </a:lnTo>
                  <a:lnTo>
                    <a:pt x="6" y="18"/>
                  </a:lnTo>
                  <a:lnTo>
                    <a:pt x="12" y="36"/>
                  </a:lnTo>
                  <a:lnTo>
                    <a:pt x="12" y="54"/>
                  </a:lnTo>
                  <a:lnTo>
                    <a:pt x="12" y="12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18" y="18"/>
                  </a:lnTo>
                  <a:lnTo>
                    <a:pt x="18" y="36"/>
                  </a:lnTo>
                  <a:lnTo>
                    <a:pt x="24" y="30"/>
                  </a:lnTo>
                  <a:lnTo>
                    <a:pt x="24" y="24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66"/>
                  </a:lnTo>
                  <a:lnTo>
                    <a:pt x="30" y="0"/>
                  </a:lnTo>
                  <a:lnTo>
                    <a:pt x="30" y="60"/>
                  </a:lnTo>
                  <a:lnTo>
                    <a:pt x="36" y="18"/>
                  </a:lnTo>
                  <a:lnTo>
                    <a:pt x="36" y="66"/>
                  </a:lnTo>
                  <a:lnTo>
                    <a:pt x="36" y="0"/>
                  </a:lnTo>
                  <a:lnTo>
                    <a:pt x="36" y="30"/>
                  </a:lnTo>
                  <a:lnTo>
                    <a:pt x="42" y="18"/>
                  </a:lnTo>
                  <a:lnTo>
                    <a:pt x="42" y="48"/>
                  </a:lnTo>
                  <a:lnTo>
                    <a:pt x="42" y="18"/>
                  </a:lnTo>
                  <a:lnTo>
                    <a:pt x="42" y="24"/>
                  </a:lnTo>
                  <a:lnTo>
                    <a:pt x="48" y="30"/>
                  </a:lnTo>
                  <a:lnTo>
                    <a:pt x="48" y="48"/>
                  </a:lnTo>
                  <a:lnTo>
                    <a:pt x="48" y="18"/>
                  </a:lnTo>
                  <a:lnTo>
                    <a:pt x="54" y="36"/>
                  </a:lnTo>
                  <a:lnTo>
                    <a:pt x="54" y="48"/>
                  </a:lnTo>
                  <a:lnTo>
                    <a:pt x="54" y="18"/>
                  </a:lnTo>
                  <a:lnTo>
                    <a:pt x="54" y="24"/>
                  </a:lnTo>
                  <a:lnTo>
                    <a:pt x="60" y="24"/>
                  </a:lnTo>
                  <a:lnTo>
                    <a:pt x="60" y="54"/>
                  </a:lnTo>
                  <a:lnTo>
                    <a:pt x="60" y="18"/>
                  </a:lnTo>
                  <a:lnTo>
                    <a:pt x="60" y="42"/>
                  </a:lnTo>
                  <a:lnTo>
                    <a:pt x="66" y="18"/>
                  </a:lnTo>
                  <a:lnTo>
                    <a:pt x="66" y="48"/>
                  </a:lnTo>
                  <a:lnTo>
                    <a:pt x="66" y="12"/>
                  </a:lnTo>
                  <a:lnTo>
                    <a:pt x="72" y="48"/>
                  </a:lnTo>
                  <a:lnTo>
                    <a:pt x="72" y="54"/>
                  </a:lnTo>
                  <a:lnTo>
                    <a:pt x="72" y="18"/>
                  </a:lnTo>
                  <a:lnTo>
                    <a:pt x="72" y="24"/>
                  </a:lnTo>
                  <a:lnTo>
                    <a:pt x="78" y="36"/>
                  </a:lnTo>
                  <a:lnTo>
                    <a:pt x="78" y="42"/>
                  </a:lnTo>
                  <a:lnTo>
                    <a:pt x="78" y="24"/>
                  </a:lnTo>
                  <a:lnTo>
                    <a:pt x="78" y="30"/>
                  </a:lnTo>
                  <a:lnTo>
                    <a:pt x="84" y="42"/>
                  </a:lnTo>
                  <a:lnTo>
                    <a:pt x="84" y="48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24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6" y="12"/>
                  </a:lnTo>
                  <a:lnTo>
                    <a:pt x="96" y="42"/>
                  </a:lnTo>
                  <a:lnTo>
                    <a:pt x="102" y="24"/>
                  </a:lnTo>
                  <a:lnTo>
                    <a:pt x="102" y="60"/>
                  </a:lnTo>
                  <a:lnTo>
                    <a:pt x="102" y="6"/>
                  </a:lnTo>
                  <a:lnTo>
                    <a:pt x="102" y="30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08" y="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14" y="18"/>
                  </a:lnTo>
                  <a:lnTo>
                    <a:pt x="114" y="30"/>
                  </a:lnTo>
                  <a:lnTo>
                    <a:pt x="120" y="36"/>
                  </a:lnTo>
                  <a:lnTo>
                    <a:pt x="120" y="42"/>
                  </a:lnTo>
                  <a:lnTo>
                    <a:pt x="120" y="18"/>
                  </a:lnTo>
                  <a:lnTo>
                    <a:pt x="120" y="36"/>
                  </a:lnTo>
                  <a:lnTo>
                    <a:pt x="126" y="30"/>
                  </a:lnTo>
                  <a:lnTo>
                    <a:pt x="126" y="42"/>
                  </a:lnTo>
                  <a:lnTo>
                    <a:pt x="126" y="18"/>
                  </a:lnTo>
                  <a:lnTo>
                    <a:pt x="126" y="36"/>
                  </a:lnTo>
                  <a:lnTo>
                    <a:pt x="132" y="42"/>
                  </a:lnTo>
                  <a:lnTo>
                    <a:pt x="132" y="48"/>
                  </a:lnTo>
                  <a:lnTo>
                    <a:pt x="132" y="18"/>
                  </a:lnTo>
                  <a:lnTo>
                    <a:pt x="132" y="24"/>
                  </a:lnTo>
                  <a:lnTo>
                    <a:pt x="138" y="30"/>
                  </a:lnTo>
                  <a:lnTo>
                    <a:pt x="138" y="66"/>
                  </a:lnTo>
                  <a:lnTo>
                    <a:pt x="138" y="0"/>
                  </a:lnTo>
                  <a:lnTo>
                    <a:pt x="138" y="18"/>
                  </a:lnTo>
                  <a:lnTo>
                    <a:pt x="144" y="42"/>
                  </a:lnTo>
                  <a:lnTo>
                    <a:pt x="144" y="48"/>
                  </a:lnTo>
                  <a:lnTo>
                    <a:pt x="144" y="18"/>
                  </a:lnTo>
                  <a:lnTo>
                    <a:pt x="144" y="36"/>
                  </a:lnTo>
                  <a:lnTo>
                    <a:pt x="150" y="30"/>
                  </a:lnTo>
                  <a:lnTo>
                    <a:pt x="150" y="48"/>
                  </a:lnTo>
                  <a:lnTo>
                    <a:pt x="150" y="18"/>
                  </a:lnTo>
                  <a:lnTo>
                    <a:pt x="150" y="36"/>
                  </a:lnTo>
                  <a:lnTo>
                    <a:pt x="156" y="18"/>
                  </a:lnTo>
                  <a:lnTo>
                    <a:pt x="156" y="42"/>
                  </a:lnTo>
                  <a:lnTo>
                    <a:pt x="156" y="30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2" y="24"/>
                  </a:lnTo>
                  <a:lnTo>
                    <a:pt x="162" y="42"/>
                  </a:lnTo>
                  <a:lnTo>
                    <a:pt x="168" y="36"/>
                  </a:lnTo>
                  <a:lnTo>
                    <a:pt x="168" y="48"/>
                  </a:lnTo>
                  <a:lnTo>
                    <a:pt x="168" y="12"/>
                  </a:lnTo>
                  <a:lnTo>
                    <a:pt x="168" y="30"/>
                  </a:lnTo>
                  <a:lnTo>
                    <a:pt x="174" y="36"/>
                  </a:lnTo>
                  <a:lnTo>
                    <a:pt x="174" y="18"/>
                  </a:lnTo>
                  <a:lnTo>
                    <a:pt x="174" y="54"/>
                  </a:lnTo>
                  <a:lnTo>
                    <a:pt x="180" y="30"/>
                  </a:lnTo>
                  <a:lnTo>
                    <a:pt x="180" y="48"/>
                  </a:lnTo>
                  <a:lnTo>
                    <a:pt x="180" y="12"/>
                  </a:lnTo>
                  <a:lnTo>
                    <a:pt x="180" y="18"/>
                  </a:lnTo>
                  <a:lnTo>
                    <a:pt x="186" y="42"/>
                  </a:lnTo>
                  <a:lnTo>
                    <a:pt x="186" y="48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92" y="36"/>
                  </a:lnTo>
                  <a:lnTo>
                    <a:pt x="192" y="42"/>
                  </a:lnTo>
                  <a:lnTo>
                    <a:pt x="192" y="24"/>
                  </a:lnTo>
                  <a:lnTo>
                    <a:pt x="192" y="30"/>
                  </a:lnTo>
                  <a:lnTo>
                    <a:pt x="198" y="36"/>
                  </a:lnTo>
                  <a:lnTo>
                    <a:pt x="198" y="4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30"/>
                  </a:lnTo>
                  <a:lnTo>
                    <a:pt x="204" y="4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6" name="Freeform 66"/>
            <p:cNvSpPr>
              <a:spLocks/>
            </p:cNvSpPr>
            <p:nvPr/>
          </p:nvSpPr>
          <p:spPr bwMode="auto">
            <a:xfrm>
              <a:off x="3543300" y="1562100"/>
              <a:ext cx="323850" cy="161925"/>
            </a:xfrm>
            <a:custGeom>
              <a:avLst/>
              <a:gdLst>
                <a:gd name="T0" fmla="*/ 6 w 204"/>
                <a:gd name="T1" fmla="*/ 60 h 102"/>
                <a:gd name="T2" fmla="*/ 6 w 204"/>
                <a:gd name="T3" fmla="*/ 48 h 102"/>
                <a:gd name="T4" fmla="*/ 12 w 204"/>
                <a:gd name="T5" fmla="*/ 42 h 102"/>
                <a:gd name="T6" fmla="*/ 18 w 204"/>
                <a:gd name="T7" fmla="*/ 78 h 102"/>
                <a:gd name="T8" fmla="*/ 24 w 204"/>
                <a:gd name="T9" fmla="*/ 48 h 102"/>
                <a:gd name="T10" fmla="*/ 24 w 204"/>
                <a:gd name="T11" fmla="*/ 72 h 102"/>
                <a:gd name="T12" fmla="*/ 30 w 204"/>
                <a:gd name="T13" fmla="*/ 42 h 102"/>
                <a:gd name="T14" fmla="*/ 36 w 204"/>
                <a:gd name="T15" fmla="*/ 72 h 102"/>
                <a:gd name="T16" fmla="*/ 42 w 204"/>
                <a:gd name="T17" fmla="*/ 60 h 102"/>
                <a:gd name="T18" fmla="*/ 48 w 204"/>
                <a:gd name="T19" fmla="*/ 54 h 102"/>
                <a:gd name="T20" fmla="*/ 48 w 204"/>
                <a:gd name="T21" fmla="*/ 66 h 102"/>
                <a:gd name="T22" fmla="*/ 54 w 204"/>
                <a:gd name="T23" fmla="*/ 24 h 102"/>
                <a:gd name="T24" fmla="*/ 60 w 204"/>
                <a:gd name="T25" fmla="*/ 78 h 102"/>
                <a:gd name="T26" fmla="*/ 66 w 204"/>
                <a:gd name="T27" fmla="*/ 42 h 102"/>
                <a:gd name="T28" fmla="*/ 66 w 204"/>
                <a:gd name="T29" fmla="*/ 72 h 102"/>
                <a:gd name="T30" fmla="*/ 72 w 204"/>
                <a:gd name="T31" fmla="*/ 36 h 102"/>
                <a:gd name="T32" fmla="*/ 78 w 204"/>
                <a:gd name="T33" fmla="*/ 48 h 102"/>
                <a:gd name="T34" fmla="*/ 84 w 204"/>
                <a:gd name="T35" fmla="*/ 0 h 102"/>
                <a:gd name="T36" fmla="*/ 90 w 204"/>
                <a:gd name="T37" fmla="*/ 78 h 102"/>
                <a:gd name="T38" fmla="*/ 96 w 204"/>
                <a:gd name="T39" fmla="*/ 54 h 102"/>
                <a:gd name="T40" fmla="*/ 96 w 204"/>
                <a:gd name="T41" fmla="*/ 54 h 102"/>
                <a:gd name="T42" fmla="*/ 102 w 204"/>
                <a:gd name="T43" fmla="*/ 42 h 102"/>
                <a:gd name="T44" fmla="*/ 108 w 204"/>
                <a:gd name="T45" fmla="*/ 42 h 102"/>
                <a:gd name="T46" fmla="*/ 114 w 204"/>
                <a:gd name="T47" fmla="*/ 96 h 102"/>
                <a:gd name="T48" fmla="*/ 120 w 204"/>
                <a:gd name="T49" fmla="*/ 48 h 102"/>
                <a:gd name="T50" fmla="*/ 120 w 204"/>
                <a:gd name="T51" fmla="*/ 72 h 102"/>
                <a:gd name="T52" fmla="*/ 126 w 204"/>
                <a:gd name="T53" fmla="*/ 30 h 102"/>
                <a:gd name="T54" fmla="*/ 132 w 204"/>
                <a:gd name="T55" fmla="*/ 72 h 102"/>
                <a:gd name="T56" fmla="*/ 138 w 204"/>
                <a:gd name="T57" fmla="*/ 54 h 102"/>
                <a:gd name="T58" fmla="*/ 138 w 204"/>
                <a:gd name="T59" fmla="*/ 60 h 102"/>
                <a:gd name="T60" fmla="*/ 144 w 204"/>
                <a:gd name="T61" fmla="*/ 54 h 102"/>
                <a:gd name="T62" fmla="*/ 150 w 204"/>
                <a:gd name="T63" fmla="*/ 36 h 102"/>
                <a:gd name="T64" fmla="*/ 156 w 204"/>
                <a:gd name="T65" fmla="*/ 96 h 102"/>
                <a:gd name="T66" fmla="*/ 162 w 204"/>
                <a:gd name="T67" fmla="*/ 54 h 102"/>
                <a:gd name="T68" fmla="*/ 162 w 204"/>
                <a:gd name="T69" fmla="*/ 72 h 102"/>
                <a:gd name="T70" fmla="*/ 168 w 204"/>
                <a:gd name="T71" fmla="*/ 60 h 102"/>
                <a:gd name="T72" fmla="*/ 174 w 204"/>
                <a:gd name="T73" fmla="*/ 42 h 102"/>
                <a:gd name="T74" fmla="*/ 180 w 204"/>
                <a:gd name="T75" fmla="*/ 72 h 102"/>
                <a:gd name="T76" fmla="*/ 186 w 204"/>
                <a:gd name="T77" fmla="*/ 66 h 102"/>
                <a:gd name="T78" fmla="*/ 186 w 204"/>
                <a:gd name="T79" fmla="*/ 78 h 102"/>
                <a:gd name="T80" fmla="*/ 192 w 204"/>
                <a:gd name="T81" fmla="*/ 36 h 102"/>
                <a:gd name="T82" fmla="*/ 198 w 204"/>
                <a:gd name="T83" fmla="*/ 8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102">
                  <a:moveTo>
                    <a:pt x="0" y="42"/>
                  </a:moveTo>
                  <a:lnTo>
                    <a:pt x="0" y="54"/>
                  </a:lnTo>
                  <a:lnTo>
                    <a:pt x="6" y="60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66"/>
                  </a:lnTo>
                  <a:lnTo>
                    <a:pt x="12" y="42"/>
                  </a:lnTo>
                  <a:lnTo>
                    <a:pt x="12" y="66"/>
                  </a:lnTo>
                  <a:lnTo>
                    <a:pt x="18" y="60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3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48"/>
                  </a:lnTo>
                  <a:lnTo>
                    <a:pt x="30" y="72"/>
                  </a:lnTo>
                  <a:lnTo>
                    <a:pt x="30" y="42"/>
                  </a:lnTo>
                  <a:lnTo>
                    <a:pt x="30" y="54"/>
                  </a:lnTo>
                  <a:lnTo>
                    <a:pt x="36" y="48"/>
                  </a:lnTo>
                  <a:lnTo>
                    <a:pt x="36" y="72"/>
                  </a:lnTo>
                  <a:lnTo>
                    <a:pt x="36" y="42"/>
                  </a:lnTo>
                  <a:lnTo>
                    <a:pt x="36" y="42"/>
                  </a:lnTo>
                  <a:lnTo>
                    <a:pt x="42" y="60"/>
                  </a:lnTo>
                  <a:lnTo>
                    <a:pt x="42" y="72"/>
                  </a:lnTo>
                  <a:lnTo>
                    <a:pt x="42" y="36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54" y="72"/>
                  </a:lnTo>
                  <a:lnTo>
                    <a:pt x="54" y="90"/>
                  </a:lnTo>
                  <a:lnTo>
                    <a:pt x="54" y="24"/>
                  </a:lnTo>
                  <a:lnTo>
                    <a:pt x="54" y="84"/>
                  </a:lnTo>
                  <a:lnTo>
                    <a:pt x="60" y="54"/>
                  </a:lnTo>
                  <a:lnTo>
                    <a:pt x="60" y="78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6" y="42"/>
                  </a:lnTo>
                  <a:lnTo>
                    <a:pt x="66" y="78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60"/>
                  </a:lnTo>
                  <a:lnTo>
                    <a:pt x="78" y="48"/>
                  </a:lnTo>
                  <a:lnTo>
                    <a:pt x="84" y="60"/>
                  </a:lnTo>
                  <a:lnTo>
                    <a:pt x="84" y="102"/>
                  </a:lnTo>
                  <a:lnTo>
                    <a:pt x="84" y="0"/>
                  </a:lnTo>
                  <a:lnTo>
                    <a:pt x="84" y="60"/>
                  </a:lnTo>
                  <a:lnTo>
                    <a:pt x="90" y="54"/>
                  </a:lnTo>
                  <a:lnTo>
                    <a:pt x="90" y="78"/>
                  </a:lnTo>
                  <a:lnTo>
                    <a:pt x="90" y="36"/>
                  </a:lnTo>
                  <a:lnTo>
                    <a:pt x="90" y="42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54"/>
                  </a:lnTo>
                  <a:lnTo>
                    <a:pt x="102" y="48"/>
                  </a:lnTo>
                  <a:lnTo>
                    <a:pt x="102" y="72"/>
                  </a:lnTo>
                  <a:lnTo>
                    <a:pt x="102" y="42"/>
                  </a:lnTo>
                  <a:lnTo>
                    <a:pt x="102" y="54"/>
                  </a:lnTo>
                  <a:lnTo>
                    <a:pt x="108" y="60"/>
                  </a:lnTo>
                  <a:lnTo>
                    <a:pt x="108" y="42"/>
                  </a:lnTo>
                  <a:lnTo>
                    <a:pt x="108" y="84"/>
                  </a:lnTo>
                  <a:lnTo>
                    <a:pt x="114" y="60"/>
                  </a:lnTo>
                  <a:lnTo>
                    <a:pt x="114" y="96"/>
                  </a:lnTo>
                  <a:lnTo>
                    <a:pt x="114" y="18"/>
                  </a:lnTo>
                  <a:lnTo>
                    <a:pt x="114" y="78"/>
                  </a:lnTo>
                  <a:lnTo>
                    <a:pt x="120" y="48"/>
                  </a:lnTo>
                  <a:lnTo>
                    <a:pt x="120" y="72"/>
                  </a:lnTo>
                  <a:lnTo>
                    <a:pt x="120" y="42"/>
                  </a:lnTo>
                  <a:lnTo>
                    <a:pt x="120" y="72"/>
                  </a:lnTo>
                  <a:lnTo>
                    <a:pt x="126" y="48"/>
                  </a:lnTo>
                  <a:lnTo>
                    <a:pt x="126" y="78"/>
                  </a:lnTo>
                  <a:lnTo>
                    <a:pt x="126" y="30"/>
                  </a:lnTo>
                  <a:lnTo>
                    <a:pt x="126" y="48"/>
                  </a:lnTo>
                  <a:lnTo>
                    <a:pt x="132" y="66"/>
                  </a:lnTo>
                  <a:lnTo>
                    <a:pt x="132" y="72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8" y="54"/>
                  </a:lnTo>
                  <a:lnTo>
                    <a:pt x="138" y="78"/>
                  </a:lnTo>
                  <a:lnTo>
                    <a:pt x="138" y="36"/>
                  </a:lnTo>
                  <a:lnTo>
                    <a:pt x="138" y="60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54"/>
                  </a:lnTo>
                  <a:lnTo>
                    <a:pt x="150" y="54"/>
                  </a:lnTo>
                  <a:lnTo>
                    <a:pt x="150" y="72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6" y="54"/>
                  </a:lnTo>
                  <a:lnTo>
                    <a:pt x="156" y="96"/>
                  </a:lnTo>
                  <a:lnTo>
                    <a:pt x="156" y="18"/>
                  </a:lnTo>
                  <a:lnTo>
                    <a:pt x="156" y="36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6"/>
                  </a:lnTo>
                  <a:lnTo>
                    <a:pt x="162" y="72"/>
                  </a:lnTo>
                  <a:lnTo>
                    <a:pt x="168" y="78"/>
                  </a:lnTo>
                  <a:lnTo>
                    <a:pt x="168" y="42"/>
                  </a:lnTo>
                  <a:lnTo>
                    <a:pt x="168" y="60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0" y="48"/>
                  </a:lnTo>
                  <a:lnTo>
                    <a:pt x="180" y="54"/>
                  </a:lnTo>
                  <a:lnTo>
                    <a:pt x="186" y="66"/>
                  </a:lnTo>
                  <a:lnTo>
                    <a:pt x="186" y="78"/>
                  </a:lnTo>
                  <a:lnTo>
                    <a:pt x="186" y="36"/>
                  </a:lnTo>
                  <a:lnTo>
                    <a:pt x="186" y="78"/>
                  </a:lnTo>
                  <a:lnTo>
                    <a:pt x="192" y="54"/>
                  </a:lnTo>
                  <a:lnTo>
                    <a:pt x="192" y="72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8" y="30"/>
                  </a:lnTo>
                  <a:lnTo>
                    <a:pt x="198" y="84"/>
                  </a:lnTo>
                  <a:lnTo>
                    <a:pt x="198" y="72"/>
                  </a:lnTo>
                  <a:lnTo>
                    <a:pt x="204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7" name="Freeform 67"/>
            <p:cNvSpPr>
              <a:spLocks/>
            </p:cNvSpPr>
            <p:nvPr/>
          </p:nvSpPr>
          <p:spPr bwMode="auto">
            <a:xfrm>
              <a:off x="3867150" y="1562100"/>
              <a:ext cx="304800" cy="161925"/>
            </a:xfrm>
            <a:custGeom>
              <a:avLst/>
              <a:gdLst>
                <a:gd name="T0" fmla="*/ 0 w 192"/>
                <a:gd name="T1" fmla="*/ 36 h 102"/>
                <a:gd name="T2" fmla="*/ 6 w 192"/>
                <a:gd name="T3" fmla="*/ 72 h 102"/>
                <a:gd name="T4" fmla="*/ 12 w 192"/>
                <a:gd name="T5" fmla="*/ 54 h 102"/>
                <a:gd name="T6" fmla="*/ 12 w 192"/>
                <a:gd name="T7" fmla="*/ 48 h 102"/>
                <a:gd name="T8" fmla="*/ 18 w 192"/>
                <a:gd name="T9" fmla="*/ 36 h 102"/>
                <a:gd name="T10" fmla="*/ 24 w 192"/>
                <a:gd name="T11" fmla="*/ 48 h 102"/>
                <a:gd name="T12" fmla="*/ 30 w 192"/>
                <a:gd name="T13" fmla="*/ 90 h 102"/>
                <a:gd name="T14" fmla="*/ 36 w 192"/>
                <a:gd name="T15" fmla="*/ 84 h 102"/>
                <a:gd name="T16" fmla="*/ 36 w 192"/>
                <a:gd name="T17" fmla="*/ 60 h 102"/>
                <a:gd name="T18" fmla="*/ 42 w 192"/>
                <a:gd name="T19" fmla="*/ 42 h 102"/>
                <a:gd name="T20" fmla="*/ 48 w 192"/>
                <a:gd name="T21" fmla="*/ 78 h 102"/>
                <a:gd name="T22" fmla="*/ 54 w 192"/>
                <a:gd name="T23" fmla="*/ 66 h 102"/>
                <a:gd name="T24" fmla="*/ 54 w 192"/>
                <a:gd name="T25" fmla="*/ 48 h 102"/>
                <a:gd name="T26" fmla="*/ 60 w 192"/>
                <a:gd name="T27" fmla="*/ 54 h 102"/>
                <a:gd name="T28" fmla="*/ 66 w 192"/>
                <a:gd name="T29" fmla="*/ 42 h 102"/>
                <a:gd name="T30" fmla="*/ 72 w 192"/>
                <a:gd name="T31" fmla="*/ 72 h 102"/>
                <a:gd name="T32" fmla="*/ 78 w 192"/>
                <a:gd name="T33" fmla="*/ 66 h 102"/>
                <a:gd name="T34" fmla="*/ 78 w 192"/>
                <a:gd name="T35" fmla="*/ 54 h 102"/>
                <a:gd name="T36" fmla="*/ 84 w 192"/>
                <a:gd name="T37" fmla="*/ 36 h 102"/>
                <a:gd name="T38" fmla="*/ 90 w 192"/>
                <a:gd name="T39" fmla="*/ 36 h 102"/>
                <a:gd name="T40" fmla="*/ 96 w 192"/>
                <a:gd name="T41" fmla="*/ 78 h 102"/>
                <a:gd name="T42" fmla="*/ 102 w 192"/>
                <a:gd name="T43" fmla="*/ 48 h 102"/>
                <a:gd name="T44" fmla="*/ 102 w 192"/>
                <a:gd name="T45" fmla="*/ 54 h 102"/>
                <a:gd name="T46" fmla="*/ 108 w 192"/>
                <a:gd name="T47" fmla="*/ 24 h 102"/>
                <a:gd name="T48" fmla="*/ 114 w 192"/>
                <a:gd name="T49" fmla="*/ 72 h 102"/>
                <a:gd name="T50" fmla="*/ 120 w 192"/>
                <a:gd name="T51" fmla="*/ 66 h 102"/>
                <a:gd name="T52" fmla="*/ 126 w 192"/>
                <a:gd name="T53" fmla="*/ 54 h 102"/>
                <a:gd name="T54" fmla="*/ 126 w 192"/>
                <a:gd name="T55" fmla="*/ 54 h 102"/>
                <a:gd name="T56" fmla="*/ 132 w 192"/>
                <a:gd name="T57" fmla="*/ 42 h 102"/>
                <a:gd name="T58" fmla="*/ 138 w 192"/>
                <a:gd name="T59" fmla="*/ 66 h 102"/>
                <a:gd name="T60" fmla="*/ 144 w 192"/>
                <a:gd name="T61" fmla="*/ 60 h 102"/>
                <a:gd name="T62" fmla="*/ 144 w 192"/>
                <a:gd name="T63" fmla="*/ 72 h 102"/>
                <a:gd name="T64" fmla="*/ 150 w 192"/>
                <a:gd name="T65" fmla="*/ 42 h 102"/>
                <a:gd name="T66" fmla="*/ 156 w 192"/>
                <a:gd name="T67" fmla="*/ 78 h 102"/>
                <a:gd name="T68" fmla="*/ 162 w 192"/>
                <a:gd name="T69" fmla="*/ 54 h 102"/>
                <a:gd name="T70" fmla="*/ 162 w 192"/>
                <a:gd name="T71" fmla="*/ 42 h 102"/>
                <a:gd name="T72" fmla="*/ 168 w 192"/>
                <a:gd name="T73" fmla="*/ 42 h 102"/>
                <a:gd name="T74" fmla="*/ 174 w 192"/>
                <a:gd name="T75" fmla="*/ 102 h 102"/>
                <a:gd name="T76" fmla="*/ 180 w 192"/>
                <a:gd name="T77" fmla="*/ 66 h 102"/>
                <a:gd name="T78" fmla="*/ 180 w 192"/>
                <a:gd name="T79" fmla="*/ 66 h 102"/>
                <a:gd name="T80" fmla="*/ 186 w 192"/>
                <a:gd name="T81" fmla="*/ 36 h 102"/>
                <a:gd name="T82" fmla="*/ 192 w 192"/>
                <a:gd name="T83" fmla="*/ 66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02">
                  <a:moveTo>
                    <a:pt x="0" y="48"/>
                  </a:moveTo>
                  <a:lnTo>
                    <a:pt x="0" y="72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42"/>
                  </a:lnTo>
                  <a:lnTo>
                    <a:pt x="6" y="72"/>
                  </a:lnTo>
                  <a:lnTo>
                    <a:pt x="6" y="42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78"/>
                  </a:lnTo>
                  <a:lnTo>
                    <a:pt x="12" y="30"/>
                  </a:lnTo>
                  <a:lnTo>
                    <a:pt x="12" y="48"/>
                  </a:lnTo>
                  <a:lnTo>
                    <a:pt x="18" y="54"/>
                  </a:lnTo>
                  <a:lnTo>
                    <a:pt x="18" y="78"/>
                  </a:lnTo>
                  <a:lnTo>
                    <a:pt x="18" y="36"/>
                  </a:lnTo>
                  <a:lnTo>
                    <a:pt x="18" y="54"/>
                  </a:lnTo>
                  <a:lnTo>
                    <a:pt x="24" y="66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30" y="84"/>
                  </a:lnTo>
                  <a:lnTo>
                    <a:pt x="30" y="90"/>
                  </a:lnTo>
                  <a:lnTo>
                    <a:pt x="30" y="18"/>
                  </a:lnTo>
                  <a:lnTo>
                    <a:pt x="30" y="60"/>
                  </a:lnTo>
                  <a:lnTo>
                    <a:pt x="36" y="84"/>
                  </a:lnTo>
                  <a:lnTo>
                    <a:pt x="36" y="90"/>
                  </a:lnTo>
                  <a:lnTo>
                    <a:pt x="36" y="24"/>
                  </a:lnTo>
                  <a:lnTo>
                    <a:pt x="36" y="60"/>
                  </a:lnTo>
                  <a:lnTo>
                    <a:pt x="42" y="48"/>
                  </a:lnTo>
                  <a:lnTo>
                    <a:pt x="42" y="72"/>
                  </a:lnTo>
                  <a:lnTo>
                    <a:pt x="42" y="42"/>
                  </a:lnTo>
                  <a:lnTo>
                    <a:pt x="42" y="48"/>
                  </a:lnTo>
                  <a:lnTo>
                    <a:pt x="48" y="60"/>
                  </a:lnTo>
                  <a:lnTo>
                    <a:pt x="48" y="78"/>
                  </a:lnTo>
                  <a:lnTo>
                    <a:pt x="48" y="42"/>
                  </a:lnTo>
                  <a:lnTo>
                    <a:pt x="48" y="54"/>
                  </a:lnTo>
                  <a:lnTo>
                    <a:pt x="54" y="66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48"/>
                  </a:lnTo>
                  <a:lnTo>
                    <a:pt x="60" y="72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6" y="60"/>
                  </a:lnTo>
                  <a:lnTo>
                    <a:pt x="66" y="72"/>
                  </a:lnTo>
                  <a:lnTo>
                    <a:pt x="66" y="42"/>
                  </a:lnTo>
                  <a:lnTo>
                    <a:pt x="66" y="54"/>
                  </a:lnTo>
                  <a:lnTo>
                    <a:pt x="72" y="72"/>
                  </a:lnTo>
                  <a:lnTo>
                    <a:pt x="72" y="72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8" y="66"/>
                  </a:lnTo>
                  <a:lnTo>
                    <a:pt x="78" y="78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48"/>
                  </a:lnTo>
                  <a:lnTo>
                    <a:pt x="84" y="72"/>
                  </a:lnTo>
                  <a:lnTo>
                    <a:pt x="84" y="36"/>
                  </a:lnTo>
                  <a:lnTo>
                    <a:pt x="90" y="66"/>
                  </a:lnTo>
                  <a:lnTo>
                    <a:pt x="90" y="72"/>
                  </a:lnTo>
                  <a:lnTo>
                    <a:pt x="90" y="36"/>
                  </a:lnTo>
                  <a:lnTo>
                    <a:pt x="90" y="60"/>
                  </a:lnTo>
                  <a:lnTo>
                    <a:pt x="96" y="48"/>
                  </a:lnTo>
                  <a:lnTo>
                    <a:pt x="96" y="78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48"/>
                  </a:lnTo>
                  <a:lnTo>
                    <a:pt x="102" y="102"/>
                  </a:lnTo>
                  <a:lnTo>
                    <a:pt x="102" y="0"/>
                  </a:lnTo>
                  <a:lnTo>
                    <a:pt x="102" y="54"/>
                  </a:lnTo>
                  <a:lnTo>
                    <a:pt x="108" y="66"/>
                  </a:lnTo>
                  <a:lnTo>
                    <a:pt x="108" y="84"/>
                  </a:lnTo>
                  <a:lnTo>
                    <a:pt x="108" y="24"/>
                  </a:lnTo>
                  <a:lnTo>
                    <a:pt x="108" y="66"/>
                  </a:lnTo>
                  <a:lnTo>
                    <a:pt x="114" y="42"/>
                  </a:lnTo>
                  <a:lnTo>
                    <a:pt x="114" y="72"/>
                  </a:lnTo>
                  <a:lnTo>
                    <a:pt x="114" y="66"/>
                  </a:lnTo>
                  <a:lnTo>
                    <a:pt x="120" y="54"/>
                  </a:lnTo>
                  <a:lnTo>
                    <a:pt x="120" y="66"/>
                  </a:lnTo>
                  <a:lnTo>
                    <a:pt x="120" y="42"/>
                  </a:lnTo>
                  <a:lnTo>
                    <a:pt x="120" y="60"/>
                  </a:lnTo>
                  <a:lnTo>
                    <a:pt x="126" y="54"/>
                  </a:lnTo>
                  <a:lnTo>
                    <a:pt x="126" y="66"/>
                  </a:lnTo>
                  <a:lnTo>
                    <a:pt x="126" y="48"/>
                  </a:lnTo>
                  <a:lnTo>
                    <a:pt x="126" y="54"/>
                  </a:lnTo>
                  <a:lnTo>
                    <a:pt x="132" y="60"/>
                  </a:lnTo>
                  <a:lnTo>
                    <a:pt x="132" y="78"/>
                  </a:lnTo>
                  <a:lnTo>
                    <a:pt x="132" y="42"/>
                  </a:lnTo>
                  <a:lnTo>
                    <a:pt x="132" y="66"/>
                  </a:lnTo>
                  <a:lnTo>
                    <a:pt x="138" y="48"/>
                  </a:lnTo>
                  <a:lnTo>
                    <a:pt x="138" y="66"/>
                  </a:lnTo>
                  <a:lnTo>
                    <a:pt x="138" y="48"/>
                  </a:lnTo>
                  <a:lnTo>
                    <a:pt x="138" y="54"/>
                  </a:lnTo>
                  <a:lnTo>
                    <a:pt x="144" y="60"/>
                  </a:lnTo>
                  <a:lnTo>
                    <a:pt x="144" y="72"/>
                  </a:lnTo>
                  <a:lnTo>
                    <a:pt x="144" y="42"/>
                  </a:lnTo>
                  <a:lnTo>
                    <a:pt x="144" y="72"/>
                  </a:lnTo>
                  <a:lnTo>
                    <a:pt x="150" y="60"/>
                  </a:lnTo>
                  <a:lnTo>
                    <a:pt x="150" y="72"/>
                  </a:lnTo>
                  <a:lnTo>
                    <a:pt x="150" y="42"/>
                  </a:lnTo>
                  <a:lnTo>
                    <a:pt x="150" y="60"/>
                  </a:lnTo>
                  <a:lnTo>
                    <a:pt x="156" y="66"/>
                  </a:lnTo>
                  <a:lnTo>
                    <a:pt x="156" y="78"/>
                  </a:lnTo>
                  <a:lnTo>
                    <a:pt x="156" y="36"/>
                  </a:lnTo>
                  <a:lnTo>
                    <a:pt x="156" y="48"/>
                  </a:lnTo>
                  <a:lnTo>
                    <a:pt x="162" y="54"/>
                  </a:lnTo>
                  <a:lnTo>
                    <a:pt x="162" y="84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60"/>
                  </a:lnTo>
                  <a:lnTo>
                    <a:pt x="168" y="72"/>
                  </a:lnTo>
                  <a:lnTo>
                    <a:pt x="168" y="42"/>
                  </a:lnTo>
                  <a:lnTo>
                    <a:pt x="168" y="54"/>
                  </a:lnTo>
                  <a:lnTo>
                    <a:pt x="174" y="60"/>
                  </a:lnTo>
                  <a:lnTo>
                    <a:pt x="174" y="102"/>
                  </a:lnTo>
                  <a:lnTo>
                    <a:pt x="174" y="6"/>
                  </a:lnTo>
                  <a:lnTo>
                    <a:pt x="174" y="90"/>
                  </a:lnTo>
                  <a:lnTo>
                    <a:pt x="180" y="66"/>
                  </a:lnTo>
                  <a:lnTo>
                    <a:pt x="180" y="78"/>
                  </a:lnTo>
                  <a:lnTo>
                    <a:pt x="180" y="36"/>
                  </a:lnTo>
                  <a:lnTo>
                    <a:pt x="180" y="66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36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42"/>
                  </a:lnTo>
                  <a:lnTo>
                    <a:pt x="192" y="5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8" name="Freeform 68"/>
            <p:cNvSpPr>
              <a:spLocks/>
            </p:cNvSpPr>
            <p:nvPr/>
          </p:nvSpPr>
          <p:spPr bwMode="auto">
            <a:xfrm>
              <a:off x="4171950" y="1400175"/>
              <a:ext cx="333375" cy="447675"/>
            </a:xfrm>
            <a:custGeom>
              <a:avLst/>
              <a:gdLst>
                <a:gd name="T0" fmla="*/ 6 w 210"/>
                <a:gd name="T1" fmla="*/ 150 h 282"/>
                <a:gd name="T2" fmla="*/ 12 w 210"/>
                <a:gd name="T3" fmla="*/ 138 h 282"/>
                <a:gd name="T4" fmla="*/ 18 w 210"/>
                <a:gd name="T5" fmla="*/ 144 h 282"/>
                <a:gd name="T6" fmla="*/ 24 w 210"/>
                <a:gd name="T7" fmla="*/ 132 h 282"/>
                <a:gd name="T8" fmla="*/ 30 w 210"/>
                <a:gd name="T9" fmla="*/ 186 h 282"/>
                <a:gd name="T10" fmla="*/ 36 w 210"/>
                <a:gd name="T11" fmla="*/ 150 h 282"/>
                <a:gd name="T12" fmla="*/ 36 w 210"/>
                <a:gd name="T13" fmla="*/ 156 h 282"/>
                <a:gd name="T14" fmla="*/ 42 w 210"/>
                <a:gd name="T15" fmla="*/ 150 h 282"/>
                <a:gd name="T16" fmla="*/ 48 w 210"/>
                <a:gd name="T17" fmla="*/ 186 h 282"/>
                <a:gd name="T18" fmla="*/ 54 w 210"/>
                <a:gd name="T19" fmla="*/ 156 h 282"/>
                <a:gd name="T20" fmla="*/ 54 w 210"/>
                <a:gd name="T21" fmla="*/ 168 h 282"/>
                <a:gd name="T22" fmla="*/ 60 w 210"/>
                <a:gd name="T23" fmla="*/ 168 h 282"/>
                <a:gd name="T24" fmla="*/ 66 w 210"/>
                <a:gd name="T25" fmla="*/ 180 h 282"/>
                <a:gd name="T26" fmla="*/ 72 w 210"/>
                <a:gd name="T27" fmla="*/ 144 h 282"/>
                <a:gd name="T28" fmla="*/ 78 w 210"/>
                <a:gd name="T29" fmla="*/ 144 h 282"/>
                <a:gd name="T30" fmla="*/ 84 w 210"/>
                <a:gd name="T31" fmla="*/ 174 h 282"/>
                <a:gd name="T32" fmla="*/ 90 w 210"/>
                <a:gd name="T33" fmla="*/ 144 h 282"/>
                <a:gd name="T34" fmla="*/ 90 w 210"/>
                <a:gd name="T35" fmla="*/ 180 h 282"/>
                <a:gd name="T36" fmla="*/ 96 w 210"/>
                <a:gd name="T37" fmla="*/ 114 h 282"/>
                <a:gd name="T38" fmla="*/ 102 w 210"/>
                <a:gd name="T39" fmla="*/ 180 h 282"/>
                <a:gd name="T40" fmla="*/ 108 w 210"/>
                <a:gd name="T41" fmla="*/ 150 h 282"/>
                <a:gd name="T42" fmla="*/ 108 w 210"/>
                <a:gd name="T43" fmla="*/ 162 h 282"/>
                <a:gd name="T44" fmla="*/ 114 w 210"/>
                <a:gd name="T45" fmla="*/ 126 h 282"/>
                <a:gd name="T46" fmla="*/ 120 w 210"/>
                <a:gd name="T47" fmla="*/ 174 h 282"/>
                <a:gd name="T48" fmla="*/ 126 w 210"/>
                <a:gd name="T49" fmla="*/ 234 h 282"/>
                <a:gd name="T50" fmla="*/ 132 w 210"/>
                <a:gd name="T51" fmla="*/ 162 h 282"/>
                <a:gd name="T52" fmla="*/ 132 w 210"/>
                <a:gd name="T53" fmla="*/ 180 h 282"/>
                <a:gd name="T54" fmla="*/ 138 w 210"/>
                <a:gd name="T55" fmla="*/ 84 h 282"/>
                <a:gd name="T56" fmla="*/ 144 w 210"/>
                <a:gd name="T57" fmla="*/ 120 h 282"/>
                <a:gd name="T58" fmla="*/ 150 w 210"/>
                <a:gd name="T59" fmla="*/ 132 h 282"/>
                <a:gd name="T60" fmla="*/ 156 w 210"/>
                <a:gd name="T61" fmla="*/ 180 h 282"/>
                <a:gd name="T62" fmla="*/ 162 w 210"/>
                <a:gd name="T63" fmla="*/ 150 h 282"/>
                <a:gd name="T64" fmla="*/ 162 w 210"/>
                <a:gd name="T65" fmla="*/ 168 h 282"/>
                <a:gd name="T66" fmla="*/ 168 w 210"/>
                <a:gd name="T67" fmla="*/ 126 h 282"/>
                <a:gd name="T68" fmla="*/ 174 w 210"/>
                <a:gd name="T69" fmla="*/ 174 h 282"/>
                <a:gd name="T70" fmla="*/ 180 w 210"/>
                <a:gd name="T71" fmla="*/ 174 h 282"/>
                <a:gd name="T72" fmla="*/ 186 w 210"/>
                <a:gd name="T73" fmla="*/ 156 h 282"/>
                <a:gd name="T74" fmla="*/ 186 w 210"/>
                <a:gd name="T75" fmla="*/ 156 h 282"/>
                <a:gd name="T76" fmla="*/ 192 w 210"/>
                <a:gd name="T77" fmla="*/ 144 h 282"/>
                <a:gd name="T78" fmla="*/ 198 w 210"/>
                <a:gd name="T79" fmla="*/ 174 h 282"/>
                <a:gd name="T80" fmla="*/ 204 w 210"/>
                <a:gd name="T81" fmla="*/ 156 h 282"/>
                <a:gd name="T82" fmla="*/ 204 w 210"/>
                <a:gd name="T83" fmla="*/ 16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282">
                  <a:moveTo>
                    <a:pt x="0" y="156"/>
                  </a:moveTo>
                  <a:lnTo>
                    <a:pt x="6" y="168"/>
                  </a:lnTo>
                  <a:lnTo>
                    <a:pt x="6" y="150"/>
                  </a:lnTo>
                  <a:lnTo>
                    <a:pt x="6" y="168"/>
                  </a:lnTo>
                  <a:lnTo>
                    <a:pt x="12" y="174"/>
                  </a:lnTo>
                  <a:lnTo>
                    <a:pt x="12" y="138"/>
                  </a:lnTo>
                  <a:lnTo>
                    <a:pt x="12" y="180"/>
                  </a:lnTo>
                  <a:lnTo>
                    <a:pt x="18" y="150"/>
                  </a:lnTo>
                  <a:lnTo>
                    <a:pt x="18" y="144"/>
                  </a:lnTo>
                  <a:lnTo>
                    <a:pt x="18" y="186"/>
                  </a:lnTo>
                  <a:lnTo>
                    <a:pt x="24" y="144"/>
                  </a:lnTo>
                  <a:lnTo>
                    <a:pt x="24" y="132"/>
                  </a:lnTo>
                  <a:lnTo>
                    <a:pt x="24" y="168"/>
                  </a:lnTo>
                  <a:lnTo>
                    <a:pt x="30" y="162"/>
                  </a:lnTo>
                  <a:lnTo>
                    <a:pt x="30" y="186"/>
                  </a:lnTo>
                  <a:lnTo>
                    <a:pt x="30" y="138"/>
                  </a:lnTo>
                  <a:lnTo>
                    <a:pt x="30" y="168"/>
                  </a:lnTo>
                  <a:lnTo>
                    <a:pt x="36" y="150"/>
                  </a:lnTo>
                  <a:lnTo>
                    <a:pt x="36" y="174"/>
                  </a:lnTo>
                  <a:lnTo>
                    <a:pt x="36" y="144"/>
                  </a:lnTo>
                  <a:lnTo>
                    <a:pt x="36" y="156"/>
                  </a:lnTo>
                  <a:lnTo>
                    <a:pt x="42" y="162"/>
                  </a:lnTo>
                  <a:lnTo>
                    <a:pt x="42" y="168"/>
                  </a:lnTo>
                  <a:lnTo>
                    <a:pt x="42" y="150"/>
                  </a:lnTo>
                  <a:lnTo>
                    <a:pt x="42" y="150"/>
                  </a:lnTo>
                  <a:lnTo>
                    <a:pt x="48" y="162"/>
                  </a:lnTo>
                  <a:lnTo>
                    <a:pt x="48" y="186"/>
                  </a:lnTo>
                  <a:lnTo>
                    <a:pt x="48" y="138"/>
                  </a:lnTo>
                  <a:lnTo>
                    <a:pt x="48" y="150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38"/>
                  </a:lnTo>
                  <a:lnTo>
                    <a:pt x="54" y="168"/>
                  </a:lnTo>
                  <a:lnTo>
                    <a:pt x="60" y="144"/>
                  </a:lnTo>
                  <a:lnTo>
                    <a:pt x="60" y="180"/>
                  </a:lnTo>
                  <a:lnTo>
                    <a:pt x="60" y="168"/>
                  </a:lnTo>
                  <a:lnTo>
                    <a:pt x="66" y="150"/>
                  </a:lnTo>
                  <a:lnTo>
                    <a:pt x="66" y="138"/>
                  </a:lnTo>
                  <a:lnTo>
                    <a:pt x="66" y="180"/>
                  </a:lnTo>
                  <a:lnTo>
                    <a:pt x="72" y="156"/>
                  </a:lnTo>
                  <a:lnTo>
                    <a:pt x="72" y="168"/>
                  </a:lnTo>
                  <a:lnTo>
                    <a:pt x="72" y="144"/>
                  </a:lnTo>
                  <a:lnTo>
                    <a:pt x="72" y="162"/>
                  </a:lnTo>
                  <a:lnTo>
                    <a:pt x="78" y="150"/>
                  </a:lnTo>
                  <a:lnTo>
                    <a:pt x="78" y="144"/>
                  </a:lnTo>
                  <a:lnTo>
                    <a:pt x="78" y="180"/>
                  </a:lnTo>
                  <a:lnTo>
                    <a:pt x="84" y="144"/>
                  </a:lnTo>
                  <a:lnTo>
                    <a:pt x="84" y="174"/>
                  </a:lnTo>
                  <a:lnTo>
                    <a:pt x="84" y="138"/>
                  </a:lnTo>
                  <a:lnTo>
                    <a:pt x="84" y="156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0" y="144"/>
                  </a:lnTo>
                  <a:lnTo>
                    <a:pt x="90" y="180"/>
                  </a:lnTo>
                  <a:lnTo>
                    <a:pt x="96" y="156"/>
                  </a:lnTo>
                  <a:lnTo>
                    <a:pt x="96" y="198"/>
                  </a:lnTo>
                  <a:lnTo>
                    <a:pt x="96" y="114"/>
                  </a:lnTo>
                  <a:lnTo>
                    <a:pt x="96" y="162"/>
                  </a:lnTo>
                  <a:lnTo>
                    <a:pt x="102" y="156"/>
                  </a:lnTo>
                  <a:lnTo>
                    <a:pt x="102" y="180"/>
                  </a:lnTo>
                  <a:lnTo>
                    <a:pt x="102" y="132"/>
                  </a:lnTo>
                  <a:lnTo>
                    <a:pt x="102" y="174"/>
                  </a:lnTo>
                  <a:lnTo>
                    <a:pt x="108" y="150"/>
                  </a:lnTo>
                  <a:lnTo>
                    <a:pt x="108" y="180"/>
                  </a:lnTo>
                  <a:lnTo>
                    <a:pt x="108" y="138"/>
                  </a:lnTo>
                  <a:lnTo>
                    <a:pt x="108" y="162"/>
                  </a:lnTo>
                  <a:lnTo>
                    <a:pt x="114" y="156"/>
                  </a:lnTo>
                  <a:lnTo>
                    <a:pt x="114" y="186"/>
                  </a:lnTo>
                  <a:lnTo>
                    <a:pt x="114" y="126"/>
                  </a:lnTo>
                  <a:lnTo>
                    <a:pt x="114" y="162"/>
                  </a:lnTo>
                  <a:lnTo>
                    <a:pt x="120" y="150"/>
                  </a:lnTo>
                  <a:lnTo>
                    <a:pt x="120" y="174"/>
                  </a:lnTo>
                  <a:lnTo>
                    <a:pt x="120" y="138"/>
                  </a:lnTo>
                  <a:lnTo>
                    <a:pt x="126" y="168"/>
                  </a:lnTo>
                  <a:lnTo>
                    <a:pt x="126" y="234"/>
                  </a:lnTo>
                  <a:lnTo>
                    <a:pt x="126" y="60"/>
                  </a:lnTo>
                  <a:lnTo>
                    <a:pt x="126" y="96"/>
                  </a:lnTo>
                  <a:lnTo>
                    <a:pt x="132" y="162"/>
                  </a:lnTo>
                  <a:lnTo>
                    <a:pt x="132" y="282"/>
                  </a:lnTo>
                  <a:lnTo>
                    <a:pt x="132" y="0"/>
                  </a:lnTo>
                  <a:lnTo>
                    <a:pt x="132" y="180"/>
                  </a:lnTo>
                  <a:lnTo>
                    <a:pt x="138" y="174"/>
                  </a:lnTo>
                  <a:lnTo>
                    <a:pt x="138" y="210"/>
                  </a:lnTo>
                  <a:lnTo>
                    <a:pt x="138" y="84"/>
                  </a:lnTo>
                  <a:lnTo>
                    <a:pt x="138" y="168"/>
                  </a:lnTo>
                  <a:lnTo>
                    <a:pt x="144" y="216"/>
                  </a:lnTo>
                  <a:lnTo>
                    <a:pt x="144" y="120"/>
                  </a:lnTo>
                  <a:lnTo>
                    <a:pt x="144" y="174"/>
                  </a:lnTo>
                  <a:lnTo>
                    <a:pt x="150" y="192"/>
                  </a:lnTo>
                  <a:lnTo>
                    <a:pt x="150" y="132"/>
                  </a:lnTo>
                  <a:lnTo>
                    <a:pt x="150" y="144"/>
                  </a:lnTo>
                  <a:lnTo>
                    <a:pt x="156" y="168"/>
                  </a:lnTo>
                  <a:lnTo>
                    <a:pt x="156" y="180"/>
                  </a:lnTo>
                  <a:lnTo>
                    <a:pt x="156" y="132"/>
                  </a:lnTo>
                  <a:lnTo>
                    <a:pt x="156" y="156"/>
                  </a:lnTo>
                  <a:lnTo>
                    <a:pt x="162" y="150"/>
                  </a:lnTo>
                  <a:lnTo>
                    <a:pt x="162" y="180"/>
                  </a:lnTo>
                  <a:lnTo>
                    <a:pt x="162" y="144"/>
                  </a:lnTo>
                  <a:lnTo>
                    <a:pt x="162" y="168"/>
                  </a:lnTo>
                  <a:lnTo>
                    <a:pt x="168" y="156"/>
                  </a:lnTo>
                  <a:lnTo>
                    <a:pt x="168" y="192"/>
                  </a:lnTo>
                  <a:lnTo>
                    <a:pt x="168" y="126"/>
                  </a:lnTo>
                  <a:lnTo>
                    <a:pt x="168" y="168"/>
                  </a:lnTo>
                  <a:lnTo>
                    <a:pt x="174" y="156"/>
                  </a:lnTo>
                  <a:lnTo>
                    <a:pt x="174" y="174"/>
                  </a:lnTo>
                  <a:lnTo>
                    <a:pt x="174" y="150"/>
                  </a:lnTo>
                  <a:lnTo>
                    <a:pt x="180" y="162"/>
                  </a:lnTo>
                  <a:lnTo>
                    <a:pt x="180" y="174"/>
                  </a:lnTo>
                  <a:lnTo>
                    <a:pt x="180" y="144"/>
                  </a:lnTo>
                  <a:lnTo>
                    <a:pt x="180" y="162"/>
                  </a:lnTo>
                  <a:lnTo>
                    <a:pt x="186" y="156"/>
                  </a:lnTo>
                  <a:lnTo>
                    <a:pt x="186" y="174"/>
                  </a:lnTo>
                  <a:lnTo>
                    <a:pt x="186" y="144"/>
                  </a:lnTo>
                  <a:lnTo>
                    <a:pt x="186" y="156"/>
                  </a:lnTo>
                  <a:lnTo>
                    <a:pt x="192" y="168"/>
                  </a:lnTo>
                  <a:lnTo>
                    <a:pt x="192" y="174"/>
                  </a:lnTo>
                  <a:lnTo>
                    <a:pt x="192" y="144"/>
                  </a:lnTo>
                  <a:lnTo>
                    <a:pt x="192" y="150"/>
                  </a:lnTo>
                  <a:lnTo>
                    <a:pt x="198" y="156"/>
                  </a:lnTo>
                  <a:lnTo>
                    <a:pt x="198" y="174"/>
                  </a:lnTo>
                  <a:lnTo>
                    <a:pt x="198" y="144"/>
                  </a:lnTo>
                  <a:lnTo>
                    <a:pt x="198" y="150"/>
                  </a:lnTo>
                  <a:lnTo>
                    <a:pt x="204" y="156"/>
                  </a:lnTo>
                  <a:lnTo>
                    <a:pt x="204" y="180"/>
                  </a:lnTo>
                  <a:lnTo>
                    <a:pt x="204" y="144"/>
                  </a:lnTo>
                  <a:lnTo>
                    <a:pt x="204" y="162"/>
                  </a:lnTo>
                  <a:lnTo>
                    <a:pt x="210" y="168"/>
                  </a:lnTo>
                  <a:lnTo>
                    <a:pt x="210" y="18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09" name="Freeform 69"/>
            <p:cNvSpPr>
              <a:spLocks/>
            </p:cNvSpPr>
            <p:nvPr/>
          </p:nvSpPr>
          <p:spPr bwMode="auto">
            <a:xfrm>
              <a:off x="4505325" y="1581150"/>
              <a:ext cx="323850" cy="133350"/>
            </a:xfrm>
            <a:custGeom>
              <a:avLst/>
              <a:gdLst>
                <a:gd name="T0" fmla="*/ 0 w 204"/>
                <a:gd name="T1" fmla="*/ 30 h 84"/>
                <a:gd name="T2" fmla="*/ 6 w 204"/>
                <a:gd name="T3" fmla="*/ 60 h 84"/>
                <a:gd name="T4" fmla="*/ 12 w 204"/>
                <a:gd name="T5" fmla="*/ 48 h 84"/>
                <a:gd name="T6" fmla="*/ 18 w 204"/>
                <a:gd name="T7" fmla="*/ 24 h 84"/>
                <a:gd name="T8" fmla="*/ 24 w 204"/>
                <a:gd name="T9" fmla="*/ 66 h 84"/>
                <a:gd name="T10" fmla="*/ 30 w 204"/>
                <a:gd name="T11" fmla="*/ 36 h 84"/>
                <a:gd name="T12" fmla="*/ 30 w 204"/>
                <a:gd name="T13" fmla="*/ 42 h 84"/>
                <a:gd name="T14" fmla="*/ 36 w 204"/>
                <a:gd name="T15" fmla="*/ 36 h 84"/>
                <a:gd name="T16" fmla="*/ 42 w 204"/>
                <a:gd name="T17" fmla="*/ 6 h 84"/>
                <a:gd name="T18" fmla="*/ 48 w 204"/>
                <a:gd name="T19" fmla="*/ 18 h 84"/>
                <a:gd name="T20" fmla="*/ 54 w 204"/>
                <a:gd name="T21" fmla="*/ 66 h 84"/>
                <a:gd name="T22" fmla="*/ 60 w 204"/>
                <a:gd name="T23" fmla="*/ 78 h 84"/>
                <a:gd name="T24" fmla="*/ 66 w 204"/>
                <a:gd name="T25" fmla="*/ 42 h 84"/>
                <a:gd name="T26" fmla="*/ 66 w 204"/>
                <a:gd name="T27" fmla="*/ 60 h 84"/>
                <a:gd name="T28" fmla="*/ 72 w 204"/>
                <a:gd name="T29" fmla="*/ 24 h 84"/>
                <a:gd name="T30" fmla="*/ 78 w 204"/>
                <a:gd name="T31" fmla="*/ 72 h 84"/>
                <a:gd name="T32" fmla="*/ 84 w 204"/>
                <a:gd name="T33" fmla="*/ 60 h 84"/>
                <a:gd name="T34" fmla="*/ 84 w 204"/>
                <a:gd name="T35" fmla="*/ 42 h 84"/>
                <a:gd name="T36" fmla="*/ 90 w 204"/>
                <a:gd name="T37" fmla="*/ 54 h 84"/>
                <a:gd name="T38" fmla="*/ 96 w 204"/>
                <a:gd name="T39" fmla="*/ 30 h 84"/>
                <a:gd name="T40" fmla="*/ 102 w 204"/>
                <a:gd name="T41" fmla="*/ 60 h 84"/>
                <a:gd name="T42" fmla="*/ 108 w 204"/>
                <a:gd name="T43" fmla="*/ 66 h 84"/>
                <a:gd name="T44" fmla="*/ 114 w 204"/>
                <a:gd name="T45" fmla="*/ 54 h 84"/>
                <a:gd name="T46" fmla="*/ 114 w 204"/>
                <a:gd name="T47" fmla="*/ 36 h 84"/>
                <a:gd name="T48" fmla="*/ 120 w 204"/>
                <a:gd name="T49" fmla="*/ 60 h 84"/>
                <a:gd name="T50" fmla="*/ 126 w 204"/>
                <a:gd name="T51" fmla="*/ 24 h 84"/>
                <a:gd name="T52" fmla="*/ 132 w 204"/>
                <a:gd name="T53" fmla="*/ 54 h 84"/>
                <a:gd name="T54" fmla="*/ 138 w 204"/>
                <a:gd name="T55" fmla="*/ 54 h 84"/>
                <a:gd name="T56" fmla="*/ 138 w 204"/>
                <a:gd name="T57" fmla="*/ 48 h 84"/>
                <a:gd name="T58" fmla="*/ 144 w 204"/>
                <a:gd name="T59" fmla="*/ 0 h 84"/>
                <a:gd name="T60" fmla="*/ 150 w 204"/>
                <a:gd name="T61" fmla="*/ 66 h 84"/>
                <a:gd name="T62" fmla="*/ 156 w 204"/>
                <a:gd name="T63" fmla="*/ 36 h 84"/>
                <a:gd name="T64" fmla="*/ 162 w 204"/>
                <a:gd name="T65" fmla="*/ 48 h 84"/>
                <a:gd name="T66" fmla="*/ 162 w 204"/>
                <a:gd name="T67" fmla="*/ 48 h 84"/>
                <a:gd name="T68" fmla="*/ 168 w 204"/>
                <a:gd name="T69" fmla="*/ 24 h 84"/>
                <a:gd name="T70" fmla="*/ 174 w 204"/>
                <a:gd name="T71" fmla="*/ 66 h 84"/>
                <a:gd name="T72" fmla="*/ 180 w 204"/>
                <a:gd name="T73" fmla="*/ 60 h 84"/>
                <a:gd name="T74" fmla="*/ 186 w 204"/>
                <a:gd name="T75" fmla="*/ 42 h 84"/>
                <a:gd name="T76" fmla="*/ 186 w 204"/>
                <a:gd name="T77" fmla="*/ 54 h 84"/>
                <a:gd name="T78" fmla="*/ 192 w 204"/>
                <a:gd name="T79" fmla="*/ 48 h 84"/>
                <a:gd name="T80" fmla="*/ 198 w 204"/>
                <a:gd name="T81" fmla="*/ 24 h 84"/>
                <a:gd name="T82" fmla="*/ 204 w 204"/>
                <a:gd name="T83" fmla="*/ 7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84">
                  <a:moveTo>
                    <a:pt x="0" y="66"/>
                  </a:moveTo>
                  <a:lnTo>
                    <a:pt x="0" y="24"/>
                  </a:lnTo>
                  <a:lnTo>
                    <a:pt x="0" y="30"/>
                  </a:lnTo>
                  <a:lnTo>
                    <a:pt x="6" y="48"/>
                  </a:lnTo>
                  <a:lnTo>
                    <a:pt x="6" y="30"/>
                  </a:lnTo>
                  <a:lnTo>
                    <a:pt x="6" y="60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60"/>
                  </a:lnTo>
                  <a:lnTo>
                    <a:pt x="18" y="24"/>
                  </a:lnTo>
                  <a:lnTo>
                    <a:pt x="18" y="60"/>
                  </a:lnTo>
                  <a:lnTo>
                    <a:pt x="24" y="42"/>
                  </a:lnTo>
                  <a:lnTo>
                    <a:pt x="24" y="66"/>
                  </a:lnTo>
                  <a:lnTo>
                    <a:pt x="24" y="30"/>
                  </a:lnTo>
                  <a:lnTo>
                    <a:pt x="24" y="36"/>
                  </a:lnTo>
                  <a:lnTo>
                    <a:pt x="30" y="36"/>
                  </a:lnTo>
                  <a:lnTo>
                    <a:pt x="30" y="60"/>
                  </a:lnTo>
                  <a:lnTo>
                    <a:pt x="30" y="24"/>
                  </a:lnTo>
                  <a:lnTo>
                    <a:pt x="30" y="42"/>
                  </a:lnTo>
                  <a:lnTo>
                    <a:pt x="36" y="72"/>
                  </a:lnTo>
                  <a:lnTo>
                    <a:pt x="36" y="6"/>
                  </a:lnTo>
                  <a:lnTo>
                    <a:pt x="36" y="36"/>
                  </a:lnTo>
                  <a:lnTo>
                    <a:pt x="42" y="48"/>
                  </a:lnTo>
                  <a:lnTo>
                    <a:pt x="42" y="84"/>
                  </a:lnTo>
                  <a:lnTo>
                    <a:pt x="42" y="6"/>
                  </a:lnTo>
                  <a:lnTo>
                    <a:pt x="42" y="48"/>
                  </a:lnTo>
                  <a:lnTo>
                    <a:pt x="48" y="72"/>
                  </a:lnTo>
                  <a:lnTo>
                    <a:pt x="48" y="18"/>
                  </a:lnTo>
                  <a:lnTo>
                    <a:pt x="48" y="30"/>
                  </a:lnTo>
                  <a:lnTo>
                    <a:pt x="54" y="30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60" y="48"/>
                  </a:lnTo>
                  <a:lnTo>
                    <a:pt x="60" y="78"/>
                  </a:lnTo>
                  <a:lnTo>
                    <a:pt x="60" y="12"/>
                  </a:lnTo>
                  <a:lnTo>
                    <a:pt x="60" y="60"/>
                  </a:lnTo>
                  <a:lnTo>
                    <a:pt x="66" y="42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72"/>
                  </a:lnTo>
                  <a:lnTo>
                    <a:pt x="72" y="24"/>
                  </a:lnTo>
                  <a:lnTo>
                    <a:pt x="72" y="48"/>
                  </a:lnTo>
                  <a:lnTo>
                    <a:pt x="78" y="30"/>
                  </a:lnTo>
                  <a:lnTo>
                    <a:pt x="78" y="72"/>
                  </a:lnTo>
                  <a:lnTo>
                    <a:pt x="78" y="18"/>
                  </a:lnTo>
                  <a:lnTo>
                    <a:pt x="78" y="2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18"/>
                  </a:lnTo>
                  <a:lnTo>
                    <a:pt x="84" y="42"/>
                  </a:lnTo>
                  <a:lnTo>
                    <a:pt x="90" y="18"/>
                  </a:lnTo>
                  <a:lnTo>
                    <a:pt x="90" y="60"/>
                  </a:lnTo>
                  <a:lnTo>
                    <a:pt x="90" y="54"/>
                  </a:lnTo>
                  <a:lnTo>
                    <a:pt x="96" y="48"/>
                  </a:lnTo>
                  <a:lnTo>
                    <a:pt x="96" y="66"/>
                  </a:lnTo>
                  <a:lnTo>
                    <a:pt x="96" y="30"/>
                  </a:lnTo>
                  <a:lnTo>
                    <a:pt x="96" y="42"/>
                  </a:lnTo>
                  <a:lnTo>
                    <a:pt x="102" y="30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8" y="48"/>
                  </a:lnTo>
                  <a:lnTo>
                    <a:pt x="108" y="66"/>
                  </a:lnTo>
                  <a:lnTo>
                    <a:pt x="108" y="24"/>
                  </a:lnTo>
                  <a:lnTo>
                    <a:pt x="108" y="48"/>
                  </a:lnTo>
                  <a:lnTo>
                    <a:pt x="114" y="54"/>
                  </a:lnTo>
                  <a:lnTo>
                    <a:pt x="114" y="66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36"/>
                  </a:lnTo>
                  <a:lnTo>
                    <a:pt x="120" y="36"/>
                  </a:lnTo>
                  <a:lnTo>
                    <a:pt x="120" y="60"/>
                  </a:lnTo>
                  <a:lnTo>
                    <a:pt x="126" y="36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36"/>
                  </a:lnTo>
                  <a:lnTo>
                    <a:pt x="132" y="48"/>
                  </a:lnTo>
                  <a:lnTo>
                    <a:pt x="132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8" y="54"/>
                  </a:lnTo>
                  <a:lnTo>
                    <a:pt x="138" y="66"/>
                  </a:lnTo>
                  <a:lnTo>
                    <a:pt x="138" y="30"/>
                  </a:lnTo>
                  <a:lnTo>
                    <a:pt x="138" y="48"/>
                  </a:lnTo>
                  <a:lnTo>
                    <a:pt x="144" y="42"/>
                  </a:lnTo>
                  <a:lnTo>
                    <a:pt x="144" y="78"/>
                  </a:lnTo>
                  <a:lnTo>
                    <a:pt x="144" y="0"/>
                  </a:lnTo>
                  <a:lnTo>
                    <a:pt x="144" y="54"/>
                  </a:lnTo>
                  <a:lnTo>
                    <a:pt x="150" y="42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36"/>
                  </a:lnTo>
                  <a:lnTo>
                    <a:pt x="156" y="66"/>
                  </a:lnTo>
                  <a:lnTo>
                    <a:pt x="156" y="24"/>
                  </a:lnTo>
                  <a:lnTo>
                    <a:pt x="162" y="48"/>
                  </a:lnTo>
                  <a:lnTo>
                    <a:pt x="162" y="66"/>
                  </a:lnTo>
                  <a:lnTo>
                    <a:pt x="162" y="30"/>
                  </a:lnTo>
                  <a:lnTo>
                    <a:pt x="162" y="48"/>
                  </a:lnTo>
                  <a:lnTo>
                    <a:pt x="168" y="36"/>
                  </a:lnTo>
                  <a:lnTo>
                    <a:pt x="168" y="60"/>
                  </a:lnTo>
                  <a:lnTo>
                    <a:pt x="168" y="24"/>
                  </a:lnTo>
                  <a:lnTo>
                    <a:pt x="168" y="60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80" y="54"/>
                  </a:lnTo>
                  <a:lnTo>
                    <a:pt x="180" y="60"/>
                  </a:lnTo>
                  <a:lnTo>
                    <a:pt x="180" y="36"/>
                  </a:lnTo>
                  <a:lnTo>
                    <a:pt x="180" y="48"/>
                  </a:lnTo>
                  <a:lnTo>
                    <a:pt x="186" y="42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54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8"/>
                  </a:lnTo>
                  <a:lnTo>
                    <a:pt x="204" y="66"/>
                  </a:lnTo>
                  <a:lnTo>
                    <a:pt x="204" y="72"/>
                  </a:lnTo>
                  <a:lnTo>
                    <a:pt x="204" y="18"/>
                  </a:lnTo>
                  <a:lnTo>
                    <a:pt x="204" y="6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0" name="Freeform 70"/>
            <p:cNvSpPr>
              <a:spLocks/>
            </p:cNvSpPr>
            <p:nvPr/>
          </p:nvSpPr>
          <p:spPr bwMode="auto">
            <a:xfrm>
              <a:off x="4829175" y="1590675"/>
              <a:ext cx="342900" cy="123825"/>
            </a:xfrm>
            <a:custGeom>
              <a:avLst/>
              <a:gdLst>
                <a:gd name="T0" fmla="*/ 6 w 216"/>
                <a:gd name="T1" fmla="*/ 54 h 78"/>
                <a:gd name="T2" fmla="*/ 12 w 216"/>
                <a:gd name="T3" fmla="*/ 42 h 78"/>
                <a:gd name="T4" fmla="*/ 18 w 216"/>
                <a:gd name="T5" fmla="*/ 78 h 78"/>
                <a:gd name="T6" fmla="*/ 24 w 216"/>
                <a:gd name="T7" fmla="*/ 30 h 78"/>
                <a:gd name="T8" fmla="*/ 24 w 216"/>
                <a:gd name="T9" fmla="*/ 48 h 78"/>
                <a:gd name="T10" fmla="*/ 30 w 216"/>
                <a:gd name="T11" fmla="*/ 24 h 78"/>
                <a:gd name="T12" fmla="*/ 36 w 216"/>
                <a:gd name="T13" fmla="*/ 48 h 78"/>
                <a:gd name="T14" fmla="*/ 42 w 216"/>
                <a:gd name="T15" fmla="*/ 36 h 78"/>
                <a:gd name="T16" fmla="*/ 42 w 216"/>
                <a:gd name="T17" fmla="*/ 42 h 78"/>
                <a:gd name="T18" fmla="*/ 48 w 216"/>
                <a:gd name="T19" fmla="*/ 30 h 78"/>
                <a:gd name="T20" fmla="*/ 54 w 216"/>
                <a:gd name="T21" fmla="*/ 30 h 78"/>
                <a:gd name="T22" fmla="*/ 60 w 216"/>
                <a:gd name="T23" fmla="*/ 60 h 78"/>
                <a:gd name="T24" fmla="*/ 66 w 216"/>
                <a:gd name="T25" fmla="*/ 30 h 78"/>
                <a:gd name="T26" fmla="*/ 72 w 216"/>
                <a:gd name="T27" fmla="*/ 30 h 78"/>
                <a:gd name="T28" fmla="*/ 72 w 216"/>
                <a:gd name="T29" fmla="*/ 36 h 78"/>
                <a:gd name="T30" fmla="*/ 78 w 216"/>
                <a:gd name="T31" fmla="*/ 18 h 78"/>
                <a:gd name="T32" fmla="*/ 84 w 216"/>
                <a:gd name="T33" fmla="*/ 54 h 78"/>
                <a:gd name="T34" fmla="*/ 90 w 216"/>
                <a:gd name="T35" fmla="*/ 48 h 78"/>
                <a:gd name="T36" fmla="*/ 90 w 216"/>
                <a:gd name="T37" fmla="*/ 42 h 78"/>
                <a:gd name="T38" fmla="*/ 96 w 216"/>
                <a:gd name="T39" fmla="*/ 54 h 78"/>
                <a:gd name="T40" fmla="*/ 102 w 216"/>
                <a:gd name="T41" fmla="*/ 36 h 78"/>
                <a:gd name="T42" fmla="*/ 108 w 216"/>
                <a:gd name="T43" fmla="*/ 24 h 78"/>
                <a:gd name="T44" fmla="*/ 114 w 216"/>
                <a:gd name="T45" fmla="*/ 42 h 78"/>
                <a:gd name="T46" fmla="*/ 120 w 216"/>
                <a:gd name="T47" fmla="*/ 60 h 78"/>
                <a:gd name="T48" fmla="*/ 126 w 216"/>
                <a:gd name="T49" fmla="*/ 12 h 78"/>
                <a:gd name="T50" fmla="*/ 132 w 216"/>
                <a:gd name="T51" fmla="*/ 60 h 78"/>
                <a:gd name="T52" fmla="*/ 138 w 216"/>
                <a:gd name="T53" fmla="*/ 30 h 78"/>
                <a:gd name="T54" fmla="*/ 144 w 216"/>
                <a:gd name="T55" fmla="*/ 42 h 78"/>
                <a:gd name="T56" fmla="*/ 144 w 216"/>
                <a:gd name="T57" fmla="*/ 48 h 78"/>
                <a:gd name="T58" fmla="*/ 150 w 216"/>
                <a:gd name="T59" fmla="*/ 24 h 78"/>
                <a:gd name="T60" fmla="*/ 156 w 216"/>
                <a:gd name="T61" fmla="*/ 60 h 78"/>
                <a:gd name="T62" fmla="*/ 162 w 216"/>
                <a:gd name="T63" fmla="*/ 12 h 78"/>
                <a:gd name="T64" fmla="*/ 168 w 216"/>
                <a:gd name="T65" fmla="*/ 48 h 78"/>
                <a:gd name="T66" fmla="*/ 168 w 216"/>
                <a:gd name="T67" fmla="*/ 24 h 78"/>
                <a:gd name="T68" fmla="*/ 174 w 216"/>
                <a:gd name="T69" fmla="*/ 42 h 78"/>
                <a:gd name="T70" fmla="*/ 180 w 216"/>
                <a:gd name="T71" fmla="*/ 30 h 78"/>
                <a:gd name="T72" fmla="*/ 186 w 216"/>
                <a:gd name="T73" fmla="*/ 24 h 78"/>
                <a:gd name="T74" fmla="*/ 192 w 216"/>
                <a:gd name="T75" fmla="*/ 54 h 78"/>
                <a:gd name="T76" fmla="*/ 198 w 216"/>
                <a:gd name="T77" fmla="*/ 36 h 78"/>
                <a:gd name="T78" fmla="*/ 198 w 216"/>
                <a:gd name="T79" fmla="*/ 36 h 78"/>
                <a:gd name="T80" fmla="*/ 204 w 216"/>
                <a:gd name="T81" fmla="*/ 48 h 78"/>
                <a:gd name="T82" fmla="*/ 210 w 216"/>
                <a:gd name="T83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" h="78">
                  <a:moveTo>
                    <a:pt x="0" y="54"/>
                  </a:moveTo>
                  <a:lnTo>
                    <a:pt x="6" y="48"/>
                  </a:lnTo>
                  <a:lnTo>
                    <a:pt x="6" y="54"/>
                  </a:lnTo>
                  <a:lnTo>
                    <a:pt x="6" y="24"/>
                  </a:lnTo>
                  <a:lnTo>
                    <a:pt x="6" y="36"/>
                  </a:lnTo>
                  <a:lnTo>
                    <a:pt x="12" y="42"/>
                  </a:lnTo>
                  <a:lnTo>
                    <a:pt x="12" y="60"/>
                  </a:lnTo>
                  <a:lnTo>
                    <a:pt x="12" y="6"/>
                  </a:lnTo>
                  <a:lnTo>
                    <a:pt x="18" y="78"/>
                  </a:lnTo>
                  <a:lnTo>
                    <a:pt x="18" y="72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72"/>
                  </a:lnTo>
                  <a:lnTo>
                    <a:pt x="24" y="6"/>
                  </a:lnTo>
                  <a:lnTo>
                    <a:pt x="24" y="48"/>
                  </a:lnTo>
                  <a:lnTo>
                    <a:pt x="30" y="36"/>
                  </a:lnTo>
                  <a:lnTo>
                    <a:pt x="30" y="48"/>
                  </a:lnTo>
                  <a:lnTo>
                    <a:pt x="30" y="24"/>
                  </a:lnTo>
                  <a:lnTo>
                    <a:pt x="30" y="30"/>
                  </a:lnTo>
                  <a:lnTo>
                    <a:pt x="36" y="36"/>
                  </a:lnTo>
                  <a:lnTo>
                    <a:pt x="36" y="48"/>
                  </a:lnTo>
                  <a:lnTo>
                    <a:pt x="36" y="30"/>
                  </a:lnTo>
                  <a:lnTo>
                    <a:pt x="36" y="48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24"/>
                  </a:lnTo>
                  <a:lnTo>
                    <a:pt x="42" y="42"/>
                  </a:lnTo>
                  <a:lnTo>
                    <a:pt x="48" y="36"/>
                  </a:lnTo>
                  <a:lnTo>
                    <a:pt x="48" y="48"/>
                  </a:lnTo>
                  <a:lnTo>
                    <a:pt x="48" y="30"/>
                  </a:lnTo>
                  <a:lnTo>
                    <a:pt x="54" y="48"/>
                  </a:lnTo>
                  <a:lnTo>
                    <a:pt x="54" y="48"/>
                  </a:lnTo>
                  <a:lnTo>
                    <a:pt x="54" y="30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60"/>
                  </a:lnTo>
                  <a:lnTo>
                    <a:pt x="60" y="18"/>
                  </a:lnTo>
                  <a:lnTo>
                    <a:pt x="60" y="48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66" y="18"/>
                  </a:lnTo>
                  <a:lnTo>
                    <a:pt x="72" y="30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36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18"/>
                  </a:lnTo>
                  <a:lnTo>
                    <a:pt x="78" y="36"/>
                  </a:lnTo>
                  <a:lnTo>
                    <a:pt x="84" y="48"/>
                  </a:lnTo>
                  <a:lnTo>
                    <a:pt x="84" y="54"/>
                  </a:lnTo>
                  <a:lnTo>
                    <a:pt x="84" y="18"/>
                  </a:lnTo>
                  <a:lnTo>
                    <a:pt x="84" y="36"/>
                  </a:lnTo>
                  <a:lnTo>
                    <a:pt x="90" y="48"/>
                  </a:lnTo>
                  <a:lnTo>
                    <a:pt x="90" y="54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66"/>
                  </a:lnTo>
                  <a:lnTo>
                    <a:pt x="96" y="12"/>
                  </a:lnTo>
                  <a:lnTo>
                    <a:pt x="96" y="54"/>
                  </a:lnTo>
                  <a:lnTo>
                    <a:pt x="102" y="54"/>
                  </a:lnTo>
                  <a:lnTo>
                    <a:pt x="102" y="24"/>
                  </a:lnTo>
                  <a:lnTo>
                    <a:pt x="102" y="36"/>
                  </a:lnTo>
                  <a:lnTo>
                    <a:pt x="108" y="48"/>
                  </a:lnTo>
                  <a:lnTo>
                    <a:pt x="108" y="54"/>
                  </a:lnTo>
                  <a:lnTo>
                    <a:pt x="108" y="24"/>
                  </a:lnTo>
                  <a:lnTo>
                    <a:pt x="114" y="54"/>
                  </a:lnTo>
                  <a:lnTo>
                    <a:pt x="114" y="18"/>
                  </a:lnTo>
                  <a:lnTo>
                    <a:pt x="114" y="42"/>
                  </a:lnTo>
                  <a:lnTo>
                    <a:pt x="120" y="36"/>
                  </a:lnTo>
                  <a:lnTo>
                    <a:pt x="120" y="18"/>
                  </a:lnTo>
                  <a:lnTo>
                    <a:pt x="120" y="60"/>
                  </a:lnTo>
                  <a:lnTo>
                    <a:pt x="126" y="48"/>
                  </a:lnTo>
                  <a:lnTo>
                    <a:pt x="126" y="66"/>
                  </a:lnTo>
                  <a:lnTo>
                    <a:pt x="126" y="12"/>
                  </a:lnTo>
                  <a:lnTo>
                    <a:pt x="126" y="48"/>
                  </a:lnTo>
                  <a:lnTo>
                    <a:pt x="132" y="24"/>
                  </a:lnTo>
                  <a:lnTo>
                    <a:pt x="132" y="60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30"/>
                  </a:lnTo>
                  <a:lnTo>
                    <a:pt x="138" y="36"/>
                  </a:lnTo>
                  <a:lnTo>
                    <a:pt x="138" y="36"/>
                  </a:lnTo>
                  <a:lnTo>
                    <a:pt x="144" y="42"/>
                  </a:lnTo>
                  <a:lnTo>
                    <a:pt x="144" y="66"/>
                  </a:lnTo>
                  <a:lnTo>
                    <a:pt x="144" y="12"/>
                  </a:lnTo>
                  <a:lnTo>
                    <a:pt x="144" y="48"/>
                  </a:lnTo>
                  <a:lnTo>
                    <a:pt x="150" y="30"/>
                  </a:lnTo>
                  <a:lnTo>
                    <a:pt x="150" y="54"/>
                  </a:lnTo>
                  <a:lnTo>
                    <a:pt x="150" y="24"/>
                  </a:lnTo>
                  <a:lnTo>
                    <a:pt x="150" y="30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24"/>
                  </a:lnTo>
                  <a:lnTo>
                    <a:pt x="156" y="48"/>
                  </a:lnTo>
                  <a:lnTo>
                    <a:pt x="162" y="12"/>
                  </a:lnTo>
                  <a:lnTo>
                    <a:pt x="162" y="60"/>
                  </a:lnTo>
                  <a:lnTo>
                    <a:pt x="162" y="42"/>
                  </a:lnTo>
                  <a:lnTo>
                    <a:pt x="168" y="48"/>
                  </a:lnTo>
                  <a:lnTo>
                    <a:pt x="168" y="66"/>
                  </a:lnTo>
                  <a:lnTo>
                    <a:pt x="168" y="12"/>
                  </a:lnTo>
                  <a:lnTo>
                    <a:pt x="168" y="24"/>
                  </a:lnTo>
                  <a:lnTo>
                    <a:pt x="174" y="66"/>
                  </a:lnTo>
                  <a:lnTo>
                    <a:pt x="174" y="18"/>
                  </a:lnTo>
                  <a:lnTo>
                    <a:pt x="174" y="42"/>
                  </a:lnTo>
                  <a:lnTo>
                    <a:pt x="180" y="30"/>
                  </a:lnTo>
                  <a:lnTo>
                    <a:pt x="180" y="54"/>
                  </a:lnTo>
                  <a:lnTo>
                    <a:pt x="180" y="30"/>
                  </a:lnTo>
                  <a:lnTo>
                    <a:pt x="180" y="36"/>
                  </a:lnTo>
                  <a:lnTo>
                    <a:pt x="186" y="48"/>
                  </a:lnTo>
                  <a:lnTo>
                    <a:pt x="186" y="24"/>
                  </a:lnTo>
                  <a:lnTo>
                    <a:pt x="186" y="54"/>
                  </a:lnTo>
                  <a:lnTo>
                    <a:pt x="192" y="42"/>
                  </a:lnTo>
                  <a:lnTo>
                    <a:pt x="192" y="54"/>
                  </a:lnTo>
                  <a:lnTo>
                    <a:pt x="192" y="24"/>
                  </a:lnTo>
                  <a:lnTo>
                    <a:pt x="192" y="24"/>
                  </a:lnTo>
                  <a:lnTo>
                    <a:pt x="198" y="36"/>
                  </a:lnTo>
                  <a:lnTo>
                    <a:pt x="198" y="78"/>
                  </a:lnTo>
                  <a:lnTo>
                    <a:pt x="198" y="18"/>
                  </a:lnTo>
                  <a:lnTo>
                    <a:pt x="198" y="36"/>
                  </a:lnTo>
                  <a:lnTo>
                    <a:pt x="204" y="0"/>
                  </a:lnTo>
                  <a:lnTo>
                    <a:pt x="204" y="66"/>
                  </a:lnTo>
                  <a:lnTo>
                    <a:pt x="204" y="48"/>
                  </a:lnTo>
                  <a:lnTo>
                    <a:pt x="210" y="30"/>
                  </a:lnTo>
                  <a:lnTo>
                    <a:pt x="210" y="54"/>
                  </a:lnTo>
                  <a:lnTo>
                    <a:pt x="210" y="24"/>
                  </a:lnTo>
                  <a:lnTo>
                    <a:pt x="210" y="36"/>
                  </a:lnTo>
                  <a:lnTo>
                    <a:pt x="216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1" name="Freeform 71"/>
            <p:cNvSpPr>
              <a:spLocks/>
            </p:cNvSpPr>
            <p:nvPr/>
          </p:nvSpPr>
          <p:spPr bwMode="auto">
            <a:xfrm>
              <a:off x="5172075" y="1590675"/>
              <a:ext cx="314325" cy="133350"/>
            </a:xfrm>
            <a:custGeom>
              <a:avLst/>
              <a:gdLst>
                <a:gd name="T0" fmla="*/ 0 w 198"/>
                <a:gd name="T1" fmla="*/ 12 h 84"/>
                <a:gd name="T2" fmla="*/ 6 w 198"/>
                <a:gd name="T3" fmla="*/ 18 h 84"/>
                <a:gd name="T4" fmla="*/ 12 w 198"/>
                <a:gd name="T5" fmla="*/ 54 h 84"/>
                <a:gd name="T6" fmla="*/ 18 w 198"/>
                <a:gd name="T7" fmla="*/ 42 h 84"/>
                <a:gd name="T8" fmla="*/ 18 w 198"/>
                <a:gd name="T9" fmla="*/ 30 h 84"/>
                <a:gd name="T10" fmla="*/ 24 w 198"/>
                <a:gd name="T11" fmla="*/ 24 h 84"/>
                <a:gd name="T12" fmla="*/ 30 w 198"/>
                <a:gd name="T13" fmla="*/ 54 h 84"/>
                <a:gd name="T14" fmla="*/ 36 w 198"/>
                <a:gd name="T15" fmla="*/ 54 h 84"/>
                <a:gd name="T16" fmla="*/ 42 w 198"/>
                <a:gd name="T17" fmla="*/ 36 h 84"/>
                <a:gd name="T18" fmla="*/ 42 w 198"/>
                <a:gd name="T19" fmla="*/ 54 h 84"/>
                <a:gd name="T20" fmla="*/ 48 w 198"/>
                <a:gd name="T21" fmla="*/ 12 h 84"/>
                <a:gd name="T22" fmla="*/ 54 w 198"/>
                <a:gd name="T23" fmla="*/ 54 h 84"/>
                <a:gd name="T24" fmla="*/ 60 w 198"/>
                <a:gd name="T25" fmla="*/ 24 h 84"/>
                <a:gd name="T26" fmla="*/ 60 w 198"/>
                <a:gd name="T27" fmla="*/ 42 h 84"/>
                <a:gd name="T28" fmla="*/ 66 w 198"/>
                <a:gd name="T29" fmla="*/ 0 h 84"/>
                <a:gd name="T30" fmla="*/ 72 w 198"/>
                <a:gd name="T31" fmla="*/ 60 h 84"/>
                <a:gd name="T32" fmla="*/ 78 w 198"/>
                <a:gd name="T33" fmla="*/ 48 h 84"/>
                <a:gd name="T34" fmla="*/ 78 w 198"/>
                <a:gd name="T35" fmla="*/ 42 h 84"/>
                <a:gd name="T36" fmla="*/ 84 w 198"/>
                <a:gd name="T37" fmla="*/ 18 h 84"/>
                <a:gd name="T38" fmla="*/ 90 w 198"/>
                <a:gd name="T39" fmla="*/ 66 h 84"/>
                <a:gd name="T40" fmla="*/ 96 w 198"/>
                <a:gd name="T41" fmla="*/ 48 h 84"/>
                <a:gd name="T42" fmla="*/ 96 w 198"/>
                <a:gd name="T43" fmla="*/ 30 h 84"/>
                <a:gd name="T44" fmla="*/ 102 w 198"/>
                <a:gd name="T45" fmla="*/ 72 h 84"/>
                <a:gd name="T46" fmla="*/ 108 w 198"/>
                <a:gd name="T47" fmla="*/ 30 h 84"/>
                <a:gd name="T48" fmla="*/ 114 w 198"/>
                <a:gd name="T49" fmla="*/ 24 h 84"/>
                <a:gd name="T50" fmla="*/ 120 w 198"/>
                <a:gd name="T51" fmla="*/ 48 h 84"/>
                <a:gd name="T52" fmla="*/ 126 w 198"/>
                <a:gd name="T53" fmla="*/ 42 h 84"/>
                <a:gd name="T54" fmla="*/ 132 w 198"/>
                <a:gd name="T55" fmla="*/ 42 h 84"/>
                <a:gd name="T56" fmla="*/ 132 w 198"/>
                <a:gd name="T57" fmla="*/ 54 h 84"/>
                <a:gd name="T58" fmla="*/ 138 w 198"/>
                <a:gd name="T59" fmla="*/ 84 h 84"/>
                <a:gd name="T60" fmla="*/ 144 w 198"/>
                <a:gd name="T61" fmla="*/ 6 h 84"/>
                <a:gd name="T62" fmla="*/ 150 w 198"/>
                <a:gd name="T63" fmla="*/ 54 h 84"/>
                <a:gd name="T64" fmla="*/ 156 w 198"/>
                <a:gd name="T65" fmla="*/ 48 h 84"/>
                <a:gd name="T66" fmla="*/ 162 w 198"/>
                <a:gd name="T67" fmla="*/ 48 h 84"/>
                <a:gd name="T68" fmla="*/ 162 w 198"/>
                <a:gd name="T69" fmla="*/ 36 h 84"/>
                <a:gd name="T70" fmla="*/ 168 w 198"/>
                <a:gd name="T71" fmla="*/ 36 h 84"/>
                <a:gd name="T72" fmla="*/ 174 w 198"/>
                <a:gd name="T73" fmla="*/ 30 h 84"/>
                <a:gd name="T74" fmla="*/ 180 w 198"/>
                <a:gd name="T75" fmla="*/ 60 h 84"/>
                <a:gd name="T76" fmla="*/ 186 w 198"/>
                <a:gd name="T77" fmla="*/ 42 h 84"/>
                <a:gd name="T78" fmla="*/ 186 w 198"/>
                <a:gd name="T79" fmla="*/ 36 h 84"/>
                <a:gd name="T80" fmla="*/ 192 w 198"/>
                <a:gd name="T81" fmla="*/ 30 h 84"/>
                <a:gd name="T82" fmla="*/ 198 w 198"/>
                <a:gd name="T83" fmla="*/ 6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8" h="84">
                  <a:moveTo>
                    <a:pt x="0" y="42"/>
                  </a:moveTo>
                  <a:lnTo>
                    <a:pt x="0" y="60"/>
                  </a:lnTo>
                  <a:lnTo>
                    <a:pt x="0" y="12"/>
                  </a:lnTo>
                  <a:lnTo>
                    <a:pt x="6" y="54"/>
                  </a:lnTo>
                  <a:lnTo>
                    <a:pt x="6" y="60"/>
                  </a:lnTo>
                  <a:lnTo>
                    <a:pt x="6" y="18"/>
                  </a:lnTo>
                  <a:lnTo>
                    <a:pt x="6" y="36"/>
                  </a:lnTo>
                  <a:lnTo>
                    <a:pt x="12" y="48"/>
                  </a:lnTo>
                  <a:lnTo>
                    <a:pt x="12" y="54"/>
                  </a:lnTo>
                  <a:lnTo>
                    <a:pt x="12" y="18"/>
                  </a:lnTo>
                  <a:lnTo>
                    <a:pt x="12" y="48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24"/>
                  </a:lnTo>
                  <a:lnTo>
                    <a:pt x="18" y="30"/>
                  </a:lnTo>
                  <a:lnTo>
                    <a:pt x="24" y="48"/>
                  </a:lnTo>
                  <a:lnTo>
                    <a:pt x="24" y="54"/>
                  </a:lnTo>
                  <a:lnTo>
                    <a:pt x="24" y="24"/>
                  </a:lnTo>
                  <a:lnTo>
                    <a:pt x="24" y="36"/>
                  </a:lnTo>
                  <a:lnTo>
                    <a:pt x="30" y="24"/>
                  </a:lnTo>
                  <a:lnTo>
                    <a:pt x="30" y="54"/>
                  </a:lnTo>
                  <a:lnTo>
                    <a:pt x="30" y="24"/>
                  </a:lnTo>
                  <a:lnTo>
                    <a:pt x="36" y="36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42"/>
                  </a:lnTo>
                  <a:lnTo>
                    <a:pt x="42" y="36"/>
                  </a:lnTo>
                  <a:lnTo>
                    <a:pt x="42" y="60"/>
                  </a:lnTo>
                  <a:lnTo>
                    <a:pt x="42" y="18"/>
                  </a:lnTo>
                  <a:lnTo>
                    <a:pt x="42" y="5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12"/>
                  </a:lnTo>
                  <a:lnTo>
                    <a:pt x="48" y="54"/>
                  </a:lnTo>
                  <a:lnTo>
                    <a:pt x="54" y="36"/>
                  </a:lnTo>
                  <a:lnTo>
                    <a:pt x="54" y="54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0" y="12"/>
                  </a:lnTo>
                  <a:lnTo>
                    <a:pt x="60" y="42"/>
                  </a:lnTo>
                  <a:lnTo>
                    <a:pt x="66" y="30"/>
                  </a:lnTo>
                  <a:lnTo>
                    <a:pt x="66" y="72"/>
                  </a:lnTo>
                  <a:lnTo>
                    <a:pt x="66" y="0"/>
                  </a:lnTo>
                  <a:lnTo>
                    <a:pt x="66" y="48"/>
                  </a:lnTo>
                  <a:lnTo>
                    <a:pt x="72" y="36"/>
                  </a:lnTo>
                  <a:lnTo>
                    <a:pt x="72" y="60"/>
                  </a:lnTo>
                  <a:lnTo>
                    <a:pt x="72" y="18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60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18"/>
                  </a:lnTo>
                  <a:lnTo>
                    <a:pt x="84" y="30"/>
                  </a:lnTo>
                  <a:lnTo>
                    <a:pt x="90" y="36"/>
                  </a:lnTo>
                  <a:lnTo>
                    <a:pt x="90" y="66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60"/>
                  </a:lnTo>
                  <a:lnTo>
                    <a:pt x="96" y="18"/>
                  </a:lnTo>
                  <a:lnTo>
                    <a:pt x="96" y="30"/>
                  </a:lnTo>
                  <a:lnTo>
                    <a:pt x="102" y="54"/>
                  </a:lnTo>
                  <a:lnTo>
                    <a:pt x="102" y="6"/>
                  </a:lnTo>
                  <a:lnTo>
                    <a:pt x="102" y="72"/>
                  </a:lnTo>
                  <a:lnTo>
                    <a:pt x="108" y="12"/>
                  </a:lnTo>
                  <a:lnTo>
                    <a:pt x="108" y="60"/>
                  </a:lnTo>
                  <a:lnTo>
                    <a:pt x="108" y="30"/>
                  </a:lnTo>
                  <a:lnTo>
                    <a:pt x="114" y="36"/>
                  </a:lnTo>
                  <a:lnTo>
                    <a:pt x="114" y="54"/>
                  </a:lnTo>
                  <a:lnTo>
                    <a:pt x="114" y="24"/>
                  </a:lnTo>
                  <a:lnTo>
                    <a:pt x="114" y="36"/>
                  </a:lnTo>
                  <a:lnTo>
                    <a:pt x="120" y="42"/>
                  </a:lnTo>
                  <a:lnTo>
                    <a:pt x="120" y="48"/>
                  </a:lnTo>
                  <a:lnTo>
                    <a:pt x="120" y="30"/>
                  </a:lnTo>
                  <a:lnTo>
                    <a:pt x="120" y="36"/>
                  </a:lnTo>
                  <a:lnTo>
                    <a:pt x="126" y="42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42"/>
                  </a:lnTo>
                  <a:lnTo>
                    <a:pt x="132" y="72"/>
                  </a:lnTo>
                  <a:lnTo>
                    <a:pt x="132" y="12"/>
                  </a:lnTo>
                  <a:lnTo>
                    <a:pt x="132" y="54"/>
                  </a:lnTo>
                  <a:lnTo>
                    <a:pt x="138" y="36"/>
                  </a:lnTo>
                  <a:lnTo>
                    <a:pt x="138" y="6"/>
                  </a:lnTo>
                  <a:lnTo>
                    <a:pt x="138" y="84"/>
                  </a:lnTo>
                  <a:lnTo>
                    <a:pt x="144" y="30"/>
                  </a:lnTo>
                  <a:lnTo>
                    <a:pt x="144" y="54"/>
                  </a:lnTo>
                  <a:lnTo>
                    <a:pt x="144" y="6"/>
                  </a:lnTo>
                  <a:lnTo>
                    <a:pt x="144" y="42"/>
                  </a:lnTo>
                  <a:lnTo>
                    <a:pt x="150" y="24"/>
                  </a:lnTo>
                  <a:lnTo>
                    <a:pt x="150" y="54"/>
                  </a:lnTo>
                  <a:lnTo>
                    <a:pt x="150" y="4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56" y="24"/>
                  </a:lnTo>
                  <a:lnTo>
                    <a:pt x="156" y="30"/>
                  </a:lnTo>
                  <a:lnTo>
                    <a:pt x="162" y="48"/>
                  </a:lnTo>
                  <a:lnTo>
                    <a:pt x="162" y="54"/>
                  </a:lnTo>
                  <a:lnTo>
                    <a:pt x="162" y="24"/>
                  </a:lnTo>
                  <a:lnTo>
                    <a:pt x="162" y="36"/>
                  </a:lnTo>
                  <a:lnTo>
                    <a:pt x="168" y="18"/>
                  </a:lnTo>
                  <a:lnTo>
                    <a:pt x="168" y="66"/>
                  </a:lnTo>
                  <a:lnTo>
                    <a:pt x="168" y="36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4" y="30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0"/>
                  </a:lnTo>
                  <a:lnTo>
                    <a:pt x="180" y="18"/>
                  </a:lnTo>
                  <a:lnTo>
                    <a:pt x="180" y="42"/>
                  </a:lnTo>
                  <a:lnTo>
                    <a:pt x="186" y="42"/>
                  </a:lnTo>
                  <a:lnTo>
                    <a:pt x="186" y="60"/>
                  </a:lnTo>
                  <a:lnTo>
                    <a:pt x="186" y="24"/>
                  </a:lnTo>
                  <a:lnTo>
                    <a:pt x="186" y="36"/>
                  </a:lnTo>
                  <a:lnTo>
                    <a:pt x="192" y="42"/>
                  </a:lnTo>
                  <a:lnTo>
                    <a:pt x="192" y="48"/>
                  </a:lnTo>
                  <a:lnTo>
                    <a:pt x="192" y="30"/>
                  </a:lnTo>
                  <a:lnTo>
                    <a:pt x="192" y="42"/>
                  </a:lnTo>
                  <a:lnTo>
                    <a:pt x="198" y="36"/>
                  </a:lnTo>
                  <a:lnTo>
                    <a:pt x="198" y="60"/>
                  </a:lnTo>
                  <a:lnTo>
                    <a:pt x="198" y="18"/>
                  </a:lnTo>
                  <a:lnTo>
                    <a:pt x="198" y="4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2" name="Freeform 72"/>
            <p:cNvSpPr>
              <a:spLocks/>
            </p:cNvSpPr>
            <p:nvPr/>
          </p:nvSpPr>
          <p:spPr bwMode="auto">
            <a:xfrm>
              <a:off x="5486400" y="1543050"/>
              <a:ext cx="333375" cy="209550"/>
            </a:xfrm>
            <a:custGeom>
              <a:avLst/>
              <a:gdLst>
                <a:gd name="T0" fmla="*/ 6 w 210"/>
                <a:gd name="T1" fmla="*/ 48 h 132"/>
                <a:gd name="T2" fmla="*/ 12 w 210"/>
                <a:gd name="T3" fmla="*/ 102 h 132"/>
                <a:gd name="T4" fmla="*/ 18 w 210"/>
                <a:gd name="T5" fmla="*/ 78 h 132"/>
                <a:gd name="T6" fmla="*/ 18 w 210"/>
                <a:gd name="T7" fmla="*/ 78 h 132"/>
                <a:gd name="T8" fmla="*/ 24 w 210"/>
                <a:gd name="T9" fmla="*/ 54 h 132"/>
                <a:gd name="T10" fmla="*/ 30 w 210"/>
                <a:gd name="T11" fmla="*/ 48 h 132"/>
                <a:gd name="T12" fmla="*/ 36 w 210"/>
                <a:gd name="T13" fmla="*/ 84 h 132"/>
                <a:gd name="T14" fmla="*/ 42 w 210"/>
                <a:gd name="T15" fmla="*/ 60 h 132"/>
                <a:gd name="T16" fmla="*/ 48 w 210"/>
                <a:gd name="T17" fmla="*/ 66 h 132"/>
                <a:gd name="T18" fmla="*/ 48 w 210"/>
                <a:gd name="T19" fmla="*/ 66 h 132"/>
                <a:gd name="T20" fmla="*/ 54 w 210"/>
                <a:gd name="T21" fmla="*/ 72 h 132"/>
                <a:gd name="T22" fmla="*/ 60 w 210"/>
                <a:gd name="T23" fmla="*/ 78 h 132"/>
                <a:gd name="T24" fmla="*/ 66 w 210"/>
                <a:gd name="T25" fmla="*/ 60 h 132"/>
                <a:gd name="T26" fmla="*/ 72 w 210"/>
                <a:gd name="T27" fmla="*/ 78 h 132"/>
                <a:gd name="T28" fmla="*/ 78 w 210"/>
                <a:gd name="T29" fmla="*/ 78 h 132"/>
                <a:gd name="T30" fmla="*/ 84 w 210"/>
                <a:gd name="T31" fmla="*/ 84 h 132"/>
                <a:gd name="T32" fmla="*/ 84 w 210"/>
                <a:gd name="T33" fmla="*/ 72 h 132"/>
                <a:gd name="T34" fmla="*/ 90 w 210"/>
                <a:gd name="T35" fmla="*/ 12 h 132"/>
                <a:gd name="T36" fmla="*/ 96 w 210"/>
                <a:gd name="T37" fmla="*/ 90 h 132"/>
                <a:gd name="T38" fmla="*/ 102 w 210"/>
                <a:gd name="T39" fmla="*/ 60 h 132"/>
                <a:gd name="T40" fmla="*/ 102 w 210"/>
                <a:gd name="T41" fmla="*/ 78 h 132"/>
                <a:gd name="T42" fmla="*/ 108 w 210"/>
                <a:gd name="T43" fmla="*/ 54 h 132"/>
                <a:gd name="T44" fmla="*/ 114 w 210"/>
                <a:gd name="T45" fmla="*/ 84 h 132"/>
                <a:gd name="T46" fmla="*/ 120 w 210"/>
                <a:gd name="T47" fmla="*/ 132 h 132"/>
                <a:gd name="T48" fmla="*/ 126 w 210"/>
                <a:gd name="T49" fmla="*/ 78 h 132"/>
                <a:gd name="T50" fmla="*/ 126 w 210"/>
                <a:gd name="T51" fmla="*/ 78 h 132"/>
                <a:gd name="T52" fmla="*/ 132 w 210"/>
                <a:gd name="T53" fmla="*/ 36 h 132"/>
                <a:gd name="T54" fmla="*/ 138 w 210"/>
                <a:gd name="T55" fmla="*/ 84 h 132"/>
                <a:gd name="T56" fmla="*/ 144 w 210"/>
                <a:gd name="T57" fmla="*/ 66 h 132"/>
                <a:gd name="T58" fmla="*/ 150 w 210"/>
                <a:gd name="T59" fmla="*/ 36 h 132"/>
                <a:gd name="T60" fmla="*/ 150 w 210"/>
                <a:gd name="T61" fmla="*/ 60 h 132"/>
                <a:gd name="T62" fmla="*/ 156 w 210"/>
                <a:gd name="T63" fmla="*/ 48 h 132"/>
                <a:gd name="T64" fmla="*/ 162 w 210"/>
                <a:gd name="T65" fmla="*/ 102 h 132"/>
                <a:gd name="T66" fmla="*/ 168 w 210"/>
                <a:gd name="T67" fmla="*/ 84 h 132"/>
                <a:gd name="T68" fmla="*/ 168 w 210"/>
                <a:gd name="T69" fmla="*/ 72 h 132"/>
                <a:gd name="T70" fmla="*/ 174 w 210"/>
                <a:gd name="T71" fmla="*/ 54 h 132"/>
                <a:gd name="T72" fmla="*/ 180 w 210"/>
                <a:gd name="T73" fmla="*/ 102 h 132"/>
                <a:gd name="T74" fmla="*/ 186 w 210"/>
                <a:gd name="T75" fmla="*/ 60 h 132"/>
                <a:gd name="T76" fmla="*/ 186 w 210"/>
                <a:gd name="T77" fmla="*/ 60 h 132"/>
                <a:gd name="T78" fmla="*/ 192 w 210"/>
                <a:gd name="T79" fmla="*/ 24 h 132"/>
                <a:gd name="T80" fmla="*/ 198 w 210"/>
                <a:gd name="T81" fmla="*/ 24 h 132"/>
                <a:gd name="T82" fmla="*/ 204 w 210"/>
                <a:gd name="T83" fmla="*/ 78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32">
                  <a:moveTo>
                    <a:pt x="0" y="72"/>
                  </a:moveTo>
                  <a:lnTo>
                    <a:pt x="6" y="60"/>
                  </a:lnTo>
                  <a:lnTo>
                    <a:pt x="6" y="48"/>
                  </a:lnTo>
                  <a:lnTo>
                    <a:pt x="6" y="102"/>
                  </a:lnTo>
                  <a:lnTo>
                    <a:pt x="12" y="96"/>
                  </a:lnTo>
                  <a:lnTo>
                    <a:pt x="12" y="102"/>
                  </a:lnTo>
                  <a:lnTo>
                    <a:pt x="12" y="36"/>
                  </a:lnTo>
                  <a:lnTo>
                    <a:pt x="12" y="72"/>
                  </a:lnTo>
                  <a:lnTo>
                    <a:pt x="18" y="78"/>
                  </a:lnTo>
                  <a:lnTo>
                    <a:pt x="18" y="114"/>
                  </a:lnTo>
                  <a:lnTo>
                    <a:pt x="18" y="24"/>
                  </a:lnTo>
                  <a:lnTo>
                    <a:pt x="18" y="78"/>
                  </a:lnTo>
                  <a:lnTo>
                    <a:pt x="24" y="60"/>
                  </a:lnTo>
                  <a:lnTo>
                    <a:pt x="24" y="84"/>
                  </a:lnTo>
                  <a:lnTo>
                    <a:pt x="24" y="54"/>
                  </a:lnTo>
                  <a:lnTo>
                    <a:pt x="24" y="66"/>
                  </a:lnTo>
                  <a:lnTo>
                    <a:pt x="30" y="84"/>
                  </a:lnTo>
                  <a:lnTo>
                    <a:pt x="30" y="48"/>
                  </a:lnTo>
                  <a:lnTo>
                    <a:pt x="30" y="60"/>
                  </a:lnTo>
                  <a:lnTo>
                    <a:pt x="36" y="78"/>
                  </a:lnTo>
                  <a:lnTo>
                    <a:pt x="36" y="84"/>
                  </a:lnTo>
                  <a:lnTo>
                    <a:pt x="36" y="54"/>
                  </a:lnTo>
                  <a:lnTo>
                    <a:pt x="36" y="66"/>
                  </a:lnTo>
                  <a:lnTo>
                    <a:pt x="42" y="60"/>
                  </a:lnTo>
                  <a:lnTo>
                    <a:pt x="42" y="60"/>
                  </a:lnTo>
                  <a:lnTo>
                    <a:pt x="42" y="78"/>
                  </a:lnTo>
                  <a:lnTo>
                    <a:pt x="48" y="66"/>
                  </a:lnTo>
                  <a:lnTo>
                    <a:pt x="48" y="84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54" y="90"/>
                  </a:lnTo>
                  <a:lnTo>
                    <a:pt x="54" y="48"/>
                  </a:lnTo>
                  <a:lnTo>
                    <a:pt x="54" y="72"/>
                  </a:lnTo>
                  <a:lnTo>
                    <a:pt x="60" y="54"/>
                  </a:lnTo>
                  <a:lnTo>
                    <a:pt x="60" y="84"/>
                  </a:lnTo>
                  <a:lnTo>
                    <a:pt x="60" y="78"/>
                  </a:lnTo>
                  <a:lnTo>
                    <a:pt x="66" y="72"/>
                  </a:lnTo>
                  <a:lnTo>
                    <a:pt x="66" y="78"/>
                  </a:lnTo>
                  <a:lnTo>
                    <a:pt x="66" y="60"/>
                  </a:lnTo>
                  <a:lnTo>
                    <a:pt x="66" y="66"/>
                  </a:lnTo>
                  <a:lnTo>
                    <a:pt x="72" y="60"/>
                  </a:lnTo>
                  <a:lnTo>
                    <a:pt x="72" y="78"/>
                  </a:lnTo>
                  <a:lnTo>
                    <a:pt x="72" y="66"/>
                  </a:lnTo>
                  <a:lnTo>
                    <a:pt x="78" y="72"/>
                  </a:lnTo>
                  <a:lnTo>
                    <a:pt x="78" y="78"/>
                  </a:lnTo>
                  <a:lnTo>
                    <a:pt x="78" y="60"/>
                  </a:lnTo>
                  <a:lnTo>
                    <a:pt x="78" y="66"/>
                  </a:lnTo>
                  <a:lnTo>
                    <a:pt x="84" y="84"/>
                  </a:lnTo>
                  <a:lnTo>
                    <a:pt x="84" y="90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90" y="78"/>
                  </a:lnTo>
                  <a:lnTo>
                    <a:pt x="90" y="132"/>
                  </a:lnTo>
                  <a:lnTo>
                    <a:pt x="90" y="12"/>
                  </a:lnTo>
                  <a:lnTo>
                    <a:pt x="90" y="84"/>
                  </a:lnTo>
                  <a:lnTo>
                    <a:pt x="96" y="54"/>
                  </a:lnTo>
                  <a:lnTo>
                    <a:pt x="96" y="90"/>
                  </a:lnTo>
                  <a:lnTo>
                    <a:pt x="96" y="48"/>
                  </a:lnTo>
                  <a:lnTo>
                    <a:pt x="96" y="72"/>
                  </a:lnTo>
                  <a:lnTo>
                    <a:pt x="102" y="60"/>
                  </a:lnTo>
                  <a:lnTo>
                    <a:pt x="102" y="90"/>
                  </a:lnTo>
                  <a:lnTo>
                    <a:pt x="102" y="54"/>
                  </a:lnTo>
                  <a:lnTo>
                    <a:pt x="102" y="78"/>
                  </a:lnTo>
                  <a:lnTo>
                    <a:pt x="108" y="78"/>
                  </a:lnTo>
                  <a:lnTo>
                    <a:pt x="108" y="84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14" y="54"/>
                  </a:lnTo>
                  <a:lnTo>
                    <a:pt x="114" y="84"/>
                  </a:lnTo>
                  <a:lnTo>
                    <a:pt x="114" y="60"/>
                  </a:lnTo>
                  <a:lnTo>
                    <a:pt x="120" y="90"/>
                  </a:lnTo>
                  <a:lnTo>
                    <a:pt x="120" y="132"/>
                  </a:lnTo>
                  <a:lnTo>
                    <a:pt x="120" y="0"/>
                  </a:lnTo>
                  <a:lnTo>
                    <a:pt x="120" y="60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6" y="54"/>
                  </a:lnTo>
                  <a:lnTo>
                    <a:pt x="126" y="78"/>
                  </a:lnTo>
                  <a:lnTo>
                    <a:pt x="132" y="84"/>
                  </a:lnTo>
                  <a:lnTo>
                    <a:pt x="132" y="96"/>
                  </a:lnTo>
                  <a:lnTo>
                    <a:pt x="132" y="36"/>
                  </a:lnTo>
                  <a:lnTo>
                    <a:pt x="132" y="72"/>
                  </a:lnTo>
                  <a:lnTo>
                    <a:pt x="138" y="78"/>
                  </a:lnTo>
                  <a:lnTo>
                    <a:pt x="138" y="84"/>
                  </a:lnTo>
                  <a:lnTo>
                    <a:pt x="138" y="54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48"/>
                  </a:lnTo>
                  <a:lnTo>
                    <a:pt x="150" y="36"/>
                  </a:lnTo>
                  <a:lnTo>
                    <a:pt x="150" y="114"/>
                  </a:lnTo>
                  <a:lnTo>
                    <a:pt x="150" y="24"/>
                  </a:lnTo>
                  <a:lnTo>
                    <a:pt x="150" y="60"/>
                  </a:lnTo>
                  <a:lnTo>
                    <a:pt x="156" y="78"/>
                  </a:lnTo>
                  <a:lnTo>
                    <a:pt x="156" y="84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62" y="60"/>
                  </a:lnTo>
                  <a:lnTo>
                    <a:pt x="162" y="102"/>
                  </a:lnTo>
                  <a:lnTo>
                    <a:pt x="162" y="30"/>
                  </a:lnTo>
                  <a:lnTo>
                    <a:pt x="162" y="54"/>
                  </a:lnTo>
                  <a:lnTo>
                    <a:pt x="168" y="84"/>
                  </a:lnTo>
                  <a:lnTo>
                    <a:pt x="168" y="90"/>
                  </a:lnTo>
                  <a:lnTo>
                    <a:pt x="168" y="48"/>
                  </a:lnTo>
                  <a:lnTo>
                    <a:pt x="168" y="72"/>
                  </a:lnTo>
                  <a:lnTo>
                    <a:pt x="174" y="60"/>
                  </a:lnTo>
                  <a:lnTo>
                    <a:pt x="174" y="84"/>
                  </a:lnTo>
                  <a:lnTo>
                    <a:pt x="174" y="54"/>
                  </a:lnTo>
                  <a:lnTo>
                    <a:pt x="174" y="72"/>
                  </a:lnTo>
                  <a:lnTo>
                    <a:pt x="180" y="66"/>
                  </a:lnTo>
                  <a:lnTo>
                    <a:pt x="180" y="102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60"/>
                  </a:lnTo>
                  <a:lnTo>
                    <a:pt x="186" y="84"/>
                  </a:lnTo>
                  <a:lnTo>
                    <a:pt x="186" y="54"/>
                  </a:lnTo>
                  <a:lnTo>
                    <a:pt x="186" y="60"/>
                  </a:lnTo>
                  <a:lnTo>
                    <a:pt x="192" y="66"/>
                  </a:lnTo>
                  <a:lnTo>
                    <a:pt x="192" y="96"/>
                  </a:lnTo>
                  <a:lnTo>
                    <a:pt x="192" y="24"/>
                  </a:lnTo>
                  <a:lnTo>
                    <a:pt x="192" y="72"/>
                  </a:lnTo>
                  <a:lnTo>
                    <a:pt x="198" y="114"/>
                  </a:lnTo>
                  <a:lnTo>
                    <a:pt x="198" y="24"/>
                  </a:lnTo>
                  <a:lnTo>
                    <a:pt x="198" y="54"/>
                  </a:lnTo>
                  <a:lnTo>
                    <a:pt x="204" y="60"/>
                  </a:lnTo>
                  <a:lnTo>
                    <a:pt x="204" y="78"/>
                  </a:lnTo>
                  <a:lnTo>
                    <a:pt x="204" y="66"/>
                  </a:lnTo>
                  <a:lnTo>
                    <a:pt x="210" y="72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3" name="Freeform 73"/>
            <p:cNvSpPr>
              <a:spLocks/>
            </p:cNvSpPr>
            <p:nvPr/>
          </p:nvSpPr>
          <p:spPr bwMode="auto">
            <a:xfrm>
              <a:off x="5819775" y="1571625"/>
              <a:ext cx="333375" cy="171450"/>
            </a:xfrm>
            <a:custGeom>
              <a:avLst/>
              <a:gdLst>
                <a:gd name="T0" fmla="*/ 0 w 210"/>
                <a:gd name="T1" fmla="*/ 36 h 108"/>
                <a:gd name="T2" fmla="*/ 6 w 210"/>
                <a:gd name="T3" fmla="*/ 84 h 108"/>
                <a:gd name="T4" fmla="*/ 12 w 210"/>
                <a:gd name="T5" fmla="*/ 24 h 108"/>
                <a:gd name="T6" fmla="*/ 18 w 210"/>
                <a:gd name="T7" fmla="*/ 54 h 108"/>
                <a:gd name="T8" fmla="*/ 24 w 210"/>
                <a:gd name="T9" fmla="*/ 48 h 108"/>
                <a:gd name="T10" fmla="*/ 24 w 210"/>
                <a:gd name="T11" fmla="*/ 48 h 108"/>
                <a:gd name="T12" fmla="*/ 30 w 210"/>
                <a:gd name="T13" fmla="*/ 30 h 108"/>
                <a:gd name="T14" fmla="*/ 36 w 210"/>
                <a:gd name="T15" fmla="*/ 24 h 108"/>
                <a:gd name="T16" fmla="*/ 42 w 210"/>
                <a:gd name="T17" fmla="*/ 60 h 108"/>
                <a:gd name="T18" fmla="*/ 48 w 210"/>
                <a:gd name="T19" fmla="*/ 54 h 108"/>
                <a:gd name="T20" fmla="*/ 48 w 210"/>
                <a:gd name="T21" fmla="*/ 66 h 108"/>
                <a:gd name="T22" fmla="*/ 54 w 210"/>
                <a:gd name="T23" fmla="*/ 24 h 108"/>
                <a:gd name="T24" fmla="*/ 60 w 210"/>
                <a:gd name="T25" fmla="*/ 84 h 108"/>
                <a:gd name="T26" fmla="*/ 66 w 210"/>
                <a:gd name="T27" fmla="*/ 78 h 108"/>
                <a:gd name="T28" fmla="*/ 72 w 210"/>
                <a:gd name="T29" fmla="*/ 54 h 108"/>
                <a:gd name="T30" fmla="*/ 72 w 210"/>
                <a:gd name="T31" fmla="*/ 54 h 108"/>
                <a:gd name="T32" fmla="*/ 78 w 210"/>
                <a:gd name="T33" fmla="*/ 36 h 108"/>
                <a:gd name="T34" fmla="*/ 84 w 210"/>
                <a:gd name="T35" fmla="*/ 78 h 108"/>
                <a:gd name="T36" fmla="*/ 90 w 210"/>
                <a:gd name="T37" fmla="*/ 30 h 108"/>
                <a:gd name="T38" fmla="*/ 96 w 210"/>
                <a:gd name="T39" fmla="*/ 54 h 108"/>
                <a:gd name="T40" fmla="*/ 96 w 210"/>
                <a:gd name="T41" fmla="*/ 48 h 108"/>
                <a:gd name="T42" fmla="*/ 102 w 210"/>
                <a:gd name="T43" fmla="*/ 42 h 108"/>
                <a:gd name="T44" fmla="*/ 108 w 210"/>
                <a:gd name="T45" fmla="*/ 66 h 108"/>
                <a:gd name="T46" fmla="*/ 114 w 210"/>
                <a:gd name="T47" fmla="*/ 36 h 108"/>
                <a:gd name="T48" fmla="*/ 120 w 210"/>
                <a:gd name="T49" fmla="*/ 42 h 108"/>
                <a:gd name="T50" fmla="*/ 120 w 210"/>
                <a:gd name="T51" fmla="*/ 60 h 108"/>
                <a:gd name="T52" fmla="*/ 126 w 210"/>
                <a:gd name="T53" fmla="*/ 66 h 108"/>
                <a:gd name="T54" fmla="*/ 132 w 210"/>
                <a:gd name="T55" fmla="*/ 0 h 108"/>
                <a:gd name="T56" fmla="*/ 138 w 210"/>
                <a:gd name="T57" fmla="*/ 90 h 108"/>
                <a:gd name="T58" fmla="*/ 144 w 210"/>
                <a:gd name="T59" fmla="*/ 42 h 108"/>
                <a:gd name="T60" fmla="*/ 150 w 210"/>
                <a:gd name="T61" fmla="*/ 54 h 108"/>
                <a:gd name="T62" fmla="*/ 156 w 210"/>
                <a:gd name="T63" fmla="*/ 48 h 108"/>
                <a:gd name="T64" fmla="*/ 156 w 210"/>
                <a:gd name="T65" fmla="*/ 48 h 108"/>
                <a:gd name="T66" fmla="*/ 162 w 210"/>
                <a:gd name="T67" fmla="*/ 30 h 108"/>
                <a:gd name="T68" fmla="*/ 168 w 210"/>
                <a:gd name="T69" fmla="*/ 6 h 108"/>
                <a:gd name="T70" fmla="*/ 174 w 210"/>
                <a:gd name="T71" fmla="*/ 96 h 108"/>
                <a:gd name="T72" fmla="*/ 180 w 210"/>
                <a:gd name="T73" fmla="*/ 84 h 108"/>
                <a:gd name="T74" fmla="*/ 186 w 210"/>
                <a:gd name="T75" fmla="*/ 72 h 108"/>
                <a:gd name="T76" fmla="*/ 192 w 210"/>
                <a:gd name="T77" fmla="*/ 42 h 108"/>
                <a:gd name="T78" fmla="*/ 192 w 210"/>
                <a:gd name="T79" fmla="*/ 54 h 108"/>
                <a:gd name="T80" fmla="*/ 198 w 210"/>
                <a:gd name="T81" fmla="*/ 18 h 108"/>
                <a:gd name="T82" fmla="*/ 204 w 210"/>
                <a:gd name="T83" fmla="*/ 3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8">
                  <a:moveTo>
                    <a:pt x="0" y="54"/>
                  </a:moveTo>
                  <a:lnTo>
                    <a:pt x="0" y="66"/>
                  </a:lnTo>
                  <a:lnTo>
                    <a:pt x="0" y="36"/>
                  </a:lnTo>
                  <a:lnTo>
                    <a:pt x="0" y="42"/>
                  </a:lnTo>
                  <a:lnTo>
                    <a:pt x="6" y="54"/>
                  </a:lnTo>
                  <a:lnTo>
                    <a:pt x="6" y="84"/>
                  </a:lnTo>
                  <a:lnTo>
                    <a:pt x="6" y="18"/>
                  </a:lnTo>
                  <a:lnTo>
                    <a:pt x="6" y="72"/>
                  </a:lnTo>
                  <a:lnTo>
                    <a:pt x="12" y="24"/>
                  </a:lnTo>
                  <a:lnTo>
                    <a:pt x="12" y="72"/>
                  </a:lnTo>
                  <a:lnTo>
                    <a:pt x="12" y="42"/>
                  </a:lnTo>
                  <a:lnTo>
                    <a:pt x="18" y="54"/>
                  </a:lnTo>
                  <a:lnTo>
                    <a:pt x="18" y="36"/>
                  </a:lnTo>
                  <a:lnTo>
                    <a:pt x="18" y="72"/>
                  </a:lnTo>
                  <a:lnTo>
                    <a:pt x="24" y="48"/>
                  </a:lnTo>
                  <a:lnTo>
                    <a:pt x="24" y="72"/>
                  </a:lnTo>
                  <a:lnTo>
                    <a:pt x="24" y="36"/>
                  </a:lnTo>
                  <a:lnTo>
                    <a:pt x="24" y="48"/>
                  </a:lnTo>
                  <a:lnTo>
                    <a:pt x="30" y="54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24"/>
                  </a:lnTo>
                  <a:lnTo>
                    <a:pt x="36" y="78"/>
                  </a:lnTo>
                  <a:lnTo>
                    <a:pt x="42" y="48"/>
                  </a:lnTo>
                  <a:lnTo>
                    <a:pt x="42" y="60"/>
                  </a:lnTo>
                  <a:lnTo>
                    <a:pt x="42" y="36"/>
                  </a:lnTo>
                  <a:lnTo>
                    <a:pt x="42" y="48"/>
                  </a:lnTo>
                  <a:lnTo>
                    <a:pt x="48" y="54"/>
                  </a:lnTo>
                  <a:lnTo>
                    <a:pt x="48" y="84"/>
                  </a:lnTo>
                  <a:lnTo>
                    <a:pt x="48" y="30"/>
                  </a:lnTo>
                  <a:lnTo>
                    <a:pt x="48" y="66"/>
                  </a:lnTo>
                  <a:lnTo>
                    <a:pt x="54" y="54"/>
                  </a:lnTo>
                  <a:lnTo>
                    <a:pt x="54" y="72"/>
                  </a:lnTo>
                  <a:lnTo>
                    <a:pt x="54" y="24"/>
                  </a:lnTo>
                  <a:lnTo>
                    <a:pt x="54" y="42"/>
                  </a:lnTo>
                  <a:lnTo>
                    <a:pt x="60" y="60"/>
                  </a:lnTo>
                  <a:lnTo>
                    <a:pt x="60" y="84"/>
                  </a:lnTo>
                  <a:lnTo>
                    <a:pt x="60" y="24"/>
                  </a:lnTo>
                  <a:lnTo>
                    <a:pt x="60" y="60"/>
                  </a:lnTo>
                  <a:lnTo>
                    <a:pt x="66" y="78"/>
                  </a:lnTo>
                  <a:lnTo>
                    <a:pt x="66" y="18"/>
                  </a:lnTo>
                  <a:lnTo>
                    <a:pt x="66" y="42"/>
                  </a:lnTo>
                  <a:lnTo>
                    <a:pt x="72" y="54"/>
                  </a:lnTo>
                  <a:lnTo>
                    <a:pt x="72" y="66"/>
                  </a:lnTo>
                  <a:lnTo>
                    <a:pt x="72" y="36"/>
                  </a:lnTo>
                  <a:lnTo>
                    <a:pt x="72" y="54"/>
                  </a:lnTo>
                  <a:lnTo>
                    <a:pt x="78" y="48"/>
                  </a:lnTo>
                  <a:lnTo>
                    <a:pt x="78" y="72"/>
                  </a:lnTo>
                  <a:lnTo>
                    <a:pt x="78" y="36"/>
                  </a:lnTo>
                  <a:lnTo>
                    <a:pt x="78" y="54"/>
                  </a:lnTo>
                  <a:lnTo>
                    <a:pt x="84" y="60"/>
                  </a:lnTo>
                  <a:lnTo>
                    <a:pt x="84" y="78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30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6" y="54"/>
                  </a:lnTo>
                  <a:lnTo>
                    <a:pt x="96" y="72"/>
                  </a:lnTo>
                  <a:lnTo>
                    <a:pt x="96" y="36"/>
                  </a:lnTo>
                  <a:lnTo>
                    <a:pt x="96" y="48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66"/>
                  </a:lnTo>
                  <a:lnTo>
                    <a:pt x="108" y="30"/>
                  </a:lnTo>
                  <a:lnTo>
                    <a:pt x="108" y="48"/>
                  </a:lnTo>
                  <a:lnTo>
                    <a:pt x="114" y="36"/>
                  </a:lnTo>
                  <a:lnTo>
                    <a:pt x="114" y="66"/>
                  </a:lnTo>
                  <a:lnTo>
                    <a:pt x="114" y="30"/>
                  </a:lnTo>
                  <a:lnTo>
                    <a:pt x="120" y="42"/>
                  </a:lnTo>
                  <a:lnTo>
                    <a:pt x="120" y="78"/>
                  </a:lnTo>
                  <a:lnTo>
                    <a:pt x="120" y="24"/>
                  </a:lnTo>
                  <a:lnTo>
                    <a:pt x="120" y="60"/>
                  </a:lnTo>
                  <a:lnTo>
                    <a:pt x="126" y="24"/>
                  </a:lnTo>
                  <a:lnTo>
                    <a:pt x="126" y="78"/>
                  </a:lnTo>
                  <a:lnTo>
                    <a:pt x="126" y="66"/>
                  </a:lnTo>
                  <a:lnTo>
                    <a:pt x="132" y="36"/>
                  </a:lnTo>
                  <a:lnTo>
                    <a:pt x="132" y="108"/>
                  </a:lnTo>
                  <a:lnTo>
                    <a:pt x="132" y="0"/>
                  </a:lnTo>
                  <a:lnTo>
                    <a:pt x="132" y="18"/>
                  </a:lnTo>
                  <a:lnTo>
                    <a:pt x="138" y="36"/>
                  </a:lnTo>
                  <a:lnTo>
                    <a:pt x="138" y="90"/>
                  </a:lnTo>
                  <a:lnTo>
                    <a:pt x="138" y="12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42"/>
                  </a:lnTo>
                  <a:lnTo>
                    <a:pt x="150" y="54"/>
                  </a:lnTo>
                  <a:lnTo>
                    <a:pt x="150" y="36"/>
                  </a:lnTo>
                  <a:lnTo>
                    <a:pt x="150" y="72"/>
                  </a:lnTo>
                  <a:lnTo>
                    <a:pt x="156" y="48"/>
                  </a:lnTo>
                  <a:lnTo>
                    <a:pt x="156" y="66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62" y="48"/>
                  </a:lnTo>
                  <a:lnTo>
                    <a:pt x="162" y="72"/>
                  </a:lnTo>
                  <a:lnTo>
                    <a:pt x="162" y="30"/>
                  </a:lnTo>
                  <a:lnTo>
                    <a:pt x="162" y="60"/>
                  </a:lnTo>
                  <a:lnTo>
                    <a:pt x="168" y="48"/>
                  </a:lnTo>
                  <a:lnTo>
                    <a:pt x="168" y="6"/>
                  </a:lnTo>
                  <a:lnTo>
                    <a:pt x="168" y="84"/>
                  </a:lnTo>
                  <a:lnTo>
                    <a:pt x="174" y="78"/>
                  </a:lnTo>
                  <a:lnTo>
                    <a:pt x="174" y="96"/>
                  </a:lnTo>
                  <a:lnTo>
                    <a:pt x="174" y="0"/>
                  </a:lnTo>
                  <a:lnTo>
                    <a:pt x="180" y="48"/>
                  </a:lnTo>
                  <a:lnTo>
                    <a:pt x="180" y="84"/>
                  </a:lnTo>
                  <a:lnTo>
                    <a:pt x="180" y="36"/>
                  </a:lnTo>
                  <a:lnTo>
                    <a:pt x="180" y="54"/>
                  </a:lnTo>
                  <a:lnTo>
                    <a:pt x="186" y="72"/>
                  </a:lnTo>
                  <a:lnTo>
                    <a:pt x="186" y="36"/>
                  </a:lnTo>
                  <a:lnTo>
                    <a:pt x="186" y="48"/>
                  </a:lnTo>
                  <a:lnTo>
                    <a:pt x="192" y="42"/>
                  </a:lnTo>
                  <a:lnTo>
                    <a:pt x="192" y="66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84"/>
                  </a:lnTo>
                  <a:lnTo>
                    <a:pt x="198" y="18"/>
                  </a:lnTo>
                  <a:lnTo>
                    <a:pt x="198" y="48"/>
                  </a:lnTo>
                  <a:lnTo>
                    <a:pt x="204" y="7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0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4" name="Freeform 74"/>
            <p:cNvSpPr>
              <a:spLocks/>
            </p:cNvSpPr>
            <p:nvPr/>
          </p:nvSpPr>
          <p:spPr bwMode="auto">
            <a:xfrm>
              <a:off x="6153150" y="1552575"/>
              <a:ext cx="304800" cy="200025"/>
            </a:xfrm>
            <a:custGeom>
              <a:avLst/>
              <a:gdLst>
                <a:gd name="T0" fmla="*/ 0 w 192"/>
                <a:gd name="T1" fmla="*/ 36 h 126"/>
                <a:gd name="T2" fmla="*/ 6 w 192"/>
                <a:gd name="T3" fmla="*/ 48 h 126"/>
                <a:gd name="T4" fmla="*/ 12 w 192"/>
                <a:gd name="T5" fmla="*/ 84 h 126"/>
                <a:gd name="T6" fmla="*/ 18 w 192"/>
                <a:gd name="T7" fmla="*/ 78 h 126"/>
                <a:gd name="T8" fmla="*/ 18 w 192"/>
                <a:gd name="T9" fmla="*/ 48 h 126"/>
                <a:gd name="T10" fmla="*/ 24 w 192"/>
                <a:gd name="T11" fmla="*/ 30 h 126"/>
                <a:gd name="T12" fmla="*/ 30 w 192"/>
                <a:gd name="T13" fmla="*/ 78 h 126"/>
                <a:gd name="T14" fmla="*/ 36 w 192"/>
                <a:gd name="T15" fmla="*/ 54 h 126"/>
                <a:gd name="T16" fmla="*/ 36 w 192"/>
                <a:gd name="T17" fmla="*/ 72 h 126"/>
                <a:gd name="T18" fmla="*/ 42 w 192"/>
                <a:gd name="T19" fmla="*/ 30 h 126"/>
                <a:gd name="T20" fmla="*/ 48 w 192"/>
                <a:gd name="T21" fmla="*/ 42 h 126"/>
                <a:gd name="T22" fmla="*/ 54 w 192"/>
                <a:gd name="T23" fmla="*/ 72 h 126"/>
                <a:gd name="T24" fmla="*/ 60 w 192"/>
                <a:gd name="T25" fmla="*/ 42 h 126"/>
                <a:gd name="T26" fmla="*/ 60 w 192"/>
                <a:gd name="T27" fmla="*/ 78 h 126"/>
                <a:gd name="T28" fmla="*/ 66 w 192"/>
                <a:gd name="T29" fmla="*/ 36 h 126"/>
                <a:gd name="T30" fmla="*/ 72 w 192"/>
                <a:gd name="T31" fmla="*/ 78 h 126"/>
                <a:gd name="T32" fmla="*/ 78 w 192"/>
                <a:gd name="T33" fmla="*/ 48 h 126"/>
                <a:gd name="T34" fmla="*/ 78 w 192"/>
                <a:gd name="T35" fmla="*/ 78 h 126"/>
                <a:gd name="T36" fmla="*/ 84 w 192"/>
                <a:gd name="T37" fmla="*/ 48 h 126"/>
                <a:gd name="T38" fmla="*/ 90 w 192"/>
                <a:gd name="T39" fmla="*/ 42 h 126"/>
                <a:gd name="T40" fmla="*/ 96 w 192"/>
                <a:gd name="T41" fmla="*/ 78 h 126"/>
                <a:gd name="T42" fmla="*/ 102 w 192"/>
                <a:gd name="T43" fmla="*/ 84 h 126"/>
                <a:gd name="T44" fmla="*/ 102 w 192"/>
                <a:gd name="T45" fmla="*/ 48 h 126"/>
                <a:gd name="T46" fmla="*/ 108 w 192"/>
                <a:gd name="T47" fmla="*/ 0 h 126"/>
                <a:gd name="T48" fmla="*/ 114 w 192"/>
                <a:gd name="T49" fmla="*/ 120 h 126"/>
                <a:gd name="T50" fmla="*/ 120 w 192"/>
                <a:gd name="T51" fmla="*/ 96 h 126"/>
                <a:gd name="T52" fmla="*/ 126 w 192"/>
                <a:gd name="T53" fmla="*/ 78 h 126"/>
                <a:gd name="T54" fmla="*/ 126 w 192"/>
                <a:gd name="T55" fmla="*/ 42 h 126"/>
                <a:gd name="T56" fmla="*/ 132 w 192"/>
                <a:gd name="T57" fmla="*/ 54 h 126"/>
                <a:gd name="T58" fmla="*/ 138 w 192"/>
                <a:gd name="T59" fmla="*/ 84 h 126"/>
                <a:gd name="T60" fmla="*/ 144 w 192"/>
                <a:gd name="T61" fmla="*/ 66 h 126"/>
                <a:gd name="T62" fmla="*/ 144 w 192"/>
                <a:gd name="T63" fmla="*/ 72 h 126"/>
                <a:gd name="T64" fmla="*/ 150 w 192"/>
                <a:gd name="T65" fmla="*/ 48 h 126"/>
                <a:gd name="T66" fmla="*/ 156 w 192"/>
                <a:gd name="T67" fmla="*/ 96 h 126"/>
                <a:gd name="T68" fmla="*/ 162 w 192"/>
                <a:gd name="T69" fmla="*/ 60 h 126"/>
                <a:gd name="T70" fmla="*/ 162 w 192"/>
                <a:gd name="T71" fmla="*/ 60 h 126"/>
                <a:gd name="T72" fmla="*/ 168 w 192"/>
                <a:gd name="T73" fmla="*/ 42 h 126"/>
                <a:gd name="T74" fmla="*/ 174 w 192"/>
                <a:gd name="T75" fmla="*/ 84 h 126"/>
                <a:gd name="T76" fmla="*/ 180 w 192"/>
                <a:gd name="T77" fmla="*/ 54 h 126"/>
                <a:gd name="T78" fmla="*/ 180 w 192"/>
                <a:gd name="T79" fmla="*/ 72 h 126"/>
                <a:gd name="T80" fmla="*/ 186 w 192"/>
                <a:gd name="T81" fmla="*/ 18 h 126"/>
                <a:gd name="T82" fmla="*/ 192 w 192"/>
                <a:gd name="T83" fmla="*/ 9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2" h="126">
                  <a:moveTo>
                    <a:pt x="0" y="42"/>
                  </a:moveTo>
                  <a:lnTo>
                    <a:pt x="0" y="90"/>
                  </a:lnTo>
                  <a:lnTo>
                    <a:pt x="0" y="36"/>
                  </a:lnTo>
                  <a:lnTo>
                    <a:pt x="0" y="60"/>
                  </a:lnTo>
                  <a:lnTo>
                    <a:pt x="6" y="84"/>
                  </a:lnTo>
                  <a:lnTo>
                    <a:pt x="6" y="48"/>
                  </a:lnTo>
                  <a:lnTo>
                    <a:pt x="6" y="60"/>
                  </a:lnTo>
                  <a:lnTo>
                    <a:pt x="12" y="66"/>
                  </a:lnTo>
                  <a:lnTo>
                    <a:pt x="12" y="84"/>
                  </a:lnTo>
                  <a:lnTo>
                    <a:pt x="12" y="42"/>
                  </a:lnTo>
                  <a:lnTo>
                    <a:pt x="12" y="48"/>
                  </a:lnTo>
                  <a:lnTo>
                    <a:pt x="18" y="78"/>
                  </a:lnTo>
                  <a:lnTo>
                    <a:pt x="18" y="90"/>
                  </a:lnTo>
                  <a:lnTo>
                    <a:pt x="18" y="42"/>
                  </a:lnTo>
                  <a:lnTo>
                    <a:pt x="18" y="48"/>
                  </a:lnTo>
                  <a:lnTo>
                    <a:pt x="24" y="42"/>
                  </a:lnTo>
                  <a:lnTo>
                    <a:pt x="24" y="90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60"/>
                  </a:lnTo>
                  <a:lnTo>
                    <a:pt x="30" y="78"/>
                  </a:lnTo>
                  <a:lnTo>
                    <a:pt x="30" y="54"/>
                  </a:lnTo>
                  <a:lnTo>
                    <a:pt x="30" y="54"/>
                  </a:lnTo>
                  <a:lnTo>
                    <a:pt x="36" y="54"/>
                  </a:lnTo>
                  <a:lnTo>
                    <a:pt x="36" y="102"/>
                  </a:lnTo>
                  <a:lnTo>
                    <a:pt x="36" y="30"/>
                  </a:lnTo>
                  <a:lnTo>
                    <a:pt x="36" y="72"/>
                  </a:lnTo>
                  <a:lnTo>
                    <a:pt x="42" y="42"/>
                  </a:lnTo>
                  <a:lnTo>
                    <a:pt x="42" y="90"/>
                  </a:lnTo>
                  <a:lnTo>
                    <a:pt x="42" y="30"/>
                  </a:lnTo>
                  <a:lnTo>
                    <a:pt x="48" y="54"/>
                  </a:lnTo>
                  <a:lnTo>
                    <a:pt x="48" y="96"/>
                  </a:lnTo>
                  <a:lnTo>
                    <a:pt x="48" y="42"/>
                  </a:lnTo>
                  <a:lnTo>
                    <a:pt x="48" y="72"/>
                  </a:lnTo>
                  <a:lnTo>
                    <a:pt x="54" y="72"/>
                  </a:lnTo>
                  <a:lnTo>
                    <a:pt x="54" y="72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60" y="42"/>
                  </a:lnTo>
                  <a:lnTo>
                    <a:pt x="60" y="96"/>
                  </a:lnTo>
                  <a:lnTo>
                    <a:pt x="60" y="36"/>
                  </a:lnTo>
                  <a:lnTo>
                    <a:pt x="60" y="78"/>
                  </a:lnTo>
                  <a:lnTo>
                    <a:pt x="66" y="60"/>
                  </a:lnTo>
                  <a:lnTo>
                    <a:pt x="66" y="90"/>
                  </a:lnTo>
                  <a:lnTo>
                    <a:pt x="66" y="36"/>
                  </a:lnTo>
                  <a:lnTo>
                    <a:pt x="66" y="72"/>
                  </a:lnTo>
                  <a:lnTo>
                    <a:pt x="72" y="54"/>
                  </a:lnTo>
                  <a:lnTo>
                    <a:pt x="72" y="78"/>
                  </a:lnTo>
                  <a:lnTo>
                    <a:pt x="72" y="42"/>
                  </a:lnTo>
                  <a:lnTo>
                    <a:pt x="72" y="78"/>
                  </a:lnTo>
                  <a:lnTo>
                    <a:pt x="78" y="48"/>
                  </a:lnTo>
                  <a:lnTo>
                    <a:pt x="78" y="84"/>
                  </a:lnTo>
                  <a:lnTo>
                    <a:pt x="78" y="48"/>
                  </a:lnTo>
                  <a:lnTo>
                    <a:pt x="78" y="78"/>
                  </a:lnTo>
                  <a:lnTo>
                    <a:pt x="84" y="72"/>
                  </a:lnTo>
                  <a:lnTo>
                    <a:pt x="84" y="90"/>
                  </a:lnTo>
                  <a:lnTo>
                    <a:pt x="84" y="48"/>
                  </a:lnTo>
                  <a:lnTo>
                    <a:pt x="90" y="66"/>
                  </a:lnTo>
                  <a:lnTo>
                    <a:pt x="90" y="84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6" y="54"/>
                  </a:lnTo>
                  <a:lnTo>
                    <a:pt x="96" y="78"/>
                  </a:lnTo>
                  <a:lnTo>
                    <a:pt x="96" y="42"/>
                  </a:lnTo>
                  <a:lnTo>
                    <a:pt x="96" y="54"/>
                  </a:lnTo>
                  <a:lnTo>
                    <a:pt x="102" y="84"/>
                  </a:lnTo>
                  <a:lnTo>
                    <a:pt x="102" y="84"/>
                  </a:lnTo>
                  <a:lnTo>
                    <a:pt x="102" y="42"/>
                  </a:lnTo>
                  <a:lnTo>
                    <a:pt x="102" y="48"/>
                  </a:lnTo>
                  <a:lnTo>
                    <a:pt x="108" y="60"/>
                  </a:lnTo>
                  <a:lnTo>
                    <a:pt x="108" y="126"/>
                  </a:lnTo>
                  <a:lnTo>
                    <a:pt x="108" y="0"/>
                  </a:lnTo>
                  <a:lnTo>
                    <a:pt x="108" y="54"/>
                  </a:lnTo>
                  <a:lnTo>
                    <a:pt x="114" y="60"/>
                  </a:lnTo>
                  <a:lnTo>
                    <a:pt x="114" y="120"/>
                  </a:lnTo>
                  <a:lnTo>
                    <a:pt x="114" y="18"/>
                  </a:lnTo>
                  <a:lnTo>
                    <a:pt x="120" y="54"/>
                  </a:lnTo>
                  <a:lnTo>
                    <a:pt x="120" y="96"/>
                  </a:lnTo>
                  <a:lnTo>
                    <a:pt x="120" y="42"/>
                  </a:lnTo>
                  <a:lnTo>
                    <a:pt x="120" y="66"/>
                  </a:lnTo>
                  <a:lnTo>
                    <a:pt x="126" y="78"/>
                  </a:lnTo>
                  <a:lnTo>
                    <a:pt x="126" y="90"/>
                  </a:lnTo>
                  <a:lnTo>
                    <a:pt x="126" y="36"/>
                  </a:lnTo>
                  <a:lnTo>
                    <a:pt x="126" y="42"/>
                  </a:lnTo>
                  <a:lnTo>
                    <a:pt x="132" y="66"/>
                  </a:lnTo>
                  <a:lnTo>
                    <a:pt x="132" y="84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8" y="60"/>
                  </a:lnTo>
                  <a:lnTo>
                    <a:pt x="138" y="84"/>
                  </a:lnTo>
                  <a:lnTo>
                    <a:pt x="138" y="36"/>
                  </a:lnTo>
                  <a:lnTo>
                    <a:pt x="138" y="72"/>
                  </a:lnTo>
                  <a:lnTo>
                    <a:pt x="144" y="66"/>
                  </a:lnTo>
                  <a:lnTo>
                    <a:pt x="144" y="90"/>
                  </a:lnTo>
                  <a:lnTo>
                    <a:pt x="144" y="36"/>
                  </a:lnTo>
                  <a:lnTo>
                    <a:pt x="144" y="72"/>
                  </a:lnTo>
                  <a:lnTo>
                    <a:pt x="150" y="78"/>
                  </a:lnTo>
                  <a:lnTo>
                    <a:pt x="150" y="78"/>
                  </a:lnTo>
                  <a:lnTo>
                    <a:pt x="150" y="48"/>
                  </a:lnTo>
                  <a:lnTo>
                    <a:pt x="150" y="78"/>
                  </a:lnTo>
                  <a:lnTo>
                    <a:pt x="156" y="72"/>
                  </a:lnTo>
                  <a:lnTo>
                    <a:pt x="156" y="96"/>
                  </a:lnTo>
                  <a:lnTo>
                    <a:pt x="156" y="30"/>
                  </a:lnTo>
                  <a:lnTo>
                    <a:pt x="156" y="78"/>
                  </a:lnTo>
                  <a:lnTo>
                    <a:pt x="162" y="60"/>
                  </a:lnTo>
                  <a:lnTo>
                    <a:pt x="162" y="90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8" y="66"/>
                  </a:lnTo>
                  <a:lnTo>
                    <a:pt x="168" y="84"/>
                  </a:lnTo>
                  <a:lnTo>
                    <a:pt x="168" y="42"/>
                  </a:lnTo>
                  <a:lnTo>
                    <a:pt x="168" y="84"/>
                  </a:lnTo>
                  <a:lnTo>
                    <a:pt x="174" y="72"/>
                  </a:lnTo>
                  <a:lnTo>
                    <a:pt x="174" y="84"/>
                  </a:lnTo>
                  <a:lnTo>
                    <a:pt x="174" y="36"/>
                  </a:lnTo>
                  <a:lnTo>
                    <a:pt x="174" y="48"/>
                  </a:lnTo>
                  <a:lnTo>
                    <a:pt x="180" y="54"/>
                  </a:lnTo>
                  <a:lnTo>
                    <a:pt x="180" y="84"/>
                  </a:lnTo>
                  <a:lnTo>
                    <a:pt x="180" y="48"/>
                  </a:lnTo>
                  <a:lnTo>
                    <a:pt x="180" y="72"/>
                  </a:lnTo>
                  <a:lnTo>
                    <a:pt x="186" y="54"/>
                  </a:lnTo>
                  <a:lnTo>
                    <a:pt x="186" y="102"/>
                  </a:lnTo>
                  <a:lnTo>
                    <a:pt x="186" y="18"/>
                  </a:lnTo>
                  <a:lnTo>
                    <a:pt x="186" y="48"/>
                  </a:lnTo>
                  <a:lnTo>
                    <a:pt x="192" y="72"/>
                  </a:lnTo>
                  <a:lnTo>
                    <a:pt x="192" y="96"/>
                  </a:lnTo>
                  <a:lnTo>
                    <a:pt x="192" y="30"/>
                  </a:lnTo>
                  <a:lnTo>
                    <a:pt x="192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5" name="Freeform 76"/>
            <p:cNvSpPr>
              <a:spLocks/>
            </p:cNvSpPr>
            <p:nvPr/>
          </p:nvSpPr>
          <p:spPr bwMode="auto">
            <a:xfrm>
              <a:off x="6800850" y="1581150"/>
              <a:ext cx="323850" cy="152400"/>
            </a:xfrm>
            <a:custGeom>
              <a:avLst/>
              <a:gdLst>
                <a:gd name="T0" fmla="*/ 6 w 204"/>
                <a:gd name="T1" fmla="*/ 24 h 96"/>
                <a:gd name="T2" fmla="*/ 6 w 204"/>
                <a:gd name="T3" fmla="*/ 54 h 96"/>
                <a:gd name="T4" fmla="*/ 12 w 204"/>
                <a:gd name="T5" fmla="*/ 30 h 96"/>
                <a:gd name="T6" fmla="*/ 18 w 204"/>
                <a:gd name="T7" fmla="*/ 30 h 96"/>
                <a:gd name="T8" fmla="*/ 24 w 204"/>
                <a:gd name="T9" fmla="*/ 66 h 96"/>
                <a:gd name="T10" fmla="*/ 30 w 204"/>
                <a:gd name="T11" fmla="*/ 24 h 96"/>
                <a:gd name="T12" fmla="*/ 36 w 204"/>
                <a:gd name="T13" fmla="*/ 84 h 96"/>
                <a:gd name="T14" fmla="*/ 42 w 204"/>
                <a:gd name="T15" fmla="*/ 66 h 96"/>
                <a:gd name="T16" fmla="*/ 42 w 204"/>
                <a:gd name="T17" fmla="*/ 54 h 96"/>
                <a:gd name="T18" fmla="*/ 48 w 204"/>
                <a:gd name="T19" fmla="*/ 42 h 96"/>
                <a:gd name="T20" fmla="*/ 54 w 204"/>
                <a:gd name="T21" fmla="*/ 36 h 96"/>
                <a:gd name="T22" fmla="*/ 60 w 204"/>
                <a:gd name="T23" fmla="*/ 72 h 96"/>
                <a:gd name="T24" fmla="*/ 66 w 204"/>
                <a:gd name="T25" fmla="*/ 72 h 96"/>
                <a:gd name="T26" fmla="*/ 72 w 204"/>
                <a:gd name="T27" fmla="*/ 42 h 96"/>
                <a:gd name="T28" fmla="*/ 78 w 204"/>
                <a:gd name="T29" fmla="*/ 36 h 96"/>
                <a:gd name="T30" fmla="*/ 78 w 204"/>
                <a:gd name="T31" fmla="*/ 42 h 96"/>
                <a:gd name="T32" fmla="*/ 84 w 204"/>
                <a:gd name="T33" fmla="*/ 24 h 96"/>
                <a:gd name="T34" fmla="*/ 90 w 204"/>
                <a:gd name="T35" fmla="*/ 66 h 96"/>
                <a:gd name="T36" fmla="*/ 96 w 204"/>
                <a:gd name="T37" fmla="*/ 24 h 96"/>
                <a:gd name="T38" fmla="*/ 102 w 204"/>
                <a:gd name="T39" fmla="*/ 54 h 96"/>
                <a:gd name="T40" fmla="*/ 102 w 204"/>
                <a:gd name="T41" fmla="*/ 36 h 96"/>
                <a:gd name="T42" fmla="*/ 108 w 204"/>
                <a:gd name="T43" fmla="*/ 0 h 96"/>
                <a:gd name="T44" fmla="*/ 114 w 204"/>
                <a:gd name="T45" fmla="*/ 72 h 96"/>
                <a:gd name="T46" fmla="*/ 120 w 204"/>
                <a:gd name="T47" fmla="*/ 54 h 96"/>
                <a:gd name="T48" fmla="*/ 120 w 204"/>
                <a:gd name="T49" fmla="*/ 48 h 96"/>
                <a:gd name="T50" fmla="*/ 126 w 204"/>
                <a:gd name="T51" fmla="*/ 24 h 96"/>
                <a:gd name="T52" fmla="*/ 132 w 204"/>
                <a:gd name="T53" fmla="*/ 60 h 96"/>
                <a:gd name="T54" fmla="*/ 138 w 204"/>
                <a:gd name="T55" fmla="*/ 48 h 96"/>
                <a:gd name="T56" fmla="*/ 138 w 204"/>
                <a:gd name="T57" fmla="*/ 42 h 96"/>
                <a:gd name="T58" fmla="*/ 144 w 204"/>
                <a:gd name="T59" fmla="*/ 24 h 96"/>
                <a:gd name="T60" fmla="*/ 150 w 204"/>
                <a:gd name="T61" fmla="*/ 72 h 96"/>
                <a:gd name="T62" fmla="*/ 156 w 204"/>
                <a:gd name="T63" fmla="*/ 42 h 96"/>
                <a:gd name="T64" fmla="*/ 156 w 204"/>
                <a:gd name="T65" fmla="*/ 42 h 96"/>
                <a:gd name="T66" fmla="*/ 162 w 204"/>
                <a:gd name="T67" fmla="*/ 30 h 96"/>
                <a:gd name="T68" fmla="*/ 168 w 204"/>
                <a:gd name="T69" fmla="*/ 60 h 96"/>
                <a:gd name="T70" fmla="*/ 174 w 204"/>
                <a:gd name="T71" fmla="*/ 42 h 96"/>
                <a:gd name="T72" fmla="*/ 174 w 204"/>
                <a:gd name="T73" fmla="*/ 42 h 96"/>
                <a:gd name="T74" fmla="*/ 180 w 204"/>
                <a:gd name="T75" fmla="*/ 24 h 96"/>
                <a:gd name="T76" fmla="*/ 186 w 204"/>
                <a:gd name="T77" fmla="*/ 30 h 96"/>
                <a:gd name="T78" fmla="*/ 192 w 204"/>
                <a:gd name="T79" fmla="*/ 30 h 96"/>
                <a:gd name="T80" fmla="*/ 198 w 204"/>
                <a:gd name="T81" fmla="*/ 60 h 96"/>
                <a:gd name="T82" fmla="*/ 204 w 204"/>
                <a:gd name="T83" fmla="*/ 4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4" h="96">
                  <a:moveTo>
                    <a:pt x="0" y="24"/>
                  </a:moveTo>
                  <a:lnTo>
                    <a:pt x="0" y="36"/>
                  </a:lnTo>
                  <a:lnTo>
                    <a:pt x="6" y="24"/>
                  </a:lnTo>
                  <a:lnTo>
                    <a:pt x="6" y="72"/>
                  </a:lnTo>
                  <a:lnTo>
                    <a:pt x="6" y="18"/>
                  </a:lnTo>
                  <a:lnTo>
                    <a:pt x="6" y="54"/>
                  </a:lnTo>
                  <a:lnTo>
                    <a:pt x="12" y="36"/>
                  </a:lnTo>
                  <a:lnTo>
                    <a:pt x="12" y="60"/>
                  </a:lnTo>
                  <a:lnTo>
                    <a:pt x="12" y="30"/>
                  </a:lnTo>
                  <a:lnTo>
                    <a:pt x="18" y="42"/>
                  </a:lnTo>
                  <a:lnTo>
                    <a:pt x="18" y="54"/>
                  </a:lnTo>
                  <a:lnTo>
                    <a:pt x="18" y="30"/>
                  </a:lnTo>
                  <a:lnTo>
                    <a:pt x="18" y="48"/>
                  </a:lnTo>
                  <a:lnTo>
                    <a:pt x="24" y="30"/>
                  </a:lnTo>
                  <a:lnTo>
                    <a:pt x="24" y="66"/>
                  </a:lnTo>
                  <a:lnTo>
                    <a:pt x="30" y="42"/>
                  </a:lnTo>
                  <a:lnTo>
                    <a:pt x="30" y="72"/>
                  </a:lnTo>
                  <a:lnTo>
                    <a:pt x="30" y="24"/>
                  </a:lnTo>
                  <a:lnTo>
                    <a:pt x="30" y="48"/>
                  </a:lnTo>
                  <a:lnTo>
                    <a:pt x="36" y="60"/>
                  </a:lnTo>
                  <a:lnTo>
                    <a:pt x="36" y="84"/>
                  </a:lnTo>
                  <a:lnTo>
                    <a:pt x="36" y="12"/>
                  </a:lnTo>
                  <a:lnTo>
                    <a:pt x="36" y="54"/>
                  </a:lnTo>
                  <a:lnTo>
                    <a:pt x="42" y="66"/>
                  </a:lnTo>
                  <a:lnTo>
                    <a:pt x="42" y="66"/>
                  </a:lnTo>
                  <a:lnTo>
                    <a:pt x="42" y="24"/>
                  </a:lnTo>
                  <a:lnTo>
                    <a:pt x="42" y="54"/>
                  </a:lnTo>
                  <a:lnTo>
                    <a:pt x="48" y="24"/>
                  </a:lnTo>
                  <a:lnTo>
                    <a:pt x="48" y="66"/>
                  </a:lnTo>
                  <a:lnTo>
                    <a:pt x="48" y="42"/>
                  </a:lnTo>
                  <a:lnTo>
                    <a:pt x="54" y="48"/>
                  </a:lnTo>
                  <a:lnTo>
                    <a:pt x="54" y="60"/>
                  </a:lnTo>
                  <a:lnTo>
                    <a:pt x="54" y="36"/>
                  </a:lnTo>
                  <a:lnTo>
                    <a:pt x="54" y="36"/>
                  </a:lnTo>
                  <a:lnTo>
                    <a:pt x="60" y="42"/>
                  </a:lnTo>
                  <a:lnTo>
                    <a:pt x="60" y="72"/>
                  </a:lnTo>
                  <a:lnTo>
                    <a:pt x="60" y="12"/>
                  </a:lnTo>
                  <a:lnTo>
                    <a:pt x="60" y="36"/>
                  </a:lnTo>
                  <a:lnTo>
                    <a:pt x="66" y="72"/>
                  </a:lnTo>
                  <a:lnTo>
                    <a:pt x="66" y="30"/>
                  </a:lnTo>
                  <a:lnTo>
                    <a:pt x="66" y="60"/>
                  </a:lnTo>
                  <a:lnTo>
                    <a:pt x="72" y="42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8" y="36"/>
                  </a:lnTo>
                  <a:lnTo>
                    <a:pt x="78" y="60"/>
                  </a:lnTo>
                  <a:lnTo>
                    <a:pt x="78" y="30"/>
                  </a:lnTo>
                  <a:lnTo>
                    <a:pt x="78" y="42"/>
                  </a:lnTo>
                  <a:lnTo>
                    <a:pt x="84" y="54"/>
                  </a:lnTo>
                  <a:lnTo>
                    <a:pt x="84" y="72"/>
                  </a:lnTo>
                  <a:lnTo>
                    <a:pt x="84" y="24"/>
                  </a:lnTo>
                  <a:lnTo>
                    <a:pt x="84" y="48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30"/>
                  </a:lnTo>
                  <a:lnTo>
                    <a:pt x="90" y="54"/>
                  </a:lnTo>
                  <a:lnTo>
                    <a:pt x="96" y="24"/>
                  </a:lnTo>
                  <a:lnTo>
                    <a:pt x="96" y="60"/>
                  </a:lnTo>
                  <a:lnTo>
                    <a:pt x="96" y="24"/>
                  </a:lnTo>
                  <a:lnTo>
                    <a:pt x="102" y="54"/>
                  </a:lnTo>
                  <a:lnTo>
                    <a:pt x="102" y="66"/>
                  </a:lnTo>
                  <a:lnTo>
                    <a:pt x="102" y="30"/>
                  </a:lnTo>
                  <a:lnTo>
                    <a:pt x="102" y="36"/>
                  </a:lnTo>
                  <a:lnTo>
                    <a:pt x="108" y="54"/>
                  </a:lnTo>
                  <a:lnTo>
                    <a:pt x="108" y="96"/>
                  </a:lnTo>
                  <a:lnTo>
                    <a:pt x="108" y="0"/>
                  </a:lnTo>
                  <a:lnTo>
                    <a:pt x="108" y="36"/>
                  </a:lnTo>
                  <a:lnTo>
                    <a:pt x="114" y="48"/>
                  </a:lnTo>
                  <a:lnTo>
                    <a:pt x="114" y="72"/>
                  </a:lnTo>
                  <a:lnTo>
                    <a:pt x="114" y="24"/>
                  </a:lnTo>
                  <a:lnTo>
                    <a:pt x="114" y="48"/>
                  </a:lnTo>
                  <a:lnTo>
                    <a:pt x="120" y="54"/>
                  </a:lnTo>
                  <a:lnTo>
                    <a:pt x="120" y="54"/>
                  </a:lnTo>
                  <a:lnTo>
                    <a:pt x="120" y="36"/>
                  </a:lnTo>
                  <a:lnTo>
                    <a:pt x="120" y="48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48"/>
                  </a:lnTo>
                  <a:lnTo>
                    <a:pt x="132" y="42"/>
                  </a:lnTo>
                  <a:lnTo>
                    <a:pt x="132" y="60"/>
                  </a:lnTo>
                  <a:lnTo>
                    <a:pt x="132" y="30"/>
                  </a:lnTo>
                  <a:lnTo>
                    <a:pt x="132" y="36"/>
                  </a:lnTo>
                  <a:lnTo>
                    <a:pt x="138" y="48"/>
                  </a:lnTo>
                  <a:lnTo>
                    <a:pt x="138" y="60"/>
                  </a:lnTo>
                  <a:lnTo>
                    <a:pt x="138" y="30"/>
                  </a:lnTo>
                  <a:lnTo>
                    <a:pt x="138" y="42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24"/>
                  </a:lnTo>
                  <a:lnTo>
                    <a:pt x="144" y="48"/>
                  </a:lnTo>
                  <a:lnTo>
                    <a:pt x="150" y="24"/>
                  </a:lnTo>
                  <a:lnTo>
                    <a:pt x="150" y="72"/>
                  </a:lnTo>
                  <a:lnTo>
                    <a:pt x="150" y="18"/>
                  </a:lnTo>
                  <a:lnTo>
                    <a:pt x="150" y="72"/>
                  </a:lnTo>
                  <a:lnTo>
                    <a:pt x="156" y="42"/>
                  </a:lnTo>
                  <a:lnTo>
                    <a:pt x="156" y="60"/>
                  </a:lnTo>
                  <a:lnTo>
                    <a:pt x="156" y="30"/>
                  </a:lnTo>
                  <a:lnTo>
                    <a:pt x="156" y="42"/>
                  </a:lnTo>
                  <a:lnTo>
                    <a:pt x="162" y="48"/>
                  </a:lnTo>
                  <a:lnTo>
                    <a:pt x="162" y="60"/>
                  </a:lnTo>
                  <a:lnTo>
                    <a:pt x="162" y="30"/>
                  </a:lnTo>
                  <a:lnTo>
                    <a:pt x="162" y="42"/>
                  </a:lnTo>
                  <a:lnTo>
                    <a:pt x="168" y="54"/>
                  </a:lnTo>
                  <a:lnTo>
                    <a:pt x="168" y="60"/>
                  </a:lnTo>
                  <a:lnTo>
                    <a:pt x="168" y="30"/>
                  </a:lnTo>
                  <a:lnTo>
                    <a:pt x="168" y="36"/>
                  </a:lnTo>
                  <a:lnTo>
                    <a:pt x="174" y="42"/>
                  </a:lnTo>
                  <a:lnTo>
                    <a:pt x="174" y="54"/>
                  </a:lnTo>
                  <a:lnTo>
                    <a:pt x="174" y="36"/>
                  </a:lnTo>
                  <a:lnTo>
                    <a:pt x="174" y="42"/>
                  </a:lnTo>
                  <a:lnTo>
                    <a:pt x="180" y="48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48"/>
                  </a:lnTo>
                  <a:lnTo>
                    <a:pt x="186" y="30"/>
                  </a:lnTo>
                  <a:lnTo>
                    <a:pt x="186" y="60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60"/>
                  </a:lnTo>
                  <a:lnTo>
                    <a:pt x="198" y="30"/>
                  </a:lnTo>
                  <a:lnTo>
                    <a:pt x="198" y="54"/>
                  </a:lnTo>
                  <a:lnTo>
                    <a:pt x="204" y="48"/>
                  </a:lnTo>
                  <a:lnTo>
                    <a:pt x="204" y="72"/>
                  </a:lnTo>
                  <a:lnTo>
                    <a:pt x="204" y="1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6" name="Freeform 77"/>
            <p:cNvSpPr>
              <a:spLocks/>
            </p:cNvSpPr>
            <p:nvPr/>
          </p:nvSpPr>
          <p:spPr bwMode="auto">
            <a:xfrm>
              <a:off x="7124700" y="1581150"/>
              <a:ext cx="333375" cy="133350"/>
            </a:xfrm>
            <a:custGeom>
              <a:avLst/>
              <a:gdLst>
                <a:gd name="T0" fmla="*/ 6 w 210"/>
                <a:gd name="T1" fmla="*/ 36 h 84"/>
                <a:gd name="T2" fmla="*/ 6 w 210"/>
                <a:gd name="T3" fmla="*/ 48 h 84"/>
                <a:gd name="T4" fmla="*/ 12 w 210"/>
                <a:gd name="T5" fmla="*/ 30 h 84"/>
                <a:gd name="T6" fmla="*/ 18 w 210"/>
                <a:gd name="T7" fmla="*/ 78 h 84"/>
                <a:gd name="T8" fmla="*/ 24 w 210"/>
                <a:gd name="T9" fmla="*/ 84 h 84"/>
                <a:gd name="T10" fmla="*/ 30 w 210"/>
                <a:gd name="T11" fmla="*/ 30 h 84"/>
                <a:gd name="T12" fmla="*/ 30 w 210"/>
                <a:gd name="T13" fmla="*/ 48 h 84"/>
                <a:gd name="T14" fmla="*/ 36 w 210"/>
                <a:gd name="T15" fmla="*/ 30 h 84"/>
                <a:gd name="T16" fmla="*/ 42 w 210"/>
                <a:gd name="T17" fmla="*/ 60 h 84"/>
                <a:gd name="T18" fmla="*/ 48 w 210"/>
                <a:gd name="T19" fmla="*/ 30 h 84"/>
                <a:gd name="T20" fmla="*/ 54 w 210"/>
                <a:gd name="T21" fmla="*/ 42 h 84"/>
                <a:gd name="T22" fmla="*/ 54 w 210"/>
                <a:gd name="T23" fmla="*/ 48 h 84"/>
                <a:gd name="T24" fmla="*/ 60 w 210"/>
                <a:gd name="T25" fmla="*/ 36 h 84"/>
                <a:gd name="T26" fmla="*/ 66 w 210"/>
                <a:gd name="T27" fmla="*/ 30 h 84"/>
                <a:gd name="T28" fmla="*/ 72 w 210"/>
                <a:gd name="T29" fmla="*/ 60 h 84"/>
                <a:gd name="T30" fmla="*/ 78 w 210"/>
                <a:gd name="T31" fmla="*/ 48 h 84"/>
                <a:gd name="T32" fmla="*/ 84 w 210"/>
                <a:gd name="T33" fmla="*/ 30 h 84"/>
                <a:gd name="T34" fmla="*/ 90 w 210"/>
                <a:gd name="T35" fmla="*/ 30 h 84"/>
                <a:gd name="T36" fmla="*/ 90 w 210"/>
                <a:gd name="T37" fmla="*/ 42 h 84"/>
                <a:gd name="T38" fmla="*/ 96 w 210"/>
                <a:gd name="T39" fmla="*/ 0 h 84"/>
                <a:gd name="T40" fmla="*/ 102 w 210"/>
                <a:gd name="T41" fmla="*/ 72 h 84"/>
                <a:gd name="T42" fmla="*/ 108 w 210"/>
                <a:gd name="T43" fmla="*/ 60 h 84"/>
                <a:gd name="T44" fmla="*/ 114 w 210"/>
                <a:gd name="T45" fmla="*/ 48 h 84"/>
                <a:gd name="T46" fmla="*/ 114 w 210"/>
                <a:gd name="T47" fmla="*/ 48 h 84"/>
                <a:gd name="T48" fmla="*/ 120 w 210"/>
                <a:gd name="T49" fmla="*/ 24 h 84"/>
                <a:gd name="T50" fmla="*/ 126 w 210"/>
                <a:gd name="T51" fmla="*/ 66 h 84"/>
                <a:gd name="T52" fmla="*/ 132 w 210"/>
                <a:gd name="T53" fmla="*/ 30 h 84"/>
                <a:gd name="T54" fmla="*/ 138 w 210"/>
                <a:gd name="T55" fmla="*/ 48 h 84"/>
                <a:gd name="T56" fmla="*/ 144 w 210"/>
                <a:gd name="T57" fmla="*/ 42 h 84"/>
                <a:gd name="T58" fmla="*/ 144 w 210"/>
                <a:gd name="T59" fmla="*/ 42 h 84"/>
                <a:gd name="T60" fmla="*/ 150 w 210"/>
                <a:gd name="T61" fmla="*/ 24 h 84"/>
                <a:gd name="T62" fmla="*/ 156 w 210"/>
                <a:gd name="T63" fmla="*/ 72 h 84"/>
                <a:gd name="T64" fmla="*/ 162 w 210"/>
                <a:gd name="T65" fmla="*/ 60 h 84"/>
                <a:gd name="T66" fmla="*/ 168 w 210"/>
                <a:gd name="T67" fmla="*/ 54 h 84"/>
                <a:gd name="T68" fmla="*/ 174 w 210"/>
                <a:gd name="T69" fmla="*/ 42 h 84"/>
                <a:gd name="T70" fmla="*/ 174 w 210"/>
                <a:gd name="T71" fmla="*/ 36 h 84"/>
                <a:gd name="T72" fmla="*/ 180 w 210"/>
                <a:gd name="T73" fmla="*/ 66 h 84"/>
                <a:gd name="T74" fmla="*/ 186 w 210"/>
                <a:gd name="T75" fmla="*/ 30 h 84"/>
                <a:gd name="T76" fmla="*/ 192 w 210"/>
                <a:gd name="T77" fmla="*/ 54 h 84"/>
                <a:gd name="T78" fmla="*/ 198 w 210"/>
                <a:gd name="T79" fmla="*/ 24 h 84"/>
                <a:gd name="T80" fmla="*/ 204 w 210"/>
                <a:gd name="T81" fmla="*/ 30 h 84"/>
                <a:gd name="T82" fmla="*/ 210 w 210"/>
                <a:gd name="T83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84">
                  <a:moveTo>
                    <a:pt x="0" y="18"/>
                  </a:moveTo>
                  <a:lnTo>
                    <a:pt x="0" y="60"/>
                  </a:lnTo>
                  <a:lnTo>
                    <a:pt x="6" y="36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54"/>
                  </a:lnTo>
                  <a:lnTo>
                    <a:pt x="12" y="66"/>
                  </a:lnTo>
                  <a:lnTo>
                    <a:pt x="12" y="30"/>
                  </a:lnTo>
                  <a:lnTo>
                    <a:pt x="12" y="42"/>
                  </a:lnTo>
                  <a:lnTo>
                    <a:pt x="18" y="12"/>
                  </a:lnTo>
                  <a:lnTo>
                    <a:pt x="18" y="78"/>
                  </a:lnTo>
                  <a:lnTo>
                    <a:pt x="18" y="66"/>
                  </a:lnTo>
                  <a:lnTo>
                    <a:pt x="24" y="36"/>
                  </a:lnTo>
                  <a:lnTo>
                    <a:pt x="24" y="84"/>
                  </a:lnTo>
                  <a:lnTo>
                    <a:pt x="24" y="6"/>
                  </a:lnTo>
                  <a:lnTo>
                    <a:pt x="24" y="60"/>
                  </a:lnTo>
                  <a:lnTo>
                    <a:pt x="30" y="30"/>
                  </a:lnTo>
                  <a:lnTo>
                    <a:pt x="30" y="66"/>
                  </a:lnTo>
                  <a:lnTo>
                    <a:pt x="30" y="30"/>
                  </a:lnTo>
                  <a:lnTo>
                    <a:pt x="30" y="48"/>
                  </a:lnTo>
                  <a:lnTo>
                    <a:pt x="36" y="54"/>
                  </a:lnTo>
                  <a:lnTo>
                    <a:pt x="36" y="60"/>
                  </a:lnTo>
                  <a:lnTo>
                    <a:pt x="36" y="30"/>
                  </a:lnTo>
                  <a:lnTo>
                    <a:pt x="36" y="36"/>
                  </a:lnTo>
                  <a:lnTo>
                    <a:pt x="42" y="54"/>
                  </a:lnTo>
                  <a:lnTo>
                    <a:pt x="42" y="60"/>
                  </a:lnTo>
                  <a:lnTo>
                    <a:pt x="42" y="30"/>
                  </a:lnTo>
                  <a:lnTo>
                    <a:pt x="42" y="54"/>
                  </a:lnTo>
                  <a:lnTo>
                    <a:pt x="48" y="30"/>
                  </a:lnTo>
                  <a:lnTo>
                    <a:pt x="48" y="60"/>
                  </a:lnTo>
                  <a:lnTo>
                    <a:pt x="48" y="48"/>
                  </a:lnTo>
                  <a:lnTo>
                    <a:pt x="54" y="42"/>
                  </a:lnTo>
                  <a:lnTo>
                    <a:pt x="54" y="60"/>
                  </a:lnTo>
                  <a:lnTo>
                    <a:pt x="54" y="30"/>
                  </a:lnTo>
                  <a:lnTo>
                    <a:pt x="54" y="48"/>
                  </a:lnTo>
                  <a:lnTo>
                    <a:pt x="60" y="60"/>
                  </a:lnTo>
                  <a:lnTo>
                    <a:pt x="60" y="30"/>
                  </a:lnTo>
                  <a:lnTo>
                    <a:pt x="60" y="36"/>
                  </a:lnTo>
                  <a:lnTo>
                    <a:pt x="66" y="54"/>
                  </a:lnTo>
                  <a:lnTo>
                    <a:pt x="66" y="60"/>
                  </a:lnTo>
                  <a:lnTo>
                    <a:pt x="66" y="30"/>
                  </a:lnTo>
                  <a:lnTo>
                    <a:pt x="66" y="48"/>
                  </a:lnTo>
                  <a:lnTo>
                    <a:pt x="72" y="54"/>
                  </a:lnTo>
                  <a:lnTo>
                    <a:pt x="72" y="60"/>
                  </a:lnTo>
                  <a:lnTo>
                    <a:pt x="72" y="30"/>
                  </a:lnTo>
                  <a:lnTo>
                    <a:pt x="72" y="42"/>
                  </a:lnTo>
                  <a:lnTo>
                    <a:pt x="78" y="48"/>
                  </a:lnTo>
                  <a:lnTo>
                    <a:pt x="78" y="30"/>
                  </a:lnTo>
                  <a:lnTo>
                    <a:pt x="78" y="60"/>
                  </a:lnTo>
                  <a:lnTo>
                    <a:pt x="84" y="30"/>
                  </a:lnTo>
                  <a:lnTo>
                    <a:pt x="84" y="60"/>
                  </a:lnTo>
                  <a:lnTo>
                    <a:pt x="84" y="42"/>
                  </a:lnTo>
                  <a:lnTo>
                    <a:pt x="90" y="30"/>
                  </a:lnTo>
                  <a:lnTo>
                    <a:pt x="90" y="78"/>
                  </a:lnTo>
                  <a:lnTo>
                    <a:pt x="90" y="18"/>
                  </a:lnTo>
                  <a:lnTo>
                    <a:pt x="90" y="42"/>
                  </a:lnTo>
                  <a:lnTo>
                    <a:pt x="96" y="48"/>
                  </a:lnTo>
                  <a:lnTo>
                    <a:pt x="96" y="84"/>
                  </a:lnTo>
                  <a:lnTo>
                    <a:pt x="96" y="0"/>
                  </a:lnTo>
                  <a:lnTo>
                    <a:pt x="96" y="12"/>
                  </a:lnTo>
                  <a:lnTo>
                    <a:pt x="102" y="36"/>
                  </a:lnTo>
                  <a:lnTo>
                    <a:pt x="102" y="72"/>
                  </a:lnTo>
                  <a:lnTo>
                    <a:pt x="102" y="18"/>
                  </a:lnTo>
                  <a:lnTo>
                    <a:pt x="108" y="54"/>
                  </a:lnTo>
                  <a:lnTo>
                    <a:pt x="108" y="60"/>
                  </a:lnTo>
                  <a:lnTo>
                    <a:pt x="108" y="36"/>
                  </a:lnTo>
                  <a:lnTo>
                    <a:pt x="108" y="42"/>
                  </a:lnTo>
                  <a:lnTo>
                    <a:pt x="114" y="48"/>
                  </a:lnTo>
                  <a:lnTo>
                    <a:pt x="114" y="60"/>
                  </a:lnTo>
                  <a:lnTo>
                    <a:pt x="114" y="30"/>
                  </a:lnTo>
                  <a:lnTo>
                    <a:pt x="114" y="48"/>
                  </a:lnTo>
                  <a:lnTo>
                    <a:pt x="120" y="24"/>
                  </a:lnTo>
                  <a:lnTo>
                    <a:pt x="120" y="72"/>
                  </a:lnTo>
                  <a:lnTo>
                    <a:pt x="120" y="24"/>
                  </a:lnTo>
                  <a:lnTo>
                    <a:pt x="120" y="30"/>
                  </a:lnTo>
                  <a:lnTo>
                    <a:pt x="126" y="42"/>
                  </a:lnTo>
                  <a:lnTo>
                    <a:pt x="126" y="66"/>
                  </a:lnTo>
                  <a:lnTo>
                    <a:pt x="126" y="24"/>
                  </a:lnTo>
                  <a:lnTo>
                    <a:pt x="126" y="54"/>
                  </a:lnTo>
                  <a:lnTo>
                    <a:pt x="132" y="30"/>
                  </a:lnTo>
                  <a:lnTo>
                    <a:pt x="132" y="54"/>
                  </a:lnTo>
                  <a:lnTo>
                    <a:pt x="132" y="42"/>
                  </a:lnTo>
                  <a:lnTo>
                    <a:pt x="138" y="48"/>
                  </a:lnTo>
                  <a:lnTo>
                    <a:pt x="138" y="36"/>
                  </a:lnTo>
                  <a:lnTo>
                    <a:pt x="138" y="54"/>
                  </a:lnTo>
                  <a:lnTo>
                    <a:pt x="144" y="42"/>
                  </a:lnTo>
                  <a:lnTo>
                    <a:pt x="144" y="60"/>
                  </a:lnTo>
                  <a:lnTo>
                    <a:pt x="144" y="30"/>
                  </a:lnTo>
                  <a:lnTo>
                    <a:pt x="144" y="42"/>
                  </a:lnTo>
                  <a:lnTo>
                    <a:pt x="150" y="30"/>
                  </a:lnTo>
                  <a:lnTo>
                    <a:pt x="150" y="66"/>
                  </a:lnTo>
                  <a:lnTo>
                    <a:pt x="150" y="24"/>
                  </a:lnTo>
                  <a:lnTo>
                    <a:pt x="150" y="48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56" y="30"/>
                  </a:lnTo>
                  <a:lnTo>
                    <a:pt x="162" y="36"/>
                  </a:lnTo>
                  <a:lnTo>
                    <a:pt x="162" y="60"/>
                  </a:lnTo>
                  <a:lnTo>
                    <a:pt x="162" y="36"/>
                  </a:lnTo>
                  <a:lnTo>
                    <a:pt x="162" y="48"/>
                  </a:lnTo>
                  <a:lnTo>
                    <a:pt x="168" y="54"/>
                  </a:lnTo>
                  <a:lnTo>
                    <a:pt x="168" y="78"/>
                  </a:lnTo>
                  <a:lnTo>
                    <a:pt x="168" y="12"/>
                  </a:lnTo>
                  <a:lnTo>
                    <a:pt x="174" y="42"/>
                  </a:lnTo>
                  <a:lnTo>
                    <a:pt x="174" y="72"/>
                  </a:lnTo>
                  <a:lnTo>
                    <a:pt x="174" y="24"/>
                  </a:lnTo>
                  <a:lnTo>
                    <a:pt x="174" y="36"/>
                  </a:lnTo>
                  <a:lnTo>
                    <a:pt x="180" y="42"/>
                  </a:lnTo>
                  <a:lnTo>
                    <a:pt x="180" y="24"/>
                  </a:lnTo>
                  <a:lnTo>
                    <a:pt x="180" y="66"/>
                  </a:lnTo>
                  <a:lnTo>
                    <a:pt x="186" y="48"/>
                  </a:lnTo>
                  <a:lnTo>
                    <a:pt x="186" y="60"/>
                  </a:lnTo>
                  <a:lnTo>
                    <a:pt x="186" y="30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54"/>
                  </a:lnTo>
                  <a:lnTo>
                    <a:pt x="198" y="48"/>
                  </a:lnTo>
                  <a:lnTo>
                    <a:pt x="198" y="60"/>
                  </a:lnTo>
                  <a:lnTo>
                    <a:pt x="198" y="24"/>
                  </a:lnTo>
                  <a:lnTo>
                    <a:pt x="198" y="42"/>
                  </a:lnTo>
                  <a:lnTo>
                    <a:pt x="204" y="42"/>
                  </a:lnTo>
                  <a:lnTo>
                    <a:pt x="204" y="30"/>
                  </a:lnTo>
                  <a:lnTo>
                    <a:pt x="204" y="66"/>
                  </a:lnTo>
                  <a:lnTo>
                    <a:pt x="210" y="36"/>
                  </a:lnTo>
                  <a:lnTo>
                    <a:pt x="210" y="54"/>
                  </a:lnTo>
                  <a:lnTo>
                    <a:pt x="210" y="30"/>
                  </a:lnTo>
                  <a:lnTo>
                    <a:pt x="210" y="36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7" name="Freeform 78"/>
            <p:cNvSpPr>
              <a:spLocks/>
            </p:cNvSpPr>
            <p:nvPr/>
          </p:nvSpPr>
          <p:spPr bwMode="auto">
            <a:xfrm>
              <a:off x="7458075" y="1581150"/>
              <a:ext cx="333375" cy="161925"/>
            </a:xfrm>
            <a:custGeom>
              <a:avLst/>
              <a:gdLst>
                <a:gd name="T0" fmla="*/ 6 w 210"/>
                <a:gd name="T1" fmla="*/ 60 h 102"/>
                <a:gd name="T2" fmla="*/ 12 w 210"/>
                <a:gd name="T3" fmla="*/ 66 h 102"/>
                <a:gd name="T4" fmla="*/ 18 w 210"/>
                <a:gd name="T5" fmla="*/ 36 h 102"/>
                <a:gd name="T6" fmla="*/ 18 w 210"/>
                <a:gd name="T7" fmla="*/ 54 h 102"/>
                <a:gd name="T8" fmla="*/ 24 w 210"/>
                <a:gd name="T9" fmla="*/ 30 h 102"/>
                <a:gd name="T10" fmla="*/ 30 w 210"/>
                <a:gd name="T11" fmla="*/ 66 h 102"/>
                <a:gd name="T12" fmla="*/ 36 w 210"/>
                <a:gd name="T13" fmla="*/ 60 h 102"/>
                <a:gd name="T14" fmla="*/ 36 w 210"/>
                <a:gd name="T15" fmla="*/ 54 h 102"/>
                <a:gd name="T16" fmla="*/ 42 w 210"/>
                <a:gd name="T17" fmla="*/ 30 h 102"/>
                <a:gd name="T18" fmla="*/ 48 w 210"/>
                <a:gd name="T19" fmla="*/ 24 h 102"/>
                <a:gd name="T20" fmla="*/ 54 w 210"/>
                <a:gd name="T21" fmla="*/ 66 h 102"/>
                <a:gd name="T22" fmla="*/ 60 w 210"/>
                <a:gd name="T23" fmla="*/ 42 h 102"/>
                <a:gd name="T24" fmla="*/ 60 w 210"/>
                <a:gd name="T25" fmla="*/ 42 h 102"/>
                <a:gd name="T26" fmla="*/ 66 w 210"/>
                <a:gd name="T27" fmla="*/ 24 h 102"/>
                <a:gd name="T28" fmla="*/ 72 w 210"/>
                <a:gd name="T29" fmla="*/ 102 h 102"/>
                <a:gd name="T30" fmla="*/ 78 w 210"/>
                <a:gd name="T31" fmla="*/ 48 h 102"/>
                <a:gd name="T32" fmla="*/ 78 w 210"/>
                <a:gd name="T33" fmla="*/ 42 h 102"/>
                <a:gd name="T34" fmla="*/ 84 w 210"/>
                <a:gd name="T35" fmla="*/ 66 h 102"/>
                <a:gd name="T36" fmla="*/ 90 w 210"/>
                <a:gd name="T37" fmla="*/ 24 h 102"/>
                <a:gd name="T38" fmla="*/ 96 w 210"/>
                <a:gd name="T39" fmla="*/ 60 h 102"/>
                <a:gd name="T40" fmla="*/ 102 w 210"/>
                <a:gd name="T41" fmla="*/ 60 h 102"/>
                <a:gd name="T42" fmla="*/ 108 w 210"/>
                <a:gd name="T43" fmla="*/ 36 h 102"/>
                <a:gd name="T44" fmla="*/ 108 w 210"/>
                <a:gd name="T45" fmla="*/ 36 h 102"/>
                <a:gd name="T46" fmla="*/ 114 w 210"/>
                <a:gd name="T47" fmla="*/ 72 h 102"/>
                <a:gd name="T48" fmla="*/ 120 w 210"/>
                <a:gd name="T49" fmla="*/ 30 h 102"/>
                <a:gd name="T50" fmla="*/ 126 w 210"/>
                <a:gd name="T51" fmla="*/ 60 h 102"/>
                <a:gd name="T52" fmla="*/ 132 w 210"/>
                <a:gd name="T53" fmla="*/ 72 h 102"/>
                <a:gd name="T54" fmla="*/ 138 w 210"/>
                <a:gd name="T55" fmla="*/ 24 h 102"/>
                <a:gd name="T56" fmla="*/ 144 w 210"/>
                <a:gd name="T57" fmla="*/ 24 h 102"/>
                <a:gd name="T58" fmla="*/ 150 w 210"/>
                <a:gd name="T59" fmla="*/ 36 h 102"/>
                <a:gd name="T60" fmla="*/ 150 w 210"/>
                <a:gd name="T61" fmla="*/ 60 h 102"/>
                <a:gd name="T62" fmla="*/ 156 w 210"/>
                <a:gd name="T63" fmla="*/ 72 h 102"/>
                <a:gd name="T64" fmla="*/ 162 w 210"/>
                <a:gd name="T65" fmla="*/ 18 h 102"/>
                <a:gd name="T66" fmla="*/ 168 w 210"/>
                <a:gd name="T67" fmla="*/ 30 h 102"/>
                <a:gd name="T68" fmla="*/ 174 w 210"/>
                <a:gd name="T69" fmla="*/ 66 h 102"/>
                <a:gd name="T70" fmla="*/ 180 w 210"/>
                <a:gd name="T71" fmla="*/ 42 h 102"/>
                <a:gd name="T72" fmla="*/ 180 w 210"/>
                <a:gd name="T73" fmla="*/ 54 h 102"/>
                <a:gd name="T74" fmla="*/ 186 w 210"/>
                <a:gd name="T75" fmla="*/ 24 h 102"/>
                <a:gd name="T76" fmla="*/ 192 w 210"/>
                <a:gd name="T77" fmla="*/ 60 h 102"/>
                <a:gd name="T78" fmla="*/ 198 w 210"/>
                <a:gd name="T79" fmla="*/ 42 h 102"/>
                <a:gd name="T80" fmla="*/ 198 w 210"/>
                <a:gd name="T81" fmla="*/ 30 h 102"/>
                <a:gd name="T82" fmla="*/ 204 w 210"/>
                <a:gd name="T83" fmla="*/ 2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0" h="102">
                  <a:moveTo>
                    <a:pt x="0" y="36"/>
                  </a:moveTo>
                  <a:lnTo>
                    <a:pt x="6" y="48"/>
                  </a:lnTo>
                  <a:lnTo>
                    <a:pt x="6" y="60"/>
                  </a:lnTo>
                  <a:lnTo>
                    <a:pt x="6" y="30"/>
                  </a:lnTo>
                  <a:lnTo>
                    <a:pt x="6" y="48"/>
                  </a:lnTo>
                  <a:lnTo>
                    <a:pt x="12" y="66"/>
                  </a:lnTo>
                  <a:lnTo>
                    <a:pt x="12" y="24"/>
                  </a:lnTo>
                  <a:lnTo>
                    <a:pt x="12" y="60"/>
                  </a:lnTo>
                  <a:lnTo>
                    <a:pt x="18" y="36"/>
                  </a:lnTo>
                  <a:lnTo>
                    <a:pt x="18" y="66"/>
                  </a:lnTo>
                  <a:lnTo>
                    <a:pt x="18" y="24"/>
                  </a:lnTo>
                  <a:lnTo>
                    <a:pt x="18" y="54"/>
                  </a:lnTo>
                  <a:lnTo>
                    <a:pt x="24" y="42"/>
                  </a:lnTo>
                  <a:lnTo>
                    <a:pt x="24" y="54"/>
                  </a:lnTo>
                  <a:lnTo>
                    <a:pt x="24" y="30"/>
                  </a:lnTo>
                  <a:lnTo>
                    <a:pt x="24" y="42"/>
                  </a:lnTo>
                  <a:lnTo>
                    <a:pt x="30" y="24"/>
                  </a:lnTo>
                  <a:lnTo>
                    <a:pt x="30" y="66"/>
                  </a:lnTo>
                  <a:lnTo>
                    <a:pt x="30" y="18"/>
                  </a:lnTo>
                  <a:lnTo>
                    <a:pt x="30" y="36"/>
                  </a:lnTo>
                  <a:lnTo>
                    <a:pt x="36" y="60"/>
                  </a:lnTo>
                  <a:lnTo>
                    <a:pt x="36" y="96"/>
                  </a:lnTo>
                  <a:lnTo>
                    <a:pt x="36" y="0"/>
                  </a:lnTo>
                  <a:lnTo>
                    <a:pt x="36" y="54"/>
                  </a:lnTo>
                  <a:lnTo>
                    <a:pt x="42" y="48"/>
                  </a:lnTo>
                  <a:lnTo>
                    <a:pt x="42" y="54"/>
                  </a:lnTo>
                  <a:lnTo>
                    <a:pt x="42" y="30"/>
                  </a:lnTo>
                  <a:lnTo>
                    <a:pt x="48" y="48"/>
                  </a:lnTo>
                  <a:lnTo>
                    <a:pt x="48" y="66"/>
                  </a:lnTo>
                  <a:lnTo>
                    <a:pt x="48" y="24"/>
                  </a:lnTo>
                  <a:lnTo>
                    <a:pt x="48" y="60"/>
                  </a:lnTo>
                  <a:lnTo>
                    <a:pt x="54" y="54"/>
                  </a:lnTo>
                  <a:lnTo>
                    <a:pt x="54" y="66"/>
                  </a:lnTo>
                  <a:lnTo>
                    <a:pt x="54" y="24"/>
                  </a:lnTo>
                  <a:lnTo>
                    <a:pt x="54" y="30"/>
                  </a:lnTo>
                  <a:lnTo>
                    <a:pt x="60" y="42"/>
                  </a:lnTo>
                  <a:lnTo>
                    <a:pt x="60" y="54"/>
                  </a:lnTo>
                  <a:lnTo>
                    <a:pt x="60" y="36"/>
                  </a:lnTo>
                  <a:lnTo>
                    <a:pt x="60" y="42"/>
                  </a:lnTo>
                  <a:lnTo>
                    <a:pt x="66" y="54"/>
                  </a:lnTo>
                  <a:lnTo>
                    <a:pt x="66" y="72"/>
                  </a:lnTo>
                  <a:lnTo>
                    <a:pt x="66" y="24"/>
                  </a:lnTo>
                  <a:lnTo>
                    <a:pt x="66" y="24"/>
                  </a:lnTo>
                  <a:lnTo>
                    <a:pt x="72" y="54"/>
                  </a:lnTo>
                  <a:lnTo>
                    <a:pt x="72" y="102"/>
                  </a:lnTo>
                  <a:lnTo>
                    <a:pt x="72" y="0"/>
                  </a:lnTo>
                  <a:lnTo>
                    <a:pt x="72" y="30"/>
                  </a:lnTo>
                  <a:lnTo>
                    <a:pt x="78" y="48"/>
                  </a:lnTo>
                  <a:lnTo>
                    <a:pt x="78" y="66"/>
                  </a:lnTo>
                  <a:lnTo>
                    <a:pt x="78" y="24"/>
                  </a:lnTo>
                  <a:lnTo>
                    <a:pt x="78" y="42"/>
                  </a:lnTo>
                  <a:lnTo>
                    <a:pt x="84" y="60"/>
                  </a:lnTo>
                  <a:lnTo>
                    <a:pt x="84" y="30"/>
                  </a:lnTo>
                  <a:lnTo>
                    <a:pt x="84" y="66"/>
                  </a:lnTo>
                  <a:lnTo>
                    <a:pt x="90" y="42"/>
                  </a:lnTo>
                  <a:lnTo>
                    <a:pt x="90" y="66"/>
                  </a:lnTo>
                  <a:lnTo>
                    <a:pt x="90" y="24"/>
                  </a:lnTo>
                  <a:lnTo>
                    <a:pt x="90" y="48"/>
                  </a:lnTo>
                  <a:lnTo>
                    <a:pt x="96" y="30"/>
                  </a:lnTo>
                  <a:lnTo>
                    <a:pt x="96" y="60"/>
                  </a:lnTo>
                  <a:lnTo>
                    <a:pt x="96" y="42"/>
                  </a:lnTo>
                  <a:lnTo>
                    <a:pt x="102" y="54"/>
                  </a:lnTo>
                  <a:lnTo>
                    <a:pt x="102" y="60"/>
                  </a:lnTo>
                  <a:lnTo>
                    <a:pt x="102" y="30"/>
                  </a:lnTo>
                  <a:lnTo>
                    <a:pt x="102" y="42"/>
                  </a:lnTo>
                  <a:lnTo>
                    <a:pt x="108" y="36"/>
                  </a:lnTo>
                  <a:lnTo>
                    <a:pt x="108" y="66"/>
                  </a:lnTo>
                  <a:lnTo>
                    <a:pt x="108" y="18"/>
                  </a:lnTo>
                  <a:lnTo>
                    <a:pt x="108" y="36"/>
                  </a:lnTo>
                  <a:lnTo>
                    <a:pt x="114" y="42"/>
                  </a:lnTo>
                  <a:lnTo>
                    <a:pt x="114" y="18"/>
                  </a:lnTo>
                  <a:lnTo>
                    <a:pt x="114" y="72"/>
                  </a:lnTo>
                  <a:lnTo>
                    <a:pt x="120" y="54"/>
                  </a:lnTo>
                  <a:lnTo>
                    <a:pt x="120" y="60"/>
                  </a:lnTo>
                  <a:lnTo>
                    <a:pt x="120" y="30"/>
                  </a:lnTo>
                  <a:lnTo>
                    <a:pt x="120" y="42"/>
                  </a:lnTo>
                  <a:lnTo>
                    <a:pt x="126" y="24"/>
                  </a:lnTo>
                  <a:lnTo>
                    <a:pt x="126" y="60"/>
                  </a:lnTo>
                  <a:lnTo>
                    <a:pt x="126" y="48"/>
                  </a:lnTo>
                  <a:lnTo>
                    <a:pt x="132" y="54"/>
                  </a:lnTo>
                  <a:lnTo>
                    <a:pt x="132" y="72"/>
                  </a:lnTo>
                  <a:lnTo>
                    <a:pt x="132" y="18"/>
                  </a:lnTo>
                  <a:lnTo>
                    <a:pt x="132" y="48"/>
                  </a:lnTo>
                  <a:lnTo>
                    <a:pt x="138" y="24"/>
                  </a:lnTo>
                  <a:lnTo>
                    <a:pt x="138" y="60"/>
                  </a:lnTo>
                  <a:lnTo>
                    <a:pt x="138" y="36"/>
                  </a:lnTo>
                  <a:lnTo>
                    <a:pt x="144" y="24"/>
                  </a:lnTo>
                  <a:lnTo>
                    <a:pt x="144" y="66"/>
                  </a:lnTo>
                  <a:lnTo>
                    <a:pt x="144" y="66"/>
                  </a:lnTo>
                  <a:lnTo>
                    <a:pt x="150" y="36"/>
                  </a:lnTo>
                  <a:lnTo>
                    <a:pt x="150" y="60"/>
                  </a:lnTo>
                  <a:lnTo>
                    <a:pt x="150" y="30"/>
                  </a:lnTo>
                  <a:lnTo>
                    <a:pt x="150" y="60"/>
                  </a:lnTo>
                  <a:lnTo>
                    <a:pt x="156" y="36"/>
                  </a:lnTo>
                  <a:lnTo>
                    <a:pt x="156" y="18"/>
                  </a:lnTo>
                  <a:lnTo>
                    <a:pt x="156" y="72"/>
                  </a:lnTo>
                  <a:lnTo>
                    <a:pt x="162" y="42"/>
                  </a:lnTo>
                  <a:lnTo>
                    <a:pt x="162" y="72"/>
                  </a:lnTo>
                  <a:lnTo>
                    <a:pt x="162" y="18"/>
                  </a:lnTo>
                  <a:lnTo>
                    <a:pt x="162" y="42"/>
                  </a:lnTo>
                  <a:lnTo>
                    <a:pt x="168" y="66"/>
                  </a:lnTo>
                  <a:lnTo>
                    <a:pt x="168" y="30"/>
                  </a:lnTo>
                  <a:lnTo>
                    <a:pt x="168" y="42"/>
                  </a:lnTo>
                  <a:lnTo>
                    <a:pt x="174" y="36"/>
                  </a:lnTo>
                  <a:lnTo>
                    <a:pt x="174" y="66"/>
                  </a:lnTo>
                  <a:lnTo>
                    <a:pt x="174" y="24"/>
                  </a:lnTo>
                  <a:lnTo>
                    <a:pt x="174" y="66"/>
                  </a:lnTo>
                  <a:lnTo>
                    <a:pt x="180" y="42"/>
                  </a:lnTo>
                  <a:lnTo>
                    <a:pt x="180" y="66"/>
                  </a:lnTo>
                  <a:lnTo>
                    <a:pt x="180" y="24"/>
                  </a:lnTo>
                  <a:lnTo>
                    <a:pt x="180" y="54"/>
                  </a:lnTo>
                  <a:lnTo>
                    <a:pt x="186" y="36"/>
                  </a:lnTo>
                  <a:lnTo>
                    <a:pt x="186" y="66"/>
                  </a:lnTo>
                  <a:lnTo>
                    <a:pt x="186" y="24"/>
                  </a:lnTo>
                  <a:lnTo>
                    <a:pt x="186" y="48"/>
                  </a:lnTo>
                  <a:lnTo>
                    <a:pt x="192" y="36"/>
                  </a:lnTo>
                  <a:lnTo>
                    <a:pt x="192" y="60"/>
                  </a:lnTo>
                  <a:lnTo>
                    <a:pt x="192" y="30"/>
                  </a:lnTo>
                  <a:lnTo>
                    <a:pt x="192" y="48"/>
                  </a:lnTo>
                  <a:lnTo>
                    <a:pt x="198" y="42"/>
                  </a:lnTo>
                  <a:lnTo>
                    <a:pt x="198" y="72"/>
                  </a:lnTo>
                  <a:lnTo>
                    <a:pt x="198" y="24"/>
                  </a:lnTo>
                  <a:lnTo>
                    <a:pt x="198" y="30"/>
                  </a:lnTo>
                  <a:lnTo>
                    <a:pt x="204" y="60"/>
                  </a:lnTo>
                  <a:lnTo>
                    <a:pt x="204" y="66"/>
                  </a:lnTo>
                  <a:lnTo>
                    <a:pt x="204" y="24"/>
                  </a:lnTo>
                  <a:lnTo>
                    <a:pt x="204" y="24"/>
                  </a:lnTo>
                  <a:lnTo>
                    <a:pt x="210" y="48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8" name="Freeform 79"/>
            <p:cNvSpPr>
              <a:spLocks/>
            </p:cNvSpPr>
            <p:nvPr/>
          </p:nvSpPr>
          <p:spPr bwMode="auto">
            <a:xfrm>
              <a:off x="7791450" y="1619250"/>
              <a:ext cx="38100" cy="66675"/>
            </a:xfrm>
            <a:custGeom>
              <a:avLst/>
              <a:gdLst>
                <a:gd name="T0" fmla="*/ 0 w 24"/>
                <a:gd name="T1" fmla="*/ 24 h 42"/>
                <a:gd name="T2" fmla="*/ 0 w 24"/>
                <a:gd name="T3" fmla="*/ 36 h 42"/>
                <a:gd name="T4" fmla="*/ 0 w 24"/>
                <a:gd name="T5" fmla="*/ 6 h 42"/>
                <a:gd name="T6" fmla="*/ 0 w 24"/>
                <a:gd name="T7" fmla="*/ 30 h 42"/>
                <a:gd name="T8" fmla="*/ 6 w 24"/>
                <a:gd name="T9" fmla="*/ 42 h 42"/>
                <a:gd name="T10" fmla="*/ 6 w 24"/>
                <a:gd name="T11" fmla="*/ 0 h 42"/>
                <a:gd name="T12" fmla="*/ 6 w 24"/>
                <a:gd name="T13" fmla="*/ 6 h 42"/>
                <a:gd name="T14" fmla="*/ 12 w 24"/>
                <a:gd name="T15" fmla="*/ 18 h 42"/>
                <a:gd name="T16" fmla="*/ 12 w 24"/>
                <a:gd name="T17" fmla="*/ 42 h 42"/>
                <a:gd name="T18" fmla="*/ 12 w 24"/>
                <a:gd name="T19" fmla="*/ 0 h 42"/>
                <a:gd name="T20" fmla="*/ 12 w 24"/>
                <a:gd name="T21" fmla="*/ 30 h 42"/>
                <a:gd name="T22" fmla="*/ 18 w 24"/>
                <a:gd name="T23" fmla="*/ 24 h 42"/>
                <a:gd name="T24" fmla="*/ 18 w 24"/>
                <a:gd name="T25" fmla="*/ 36 h 42"/>
                <a:gd name="T26" fmla="*/ 18 w 24"/>
                <a:gd name="T27" fmla="*/ 6 h 42"/>
                <a:gd name="T28" fmla="*/ 18 w 24"/>
                <a:gd name="T29" fmla="*/ 24 h 42"/>
                <a:gd name="T30" fmla="*/ 24 w 24"/>
                <a:gd name="T31" fmla="*/ 2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" h="42">
                  <a:moveTo>
                    <a:pt x="0" y="24"/>
                  </a:moveTo>
                  <a:lnTo>
                    <a:pt x="0" y="36"/>
                  </a:lnTo>
                  <a:lnTo>
                    <a:pt x="0" y="6"/>
                  </a:lnTo>
                  <a:lnTo>
                    <a:pt x="0" y="30"/>
                  </a:lnTo>
                  <a:lnTo>
                    <a:pt x="6" y="42"/>
                  </a:lnTo>
                  <a:lnTo>
                    <a:pt x="6" y="0"/>
                  </a:lnTo>
                  <a:lnTo>
                    <a:pt x="6" y="6"/>
                  </a:lnTo>
                  <a:lnTo>
                    <a:pt x="12" y="18"/>
                  </a:lnTo>
                  <a:lnTo>
                    <a:pt x="12" y="42"/>
                  </a:lnTo>
                  <a:lnTo>
                    <a:pt x="12" y="0"/>
                  </a:lnTo>
                  <a:lnTo>
                    <a:pt x="12" y="30"/>
                  </a:lnTo>
                  <a:lnTo>
                    <a:pt x="18" y="24"/>
                  </a:lnTo>
                  <a:lnTo>
                    <a:pt x="18" y="36"/>
                  </a:lnTo>
                  <a:lnTo>
                    <a:pt x="18" y="6"/>
                  </a:lnTo>
                  <a:lnTo>
                    <a:pt x="18" y="24"/>
                  </a:lnTo>
                  <a:lnTo>
                    <a:pt x="24" y="24"/>
                  </a:lnTo>
                </a:path>
              </a:pathLst>
            </a:custGeom>
            <a:noFill/>
            <a:ln w="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9" name="Freeform 80"/>
            <p:cNvSpPr>
              <a:spLocks/>
            </p:cNvSpPr>
            <p:nvPr/>
          </p:nvSpPr>
          <p:spPr bwMode="auto">
            <a:xfrm>
              <a:off x="4362450" y="1400175"/>
              <a:ext cx="123825" cy="447675"/>
            </a:xfrm>
            <a:custGeom>
              <a:avLst/>
              <a:gdLst>
                <a:gd name="T0" fmla="*/ 0 w 78"/>
                <a:gd name="T1" fmla="*/ 138 h 282"/>
                <a:gd name="T2" fmla="*/ 6 w 78"/>
                <a:gd name="T3" fmla="*/ 168 h 282"/>
                <a:gd name="T4" fmla="*/ 6 w 78"/>
                <a:gd name="T5" fmla="*/ 234 h 282"/>
                <a:gd name="T6" fmla="*/ 6 w 78"/>
                <a:gd name="T7" fmla="*/ 60 h 282"/>
                <a:gd name="T8" fmla="*/ 6 w 78"/>
                <a:gd name="T9" fmla="*/ 96 h 282"/>
                <a:gd name="T10" fmla="*/ 12 w 78"/>
                <a:gd name="T11" fmla="*/ 162 h 282"/>
                <a:gd name="T12" fmla="*/ 12 w 78"/>
                <a:gd name="T13" fmla="*/ 282 h 282"/>
                <a:gd name="T14" fmla="*/ 12 w 78"/>
                <a:gd name="T15" fmla="*/ 0 h 282"/>
                <a:gd name="T16" fmla="*/ 12 w 78"/>
                <a:gd name="T17" fmla="*/ 180 h 282"/>
                <a:gd name="T18" fmla="*/ 18 w 78"/>
                <a:gd name="T19" fmla="*/ 174 h 282"/>
                <a:gd name="T20" fmla="*/ 18 w 78"/>
                <a:gd name="T21" fmla="*/ 210 h 282"/>
                <a:gd name="T22" fmla="*/ 18 w 78"/>
                <a:gd name="T23" fmla="*/ 84 h 282"/>
                <a:gd name="T24" fmla="*/ 18 w 78"/>
                <a:gd name="T25" fmla="*/ 168 h 282"/>
                <a:gd name="T26" fmla="*/ 24 w 78"/>
                <a:gd name="T27" fmla="*/ 216 h 282"/>
                <a:gd name="T28" fmla="*/ 24 w 78"/>
                <a:gd name="T29" fmla="*/ 120 h 282"/>
                <a:gd name="T30" fmla="*/ 24 w 78"/>
                <a:gd name="T31" fmla="*/ 174 h 282"/>
                <a:gd name="T32" fmla="*/ 30 w 78"/>
                <a:gd name="T33" fmla="*/ 192 h 282"/>
                <a:gd name="T34" fmla="*/ 30 w 78"/>
                <a:gd name="T35" fmla="*/ 132 h 282"/>
                <a:gd name="T36" fmla="*/ 30 w 78"/>
                <a:gd name="T37" fmla="*/ 144 h 282"/>
                <a:gd name="T38" fmla="*/ 36 w 78"/>
                <a:gd name="T39" fmla="*/ 168 h 282"/>
                <a:gd name="T40" fmla="*/ 36 w 78"/>
                <a:gd name="T41" fmla="*/ 180 h 282"/>
                <a:gd name="T42" fmla="*/ 36 w 78"/>
                <a:gd name="T43" fmla="*/ 132 h 282"/>
                <a:gd name="T44" fmla="*/ 36 w 78"/>
                <a:gd name="T45" fmla="*/ 156 h 282"/>
                <a:gd name="T46" fmla="*/ 42 w 78"/>
                <a:gd name="T47" fmla="*/ 150 h 282"/>
                <a:gd name="T48" fmla="*/ 42 w 78"/>
                <a:gd name="T49" fmla="*/ 180 h 282"/>
                <a:gd name="T50" fmla="*/ 42 w 78"/>
                <a:gd name="T51" fmla="*/ 144 h 282"/>
                <a:gd name="T52" fmla="*/ 42 w 78"/>
                <a:gd name="T53" fmla="*/ 168 h 282"/>
                <a:gd name="T54" fmla="*/ 48 w 78"/>
                <a:gd name="T55" fmla="*/ 156 h 282"/>
                <a:gd name="T56" fmla="*/ 48 w 78"/>
                <a:gd name="T57" fmla="*/ 192 h 282"/>
                <a:gd name="T58" fmla="*/ 48 w 78"/>
                <a:gd name="T59" fmla="*/ 126 h 282"/>
                <a:gd name="T60" fmla="*/ 48 w 78"/>
                <a:gd name="T61" fmla="*/ 168 h 282"/>
                <a:gd name="T62" fmla="*/ 54 w 78"/>
                <a:gd name="T63" fmla="*/ 156 h 282"/>
                <a:gd name="T64" fmla="*/ 54 w 78"/>
                <a:gd name="T65" fmla="*/ 174 h 282"/>
                <a:gd name="T66" fmla="*/ 54 w 78"/>
                <a:gd name="T67" fmla="*/ 150 h 282"/>
                <a:gd name="T68" fmla="*/ 60 w 78"/>
                <a:gd name="T69" fmla="*/ 162 h 282"/>
                <a:gd name="T70" fmla="*/ 60 w 78"/>
                <a:gd name="T71" fmla="*/ 174 h 282"/>
                <a:gd name="T72" fmla="*/ 60 w 78"/>
                <a:gd name="T73" fmla="*/ 144 h 282"/>
                <a:gd name="T74" fmla="*/ 60 w 78"/>
                <a:gd name="T75" fmla="*/ 162 h 282"/>
                <a:gd name="T76" fmla="*/ 66 w 78"/>
                <a:gd name="T77" fmla="*/ 156 h 282"/>
                <a:gd name="T78" fmla="*/ 66 w 78"/>
                <a:gd name="T79" fmla="*/ 174 h 282"/>
                <a:gd name="T80" fmla="*/ 66 w 78"/>
                <a:gd name="T81" fmla="*/ 144 h 282"/>
                <a:gd name="T82" fmla="*/ 66 w 78"/>
                <a:gd name="T83" fmla="*/ 156 h 282"/>
                <a:gd name="T84" fmla="*/ 72 w 78"/>
                <a:gd name="T85" fmla="*/ 168 h 282"/>
                <a:gd name="T86" fmla="*/ 72 w 78"/>
                <a:gd name="T87" fmla="*/ 174 h 282"/>
                <a:gd name="T88" fmla="*/ 72 w 78"/>
                <a:gd name="T89" fmla="*/ 144 h 282"/>
                <a:gd name="T90" fmla="*/ 72 w 78"/>
                <a:gd name="T91" fmla="*/ 150 h 282"/>
                <a:gd name="T92" fmla="*/ 78 w 78"/>
                <a:gd name="T93" fmla="*/ 156 h 282"/>
                <a:gd name="T94" fmla="*/ 78 w 78"/>
                <a:gd name="T95" fmla="*/ 16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8" h="282">
                  <a:moveTo>
                    <a:pt x="0" y="138"/>
                  </a:moveTo>
                  <a:lnTo>
                    <a:pt x="6" y="168"/>
                  </a:lnTo>
                  <a:lnTo>
                    <a:pt x="6" y="234"/>
                  </a:lnTo>
                  <a:lnTo>
                    <a:pt x="6" y="60"/>
                  </a:lnTo>
                  <a:lnTo>
                    <a:pt x="6" y="96"/>
                  </a:lnTo>
                  <a:lnTo>
                    <a:pt x="12" y="162"/>
                  </a:lnTo>
                  <a:lnTo>
                    <a:pt x="12" y="282"/>
                  </a:lnTo>
                  <a:lnTo>
                    <a:pt x="12" y="0"/>
                  </a:lnTo>
                  <a:lnTo>
                    <a:pt x="12" y="180"/>
                  </a:lnTo>
                  <a:lnTo>
                    <a:pt x="18" y="174"/>
                  </a:lnTo>
                  <a:lnTo>
                    <a:pt x="18" y="210"/>
                  </a:lnTo>
                  <a:lnTo>
                    <a:pt x="18" y="84"/>
                  </a:lnTo>
                  <a:lnTo>
                    <a:pt x="18" y="168"/>
                  </a:lnTo>
                  <a:lnTo>
                    <a:pt x="24" y="216"/>
                  </a:lnTo>
                  <a:lnTo>
                    <a:pt x="24" y="120"/>
                  </a:lnTo>
                  <a:lnTo>
                    <a:pt x="24" y="174"/>
                  </a:lnTo>
                  <a:lnTo>
                    <a:pt x="30" y="192"/>
                  </a:lnTo>
                  <a:lnTo>
                    <a:pt x="30" y="132"/>
                  </a:lnTo>
                  <a:lnTo>
                    <a:pt x="30" y="144"/>
                  </a:lnTo>
                  <a:lnTo>
                    <a:pt x="36" y="168"/>
                  </a:lnTo>
                  <a:lnTo>
                    <a:pt x="36" y="180"/>
                  </a:lnTo>
                  <a:lnTo>
                    <a:pt x="36" y="132"/>
                  </a:lnTo>
                  <a:lnTo>
                    <a:pt x="36" y="156"/>
                  </a:lnTo>
                  <a:lnTo>
                    <a:pt x="42" y="150"/>
                  </a:lnTo>
                  <a:lnTo>
                    <a:pt x="42" y="180"/>
                  </a:lnTo>
                  <a:lnTo>
                    <a:pt x="42" y="144"/>
                  </a:lnTo>
                  <a:lnTo>
                    <a:pt x="42" y="168"/>
                  </a:lnTo>
                  <a:lnTo>
                    <a:pt x="48" y="156"/>
                  </a:lnTo>
                  <a:lnTo>
                    <a:pt x="48" y="192"/>
                  </a:lnTo>
                  <a:lnTo>
                    <a:pt x="48" y="126"/>
                  </a:lnTo>
                  <a:lnTo>
                    <a:pt x="48" y="168"/>
                  </a:lnTo>
                  <a:lnTo>
                    <a:pt x="54" y="156"/>
                  </a:lnTo>
                  <a:lnTo>
                    <a:pt x="54" y="174"/>
                  </a:lnTo>
                  <a:lnTo>
                    <a:pt x="54" y="150"/>
                  </a:lnTo>
                  <a:lnTo>
                    <a:pt x="60" y="162"/>
                  </a:lnTo>
                  <a:lnTo>
                    <a:pt x="60" y="174"/>
                  </a:lnTo>
                  <a:lnTo>
                    <a:pt x="60" y="144"/>
                  </a:lnTo>
                  <a:lnTo>
                    <a:pt x="60" y="162"/>
                  </a:lnTo>
                  <a:lnTo>
                    <a:pt x="66" y="156"/>
                  </a:lnTo>
                  <a:lnTo>
                    <a:pt x="66" y="174"/>
                  </a:lnTo>
                  <a:lnTo>
                    <a:pt x="66" y="144"/>
                  </a:lnTo>
                  <a:lnTo>
                    <a:pt x="66" y="156"/>
                  </a:lnTo>
                  <a:lnTo>
                    <a:pt x="72" y="168"/>
                  </a:lnTo>
                  <a:lnTo>
                    <a:pt x="72" y="174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8" y="156"/>
                  </a:lnTo>
                  <a:lnTo>
                    <a:pt x="78" y="16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20" name="Freeform 81"/>
            <p:cNvSpPr>
              <a:spLocks/>
            </p:cNvSpPr>
            <p:nvPr/>
          </p:nvSpPr>
          <p:spPr bwMode="auto">
            <a:xfrm>
              <a:off x="6572250" y="1257300"/>
              <a:ext cx="123825" cy="695325"/>
            </a:xfrm>
            <a:custGeom>
              <a:avLst/>
              <a:gdLst>
                <a:gd name="T0" fmla="*/ 0 w 78"/>
                <a:gd name="T1" fmla="*/ 210 h 438"/>
                <a:gd name="T2" fmla="*/ 0 w 78"/>
                <a:gd name="T3" fmla="*/ 264 h 438"/>
                <a:gd name="T4" fmla="*/ 0 w 78"/>
                <a:gd name="T5" fmla="*/ 240 h 438"/>
                <a:gd name="T6" fmla="*/ 6 w 78"/>
                <a:gd name="T7" fmla="*/ 234 h 438"/>
                <a:gd name="T8" fmla="*/ 6 w 78"/>
                <a:gd name="T9" fmla="*/ 438 h 438"/>
                <a:gd name="T10" fmla="*/ 6 w 78"/>
                <a:gd name="T11" fmla="*/ 0 h 438"/>
                <a:gd name="T12" fmla="*/ 12 w 78"/>
                <a:gd name="T13" fmla="*/ 78 h 438"/>
                <a:gd name="T14" fmla="*/ 12 w 78"/>
                <a:gd name="T15" fmla="*/ 438 h 438"/>
                <a:gd name="T16" fmla="*/ 12 w 78"/>
                <a:gd name="T17" fmla="*/ 336 h 438"/>
                <a:gd name="T18" fmla="*/ 18 w 78"/>
                <a:gd name="T19" fmla="*/ 252 h 438"/>
                <a:gd name="T20" fmla="*/ 18 w 78"/>
                <a:gd name="T21" fmla="*/ 318 h 438"/>
                <a:gd name="T22" fmla="*/ 18 w 78"/>
                <a:gd name="T23" fmla="*/ 162 h 438"/>
                <a:gd name="T24" fmla="*/ 18 w 78"/>
                <a:gd name="T25" fmla="*/ 270 h 438"/>
                <a:gd name="T26" fmla="*/ 24 w 78"/>
                <a:gd name="T27" fmla="*/ 270 h 438"/>
                <a:gd name="T28" fmla="*/ 24 w 78"/>
                <a:gd name="T29" fmla="*/ 306 h 438"/>
                <a:gd name="T30" fmla="*/ 24 w 78"/>
                <a:gd name="T31" fmla="*/ 192 h 438"/>
                <a:gd name="T32" fmla="*/ 24 w 78"/>
                <a:gd name="T33" fmla="*/ 234 h 438"/>
                <a:gd name="T34" fmla="*/ 30 w 78"/>
                <a:gd name="T35" fmla="*/ 288 h 438"/>
                <a:gd name="T36" fmla="*/ 30 w 78"/>
                <a:gd name="T37" fmla="*/ 222 h 438"/>
                <a:gd name="T38" fmla="*/ 30 w 78"/>
                <a:gd name="T39" fmla="*/ 264 h 438"/>
                <a:gd name="T40" fmla="*/ 36 w 78"/>
                <a:gd name="T41" fmla="*/ 252 h 438"/>
                <a:gd name="T42" fmla="*/ 36 w 78"/>
                <a:gd name="T43" fmla="*/ 300 h 438"/>
                <a:gd name="T44" fmla="*/ 36 w 78"/>
                <a:gd name="T45" fmla="*/ 192 h 438"/>
                <a:gd name="T46" fmla="*/ 36 w 78"/>
                <a:gd name="T47" fmla="*/ 222 h 438"/>
                <a:gd name="T48" fmla="*/ 42 w 78"/>
                <a:gd name="T49" fmla="*/ 252 h 438"/>
                <a:gd name="T50" fmla="*/ 42 w 78"/>
                <a:gd name="T51" fmla="*/ 276 h 438"/>
                <a:gd name="T52" fmla="*/ 42 w 78"/>
                <a:gd name="T53" fmla="*/ 216 h 438"/>
                <a:gd name="T54" fmla="*/ 42 w 78"/>
                <a:gd name="T55" fmla="*/ 246 h 438"/>
                <a:gd name="T56" fmla="*/ 48 w 78"/>
                <a:gd name="T57" fmla="*/ 234 h 438"/>
                <a:gd name="T58" fmla="*/ 48 w 78"/>
                <a:gd name="T59" fmla="*/ 270 h 438"/>
                <a:gd name="T60" fmla="*/ 48 w 78"/>
                <a:gd name="T61" fmla="*/ 222 h 438"/>
                <a:gd name="T62" fmla="*/ 48 w 78"/>
                <a:gd name="T63" fmla="*/ 246 h 438"/>
                <a:gd name="T64" fmla="*/ 54 w 78"/>
                <a:gd name="T65" fmla="*/ 264 h 438"/>
                <a:gd name="T66" fmla="*/ 54 w 78"/>
                <a:gd name="T67" fmla="*/ 234 h 438"/>
                <a:gd name="T68" fmla="*/ 54 w 78"/>
                <a:gd name="T69" fmla="*/ 270 h 438"/>
                <a:gd name="T70" fmla="*/ 60 w 78"/>
                <a:gd name="T71" fmla="*/ 246 h 438"/>
                <a:gd name="T72" fmla="*/ 60 w 78"/>
                <a:gd name="T73" fmla="*/ 282 h 438"/>
                <a:gd name="T74" fmla="*/ 60 w 78"/>
                <a:gd name="T75" fmla="*/ 210 h 438"/>
                <a:gd name="T76" fmla="*/ 60 w 78"/>
                <a:gd name="T77" fmla="*/ 252 h 438"/>
                <a:gd name="T78" fmla="*/ 66 w 78"/>
                <a:gd name="T79" fmla="*/ 264 h 438"/>
                <a:gd name="T80" fmla="*/ 66 w 78"/>
                <a:gd name="T81" fmla="*/ 234 h 438"/>
                <a:gd name="T82" fmla="*/ 66 w 78"/>
                <a:gd name="T83" fmla="*/ 252 h 438"/>
                <a:gd name="T84" fmla="*/ 72 w 78"/>
                <a:gd name="T85" fmla="*/ 258 h 438"/>
                <a:gd name="T86" fmla="*/ 72 w 78"/>
                <a:gd name="T87" fmla="*/ 270 h 438"/>
                <a:gd name="T88" fmla="*/ 72 w 78"/>
                <a:gd name="T89" fmla="*/ 234 h 438"/>
                <a:gd name="T90" fmla="*/ 72 w 78"/>
                <a:gd name="T91" fmla="*/ 258 h 438"/>
                <a:gd name="T92" fmla="*/ 78 w 78"/>
                <a:gd name="T93" fmla="*/ 25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8" h="438">
                  <a:moveTo>
                    <a:pt x="0" y="210"/>
                  </a:moveTo>
                  <a:lnTo>
                    <a:pt x="0" y="264"/>
                  </a:lnTo>
                  <a:lnTo>
                    <a:pt x="0" y="240"/>
                  </a:lnTo>
                  <a:lnTo>
                    <a:pt x="6" y="234"/>
                  </a:lnTo>
                  <a:lnTo>
                    <a:pt x="6" y="438"/>
                  </a:lnTo>
                  <a:lnTo>
                    <a:pt x="6" y="0"/>
                  </a:lnTo>
                  <a:lnTo>
                    <a:pt x="12" y="78"/>
                  </a:lnTo>
                  <a:lnTo>
                    <a:pt x="12" y="438"/>
                  </a:lnTo>
                  <a:lnTo>
                    <a:pt x="12" y="336"/>
                  </a:lnTo>
                  <a:lnTo>
                    <a:pt x="18" y="252"/>
                  </a:lnTo>
                  <a:lnTo>
                    <a:pt x="18" y="318"/>
                  </a:lnTo>
                  <a:lnTo>
                    <a:pt x="18" y="162"/>
                  </a:lnTo>
                  <a:lnTo>
                    <a:pt x="18" y="270"/>
                  </a:lnTo>
                  <a:lnTo>
                    <a:pt x="24" y="270"/>
                  </a:lnTo>
                  <a:lnTo>
                    <a:pt x="24" y="306"/>
                  </a:lnTo>
                  <a:lnTo>
                    <a:pt x="24" y="192"/>
                  </a:lnTo>
                  <a:lnTo>
                    <a:pt x="24" y="234"/>
                  </a:lnTo>
                  <a:lnTo>
                    <a:pt x="30" y="288"/>
                  </a:lnTo>
                  <a:lnTo>
                    <a:pt x="30" y="222"/>
                  </a:lnTo>
                  <a:lnTo>
                    <a:pt x="30" y="264"/>
                  </a:lnTo>
                  <a:lnTo>
                    <a:pt x="36" y="252"/>
                  </a:lnTo>
                  <a:lnTo>
                    <a:pt x="36" y="300"/>
                  </a:lnTo>
                  <a:lnTo>
                    <a:pt x="36" y="192"/>
                  </a:lnTo>
                  <a:lnTo>
                    <a:pt x="36" y="222"/>
                  </a:lnTo>
                  <a:lnTo>
                    <a:pt x="42" y="252"/>
                  </a:lnTo>
                  <a:lnTo>
                    <a:pt x="42" y="276"/>
                  </a:lnTo>
                  <a:lnTo>
                    <a:pt x="42" y="216"/>
                  </a:lnTo>
                  <a:lnTo>
                    <a:pt x="42" y="246"/>
                  </a:lnTo>
                  <a:lnTo>
                    <a:pt x="48" y="234"/>
                  </a:lnTo>
                  <a:lnTo>
                    <a:pt x="48" y="270"/>
                  </a:lnTo>
                  <a:lnTo>
                    <a:pt x="48" y="222"/>
                  </a:lnTo>
                  <a:lnTo>
                    <a:pt x="48" y="246"/>
                  </a:lnTo>
                  <a:lnTo>
                    <a:pt x="54" y="264"/>
                  </a:lnTo>
                  <a:lnTo>
                    <a:pt x="54" y="234"/>
                  </a:lnTo>
                  <a:lnTo>
                    <a:pt x="54" y="270"/>
                  </a:lnTo>
                  <a:lnTo>
                    <a:pt x="60" y="246"/>
                  </a:lnTo>
                  <a:lnTo>
                    <a:pt x="60" y="282"/>
                  </a:lnTo>
                  <a:lnTo>
                    <a:pt x="60" y="210"/>
                  </a:lnTo>
                  <a:lnTo>
                    <a:pt x="60" y="252"/>
                  </a:lnTo>
                  <a:lnTo>
                    <a:pt x="66" y="264"/>
                  </a:lnTo>
                  <a:lnTo>
                    <a:pt x="66" y="234"/>
                  </a:lnTo>
                  <a:lnTo>
                    <a:pt x="66" y="252"/>
                  </a:lnTo>
                  <a:lnTo>
                    <a:pt x="72" y="258"/>
                  </a:lnTo>
                  <a:lnTo>
                    <a:pt x="72" y="270"/>
                  </a:lnTo>
                  <a:lnTo>
                    <a:pt x="72" y="234"/>
                  </a:lnTo>
                  <a:lnTo>
                    <a:pt x="72" y="258"/>
                  </a:lnTo>
                  <a:lnTo>
                    <a:pt x="78" y="258"/>
                  </a:lnTo>
                </a:path>
              </a:pathLst>
            </a:custGeom>
            <a:noFill/>
            <a:ln w="0">
              <a:solidFill>
                <a:srgbClr val="3333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91" name="Rectangle 90"/>
          <p:cNvSpPr/>
          <p:nvPr/>
        </p:nvSpPr>
        <p:spPr>
          <a:xfrm>
            <a:off x="341754" y="2571751"/>
            <a:ext cx="343843" cy="135731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88" name="Straight Arrow Connector 87"/>
          <p:cNvCxnSpPr/>
          <p:nvPr/>
        </p:nvCxnSpPr>
        <p:spPr>
          <a:xfrm rot="5400000">
            <a:off x="4339838" y="3689963"/>
            <a:ext cx="3353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rot="5400000">
            <a:off x="3032739" y="3689962"/>
            <a:ext cx="3353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rot="5400000">
            <a:off x="1061064" y="3689963"/>
            <a:ext cx="3353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86010" y="1056066"/>
            <a:ext cx="320143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Calibri" panose="020F0502020204030204"/>
              </a:rPr>
              <a:t>The distance matrix is symmetric</a:t>
            </a:r>
          </a:p>
          <a:p>
            <a:r>
              <a:rPr lang="en-US" b="1" i="1" dirty="0">
                <a:solidFill>
                  <a:srgbClr val="FF0000"/>
                </a:solidFill>
                <a:latin typeface="Calibri" panose="020F0502020204030204"/>
              </a:rPr>
              <a:t>The diagonal is zero</a:t>
            </a:r>
          </a:p>
          <a:p>
            <a:r>
              <a:rPr lang="en-US" b="1" i="1" dirty="0">
                <a:solidFill>
                  <a:srgbClr val="FF0000"/>
                </a:solidFill>
                <a:latin typeface="Calibri" panose="020F0502020204030204"/>
              </a:rPr>
              <a:t>Cells close to the diagonal are very small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85157" y="4200526"/>
            <a:ext cx="4050361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Calibri" panose="020F0502020204030204"/>
              </a:rPr>
              <a:t>Matrix Profile: </a:t>
            </a: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a vector of distance between each subsequence and its nearest neighbor</a:t>
            </a:r>
            <a:endParaRPr lang="en-US" b="1" i="1" dirty="0">
              <a:solidFill>
                <a:srgbClr val="FF0000"/>
              </a:solidFill>
              <a:latin typeface="Calibri" panose="020F0502020204030204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586010" y="2874888"/>
            <a:ext cx="341177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d</a:t>
            </a:r>
            <a:r>
              <a:rPr lang="en-US" altLang="zh-CN" i="1" baseline="-25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i,j</a:t>
            </a:r>
            <a:r>
              <a:rPr lang="en-US" altLang="zh-CN" dirty="0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 is the distance between the </a:t>
            </a:r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th</a:t>
            </a:r>
            <a:r>
              <a:rPr lang="en-US" altLang="zh-CN" dirty="0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 window and the </a:t>
            </a:r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th</a:t>
            </a:r>
            <a:r>
              <a:rPr lang="en-US" altLang="zh-CN" dirty="0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 window of the time series </a:t>
            </a:r>
            <a:endParaRPr lang="en-US" i="1" dirty="0">
              <a:solidFill>
                <a:srgbClr val="7030A0"/>
              </a:solidFill>
              <a:latin typeface="Calibri" panose="020F0502020204030204"/>
            </a:endParaRPr>
          </a:p>
        </p:txBody>
      </p:sp>
      <p:graphicFrame>
        <p:nvGraphicFramePr>
          <p:cNvPr id="115" name="Table 114"/>
          <p:cNvGraphicFramePr>
            <a:graphicFrameLocks noGrp="1"/>
          </p:cNvGraphicFramePr>
          <p:nvPr>
            <p:extLst/>
          </p:nvPr>
        </p:nvGraphicFramePr>
        <p:xfrm>
          <a:off x="919385" y="1457326"/>
          <a:ext cx="3965567" cy="21396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1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10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369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1,1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1,2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1,n-m+1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31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2,1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2,2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2,n-m+1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925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0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i,1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i,2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i="1" baseline="0" dirty="0" err="1">
                          <a:solidFill>
                            <a:srgbClr val="7030A0"/>
                          </a:solidFill>
                        </a:rPr>
                        <a:t>d</a:t>
                      </a:r>
                      <a:r>
                        <a:rPr lang="en-US" altLang="zh-CN" sz="1400" b="1" i="1" baseline="-25000" dirty="0" err="1">
                          <a:solidFill>
                            <a:srgbClr val="7030A0"/>
                          </a:solidFill>
                        </a:rPr>
                        <a:t>i,j</a:t>
                      </a:r>
                      <a:endParaRPr lang="en-US" sz="1400" b="1" i="1" dirty="0">
                        <a:solidFill>
                          <a:srgbClr val="7030A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i,n-m+1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2013">
                <a:tc>
                  <a:txBody>
                    <a:bodyPr/>
                    <a:lstStyle/>
                    <a:p>
                      <a:pPr algn="ctr"/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baseline="0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20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n-m+1,1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n-m+1,2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d</a:t>
                      </a:r>
                      <a:r>
                        <a:rPr lang="en-US" altLang="zh-CN" sz="1400" i="1" baseline="-25000" dirty="0"/>
                        <a:t>n-m+1,n-m+1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06" name="Straight Arrow Connector 105"/>
          <p:cNvCxnSpPr>
            <a:endCxn id="23" idx="1"/>
          </p:cNvCxnSpPr>
          <p:nvPr/>
        </p:nvCxnSpPr>
        <p:spPr>
          <a:xfrm>
            <a:off x="3367088" y="2707481"/>
            <a:ext cx="2218922" cy="42132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2" name="Rectangle 121"/>
          <p:cNvSpPr/>
          <p:nvPr/>
        </p:nvSpPr>
        <p:spPr>
          <a:xfrm>
            <a:off x="3114675" y="857251"/>
            <a:ext cx="160631" cy="418544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44222" y="2486025"/>
            <a:ext cx="32412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i</a:t>
            </a:r>
            <a:r>
              <a:rPr lang="en-US" altLang="zh-CN" baseline="30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th</a:t>
            </a:r>
            <a:endParaRPr lang="en-US" baseline="300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3043562" y="535916"/>
            <a:ext cx="32573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j</a:t>
            </a:r>
            <a:r>
              <a:rPr lang="en-US" altLang="zh-CN" baseline="30000" dirty="0" err="1">
                <a:solidFill>
                  <a:srgbClr val="7030A0"/>
                </a:solidFill>
                <a:latin typeface="Calibri" panose="020F0502020204030204"/>
                <a:ea typeface="等线" panose="02010600030101010101" pitchFamily="2" charset="-122"/>
              </a:rPr>
              <a:t>th</a:t>
            </a:r>
            <a:endParaRPr lang="en-US" baseline="300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129" name="Straight Arrow Connector 128"/>
          <p:cNvCxnSpPr/>
          <p:nvPr/>
        </p:nvCxnSpPr>
        <p:spPr>
          <a:xfrm rot="5400000">
            <a:off x="1746196" y="3689963"/>
            <a:ext cx="335324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207720" y="3548780"/>
            <a:ext cx="56724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Min(D</a:t>
            </a:r>
            <a:r>
              <a:rPr lang="en-US" altLang="zh-CN" sz="1050" i="1" baseline="-250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1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43" name="TextBox 142"/>
          <p:cNvSpPr txBox="1"/>
          <p:nvPr/>
        </p:nvSpPr>
        <p:spPr>
          <a:xfrm>
            <a:off x="1914526" y="3548780"/>
            <a:ext cx="56724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Min(D</a:t>
            </a:r>
            <a:r>
              <a:rPr lang="en-US" sz="1050" i="1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527511" y="3543477"/>
            <a:ext cx="816014" cy="2539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Min(D</a:t>
            </a:r>
            <a:r>
              <a:rPr lang="en-US" sz="1050" i="1" baseline="-25000" dirty="0">
                <a:solidFill>
                  <a:prstClr val="black"/>
                </a:solidFill>
                <a:latin typeface="Calibri" panose="020F0502020204030204"/>
              </a:rPr>
              <a:t>n-m+1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3236688" y="3548779"/>
            <a:ext cx="567248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Min(D</a:t>
            </a:r>
            <a:r>
              <a:rPr lang="en-US" sz="1050" i="1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  <a:r>
              <a:rPr lang="en-US" sz="1050" i="1" dirty="0">
                <a:solidFill>
                  <a:prstClr val="black"/>
                </a:solidFill>
                <a:latin typeface="Calibri" panose="020F0502020204030204"/>
              </a:rPr>
              <a:t>)</a:t>
            </a:r>
          </a:p>
        </p:txBody>
      </p:sp>
      <p:graphicFrame>
        <p:nvGraphicFramePr>
          <p:cNvPr id="71" name="Table 70"/>
          <p:cNvGraphicFramePr>
            <a:graphicFrameLocks noGrp="1"/>
          </p:cNvGraphicFramePr>
          <p:nvPr>
            <p:extLst/>
          </p:nvPr>
        </p:nvGraphicFramePr>
        <p:xfrm>
          <a:off x="928815" y="3857626"/>
          <a:ext cx="3965567" cy="2571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4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41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538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10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i="1" baseline="0" dirty="0"/>
                        <a:t>P</a:t>
                      </a:r>
                      <a:r>
                        <a:rPr lang="en-US" altLang="zh-CN" sz="1400" i="1" baseline="-25000" dirty="0"/>
                        <a:t>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P</a:t>
                      </a:r>
                      <a:r>
                        <a:rPr lang="en-US" altLang="zh-CN" sz="1400" i="1" baseline="-25000" dirty="0"/>
                        <a:t>2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altLang="zh-CN" sz="1400" i="1" dirty="0"/>
                        <a:t>…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1400" i="1" dirty="0"/>
                        <a:t>...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i="1" baseline="0" dirty="0"/>
                        <a:t>P</a:t>
                      </a:r>
                      <a:r>
                        <a:rPr lang="en-US" altLang="zh-CN" sz="1400" i="1" baseline="-25000" dirty="0"/>
                        <a:t>n-m+1</a:t>
                      </a:r>
                      <a:endParaRPr lang="en-US" sz="1400" i="1" dirty="0"/>
                    </a:p>
                  </a:txBody>
                  <a:tcPr marL="0" marR="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23258"/>
            <a:ext cx="7886700" cy="994172"/>
          </a:xfrm>
        </p:spPr>
        <p:txBody>
          <a:bodyPr/>
          <a:lstStyle/>
          <a:p>
            <a:r>
              <a:rPr lang="en-US" dirty="0"/>
              <a:t>Matrix Profile from Distance Profiles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55113" y="1471288"/>
            <a:ext cx="591829" cy="2100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1</a:t>
            </a:r>
          </a:p>
          <a:p>
            <a:endParaRPr lang="en-US" i="1" baseline="-250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2</a:t>
            </a:r>
          </a:p>
          <a:p>
            <a:endParaRPr lang="en-US" i="1" baseline="-250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i="1" baseline="-25000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i</a:t>
            </a:r>
          </a:p>
          <a:p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endParaRPr lang="en-US" i="1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en-US" i="1" dirty="0">
                <a:solidFill>
                  <a:prstClr val="black"/>
                </a:solidFill>
                <a:latin typeface="Calibri" panose="020F0502020204030204"/>
              </a:rPr>
              <a:t>D</a:t>
            </a:r>
            <a:r>
              <a:rPr lang="en-US" i="1" baseline="-25000" dirty="0">
                <a:solidFill>
                  <a:prstClr val="black"/>
                </a:solidFill>
                <a:latin typeface="Calibri" panose="020F0502020204030204"/>
              </a:rPr>
              <a:t>n-m+1</a:t>
            </a:r>
          </a:p>
          <a:p>
            <a:endParaRPr lang="en-US" i="1" baseline="-250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861936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343900" cy="666750"/>
          </a:xfrm>
        </p:spPr>
        <p:txBody>
          <a:bodyPr/>
          <a:lstStyle/>
          <a:p>
            <a:r>
              <a:rPr lang="en-US" dirty="0"/>
              <a:t>Trivial Match 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8344892" cy="3314700"/>
          </a:xfrm>
        </p:spPr>
        <p:txBody>
          <a:bodyPr/>
          <a:lstStyle/>
          <a:p>
            <a:r>
              <a:rPr lang="en-US" dirty="0"/>
              <a:t>We need to understand the idea of a “trivial match”. It shows up for definitions of discords, motifs, similarity search etc.</a:t>
            </a:r>
          </a:p>
          <a:p>
            <a:r>
              <a:rPr lang="en-US" dirty="0"/>
              <a:t>Suppose we search for the </a:t>
            </a:r>
            <a:r>
              <a:rPr lang="en-US" b="1" dirty="0">
                <a:solidFill>
                  <a:srgbClr val="00B0F0"/>
                </a:solidFill>
              </a:rPr>
              <a:t>query</a:t>
            </a:r>
            <a:r>
              <a:rPr lang="en-US" dirty="0"/>
              <a:t>, of length 20, in the </a:t>
            </a:r>
            <a:r>
              <a:rPr lang="en-US" dirty="0">
                <a:solidFill>
                  <a:srgbClr val="FF0000"/>
                </a:solidFill>
              </a:rPr>
              <a:t>time series</a:t>
            </a:r>
            <a:r>
              <a:rPr lang="en-US" dirty="0"/>
              <a:t>…</a:t>
            </a:r>
          </a:p>
          <a:p>
            <a:r>
              <a:rPr lang="en-US" dirty="0"/>
              <a:t>…we find its best match is at location 50…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76501" y="3200400"/>
            <a:ext cx="7574462" cy="1820177"/>
            <a:chOff x="5722797" y="4267200"/>
            <a:chExt cx="5492760" cy="2426902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3836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9289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  <a:latin typeface="Calibri" panose="020F0502020204030204"/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884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C00000"/>
                  </a:solidFill>
                  <a:latin typeface="Calibri" panose="020F0502020204030204"/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350924" y="5008859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27357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23768" y="6444803"/>
              <a:ext cx="602706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Best Match </a:t>
              </a:r>
            </a:p>
          </p:txBody>
        </p:sp>
        <p:sp>
          <p:nvSpPr>
            <p:cNvPr id="40" name="Freeform 76"/>
            <p:cNvSpPr>
              <a:spLocks/>
            </p:cNvSpPr>
            <p:nvPr/>
          </p:nvSpPr>
          <p:spPr bwMode="auto">
            <a:xfrm>
              <a:off x="6370498" y="4403686"/>
              <a:ext cx="550612" cy="878931"/>
            </a:xfrm>
            <a:custGeom>
              <a:avLst/>
              <a:gdLst>
                <a:gd name="connsiteX0" fmla="*/ 0 w 10000"/>
                <a:gd name="connsiteY0" fmla="*/ 9069 h 10384"/>
                <a:gd name="connsiteX1" fmla="*/ 556 w 10000"/>
                <a:gd name="connsiteY1" fmla="*/ 9608 h 10384"/>
                <a:gd name="connsiteX2" fmla="*/ 1111 w 10000"/>
                <a:gd name="connsiteY2" fmla="*/ 9902 h 10384"/>
                <a:gd name="connsiteX3" fmla="*/ 1481 w 10000"/>
                <a:gd name="connsiteY3" fmla="*/ 10000 h 10384"/>
                <a:gd name="connsiteX4" fmla="*/ 2087 w 10000"/>
                <a:gd name="connsiteY4" fmla="*/ 10384 h 10384"/>
                <a:gd name="connsiteX5" fmla="*/ 2593 w 10000"/>
                <a:gd name="connsiteY5" fmla="*/ 9608 h 10384"/>
                <a:gd name="connsiteX6" fmla="*/ 2963 w 10000"/>
                <a:gd name="connsiteY6" fmla="*/ 9118 h 10384"/>
                <a:gd name="connsiteX7" fmla="*/ 3519 w 10000"/>
                <a:gd name="connsiteY7" fmla="*/ 8480 h 10384"/>
                <a:gd name="connsiteX8" fmla="*/ 4074 w 10000"/>
                <a:gd name="connsiteY8" fmla="*/ 7745 h 10384"/>
                <a:gd name="connsiteX9" fmla="*/ 4630 w 10000"/>
                <a:gd name="connsiteY9" fmla="*/ 6912 h 10384"/>
                <a:gd name="connsiteX10" fmla="*/ 5000 w 10000"/>
                <a:gd name="connsiteY10" fmla="*/ 5882 h 10384"/>
                <a:gd name="connsiteX11" fmla="*/ 5556 w 10000"/>
                <a:gd name="connsiteY11" fmla="*/ 4853 h 10384"/>
                <a:gd name="connsiteX12" fmla="*/ 6111 w 10000"/>
                <a:gd name="connsiteY12" fmla="*/ 3775 h 10384"/>
                <a:gd name="connsiteX13" fmla="*/ 6481 w 10000"/>
                <a:gd name="connsiteY13" fmla="*/ 2941 h 10384"/>
                <a:gd name="connsiteX14" fmla="*/ 7037 w 10000"/>
                <a:gd name="connsiteY14" fmla="*/ 2108 h 10384"/>
                <a:gd name="connsiteX15" fmla="*/ 7593 w 10000"/>
                <a:gd name="connsiteY15" fmla="*/ 1373 h 10384"/>
                <a:gd name="connsiteX16" fmla="*/ 8148 w 10000"/>
                <a:gd name="connsiteY16" fmla="*/ 833 h 10384"/>
                <a:gd name="connsiteX17" fmla="*/ 8519 w 10000"/>
                <a:gd name="connsiteY17" fmla="*/ 392 h 10384"/>
                <a:gd name="connsiteX18" fmla="*/ 9074 w 10000"/>
                <a:gd name="connsiteY18" fmla="*/ 98 h 10384"/>
                <a:gd name="connsiteX19" fmla="*/ 9630 w 10000"/>
                <a:gd name="connsiteY19" fmla="*/ 0 h 10384"/>
                <a:gd name="connsiteX20" fmla="*/ 10000 w 10000"/>
                <a:gd name="connsiteY20" fmla="*/ 98 h 10384"/>
                <a:gd name="connsiteX0" fmla="*/ 0 w 10000"/>
                <a:gd name="connsiteY0" fmla="*/ 9069 h 10384"/>
                <a:gd name="connsiteX1" fmla="*/ 556 w 10000"/>
                <a:gd name="connsiteY1" fmla="*/ 9608 h 10384"/>
                <a:gd name="connsiteX2" fmla="*/ 1111 w 10000"/>
                <a:gd name="connsiteY2" fmla="*/ 9902 h 10384"/>
                <a:gd name="connsiteX3" fmla="*/ 1481 w 10000"/>
                <a:gd name="connsiteY3" fmla="*/ 10000 h 10384"/>
                <a:gd name="connsiteX4" fmla="*/ 2087 w 10000"/>
                <a:gd name="connsiteY4" fmla="*/ 10384 h 10384"/>
                <a:gd name="connsiteX5" fmla="*/ 2593 w 10000"/>
                <a:gd name="connsiteY5" fmla="*/ 9608 h 10384"/>
                <a:gd name="connsiteX6" fmla="*/ 2963 w 10000"/>
                <a:gd name="connsiteY6" fmla="*/ 9118 h 10384"/>
                <a:gd name="connsiteX7" fmla="*/ 3519 w 10000"/>
                <a:gd name="connsiteY7" fmla="*/ 8480 h 10384"/>
                <a:gd name="connsiteX8" fmla="*/ 4074 w 10000"/>
                <a:gd name="connsiteY8" fmla="*/ 7745 h 10384"/>
                <a:gd name="connsiteX9" fmla="*/ 4630 w 10000"/>
                <a:gd name="connsiteY9" fmla="*/ 6912 h 10384"/>
                <a:gd name="connsiteX10" fmla="*/ 5000 w 10000"/>
                <a:gd name="connsiteY10" fmla="*/ 5882 h 10384"/>
                <a:gd name="connsiteX11" fmla="*/ 5556 w 10000"/>
                <a:gd name="connsiteY11" fmla="*/ 4853 h 10384"/>
                <a:gd name="connsiteX12" fmla="*/ 6111 w 10000"/>
                <a:gd name="connsiteY12" fmla="*/ 3775 h 10384"/>
                <a:gd name="connsiteX13" fmla="*/ 6481 w 10000"/>
                <a:gd name="connsiteY13" fmla="*/ 2941 h 10384"/>
                <a:gd name="connsiteX14" fmla="*/ 7037 w 10000"/>
                <a:gd name="connsiteY14" fmla="*/ 2108 h 10384"/>
                <a:gd name="connsiteX15" fmla="*/ 7593 w 10000"/>
                <a:gd name="connsiteY15" fmla="*/ 1373 h 10384"/>
                <a:gd name="connsiteX16" fmla="*/ 8148 w 10000"/>
                <a:gd name="connsiteY16" fmla="*/ 833 h 10384"/>
                <a:gd name="connsiteX17" fmla="*/ 8519 w 10000"/>
                <a:gd name="connsiteY17" fmla="*/ 392 h 10384"/>
                <a:gd name="connsiteX18" fmla="*/ 9074 w 10000"/>
                <a:gd name="connsiteY18" fmla="*/ 98 h 10384"/>
                <a:gd name="connsiteX19" fmla="*/ 9630 w 10000"/>
                <a:gd name="connsiteY19" fmla="*/ 0 h 10384"/>
                <a:gd name="connsiteX20" fmla="*/ 10000 w 10000"/>
                <a:gd name="connsiteY20" fmla="*/ 98 h 10384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10000"/>
                <a:gd name="connsiteX1" fmla="*/ 556 w 10000"/>
                <a:gd name="connsiteY1" fmla="*/ 9608 h 10000"/>
                <a:gd name="connsiteX2" fmla="*/ 1111 w 10000"/>
                <a:gd name="connsiteY2" fmla="*/ 9902 h 10000"/>
                <a:gd name="connsiteX3" fmla="*/ 1481 w 10000"/>
                <a:gd name="connsiteY3" fmla="*/ 10000 h 10000"/>
                <a:gd name="connsiteX4" fmla="*/ 2593 w 10000"/>
                <a:gd name="connsiteY4" fmla="*/ 9608 h 10000"/>
                <a:gd name="connsiteX5" fmla="*/ 2963 w 10000"/>
                <a:gd name="connsiteY5" fmla="*/ 9118 h 10000"/>
                <a:gd name="connsiteX6" fmla="*/ 3519 w 10000"/>
                <a:gd name="connsiteY6" fmla="*/ 8480 h 10000"/>
                <a:gd name="connsiteX7" fmla="*/ 4074 w 10000"/>
                <a:gd name="connsiteY7" fmla="*/ 7745 h 10000"/>
                <a:gd name="connsiteX8" fmla="*/ 4630 w 10000"/>
                <a:gd name="connsiteY8" fmla="*/ 6912 h 10000"/>
                <a:gd name="connsiteX9" fmla="*/ 5000 w 10000"/>
                <a:gd name="connsiteY9" fmla="*/ 5882 h 10000"/>
                <a:gd name="connsiteX10" fmla="*/ 5556 w 10000"/>
                <a:gd name="connsiteY10" fmla="*/ 4853 h 10000"/>
                <a:gd name="connsiteX11" fmla="*/ 6111 w 10000"/>
                <a:gd name="connsiteY11" fmla="*/ 3775 h 10000"/>
                <a:gd name="connsiteX12" fmla="*/ 6481 w 10000"/>
                <a:gd name="connsiteY12" fmla="*/ 2941 h 10000"/>
                <a:gd name="connsiteX13" fmla="*/ 7037 w 10000"/>
                <a:gd name="connsiteY13" fmla="*/ 2108 h 10000"/>
                <a:gd name="connsiteX14" fmla="*/ 7593 w 10000"/>
                <a:gd name="connsiteY14" fmla="*/ 1373 h 10000"/>
                <a:gd name="connsiteX15" fmla="*/ 8148 w 10000"/>
                <a:gd name="connsiteY15" fmla="*/ 833 h 10000"/>
                <a:gd name="connsiteX16" fmla="*/ 8519 w 10000"/>
                <a:gd name="connsiteY16" fmla="*/ 392 h 10000"/>
                <a:gd name="connsiteX17" fmla="*/ 9074 w 10000"/>
                <a:gd name="connsiteY17" fmla="*/ 98 h 10000"/>
                <a:gd name="connsiteX18" fmla="*/ 9630 w 10000"/>
                <a:gd name="connsiteY18" fmla="*/ 0 h 10000"/>
                <a:gd name="connsiteX19" fmla="*/ 10000 w 10000"/>
                <a:gd name="connsiteY19" fmla="*/ 98 h 10000"/>
                <a:gd name="connsiteX0" fmla="*/ 0 w 10000"/>
                <a:gd name="connsiteY0" fmla="*/ 9069 h 9902"/>
                <a:gd name="connsiteX1" fmla="*/ 556 w 10000"/>
                <a:gd name="connsiteY1" fmla="*/ 9608 h 9902"/>
                <a:gd name="connsiteX2" fmla="*/ 1111 w 10000"/>
                <a:gd name="connsiteY2" fmla="*/ 9902 h 9902"/>
                <a:gd name="connsiteX3" fmla="*/ 2593 w 10000"/>
                <a:gd name="connsiteY3" fmla="*/ 9608 h 9902"/>
                <a:gd name="connsiteX4" fmla="*/ 2963 w 10000"/>
                <a:gd name="connsiteY4" fmla="*/ 9118 h 9902"/>
                <a:gd name="connsiteX5" fmla="*/ 3519 w 10000"/>
                <a:gd name="connsiteY5" fmla="*/ 8480 h 9902"/>
                <a:gd name="connsiteX6" fmla="*/ 4074 w 10000"/>
                <a:gd name="connsiteY6" fmla="*/ 7745 h 9902"/>
                <a:gd name="connsiteX7" fmla="*/ 4630 w 10000"/>
                <a:gd name="connsiteY7" fmla="*/ 6912 h 9902"/>
                <a:gd name="connsiteX8" fmla="*/ 5000 w 10000"/>
                <a:gd name="connsiteY8" fmla="*/ 5882 h 9902"/>
                <a:gd name="connsiteX9" fmla="*/ 5556 w 10000"/>
                <a:gd name="connsiteY9" fmla="*/ 4853 h 9902"/>
                <a:gd name="connsiteX10" fmla="*/ 6111 w 10000"/>
                <a:gd name="connsiteY10" fmla="*/ 3775 h 9902"/>
                <a:gd name="connsiteX11" fmla="*/ 6481 w 10000"/>
                <a:gd name="connsiteY11" fmla="*/ 2941 h 9902"/>
                <a:gd name="connsiteX12" fmla="*/ 7037 w 10000"/>
                <a:gd name="connsiteY12" fmla="*/ 2108 h 9902"/>
                <a:gd name="connsiteX13" fmla="*/ 7593 w 10000"/>
                <a:gd name="connsiteY13" fmla="*/ 1373 h 9902"/>
                <a:gd name="connsiteX14" fmla="*/ 8148 w 10000"/>
                <a:gd name="connsiteY14" fmla="*/ 833 h 9902"/>
                <a:gd name="connsiteX15" fmla="*/ 8519 w 10000"/>
                <a:gd name="connsiteY15" fmla="*/ 392 h 9902"/>
                <a:gd name="connsiteX16" fmla="*/ 9074 w 10000"/>
                <a:gd name="connsiteY16" fmla="*/ 98 h 9902"/>
                <a:gd name="connsiteX17" fmla="*/ 9630 w 10000"/>
                <a:gd name="connsiteY17" fmla="*/ 0 h 9902"/>
                <a:gd name="connsiteX18" fmla="*/ 10000 w 10000"/>
                <a:gd name="connsiteY18" fmla="*/ 98 h 9902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8772 w 10000"/>
                <a:gd name="connsiteY16" fmla="*/ 315 h 10000"/>
                <a:gd name="connsiteX17" fmla="*/ 9630 w 10000"/>
                <a:gd name="connsiteY17" fmla="*/ 0 h 10000"/>
                <a:gd name="connsiteX18" fmla="*/ 10000 w 10000"/>
                <a:gd name="connsiteY18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9630 w 10000"/>
                <a:gd name="connsiteY16" fmla="*/ 0 h 10000"/>
                <a:gd name="connsiteX17" fmla="*/ 10000 w 10000"/>
                <a:gd name="connsiteY17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148 w 10000"/>
                <a:gd name="connsiteY14" fmla="*/ 841 h 10000"/>
                <a:gd name="connsiteX15" fmla="*/ 8519 w 10000"/>
                <a:gd name="connsiteY15" fmla="*/ 396 h 10000"/>
                <a:gd name="connsiteX16" fmla="*/ 9630 w 10000"/>
                <a:gd name="connsiteY16" fmla="*/ 0 h 10000"/>
                <a:gd name="connsiteX17" fmla="*/ 10000 w 10000"/>
                <a:gd name="connsiteY17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7593 w 10000"/>
                <a:gd name="connsiteY13" fmla="*/ 1387 h 10000"/>
                <a:gd name="connsiteX14" fmla="*/ 8519 w 10000"/>
                <a:gd name="connsiteY14" fmla="*/ 396 h 10000"/>
                <a:gd name="connsiteX15" fmla="*/ 9630 w 10000"/>
                <a:gd name="connsiteY15" fmla="*/ 0 h 10000"/>
                <a:gd name="connsiteX16" fmla="*/ 10000 w 10000"/>
                <a:gd name="connsiteY16" fmla="*/ 99 h 10000"/>
                <a:gd name="connsiteX0" fmla="*/ 0 w 10000"/>
                <a:gd name="connsiteY0" fmla="*/ 9159 h 10000"/>
                <a:gd name="connsiteX1" fmla="*/ 556 w 10000"/>
                <a:gd name="connsiteY1" fmla="*/ 9703 h 10000"/>
                <a:gd name="connsiteX2" fmla="*/ 1111 w 10000"/>
                <a:gd name="connsiteY2" fmla="*/ 10000 h 10000"/>
                <a:gd name="connsiteX3" fmla="*/ 2593 w 10000"/>
                <a:gd name="connsiteY3" fmla="*/ 9703 h 10000"/>
                <a:gd name="connsiteX4" fmla="*/ 2963 w 10000"/>
                <a:gd name="connsiteY4" fmla="*/ 9208 h 10000"/>
                <a:gd name="connsiteX5" fmla="*/ 3519 w 10000"/>
                <a:gd name="connsiteY5" fmla="*/ 8564 h 10000"/>
                <a:gd name="connsiteX6" fmla="*/ 4074 w 10000"/>
                <a:gd name="connsiteY6" fmla="*/ 7822 h 10000"/>
                <a:gd name="connsiteX7" fmla="*/ 4630 w 10000"/>
                <a:gd name="connsiteY7" fmla="*/ 6980 h 10000"/>
                <a:gd name="connsiteX8" fmla="*/ 5000 w 10000"/>
                <a:gd name="connsiteY8" fmla="*/ 5940 h 10000"/>
                <a:gd name="connsiteX9" fmla="*/ 5556 w 10000"/>
                <a:gd name="connsiteY9" fmla="*/ 4901 h 10000"/>
                <a:gd name="connsiteX10" fmla="*/ 6111 w 10000"/>
                <a:gd name="connsiteY10" fmla="*/ 3812 h 10000"/>
                <a:gd name="connsiteX11" fmla="*/ 6481 w 10000"/>
                <a:gd name="connsiteY11" fmla="*/ 2970 h 10000"/>
                <a:gd name="connsiteX12" fmla="*/ 7037 w 10000"/>
                <a:gd name="connsiteY12" fmla="*/ 2129 h 10000"/>
                <a:gd name="connsiteX13" fmla="*/ 8519 w 10000"/>
                <a:gd name="connsiteY13" fmla="*/ 396 h 10000"/>
                <a:gd name="connsiteX14" fmla="*/ 9630 w 10000"/>
                <a:gd name="connsiteY14" fmla="*/ 0 h 10000"/>
                <a:gd name="connsiteX15" fmla="*/ 10000 w 10000"/>
                <a:gd name="connsiteY15" fmla="*/ 99 h 10000"/>
                <a:gd name="connsiteX0" fmla="*/ 0 w 10705"/>
                <a:gd name="connsiteY0" fmla="*/ 9159 h 10000"/>
                <a:gd name="connsiteX1" fmla="*/ 556 w 10705"/>
                <a:gd name="connsiteY1" fmla="*/ 9703 h 10000"/>
                <a:gd name="connsiteX2" fmla="*/ 1111 w 10705"/>
                <a:gd name="connsiteY2" fmla="*/ 10000 h 10000"/>
                <a:gd name="connsiteX3" fmla="*/ 2593 w 10705"/>
                <a:gd name="connsiteY3" fmla="*/ 9703 h 10000"/>
                <a:gd name="connsiteX4" fmla="*/ 2963 w 10705"/>
                <a:gd name="connsiteY4" fmla="*/ 9208 h 10000"/>
                <a:gd name="connsiteX5" fmla="*/ 3519 w 10705"/>
                <a:gd name="connsiteY5" fmla="*/ 8564 h 10000"/>
                <a:gd name="connsiteX6" fmla="*/ 4074 w 10705"/>
                <a:gd name="connsiteY6" fmla="*/ 7822 h 10000"/>
                <a:gd name="connsiteX7" fmla="*/ 4630 w 10705"/>
                <a:gd name="connsiteY7" fmla="*/ 6980 h 10000"/>
                <a:gd name="connsiteX8" fmla="*/ 5000 w 10705"/>
                <a:gd name="connsiteY8" fmla="*/ 5940 h 10000"/>
                <a:gd name="connsiteX9" fmla="*/ 5556 w 10705"/>
                <a:gd name="connsiteY9" fmla="*/ 4901 h 10000"/>
                <a:gd name="connsiteX10" fmla="*/ 6111 w 10705"/>
                <a:gd name="connsiteY10" fmla="*/ 3812 h 10000"/>
                <a:gd name="connsiteX11" fmla="*/ 6481 w 10705"/>
                <a:gd name="connsiteY11" fmla="*/ 2970 h 10000"/>
                <a:gd name="connsiteX12" fmla="*/ 7037 w 10705"/>
                <a:gd name="connsiteY12" fmla="*/ 2129 h 10000"/>
                <a:gd name="connsiteX13" fmla="*/ 8519 w 10705"/>
                <a:gd name="connsiteY13" fmla="*/ 396 h 10000"/>
                <a:gd name="connsiteX14" fmla="*/ 9630 w 10705"/>
                <a:gd name="connsiteY14" fmla="*/ 0 h 10000"/>
                <a:gd name="connsiteX15" fmla="*/ 10705 w 10705"/>
                <a:gd name="connsiteY15" fmla="*/ 748 h 10000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2963 w 10705"/>
                <a:gd name="connsiteY4" fmla="*/ 9208 h 10027"/>
                <a:gd name="connsiteX5" fmla="*/ 3519 w 10705"/>
                <a:gd name="connsiteY5" fmla="*/ 8564 h 10027"/>
                <a:gd name="connsiteX6" fmla="*/ 4074 w 10705"/>
                <a:gd name="connsiteY6" fmla="*/ 7822 h 10027"/>
                <a:gd name="connsiteX7" fmla="*/ 4630 w 10705"/>
                <a:gd name="connsiteY7" fmla="*/ 6980 h 10027"/>
                <a:gd name="connsiteX8" fmla="*/ 5000 w 10705"/>
                <a:gd name="connsiteY8" fmla="*/ 5940 h 10027"/>
                <a:gd name="connsiteX9" fmla="*/ 5556 w 10705"/>
                <a:gd name="connsiteY9" fmla="*/ 4901 h 10027"/>
                <a:gd name="connsiteX10" fmla="*/ 6111 w 10705"/>
                <a:gd name="connsiteY10" fmla="*/ 3812 h 10027"/>
                <a:gd name="connsiteX11" fmla="*/ 6481 w 10705"/>
                <a:gd name="connsiteY11" fmla="*/ 2970 h 10027"/>
                <a:gd name="connsiteX12" fmla="*/ 7037 w 10705"/>
                <a:gd name="connsiteY12" fmla="*/ 2129 h 10027"/>
                <a:gd name="connsiteX13" fmla="*/ 8519 w 10705"/>
                <a:gd name="connsiteY13" fmla="*/ 396 h 10027"/>
                <a:gd name="connsiteX14" fmla="*/ 9630 w 10705"/>
                <a:gd name="connsiteY14" fmla="*/ 0 h 10027"/>
                <a:gd name="connsiteX15" fmla="*/ 10705 w 10705"/>
                <a:gd name="connsiteY15" fmla="*/ 748 h 10027"/>
                <a:gd name="connsiteX0" fmla="*/ 0 w 10705"/>
                <a:gd name="connsiteY0" fmla="*/ 9159 h 10027"/>
                <a:gd name="connsiteX1" fmla="*/ 556 w 10705"/>
                <a:gd name="connsiteY1" fmla="*/ 9703 h 10027"/>
                <a:gd name="connsiteX2" fmla="*/ 1111 w 10705"/>
                <a:gd name="connsiteY2" fmla="*/ 10000 h 10027"/>
                <a:gd name="connsiteX3" fmla="*/ 2845 w 10705"/>
                <a:gd name="connsiteY3" fmla="*/ 10027 h 10027"/>
                <a:gd name="connsiteX4" fmla="*/ 3519 w 10705"/>
                <a:gd name="connsiteY4" fmla="*/ 8564 h 10027"/>
                <a:gd name="connsiteX5" fmla="*/ 4074 w 10705"/>
                <a:gd name="connsiteY5" fmla="*/ 7822 h 10027"/>
                <a:gd name="connsiteX6" fmla="*/ 4630 w 10705"/>
                <a:gd name="connsiteY6" fmla="*/ 6980 h 10027"/>
                <a:gd name="connsiteX7" fmla="*/ 5000 w 10705"/>
                <a:gd name="connsiteY7" fmla="*/ 5940 h 10027"/>
                <a:gd name="connsiteX8" fmla="*/ 5556 w 10705"/>
                <a:gd name="connsiteY8" fmla="*/ 4901 h 10027"/>
                <a:gd name="connsiteX9" fmla="*/ 6111 w 10705"/>
                <a:gd name="connsiteY9" fmla="*/ 3812 h 10027"/>
                <a:gd name="connsiteX10" fmla="*/ 6481 w 10705"/>
                <a:gd name="connsiteY10" fmla="*/ 2970 h 10027"/>
                <a:gd name="connsiteX11" fmla="*/ 7037 w 10705"/>
                <a:gd name="connsiteY11" fmla="*/ 2129 h 10027"/>
                <a:gd name="connsiteX12" fmla="*/ 8519 w 10705"/>
                <a:gd name="connsiteY12" fmla="*/ 396 h 10027"/>
                <a:gd name="connsiteX13" fmla="*/ 9630 w 10705"/>
                <a:gd name="connsiteY13" fmla="*/ 0 h 10027"/>
                <a:gd name="connsiteX14" fmla="*/ 10705 w 10705"/>
                <a:gd name="connsiteY14" fmla="*/ 748 h 10027"/>
                <a:gd name="connsiteX0" fmla="*/ 0 w 10705"/>
                <a:gd name="connsiteY0" fmla="*/ 8763 h 9631"/>
                <a:gd name="connsiteX1" fmla="*/ 556 w 10705"/>
                <a:gd name="connsiteY1" fmla="*/ 9307 h 9631"/>
                <a:gd name="connsiteX2" fmla="*/ 1111 w 10705"/>
                <a:gd name="connsiteY2" fmla="*/ 9604 h 9631"/>
                <a:gd name="connsiteX3" fmla="*/ 2845 w 10705"/>
                <a:gd name="connsiteY3" fmla="*/ 9631 h 9631"/>
                <a:gd name="connsiteX4" fmla="*/ 3519 w 10705"/>
                <a:gd name="connsiteY4" fmla="*/ 8168 h 9631"/>
                <a:gd name="connsiteX5" fmla="*/ 4074 w 10705"/>
                <a:gd name="connsiteY5" fmla="*/ 7426 h 9631"/>
                <a:gd name="connsiteX6" fmla="*/ 4630 w 10705"/>
                <a:gd name="connsiteY6" fmla="*/ 6584 h 9631"/>
                <a:gd name="connsiteX7" fmla="*/ 5000 w 10705"/>
                <a:gd name="connsiteY7" fmla="*/ 5544 h 9631"/>
                <a:gd name="connsiteX8" fmla="*/ 5556 w 10705"/>
                <a:gd name="connsiteY8" fmla="*/ 4505 h 9631"/>
                <a:gd name="connsiteX9" fmla="*/ 6111 w 10705"/>
                <a:gd name="connsiteY9" fmla="*/ 3416 h 9631"/>
                <a:gd name="connsiteX10" fmla="*/ 6481 w 10705"/>
                <a:gd name="connsiteY10" fmla="*/ 2574 h 9631"/>
                <a:gd name="connsiteX11" fmla="*/ 7037 w 10705"/>
                <a:gd name="connsiteY11" fmla="*/ 1733 h 9631"/>
                <a:gd name="connsiteX12" fmla="*/ 8519 w 10705"/>
                <a:gd name="connsiteY12" fmla="*/ 0 h 9631"/>
                <a:gd name="connsiteX13" fmla="*/ 10705 w 10705"/>
                <a:gd name="connsiteY13" fmla="*/ 352 h 9631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190 w 10000"/>
                <a:gd name="connsiteY8" fmla="*/ 5037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5709 w 10000"/>
                <a:gd name="connsiteY9" fmla="*/ 3906 h 10359"/>
                <a:gd name="connsiteX10" fmla="*/ 6054 w 10000"/>
                <a:gd name="connsiteY10" fmla="*/ 3032 h 10359"/>
                <a:gd name="connsiteX11" fmla="*/ 6574 w 10000"/>
                <a:gd name="connsiteY11" fmla="*/ 2158 h 10359"/>
                <a:gd name="connsiteX12" fmla="*/ 7205 w 10000"/>
                <a:gd name="connsiteY12" fmla="*/ 0 h 10359"/>
                <a:gd name="connsiteX13" fmla="*/ 10000 w 10000"/>
                <a:gd name="connsiteY13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6054 w 10000"/>
                <a:gd name="connsiteY9" fmla="*/ 3032 h 10359"/>
                <a:gd name="connsiteX10" fmla="*/ 6574 w 10000"/>
                <a:gd name="connsiteY10" fmla="*/ 2158 h 10359"/>
                <a:gd name="connsiteX11" fmla="*/ 7205 w 10000"/>
                <a:gd name="connsiteY11" fmla="*/ 0 h 10359"/>
                <a:gd name="connsiteX12" fmla="*/ 10000 w 10000"/>
                <a:gd name="connsiteY12" fmla="*/ 724 h 10359"/>
                <a:gd name="connsiteX0" fmla="*/ 0 w 10000"/>
                <a:gd name="connsiteY0" fmla="*/ 9458 h 10359"/>
                <a:gd name="connsiteX1" fmla="*/ 519 w 10000"/>
                <a:gd name="connsiteY1" fmla="*/ 10023 h 10359"/>
                <a:gd name="connsiteX2" fmla="*/ 1038 w 10000"/>
                <a:gd name="connsiteY2" fmla="*/ 10331 h 10359"/>
                <a:gd name="connsiteX3" fmla="*/ 2658 w 10000"/>
                <a:gd name="connsiteY3" fmla="*/ 10359 h 10359"/>
                <a:gd name="connsiteX4" fmla="*/ 3287 w 10000"/>
                <a:gd name="connsiteY4" fmla="*/ 8840 h 10359"/>
                <a:gd name="connsiteX5" fmla="*/ 3806 w 10000"/>
                <a:gd name="connsiteY5" fmla="*/ 8070 h 10359"/>
                <a:gd name="connsiteX6" fmla="*/ 4325 w 10000"/>
                <a:gd name="connsiteY6" fmla="*/ 7195 h 10359"/>
                <a:gd name="connsiteX7" fmla="*/ 4671 w 10000"/>
                <a:gd name="connsiteY7" fmla="*/ 6115 h 10359"/>
                <a:gd name="connsiteX8" fmla="*/ 5943 w 10000"/>
                <a:gd name="connsiteY8" fmla="*/ 5396 h 10359"/>
                <a:gd name="connsiteX9" fmla="*/ 6574 w 10000"/>
                <a:gd name="connsiteY9" fmla="*/ 2158 h 10359"/>
                <a:gd name="connsiteX10" fmla="*/ 7205 w 10000"/>
                <a:gd name="connsiteY10" fmla="*/ 0 h 10359"/>
                <a:gd name="connsiteX11" fmla="*/ 10000 w 10000"/>
                <a:gd name="connsiteY11" fmla="*/ 724 h 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00" h="10359">
                  <a:moveTo>
                    <a:pt x="0" y="9458"/>
                  </a:moveTo>
                  <a:lnTo>
                    <a:pt x="519" y="10023"/>
                  </a:lnTo>
                  <a:lnTo>
                    <a:pt x="1038" y="10331"/>
                  </a:lnTo>
                  <a:lnTo>
                    <a:pt x="2658" y="10359"/>
                  </a:lnTo>
                  <a:cubicBezTo>
                    <a:pt x="3032" y="10111"/>
                    <a:pt x="3096" y="9222"/>
                    <a:pt x="3287" y="8840"/>
                  </a:cubicBezTo>
                  <a:lnTo>
                    <a:pt x="3806" y="8070"/>
                  </a:lnTo>
                  <a:lnTo>
                    <a:pt x="4325" y="7195"/>
                  </a:lnTo>
                  <a:lnTo>
                    <a:pt x="4671" y="6115"/>
                  </a:lnTo>
                  <a:lnTo>
                    <a:pt x="5943" y="5396"/>
                  </a:lnTo>
                  <a:lnTo>
                    <a:pt x="6574" y="2158"/>
                  </a:lnTo>
                  <a:lnTo>
                    <a:pt x="7205" y="0"/>
                  </a:lnTo>
                  <a:lnTo>
                    <a:pt x="10000" y="724"/>
                  </a:lnTo>
                </a:path>
              </a:pathLst>
            </a:custGeom>
            <a:noFill/>
            <a:ln w="76200">
              <a:solidFill>
                <a:srgbClr val="00B0F0">
                  <a:alpha val="52000"/>
                </a:srgbClr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42" name="Freeform 76"/>
          <p:cNvSpPr>
            <a:spLocks/>
          </p:cNvSpPr>
          <p:nvPr/>
        </p:nvSpPr>
        <p:spPr bwMode="auto">
          <a:xfrm>
            <a:off x="4412917" y="3290098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978371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343900" cy="666750"/>
          </a:xfrm>
        </p:spPr>
        <p:txBody>
          <a:bodyPr/>
          <a:lstStyle/>
          <a:p>
            <a:r>
              <a:rPr lang="en-US" dirty="0"/>
              <a:t>Trivial Match 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8344892" cy="3314700"/>
          </a:xfrm>
        </p:spPr>
        <p:txBody>
          <a:bodyPr/>
          <a:lstStyle/>
          <a:p>
            <a:r>
              <a:rPr lang="en-US" dirty="0"/>
              <a:t>Where is the second best match? It is probably going to be at 49 or 51, but that is </a:t>
            </a:r>
            <a:r>
              <a:rPr lang="en-US" i="1" dirty="0"/>
              <a:t>trivial</a:t>
            </a:r>
            <a:r>
              <a:rPr lang="en-US" dirty="0"/>
              <a:t>, it is just a minor “variant” of the original match.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(try togging backwards and forwards between this and the last slide)</a:t>
            </a:r>
          </a:p>
          <a:p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776501" y="3200400"/>
            <a:ext cx="7574462" cy="1820177"/>
            <a:chOff x="5722797" y="4267200"/>
            <a:chExt cx="5492760" cy="2426902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3836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9289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  <a:latin typeface="Calibri" panose="020F0502020204030204"/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884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C00000"/>
                  </a:solidFill>
                  <a:latin typeface="Calibri" panose="020F0502020204030204"/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419441" y="4976902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89526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130744" y="6444803"/>
              <a:ext cx="1002727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Second Best Match </a:t>
              </a:r>
            </a:p>
          </p:txBody>
        </p:sp>
      </p:grpSp>
      <p:sp>
        <p:nvSpPr>
          <p:cNvPr id="42" name="Freeform 76"/>
          <p:cNvSpPr>
            <a:spLocks/>
          </p:cNvSpPr>
          <p:nvPr/>
        </p:nvSpPr>
        <p:spPr bwMode="auto">
          <a:xfrm>
            <a:off x="4495147" y="3286339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reeform 76"/>
          <p:cNvSpPr>
            <a:spLocks/>
          </p:cNvSpPr>
          <p:nvPr/>
        </p:nvSpPr>
        <p:spPr bwMode="auto">
          <a:xfrm>
            <a:off x="1669675" y="3302765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514008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343900" cy="666750"/>
          </a:xfrm>
        </p:spPr>
        <p:txBody>
          <a:bodyPr/>
          <a:lstStyle/>
          <a:p>
            <a:r>
              <a:rPr lang="en-US" dirty="0"/>
              <a:t>Trivial Match III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8344892" cy="3314700"/>
          </a:xfrm>
        </p:spPr>
        <p:txBody>
          <a:bodyPr/>
          <a:lstStyle/>
          <a:p>
            <a:r>
              <a:rPr lang="en-US" dirty="0"/>
              <a:t>To avoid trivial matches, we find the first match, then we set an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around the best match</a:t>
            </a:r>
            <a:r>
              <a:rPr lang="en-US" i="1" dirty="0"/>
              <a:t>, </a:t>
            </a:r>
            <a:r>
              <a:rPr lang="en-US" dirty="0"/>
              <a:t>then find the </a:t>
            </a:r>
            <a:r>
              <a:rPr lang="en-US" i="1" dirty="0"/>
              <a:t>second</a:t>
            </a:r>
            <a:r>
              <a:rPr lang="en-US" dirty="0"/>
              <a:t> best match, etc.</a:t>
            </a:r>
          </a:p>
          <a:p>
            <a:r>
              <a:rPr lang="en-US" dirty="0"/>
              <a:t>The size of the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is not critical, ½ </a:t>
            </a:r>
            <a:r>
              <a:rPr lang="en-US" i="1" dirty="0"/>
              <a:t>m</a:t>
            </a:r>
            <a:r>
              <a:rPr lang="en-US" dirty="0"/>
              <a:t> works well.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776501" y="3200400"/>
            <a:ext cx="7574462" cy="1820177"/>
            <a:chOff x="5722797" y="4267200"/>
            <a:chExt cx="5492760" cy="2426902"/>
          </a:xfrm>
        </p:grpSpPr>
        <p:sp>
          <p:nvSpPr>
            <p:cNvPr id="4" name="Line 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5" name="Line 12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6" name="Line 14"/>
            <p:cNvSpPr>
              <a:spLocks noChangeShapeType="1"/>
            </p:cNvSpPr>
            <p:nvPr/>
          </p:nvSpPr>
          <p:spPr bwMode="auto">
            <a:xfrm flipV="1">
              <a:off x="70618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7" name="Rectangle 16"/>
            <p:cNvSpPr>
              <a:spLocks noChangeArrowheads="1"/>
            </p:cNvSpPr>
            <p:nvPr/>
          </p:nvSpPr>
          <p:spPr bwMode="auto">
            <a:xfrm>
              <a:off x="7033299" y="5980409"/>
              <a:ext cx="3836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Line 17"/>
            <p:cNvSpPr>
              <a:spLocks noChangeShapeType="1"/>
            </p:cNvSpPr>
            <p:nvPr/>
          </p:nvSpPr>
          <p:spPr bwMode="auto">
            <a:xfrm flipV="1">
              <a:off x="75762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Rectangle 19"/>
            <p:cNvSpPr>
              <a:spLocks noChangeArrowheads="1"/>
            </p:cNvSpPr>
            <p:nvPr/>
          </p:nvSpPr>
          <p:spPr bwMode="auto">
            <a:xfrm>
              <a:off x="75095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Line 20"/>
            <p:cNvSpPr>
              <a:spLocks noChangeShapeType="1"/>
            </p:cNvSpPr>
            <p:nvPr/>
          </p:nvSpPr>
          <p:spPr bwMode="auto">
            <a:xfrm flipV="1">
              <a:off x="809057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1" name="Rectangle 22"/>
            <p:cNvSpPr>
              <a:spLocks noChangeArrowheads="1"/>
            </p:cNvSpPr>
            <p:nvPr/>
          </p:nvSpPr>
          <p:spPr bwMode="auto">
            <a:xfrm>
              <a:off x="802389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" name="Line 23"/>
            <p:cNvSpPr>
              <a:spLocks noChangeShapeType="1"/>
            </p:cNvSpPr>
            <p:nvPr/>
          </p:nvSpPr>
          <p:spPr bwMode="auto">
            <a:xfrm flipV="1">
              <a:off x="86049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8538249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Line 26"/>
            <p:cNvSpPr>
              <a:spLocks noChangeShapeType="1"/>
            </p:cNvSpPr>
            <p:nvPr/>
          </p:nvSpPr>
          <p:spPr bwMode="auto">
            <a:xfrm flipV="1">
              <a:off x="91287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9062124" y="5980409"/>
              <a:ext cx="76721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80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V="1">
              <a:off x="96431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7" name="Rectangle 31"/>
            <p:cNvSpPr>
              <a:spLocks noChangeArrowheads="1"/>
            </p:cNvSpPr>
            <p:nvPr/>
          </p:nvSpPr>
          <p:spPr bwMode="auto">
            <a:xfrm>
              <a:off x="95478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100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8" name="Line 32"/>
            <p:cNvSpPr>
              <a:spLocks noChangeShapeType="1"/>
            </p:cNvSpPr>
            <p:nvPr/>
          </p:nvSpPr>
          <p:spPr bwMode="auto">
            <a:xfrm flipV="1">
              <a:off x="1015749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9" name="Rectangle 34"/>
            <p:cNvSpPr>
              <a:spLocks noChangeArrowheads="1"/>
            </p:cNvSpPr>
            <p:nvPr/>
          </p:nvSpPr>
          <p:spPr bwMode="auto">
            <a:xfrm>
              <a:off x="1006224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120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0" name="Line 35"/>
            <p:cNvSpPr>
              <a:spLocks noChangeShapeType="1"/>
            </p:cNvSpPr>
            <p:nvPr/>
          </p:nvSpPr>
          <p:spPr bwMode="auto">
            <a:xfrm flipV="1">
              <a:off x="10671849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1" name="Rectangle 37"/>
            <p:cNvSpPr>
              <a:spLocks noChangeArrowheads="1"/>
            </p:cNvSpPr>
            <p:nvPr/>
          </p:nvSpPr>
          <p:spPr bwMode="auto">
            <a:xfrm>
              <a:off x="10576599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140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2" name="Line 38"/>
            <p:cNvSpPr>
              <a:spLocks noChangeShapeType="1"/>
            </p:cNvSpPr>
            <p:nvPr/>
          </p:nvSpPr>
          <p:spPr bwMode="auto">
            <a:xfrm flipV="1">
              <a:off x="11195724" y="5904211"/>
              <a:ext cx="1588" cy="4762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3" name="Rectangle 40"/>
            <p:cNvSpPr>
              <a:spLocks noChangeArrowheads="1"/>
            </p:cNvSpPr>
            <p:nvPr/>
          </p:nvSpPr>
          <p:spPr bwMode="auto">
            <a:xfrm>
              <a:off x="11100474" y="5980409"/>
              <a:ext cx="115083" cy="153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750">
                  <a:solidFill>
                    <a:srgbClr val="000000"/>
                  </a:solidFill>
                  <a:latin typeface="Helvetica" charset="0"/>
                  <a:cs typeface="Arial" pitchFamily="34" charset="0"/>
                </a:rPr>
                <a:t>160</a:t>
              </a:r>
              <a:endParaRPr lang="en-US">
                <a:solidFill>
                  <a:prstClr val="black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Line 41"/>
            <p:cNvSpPr>
              <a:spLocks noChangeShapeType="1"/>
            </p:cNvSpPr>
            <p:nvPr/>
          </p:nvSpPr>
          <p:spPr bwMode="auto">
            <a:xfrm>
              <a:off x="7061874" y="5951834"/>
              <a:ext cx="3810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11148101" y="5951834"/>
              <a:ext cx="47625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26" name="Line 69"/>
            <p:cNvSpPr>
              <a:spLocks noChangeShapeType="1"/>
            </p:cNvSpPr>
            <p:nvPr/>
          </p:nvSpPr>
          <p:spPr bwMode="auto">
            <a:xfrm>
              <a:off x="7061874" y="5951834"/>
              <a:ext cx="4133850" cy="1588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30" name="Group 79"/>
            <p:cNvGrpSpPr/>
            <p:nvPr/>
          </p:nvGrpSpPr>
          <p:grpSpPr>
            <a:xfrm>
              <a:off x="7080926" y="4370686"/>
              <a:ext cx="3933825" cy="1190625"/>
              <a:chOff x="2771775" y="1028700"/>
              <a:chExt cx="3933825" cy="2600325"/>
            </a:xfrm>
          </p:grpSpPr>
          <p:sp>
            <p:nvSpPr>
              <p:cNvPr id="31" name="Freeform 72"/>
              <p:cNvSpPr>
                <a:spLocks/>
              </p:cNvSpPr>
              <p:nvPr/>
            </p:nvSpPr>
            <p:spPr bwMode="auto">
              <a:xfrm>
                <a:off x="2771775" y="1028700"/>
                <a:ext cx="3286125" cy="2600325"/>
              </a:xfrm>
              <a:custGeom>
                <a:avLst/>
                <a:gdLst/>
                <a:ahLst/>
                <a:cxnLst>
                  <a:cxn ang="0">
                    <a:pos x="36" y="768"/>
                  </a:cxn>
                  <a:cxn ang="0">
                    <a:pos x="84" y="768"/>
                  </a:cxn>
                  <a:cxn ang="0">
                    <a:pos x="132" y="768"/>
                  </a:cxn>
                  <a:cxn ang="0">
                    <a:pos x="180" y="768"/>
                  </a:cxn>
                  <a:cxn ang="0">
                    <a:pos x="228" y="756"/>
                  </a:cxn>
                  <a:cxn ang="0">
                    <a:pos x="276" y="714"/>
                  </a:cxn>
                  <a:cxn ang="0">
                    <a:pos x="324" y="618"/>
                  </a:cxn>
                  <a:cxn ang="0">
                    <a:pos x="378" y="474"/>
                  </a:cxn>
                  <a:cxn ang="0">
                    <a:pos x="426" y="294"/>
                  </a:cxn>
                  <a:cxn ang="0">
                    <a:pos x="474" y="120"/>
                  </a:cxn>
                  <a:cxn ang="0">
                    <a:pos x="522" y="12"/>
                  </a:cxn>
                  <a:cxn ang="0">
                    <a:pos x="570" y="12"/>
                  </a:cxn>
                  <a:cxn ang="0">
                    <a:pos x="618" y="114"/>
                  </a:cxn>
                  <a:cxn ang="0">
                    <a:pos x="666" y="354"/>
                  </a:cxn>
                  <a:cxn ang="0">
                    <a:pos x="720" y="648"/>
                  </a:cxn>
                  <a:cxn ang="0">
                    <a:pos x="768" y="960"/>
                  </a:cxn>
                  <a:cxn ang="0">
                    <a:pos x="816" y="1218"/>
                  </a:cxn>
                  <a:cxn ang="0">
                    <a:pos x="864" y="1254"/>
                  </a:cxn>
                  <a:cxn ang="0">
                    <a:pos x="912" y="1080"/>
                  </a:cxn>
                  <a:cxn ang="0">
                    <a:pos x="960" y="762"/>
                  </a:cxn>
                  <a:cxn ang="0">
                    <a:pos x="1008" y="402"/>
                  </a:cxn>
                  <a:cxn ang="0">
                    <a:pos x="1062" y="144"/>
                  </a:cxn>
                  <a:cxn ang="0">
                    <a:pos x="1110" y="42"/>
                  </a:cxn>
                  <a:cxn ang="0">
                    <a:pos x="1158" y="120"/>
                  </a:cxn>
                  <a:cxn ang="0">
                    <a:pos x="1206" y="336"/>
                  </a:cxn>
                  <a:cxn ang="0">
                    <a:pos x="1254" y="654"/>
                  </a:cxn>
                  <a:cxn ang="0">
                    <a:pos x="1302" y="972"/>
                  </a:cxn>
                  <a:cxn ang="0">
                    <a:pos x="1350" y="1278"/>
                  </a:cxn>
                  <a:cxn ang="0">
                    <a:pos x="1398" y="1536"/>
                  </a:cxn>
                  <a:cxn ang="0">
                    <a:pos x="1452" y="1638"/>
                  </a:cxn>
                  <a:cxn ang="0">
                    <a:pos x="1500" y="1602"/>
                  </a:cxn>
                  <a:cxn ang="0">
                    <a:pos x="1548" y="1464"/>
                  </a:cxn>
                  <a:cxn ang="0">
                    <a:pos x="1596" y="1248"/>
                  </a:cxn>
                  <a:cxn ang="0">
                    <a:pos x="1644" y="1008"/>
                  </a:cxn>
                  <a:cxn ang="0">
                    <a:pos x="1692" y="816"/>
                  </a:cxn>
                  <a:cxn ang="0">
                    <a:pos x="1740" y="762"/>
                  </a:cxn>
                  <a:cxn ang="0">
                    <a:pos x="1794" y="762"/>
                  </a:cxn>
                  <a:cxn ang="0">
                    <a:pos x="1842" y="762"/>
                  </a:cxn>
                  <a:cxn ang="0">
                    <a:pos x="1890" y="762"/>
                  </a:cxn>
                  <a:cxn ang="0">
                    <a:pos x="1938" y="762"/>
                  </a:cxn>
                  <a:cxn ang="0">
                    <a:pos x="1986" y="774"/>
                  </a:cxn>
                  <a:cxn ang="0">
                    <a:pos x="2034" y="804"/>
                  </a:cxn>
                </a:cxnLst>
                <a:rect l="0" t="0" r="r" b="b"/>
                <a:pathLst>
                  <a:path w="2070" h="1638">
                    <a:moveTo>
                      <a:pt x="0" y="768"/>
                    </a:moveTo>
                    <a:lnTo>
                      <a:pt x="18" y="768"/>
                    </a:lnTo>
                    <a:lnTo>
                      <a:pt x="36" y="768"/>
                    </a:lnTo>
                    <a:lnTo>
                      <a:pt x="48" y="768"/>
                    </a:lnTo>
                    <a:lnTo>
                      <a:pt x="66" y="768"/>
                    </a:lnTo>
                    <a:lnTo>
                      <a:pt x="84" y="768"/>
                    </a:lnTo>
                    <a:lnTo>
                      <a:pt x="96" y="768"/>
                    </a:lnTo>
                    <a:lnTo>
                      <a:pt x="114" y="768"/>
                    </a:lnTo>
                    <a:lnTo>
                      <a:pt x="132" y="768"/>
                    </a:lnTo>
                    <a:lnTo>
                      <a:pt x="150" y="768"/>
                    </a:lnTo>
                    <a:lnTo>
                      <a:pt x="162" y="768"/>
                    </a:lnTo>
                    <a:lnTo>
                      <a:pt x="180" y="768"/>
                    </a:lnTo>
                    <a:lnTo>
                      <a:pt x="198" y="762"/>
                    </a:lnTo>
                    <a:lnTo>
                      <a:pt x="210" y="762"/>
                    </a:lnTo>
                    <a:lnTo>
                      <a:pt x="228" y="756"/>
                    </a:lnTo>
                    <a:lnTo>
                      <a:pt x="246" y="750"/>
                    </a:lnTo>
                    <a:lnTo>
                      <a:pt x="264" y="732"/>
                    </a:lnTo>
                    <a:lnTo>
                      <a:pt x="276" y="714"/>
                    </a:lnTo>
                    <a:lnTo>
                      <a:pt x="294" y="690"/>
                    </a:lnTo>
                    <a:lnTo>
                      <a:pt x="312" y="654"/>
                    </a:lnTo>
                    <a:lnTo>
                      <a:pt x="324" y="618"/>
                    </a:lnTo>
                    <a:lnTo>
                      <a:pt x="342" y="576"/>
                    </a:lnTo>
                    <a:lnTo>
                      <a:pt x="360" y="528"/>
                    </a:lnTo>
                    <a:lnTo>
                      <a:pt x="378" y="474"/>
                    </a:lnTo>
                    <a:lnTo>
                      <a:pt x="390" y="414"/>
                    </a:lnTo>
                    <a:lnTo>
                      <a:pt x="408" y="354"/>
                    </a:lnTo>
                    <a:lnTo>
                      <a:pt x="426" y="294"/>
                    </a:lnTo>
                    <a:lnTo>
                      <a:pt x="438" y="234"/>
                    </a:lnTo>
                    <a:lnTo>
                      <a:pt x="456" y="174"/>
                    </a:lnTo>
                    <a:lnTo>
                      <a:pt x="474" y="120"/>
                    </a:lnTo>
                    <a:lnTo>
                      <a:pt x="492" y="72"/>
                    </a:lnTo>
                    <a:lnTo>
                      <a:pt x="504" y="36"/>
                    </a:lnTo>
                    <a:lnTo>
                      <a:pt x="522" y="12"/>
                    </a:lnTo>
                    <a:lnTo>
                      <a:pt x="540" y="0"/>
                    </a:lnTo>
                    <a:lnTo>
                      <a:pt x="552" y="0"/>
                    </a:lnTo>
                    <a:lnTo>
                      <a:pt x="570" y="12"/>
                    </a:lnTo>
                    <a:lnTo>
                      <a:pt x="588" y="36"/>
                    </a:lnTo>
                    <a:lnTo>
                      <a:pt x="606" y="66"/>
                    </a:lnTo>
                    <a:lnTo>
                      <a:pt x="618" y="114"/>
                    </a:lnTo>
                    <a:lnTo>
                      <a:pt x="636" y="180"/>
                    </a:lnTo>
                    <a:lnTo>
                      <a:pt x="654" y="264"/>
                    </a:lnTo>
                    <a:lnTo>
                      <a:pt x="666" y="354"/>
                    </a:lnTo>
                    <a:lnTo>
                      <a:pt x="684" y="456"/>
                    </a:lnTo>
                    <a:lnTo>
                      <a:pt x="702" y="552"/>
                    </a:lnTo>
                    <a:lnTo>
                      <a:pt x="720" y="648"/>
                    </a:lnTo>
                    <a:lnTo>
                      <a:pt x="732" y="744"/>
                    </a:lnTo>
                    <a:lnTo>
                      <a:pt x="750" y="852"/>
                    </a:lnTo>
                    <a:lnTo>
                      <a:pt x="768" y="960"/>
                    </a:lnTo>
                    <a:lnTo>
                      <a:pt x="780" y="1062"/>
                    </a:lnTo>
                    <a:lnTo>
                      <a:pt x="798" y="1152"/>
                    </a:lnTo>
                    <a:lnTo>
                      <a:pt x="816" y="1218"/>
                    </a:lnTo>
                    <a:lnTo>
                      <a:pt x="834" y="1254"/>
                    </a:lnTo>
                    <a:lnTo>
                      <a:pt x="846" y="1266"/>
                    </a:lnTo>
                    <a:lnTo>
                      <a:pt x="864" y="1254"/>
                    </a:lnTo>
                    <a:lnTo>
                      <a:pt x="882" y="1218"/>
                    </a:lnTo>
                    <a:lnTo>
                      <a:pt x="894" y="1158"/>
                    </a:lnTo>
                    <a:lnTo>
                      <a:pt x="912" y="1080"/>
                    </a:lnTo>
                    <a:lnTo>
                      <a:pt x="930" y="990"/>
                    </a:lnTo>
                    <a:lnTo>
                      <a:pt x="948" y="888"/>
                    </a:lnTo>
                    <a:lnTo>
                      <a:pt x="960" y="762"/>
                    </a:lnTo>
                    <a:lnTo>
                      <a:pt x="978" y="636"/>
                    </a:lnTo>
                    <a:lnTo>
                      <a:pt x="996" y="504"/>
                    </a:lnTo>
                    <a:lnTo>
                      <a:pt x="1008" y="402"/>
                    </a:lnTo>
                    <a:lnTo>
                      <a:pt x="1026" y="300"/>
                    </a:lnTo>
                    <a:lnTo>
                      <a:pt x="1044" y="210"/>
                    </a:lnTo>
                    <a:lnTo>
                      <a:pt x="1062" y="144"/>
                    </a:lnTo>
                    <a:lnTo>
                      <a:pt x="1074" y="90"/>
                    </a:lnTo>
                    <a:lnTo>
                      <a:pt x="1092" y="54"/>
                    </a:lnTo>
                    <a:lnTo>
                      <a:pt x="1110" y="42"/>
                    </a:lnTo>
                    <a:lnTo>
                      <a:pt x="1122" y="54"/>
                    </a:lnTo>
                    <a:lnTo>
                      <a:pt x="1140" y="84"/>
                    </a:lnTo>
                    <a:lnTo>
                      <a:pt x="1158" y="120"/>
                    </a:lnTo>
                    <a:lnTo>
                      <a:pt x="1176" y="174"/>
                    </a:lnTo>
                    <a:lnTo>
                      <a:pt x="1188" y="246"/>
                    </a:lnTo>
                    <a:lnTo>
                      <a:pt x="1206" y="336"/>
                    </a:lnTo>
                    <a:lnTo>
                      <a:pt x="1224" y="438"/>
                    </a:lnTo>
                    <a:lnTo>
                      <a:pt x="1236" y="546"/>
                    </a:lnTo>
                    <a:lnTo>
                      <a:pt x="1254" y="654"/>
                    </a:lnTo>
                    <a:lnTo>
                      <a:pt x="1272" y="756"/>
                    </a:lnTo>
                    <a:lnTo>
                      <a:pt x="1290" y="864"/>
                    </a:lnTo>
                    <a:lnTo>
                      <a:pt x="1302" y="972"/>
                    </a:lnTo>
                    <a:lnTo>
                      <a:pt x="1320" y="1086"/>
                    </a:lnTo>
                    <a:lnTo>
                      <a:pt x="1338" y="1182"/>
                    </a:lnTo>
                    <a:lnTo>
                      <a:pt x="1350" y="1278"/>
                    </a:lnTo>
                    <a:lnTo>
                      <a:pt x="1368" y="1368"/>
                    </a:lnTo>
                    <a:lnTo>
                      <a:pt x="1386" y="1452"/>
                    </a:lnTo>
                    <a:lnTo>
                      <a:pt x="1398" y="1536"/>
                    </a:lnTo>
                    <a:lnTo>
                      <a:pt x="1416" y="1590"/>
                    </a:lnTo>
                    <a:lnTo>
                      <a:pt x="1434" y="1626"/>
                    </a:lnTo>
                    <a:lnTo>
                      <a:pt x="1452" y="1638"/>
                    </a:lnTo>
                    <a:lnTo>
                      <a:pt x="1464" y="1638"/>
                    </a:lnTo>
                    <a:lnTo>
                      <a:pt x="1482" y="1626"/>
                    </a:lnTo>
                    <a:lnTo>
                      <a:pt x="1500" y="1602"/>
                    </a:lnTo>
                    <a:lnTo>
                      <a:pt x="1512" y="1560"/>
                    </a:lnTo>
                    <a:lnTo>
                      <a:pt x="1530" y="1518"/>
                    </a:lnTo>
                    <a:lnTo>
                      <a:pt x="1548" y="1464"/>
                    </a:lnTo>
                    <a:lnTo>
                      <a:pt x="1566" y="1398"/>
                    </a:lnTo>
                    <a:lnTo>
                      <a:pt x="1578" y="1326"/>
                    </a:lnTo>
                    <a:lnTo>
                      <a:pt x="1596" y="1248"/>
                    </a:lnTo>
                    <a:lnTo>
                      <a:pt x="1614" y="1164"/>
                    </a:lnTo>
                    <a:lnTo>
                      <a:pt x="1626" y="1086"/>
                    </a:lnTo>
                    <a:lnTo>
                      <a:pt x="1644" y="1008"/>
                    </a:lnTo>
                    <a:lnTo>
                      <a:pt x="1662" y="936"/>
                    </a:lnTo>
                    <a:lnTo>
                      <a:pt x="1680" y="876"/>
                    </a:lnTo>
                    <a:lnTo>
                      <a:pt x="1692" y="816"/>
                    </a:lnTo>
                    <a:lnTo>
                      <a:pt x="1710" y="774"/>
                    </a:lnTo>
                    <a:lnTo>
                      <a:pt x="1728" y="762"/>
                    </a:lnTo>
                    <a:lnTo>
                      <a:pt x="1740" y="762"/>
                    </a:lnTo>
                    <a:lnTo>
                      <a:pt x="1758" y="762"/>
                    </a:lnTo>
                    <a:lnTo>
                      <a:pt x="1776" y="762"/>
                    </a:lnTo>
                    <a:lnTo>
                      <a:pt x="1794" y="762"/>
                    </a:lnTo>
                    <a:lnTo>
                      <a:pt x="1806" y="762"/>
                    </a:lnTo>
                    <a:lnTo>
                      <a:pt x="1824" y="762"/>
                    </a:lnTo>
                    <a:lnTo>
                      <a:pt x="1842" y="762"/>
                    </a:lnTo>
                    <a:lnTo>
                      <a:pt x="1854" y="762"/>
                    </a:lnTo>
                    <a:lnTo>
                      <a:pt x="1872" y="762"/>
                    </a:lnTo>
                    <a:lnTo>
                      <a:pt x="1890" y="762"/>
                    </a:lnTo>
                    <a:lnTo>
                      <a:pt x="1908" y="762"/>
                    </a:lnTo>
                    <a:lnTo>
                      <a:pt x="1920" y="762"/>
                    </a:lnTo>
                    <a:lnTo>
                      <a:pt x="1938" y="762"/>
                    </a:lnTo>
                    <a:lnTo>
                      <a:pt x="1956" y="762"/>
                    </a:lnTo>
                    <a:lnTo>
                      <a:pt x="1968" y="768"/>
                    </a:lnTo>
                    <a:lnTo>
                      <a:pt x="1986" y="774"/>
                    </a:lnTo>
                    <a:lnTo>
                      <a:pt x="2004" y="780"/>
                    </a:lnTo>
                    <a:lnTo>
                      <a:pt x="2022" y="792"/>
                    </a:lnTo>
                    <a:lnTo>
                      <a:pt x="2034" y="804"/>
                    </a:lnTo>
                    <a:lnTo>
                      <a:pt x="2052" y="816"/>
                    </a:lnTo>
                    <a:lnTo>
                      <a:pt x="2070" y="834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32" name="Freeform 73"/>
              <p:cNvSpPr>
                <a:spLocks/>
              </p:cNvSpPr>
              <p:nvPr/>
            </p:nvSpPr>
            <p:spPr bwMode="auto">
              <a:xfrm>
                <a:off x="6057900" y="2352675"/>
                <a:ext cx="647700" cy="657225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" y="24"/>
                  </a:cxn>
                  <a:cxn ang="0">
                    <a:pos x="30" y="54"/>
                  </a:cxn>
                  <a:cxn ang="0">
                    <a:pos x="48" y="84"/>
                  </a:cxn>
                  <a:cxn ang="0">
                    <a:pos x="66" y="120"/>
                  </a:cxn>
                  <a:cxn ang="0">
                    <a:pos x="78" y="156"/>
                  </a:cxn>
                  <a:cxn ang="0">
                    <a:pos x="96" y="192"/>
                  </a:cxn>
                  <a:cxn ang="0">
                    <a:pos x="114" y="228"/>
                  </a:cxn>
                  <a:cxn ang="0">
                    <a:pos x="126" y="264"/>
                  </a:cxn>
                  <a:cxn ang="0">
                    <a:pos x="144" y="300"/>
                  </a:cxn>
                  <a:cxn ang="0">
                    <a:pos x="162" y="336"/>
                  </a:cxn>
                  <a:cxn ang="0">
                    <a:pos x="180" y="372"/>
                  </a:cxn>
                  <a:cxn ang="0">
                    <a:pos x="192" y="396"/>
                  </a:cxn>
                  <a:cxn ang="0">
                    <a:pos x="210" y="414"/>
                  </a:cxn>
                  <a:cxn ang="0">
                    <a:pos x="228" y="414"/>
                  </a:cxn>
                  <a:cxn ang="0">
                    <a:pos x="240" y="414"/>
                  </a:cxn>
                  <a:cxn ang="0">
                    <a:pos x="258" y="414"/>
                  </a:cxn>
                  <a:cxn ang="0">
                    <a:pos x="276" y="414"/>
                  </a:cxn>
                  <a:cxn ang="0">
                    <a:pos x="294" y="414"/>
                  </a:cxn>
                  <a:cxn ang="0">
                    <a:pos x="306" y="408"/>
                  </a:cxn>
                  <a:cxn ang="0">
                    <a:pos x="324" y="402"/>
                  </a:cxn>
                  <a:cxn ang="0">
                    <a:pos x="342" y="390"/>
                  </a:cxn>
                  <a:cxn ang="0">
                    <a:pos x="354" y="378"/>
                  </a:cxn>
                  <a:cxn ang="0">
                    <a:pos x="372" y="372"/>
                  </a:cxn>
                  <a:cxn ang="0">
                    <a:pos x="390" y="360"/>
                  </a:cxn>
                  <a:cxn ang="0">
                    <a:pos x="408" y="348"/>
                  </a:cxn>
                </a:cxnLst>
                <a:rect l="0" t="0" r="r" b="b"/>
                <a:pathLst>
                  <a:path w="408" h="414">
                    <a:moveTo>
                      <a:pt x="0" y="0"/>
                    </a:moveTo>
                    <a:lnTo>
                      <a:pt x="12" y="24"/>
                    </a:lnTo>
                    <a:lnTo>
                      <a:pt x="30" y="54"/>
                    </a:lnTo>
                    <a:lnTo>
                      <a:pt x="48" y="84"/>
                    </a:lnTo>
                    <a:lnTo>
                      <a:pt x="66" y="120"/>
                    </a:lnTo>
                    <a:lnTo>
                      <a:pt x="78" y="156"/>
                    </a:lnTo>
                    <a:lnTo>
                      <a:pt x="96" y="192"/>
                    </a:lnTo>
                    <a:lnTo>
                      <a:pt x="114" y="228"/>
                    </a:lnTo>
                    <a:lnTo>
                      <a:pt x="126" y="264"/>
                    </a:lnTo>
                    <a:lnTo>
                      <a:pt x="144" y="300"/>
                    </a:lnTo>
                    <a:lnTo>
                      <a:pt x="162" y="336"/>
                    </a:lnTo>
                    <a:lnTo>
                      <a:pt x="180" y="372"/>
                    </a:lnTo>
                    <a:lnTo>
                      <a:pt x="192" y="396"/>
                    </a:lnTo>
                    <a:lnTo>
                      <a:pt x="210" y="414"/>
                    </a:lnTo>
                    <a:lnTo>
                      <a:pt x="228" y="414"/>
                    </a:lnTo>
                    <a:lnTo>
                      <a:pt x="240" y="414"/>
                    </a:lnTo>
                    <a:lnTo>
                      <a:pt x="258" y="414"/>
                    </a:lnTo>
                    <a:lnTo>
                      <a:pt x="276" y="414"/>
                    </a:lnTo>
                    <a:lnTo>
                      <a:pt x="294" y="414"/>
                    </a:lnTo>
                    <a:lnTo>
                      <a:pt x="306" y="408"/>
                    </a:lnTo>
                    <a:lnTo>
                      <a:pt x="324" y="402"/>
                    </a:lnTo>
                    <a:lnTo>
                      <a:pt x="342" y="390"/>
                    </a:lnTo>
                    <a:lnTo>
                      <a:pt x="354" y="378"/>
                    </a:lnTo>
                    <a:lnTo>
                      <a:pt x="372" y="372"/>
                    </a:lnTo>
                    <a:lnTo>
                      <a:pt x="390" y="360"/>
                    </a:lnTo>
                    <a:lnTo>
                      <a:pt x="408" y="348"/>
                    </a:lnTo>
                  </a:path>
                </a:pathLst>
              </a:custGeom>
              <a:noFill/>
              <a:ln w="19050">
                <a:solidFill>
                  <a:srgbClr val="FF0000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5722797" y="4267200"/>
              <a:ext cx="892899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F0"/>
                  </a:solidFill>
                  <a:latin typeface="Calibri" panose="020F0502020204030204"/>
                </a:rPr>
                <a:t>Query Q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9725671" y="5384337"/>
              <a:ext cx="88485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dirty="0">
                  <a:solidFill>
                    <a:srgbClr val="C00000"/>
                  </a:solidFill>
                  <a:latin typeface="Calibri" panose="020F0502020204030204"/>
                </a:rPr>
                <a:t>Time Series T</a:t>
              </a:r>
            </a:p>
          </p:txBody>
        </p:sp>
        <p:cxnSp>
          <p:nvCxnSpPr>
            <p:cNvPr id="38" name="Straight Connector 37"/>
            <p:cNvCxnSpPr/>
            <p:nvPr/>
          </p:nvCxnSpPr>
          <p:spPr>
            <a:xfrm>
              <a:off x="8352095" y="5005921"/>
              <a:ext cx="0" cy="838200"/>
            </a:xfrm>
            <a:prstGeom prst="line">
              <a:avLst/>
            </a:prstGeom>
            <a:ln w="635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V="1">
              <a:off x="8127357" y="6001045"/>
              <a:ext cx="197226" cy="443759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505641" y="6444803"/>
              <a:ext cx="602706" cy="2492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90000"/>
                </a:lnSpc>
              </a:pPr>
              <a:r>
                <a:rPr lang="en-US" dirty="0">
                  <a:solidFill>
                    <a:prstClr val="black"/>
                  </a:solidFill>
                  <a:latin typeface="Calibri" panose="020F0502020204030204"/>
                </a:rPr>
                <a:t>Best Match </a:t>
              </a:r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5759647" y="3799508"/>
            <a:ext cx="0" cy="62865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06156" y="4838083"/>
            <a:ext cx="2292166" cy="1869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(Non-Trivial) Second Best Match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5463883" y="4514288"/>
            <a:ext cx="271973" cy="332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4218808" y="3200996"/>
            <a:ext cx="371474" cy="1262285"/>
          </a:xfrm>
          <a:prstGeom prst="rect">
            <a:avLst/>
          </a:prstGeom>
          <a:solidFill>
            <a:srgbClr val="7030A0">
              <a:alpha val="34902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7" name="Freeform 76"/>
          <p:cNvSpPr>
            <a:spLocks/>
          </p:cNvSpPr>
          <p:nvPr/>
        </p:nvSpPr>
        <p:spPr bwMode="auto">
          <a:xfrm>
            <a:off x="4415676" y="3303514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reeform 76"/>
          <p:cNvSpPr>
            <a:spLocks/>
          </p:cNvSpPr>
          <p:nvPr/>
        </p:nvSpPr>
        <p:spPr bwMode="auto">
          <a:xfrm>
            <a:off x="5763477" y="3665237"/>
            <a:ext cx="759289" cy="518082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reeform 76"/>
          <p:cNvSpPr>
            <a:spLocks/>
          </p:cNvSpPr>
          <p:nvPr/>
        </p:nvSpPr>
        <p:spPr bwMode="auto">
          <a:xfrm>
            <a:off x="1669675" y="3302765"/>
            <a:ext cx="759289" cy="659198"/>
          </a:xfrm>
          <a:custGeom>
            <a:avLst/>
            <a:gdLst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384"/>
              <a:gd name="connsiteX1" fmla="*/ 556 w 10000"/>
              <a:gd name="connsiteY1" fmla="*/ 9608 h 10384"/>
              <a:gd name="connsiteX2" fmla="*/ 1111 w 10000"/>
              <a:gd name="connsiteY2" fmla="*/ 9902 h 10384"/>
              <a:gd name="connsiteX3" fmla="*/ 1481 w 10000"/>
              <a:gd name="connsiteY3" fmla="*/ 10000 h 10384"/>
              <a:gd name="connsiteX4" fmla="*/ 2087 w 10000"/>
              <a:gd name="connsiteY4" fmla="*/ 10384 h 10384"/>
              <a:gd name="connsiteX5" fmla="*/ 2593 w 10000"/>
              <a:gd name="connsiteY5" fmla="*/ 9608 h 10384"/>
              <a:gd name="connsiteX6" fmla="*/ 2963 w 10000"/>
              <a:gd name="connsiteY6" fmla="*/ 9118 h 10384"/>
              <a:gd name="connsiteX7" fmla="*/ 3519 w 10000"/>
              <a:gd name="connsiteY7" fmla="*/ 8480 h 10384"/>
              <a:gd name="connsiteX8" fmla="*/ 4074 w 10000"/>
              <a:gd name="connsiteY8" fmla="*/ 7745 h 10384"/>
              <a:gd name="connsiteX9" fmla="*/ 4630 w 10000"/>
              <a:gd name="connsiteY9" fmla="*/ 6912 h 10384"/>
              <a:gd name="connsiteX10" fmla="*/ 5000 w 10000"/>
              <a:gd name="connsiteY10" fmla="*/ 5882 h 10384"/>
              <a:gd name="connsiteX11" fmla="*/ 5556 w 10000"/>
              <a:gd name="connsiteY11" fmla="*/ 4853 h 10384"/>
              <a:gd name="connsiteX12" fmla="*/ 6111 w 10000"/>
              <a:gd name="connsiteY12" fmla="*/ 3775 h 10384"/>
              <a:gd name="connsiteX13" fmla="*/ 6481 w 10000"/>
              <a:gd name="connsiteY13" fmla="*/ 2941 h 10384"/>
              <a:gd name="connsiteX14" fmla="*/ 7037 w 10000"/>
              <a:gd name="connsiteY14" fmla="*/ 2108 h 10384"/>
              <a:gd name="connsiteX15" fmla="*/ 7593 w 10000"/>
              <a:gd name="connsiteY15" fmla="*/ 1373 h 10384"/>
              <a:gd name="connsiteX16" fmla="*/ 8148 w 10000"/>
              <a:gd name="connsiteY16" fmla="*/ 833 h 10384"/>
              <a:gd name="connsiteX17" fmla="*/ 8519 w 10000"/>
              <a:gd name="connsiteY17" fmla="*/ 392 h 10384"/>
              <a:gd name="connsiteX18" fmla="*/ 9074 w 10000"/>
              <a:gd name="connsiteY18" fmla="*/ 98 h 10384"/>
              <a:gd name="connsiteX19" fmla="*/ 9630 w 10000"/>
              <a:gd name="connsiteY19" fmla="*/ 0 h 10384"/>
              <a:gd name="connsiteX20" fmla="*/ 10000 w 10000"/>
              <a:gd name="connsiteY20" fmla="*/ 98 h 10384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10000"/>
              <a:gd name="connsiteX1" fmla="*/ 556 w 10000"/>
              <a:gd name="connsiteY1" fmla="*/ 9608 h 10000"/>
              <a:gd name="connsiteX2" fmla="*/ 1111 w 10000"/>
              <a:gd name="connsiteY2" fmla="*/ 9902 h 10000"/>
              <a:gd name="connsiteX3" fmla="*/ 1481 w 10000"/>
              <a:gd name="connsiteY3" fmla="*/ 10000 h 10000"/>
              <a:gd name="connsiteX4" fmla="*/ 2593 w 10000"/>
              <a:gd name="connsiteY4" fmla="*/ 9608 h 10000"/>
              <a:gd name="connsiteX5" fmla="*/ 2963 w 10000"/>
              <a:gd name="connsiteY5" fmla="*/ 9118 h 10000"/>
              <a:gd name="connsiteX6" fmla="*/ 3519 w 10000"/>
              <a:gd name="connsiteY6" fmla="*/ 8480 h 10000"/>
              <a:gd name="connsiteX7" fmla="*/ 4074 w 10000"/>
              <a:gd name="connsiteY7" fmla="*/ 7745 h 10000"/>
              <a:gd name="connsiteX8" fmla="*/ 4630 w 10000"/>
              <a:gd name="connsiteY8" fmla="*/ 6912 h 10000"/>
              <a:gd name="connsiteX9" fmla="*/ 5000 w 10000"/>
              <a:gd name="connsiteY9" fmla="*/ 5882 h 10000"/>
              <a:gd name="connsiteX10" fmla="*/ 5556 w 10000"/>
              <a:gd name="connsiteY10" fmla="*/ 4853 h 10000"/>
              <a:gd name="connsiteX11" fmla="*/ 6111 w 10000"/>
              <a:gd name="connsiteY11" fmla="*/ 3775 h 10000"/>
              <a:gd name="connsiteX12" fmla="*/ 6481 w 10000"/>
              <a:gd name="connsiteY12" fmla="*/ 2941 h 10000"/>
              <a:gd name="connsiteX13" fmla="*/ 7037 w 10000"/>
              <a:gd name="connsiteY13" fmla="*/ 2108 h 10000"/>
              <a:gd name="connsiteX14" fmla="*/ 7593 w 10000"/>
              <a:gd name="connsiteY14" fmla="*/ 1373 h 10000"/>
              <a:gd name="connsiteX15" fmla="*/ 8148 w 10000"/>
              <a:gd name="connsiteY15" fmla="*/ 833 h 10000"/>
              <a:gd name="connsiteX16" fmla="*/ 8519 w 10000"/>
              <a:gd name="connsiteY16" fmla="*/ 392 h 10000"/>
              <a:gd name="connsiteX17" fmla="*/ 9074 w 10000"/>
              <a:gd name="connsiteY17" fmla="*/ 98 h 10000"/>
              <a:gd name="connsiteX18" fmla="*/ 9630 w 10000"/>
              <a:gd name="connsiteY18" fmla="*/ 0 h 10000"/>
              <a:gd name="connsiteX19" fmla="*/ 10000 w 10000"/>
              <a:gd name="connsiteY19" fmla="*/ 98 h 10000"/>
              <a:gd name="connsiteX0" fmla="*/ 0 w 10000"/>
              <a:gd name="connsiteY0" fmla="*/ 9069 h 9902"/>
              <a:gd name="connsiteX1" fmla="*/ 556 w 10000"/>
              <a:gd name="connsiteY1" fmla="*/ 9608 h 9902"/>
              <a:gd name="connsiteX2" fmla="*/ 1111 w 10000"/>
              <a:gd name="connsiteY2" fmla="*/ 9902 h 9902"/>
              <a:gd name="connsiteX3" fmla="*/ 2593 w 10000"/>
              <a:gd name="connsiteY3" fmla="*/ 9608 h 9902"/>
              <a:gd name="connsiteX4" fmla="*/ 2963 w 10000"/>
              <a:gd name="connsiteY4" fmla="*/ 9118 h 9902"/>
              <a:gd name="connsiteX5" fmla="*/ 3519 w 10000"/>
              <a:gd name="connsiteY5" fmla="*/ 8480 h 9902"/>
              <a:gd name="connsiteX6" fmla="*/ 4074 w 10000"/>
              <a:gd name="connsiteY6" fmla="*/ 7745 h 9902"/>
              <a:gd name="connsiteX7" fmla="*/ 4630 w 10000"/>
              <a:gd name="connsiteY7" fmla="*/ 6912 h 9902"/>
              <a:gd name="connsiteX8" fmla="*/ 5000 w 10000"/>
              <a:gd name="connsiteY8" fmla="*/ 5882 h 9902"/>
              <a:gd name="connsiteX9" fmla="*/ 5556 w 10000"/>
              <a:gd name="connsiteY9" fmla="*/ 4853 h 9902"/>
              <a:gd name="connsiteX10" fmla="*/ 6111 w 10000"/>
              <a:gd name="connsiteY10" fmla="*/ 3775 h 9902"/>
              <a:gd name="connsiteX11" fmla="*/ 6481 w 10000"/>
              <a:gd name="connsiteY11" fmla="*/ 2941 h 9902"/>
              <a:gd name="connsiteX12" fmla="*/ 7037 w 10000"/>
              <a:gd name="connsiteY12" fmla="*/ 2108 h 9902"/>
              <a:gd name="connsiteX13" fmla="*/ 7593 w 10000"/>
              <a:gd name="connsiteY13" fmla="*/ 1373 h 9902"/>
              <a:gd name="connsiteX14" fmla="*/ 8148 w 10000"/>
              <a:gd name="connsiteY14" fmla="*/ 833 h 9902"/>
              <a:gd name="connsiteX15" fmla="*/ 8519 w 10000"/>
              <a:gd name="connsiteY15" fmla="*/ 392 h 9902"/>
              <a:gd name="connsiteX16" fmla="*/ 9074 w 10000"/>
              <a:gd name="connsiteY16" fmla="*/ 98 h 9902"/>
              <a:gd name="connsiteX17" fmla="*/ 9630 w 10000"/>
              <a:gd name="connsiteY17" fmla="*/ 0 h 9902"/>
              <a:gd name="connsiteX18" fmla="*/ 10000 w 10000"/>
              <a:gd name="connsiteY18" fmla="*/ 98 h 9902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8772 w 10000"/>
              <a:gd name="connsiteY16" fmla="*/ 315 h 10000"/>
              <a:gd name="connsiteX17" fmla="*/ 9630 w 10000"/>
              <a:gd name="connsiteY17" fmla="*/ 0 h 10000"/>
              <a:gd name="connsiteX18" fmla="*/ 10000 w 10000"/>
              <a:gd name="connsiteY18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148 w 10000"/>
              <a:gd name="connsiteY14" fmla="*/ 841 h 10000"/>
              <a:gd name="connsiteX15" fmla="*/ 8519 w 10000"/>
              <a:gd name="connsiteY15" fmla="*/ 396 h 10000"/>
              <a:gd name="connsiteX16" fmla="*/ 9630 w 10000"/>
              <a:gd name="connsiteY16" fmla="*/ 0 h 10000"/>
              <a:gd name="connsiteX17" fmla="*/ 10000 w 10000"/>
              <a:gd name="connsiteY17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7593 w 10000"/>
              <a:gd name="connsiteY13" fmla="*/ 1387 h 10000"/>
              <a:gd name="connsiteX14" fmla="*/ 8519 w 10000"/>
              <a:gd name="connsiteY14" fmla="*/ 396 h 10000"/>
              <a:gd name="connsiteX15" fmla="*/ 9630 w 10000"/>
              <a:gd name="connsiteY15" fmla="*/ 0 h 10000"/>
              <a:gd name="connsiteX16" fmla="*/ 10000 w 10000"/>
              <a:gd name="connsiteY16" fmla="*/ 99 h 10000"/>
              <a:gd name="connsiteX0" fmla="*/ 0 w 10000"/>
              <a:gd name="connsiteY0" fmla="*/ 9159 h 10000"/>
              <a:gd name="connsiteX1" fmla="*/ 556 w 10000"/>
              <a:gd name="connsiteY1" fmla="*/ 9703 h 10000"/>
              <a:gd name="connsiteX2" fmla="*/ 1111 w 10000"/>
              <a:gd name="connsiteY2" fmla="*/ 10000 h 10000"/>
              <a:gd name="connsiteX3" fmla="*/ 2593 w 10000"/>
              <a:gd name="connsiteY3" fmla="*/ 9703 h 10000"/>
              <a:gd name="connsiteX4" fmla="*/ 2963 w 10000"/>
              <a:gd name="connsiteY4" fmla="*/ 9208 h 10000"/>
              <a:gd name="connsiteX5" fmla="*/ 3519 w 10000"/>
              <a:gd name="connsiteY5" fmla="*/ 8564 h 10000"/>
              <a:gd name="connsiteX6" fmla="*/ 4074 w 10000"/>
              <a:gd name="connsiteY6" fmla="*/ 7822 h 10000"/>
              <a:gd name="connsiteX7" fmla="*/ 4630 w 10000"/>
              <a:gd name="connsiteY7" fmla="*/ 6980 h 10000"/>
              <a:gd name="connsiteX8" fmla="*/ 5000 w 10000"/>
              <a:gd name="connsiteY8" fmla="*/ 5940 h 10000"/>
              <a:gd name="connsiteX9" fmla="*/ 5556 w 10000"/>
              <a:gd name="connsiteY9" fmla="*/ 4901 h 10000"/>
              <a:gd name="connsiteX10" fmla="*/ 6111 w 10000"/>
              <a:gd name="connsiteY10" fmla="*/ 3812 h 10000"/>
              <a:gd name="connsiteX11" fmla="*/ 6481 w 10000"/>
              <a:gd name="connsiteY11" fmla="*/ 2970 h 10000"/>
              <a:gd name="connsiteX12" fmla="*/ 7037 w 10000"/>
              <a:gd name="connsiteY12" fmla="*/ 2129 h 10000"/>
              <a:gd name="connsiteX13" fmla="*/ 8519 w 10000"/>
              <a:gd name="connsiteY13" fmla="*/ 396 h 10000"/>
              <a:gd name="connsiteX14" fmla="*/ 9630 w 10000"/>
              <a:gd name="connsiteY14" fmla="*/ 0 h 10000"/>
              <a:gd name="connsiteX15" fmla="*/ 10000 w 10000"/>
              <a:gd name="connsiteY15" fmla="*/ 99 h 10000"/>
              <a:gd name="connsiteX0" fmla="*/ 0 w 10705"/>
              <a:gd name="connsiteY0" fmla="*/ 9159 h 10000"/>
              <a:gd name="connsiteX1" fmla="*/ 556 w 10705"/>
              <a:gd name="connsiteY1" fmla="*/ 9703 h 10000"/>
              <a:gd name="connsiteX2" fmla="*/ 1111 w 10705"/>
              <a:gd name="connsiteY2" fmla="*/ 10000 h 10000"/>
              <a:gd name="connsiteX3" fmla="*/ 2593 w 10705"/>
              <a:gd name="connsiteY3" fmla="*/ 9703 h 10000"/>
              <a:gd name="connsiteX4" fmla="*/ 2963 w 10705"/>
              <a:gd name="connsiteY4" fmla="*/ 9208 h 10000"/>
              <a:gd name="connsiteX5" fmla="*/ 3519 w 10705"/>
              <a:gd name="connsiteY5" fmla="*/ 8564 h 10000"/>
              <a:gd name="connsiteX6" fmla="*/ 4074 w 10705"/>
              <a:gd name="connsiteY6" fmla="*/ 7822 h 10000"/>
              <a:gd name="connsiteX7" fmla="*/ 4630 w 10705"/>
              <a:gd name="connsiteY7" fmla="*/ 6980 h 10000"/>
              <a:gd name="connsiteX8" fmla="*/ 5000 w 10705"/>
              <a:gd name="connsiteY8" fmla="*/ 5940 h 10000"/>
              <a:gd name="connsiteX9" fmla="*/ 5556 w 10705"/>
              <a:gd name="connsiteY9" fmla="*/ 4901 h 10000"/>
              <a:gd name="connsiteX10" fmla="*/ 6111 w 10705"/>
              <a:gd name="connsiteY10" fmla="*/ 3812 h 10000"/>
              <a:gd name="connsiteX11" fmla="*/ 6481 w 10705"/>
              <a:gd name="connsiteY11" fmla="*/ 2970 h 10000"/>
              <a:gd name="connsiteX12" fmla="*/ 7037 w 10705"/>
              <a:gd name="connsiteY12" fmla="*/ 2129 h 10000"/>
              <a:gd name="connsiteX13" fmla="*/ 8519 w 10705"/>
              <a:gd name="connsiteY13" fmla="*/ 396 h 10000"/>
              <a:gd name="connsiteX14" fmla="*/ 9630 w 10705"/>
              <a:gd name="connsiteY14" fmla="*/ 0 h 10000"/>
              <a:gd name="connsiteX15" fmla="*/ 10705 w 10705"/>
              <a:gd name="connsiteY15" fmla="*/ 748 h 10000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2963 w 10705"/>
              <a:gd name="connsiteY4" fmla="*/ 9208 h 10027"/>
              <a:gd name="connsiteX5" fmla="*/ 3519 w 10705"/>
              <a:gd name="connsiteY5" fmla="*/ 8564 h 10027"/>
              <a:gd name="connsiteX6" fmla="*/ 4074 w 10705"/>
              <a:gd name="connsiteY6" fmla="*/ 7822 h 10027"/>
              <a:gd name="connsiteX7" fmla="*/ 4630 w 10705"/>
              <a:gd name="connsiteY7" fmla="*/ 6980 h 10027"/>
              <a:gd name="connsiteX8" fmla="*/ 5000 w 10705"/>
              <a:gd name="connsiteY8" fmla="*/ 5940 h 10027"/>
              <a:gd name="connsiteX9" fmla="*/ 5556 w 10705"/>
              <a:gd name="connsiteY9" fmla="*/ 4901 h 10027"/>
              <a:gd name="connsiteX10" fmla="*/ 6111 w 10705"/>
              <a:gd name="connsiteY10" fmla="*/ 3812 h 10027"/>
              <a:gd name="connsiteX11" fmla="*/ 6481 w 10705"/>
              <a:gd name="connsiteY11" fmla="*/ 2970 h 10027"/>
              <a:gd name="connsiteX12" fmla="*/ 7037 w 10705"/>
              <a:gd name="connsiteY12" fmla="*/ 2129 h 10027"/>
              <a:gd name="connsiteX13" fmla="*/ 8519 w 10705"/>
              <a:gd name="connsiteY13" fmla="*/ 396 h 10027"/>
              <a:gd name="connsiteX14" fmla="*/ 9630 w 10705"/>
              <a:gd name="connsiteY14" fmla="*/ 0 h 10027"/>
              <a:gd name="connsiteX15" fmla="*/ 10705 w 10705"/>
              <a:gd name="connsiteY15" fmla="*/ 748 h 10027"/>
              <a:gd name="connsiteX0" fmla="*/ 0 w 10705"/>
              <a:gd name="connsiteY0" fmla="*/ 9159 h 10027"/>
              <a:gd name="connsiteX1" fmla="*/ 556 w 10705"/>
              <a:gd name="connsiteY1" fmla="*/ 9703 h 10027"/>
              <a:gd name="connsiteX2" fmla="*/ 1111 w 10705"/>
              <a:gd name="connsiteY2" fmla="*/ 10000 h 10027"/>
              <a:gd name="connsiteX3" fmla="*/ 2845 w 10705"/>
              <a:gd name="connsiteY3" fmla="*/ 10027 h 10027"/>
              <a:gd name="connsiteX4" fmla="*/ 3519 w 10705"/>
              <a:gd name="connsiteY4" fmla="*/ 8564 h 10027"/>
              <a:gd name="connsiteX5" fmla="*/ 4074 w 10705"/>
              <a:gd name="connsiteY5" fmla="*/ 7822 h 10027"/>
              <a:gd name="connsiteX6" fmla="*/ 4630 w 10705"/>
              <a:gd name="connsiteY6" fmla="*/ 6980 h 10027"/>
              <a:gd name="connsiteX7" fmla="*/ 5000 w 10705"/>
              <a:gd name="connsiteY7" fmla="*/ 5940 h 10027"/>
              <a:gd name="connsiteX8" fmla="*/ 5556 w 10705"/>
              <a:gd name="connsiteY8" fmla="*/ 4901 h 10027"/>
              <a:gd name="connsiteX9" fmla="*/ 6111 w 10705"/>
              <a:gd name="connsiteY9" fmla="*/ 3812 h 10027"/>
              <a:gd name="connsiteX10" fmla="*/ 6481 w 10705"/>
              <a:gd name="connsiteY10" fmla="*/ 2970 h 10027"/>
              <a:gd name="connsiteX11" fmla="*/ 7037 w 10705"/>
              <a:gd name="connsiteY11" fmla="*/ 2129 h 10027"/>
              <a:gd name="connsiteX12" fmla="*/ 8519 w 10705"/>
              <a:gd name="connsiteY12" fmla="*/ 396 h 10027"/>
              <a:gd name="connsiteX13" fmla="*/ 9630 w 10705"/>
              <a:gd name="connsiteY13" fmla="*/ 0 h 10027"/>
              <a:gd name="connsiteX14" fmla="*/ 10705 w 10705"/>
              <a:gd name="connsiteY14" fmla="*/ 748 h 10027"/>
              <a:gd name="connsiteX0" fmla="*/ 0 w 10705"/>
              <a:gd name="connsiteY0" fmla="*/ 8763 h 9631"/>
              <a:gd name="connsiteX1" fmla="*/ 556 w 10705"/>
              <a:gd name="connsiteY1" fmla="*/ 9307 h 9631"/>
              <a:gd name="connsiteX2" fmla="*/ 1111 w 10705"/>
              <a:gd name="connsiteY2" fmla="*/ 9604 h 9631"/>
              <a:gd name="connsiteX3" fmla="*/ 2845 w 10705"/>
              <a:gd name="connsiteY3" fmla="*/ 9631 h 9631"/>
              <a:gd name="connsiteX4" fmla="*/ 3519 w 10705"/>
              <a:gd name="connsiteY4" fmla="*/ 8168 h 9631"/>
              <a:gd name="connsiteX5" fmla="*/ 4074 w 10705"/>
              <a:gd name="connsiteY5" fmla="*/ 7426 h 9631"/>
              <a:gd name="connsiteX6" fmla="*/ 4630 w 10705"/>
              <a:gd name="connsiteY6" fmla="*/ 6584 h 9631"/>
              <a:gd name="connsiteX7" fmla="*/ 5000 w 10705"/>
              <a:gd name="connsiteY7" fmla="*/ 5544 h 9631"/>
              <a:gd name="connsiteX8" fmla="*/ 5556 w 10705"/>
              <a:gd name="connsiteY8" fmla="*/ 4505 h 9631"/>
              <a:gd name="connsiteX9" fmla="*/ 6111 w 10705"/>
              <a:gd name="connsiteY9" fmla="*/ 3416 h 9631"/>
              <a:gd name="connsiteX10" fmla="*/ 6481 w 10705"/>
              <a:gd name="connsiteY10" fmla="*/ 2574 h 9631"/>
              <a:gd name="connsiteX11" fmla="*/ 7037 w 10705"/>
              <a:gd name="connsiteY11" fmla="*/ 1733 h 9631"/>
              <a:gd name="connsiteX12" fmla="*/ 8519 w 10705"/>
              <a:gd name="connsiteY12" fmla="*/ 0 h 9631"/>
              <a:gd name="connsiteX13" fmla="*/ 10705 w 10705"/>
              <a:gd name="connsiteY13" fmla="*/ 352 h 9631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190 w 10000"/>
              <a:gd name="connsiteY8" fmla="*/ 5037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5709 w 10000"/>
              <a:gd name="connsiteY9" fmla="*/ 3906 h 10359"/>
              <a:gd name="connsiteX10" fmla="*/ 6054 w 10000"/>
              <a:gd name="connsiteY10" fmla="*/ 3032 h 10359"/>
              <a:gd name="connsiteX11" fmla="*/ 6574 w 10000"/>
              <a:gd name="connsiteY11" fmla="*/ 2158 h 10359"/>
              <a:gd name="connsiteX12" fmla="*/ 7205 w 10000"/>
              <a:gd name="connsiteY12" fmla="*/ 0 h 10359"/>
              <a:gd name="connsiteX13" fmla="*/ 10000 w 10000"/>
              <a:gd name="connsiteY13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054 w 10000"/>
              <a:gd name="connsiteY9" fmla="*/ 3032 h 10359"/>
              <a:gd name="connsiteX10" fmla="*/ 6574 w 10000"/>
              <a:gd name="connsiteY10" fmla="*/ 2158 h 10359"/>
              <a:gd name="connsiteX11" fmla="*/ 7205 w 10000"/>
              <a:gd name="connsiteY11" fmla="*/ 0 h 10359"/>
              <a:gd name="connsiteX12" fmla="*/ 10000 w 10000"/>
              <a:gd name="connsiteY12" fmla="*/ 724 h 10359"/>
              <a:gd name="connsiteX0" fmla="*/ 0 w 10000"/>
              <a:gd name="connsiteY0" fmla="*/ 9458 h 10359"/>
              <a:gd name="connsiteX1" fmla="*/ 519 w 10000"/>
              <a:gd name="connsiteY1" fmla="*/ 10023 h 10359"/>
              <a:gd name="connsiteX2" fmla="*/ 1038 w 10000"/>
              <a:gd name="connsiteY2" fmla="*/ 10331 h 10359"/>
              <a:gd name="connsiteX3" fmla="*/ 2658 w 10000"/>
              <a:gd name="connsiteY3" fmla="*/ 10359 h 10359"/>
              <a:gd name="connsiteX4" fmla="*/ 3287 w 10000"/>
              <a:gd name="connsiteY4" fmla="*/ 8840 h 10359"/>
              <a:gd name="connsiteX5" fmla="*/ 3806 w 10000"/>
              <a:gd name="connsiteY5" fmla="*/ 8070 h 10359"/>
              <a:gd name="connsiteX6" fmla="*/ 4325 w 10000"/>
              <a:gd name="connsiteY6" fmla="*/ 7195 h 10359"/>
              <a:gd name="connsiteX7" fmla="*/ 4671 w 10000"/>
              <a:gd name="connsiteY7" fmla="*/ 6115 h 10359"/>
              <a:gd name="connsiteX8" fmla="*/ 5943 w 10000"/>
              <a:gd name="connsiteY8" fmla="*/ 5396 h 10359"/>
              <a:gd name="connsiteX9" fmla="*/ 6574 w 10000"/>
              <a:gd name="connsiteY9" fmla="*/ 2158 h 10359"/>
              <a:gd name="connsiteX10" fmla="*/ 7205 w 10000"/>
              <a:gd name="connsiteY10" fmla="*/ 0 h 10359"/>
              <a:gd name="connsiteX11" fmla="*/ 10000 w 10000"/>
              <a:gd name="connsiteY11" fmla="*/ 724 h 10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000" h="10359">
                <a:moveTo>
                  <a:pt x="0" y="9458"/>
                </a:moveTo>
                <a:lnTo>
                  <a:pt x="519" y="10023"/>
                </a:lnTo>
                <a:lnTo>
                  <a:pt x="1038" y="10331"/>
                </a:lnTo>
                <a:lnTo>
                  <a:pt x="2658" y="10359"/>
                </a:lnTo>
                <a:cubicBezTo>
                  <a:pt x="3032" y="10111"/>
                  <a:pt x="3096" y="9222"/>
                  <a:pt x="3287" y="8840"/>
                </a:cubicBezTo>
                <a:lnTo>
                  <a:pt x="3806" y="8070"/>
                </a:lnTo>
                <a:lnTo>
                  <a:pt x="4325" y="7195"/>
                </a:lnTo>
                <a:lnTo>
                  <a:pt x="4671" y="6115"/>
                </a:lnTo>
                <a:lnTo>
                  <a:pt x="5943" y="5396"/>
                </a:lnTo>
                <a:lnTo>
                  <a:pt x="6574" y="2158"/>
                </a:lnTo>
                <a:lnTo>
                  <a:pt x="7205" y="0"/>
                </a:lnTo>
                <a:lnTo>
                  <a:pt x="10000" y="724"/>
                </a:lnTo>
              </a:path>
            </a:pathLst>
          </a:custGeom>
          <a:noFill/>
          <a:ln w="76200">
            <a:solidFill>
              <a:srgbClr val="00B0F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903613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/>
          <p:cNvSpPr/>
          <p:nvPr/>
        </p:nvSpPr>
        <p:spPr>
          <a:xfrm>
            <a:off x="4218808" y="3200996"/>
            <a:ext cx="371474" cy="1262285"/>
          </a:xfrm>
          <a:prstGeom prst="rect">
            <a:avLst/>
          </a:prstGeom>
          <a:solidFill>
            <a:srgbClr val="CDB7DE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0"/>
            <a:ext cx="8343900" cy="666750"/>
          </a:xfrm>
        </p:spPr>
        <p:txBody>
          <a:bodyPr/>
          <a:lstStyle/>
          <a:p>
            <a:r>
              <a:rPr lang="en-US" dirty="0"/>
              <a:t>Trivial Match IIII   Special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750" y="971550"/>
            <a:ext cx="8344892" cy="3314700"/>
          </a:xfrm>
        </p:spPr>
        <p:txBody>
          <a:bodyPr/>
          <a:lstStyle/>
          <a:p>
            <a:r>
              <a:rPr lang="en-US" dirty="0"/>
              <a:t>When computing the MP, we will be extracting the subsequences from the time series </a:t>
            </a:r>
            <a:r>
              <a:rPr lang="en-US" i="1" dirty="0"/>
              <a:t>itself</a:t>
            </a:r>
            <a:r>
              <a:rPr lang="en-US" dirty="0"/>
              <a:t>.</a:t>
            </a:r>
          </a:p>
          <a:p>
            <a:r>
              <a:rPr lang="en-US" dirty="0"/>
              <a:t>Clearly such queries will just find “themselves” as their own nearest neighbor!</a:t>
            </a:r>
          </a:p>
          <a:p>
            <a:r>
              <a:rPr lang="en-US" dirty="0"/>
              <a:t>The distance from the query to any part of the subsequence that overlaps the </a:t>
            </a:r>
            <a:r>
              <a:rPr lang="en-US" i="1" dirty="0">
                <a:solidFill>
                  <a:srgbClr val="7030A0"/>
                </a:solidFill>
              </a:rPr>
              <a:t>exclusion zone </a:t>
            </a:r>
            <a:r>
              <a:rPr lang="en-US" dirty="0"/>
              <a:t>is kept undefined (</a:t>
            </a:r>
            <a:r>
              <a:rPr lang="en-US" dirty="0" err="1"/>
              <a:t>NaN</a:t>
            </a:r>
            <a:r>
              <a:rPr lang="en-US" dirty="0"/>
              <a:t>).</a:t>
            </a:r>
          </a:p>
        </p:txBody>
      </p:sp>
      <p:sp>
        <p:nvSpPr>
          <p:cNvPr id="4" name="Line 9"/>
          <p:cNvSpPr>
            <a:spLocks noChangeShapeType="1"/>
          </p:cNvSpPr>
          <p:nvPr/>
        </p:nvSpPr>
        <p:spPr bwMode="auto">
          <a:xfrm>
            <a:off x="2623075" y="4463876"/>
            <a:ext cx="570053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Line 12"/>
          <p:cNvSpPr>
            <a:spLocks noChangeShapeType="1"/>
          </p:cNvSpPr>
          <p:nvPr/>
        </p:nvSpPr>
        <p:spPr bwMode="auto">
          <a:xfrm>
            <a:off x="2623075" y="4463876"/>
            <a:ext cx="570053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Line 14"/>
          <p:cNvSpPr>
            <a:spLocks noChangeShapeType="1"/>
          </p:cNvSpPr>
          <p:nvPr/>
        </p:nvSpPr>
        <p:spPr bwMode="auto">
          <a:xfrm flipV="1">
            <a:off x="2623076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16"/>
          <p:cNvSpPr>
            <a:spLocks noChangeArrowheads="1"/>
          </p:cNvSpPr>
          <p:nvPr/>
        </p:nvSpPr>
        <p:spPr bwMode="auto">
          <a:xfrm>
            <a:off x="2583671" y="4485307"/>
            <a:ext cx="52900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Line 17"/>
          <p:cNvSpPr>
            <a:spLocks noChangeShapeType="1"/>
          </p:cNvSpPr>
          <p:nvPr/>
        </p:nvSpPr>
        <p:spPr bwMode="auto">
          <a:xfrm flipV="1">
            <a:off x="3332359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9" name="Rectangle 19"/>
          <p:cNvSpPr>
            <a:spLocks noChangeArrowheads="1"/>
          </p:cNvSpPr>
          <p:nvPr/>
        </p:nvSpPr>
        <p:spPr bwMode="auto">
          <a:xfrm>
            <a:off x="3240415" y="4485307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20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Line 20"/>
          <p:cNvSpPr>
            <a:spLocks noChangeShapeType="1"/>
          </p:cNvSpPr>
          <p:nvPr/>
        </p:nvSpPr>
        <p:spPr bwMode="auto">
          <a:xfrm flipV="1">
            <a:off x="4041642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22"/>
          <p:cNvSpPr>
            <a:spLocks noChangeArrowheads="1"/>
          </p:cNvSpPr>
          <p:nvPr/>
        </p:nvSpPr>
        <p:spPr bwMode="auto">
          <a:xfrm>
            <a:off x="3949698" y="4485307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40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Line 23"/>
          <p:cNvSpPr>
            <a:spLocks noChangeShapeType="1"/>
          </p:cNvSpPr>
          <p:nvPr/>
        </p:nvSpPr>
        <p:spPr bwMode="auto">
          <a:xfrm flipV="1">
            <a:off x="4750926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angle 25"/>
          <p:cNvSpPr>
            <a:spLocks noChangeArrowheads="1"/>
          </p:cNvSpPr>
          <p:nvPr/>
        </p:nvSpPr>
        <p:spPr bwMode="auto">
          <a:xfrm>
            <a:off x="4658981" y="4485307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60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Line 26"/>
          <p:cNvSpPr>
            <a:spLocks noChangeShapeType="1"/>
          </p:cNvSpPr>
          <p:nvPr/>
        </p:nvSpPr>
        <p:spPr bwMode="auto">
          <a:xfrm flipV="1">
            <a:off x="5473344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5" name="Rectangle 28"/>
          <p:cNvSpPr>
            <a:spLocks noChangeArrowheads="1"/>
          </p:cNvSpPr>
          <p:nvPr/>
        </p:nvSpPr>
        <p:spPr bwMode="auto">
          <a:xfrm>
            <a:off x="5381400" y="4485307"/>
            <a:ext cx="1057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80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Line 29"/>
          <p:cNvSpPr>
            <a:spLocks noChangeShapeType="1"/>
          </p:cNvSpPr>
          <p:nvPr/>
        </p:nvSpPr>
        <p:spPr bwMode="auto">
          <a:xfrm flipV="1">
            <a:off x="6182628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6051279" y="4485307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100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Line 32"/>
          <p:cNvSpPr>
            <a:spLocks noChangeShapeType="1"/>
          </p:cNvSpPr>
          <p:nvPr/>
        </p:nvSpPr>
        <p:spPr bwMode="auto">
          <a:xfrm flipV="1">
            <a:off x="6891911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9" name="Rectangle 34"/>
          <p:cNvSpPr>
            <a:spLocks noChangeArrowheads="1"/>
          </p:cNvSpPr>
          <p:nvPr/>
        </p:nvSpPr>
        <p:spPr bwMode="auto">
          <a:xfrm>
            <a:off x="6760562" y="4485307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120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Line 35"/>
          <p:cNvSpPr>
            <a:spLocks noChangeShapeType="1"/>
          </p:cNvSpPr>
          <p:nvPr/>
        </p:nvSpPr>
        <p:spPr bwMode="auto">
          <a:xfrm flipV="1">
            <a:off x="7601195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1" name="Rectangle 37"/>
          <p:cNvSpPr>
            <a:spLocks noChangeArrowheads="1"/>
          </p:cNvSpPr>
          <p:nvPr/>
        </p:nvSpPr>
        <p:spPr bwMode="auto">
          <a:xfrm>
            <a:off x="7469846" y="4485307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140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Line 38"/>
          <p:cNvSpPr>
            <a:spLocks noChangeShapeType="1"/>
          </p:cNvSpPr>
          <p:nvPr/>
        </p:nvSpPr>
        <p:spPr bwMode="auto">
          <a:xfrm flipV="1">
            <a:off x="8323613" y="4428159"/>
            <a:ext cx="2190" cy="35719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3" name="Rectangle 40"/>
          <p:cNvSpPr>
            <a:spLocks noChangeArrowheads="1"/>
          </p:cNvSpPr>
          <p:nvPr/>
        </p:nvSpPr>
        <p:spPr bwMode="auto">
          <a:xfrm>
            <a:off x="8192264" y="4485307"/>
            <a:ext cx="158698" cy="115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750">
                <a:solidFill>
                  <a:srgbClr val="000000"/>
                </a:solidFill>
                <a:latin typeface="Helvetica" charset="0"/>
                <a:cs typeface="Arial" pitchFamily="34" charset="0"/>
              </a:rPr>
              <a:t>160</a:t>
            </a:r>
            <a:endParaRPr lang="en-US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Line 41"/>
          <p:cNvSpPr>
            <a:spLocks noChangeShapeType="1"/>
          </p:cNvSpPr>
          <p:nvPr/>
        </p:nvSpPr>
        <p:spPr bwMode="auto">
          <a:xfrm>
            <a:off x="2623076" y="4463876"/>
            <a:ext cx="52540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Line 42"/>
          <p:cNvSpPr>
            <a:spLocks noChangeShapeType="1"/>
          </p:cNvSpPr>
          <p:nvPr/>
        </p:nvSpPr>
        <p:spPr bwMode="auto">
          <a:xfrm flipH="1">
            <a:off x="8257942" y="4463876"/>
            <a:ext cx="65675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6" name="Line 69"/>
          <p:cNvSpPr>
            <a:spLocks noChangeShapeType="1"/>
          </p:cNvSpPr>
          <p:nvPr/>
        </p:nvSpPr>
        <p:spPr bwMode="auto">
          <a:xfrm>
            <a:off x="2623075" y="4463876"/>
            <a:ext cx="5700539" cy="1191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30" name="Group 79"/>
          <p:cNvGrpSpPr/>
          <p:nvPr/>
        </p:nvGrpSpPr>
        <p:grpSpPr>
          <a:xfrm>
            <a:off x="2649348" y="3278015"/>
            <a:ext cx="5424706" cy="892969"/>
            <a:chOff x="2771775" y="1028700"/>
            <a:chExt cx="3933825" cy="2600325"/>
          </a:xfrm>
        </p:grpSpPr>
        <p:sp>
          <p:nvSpPr>
            <p:cNvPr id="31" name="Freeform 72"/>
            <p:cNvSpPr>
              <a:spLocks/>
            </p:cNvSpPr>
            <p:nvPr/>
          </p:nvSpPr>
          <p:spPr bwMode="auto">
            <a:xfrm>
              <a:off x="2771775" y="1028700"/>
              <a:ext cx="3286125" cy="2600325"/>
            </a:xfrm>
            <a:custGeom>
              <a:avLst/>
              <a:gdLst/>
              <a:ahLst/>
              <a:cxnLst>
                <a:cxn ang="0">
                  <a:pos x="36" y="768"/>
                </a:cxn>
                <a:cxn ang="0">
                  <a:pos x="84" y="768"/>
                </a:cxn>
                <a:cxn ang="0">
                  <a:pos x="132" y="768"/>
                </a:cxn>
                <a:cxn ang="0">
                  <a:pos x="180" y="768"/>
                </a:cxn>
                <a:cxn ang="0">
                  <a:pos x="228" y="756"/>
                </a:cxn>
                <a:cxn ang="0">
                  <a:pos x="276" y="714"/>
                </a:cxn>
                <a:cxn ang="0">
                  <a:pos x="324" y="618"/>
                </a:cxn>
                <a:cxn ang="0">
                  <a:pos x="378" y="474"/>
                </a:cxn>
                <a:cxn ang="0">
                  <a:pos x="426" y="294"/>
                </a:cxn>
                <a:cxn ang="0">
                  <a:pos x="474" y="120"/>
                </a:cxn>
                <a:cxn ang="0">
                  <a:pos x="522" y="12"/>
                </a:cxn>
                <a:cxn ang="0">
                  <a:pos x="570" y="12"/>
                </a:cxn>
                <a:cxn ang="0">
                  <a:pos x="618" y="114"/>
                </a:cxn>
                <a:cxn ang="0">
                  <a:pos x="666" y="354"/>
                </a:cxn>
                <a:cxn ang="0">
                  <a:pos x="720" y="648"/>
                </a:cxn>
                <a:cxn ang="0">
                  <a:pos x="768" y="960"/>
                </a:cxn>
                <a:cxn ang="0">
                  <a:pos x="816" y="1218"/>
                </a:cxn>
                <a:cxn ang="0">
                  <a:pos x="864" y="1254"/>
                </a:cxn>
                <a:cxn ang="0">
                  <a:pos x="912" y="1080"/>
                </a:cxn>
                <a:cxn ang="0">
                  <a:pos x="960" y="762"/>
                </a:cxn>
                <a:cxn ang="0">
                  <a:pos x="1008" y="402"/>
                </a:cxn>
                <a:cxn ang="0">
                  <a:pos x="1062" y="144"/>
                </a:cxn>
                <a:cxn ang="0">
                  <a:pos x="1110" y="42"/>
                </a:cxn>
                <a:cxn ang="0">
                  <a:pos x="1158" y="120"/>
                </a:cxn>
                <a:cxn ang="0">
                  <a:pos x="1206" y="336"/>
                </a:cxn>
                <a:cxn ang="0">
                  <a:pos x="1254" y="654"/>
                </a:cxn>
                <a:cxn ang="0">
                  <a:pos x="1302" y="972"/>
                </a:cxn>
                <a:cxn ang="0">
                  <a:pos x="1350" y="1278"/>
                </a:cxn>
                <a:cxn ang="0">
                  <a:pos x="1398" y="1536"/>
                </a:cxn>
                <a:cxn ang="0">
                  <a:pos x="1452" y="1638"/>
                </a:cxn>
                <a:cxn ang="0">
                  <a:pos x="1500" y="1602"/>
                </a:cxn>
                <a:cxn ang="0">
                  <a:pos x="1548" y="1464"/>
                </a:cxn>
                <a:cxn ang="0">
                  <a:pos x="1596" y="1248"/>
                </a:cxn>
                <a:cxn ang="0">
                  <a:pos x="1644" y="1008"/>
                </a:cxn>
                <a:cxn ang="0">
                  <a:pos x="1692" y="816"/>
                </a:cxn>
                <a:cxn ang="0">
                  <a:pos x="1740" y="762"/>
                </a:cxn>
                <a:cxn ang="0">
                  <a:pos x="1794" y="762"/>
                </a:cxn>
                <a:cxn ang="0">
                  <a:pos x="1842" y="762"/>
                </a:cxn>
                <a:cxn ang="0">
                  <a:pos x="1890" y="762"/>
                </a:cxn>
                <a:cxn ang="0">
                  <a:pos x="1938" y="762"/>
                </a:cxn>
                <a:cxn ang="0">
                  <a:pos x="1986" y="774"/>
                </a:cxn>
                <a:cxn ang="0">
                  <a:pos x="2034" y="804"/>
                </a:cxn>
              </a:cxnLst>
              <a:rect l="0" t="0" r="r" b="b"/>
              <a:pathLst>
                <a:path w="2070" h="1638">
                  <a:moveTo>
                    <a:pt x="0" y="768"/>
                  </a:moveTo>
                  <a:lnTo>
                    <a:pt x="18" y="768"/>
                  </a:lnTo>
                  <a:lnTo>
                    <a:pt x="36" y="768"/>
                  </a:lnTo>
                  <a:lnTo>
                    <a:pt x="48" y="768"/>
                  </a:lnTo>
                  <a:lnTo>
                    <a:pt x="66" y="768"/>
                  </a:lnTo>
                  <a:lnTo>
                    <a:pt x="84" y="768"/>
                  </a:lnTo>
                  <a:lnTo>
                    <a:pt x="96" y="768"/>
                  </a:lnTo>
                  <a:lnTo>
                    <a:pt x="114" y="768"/>
                  </a:lnTo>
                  <a:lnTo>
                    <a:pt x="132" y="768"/>
                  </a:lnTo>
                  <a:lnTo>
                    <a:pt x="150" y="768"/>
                  </a:lnTo>
                  <a:lnTo>
                    <a:pt x="162" y="768"/>
                  </a:lnTo>
                  <a:lnTo>
                    <a:pt x="180" y="768"/>
                  </a:lnTo>
                  <a:lnTo>
                    <a:pt x="198" y="762"/>
                  </a:lnTo>
                  <a:lnTo>
                    <a:pt x="210" y="762"/>
                  </a:lnTo>
                  <a:lnTo>
                    <a:pt x="228" y="756"/>
                  </a:lnTo>
                  <a:lnTo>
                    <a:pt x="246" y="750"/>
                  </a:lnTo>
                  <a:lnTo>
                    <a:pt x="264" y="732"/>
                  </a:lnTo>
                  <a:lnTo>
                    <a:pt x="276" y="714"/>
                  </a:lnTo>
                  <a:lnTo>
                    <a:pt x="294" y="690"/>
                  </a:lnTo>
                  <a:lnTo>
                    <a:pt x="312" y="654"/>
                  </a:lnTo>
                  <a:lnTo>
                    <a:pt x="324" y="618"/>
                  </a:lnTo>
                  <a:lnTo>
                    <a:pt x="342" y="576"/>
                  </a:lnTo>
                  <a:lnTo>
                    <a:pt x="360" y="528"/>
                  </a:lnTo>
                  <a:lnTo>
                    <a:pt x="378" y="474"/>
                  </a:lnTo>
                  <a:lnTo>
                    <a:pt x="390" y="414"/>
                  </a:lnTo>
                  <a:lnTo>
                    <a:pt x="408" y="354"/>
                  </a:lnTo>
                  <a:lnTo>
                    <a:pt x="426" y="294"/>
                  </a:lnTo>
                  <a:lnTo>
                    <a:pt x="438" y="234"/>
                  </a:lnTo>
                  <a:lnTo>
                    <a:pt x="456" y="174"/>
                  </a:lnTo>
                  <a:lnTo>
                    <a:pt x="474" y="120"/>
                  </a:lnTo>
                  <a:lnTo>
                    <a:pt x="492" y="72"/>
                  </a:lnTo>
                  <a:lnTo>
                    <a:pt x="504" y="36"/>
                  </a:lnTo>
                  <a:lnTo>
                    <a:pt x="522" y="12"/>
                  </a:lnTo>
                  <a:lnTo>
                    <a:pt x="540" y="0"/>
                  </a:lnTo>
                  <a:lnTo>
                    <a:pt x="552" y="0"/>
                  </a:lnTo>
                  <a:lnTo>
                    <a:pt x="570" y="12"/>
                  </a:lnTo>
                  <a:lnTo>
                    <a:pt x="588" y="36"/>
                  </a:lnTo>
                  <a:lnTo>
                    <a:pt x="606" y="66"/>
                  </a:lnTo>
                  <a:lnTo>
                    <a:pt x="618" y="114"/>
                  </a:lnTo>
                  <a:lnTo>
                    <a:pt x="636" y="180"/>
                  </a:lnTo>
                  <a:lnTo>
                    <a:pt x="654" y="264"/>
                  </a:lnTo>
                  <a:lnTo>
                    <a:pt x="666" y="354"/>
                  </a:lnTo>
                  <a:lnTo>
                    <a:pt x="684" y="456"/>
                  </a:lnTo>
                  <a:lnTo>
                    <a:pt x="702" y="552"/>
                  </a:lnTo>
                  <a:lnTo>
                    <a:pt x="720" y="648"/>
                  </a:lnTo>
                  <a:lnTo>
                    <a:pt x="732" y="744"/>
                  </a:lnTo>
                  <a:lnTo>
                    <a:pt x="750" y="852"/>
                  </a:lnTo>
                  <a:lnTo>
                    <a:pt x="768" y="960"/>
                  </a:lnTo>
                  <a:lnTo>
                    <a:pt x="780" y="1062"/>
                  </a:lnTo>
                  <a:lnTo>
                    <a:pt x="798" y="1152"/>
                  </a:lnTo>
                  <a:lnTo>
                    <a:pt x="816" y="1218"/>
                  </a:lnTo>
                  <a:lnTo>
                    <a:pt x="834" y="1254"/>
                  </a:lnTo>
                  <a:lnTo>
                    <a:pt x="846" y="1266"/>
                  </a:lnTo>
                  <a:lnTo>
                    <a:pt x="864" y="1254"/>
                  </a:lnTo>
                  <a:lnTo>
                    <a:pt x="882" y="1218"/>
                  </a:lnTo>
                  <a:lnTo>
                    <a:pt x="894" y="1158"/>
                  </a:lnTo>
                  <a:lnTo>
                    <a:pt x="912" y="1080"/>
                  </a:lnTo>
                  <a:lnTo>
                    <a:pt x="930" y="990"/>
                  </a:lnTo>
                  <a:lnTo>
                    <a:pt x="948" y="888"/>
                  </a:lnTo>
                  <a:lnTo>
                    <a:pt x="960" y="762"/>
                  </a:lnTo>
                  <a:lnTo>
                    <a:pt x="978" y="636"/>
                  </a:lnTo>
                  <a:lnTo>
                    <a:pt x="996" y="504"/>
                  </a:lnTo>
                  <a:lnTo>
                    <a:pt x="1008" y="402"/>
                  </a:lnTo>
                  <a:lnTo>
                    <a:pt x="1026" y="300"/>
                  </a:lnTo>
                  <a:lnTo>
                    <a:pt x="1044" y="210"/>
                  </a:lnTo>
                  <a:lnTo>
                    <a:pt x="1062" y="144"/>
                  </a:lnTo>
                  <a:lnTo>
                    <a:pt x="1074" y="90"/>
                  </a:lnTo>
                  <a:lnTo>
                    <a:pt x="1092" y="54"/>
                  </a:lnTo>
                  <a:lnTo>
                    <a:pt x="1110" y="42"/>
                  </a:lnTo>
                  <a:lnTo>
                    <a:pt x="1122" y="54"/>
                  </a:lnTo>
                  <a:lnTo>
                    <a:pt x="1140" y="84"/>
                  </a:lnTo>
                  <a:lnTo>
                    <a:pt x="1158" y="120"/>
                  </a:lnTo>
                  <a:lnTo>
                    <a:pt x="1176" y="174"/>
                  </a:lnTo>
                  <a:lnTo>
                    <a:pt x="1188" y="246"/>
                  </a:lnTo>
                  <a:lnTo>
                    <a:pt x="1206" y="336"/>
                  </a:lnTo>
                  <a:lnTo>
                    <a:pt x="1224" y="438"/>
                  </a:lnTo>
                  <a:lnTo>
                    <a:pt x="1236" y="546"/>
                  </a:lnTo>
                  <a:lnTo>
                    <a:pt x="1254" y="654"/>
                  </a:lnTo>
                  <a:lnTo>
                    <a:pt x="1272" y="756"/>
                  </a:lnTo>
                  <a:lnTo>
                    <a:pt x="1290" y="864"/>
                  </a:lnTo>
                  <a:lnTo>
                    <a:pt x="1302" y="972"/>
                  </a:lnTo>
                  <a:lnTo>
                    <a:pt x="1320" y="1086"/>
                  </a:lnTo>
                  <a:lnTo>
                    <a:pt x="1338" y="1182"/>
                  </a:lnTo>
                  <a:lnTo>
                    <a:pt x="1350" y="1278"/>
                  </a:lnTo>
                  <a:lnTo>
                    <a:pt x="1368" y="1368"/>
                  </a:lnTo>
                  <a:lnTo>
                    <a:pt x="1386" y="1452"/>
                  </a:lnTo>
                  <a:lnTo>
                    <a:pt x="1398" y="1536"/>
                  </a:lnTo>
                  <a:lnTo>
                    <a:pt x="1416" y="1590"/>
                  </a:lnTo>
                  <a:lnTo>
                    <a:pt x="1434" y="1626"/>
                  </a:lnTo>
                  <a:lnTo>
                    <a:pt x="1452" y="1638"/>
                  </a:lnTo>
                  <a:lnTo>
                    <a:pt x="1464" y="1638"/>
                  </a:lnTo>
                  <a:lnTo>
                    <a:pt x="1482" y="1626"/>
                  </a:lnTo>
                  <a:lnTo>
                    <a:pt x="1500" y="1602"/>
                  </a:lnTo>
                  <a:lnTo>
                    <a:pt x="1512" y="1560"/>
                  </a:lnTo>
                  <a:lnTo>
                    <a:pt x="1530" y="1518"/>
                  </a:lnTo>
                  <a:lnTo>
                    <a:pt x="1548" y="1464"/>
                  </a:lnTo>
                  <a:lnTo>
                    <a:pt x="1566" y="1398"/>
                  </a:lnTo>
                  <a:lnTo>
                    <a:pt x="1578" y="1326"/>
                  </a:lnTo>
                  <a:lnTo>
                    <a:pt x="1596" y="1248"/>
                  </a:lnTo>
                  <a:lnTo>
                    <a:pt x="1614" y="1164"/>
                  </a:lnTo>
                  <a:lnTo>
                    <a:pt x="1626" y="1086"/>
                  </a:lnTo>
                  <a:lnTo>
                    <a:pt x="1644" y="1008"/>
                  </a:lnTo>
                  <a:lnTo>
                    <a:pt x="1662" y="936"/>
                  </a:lnTo>
                  <a:lnTo>
                    <a:pt x="1680" y="876"/>
                  </a:lnTo>
                  <a:lnTo>
                    <a:pt x="1692" y="816"/>
                  </a:lnTo>
                  <a:lnTo>
                    <a:pt x="1710" y="774"/>
                  </a:lnTo>
                  <a:lnTo>
                    <a:pt x="1728" y="762"/>
                  </a:lnTo>
                  <a:lnTo>
                    <a:pt x="1740" y="762"/>
                  </a:lnTo>
                  <a:lnTo>
                    <a:pt x="1758" y="762"/>
                  </a:lnTo>
                  <a:lnTo>
                    <a:pt x="1776" y="762"/>
                  </a:lnTo>
                  <a:lnTo>
                    <a:pt x="1794" y="762"/>
                  </a:lnTo>
                  <a:lnTo>
                    <a:pt x="1806" y="762"/>
                  </a:lnTo>
                  <a:lnTo>
                    <a:pt x="1824" y="762"/>
                  </a:lnTo>
                  <a:lnTo>
                    <a:pt x="1842" y="762"/>
                  </a:lnTo>
                  <a:lnTo>
                    <a:pt x="1854" y="762"/>
                  </a:lnTo>
                  <a:lnTo>
                    <a:pt x="1872" y="762"/>
                  </a:lnTo>
                  <a:lnTo>
                    <a:pt x="1890" y="762"/>
                  </a:lnTo>
                  <a:lnTo>
                    <a:pt x="1908" y="762"/>
                  </a:lnTo>
                  <a:lnTo>
                    <a:pt x="1920" y="762"/>
                  </a:lnTo>
                  <a:lnTo>
                    <a:pt x="1938" y="762"/>
                  </a:lnTo>
                  <a:lnTo>
                    <a:pt x="1956" y="762"/>
                  </a:lnTo>
                  <a:lnTo>
                    <a:pt x="1968" y="768"/>
                  </a:lnTo>
                  <a:lnTo>
                    <a:pt x="1986" y="774"/>
                  </a:lnTo>
                  <a:lnTo>
                    <a:pt x="2004" y="780"/>
                  </a:lnTo>
                  <a:lnTo>
                    <a:pt x="2022" y="792"/>
                  </a:lnTo>
                  <a:lnTo>
                    <a:pt x="2034" y="804"/>
                  </a:lnTo>
                  <a:lnTo>
                    <a:pt x="2052" y="816"/>
                  </a:lnTo>
                  <a:lnTo>
                    <a:pt x="2070" y="834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32" name="Freeform 73"/>
            <p:cNvSpPr>
              <a:spLocks/>
            </p:cNvSpPr>
            <p:nvPr/>
          </p:nvSpPr>
          <p:spPr bwMode="auto">
            <a:xfrm>
              <a:off x="6057900" y="2352675"/>
              <a:ext cx="647700" cy="6572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2" y="24"/>
                </a:cxn>
                <a:cxn ang="0">
                  <a:pos x="30" y="54"/>
                </a:cxn>
                <a:cxn ang="0">
                  <a:pos x="48" y="84"/>
                </a:cxn>
                <a:cxn ang="0">
                  <a:pos x="66" y="120"/>
                </a:cxn>
                <a:cxn ang="0">
                  <a:pos x="78" y="156"/>
                </a:cxn>
                <a:cxn ang="0">
                  <a:pos x="96" y="192"/>
                </a:cxn>
                <a:cxn ang="0">
                  <a:pos x="114" y="228"/>
                </a:cxn>
                <a:cxn ang="0">
                  <a:pos x="126" y="264"/>
                </a:cxn>
                <a:cxn ang="0">
                  <a:pos x="144" y="300"/>
                </a:cxn>
                <a:cxn ang="0">
                  <a:pos x="162" y="336"/>
                </a:cxn>
                <a:cxn ang="0">
                  <a:pos x="180" y="372"/>
                </a:cxn>
                <a:cxn ang="0">
                  <a:pos x="192" y="396"/>
                </a:cxn>
                <a:cxn ang="0">
                  <a:pos x="210" y="414"/>
                </a:cxn>
                <a:cxn ang="0">
                  <a:pos x="228" y="414"/>
                </a:cxn>
                <a:cxn ang="0">
                  <a:pos x="240" y="414"/>
                </a:cxn>
                <a:cxn ang="0">
                  <a:pos x="258" y="414"/>
                </a:cxn>
                <a:cxn ang="0">
                  <a:pos x="276" y="414"/>
                </a:cxn>
                <a:cxn ang="0">
                  <a:pos x="294" y="414"/>
                </a:cxn>
                <a:cxn ang="0">
                  <a:pos x="306" y="408"/>
                </a:cxn>
                <a:cxn ang="0">
                  <a:pos x="324" y="402"/>
                </a:cxn>
                <a:cxn ang="0">
                  <a:pos x="342" y="390"/>
                </a:cxn>
                <a:cxn ang="0">
                  <a:pos x="354" y="378"/>
                </a:cxn>
                <a:cxn ang="0">
                  <a:pos x="372" y="372"/>
                </a:cxn>
                <a:cxn ang="0">
                  <a:pos x="390" y="360"/>
                </a:cxn>
                <a:cxn ang="0">
                  <a:pos x="408" y="348"/>
                </a:cxn>
              </a:cxnLst>
              <a:rect l="0" t="0" r="r" b="b"/>
              <a:pathLst>
                <a:path w="408" h="414">
                  <a:moveTo>
                    <a:pt x="0" y="0"/>
                  </a:moveTo>
                  <a:lnTo>
                    <a:pt x="12" y="24"/>
                  </a:lnTo>
                  <a:lnTo>
                    <a:pt x="30" y="54"/>
                  </a:lnTo>
                  <a:lnTo>
                    <a:pt x="48" y="84"/>
                  </a:lnTo>
                  <a:lnTo>
                    <a:pt x="66" y="120"/>
                  </a:lnTo>
                  <a:lnTo>
                    <a:pt x="78" y="156"/>
                  </a:lnTo>
                  <a:lnTo>
                    <a:pt x="96" y="192"/>
                  </a:lnTo>
                  <a:lnTo>
                    <a:pt x="114" y="228"/>
                  </a:lnTo>
                  <a:lnTo>
                    <a:pt x="126" y="264"/>
                  </a:lnTo>
                  <a:lnTo>
                    <a:pt x="144" y="300"/>
                  </a:lnTo>
                  <a:lnTo>
                    <a:pt x="162" y="336"/>
                  </a:lnTo>
                  <a:lnTo>
                    <a:pt x="180" y="372"/>
                  </a:lnTo>
                  <a:lnTo>
                    <a:pt x="192" y="396"/>
                  </a:lnTo>
                  <a:lnTo>
                    <a:pt x="210" y="414"/>
                  </a:lnTo>
                  <a:lnTo>
                    <a:pt x="228" y="414"/>
                  </a:lnTo>
                  <a:lnTo>
                    <a:pt x="240" y="414"/>
                  </a:lnTo>
                  <a:lnTo>
                    <a:pt x="258" y="414"/>
                  </a:lnTo>
                  <a:lnTo>
                    <a:pt x="276" y="414"/>
                  </a:lnTo>
                  <a:lnTo>
                    <a:pt x="294" y="414"/>
                  </a:lnTo>
                  <a:lnTo>
                    <a:pt x="306" y="408"/>
                  </a:lnTo>
                  <a:lnTo>
                    <a:pt x="324" y="402"/>
                  </a:lnTo>
                  <a:lnTo>
                    <a:pt x="342" y="390"/>
                  </a:lnTo>
                  <a:lnTo>
                    <a:pt x="354" y="378"/>
                  </a:lnTo>
                  <a:lnTo>
                    <a:pt x="372" y="372"/>
                  </a:lnTo>
                  <a:lnTo>
                    <a:pt x="390" y="360"/>
                  </a:lnTo>
                  <a:lnTo>
                    <a:pt x="408" y="348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776502" y="3200400"/>
            <a:ext cx="1231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Query Q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296425" y="4038253"/>
            <a:ext cx="1220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C00000"/>
                </a:solidFill>
                <a:latin typeface="Calibri" panose="020F0502020204030204"/>
              </a:rPr>
              <a:t>Time Series T</a:t>
            </a:r>
          </a:p>
        </p:txBody>
      </p:sp>
      <p:cxnSp>
        <p:nvCxnSpPr>
          <p:cNvPr id="38" name="Straight Connector 37"/>
          <p:cNvCxnSpPr/>
          <p:nvPr/>
        </p:nvCxnSpPr>
        <p:spPr>
          <a:xfrm>
            <a:off x="4402277" y="3754441"/>
            <a:ext cx="0" cy="62865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4092366" y="4500784"/>
            <a:ext cx="271973" cy="332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1885103" y="4833603"/>
            <a:ext cx="2517175" cy="1869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Location Query was taken from</a:t>
            </a:r>
          </a:p>
        </p:txBody>
      </p:sp>
      <p:sp>
        <p:nvSpPr>
          <p:cNvPr id="40" name="Freeform 76"/>
          <p:cNvSpPr>
            <a:spLocks/>
          </p:cNvSpPr>
          <p:nvPr/>
        </p:nvSpPr>
        <p:spPr bwMode="auto">
          <a:xfrm>
            <a:off x="1669674" y="3299444"/>
            <a:ext cx="709283" cy="667274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5759647" y="3799508"/>
            <a:ext cx="0" cy="62865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506156" y="4838083"/>
            <a:ext cx="1740541" cy="1869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prstClr val="black"/>
                </a:solidFill>
                <a:latin typeface="Calibri" panose="020F0502020204030204"/>
              </a:rPr>
              <a:t>(Non-Trivial) Best Match </a:t>
            </a:r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5463883" y="4514288"/>
            <a:ext cx="271973" cy="33281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Freeform 76"/>
          <p:cNvSpPr>
            <a:spLocks/>
          </p:cNvSpPr>
          <p:nvPr/>
        </p:nvSpPr>
        <p:spPr bwMode="auto">
          <a:xfrm>
            <a:off x="5735856" y="3704102"/>
            <a:ext cx="709283" cy="480060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reeform 76"/>
          <p:cNvSpPr>
            <a:spLocks/>
          </p:cNvSpPr>
          <p:nvPr/>
        </p:nvSpPr>
        <p:spPr bwMode="auto">
          <a:xfrm>
            <a:off x="4396285" y="3299444"/>
            <a:ext cx="709283" cy="667274"/>
          </a:xfrm>
          <a:custGeom>
            <a:avLst/>
            <a:gdLst/>
            <a:ahLst/>
            <a:cxnLst>
              <a:cxn ang="0">
                <a:pos x="0" y="1110"/>
              </a:cxn>
              <a:cxn ang="0">
                <a:pos x="18" y="1176"/>
              </a:cxn>
              <a:cxn ang="0">
                <a:pos x="36" y="1212"/>
              </a:cxn>
              <a:cxn ang="0">
                <a:pos x="48" y="1224"/>
              </a:cxn>
              <a:cxn ang="0">
                <a:pos x="66" y="1212"/>
              </a:cxn>
              <a:cxn ang="0">
                <a:pos x="84" y="1176"/>
              </a:cxn>
              <a:cxn ang="0">
                <a:pos x="96" y="1116"/>
              </a:cxn>
              <a:cxn ang="0">
                <a:pos x="114" y="1038"/>
              </a:cxn>
              <a:cxn ang="0">
                <a:pos x="132" y="948"/>
              </a:cxn>
              <a:cxn ang="0">
                <a:pos x="150" y="846"/>
              </a:cxn>
              <a:cxn ang="0">
                <a:pos x="162" y="720"/>
              </a:cxn>
              <a:cxn ang="0">
                <a:pos x="180" y="594"/>
              </a:cxn>
              <a:cxn ang="0">
                <a:pos x="198" y="462"/>
              </a:cxn>
              <a:cxn ang="0">
                <a:pos x="210" y="360"/>
              </a:cxn>
              <a:cxn ang="0">
                <a:pos x="228" y="258"/>
              </a:cxn>
              <a:cxn ang="0">
                <a:pos x="246" y="168"/>
              </a:cxn>
              <a:cxn ang="0">
                <a:pos x="264" y="102"/>
              </a:cxn>
              <a:cxn ang="0">
                <a:pos x="276" y="48"/>
              </a:cxn>
              <a:cxn ang="0">
                <a:pos x="294" y="12"/>
              </a:cxn>
              <a:cxn ang="0">
                <a:pos x="312" y="0"/>
              </a:cxn>
              <a:cxn ang="0">
                <a:pos x="324" y="12"/>
              </a:cxn>
            </a:cxnLst>
            <a:rect l="0" t="0" r="r" b="b"/>
            <a:pathLst>
              <a:path w="324" h="1224">
                <a:moveTo>
                  <a:pt x="0" y="1110"/>
                </a:moveTo>
                <a:lnTo>
                  <a:pt x="18" y="1176"/>
                </a:lnTo>
                <a:lnTo>
                  <a:pt x="36" y="1212"/>
                </a:lnTo>
                <a:lnTo>
                  <a:pt x="48" y="1224"/>
                </a:lnTo>
                <a:lnTo>
                  <a:pt x="66" y="1212"/>
                </a:lnTo>
                <a:lnTo>
                  <a:pt x="84" y="1176"/>
                </a:lnTo>
                <a:lnTo>
                  <a:pt x="96" y="1116"/>
                </a:lnTo>
                <a:lnTo>
                  <a:pt x="114" y="1038"/>
                </a:lnTo>
                <a:lnTo>
                  <a:pt x="132" y="948"/>
                </a:lnTo>
                <a:lnTo>
                  <a:pt x="150" y="846"/>
                </a:lnTo>
                <a:lnTo>
                  <a:pt x="162" y="720"/>
                </a:lnTo>
                <a:lnTo>
                  <a:pt x="180" y="594"/>
                </a:lnTo>
                <a:lnTo>
                  <a:pt x="198" y="462"/>
                </a:lnTo>
                <a:lnTo>
                  <a:pt x="210" y="360"/>
                </a:lnTo>
                <a:lnTo>
                  <a:pt x="228" y="258"/>
                </a:lnTo>
                <a:lnTo>
                  <a:pt x="246" y="168"/>
                </a:lnTo>
                <a:lnTo>
                  <a:pt x="264" y="102"/>
                </a:lnTo>
                <a:lnTo>
                  <a:pt x="276" y="48"/>
                </a:lnTo>
                <a:lnTo>
                  <a:pt x="294" y="12"/>
                </a:lnTo>
                <a:lnTo>
                  <a:pt x="312" y="0"/>
                </a:lnTo>
                <a:lnTo>
                  <a:pt x="324" y="12"/>
                </a:lnTo>
              </a:path>
            </a:pathLst>
          </a:custGeom>
          <a:noFill/>
          <a:ln w="114300">
            <a:solidFill>
              <a:srgbClr val="FF0000">
                <a:alpha val="52000"/>
              </a:srgbClr>
            </a:solidFill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21464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B4DB64AE-2CA4-4A40-B7EA-9EA2473E1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201216"/>
            <a:ext cx="6780610" cy="547688"/>
          </a:xfrm>
        </p:spPr>
        <p:txBody>
          <a:bodyPr/>
          <a:lstStyle/>
          <a:p>
            <a:r>
              <a:rPr lang="en-US" altLang="en-NL" sz="2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All these problems require </a:t>
            </a:r>
            <a:r>
              <a:rPr lang="en-US" altLang="en-NL" sz="200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similarity matching</a:t>
            </a:r>
          </a:p>
        </p:txBody>
      </p:sp>
      <p:sp>
        <p:nvSpPr>
          <p:cNvPr id="246788" name="Rectangle 4">
            <a:extLst>
              <a:ext uri="{FF2B5EF4-FFF2-40B4-BE49-F238E27FC236}">
                <a16:creationId xmlns:a16="http://schemas.microsoft.com/office/drawing/2014/main" id="{CEA14B57-0006-4177-AC13-DE41A4819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242" y="2336006"/>
            <a:ext cx="2545556" cy="1289447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789" name="Rectangle 5">
            <a:extLst>
              <a:ext uri="{FF2B5EF4-FFF2-40B4-BE49-F238E27FC236}">
                <a16:creationId xmlns:a16="http://schemas.microsoft.com/office/drawing/2014/main" id="{2857D767-5AB5-49A8-B49F-1CFDEF68E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923" y="769143"/>
            <a:ext cx="2597944" cy="140851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790" name="Rectangle 6">
            <a:extLst>
              <a:ext uri="{FF2B5EF4-FFF2-40B4-BE49-F238E27FC236}">
                <a16:creationId xmlns:a16="http://schemas.microsoft.com/office/drawing/2014/main" id="{7356C804-EF50-42BC-8EB5-0B0E92658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6460" y="757237"/>
            <a:ext cx="3843338" cy="142636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grpSp>
        <p:nvGrpSpPr>
          <p:cNvPr id="246861" name="Group 77">
            <a:extLst>
              <a:ext uri="{FF2B5EF4-FFF2-40B4-BE49-F238E27FC236}">
                <a16:creationId xmlns:a16="http://schemas.microsoft.com/office/drawing/2014/main" id="{49B1D4BE-7FCF-4777-9559-E206469AE416}"/>
              </a:ext>
            </a:extLst>
          </p:cNvPr>
          <p:cNvGrpSpPr>
            <a:grpSpLocks/>
          </p:cNvGrpSpPr>
          <p:nvPr/>
        </p:nvGrpSpPr>
        <p:grpSpPr bwMode="auto">
          <a:xfrm>
            <a:off x="1525191" y="1000124"/>
            <a:ext cx="2114550" cy="1056085"/>
            <a:chOff x="279" y="892"/>
            <a:chExt cx="1776" cy="1051"/>
          </a:xfrm>
        </p:grpSpPr>
        <p:sp>
          <p:nvSpPr>
            <p:cNvPr id="246791" name="Freeform 7">
              <a:extLst>
                <a:ext uri="{FF2B5EF4-FFF2-40B4-BE49-F238E27FC236}">
                  <a16:creationId xmlns:a16="http://schemas.microsoft.com/office/drawing/2014/main" id="{D84556AC-04B2-4452-B3E0-27721221F9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701"/>
              <a:ext cx="969" cy="242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975 h 975"/>
                <a:gd name="T6" fmla="*/ 240 w 2566"/>
                <a:gd name="T7" fmla="*/ 975 h 975"/>
                <a:gd name="T8" fmla="*/ 300 w 2566"/>
                <a:gd name="T9" fmla="*/ 975 h 975"/>
                <a:gd name="T10" fmla="*/ 360 w 2566"/>
                <a:gd name="T11" fmla="*/ 885 h 975"/>
                <a:gd name="T12" fmla="*/ 435 w 2566"/>
                <a:gd name="T13" fmla="*/ 780 h 975"/>
                <a:gd name="T14" fmla="*/ 495 w 2566"/>
                <a:gd name="T15" fmla="*/ 735 h 975"/>
                <a:gd name="T16" fmla="*/ 555 w 2566"/>
                <a:gd name="T17" fmla="*/ 690 h 975"/>
                <a:gd name="T18" fmla="*/ 630 w 2566"/>
                <a:gd name="T19" fmla="*/ 705 h 975"/>
                <a:gd name="T20" fmla="*/ 690 w 2566"/>
                <a:gd name="T21" fmla="*/ 585 h 975"/>
                <a:gd name="T22" fmla="*/ 750 w 2566"/>
                <a:gd name="T23" fmla="*/ 525 h 975"/>
                <a:gd name="T24" fmla="*/ 825 w 2566"/>
                <a:gd name="T25" fmla="*/ 540 h 975"/>
                <a:gd name="T26" fmla="*/ 885 w 2566"/>
                <a:gd name="T27" fmla="*/ 480 h 975"/>
                <a:gd name="T28" fmla="*/ 945 w 2566"/>
                <a:gd name="T29" fmla="*/ 435 h 975"/>
                <a:gd name="T30" fmla="*/ 1020 w 2566"/>
                <a:gd name="T31" fmla="*/ 405 h 975"/>
                <a:gd name="T32" fmla="*/ 1080 w 2566"/>
                <a:gd name="T33" fmla="*/ 360 h 975"/>
                <a:gd name="T34" fmla="*/ 1140 w 2566"/>
                <a:gd name="T35" fmla="*/ 315 h 975"/>
                <a:gd name="T36" fmla="*/ 1215 w 2566"/>
                <a:gd name="T37" fmla="*/ 330 h 975"/>
                <a:gd name="T38" fmla="*/ 1275 w 2566"/>
                <a:gd name="T39" fmla="*/ 285 h 975"/>
                <a:gd name="T40" fmla="*/ 1335 w 2566"/>
                <a:gd name="T41" fmla="*/ 255 h 975"/>
                <a:gd name="T42" fmla="*/ 1410 w 2566"/>
                <a:gd name="T43" fmla="*/ 195 h 975"/>
                <a:gd name="T44" fmla="*/ 1470 w 2566"/>
                <a:gd name="T45" fmla="*/ 165 h 975"/>
                <a:gd name="T46" fmla="*/ 1530 w 2566"/>
                <a:gd name="T47" fmla="*/ 150 h 975"/>
                <a:gd name="T48" fmla="*/ 1605 w 2566"/>
                <a:gd name="T49" fmla="*/ 105 h 975"/>
                <a:gd name="T50" fmla="*/ 1665 w 2566"/>
                <a:gd name="T51" fmla="*/ 75 h 975"/>
                <a:gd name="T52" fmla="*/ 1725 w 2566"/>
                <a:gd name="T53" fmla="*/ 30 h 975"/>
                <a:gd name="T54" fmla="*/ 1801 w 2566"/>
                <a:gd name="T55" fmla="*/ 15 h 975"/>
                <a:gd name="T56" fmla="*/ 1861 w 2566"/>
                <a:gd name="T57" fmla="*/ 0 h 975"/>
                <a:gd name="T58" fmla="*/ 1921 w 2566"/>
                <a:gd name="T59" fmla="*/ 0 h 975"/>
                <a:gd name="T60" fmla="*/ 1996 w 2566"/>
                <a:gd name="T61" fmla="*/ 30 h 975"/>
                <a:gd name="T62" fmla="*/ 2056 w 2566"/>
                <a:gd name="T63" fmla="*/ 75 h 975"/>
                <a:gd name="T64" fmla="*/ 2116 w 2566"/>
                <a:gd name="T65" fmla="*/ 180 h 975"/>
                <a:gd name="T66" fmla="*/ 2191 w 2566"/>
                <a:gd name="T67" fmla="*/ 510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975"/>
                  </a:lnTo>
                  <a:lnTo>
                    <a:pt x="105" y="975"/>
                  </a:lnTo>
                  <a:lnTo>
                    <a:pt x="135" y="975"/>
                  </a:lnTo>
                  <a:lnTo>
                    <a:pt x="165" y="975"/>
                  </a:lnTo>
                  <a:lnTo>
                    <a:pt x="195" y="975"/>
                  </a:lnTo>
                  <a:lnTo>
                    <a:pt x="240" y="975"/>
                  </a:lnTo>
                  <a:lnTo>
                    <a:pt x="270" y="885"/>
                  </a:lnTo>
                  <a:lnTo>
                    <a:pt x="300" y="975"/>
                  </a:lnTo>
                  <a:lnTo>
                    <a:pt x="330" y="975"/>
                  </a:lnTo>
                  <a:lnTo>
                    <a:pt x="360" y="885"/>
                  </a:lnTo>
                  <a:lnTo>
                    <a:pt x="390" y="885"/>
                  </a:lnTo>
                  <a:lnTo>
                    <a:pt x="435" y="780"/>
                  </a:lnTo>
                  <a:lnTo>
                    <a:pt x="465" y="780"/>
                  </a:lnTo>
                  <a:lnTo>
                    <a:pt x="495" y="735"/>
                  </a:lnTo>
                  <a:lnTo>
                    <a:pt x="525" y="780"/>
                  </a:lnTo>
                  <a:lnTo>
                    <a:pt x="555" y="690"/>
                  </a:lnTo>
                  <a:lnTo>
                    <a:pt x="585" y="750"/>
                  </a:lnTo>
                  <a:lnTo>
                    <a:pt x="630" y="705"/>
                  </a:lnTo>
                  <a:lnTo>
                    <a:pt x="660" y="630"/>
                  </a:lnTo>
                  <a:lnTo>
                    <a:pt x="690" y="585"/>
                  </a:lnTo>
                  <a:lnTo>
                    <a:pt x="720" y="600"/>
                  </a:lnTo>
                  <a:lnTo>
                    <a:pt x="750" y="525"/>
                  </a:lnTo>
                  <a:lnTo>
                    <a:pt x="780" y="585"/>
                  </a:lnTo>
                  <a:lnTo>
                    <a:pt x="825" y="540"/>
                  </a:lnTo>
                  <a:lnTo>
                    <a:pt x="855" y="495"/>
                  </a:lnTo>
                  <a:lnTo>
                    <a:pt x="885" y="480"/>
                  </a:lnTo>
                  <a:lnTo>
                    <a:pt x="915" y="465"/>
                  </a:lnTo>
                  <a:lnTo>
                    <a:pt x="945" y="435"/>
                  </a:lnTo>
                  <a:lnTo>
                    <a:pt x="975" y="450"/>
                  </a:lnTo>
                  <a:lnTo>
                    <a:pt x="1020" y="405"/>
                  </a:lnTo>
                  <a:lnTo>
                    <a:pt x="1050" y="405"/>
                  </a:lnTo>
                  <a:lnTo>
                    <a:pt x="1080" y="360"/>
                  </a:lnTo>
                  <a:lnTo>
                    <a:pt x="1110" y="375"/>
                  </a:lnTo>
                  <a:lnTo>
                    <a:pt x="1140" y="315"/>
                  </a:lnTo>
                  <a:lnTo>
                    <a:pt x="1170" y="345"/>
                  </a:lnTo>
                  <a:lnTo>
                    <a:pt x="1215" y="330"/>
                  </a:lnTo>
                  <a:lnTo>
                    <a:pt x="1245" y="285"/>
                  </a:lnTo>
                  <a:lnTo>
                    <a:pt x="1275" y="285"/>
                  </a:lnTo>
                  <a:lnTo>
                    <a:pt x="1305" y="255"/>
                  </a:lnTo>
                  <a:lnTo>
                    <a:pt x="1335" y="255"/>
                  </a:lnTo>
                  <a:lnTo>
                    <a:pt x="1365" y="225"/>
                  </a:lnTo>
                  <a:lnTo>
                    <a:pt x="1410" y="195"/>
                  </a:lnTo>
                  <a:lnTo>
                    <a:pt x="1440" y="180"/>
                  </a:lnTo>
                  <a:lnTo>
                    <a:pt x="1470" y="165"/>
                  </a:lnTo>
                  <a:lnTo>
                    <a:pt x="1500" y="165"/>
                  </a:lnTo>
                  <a:lnTo>
                    <a:pt x="1530" y="150"/>
                  </a:lnTo>
                  <a:lnTo>
                    <a:pt x="1560" y="120"/>
                  </a:lnTo>
                  <a:lnTo>
                    <a:pt x="1605" y="105"/>
                  </a:lnTo>
                  <a:lnTo>
                    <a:pt x="1635" y="90"/>
                  </a:lnTo>
                  <a:lnTo>
                    <a:pt x="1665" y="75"/>
                  </a:lnTo>
                  <a:lnTo>
                    <a:pt x="1695" y="45"/>
                  </a:lnTo>
                  <a:lnTo>
                    <a:pt x="1725" y="30"/>
                  </a:lnTo>
                  <a:lnTo>
                    <a:pt x="1755" y="30"/>
                  </a:lnTo>
                  <a:lnTo>
                    <a:pt x="1801" y="15"/>
                  </a:lnTo>
                  <a:lnTo>
                    <a:pt x="1831" y="0"/>
                  </a:lnTo>
                  <a:lnTo>
                    <a:pt x="1861" y="0"/>
                  </a:lnTo>
                  <a:lnTo>
                    <a:pt x="1891" y="0"/>
                  </a:lnTo>
                  <a:lnTo>
                    <a:pt x="1921" y="0"/>
                  </a:lnTo>
                  <a:lnTo>
                    <a:pt x="1951" y="0"/>
                  </a:lnTo>
                  <a:lnTo>
                    <a:pt x="1996" y="30"/>
                  </a:lnTo>
                  <a:lnTo>
                    <a:pt x="2026" y="30"/>
                  </a:lnTo>
                  <a:lnTo>
                    <a:pt x="2056" y="75"/>
                  </a:lnTo>
                  <a:lnTo>
                    <a:pt x="2086" y="105"/>
                  </a:lnTo>
                  <a:lnTo>
                    <a:pt x="2116" y="180"/>
                  </a:lnTo>
                  <a:lnTo>
                    <a:pt x="2146" y="300"/>
                  </a:lnTo>
                  <a:lnTo>
                    <a:pt x="2191" y="510"/>
                  </a:lnTo>
                  <a:lnTo>
                    <a:pt x="2221" y="64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9933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2" name="Freeform 8">
              <a:extLst>
                <a:ext uri="{FF2B5EF4-FFF2-40B4-BE49-F238E27FC236}">
                  <a16:creationId xmlns:a16="http://schemas.microsoft.com/office/drawing/2014/main" id="{89E3EE1B-82FE-432A-89D4-D2596E3F1A7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431"/>
              <a:ext cx="969" cy="245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3" name="Freeform 9">
              <a:extLst>
                <a:ext uri="{FF2B5EF4-FFF2-40B4-BE49-F238E27FC236}">
                  <a16:creationId xmlns:a16="http://schemas.microsoft.com/office/drawing/2014/main" id="{C027FAB5-AA35-471E-995F-8107C6F51A4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1163"/>
              <a:ext cx="969" cy="241"/>
            </a:xfrm>
            <a:custGeom>
              <a:avLst/>
              <a:gdLst>
                <a:gd name="T0" fmla="*/ 45 w 2566"/>
                <a:gd name="T1" fmla="*/ 975 h 975"/>
                <a:gd name="T2" fmla="*/ 105 w 2566"/>
                <a:gd name="T3" fmla="*/ 975 h 975"/>
                <a:gd name="T4" fmla="*/ 165 w 2566"/>
                <a:gd name="T5" fmla="*/ 870 h 975"/>
                <a:gd name="T6" fmla="*/ 240 w 2566"/>
                <a:gd name="T7" fmla="*/ 765 h 975"/>
                <a:gd name="T8" fmla="*/ 300 w 2566"/>
                <a:gd name="T9" fmla="*/ 765 h 975"/>
                <a:gd name="T10" fmla="*/ 360 w 2566"/>
                <a:gd name="T11" fmla="*/ 675 h 975"/>
                <a:gd name="T12" fmla="*/ 435 w 2566"/>
                <a:gd name="T13" fmla="*/ 570 h 975"/>
                <a:gd name="T14" fmla="*/ 495 w 2566"/>
                <a:gd name="T15" fmla="*/ 600 h 975"/>
                <a:gd name="T16" fmla="*/ 555 w 2566"/>
                <a:gd name="T17" fmla="*/ 540 h 975"/>
                <a:gd name="T18" fmla="*/ 630 w 2566"/>
                <a:gd name="T19" fmla="*/ 495 h 975"/>
                <a:gd name="T20" fmla="*/ 690 w 2566"/>
                <a:gd name="T21" fmla="*/ 405 h 975"/>
                <a:gd name="T22" fmla="*/ 750 w 2566"/>
                <a:gd name="T23" fmla="*/ 390 h 975"/>
                <a:gd name="T24" fmla="*/ 825 w 2566"/>
                <a:gd name="T25" fmla="*/ 285 h 975"/>
                <a:gd name="T26" fmla="*/ 885 w 2566"/>
                <a:gd name="T27" fmla="*/ 195 h 975"/>
                <a:gd name="T28" fmla="*/ 945 w 2566"/>
                <a:gd name="T29" fmla="*/ 165 h 975"/>
                <a:gd name="T30" fmla="*/ 1020 w 2566"/>
                <a:gd name="T31" fmla="*/ 60 h 975"/>
                <a:gd name="T32" fmla="*/ 1080 w 2566"/>
                <a:gd name="T33" fmla="*/ 15 h 975"/>
                <a:gd name="T34" fmla="*/ 1140 w 2566"/>
                <a:gd name="T35" fmla="*/ 15 h 975"/>
                <a:gd name="T36" fmla="*/ 1215 w 2566"/>
                <a:gd name="T37" fmla="*/ 15 h 975"/>
                <a:gd name="T38" fmla="*/ 1275 w 2566"/>
                <a:gd name="T39" fmla="*/ 0 h 975"/>
                <a:gd name="T40" fmla="*/ 1335 w 2566"/>
                <a:gd name="T41" fmla="*/ 30 h 975"/>
                <a:gd name="T42" fmla="*/ 1410 w 2566"/>
                <a:gd name="T43" fmla="*/ 255 h 975"/>
                <a:gd name="T44" fmla="*/ 1470 w 2566"/>
                <a:gd name="T45" fmla="*/ 570 h 975"/>
                <a:gd name="T46" fmla="*/ 1530 w 2566"/>
                <a:gd name="T47" fmla="*/ 660 h 975"/>
                <a:gd name="T48" fmla="*/ 1605 w 2566"/>
                <a:gd name="T49" fmla="*/ 735 h 975"/>
                <a:gd name="T50" fmla="*/ 1665 w 2566"/>
                <a:gd name="T51" fmla="*/ 810 h 975"/>
                <a:gd name="T52" fmla="*/ 1725 w 2566"/>
                <a:gd name="T53" fmla="*/ 870 h 975"/>
                <a:gd name="T54" fmla="*/ 1801 w 2566"/>
                <a:gd name="T55" fmla="*/ 870 h 975"/>
                <a:gd name="T56" fmla="*/ 1861 w 2566"/>
                <a:gd name="T57" fmla="*/ 975 h 975"/>
                <a:gd name="T58" fmla="*/ 1921 w 2566"/>
                <a:gd name="T59" fmla="*/ 975 h 975"/>
                <a:gd name="T60" fmla="*/ 1996 w 2566"/>
                <a:gd name="T61" fmla="*/ 975 h 975"/>
                <a:gd name="T62" fmla="*/ 2056 w 2566"/>
                <a:gd name="T63" fmla="*/ 975 h 975"/>
                <a:gd name="T64" fmla="*/ 2116 w 2566"/>
                <a:gd name="T65" fmla="*/ 975 h 975"/>
                <a:gd name="T66" fmla="*/ 2191 w 2566"/>
                <a:gd name="T67" fmla="*/ 975 h 975"/>
                <a:gd name="T68" fmla="*/ 2251 w 2566"/>
                <a:gd name="T69" fmla="*/ 975 h 975"/>
                <a:gd name="T70" fmla="*/ 2311 w 2566"/>
                <a:gd name="T71" fmla="*/ 975 h 975"/>
                <a:gd name="T72" fmla="*/ 2371 w 2566"/>
                <a:gd name="T73" fmla="*/ 975 h 975"/>
                <a:gd name="T74" fmla="*/ 2446 w 2566"/>
                <a:gd name="T75" fmla="*/ 975 h 975"/>
                <a:gd name="T76" fmla="*/ 2506 w 2566"/>
                <a:gd name="T77" fmla="*/ 975 h 975"/>
                <a:gd name="T78" fmla="*/ 2566 w 2566"/>
                <a:gd name="T79" fmla="*/ 975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75">
                  <a:moveTo>
                    <a:pt x="0" y="975"/>
                  </a:moveTo>
                  <a:lnTo>
                    <a:pt x="45" y="975"/>
                  </a:lnTo>
                  <a:lnTo>
                    <a:pt x="75" y="870"/>
                  </a:lnTo>
                  <a:lnTo>
                    <a:pt x="105" y="975"/>
                  </a:lnTo>
                  <a:lnTo>
                    <a:pt x="135" y="765"/>
                  </a:lnTo>
                  <a:lnTo>
                    <a:pt x="165" y="870"/>
                  </a:lnTo>
                  <a:lnTo>
                    <a:pt x="195" y="705"/>
                  </a:lnTo>
                  <a:lnTo>
                    <a:pt x="240" y="765"/>
                  </a:lnTo>
                  <a:lnTo>
                    <a:pt x="270" y="870"/>
                  </a:lnTo>
                  <a:lnTo>
                    <a:pt x="300" y="765"/>
                  </a:lnTo>
                  <a:lnTo>
                    <a:pt x="330" y="765"/>
                  </a:lnTo>
                  <a:lnTo>
                    <a:pt x="360" y="675"/>
                  </a:lnTo>
                  <a:lnTo>
                    <a:pt x="390" y="660"/>
                  </a:lnTo>
                  <a:lnTo>
                    <a:pt x="435" y="570"/>
                  </a:lnTo>
                  <a:lnTo>
                    <a:pt x="465" y="705"/>
                  </a:lnTo>
                  <a:lnTo>
                    <a:pt x="495" y="600"/>
                  </a:lnTo>
                  <a:lnTo>
                    <a:pt x="525" y="540"/>
                  </a:lnTo>
                  <a:lnTo>
                    <a:pt x="555" y="540"/>
                  </a:lnTo>
                  <a:lnTo>
                    <a:pt x="585" y="420"/>
                  </a:lnTo>
                  <a:lnTo>
                    <a:pt x="630" y="495"/>
                  </a:lnTo>
                  <a:lnTo>
                    <a:pt x="660" y="495"/>
                  </a:lnTo>
                  <a:lnTo>
                    <a:pt x="690" y="405"/>
                  </a:lnTo>
                  <a:lnTo>
                    <a:pt x="720" y="360"/>
                  </a:lnTo>
                  <a:lnTo>
                    <a:pt x="750" y="390"/>
                  </a:lnTo>
                  <a:lnTo>
                    <a:pt x="780" y="300"/>
                  </a:lnTo>
                  <a:lnTo>
                    <a:pt x="825" y="285"/>
                  </a:lnTo>
                  <a:lnTo>
                    <a:pt x="855" y="240"/>
                  </a:lnTo>
                  <a:lnTo>
                    <a:pt x="885" y="195"/>
                  </a:lnTo>
                  <a:lnTo>
                    <a:pt x="915" y="165"/>
                  </a:lnTo>
                  <a:lnTo>
                    <a:pt x="945" y="165"/>
                  </a:lnTo>
                  <a:lnTo>
                    <a:pt x="975" y="105"/>
                  </a:lnTo>
                  <a:lnTo>
                    <a:pt x="1020" y="60"/>
                  </a:lnTo>
                  <a:lnTo>
                    <a:pt x="1050" y="45"/>
                  </a:lnTo>
                  <a:lnTo>
                    <a:pt x="1080" y="15"/>
                  </a:lnTo>
                  <a:lnTo>
                    <a:pt x="1110" y="30"/>
                  </a:lnTo>
                  <a:lnTo>
                    <a:pt x="1140" y="15"/>
                  </a:lnTo>
                  <a:lnTo>
                    <a:pt x="1170" y="15"/>
                  </a:lnTo>
                  <a:lnTo>
                    <a:pt x="1215" y="15"/>
                  </a:lnTo>
                  <a:lnTo>
                    <a:pt x="1245" y="15"/>
                  </a:lnTo>
                  <a:lnTo>
                    <a:pt x="1275" y="0"/>
                  </a:lnTo>
                  <a:lnTo>
                    <a:pt x="1305" y="0"/>
                  </a:lnTo>
                  <a:lnTo>
                    <a:pt x="1335" y="30"/>
                  </a:lnTo>
                  <a:lnTo>
                    <a:pt x="1365" y="105"/>
                  </a:lnTo>
                  <a:lnTo>
                    <a:pt x="1410" y="255"/>
                  </a:lnTo>
                  <a:lnTo>
                    <a:pt x="1440" y="420"/>
                  </a:lnTo>
                  <a:lnTo>
                    <a:pt x="1470" y="570"/>
                  </a:lnTo>
                  <a:lnTo>
                    <a:pt x="1500" y="600"/>
                  </a:lnTo>
                  <a:lnTo>
                    <a:pt x="1530" y="660"/>
                  </a:lnTo>
                  <a:lnTo>
                    <a:pt x="1560" y="705"/>
                  </a:lnTo>
                  <a:lnTo>
                    <a:pt x="1605" y="735"/>
                  </a:lnTo>
                  <a:lnTo>
                    <a:pt x="1635" y="810"/>
                  </a:lnTo>
                  <a:lnTo>
                    <a:pt x="1665" y="810"/>
                  </a:lnTo>
                  <a:lnTo>
                    <a:pt x="1695" y="870"/>
                  </a:lnTo>
                  <a:lnTo>
                    <a:pt x="1725" y="870"/>
                  </a:lnTo>
                  <a:lnTo>
                    <a:pt x="1755" y="975"/>
                  </a:lnTo>
                  <a:lnTo>
                    <a:pt x="1801" y="870"/>
                  </a:lnTo>
                  <a:lnTo>
                    <a:pt x="1831" y="870"/>
                  </a:lnTo>
                  <a:lnTo>
                    <a:pt x="1861" y="975"/>
                  </a:lnTo>
                  <a:lnTo>
                    <a:pt x="1891" y="975"/>
                  </a:lnTo>
                  <a:lnTo>
                    <a:pt x="1921" y="975"/>
                  </a:lnTo>
                  <a:lnTo>
                    <a:pt x="1951" y="975"/>
                  </a:lnTo>
                  <a:lnTo>
                    <a:pt x="1996" y="975"/>
                  </a:lnTo>
                  <a:lnTo>
                    <a:pt x="2026" y="975"/>
                  </a:lnTo>
                  <a:lnTo>
                    <a:pt x="2056" y="975"/>
                  </a:lnTo>
                  <a:lnTo>
                    <a:pt x="2086" y="975"/>
                  </a:lnTo>
                  <a:lnTo>
                    <a:pt x="2116" y="975"/>
                  </a:lnTo>
                  <a:lnTo>
                    <a:pt x="2146" y="975"/>
                  </a:lnTo>
                  <a:lnTo>
                    <a:pt x="2191" y="975"/>
                  </a:lnTo>
                  <a:lnTo>
                    <a:pt x="2221" y="975"/>
                  </a:lnTo>
                  <a:lnTo>
                    <a:pt x="2251" y="975"/>
                  </a:lnTo>
                  <a:lnTo>
                    <a:pt x="2281" y="975"/>
                  </a:lnTo>
                  <a:lnTo>
                    <a:pt x="2311" y="975"/>
                  </a:lnTo>
                  <a:lnTo>
                    <a:pt x="2341" y="975"/>
                  </a:lnTo>
                  <a:lnTo>
                    <a:pt x="2371" y="975"/>
                  </a:lnTo>
                  <a:lnTo>
                    <a:pt x="2416" y="975"/>
                  </a:lnTo>
                  <a:lnTo>
                    <a:pt x="2446" y="975"/>
                  </a:lnTo>
                  <a:lnTo>
                    <a:pt x="2476" y="975"/>
                  </a:lnTo>
                  <a:lnTo>
                    <a:pt x="2506" y="975"/>
                  </a:lnTo>
                  <a:lnTo>
                    <a:pt x="2536" y="975"/>
                  </a:lnTo>
                  <a:lnTo>
                    <a:pt x="2566" y="975"/>
                  </a:lnTo>
                </a:path>
              </a:pathLst>
            </a:custGeom>
            <a:noFill/>
            <a:ln w="25400">
              <a:solidFill>
                <a:srgbClr val="FF99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794" name="Freeform 10">
              <a:extLst>
                <a:ext uri="{FF2B5EF4-FFF2-40B4-BE49-F238E27FC236}">
                  <a16:creationId xmlns:a16="http://schemas.microsoft.com/office/drawing/2014/main" id="{8D4EEE8E-4A45-496D-B6E5-527724F7817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79" y="892"/>
              <a:ext cx="969" cy="245"/>
            </a:xfrm>
            <a:custGeom>
              <a:avLst/>
              <a:gdLst>
                <a:gd name="T0" fmla="*/ 45 w 2566"/>
                <a:gd name="T1" fmla="*/ 15 h 990"/>
                <a:gd name="T2" fmla="*/ 105 w 2566"/>
                <a:gd name="T3" fmla="*/ 45 h 990"/>
                <a:gd name="T4" fmla="*/ 165 w 2566"/>
                <a:gd name="T5" fmla="*/ 60 h 990"/>
                <a:gd name="T6" fmla="*/ 240 w 2566"/>
                <a:gd name="T7" fmla="*/ 90 h 990"/>
                <a:gd name="T8" fmla="*/ 300 w 2566"/>
                <a:gd name="T9" fmla="*/ 120 h 990"/>
                <a:gd name="T10" fmla="*/ 360 w 2566"/>
                <a:gd name="T11" fmla="*/ 135 h 990"/>
                <a:gd name="T12" fmla="*/ 435 w 2566"/>
                <a:gd name="T13" fmla="*/ 165 h 990"/>
                <a:gd name="T14" fmla="*/ 495 w 2566"/>
                <a:gd name="T15" fmla="*/ 195 h 990"/>
                <a:gd name="T16" fmla="*/ 555 w 2566"/>
                <a:gd name="T17" fmla="*/ 210 h 990"/>
                <a:gd name="T18" fmla="*/ 630 w 2566"/>
                <a:gd name="T19" fmla="*/ 240 h 990"/>
                <a:gd name="T20" fmla="*/ 690 w 2566"/>
                <a:gd name="T21" fmla="*/ 270 h 990"/>
                <a:gd name="T22" fmla="*/ 750 w 2566"/>
                <a:gd name="T23" fmla="*/ 285 h 990"/>
                <a:gd name="T24" fmla="*/ 825 w 2566"/>
                <a:gd name="T25" fmla="*/ 315 h 990"/>
                <a:gd name="T26" fmla="*/ 885 w 2566"/>
                <a:gd name="T27" fmla="*/ 345 h 990"/>
                <a:gd name="T28" fmla="*/ 945 w 2566"/>
                <a:gd name="T29" fmla="*/ 360 h 990"/>
                <a:gd name="T30" fmla="*/ 1020 w 2566"/>
                <a:gd name="T31" fmla="*/ 390 h 990"/>
                <a:gd name="T32" fmla="*/ 1080 w 2566"/>
                <a:gd name="T33" fmla="*/ 420 h 990"/>
                <a:gd name="T34" fmla="*/ 1140 w 2566"/>
                <a:gd name="T35" fmla="*/ 435 h 990"/>
                <a:gd name="T36" fmla="*/ 1215 w 2566"/>
                <a:gd name="T37" fmla="*/ 465 h 990"/>
                <a:gd name="T38" fmla="*/ 1275 w 2566"/>
                <a:gd name="T39" fmla="*/ 480 h 990"/>
                <a:gd name="T40" fmla="*/ 1335 w 2566"/>
                <a:gd name="T41" fmla="*/ 510 h 990"/>
                <a:gd name="T42" fmla="*/ 1410 w 2566"/>
                <a:gd name="T43" fmla="*/ 540 h 990"/>
                <a:gd name="T44" fmla="*/ 1470 w 2566"/>
                <a:gd name="T45" fmla="*/ 555 h 990"/>
                <a:gd name="T46" fmla="*/ 1530 w 2566"/>
                <a:gd name="T47" fmla="*/ 585 h 990"/>
                <a:gd name="T48" fmla="*/ 1605 w 2566"/>
                <a:gd name="T49" fmla="*/ 615 h 990"/>
                <a:gd name="T50" fmla="*/ 1665 w 2566"/>
                <a:gd name="T51" fmla="*/ 630 h 990"/>
                <a:gd name="T52" fmla="*/ 1725 w 2566"/>
                <a:gd name="T53" fmla="*/ 660 h 990"/>
                <a:gd name="T54" fmla="*/ 1801 w 2566"/>
                <a:gd name="T55" fmla="*/ 690 h 990"/>
                <a:gd name="T56" fmla="*/ 1861 w 2566"/>
                <a:gd name="T57" fmla="*/ 705 h 990"/>
                <a:gd name="T58" fmla="*/ 1921 w 2566"/>
                <a:gd name="T59" fmla="*/ 735 h 990"/>
                <a:gd name="T60" fmla="*/ 1996 w 2566"/>
                <a:gd name="T61" fmla="*/ 765 h 990"/>
                <a:gd name="T62" fmla="*/ 2056 w 2566"/>
                <a:gd name="T63" fmla="*/ 780 h 990"/>
                <a:gd name="T64" fmla="*/ 2116 w 2566"/>
                <a:gd name="T65" fmla="*/ 810 h 990"/>
                <a:gd name="T66" fmla="*/ 2191 w 2566"/>
                <a:gd name="T67" fmla="*/ 840 h 990"/>
                <a:gd name="T68" fmla="*/ 2251 w 2566"/>
                <a:gd name="T69" fmla="*/ 855 h 990"/>
                <a:gd name="T70" fmla="*/ 2311 w 2566"/>
                <a:gd name="T71" fmla="*/ 885 h 990"/>
                <a:gd name="T72" fmla="*/ 2371 w 2566"/>
                <a:gd name="T73" fmla="*/ 915 h 990"/>
                <a:gd name="T74" fmla="*/ 2446 w 2566"/>
                <a:gd name="T75" fmla="*/ 930 h 990"/>
                <a:gd name="T76" fmla="*/ 2506 w 2566"/>
                <a:gd name="T77" fmla="*/ 96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0"/>
                  </a:moveTo>
                  <a:lnTo>
                    <a:pt x="45" y="15"/>
                  </a:lnTo>
                  <a:lnTo>
                    <a:pt x="75" y="30"/>
                  </a:lnTo>
                  <a:lnTo>
                    <a:pt x="105" y="45"/>
                  </a:lnTo>
                  <a:lnTo>
                    <a:pt x="135" y="60"/>
                  </a:lnTo>
                  <a:lnTo>
                    <a:pt x="165" y="60"/>
                  </a:lnTo>
                  <a:lnTo>
                    <a:pt x="195" y="75"/>
                  </a:lnTo>
                  <a:lnTo>
                    <a:pt x="240" y="90"/>
                  </a:lnTo>
                  <a:lnTo>
                    <a:pt x="270" y="105"/>
                  </a:lnTo>
                  <a:lnTo>
                    <a:pt x="300" y="120"/>
                  </a:lnTo>
                  <a:lnTo>
                    <a:pt x="330" y="135"/>
                  </a:lnTo>
                  <a:lnTo>
                    <a:pt x="360" y="135"/>
                  </a:lnTo>
                  <a:lnTo>
                    <a:pt x="390" y="150"/>
                  </a:lnTo>
                  <a:lnTo>
                    <a:pt x="435" y="165"/>
                  </a:lnTo>
                  <a:lnTo>
                    <a:pt x="465" y="180"/>
                  </a:lnTo>
                  <a:lnTo>
                    <a:pt x="495" y="195"/>
                  </a:lnTo>
                  <a:lnTo>
                    <a:pt x="525" y="195"/>
                  </a:lnTo>
                  <a:lnTo>
                    <a:pt x="555" y="210"/>
                  </a:lnTo>
                  <a:lnTo>
                    <a:pt x="585" y="225"/>
                  </a:lnTo>
                  <a:lnTo>
                    <a:pt x="630" y="240"/>
                  </a:lnTo>
                  <a:lnTo>
                    <a:pt x="660" y="255"/>
                  </a:lnTo>
                  <a:lnTo>
                    <a:pt x="690" y="270"/>
                  </a:lnTo>
                  <a:lnTo>
                    <a:pt x="720" y="270"/>
                  </a:lnTo>
                  <a:lnTo>
                    <a:pt x="750" y="285"/>
                  </a:lnTo>
                  <a:lnTo>
                    <a:pt x="780" y="300"/>
                  </a:lnTo>
                  <a:lnTo>
                    <a:pt x="825" y="315"/>
                  </a:lnTo>
                  <a:lnTo>
                    <a:pt x="855" y="330"/>
                  </a:lnTo>
                  <a:lnTo>
                    <a:pt x="885" y="345"/>
                  </a:lnTo>
                  <a:lnTo>
                    <a:pt x="915" y="345"/>
                  </a:lnTo>
                  <a:lnTo>
                    <a:pt x="945" y="360"/>
                  </a:lnTo>
                  <a:lnTo>
                    <a:pt x="975" y="375"/>
                  </a:lnTo>
                  <a:lnTo>
                    <a:pt x="1020" y="390"/>
                  </a:lnTo>
                  <a:lnTo>
                    <a:pt x="1050" y="405"/>
                  </a:lnTo>
                  <a:lnTo>
                    <a:pt x="1080" y="420"/>
                  </a:lnTo>
                  <a:lnTo>
                    <a:pt x="1110" y="420"/>
                  </a:lnTo>
                  <a:lnTo>
                    <a:pt x="1140" y="435"/>
                  </a:lnTo>
                  <a:lnTo>
                    <a:pt x="1170" y="450"/>
                  </a:lnTo>
                  <a:lnTo>
                    <a:pt x="1215" y="465"/>
                  </a:lnTo>
                  <a:lnTo>
                    <a:pt x="1245" y="480"/>
                  </a:lnTo>
                  <a:lnTo>
                    <a:pt x="1275" y="480"/>
                  </a:lnTo>
                  <a:lnTo>
                    <a:pt x="1305" y="495"/>
                  </a:lnTo>
                  <a:lnTo>
                    <a:pt x="1335" y="510"/>
                  </a:lnTo>
                  <a:lnTo>
                    <a:pt x="1365" y="525"/>
                  </a:lnTo>
                  <a:lnTo>
                    <a:pt x="1410" y="540"/>
                  </a:lnTo>
                  <a:lnTo>
                    <a:pt x="1440" y="555"/>
                  </a:lnTo>
                  <a:lnTo>
                    <a:pt x="1470" y="555"/>
                  </a:lnTo>
                  <a:lnTo>
                    <a:pt x="1500" y="570"/>
                  </a:lnTo>
                  <a:lnTo>
                    <a:pt x="1530" y="585"/>
                  </a:lnTo>
                  <a:lnTo>
                    <a:pt x="1560" y="600"/>
                  </a:lnTo>
                  <a:lnTo>
                    <a:pt x="1605" y="615"/>
                  </a:lnTo>
                  <a:lnTo>
                    <a:pt x="1635" y="630"/>
                  </a:lnTo>
                  <a:lnTo>
                    <a:pt x="1665" y="630"/>
                  </a:lnTo>
                  <a:lnTo>
                    <a:pt x="1695" y="645"/>
                  </a:lnTo>
                  <a:lnTo>
                    <a:pt x="1725" y="660"/>
                  </a:lnTo>
                  <a:lnTo>
                    <a:pt x="1755" y="675"/>
                  </a:lnTo>
                  <a:lnTo>
                    <a:pt x="1801" y="690"/>
                  </a:lnTo>
                  <a:lnTo>
                    <a:pt x="1831" y="705"/>
                  </a:lnTo>
                  <a:lnTo>
                    <a:pt x="1861" y="705"/>
                  </a:lnTo>
                  <a:lnTo>
                    <a:pt x="1891" y="720"/>
                  </a:lnTo>
                  <a:lnTo>
                    <a:pt x="1921" y="735"/>
                  </a:lnTo>
                  <a:lnTo>
                    <a:pt x="1951" y="750"/>
                  </a:lnTo>
                  <a:lnTo>
                    <a:pt x="1996" y="765"/>
                  </a:lnTo>
                  <a:lnTo>
                    <a:pt x="2026" y="765"/>
                  </a:lnTo>
                  <a:lnTo>
                    <a:pt x="2056" y="780"/>
                  </a:lnTo>
                  <a:lnTo>
                    <a:pt x="2086" y="795"/>
                  </a:lnTo>
                  <a:lnTo>
                    <a:pt x="2116" y="810"/>
                  </a:lnTo>
                  <a:lnTo>
                    <a:pt x="2146" y="825"/>
                  </a:lnTo>
                  <a:lnTo>
                    <a:pt x="2191" y="840"/>
                  </a:lnTo>
                  <a:lnTo>
                    <a:pt x="2221" y="840"/>
                  </a:lnTo>
                  <a:lnTo>
                    <a:pt x="2251" y="855"/>
                  </a:lnTo>
                  <a:lnTo>
                    <a:pt x="2281" y="870"/>
                  </a:lnTo>
                  <a:lnTo>
                    <a:pt x="2311" y="885"/>
                  </a:lnTo>
                  <a:lnTo>
                    <a:pt x="2341" y="900"/>
                  </a:lnTo>
                  <a:lnTo>
                    <a:pt x="2371" y="915"/>
                  </a:lnTo>
                  <a:lnTo>
                    <a:pt x="2416" y="915"/>
                  </a:lnTo>
                  <a:lnTo>
                    <a:pt x="2446" y="930"/>
                  </a:lnTo>
                  <a:lnTo>
                    <a:pt x="2476" y="945"/>
                  </a:lnTo>
                  <a:lnTo>
                    <a:pt x="2506" y="960"/>
                  </a:lnTo>
                  <a:lnTo>
                    <a:pt x="2536" y="975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chemeClr val="accent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grpSp>
          <p:nvGrpSpPr>
            <p:cNvPr id="246795" name="Group 11">
              <a:extLst>
                <a:ext uri="{FF2B5EF4-FFF2-40B4-BE49-F238E27FC236}">
                  <a16:creationId xmlns:a16="http://schemas.microsoft.com/office/drawing/2014/main" id="{9FF7E38B-4259-4D70-BB86-B0AC17181F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38" y="992"/>
              <a:ext cx="717" cy="821"/>
              <a:chOff x="3326" y="728"/>
              <a:chExt cx="2058" cy="2427"/>
            </a:xfrm>
          </p:grpSpPr>
          <p:sp>
            <p:nvSpPr>
              <p:cNvPr id="246796" name="Oval 12">
                <a:extLst>
                  <a:ext uri="{FF2B5EF4-FFF2-40B4-BE49-F238E27FC236}">
                    <a16:creationId xmlns:a16="http://schemas.microsoft.com/office/drawing/2014/main" id="{B6B3A98A-370D-4E7B-9E2B-8C1C1940009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3121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7" name="Oval 13">
                <a:extLst>
                  <a:ext uri="{FF2B5EF4-FFF2-40B4-BE49-F238E27FC236}">
                    <a16:creationId xmlns:a16="http://schemas.microsoft.com/office/drawing/2014/main" id="{8DD1E2E1-4602-412C-AF3B-9CCBDAE1FA90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2321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8" name="Oval 14">
                <a:extLst>
                  <a:ext uri="{FF2B5EF4-FFF2-40B4-BE49-F238E27FC236}">
                    <a16:creationId xmlns:a16="http://schemas.microsoft.com/office/drawing/2014/main" id="{97818CE2-42AD-41E8-9EDE-47E7C4A9AED6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1530"/>
                <a:ext cx="34" cy="32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799" name="Oval 15">
                <a:extLst>
                  <a:ext uri="{FF2B5EF4-FFF2-40B4-BE49-F238E27FC236}">
                    <a16:creationId xmlns:a16="http://schemas.microsoft.com/office/drawing/2014/main" id="{95430FDE-0E02-4357-AA4F-385EF08115DA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>
                <a:off x="3326" y="728"/>
                <a:ext cx="34" cy="34"/>
              </a:xfrm>
              <a:prstGeom prst="ellipse">
                <a:avLst/>
              </a:prstGeom>
              <a:solidFill>
                <a:schemeClr val="tx1"/>
              </a:solidFill>
              <a:ln w="539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0" name="Line 16">
                <a:extLst>
                  <a:ext uri="{FF2B5EF4-FFF2-40B4-BE49-F238E27FC236}">
                    <a16:creationId xmlns:a16="http://schemas.microsoft.com/office/drawing/2014/main" id="{91BFE207-0FAC-44D8-90B2-ABD325E76338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3143"/>
                <a:ext cx="111" cy="2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1" name="Line 17">
                <a:extLst>
                  <a:ext uri="{FF2B5EF4-FFF2-40B4-BE49-F238E27FC236}">
                    <a16:creationId xmlns:a16="http://schemas.microsoft.com/office/drawing/2014/main" id="{903DA29E-2342-4304-B52A-6E644916DB5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2343"/>
                <a:ext cx="11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2" name="Line 18">
                <a:extLst>
                  <a:ext uri="{FF2B5EF4-FFF2-40B4-BE49-F238E27FC236}">
                    <a16:creationId xmlns:a16="http://schemas.microsoft.com/office/drawing/2014/main" id="{49D13AD5-4C36-4897-B018-B1E1BF264072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3459" y="2343"/>
                <a:ext cx="1" cy="80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3" name="Line 19">
                <a:extLst>
                  <a:ext uri="{FF2B5EF4-FFF2-40B4-BE49-F238E27FC236}">
                    <a16:creationId xmlns:a16="http://schemas.microsoft.com/office/drawing/2014/main" id="{9F4A0BEF-98B5-4900-89DA-8E4D8A1EE19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459" y="2749"/>
                <a:ext cx="730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4" name="Line 20">
                <a:extLst>
                  <a:ext uri="{FF2B5EF4-FFF2-40B4-BE49-F238E27FC236}">
                    <a16:creationId xmlns:a16="http://schemas.microsoft.com/office/drawing/2014/main" id="{960D8F77-CFB1-4A32-9F2B-8132E8A302EF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1552"/>
                <a:ext cx="841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5" name="Line 21">
                <a:extLst>
                  <a:ext uri="{FF2B5EF4-FFF2-40B4-BE49-F238E27FC236}">
                    <a16:creationId xmlns:a16="http://schemas.microsoft.com/office/drawing/2014/main" id="{3A2C911F-BFB3-4E6F-9045-FB79E9941D96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4189" y="1552"/>
                <a:ext cx="1" cy="1197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6" name="Line 22">
                <a:extLst>
                  <a:ext uri="{FF2B5EF4-FFF2-40B4-BE49-F238E27FC236}">
                    <a16:creationId xmlns:a16="http://schemas.microsoft.com/office/drawing/2014/main" id="{A0370B18-E521-4C40-B717-2162922EE54D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4189" y="2145"/>
                <a:ext cx="1072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7" name="Line 23">
                <a:extLst>
                  <a:ext uri="{FF2B5EF4-FFF2-40B4-BE49-F238E27FC236}">
                    <a16:creationId xmlns:a16="http://schemas.microsoft.com/office/drawing/2014/main" id="{72A830A1-7653-48EE-B38A-1B78FC258E93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3348" y="750"/>
                <a:ext cx="1913" cy="1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8" name="Line 24">
                <a:extLst>
                  <a:ext uri="{FF2B5EF4-FFF2-40B4-BE49-F238E27FC236}">
                    <a16:creationId xmlns:a16="http://schemas.microsoft.com/office/drawing/2014/main" id="{833AFD05-A238-4BB5-A793-D16DA8429BCA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 flipV="1">
                <a:off x="5261" y="750"/>
                <a:ext cx="1" cy="1395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  <p:sp>
            <p:nvSpPr>
              <p:cNvPr id="246809" name="Line 25">
                <a:extLst>
                  <a:ext uri="{FF2B5EF4-FFF2-40B4-BE49-F238E27FC236}">
                    <a16:creationId xmlns:a16="http://schemas.microsoft.com/office/drawing/2014/main" id="{912D2A69-B2CA-4AF6-A057-78157D158C9C}"/>
                  </a:ext>
                </a:extLst>
              </p:cNvPr>
              <p:cNvSpPr>
                <a:spLocks noChangeAspect="1" noChangeShapeType="1"/>
              </p:cNvSpPr>
              <p:nvPr/>
            </p:nvSpPr>
            <p:spPr bwMode="auto">
              <a:xfrm>
                <a:off x="5266" y="1470"/>
                <a:ext cx="118" cy="0"/>
              </a:xfrm>
              <a:prstGeom prst="line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NL" sz="1000"/>
              </a:p>
            </p:txBody>
          </p:sp>
        </p:grpSp>
      </p:grpSp>
      <p:sp>
        <p:nvSpPr>
          <p:cNvPr id="246810" name="Rectangle 26">
            <a:extLst>
              <a:ext uri="{FF2B5EF4-FFF2-40B4-BE49-F238E27FC236}">
                <a16:creationId xmlns:a16="http://schemas.microsoft.com/office/drawing/2014/main" id="{C2AFA07B-7415-4902-B3FE-454F71FEE9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19301" y="710177"/>
            <a:ext cx="117692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2000"/>
              <a:t> </a:t>
            </a:r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Clustering</a:t>
            </a:r>
            <a:endParaRPr lang="en-US" altLang="en-NL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6811" name="Picture 27">
            <a:extLst>
              <a:ext uri="{FF2B5EF4-FFF2-40B4-BE49-F238E27FC236}">
                <a16:creationId xmlns:a16="http://schemas.microsoft.com/office/drawing/2014/main" id="{C906650F-D273-4310-BA6D-9A0735C3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75" y="1013222"/>
            <a:ext cx="1153716" cy="1145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6812" name="Picture 28">
            <a:extLst>
              <a:ext uri="{FF2B5EF4-FFF2-40B4-BE49-F238E27FC236}">
                <a16:creationId xmlns:a16="http://schemas.microsoft.com/office/drawing/2014/main" id="{785FF716-17B3-48BC-AB8F-1E64772F9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3791" y="797718"/>
            <a:ext cx="2241947" cy="130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13" name="Rectangle 29">
            <a:extLst>
              <a:ext uri="{FF2B5EF4-FFF2-40B4-BE49-F238E27FC236}">
                <a16:creationId xmlns:a16="http://schemas.microsoft.com/office/drawing/2014/main" id="{25483910-4FA8-466A-A6E7-184D495A82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5263" y="686364"/>
            <a:ext cx="14606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2000"/>
              <a:t> </a:t>
            </a:r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Classification</a:t>
            </a:r>
            <a:endParaRPr lang="en-US" altLang="en-NL" sz="100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46820" name="Picture 36">
            <a:extLst>
              <a:ext uri="{FF2B5EF4-FFF2-40B4-BE49-F238E27FC236}">
                <a16:creationId xmlns:a16="http://schemas.microsoft.com/office/drawing/2014/main" id="{2C5C1D62-AC4E-44E6-928E-6FFCC06ED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869" y="2632472"/>
            <a:ext cx="1190625" cy="948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21" name="Rectangle 37">
            <a:extLst>
              <a:ext uri="{FF2B5EF4-FFF2-40B4-BE49-F238E27FC236}">
                <a16:creationId xmlns:a16="http://schemas.microsoft.com/office/drawing/2014/main" id="{838C8D8D-5A70-41BE-98C6-0B0D938ED2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9669" y="2319843"/>
            <a:ext cx="171807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600"/>
              <a:t>Query by Content</a:t>
            </a:r>
            <a:endParaRPr lang="en-US" altLang="en-NL" sz="1000"/>
          </a:p>
        </p:txBody>
      </p:sp>
      <p:pic>
        <p:nvPicPr>
          <p:cNvPr id="246822" name="Picture 38">
            <a:extLst>
              <a:ext uri="{FF2B5EF4-FFF2-40B4-BE49-F238E27FC236}">
                <a16:creationId xmlns:a16="http://schemas.microsoft.com/office/drawing/2014/main" id="{A5059B5F-5594-4A50-93EC-F3485BE8B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835" y="2451497"/>
            <a:ext cx="1114425" cy="1053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6823" name="Rectangle 39">
            <a:extLst>
              <a:ext uri="{FF2B5EF4-FFF2-40B4-BE49-F238E27FC236}">
                <a16:creationId xmlns:a16="http://schemas.microsoft.com/office/drawing/2014/main" id="{93DC8905-E1D1-4066-A733-4F4B65F25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8710" y="2333625"/>
            <a:ext cx="2245519" cy="1288256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824" name="Rectangle 40">
            <a:extLst>
              <a:ext uri="{FF2B5EF4-FFF2-40B4-BE49-F238E27FC236}">
                <a16:creationId xmlns:a16="http://schemas.microsoft.com/office/drawing/2014/main" id="{9C7017F8-8F22-40E0-B2E6-0FF3B5002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3466" y="2349608"/>
            <a:ext cx="116919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600"/>
              <a:t>Rule Discovery</a:t>
            </a:r>
          </a:p>
        </p:txBody>
      </p:sp>
      <p:sp>
        <p:nvSpPr>
          <p:cNvPr id="246825" name="Freeform 41">
            <a:extLst>
              <a:ext uri="{FF2B5EF4-FFF2-40B4-BE49-F238E27FC236}">
                <a16:creationId xmlns:a16="http://schemas.microsoft.com/office/drawing/2014/main" id="{5DF261D1-1F0F-46CD-A9CE-B36967C12BBB}"/>
              </a:ext>
            </a:extLst>
          </p:cNvPr>
          <p:cNvSpPr>
            <a:spLocks noChangeAspect="1"/>
          </p:cNvSpPr>
          <p:nvPr/>
        </p:nvSpPr>
        <p:spPr bwMode="auto">
          <a:xfrm flipV="1">
            <a:off x="4530329" y="2969418"/>
            <a:ext cx="675084" cy="294085"/>
          </a:xfrm>
          <a:custGeom>
            <a:avLst/>
            <a:gdLst>
              <a:gd name="T0" fmla="*/ 45 w 2566"/>
              <a:gd name="T1" fmla="*/ 975 h 975"/>
              <a:gd name="T2" fmla="*/ 105 w 2566"/>
              <a:gd name="T3" fmla="*/ 975 h 975"/>
              <a:gd name="T4" fmla="*/ 165 w 2566"/>
              <a:gd name="T5" fmla="*/ 975 h 975"/>
              <a:gd name="T6" fmla="*/ 240 w 2566"/>
              <a:gd name="T7" fmla="*/ 975 h 975"/>
              <a:gd name="T8" fmla="*/ 300 w 2566"/>
              <a:gd name="T9" fmla="*/ 975 h 975"/>
              <a:gd name="T10" fmla="*/ 360 w 2566"/>
              <a:gd name="T11" fmla="*/ 885 h 975"/>
              <a:gd name="T12" fmla="*/ 435 w 2566"/>
              <a:gd name="T13" fmla="*/ 780 h 975"/>
              <a:gd name="T14" fmla="*/ 495 w 2566"/>
              <a:gd name="T15" fmla="*/ 735 h 975"/>
              <a:gd name="T16" fmla="*/ 555 w 2566"/>
              <a:gd name="T17" fmla="*/ 690 h 975"/>
              <a:gd name="T18" fmla="*/ 630 w 2566"/>
              <a:gd name="T19" fmla="*/ 705 h 975"/>
              <a:gd name="T20" fmla="*/ 690 w 2566"/>
              <a:gd name="T21" fmla="*/ 585 h 975"/>
              <a:gd name="T22" fmla="*/ 750 w 2566"/>
              <a:gd name="T23" fmla="*/ 525 h 975"/>
              <a:gd name="T24" fmla="*/ 825 w 2566"/>
              <a:gd name="T25" fmla="*/ 540 h 975"/>
              <a:gd name="T26" fmla="*/ 885 w 2566"/>
              <a:gd name="T27" fmla="*/ 480 h 975"/>
              <a:gd name="T28" fmla="*/ 945 w 2566"/>
              <a:gd name="T29" fmla="*/ 435 h 975"/>
              <a:gd name="T30" fmla="*/ 1020 w 2566"/>
              <a:gd name="T31" fmla="*/ 405 h 975"/>
              <a:gd name="T32" fmla="*/ 1080 w 2566"/>
              <a:gd name="T33" fmla="*/ 360 h 975"/>
              <a:gd name="T34" fmla="*/ 1140 w 2566"/>
              <a:gd name="T35" fmla="*/ 315 h 975"/>
              <a:gd name="T36" fmla="*/ 1215 w 2566"/>
              <a:gd name="T37" fmla="*/ 330 h 975"/>
              <a:gd name="T38" fmla="*/ 1275 w 2566"/>
              <a:gd name="T39" fmla="*/ 285 h 975"/>
              <a:gd name="T40" fmla="*/ 1335 w 2566"/>
              <a:gd name="T41" fmla="*/ 255 h 975"/>
              <a:gd name="T42" fmla="*/ 1410 w 2566"/>
              <a:gd name="T43" fmla="*/ 195 h 975"/>
              <a:gd name="T44" fmla="*/ 1470 w 2566"/>
              <a:gd name="T45" fmla="*/ 165 h 975"/>
              <a:gd name="T46" fmla="*/ 1530 w 2566"/>
              <a:gd name="T47" fmla="*/ 150 h 975"/>
              <a:gd name="T48" fmla="*/ 1605 w 2566"/>
              <a:gd name="T49" fmla="*/ 105 h 975"/>
              <a:gd name="T50" fmla="*/ 1665 w 2566"/>
              <a:gd name="T51" fmla="*/ 75 h 975"/>
              <a:gd name="T52" fmla="*/ 1725 w 2566"/>
              <a:gd name="T53" fmla="*/ 30 h 975"/>
              <a:gd name="T54" fmla="*/ 1801 w 2566"/>
              <a:gd name="T55" fmla="*/ 15 h 975"/>
              <a:gd name="T56" fmla="*/ 1861 w 2566"/>
              <a:gd name="T57" fmla="*/ 0 h 975"/>
              <a:gd name="T58" fmla="*/ 1921 w 2566"/>
              <a:gd name="T59" fmla="*/ 0 h 975"/>
              <a:gd name="T60" fmla="*/ 1996 w 2566"/>
              <a:gd name="T61" fmla="*/ 30 h 975"/>
              <a:gd name="T62" fmla="*/ 2056 w 2566"/>
              <a:gd name="T63" fmla="*/ 75 h 975"/>
              <a:gd name="T64" fmla="*/ 2116 w 2566"/>
              <a:gd name="T65" fmla="*/ 180 h 975"/>
              <a:gd name="T66" fmla="*/ 2191 w 2566"/>
              <a:gd name="T67" fmla="*/ 510 h 975"/>
              <a:gd name="T68" fmla="*/ 2251 w 2566"/>
              <a:gd name="T69" fmla="*/ 975 h 975"/>
              <a:gd name="T70" fmla="*/ 2311 w 2566"/>
              <a:gd name="T71" fmla="*/ 975 h 975"/>
              <a:gd name="T72" fmla="*/ 2371 w 2566"/>
              <a:gd name="T73" fmla="*/ 975 h 975"/>
              <a:gd name="T74" fmla="*/ 2446 w 2566"/>
              <a:gd name="T75" fmla="*/ 975 h 975"/>
              <a:gd name="T76" fmla="*/ 2506 w 2566"/>
              <a:gd name="T77" fmla="*/ 975 h 975"/>
              <a:gd name="T78" fmla="*/ 2566 w 2566"/>
              <a:gd name="T79" fmla="*/ 975 h 9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566" h="975">
                <a:moveTo>
                  <a:pt x="0" y="975"/>
                </a:moveTo>
                <a:lnTo>
                  <a:pt x="45" y="975"/>
                </a:lnTo>
                <a:lnTo>
                  <a:pt x="75" y="975"/>
                </a:lnTo>
                <a:lnTo>
                  <a:pt x="105" y="975"/>
                </a:lnTo>
                <a:lnTo>
                  <a:pt x="135" y="975"/>
                </a:lnTo>
                <a:lnTo>
                  <a:pt x="165" y="975"/>
                </a:lnTo>
                <a:lnTo>
                  <a:pt x="195" y="975"/>
                </a:lnTo>
                <a:lnTo>
                  <a:pt x="240" y="975"/>
                </a:lnTo>
                <a:lnTo>
                  <a:pt x="270" y="885"/>
                </a:lnTo>
                <a:lnTo>
                  <a:pt x="300" y="975"/>
                </a:lnTo>
                <a:lnTo>
                  <a:pt x="330" y="975"/>
                </a:lnTo>
                <a:lnTo>
                  <a:pt x="360" y="885"/>
                </a:lnTo>
                <a:lnTo>
                  <a:pt x="390" y="885"/>
                </a:lnTo>
                <a:lnTo>
                  <a:pt x="435" y="780"/>
                </a:lnTo>
                <a:lnTo>
                  <a:pt x="465" y="780"/>
                </a:lnTo>
                <a:lnTo>
                  <a:pt x="495" y="735"/>
                </a:lnTo>
                <a:lnTo>
                  <a:pt x="525" y="780"/>
                </a:lnTo>
                <a:lnTo>
                  <a:pt x="555" y="690"/>
                </a:lnTo>
                <a:lnTo>
                  <a:pt x="585" y="750"/>
                </a:lnTo>
                <a:lnTo>
                  <a:pt x="630" y="705"/>
                </a:lnTo>
                <a:lnTo>
                  <a:pt x="660" y="630"/>
                </a:lnTo>
                <a:lnTo>
                  <a:pt x="690" y="585"/>
                </a:lnTo>
                <a:lnTo>
                  <a:pt x="720" y="600"/>
                </a:lnTo>
                <a:lnTo>
                  <a:pt x="750" y="525"/>
                </a:lnTo>
                <a:lnTo>
                  <a:pt x="780" y="585"/>
                </a:lnTo>
                <a:lnTo>
                  <a:pt x="825" y="540"/>
                </a:lnTo>
                <a:lnTo>
                  <a:pt x="855" y="495"/>
                </a:lnTo>
                <a:lnTo>
                  <a:pt x="885" y="480"/>
                </a:lnTo>
                <a:lnTo>
                  <a:pt x="915" y="465"/>
                </a:lnTo>
                <a:lnTo>
                  <a:pt x="945" y="435"/>
                </a:lnTo>
                <a:lnTo>
                  <a:pt x="975" y="450"/>
                </a:lnTo>
                <a:lnTo>
                  <a:pt x="1020" y="405"/>
                </a:lnTo>
                <a:lnTo>
                  <a:pt x="1050" y="405"/>
                </a:lnTo>
                <a:lnTo>
                  <a:pt x="1080" y="360"/>
                </a:lnTo>
                <a:lnTo>
                  <a:pt x="1110" y="375"/>
                </a:lnTo>
                <a:lnTo>
                  <a:pt x="1140" y="315"/>
                </a:lnTo>
                <a:lnTo>
                  <a:pt x="1170" y="345"/>
                </a:lnTo>
                <a:lnTo>
                  <a:pt x="1215" y="330"/>
                </a:lnTo>
                <a:lnTo>
                  <a:pt x="1245" y="285"/>
                </a:lnTo>
                <a:lnTo>
                  <a:pt x="1275" y="285"/>
                </a:lnTo>
                <a:lnTo>
                  <a:pt x="1305" y="255"/>
                </a:lnTo>
                <a:lnTo>
                  <a:pt x="1335" y="255"/>
                </a:lnTo>
                <a:lnTo>
                  <a:pt x="1365" y="225"/>
                </a:lnTo>
                <a:lnTo>
                  <a:pt x="1410" y="195"/>
                </a:lnTo>
                <a:lnTo>
                  <a:pt x="1440" y="180"/>
                </a:lnTo>
                <a:lnTo>
                  <a:pt x="1470" y="165"/>
                </a:lnTo>
                <a:lnTo>
                  <a:pt x="1500" y="165"/>
                </a:lnTo>
                <a:lnTo>
                  <a:pt x="1530" y="150"/>
                </a:lnTo>
                <a:lnTo>
                  <a:pt x="1560" y="120"/>
                </a:lnTo>
                <a:lnTo>
                  <a:pt x="1605" y="105"/>
                </a:lnTo>
                <a:lnTo>
                  <a:pt x="1635" y="90"/>
                </a:lnTo>
                <a:lnTo>
                  <a:pt x="1665" y="75"/>
                </a:lnTo>
                <a:lnTo>
                  <a:pt x="1695" y="45"/>
                </a:lnTo>
                <a:lnTo>
                  <a:pt x="1725" y="30"/>
                </a:lnTo>
                <a:lnTo>
                  <a:pt x="1755" y="30"/>
                </a:lnTo>
                <a:lnTo>
                  <a:pt x="1801" y="15"/>
                </a:lnTo>
                <a:lnTo>
                  <a:pt x="1831" y="0"/>
                </a:lnTo>
                <a:lnTo>
                  <a:pt x="1861" y="0"/>
                </a:lnTo>
                <a:lnTo>
                  <a:pt x="1891" y="0"/>
                </a:lnTo>
                <a:lnTo>
                  <a:pt x="1921" y="0"/>
                </a:lnTo>
                <a:lnTo>
                  <a:pt x="1951" y="0"/>
                </a:lnTo>
                <a:lnTo>
                  <a:pt x="1996" y="30"/>
                </a:lnTo>
                <a:lnTo>
                  <a:pt x="2026" y="30"/>
                </a:lnTo>
                <a:lnTo>
                  <a:pt x="2056" y="75"/>
                </a:lnTo>
                <a:lnTo>
                  <a:pt x="2086" y="105"/>
                </a:lnTo>
                <a:lnTo>
                  <a:pt x="2116" y="180"/>
                </a:lnTo>
                <a:lnTo>
                  <a:pt x="2146" y="300"/>
                </a:lnTo>
                <a:lnTo>
                  <a:pt x="2191" y="510"/>
                </a:lnTo>
                <a:lnTo>
                  <a:pt x="2221" y="645"/>
                </a:lnTo>
                <a:lnTo>
                  <a:pt x="2251" y="975"/>
                </a:lnTo>
                <a:lnTo>
                  <a:pt x="2281" y="975"/>
                </a:lnTo>
                <a:lnTo>
                  <a:pt x="2311" y="975"/>
                </a:lnTo>
                <a:lnTo>
                  <a:pt x="2341" y="975"/>
                </a:lnTo>
                <a:lnTo>
                  <a:pt x="2371" y="975"/>
                </a:lnTo>
                <a:lnTo>
                  <a:pt x="2416" y="975"/>
                </a:lnTo>
                <a:lnTo>
                  <a:pt x="2446" y="975"/>
                </a:lnTo>
                <a:lnTo>
                  <a:pt x="2476" y="975"/>
                </a:lnTo>
                <a:lnTo>
                  <a:pt x="2506" y="975"/>
                </a:lnTo>
                <a:lnTo>
                  <a:pt x="2536" y="975"/>
                </a:lnTo>
                <a:lnTo>
                  <a:pt x="2566" y="975"/>
                </a:lnTo>
              </a:path>
            </a:pathLst>
          </a:custGeom>
          <a:noFill/>
          <a:ln w="25400">
            <a:solidFill>
              <a:srgbClr val="0000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NL" sz="1000"/>
          </a:p>
        </p:txBody>
      </p:sp>
      <p:sp>
        <p:nvSpPr>
          <p:cNvPr id="246828" name="Text Box 44">
            <a:extLst>
              <a:ext uri="{FF2B5EF4-FFF2-40B4-BE49-F238E27FC236}">
                <a16:creationId xmlns:a16="http://schemas.microsoft.com/office/drawing/2014/main" id="{F7055607-9EDA-44E0-85E6-4C3C9F0A93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0266" y="2478880"/>
            <a:ext cx="6094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en-US" altLang="en-NL" sz="1400"/>
              <a:t>10</a:t>
            </a:r>
          </a:p>
          <a:p>
            <a:pPr eaLnBrk="1" hangingPunct="1"/>
            <a:r>
              <a:rPr lang="en-US" altLang="en-NL" sz="2800">
                <a:sym typeface="Symbol" panose="05050102010706020507" pitchFamily="18" charset="2"/>
              </a:rPr>
              <a:t></a:t>
            </a:r>
            <a:endParaRPr lang="en-US" altLang="en-NL" sz="1100"/>
          </a:p>
          <a:p>
            <a:pPr eaLnBrk="1" hangingPunct="1"/>
            <a:r>
              <a:rPr lang="en-US" altLang="en-NL" sz="1100" i="1"/>
              <a:t>s</a:t>
            </a:r>
            <a:r>
              <a:rPr lang="en-US" altLang="en-NL" sz="1100"/>
              <a:t> = 0.5</a:t>
            </a:r>
          </a:p>
          <a:p>
            <a:pPr eaLnBrk="1" hangingPunct="1"/>
            <a:r>
              <a:rPr lang="en-US" altLang="en-NL" sz="1100" i="1"/>
              <a:t>c</a:t>
            </a:r>
            <a:r>
              <a:rPr lang="en-US" altLang="en-NL" sz="1100"/>
              <a:t> = 0.3</a:t>
            </a:r>
          </a:p>
        </p:txBody>
      </p:sp>
      <p:grpSp>
        <p:nvGrpSpPr>
          <p:cNvPr id="246830" name="Group 46">
            <a:extLst>
              <a:ext uri="{FF2B5EF4-FFF2-40B4-BE49-F238E27FC236}">
                <a16:creationId xmlns:a16="http://schemas.microsoft.com/office/drawing/2014/main" id="{B17CE4FE-8490-468B-9F10-8EF4FE5F33D3}"/>
              </a:ext>
            </a:extLst>
          </p:cNvPr>
          <p:cNvGrpSpPr>
            <a:grpSpLocks/>
          </p:cNvGrpSpPr>
          <p:nvPr/>
        </p:nvGrpSpPr>
        <p:grpSpPr bwMode="auto">
          <a:xfrm>
            <a:off x="3046810" y="2959893"/>
            <a:ext cx="1025128" cy="373856"/>
            <a:chOff x="1459" y="2586"/>
            <a:chExt cx="710" cy="308"/>
          </a:xfrm>
        </p:grpSpPr>
        <p:sp>
          <p:nvSpPr>
            <p:cNvPr id="246826" name="Freeform 42">
              <a:extLst>
                <a:ext uri="{FF2B5EF4-FFF2-40B4-BE49-F238E27FC236}">
                  <a16:creationId xmlns:a16="http://schemas.microsoft.com/office/drawing/2014/main" id="{E04DDD58-D0B0-4855-8B36-D42936BE104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13" y="2590"/>
              <a:ext cx="356" cy="304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29" name="Freeform 45">
              <a:extLst>
                <a:ext uri="{FF2B5EF4-FFF2-40B4-BE49-F238E27FC236}">
                  <a16:creationId xmlns:a16="http://schemas.microsoft.com/office/drawing/2014/main" id="{954C9B64-EC29-4AF5-B298-A4ED8E03041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9" y="2586"/>
              <a:ext cx="356" cy="304"/>
            </a:xfrm>
            <a:custGeom>
              <a:avLst/>
              <a:gdLst>
                <a:gd name="T0" fmla="*/ 45 w 2566"/>
                <a:gd name="T1" fmla="*/ 990 h 990"/>
                <a:gd name="T2" fmla="*/ 105 w 2566"/>
                <a:gd name="T3" fmla="*/ 840 h 990"/>
                <a:gd name="T4" fmla="*/ 165 w 2566"/>
                <a:gd name="T5" fmla="*/ 900 h 990"/>
                <a:gd name="T6" fmla="*/ 240 w 2566"/>
                <a:gd name="T7" fmla="*/ 900 h 990"/>
                <a:gd name="T8" fmla="*/ 300 w 2566"/>
                <a:gd name="T9" fmla="*/ 840 h 990"/>
                <a:gd name="T10" fmla="*/ 360 w 2566"/>
                <a:gd name="T11" fmla="*/ 780 h 990"/>
                <a:gd name="T12" fmla="*/ 435 w 2566"/>
                <a:gd name="T13" fmla="*/ 720 h 990"/>
                <a:gd name="T14" fmla="*/ 495 w 2566"/>
                <a:gd name="T15" fmla="*/ 720 h 990"/>
                <a:gd name="T16" fmla="*/ 555 w 2566"/>
                <a:gd name="T17" fmla="*/ 735 h 990"/>
                <a:gd name="T18" fmla="*/ 630 w 2566"/>
                <a:gd name="T19" fmla="*/ 630 h 990"/>
                <a:gd name="T20" fmla="*/ 690 w 2566"/>
                <a:gd name="T21" fmla="*/ 585 h 990"/>
                <a:gd name="T22" fmla="*/ 750 w 2566"/>
                <a:gd name="T23" fmla="*/ 555 h 990"/>
                <a:gd name="T24" fmla="*/ 825 w 2566"/>
                <a:gd name="T25" fmla="*/ 480 h 990"/>
                <a:gd name="T26" fmla="*/ 885 w 2566"/>
                <a:gd name="T27" fmla="*/ 450 h 990"/>
                <a:gd name="T28" fmla="*/ 945 w 2566"/>
                <a:gd name="T29" fmla="*/ 405 h 990"/>
                <a:gd name="T30" fmla="*/ 1020 w 2566"/>
                <a:gd name="T31" fmla="*/ 390 h 990"/>
                <a:gd name="T32" fmla="*/ 1080 w 2566"/>
                <a:gd name="T33" fmla="*/ 330 h 990"/>
                <a:gd name="T34" fmla="*/ 1140 w 2566"/>
                <a:gd name="T35" fmla="*/ 300 h 990"/>
                <a:gd name="T36" fmla="*/ 1215 w 2566"/>
                <a:gd name="T37" fmla="*/ 255 h 990"/>
                <a:gd name="T38" fmla="*/ 1275 w 2566"/>
                <a:gd name="T39" fmla="*/ 210 h 990"/>
                <a:gd name="T40" fmla="*/ 1335 w 2566"/>
                <a:gd name="T41" fmla="*/ 180 h 990"/>
                <a:gd name="T42" fmla="*/ 1410 w 2566"/>
                <a:gd name="T43" fmla="*/ 150 h 990"/>
                <a:gd name="T44" fmla="*/ 1470 w 2566"/>
                <a:gd name="T45" fmla="*/ 105 h 990"/>
                <a:gd name="T46" fmla="*/ 1530 w 2566"/>
                <a:gd name="T47" fmla="*/ 60 h 990"/>
                <a:gd name="T48" fmla="*/ 1605 w 2566"/>
                <a:gd name="T49" fmla="*/ 45 h 990"/>
                <a:gd name="T50" fmla="*/ 1665 w 2566"/>
                <a:gd name="T51" fmla="*/ 15 h 990"/>
                <a:gd name="T52" fmla="*/ 1725 w 2566"/>
                <a:gd name="T53" fmla="*/ 0 h 990"/>
                <a:gd name="T54" fmla="*/ 1801 w 2566"/>
                <a:gd name="T55" fmla="*/ 15 h 990"/>
                <a:gd name="T56" fmla="*/ 1861 w 2566"/>
                <a:gd name="T57" fmla="*/ 165 h 990"/>
                <a:gd name="T58" fmla="*/ 1921 w 2566"/>
                <a:gd name="T59" fmla="*/ 405 h 990"/>
                <a:gd name="T60" fmla="*/ 1996 w 2566"/>
                <a:gd name="T61" fmla="*/ 660 h 990"/>
                <a:gd name="T62" fmla="*/ 2056 w 2566"/>
                <a:gd name="T63" fmla="*/ 840 h 990"/>
                <a:gd name="T64" fmla="*/ 2116 w 2566"/>
                <a:gd name="T65" fmla="*/ 900 h 990"/>
                <a:gd name="T66" fmla="*/ 2191 w 2566"/>
                <a:gd name="T67" fmla="*/ 840 h 990"/>
                <a:gd name="T68" fmla="*/ 2251 w 2566"/>
                <a:gd name="T69" fmla="*/ 990 h 990"/>
                <a:gd name="T70" fmla="*/ 2311 w 2566"/>
                <a:gd name="T71" fmla="*/ 990 h 990"/>
                <a:gd name="T72" fmla="*/ 2371 w 2566"/>
                <a:gd name="T73" fmla="*/ 990 h 990"/>
                <a:gd name="T74" fmla="*/ 2446 w 2566"/>
                <a:gd name="T75" fmla="*/ 990 h 990"/>
                <a:gd name="T76" fmla="*/ 2506 w 2566"/>
                <a:gd name="T77" fmla="*/ 990 h 990"/>
                <a:gd name="T78" fmla="*/ 2566 w 2566"/>
                <a:gd name="T79" fmla="*/ 990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566" h="990">
                  <a:moveTo>
                    <a:pt x="0" y="900"/>
                  </a:moveTo>
                  <a:lnTo>
                    <a:pt x="45" y="990"/>
                  </a:lnTo>
                  <a:lnTo>
                    <a:pt x="75" y="990"/>
                  </a:lnTo>
                  <a:lnTo>
                    <a:pt x="105" y="840"/>
                  </a:lnTo>
                  <a:lnTo>
                    <a:pt x="135" y="990"/>
                  </a:lnTo>
                  <a:lnTo>
                    <a:pt x="165" y="900"/>
                  </a:lnTo>
                  <a:lnTo>
                    <a:pt x="195" y="990"/>
                  </a:lnTo>
                  <a:lnTo>
                    <a:pt x="240" y="900"/>
                  </a:lnTo>
                  <a:lnTo>
                    <a:pt x="270" y="735"/>
                  </a:lnTo>
                  <a:lnTo>
                    <a:pt x="300" y="840"/>
                  </a:lnTo>
                  <a:lnTo>
                    <a:pt x="330" y="810"/>
                  </a:lnTo>
                  <a:lnTo>
                    <a:pt x="360" y="780"/>
                  </a:lnTo>
                  <a:lnTo>
                    <a:pt x="390" y="840"/>
                  </a:lnTo>
                  <a:lnTo>
                    <a:pt x="435" y="720"/>
                  </a:lnTo>
                  <a:lnTo>
                    <a:pt x="465" y="750"/>
                  </a:lnTo>
                  <a:lnTo>
                    <a:pt x="495" y="720"/>
                  </a:lnTo>
                  <a:lnTo>
                    <a:pt x="525" y="675"/>
                  </a:lnTo>
                  <a:lnTo>
                    <a:pt x="555" y="735"/>
                  </a:lnTo>
                  <a:lnTo>
                    <a:pt x="585" y="645"/>
                  </a:lnTo>
                  <a:lnTo>
                    <a:pt x="630" y="630"/>
                  </a:lnTo>
                  <a:lnTo>
                    <a:pt x="660" y="600"/>
                  </a:lnTo>
                  <a:lnTo>
                    <a:pt x="690" y="585"/>
                  </a:lnTo>
                  <a:lnTo>
                    <a:pt x="720" y="525"/>
                  </a:lnTo>
                  <a:lnTo>
                    <a:pt x="750" y="555"/>
                  </a:lnTo>
                  <a:lnTo>
                    <a:pt x="780" y="510"/>
                  </a:lnTo>
                  <a:lnTo>
                    <a:pt x="825" y="480"/>
                  </a:lnTo>
                  <a:lnTo>
                    <a:pt x="855" y="510"/>
                  </a:lnTo>
                  <a:lnTo>
                    <a:pt x="885" y="450"/>
                  </a:lnTo>
                  <a:lnTo>
                    <a:pt x="915" y="450"/>
                  </a:lnTo>
                  <a:lnTo>
                    <a:pt x="945" y="405"/>
                  </a:lnTo>
                  <a:lnTo>
                    <a:pt x="975" y="405"/>
                  </a:lnTo>
                  <a:lnTo>
                    <a:pt x="1020" y="390"/>
                  </a:lnTo>
                  <a:lnTo>
                    <a:pt x="1050" y="360"/>
                  </a:lnTo>
                  <a:lnTo>
                    <a:pt x="1080" y="330"/>
                  </a:lnTo>
                  <a:lnTo>
                    <a:pt x="1110" y="315"/>
                  </a:lnTo>
                  <a:lnTo>
                    <a:pt x="1140" y="300"/>
                  </a:lnTo>
                  <a:lnTo>
                    <a:pt x="1170" y="270"/>
                  </a:lnTo>
                  <a:lnTo>
                    <a:pt x="1215" y="255"/>
                  </a:lnTo>
                  <a:lnTo>
                    <a:pt x="1245" y="240"/>
                  </a:lnTo>
                  <a:lnTo>
                    <a:pt x="1275" y="210"/>
                  </a:lnTo>
                  <a:lnTo>
                    <a:pt x="1305" y="195"/>
                  </a:lnTo>
                  <a:lnTo>
                    <a:pt x="1335" y="180"/>
                  </a:lnTo>
                  <a:lnTo>
                    <a:pt x="1365" y="165"/>
                  </a:lnTo>
                  <a:lnTo>
                    <a:pt x="1410" y="150"/>
                  </a:lnTo>
                  <a:lnTo>
                    <a:pt x="1440" y="135"/>
                  </a:lnTo>
                  <a:lnTo>
                    <a:pt x="1470" y="105"/>
                  </a:lnTo>
                  <a:lnTo>
                    <a:pt x="1500" y="90"/>
                  </a:lnTo>
                  <a:lnTo>
                    <a:pt x="1530" y="60"/>
                  </a:lnTo>
                  <a:lnTo>
                    <a:pt x="1560" y="60"/>
                  </a:lnTo>
                  <a:lnTo>
                    <a:pt x="1605" y="45"/>
                  </a:lnTo>
                  <a:lnTo>
                    <a:pt x="1635" y="30"/>
                  </a:lnTo>
                  <a:lnTo>
                    <a:pt x="1665" y="15"/>
                  </a:lnTo>
                  <a:lnTo>
                    <a:pt x="1695" y="15"/>
                  </a:lnTo>
                  <a:lnTo>
                    <a:pt x="1725" y="0"/>
                  </a:lnTo>
                  <a:lnTo>
                    <a:pt x="1755" y="0"/>
                  </a:lnTo>
                  <a:lnTo>
                    <a:pt x="1801" y="15"/>
                  </a:lnTo>
                  <a:lnTo>
                    <a:pt x="1831" y="60"/>
                  </a:lnTo>
                  <a:lnTo>
                    <a:pt x="1861" y="165"/>
                  </a:lnTo>
                  <a:lnTo>
                    <a:pt x="1891" y="285"/>
                  </a:lnTo>
                  <a:lnTo>
                    <a:pt x="1921" y="405"/>
                  </a:lnTo>
                  <a:lnTo>
                    <a:pt x="1951" y="510"/>
                  </a:lnTo>
                  <a:lnTo>
                    <a:pt x="1996" y="660"/>
                  </a:lnTo>
                  <a:lnTo>
                    <a:pt x="2026" y="735"/>
                  </a:lnTo>
                  <a:lnTo>
                    <a:pt x="2056" y="840"/>
                  </a:lnTo>
                  <a:lnTo>
                    <a:pt x="2086" y="900"/>
                  </a:lnTo>
                  <a:lnTo>
                    <a:pt x="2116" y="900"/>
                  </a:lnTo>
                  <a:lnTo>
                    <a:pt x="2146" y="900"/>
                  </a:lnTo>
                  <a:lnTo>
                    <a:pt x="2191" y="840"/>
                  </a:lnTo>
                  <a:lnTo>
                    <a:pt x="2221" y="990"/>
                  </a:lnTo>
                  <a:lnTo>
                    <a:pt x="2251" y="990"/>
                  </a:lnTo>
                  <a:lnTo>
                    <a:pt x="2281" y="840"/>
                  </a:lnTo>
                  <a:lnTo>
                    <a:pt x="2311" y="990"/>
                  </a:lnTo>
                  <a:lnTo>
                    <a:pt x="2341" y="990"/>
                  </a:lnTo>
                  <a:lnTo>
                    <a:pt x="2371" y="990"/>
                  </a:lnTo>
                  <a:lnTo>
                    <a:pt x="2416" y="990"/>
                  </a:lnTo>
                  <a:lnTo>
                    <a:pt x="2446" y="990"/>
                  </a:lnTo>
                  <a:lnTo>
                    <a:pt x="2476" y="990"/>
                  </a:lnTo>
                  <a:lnTo>
                    <a:pt x="2506" y="990"/>
                  </a:lnTo>
                  <a:lnTo>
                    <a:pt x="2536" y="990"/>
                  </a:lnTo>
                  <a:lnTo>
                    <a:pt x="2566" y="990"/>
                  </a:lnTo>
                </a:path>
              </a:pathLst>
            </a:custGeom>
            <a:noFill/>
            <a:ln w="25400">
              <a:solidFill>
                <a:srgbClr val="FF66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33" name="Rectangle 49">
            <a:extLst>
              <a:ext uri="{FF2B5EF4-FFF2-40B4-BE49-F238E27FC236}">
                <a16:creationId xmlns:a16="http://schemas.microsoft.com/office/drawing/2014/main" id="{43CCA923-B6E6-47DE-8539-888EACB33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7066" y="2343149"/>
            <a:ext cx="1618059" cy="1275160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grpSp>
        <p:nvGrpSpPr>
          <p:cNvPr id="246834" name="Group 50">
            <a:extLst>
              <a:ext uri="{FF2B5EF4-FFF2-40B4-BE49-F238E27FC236}">
                <a16:creationId xmlns:a16="http://schemas.microsoft.com/office/drawing/2014/main" id="{6AB0BBBC-E42A-4C98-B431-B6E73F516B80}"/>
              </a:ext>
            </a:extLst>
          </p:cNvPr>
          <p:cNvGrpSpPr>
            <a:grpSpLocks/>
          </p:cNvGrpSpPr>
          <p:nvPr/>
        </p:nvGrpSpPr>
        <p:grpSpPr bwMode="auto">
          <a:xfrm>
            <a:off x="1290638" y="2703909"/>
            <a:ext cx="1582341" cy="787003"/>
            <a:chOff x="3395" y="2922"/>
            <a:chExt cx="1952" cy="1050"/>
          </a:xfrm>
        </p:grpSpPr>
        <p:sp>
          <p:nvSpPr>
            <p:cNvPr id="246835" name="Freeform 51">
              <a:extLst>
                <a:ext uri="{FF2B5EF4-FFF2-40B4-BE49-F238E27FC236}">
                  <a16:creationId xmlns:a16="http://schemas.microsoft.com/office/drawing/2014/main" id="{4C37DC9C-E587-4BD4-8EE0-BD4522498A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4" y="3129"/>
              <a:ext cx="878" cy="778"/>
            </a:xfrm>
            <a:custGeom>
              <a:avLst/>
              <a:gdLst>
                <a:gd name="T0" fmla="*/ 13 w 878"/>
                <a:gd name="T1" fmla="*/ 563 h 778"/>
                <a:gd name="T2" fmla="*/ 34 w 878"/>
                <a:gd name="T3" fmla="*/ 597 h 778"/>
                <a:gd name="T4" fmla="*/ 52 w 878"/>
                <a:gd name="T5" fmla="*/ 625 h 778"/>
                <a:gd name="T6" fmla="*/ 75 w 878"/>
                <a:gd name="T7" fmla="*/ 623 h 778"/>
                <a:gd name="T8" fmla="*/ 96 w 878"/>
                <a:gd name="T9" fmla="*/ 607 h 778"/>
                <a:gd name="T10" fmla="*/ 114 w 878"/>
                <a:gd name="T11" fmla="*/ 600 h 778"/>
                <a:gd name="T12" fmla="*/ 140 w 878"/>
                <a:gd name="T13" fmla="*/ 589 h 778"/>
                <a:gd name="T14" fmla="*/ 158 w 878"/>
                <a:gd name="T15" fmla="*/ 576 h 778"/>
                <a:gd name="T16" fmla="*/ 176 w 878"/>
                <a:gd name="T17" fmla="*/ 535 h 778"/>
                <a:gd name="T18" fmla="*/ 202 w 878"/>
                <a:gd name="T19" fmla="*/ 491 h 778"/>
                <a:gd name="T20" fmla="*/ 220 w 878"/>
                <a:gd name="T21" fmla="*/ 465 h 778"/>
                <a:gd name="T22" fmla="*/ 240 w 878"/>
                <a:gd name="T23" fmla="*/ 468 h 778"/>
                <a:gd name="T24" fmla="*/ 264 w 878"/>
                <a:gd name="T25" fmla="*/ 460 h 778"/>
                <a:gd name="T26" fmla="*/ 282 w 878"/>
                <a:gd name="T27" fmla="*/ 450 h 778"/>
                <a:gd name="T28" fmla="*/ 302 w 878"/>
                <a:gd name="T29" fmla="*/ 426 h 778"/>
                <a:gd name="T30" fmla="*/ 326 w 878"/>
                <a:gd name="T31" fmla="*/ 377 h 778"/>
                <a:gd name="T32" fmla="*/ 344 w 878"/>
                <a:gd name="T33" fmla="*/ 325 h 778"/>
                <a:gd name="T34" fmla="*/ 364 w 878"/>
                <a:gd name="T35" fmla="*/ 256 h 778"/>
                <a:gd name="T36" fmla="*/ 388 w 878"/>
                <a:gd name="T37" fmla="*/ 188 h 778"/>
                <a:gd name="T38" fmla="*/ 408 w 878"/>
                <a:gd name="T39" fmla="*/ 113 h 778"/>
                <a:gd name="T40" fmla="*/ 426 w 878"/>
                <a:gd name="T41" fmla="*/ 54 h 778"/>
                <a:gd name="T42" fmla="*/ 450 w 878"/>
                <a:gd name="T43" fmla="*/ 25 h 778"/>
                <a:gd name="T44" fmla="*/ 470 w 878"/>
                <a:gd name="T45" fmla="*/ 0 h 778"/>
                <a:gd name="T46" fmla="*/ 488 w 878"/>
                <a:gd name="T47" fmla="*/ 7 h 778"/>
                <a:gd name="T48" fmla="*/ 512 w 878"/>
                <a:gd name="T49" fmla="*/ 20 h 778"/>
                <a:gd name="T50" fmla="*/ 532 w 878"/>
                <a:gd name="T51" fmla="*/ 46 h 778"/>
                <a:gd name="T52" fmla="*/ 550 w 878"/>
                <a:gd name="T53" fmla="*/ 67 h 778"/>
                <a:gd name="T54" fmla="*/ 576 w 878"/>
                <a:gd name="T55" fmla="*/ 64 h 778"/>
                <a:gd name="T56" fmla="*/ 594 w 878"/>
                <a:gd name="T57" fmla="*/ 67 h 778"/>
                <a:gd name="T58" fmla="*/ 612 w 878"/>
                <a:gd name="T59" fmla="*/ 49 h 778"/>
                <a:gd name="T60" fmla="*/ 638 w 878"/>
                <a:gd name="T61" fmla="*/ 46 h 778"/>
                <a:gd name="T62" fmla="*/ 656 w 878"/>
                <a:gd name="T63" fmla="*/ 25 h 778"/>
                <a:gd name="T64" fmla="*/ 677 w 878"/>
                <a:gd name="T65" fmla="*/ 15 h 778"/>
                <a:gd name="T66" fmla="*/ 700 w 878"/>
                <a:gd name="T67" fmla="*/ 25 h 778"/>
                <a:gd name="T68" fmla="*/ 718 w 878"/>
                <a:gd name="T69" fmla="*/ 72 h 778"/>
                <a:gd name="T70" fmla="*/ 739 w 878"/>
                <a:gd name="T71" fmla="*/ 162 h 778"/>
                <a:gd name="T72" fmla="*/ 762 w 878"/>
                <a:gd name="T73" fmla="*/ 269 h 778"/>
                <a:gd name="T74" fmla="*/ 783 w 878"/>
                <a:gd name="T75" fmla="*/ 375 h 778"/>
                <a:gd name="T76" fmla="*/ 801 w 878"/>
                <a:gd name="T77" fmla="*/ 460 h 778"/>
                <a:gd name="T78" fmla="*/ 824 w 878"/>
                <a:gd name="T79" fmla="*/ 548 h 778"/>
                <a:gd name="T80" fmla="*/ 845 w 878"/>
                <a:gd name="T81" fmla="*/ 646 h 778"/>
                <a:gd name="T82" fmla="*/ 863 w 878"/>
                <a:gd name="T83" fmla="*/ 737 h 7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8" h="778">
                  <a:moveTo>
                    <a:pt x="0" y="535"/>
                  </a:moveTo>
                  <a:lnTo>
                    <a:pt x="5" y="550"/>
                  </a:lnTo>
                  <a:lnTo>
                    <a:pt x="13" y="563"/>
                  </a:lnTo>
                  <a:lnTo>
                    <a:pt x="18" y="576"/>
                  </a:lnTo>
                  <a:lnTo>
                    <a:pt x="24" y="584"/>
                  </a:lnTo>
                  <a:lnTo>
                    <a:pt x="34" y="597"/>
                  </a:lnTo>
                  <a:lnTo>
                    <a:pt x="39" y="607"/>
                  </a:lnTo>
                  <a:lnTo>
                    <a:pt x="47" y="618"/>
                  </a:lnTo>
                  <a:lnTo>
                    <a:pt x="52" y="625"/>
                  </a:lnTo>
                  <a:lnTo>
                    <a:pt x="62" y="625"/>
                  </a:lnTo>
                  <a:lnTo>
                    <a:pt x="67" y="625"/>
                  </a:lnTo>
                  <a:lnTo>
                    <a:pt x="75" y="623"/>
                  </a:lnTo>
                  <a:lnTo>
                    <a:pt x="80" y="615"/>
                  </a:lnTo>
                  <a:lnTo>
                    <a:pt x="86" y="607"/>
                  </a:lnTo>
                  <a:lnTo>
                    <a:pt x="96" y="607"/>
                  </a:lnTo>
                  <a:lnTo>
                    <a:pt x="101" y="607"/>
                  </a:lnTo>
                  <a:lnTo>
                    <a:pt x="109" y="605"/>
                  </a:lnTo>
                  <a:lnTo>
                    <a:pt x="114" y="600"/>
                  </a:lnTo>
                  <a:lnTo>
                    <a:pt x="124" y="597"/>
                  </a:lnTo>
                  <a:lnTo>
                    <a:pt x="129" y="592"/>
                  </a:lnTo>
                  <a:lnTo>
                    <a:pt x="140" y="589"/>
                  </a:lnTo>
                  <a:lnTo>
                    <a:pt x="142" y="584"/>
                  </a:lnTo>
                  <a:lnTo>
                    <a:pt x="147" y="581"/>
                  </a:lnTo>
                  <a:lnTo>
                    <a:pt x="158" y="576"/>
                  </a:lnTo>
                  <a:lnTo>
                    <a:pt x="163" y="569"/>
                  </a:lnTo>
                  <a:lnTo>
                    <a:pt x="173" y="550"/>
                  </a:lnTo>
                  <a:lnTo>
                    <a:pt x="176" y="535"/>
                  </a:lnTo>
                  <a:lnTo>
                    <a:pt x="186" y="519"/>
                  </a:lnTo>
                  <a:lnTo>
                    <a:pt x="191" y="506"/>
                  </a:lnTo>
                  <a:lnTo>
                    <a:pt x="202" y="491"/>
                  </a:lnTo>
                  <a:lnTo>
                    <a:pt x="207" y="475"/>
                  </a:lnTo>
                  <a:lnTo>
                    <a:pt x="209" y="468"/>
                  </a:lnTo>
                  <a:lnTo>
                    <a:pt x="220" y="465"/>
                  </a:lnTo>
                  <a:lnTo>
                    <a:pt x="225" y="460"/>
                  </a:lnTo>
                  <a:lnTo>
                    <a:pt x="235" y="460"/>
                  </a:lnTo>
                  <a:lnTo>
                    <a:pt x="240" y="468"/>
                  </a:lnTo>
                  <a:lnTo>
                    <a:pt x="248" y="473"/>
                  </a:lnTo>
                  <a:lnTo>
                    <a:pt x="253" y="473"/>
                  </a:lnTo>
                  <a:lnTo>
                    <a:pt x="264" y="460"/>
                  </a:lnTo>
                  <a:lnTo>
                    <a:pt x="269" y="457"/>
                  </a:lnTo>
                  <a:lnTo>
                    <a:pt x="274" y="450"/>
                  </a:lnTo>
                  <a:lnTo>
                    <a:pt x="282" y="450"/>
                  </a:lnTo>
                  <a:lnTo>
                    <a:pt x="287" y="444"/>
                  </a:lnTo>
                  <a:lnTo>
                    <a:pt x="297" y="437"/>
                  </a:lnTo>
                  <a:lnTo>
                    <a:pt x="302" y="426"/>
                  </a:lnTo>
                  <a:lnTo>
                    <a:pt x="310" y="416"/>
                  </a:lnTo>
                  <a:lnTo>
                    <a:pt x="315" y="395"/>
                  </a:lnTo>
                  <a:lnTo>
                    <a:pt x="326" y="377"/>
                  </a:lnTo>
                  <a:lnTo>
                    <a:pt x="331" y="359"/>
                  </a:lnTo>
                  <a:lnTo>
                    <a:pt x="341" y="338"/>
                  </a:lnTo>
                  <a:lnTo>
                    <a:pt x="344" y="325"/>
                  </a:lnTo>
                  <a:lnTo>
                    <a:pt x="349" y="302"/>
                  </a:lnTo>
                  <a:lnTo>
                    <a:pt x="359" y="279"/>
                  </a:lnTo>
                  <a:lnTo>
                    <a:pt x="364" y="256"/>
                  </a:lnTo>
                  <a:lnTo>
                    <a:pt x="375" y="235"/>
                  </a:lnTo>
                  <a:lnTo>
                    <a:pt x="377" y="214"/>
                  </a:lnTo>
                  <a:lnTo>
                    <a:pt x="388" y="188"/>
                  </a:lnTo>
                  <a:lnTo>
                    <a:pt x="393" y="165"/>
                  </a:lnTo>
                  <a:lnTo>
                    <a:pt x="403" y="137"/>
                  </a:lnTo>
                  <a:lnTo>
                    <a:pt x="408" y="113"/>
                  </a:lnTo>
                  <a:lnTo>
                    <a:pt x="411" y="87"/>
                  </a:lnTo>
                  <a:lnTo>
                    <a:pt x="421" y="67"/>
                  </a:lnTo>
                  <a:lnTo>
                    <a:pt x="426" y="54"/>
                  </a:lnTo>
                  <a:lnTo>
                    <a:pt x="437" y="49"/>
                  </a:lnTo>
                  <a:lnTo>
                    <a:pt x="442" y="33"/>
                  </a:lnTo>
                  <a:lnTo>
                    <a:pt x="450" y="25"/>
                  </a:lnTo>
                  <a:lnTo>
                    <a:pt x="455" y="15"/>
                  </a:lnTo>
                  <a:lnTo>
                    <a:pt x="465" y="5"/>
                  </a:lnTo>
                  <a:lnTo>
                    <a:pt x="470" y="0"/>
                  </a:lnTo>
                  <a:lnTo>
                    <a:pt x="475" y="0"/>
                  </a:lnTo>
                  <a:lnTo>
                    <a:pt x="483" y="5"/>
                  </a:lnTo>
                  <a:lnTo>
                    <a:pt x="488" y="7"/>
                  </a:lnTo>
                  <a:lnTo>
                    <a:pt x="499" y="15"/>
                  </a:lnTo>
                  <a:lnTo>
                    <a:pt x="504" y="20"/>
                  </a:lnTo>
                  <a:lnTo>
                    <a:pt x="512" y="20"/>
                  </a:lnTo>
                  <a:lnTo>
                    <a:pt x="517" y="23"/>
                  </a:lnTo>
                  <a:lnTo>
                    <a:pt x="527" y="33"/>
                  </a:lnTo>
                  <a:lnTo>
                    <a:pt x="532" y="46"/>
                  </a:lnTo>
                  <a:lnTo>
                    <a:pt x="537" y="56"/>
                  </a:lnTo>
                  <a:lnTo>
                    <a:pt x="545" y="64"/>
                  </a:lnTo>
                  <a:lnTo>
                    <a:pt x="550" y="67"/>
                  </a:lnTo>
                  <a:lnTo>
                    <a:pt x="561" y="72"/>
                  </a:lnTo>
                  <a:lnTo>
                    <a:pt x="566" y="67"/>
                  </a:lnTo>
                  <a:lnTo>
                    <a:pt x="576" y="64"/>
                  </a:lnTo>
                  <a:lnTo>
                    <a:pt x="579" y="64"/>
                  </a:lnTo>
                  <a:lnTo>
                    <a:pt x="589" y="67"/>
                  </a:lnTo>
                  <a:lnTo>
                    <a:pt x="594" y="67"/>
                  </a:lnTo>
                  <a:lnTo>
                    <a:pt x="599" y="62"/>
                  </a:lnTo>
                  <a:lnTo>
                    <a:pt x="610" y="54"/>
                  </a:lnTo>
                  <a:lnTo>
                    <a:pt x="612" y="49"/>
                  </a:lnTo>
                  <a:lnTo>
                    <a:pt x="623" y="49"/>
                  </a:lnTo>
                  <a:lnTo>
                    <a:pt x="628" y="49"/>
                  </a:lnTo>
                  <a:lnTo>
                    <a:pt x="638" y="46"/>
                  </a:lnTo>
                  <a:lnTo>
                    <a:pt x="643" y="41"/>
                  </a:lnTo>
                  <a:lnTo>
                    <a:pt x="651" y="33"/>
                  </a:lnTo>
                  <a:lnTo>
                    <a:pt x="656" y="25"/>
                  </a:lnTo>
                  <a:lnTo>
                    <a:pt x="666" y="20"/>
                  </a:lnTo>
                  <a:lnTo>
                    <a:pt x="672" y="15"/>
                  </a:lnTo>
                  <a:lnTo>
                    <a:pt x="677" y="15"/>
                  </a:lnTo>
                  <a:lnTo>
                    <a:pt x="685" y="15"/>
                  </a:lnTo>
                  <a:lnTo>
                    <a:pt x="690" y="23"/>
                  </a:lnTo>
                  <a:lnTo>
                    <a:pt x="700" y="25"/>
                  </a:lnTo>
                  <a:lnTo>
                    <a:pt x="705" y="38"/>
                  </a:lnTo>
                  <a:lnTo>
                    <a:pt x="713" y="54"/>
                  </a:lnTo>
                  <a:lnTo>
                    <a:pt x="718" y="72"/>
                  </a:lnTo>
                  <a:lnTo>
                    <a:pt x="728" y="98"/>
                  </a:lnTo>
                  <a:lnTo>
                    <a:pt x="734" y="124"/>
                  </a:lnTo>
                  <a:lnTo>
                    <a:pt x="739" y="162"/>
                  </a:lnTo>
                  <a:lnTo>
                    <a:pt x="749" y="201"/>
                  </a:lnTo>
                  <a:lnTo>
                    <a:pt x="752" y="235"/>
                  </a:lnTo>
                  <a:lnTo>
                    <a:pt x="762" y="269"/>
                  </a:lnTo>
                  <a:lnTo>
                    <a:pt x="767" y="305"/>
                  </a:lnTo>
                  <a:lnTo>
                    <a:pt x="778" y="338"/>
                  </a:lnTo>
                  <a:lnTo>
                    <a:pt x="783" y="375"/>
                  </a:lnTo>
                  <a:lnTo>
                    <a:pt x="790" y="408"/>
                  </a:lnTo>
                  <a:lnTo>
                    <a:pt x="796" y="434"/>
                  </a:lnTo>
                  <a:lnTo>
                    <a:pt x="801" y="460"/>
                  </a:lnTo>
                  <a:lnTo>
                    <a:pt x="811" y="483"/>
                  </a:lnTo>
                  <a:lnTo>
                    <a:pt x="816" y="517"/>
                  </a:lnTo>
                  <a:lnTo>
                    <a:pt x="824" y="548"/>
                  </a:lnTo>
                  <a:lnTo>
                    <a:pt x="829" y="584"/>
                  </a:lnTo>
                  <a:lnTo>
                    <a:pt x="839" y="618"/>
                  </a:lnTo>
                  <a:lnTo>
                    <a:pt x="845" y="646"/>
                  </a:lnTo>
                  <a:lnTo>
                    <a:pt x="852" y="680"/>
                  </a:lnTo>
                  <a:lnTo>
                    <a:pt x="858" y="713"/>
                  </a:lnTo>
                  <a:lnTo>
                    <a:pt x="863" y="737"/>
                  </a:lnTo>
                  <a:lnTo>
                    <a:pt x="873" y="757"/>
                  </a:lnTo>
                  <a:lnTo>
                    <a:pt x="878" y="778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6" name="Freeform 52">
              <a:extLst>
                <a:ext uri="{FF2B5EF4-FFF2-40B4-BE49-F238E27FC236}">
                  <a16:creationId xmlns:a16="http://schemas.microsoft.com/office/drawing/2014/main" id="{54B0027A-16F2-424B-B855-180A676E7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2" y="3141"/>
              <a:ext cx="883" cy="776"/>
            </a:xfrm>
            <a:custGeom>
              <a:avLst/>
              <a:gdLst>
                <a:gd name="T0" fmla="*/ 13 w 883"/>
                <a:gd name="T1" fmla="*/ 776 h 776"/>
                <a:gd name="T2" fmla="*/ 39 w 883"/>
                <a:gd name="T3" fmla="*/ 753 h 776"/>
                <a:gd name="T4" fmla="*/ 57 w 883"/>
                <a:gd name="T5" fmla="*/ 717 h 776"/>
                <a:gd name="T6" fmla="*/ 75 w 883"/>
                <a:gd name="T7" fmla="*/ 676 h 776"/>
                <a:gd name="T8" fmla="*/ 101 w 883"/>
                <a:gd name="T9" fmla="*/ 621 h 776"/>
                <a:gd name="T10" fmla="*/ 119 w 883"/>
                <a:gd name="T11" fmla="*/ 577 h 776"/>
                <a:gd name="T12" fmla="*/ 140 w 883"/>
                <a:gd name="T13" fmla="*/ 513 h 776"/>
                <a:gd name="T14" fmla="*/ 163 w 883"/>
                <a:gd name="T15" fmla="*/ 414 h 776"/>
                <a:gd name="T16" fmla="*/ 181 w 883"/>
                <a:gd name="T17" fmla="*/ 332 h 776"/>
                <a:gd name="T18" fmla="*/ 202 w 883"/>
                <a:gd name="T19" fmla="*/ 300 h 776"/>
                <a:gd name="T20" fmla="*/ 225 w 883"/>
                <a:gd name="T21" fmla="*/ 275 h 776"/>
                <a:gd name="T22" fmla="*/ 243 w 883"/>
                <a:gd name="T23" fmla="*/ 259 h 776"/>
                <a:gd name="T24" fmla="*/ 264 w 883"/>
                <a:gd name="T25" fmla="*/ 267 h 776"/>
                <a:gd name="T26" fmla="*/ 287 w 883"/>
                <a:gd name="T27" fmla="*/ 272 h 776"/>
                <a:gd name="T28" fmla="*/ 307 w 883"/>
                <a:gd name="T29" fmla="*/ 259 h 776"/>
                <a:gd name="T30" fmla="*/ 326 w 883"/>
                <a:gd name="T31" fmla="*/ 282 h 776"/>
                <a:gd name="T32" fmla="*/ 349 w 883"/>
                <a:gd name="T33" fmla="*/ 324 h 776"/>
                <a:gd name="T34" fmla="*/ 369 w 883"/>
                <a:gd name="T35" fmla="*/ 344 h 776"/>
                <a:gd name="T36" fmla="*/ 388 w 883"/>
                <a:gd name="T37" fmla="*/ 357 h 776"/>
                <a:gd name="T38" fmla="*/ 413 w 883"/>
                <a:gd name="T39" fmla="*/ 391 h 776"/>
                <a:gd name="T40" fmla="*/ 431 w 883"/>
                <a:gd name="T41" fmla="*/ 422 h 776"/>
                <a:gd name="T42" fmla="*/ 450 w 883"/>
                <a:gd name="T43" fmla="*/ 469 h 776"/>
                <a:gd name="T44" fmla="*/ 475 w 883"/>
                <a:gd name="T45" fmla="*/ 559 h 776"/>
                <a:gd name="T46" fmla="*/ 493 w 883"/>
                <a:gd name="T47" fmla="*/ 626 h 776"/>
                <a:gd name="T48" fmla="*/ 514 w 883"/>
                <a:gd name="T49" fmla="*/ 663 h 776"/>
                <a:gd name="T50" fmla="*/ 537 w 883"/>
                <a:gd name="T51" fmla="*/ 720 h 776"/>
                <a:gd name="T52" fmla="*/ 555 w 883"/>
                <a:gd name="T53" fmla="*/ 766 h 776"/>
                <a:gd name="T54" fmla="*/ 576 w 883"/>
                <a:gd name="T55" fmla="*/ 766 h 776"/>
                <a:gd name="T56" fmla="*/ 599 w 883"/>
                <a:gd name="T57" fmla="*/ 740 h 776"/>
                <a:gd name="T58" fmla="*/ 617 w 883"/>
                <a:gd name="T59" fmla="*/ 694 h 776"/>
                <a:gd name="T60" fmla="*/ 638 w 883"/>
                <a:gd name="T61" fmla="*/ 588 h 776"/>
                <a:gd name="T62" fmla="*/ 661 w 883"/>
                <a:gd name="T63" fmla="*/ 482 h 776"/>
                <a:gd name="T64" fmla="*/ 682 w 883"/>
                <a:gd name="T65" fmla="*/ 396 h 776"/>
                <a:gd name="T66" fmla="*/ 700 w 883"/>
                <a:gd name="T67" fmla="*/ 275 h 776"/>
                <a:gd name="T68" fmla="*/ 723 w 883"/>
                <a:gd name="T69" fmla="*/ 174 h 776"/>
                <a:gd name="T70" fmla="*/ 744 w 883"/>
                <a:gd name="T71" fmla="*/ 91 h 776"/>
                <a:gd name="T72" fmla="*/ 762 w 883"/>
                <a:gd name="T73" fmla="*/ 44 h 776"/>
                <a:gd name="T74" fmla="*/ 788 w 883"/>
                <a:gd name="T75" fmla="*/ 3 h 776"/>
                <a:gd name="T76" fmla="*/ 806 w 883"/>
                <a:gd name="T77" fmla="*/ 8 h 776"/>
                <a:gd name="T78" fmla="*/ 829 w 883"/>
                <a:gd name="T79" fmla="*/ 16 h 776"/>
                <a:gd name="T80" fmla="*/ 850 w 883"/>
                <a:gd name="T81" fmla="*/ 60 h 776"/>
                <a:gd name="T82" fmla="*/ 868 w 883"/>
                <a:gd name="T83" fmla="*/ 125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3" h="776">
                  <a:moveTo>
                    <a:pt x="0" y="766"/>
                  </a:moveTo>
                  <a:lnTo>
                    <a:pt x="8" y="776"/>
                  </a:lnTo>
                  <a:lnTo>
                    <a:pt x="13" y="776"/>
                  </a:lnTo>
                  <a:lnTo>
                    <a:pt x="23" y="774"/>
                  </a:lnTo>
                  <a:lnTo>
                    <a:pt x="29" y="766"/>
                  </a:lnTo>
                  <a:lnTo>
                    <a:pt x="39" y="753"/>
                  </a:lnTo>
                  <a:lnTo>
                    <a:pt x="42" y="743"/>
                  </a:lnTo>
                  <a:lnTo>
                    <a:pt x="47" y="732"/>
                  </a:lnTo>
                  <a:lnTo>
                    <a:pt x="57" y="717"/>
                  </a:lnTo>
                  <a:lnTo>
                    <a:pt x="62" y="701"/>
                  </a:lnTo>
                  <a:lnTo>
                    <a:pt x="73" y="691"/>
                  </a:lnTo>
                  <a:lnTo>
                    <a:pt x="75" y="676"/>
                  </a:lnTo>
                  <a:lnTo>
                    <a:pt x="85" y="660"/>
                  </a:lnTo>
                  <a:lnTo>
                    <a:pt x="91" y="642"/>
                  </a:lnTo>
                  <a:lnTo>
                    <a:pt x="101" y="621"/>
                  </a:lnTo>
                  <a:lnTo>
                    <a:pt x="106" y="611"/>
                  </a:lnTo>
                  <a:lnTo>
                    <a:pt x="114" y="593"/>
                  </a:lnTo>
                  <a:lnTo>
                    <a:pt x="119" y="577"/>
                  </a:lnTo>
                  <a:lnTo>
                    <a:pt x="124" y="559"/>
                  </a:lnTo>
                  <a:lnTo>
                    <a:pt x="134" y="536"/>
                  </a:lnTo>
                  <a:lnTo>
                    <a:pt x="140" y="513"/>
                  </a:lnTo>
                  <a:lnTo>
                    <a:pt x="147" y="482"/>
                  </a:lnTo>
                  <a:lnTo>
                    <a:pt x="153" y="448"/>
                  </a:lnTo>
                  <a:lnTo>
                    <a:pt x="163" y="414"/>
                  </a:lnTo>
                  <a:lnTo>
                    <a:pt x="168" y="386"/>
                  </a:lnTo>
                  <a:lnTo>
                    <a:pt x="176" y="357"/>
                  </a:lnTo>
                  <a:lnTo>
                    <a:pt x="181" y="332"/>
                  </a:lnTo>
                  <a:lnTo>
                    <a:pt x="186" y="316"/>
                  </a:lnTo>
                  <a:lnTo>
                    <a:pt x="196" y="306"/>
                  </a:lnTo>
                  <a:lnTo>
                    <a:pt x="202" y="300"/>
                  </a:lnTo>
                  <a:lnTo>
                    <a:pt x="209" y="295"/>
                  </a:lnTo>
                  <a:lnTo>
                    <a:pt x="215" y="288"/>
                  </a:lnTo>
                  <a:lnTo>
                    <a:pt x="225" y="275"/>
                  </a:lnTo>
                  <a:lnTo>
                    <a:pt x="230" y="272"/>
                  </a:lnTo>
                  <a:lnTo>
                    <a:pt x="240" y="259"/>
                  </a:lnTo>
                  <a:lnTo>
                    <a:pt x="243" y="259"/>
                  </a:lnTo>
                  <a:lnTo>
                    <a:pt x="248" y="257"/>
                  </a:lnTo>
                  <a:lnTo>
                    <a:pt x="258" y="259"/>
                  </a:lnTo>
                  <a:lnTo>
                    <a:pt x="264" y="267"/>
                  </a:lnTo>
                  <a:lnTo>
                    <a:pt x="274" y="280"/>
                  </a:lnTo>
                  <a:lnTo>
                    <a:pt x="277" y="275"/>
                  </a:lnTo>
                  <a:lnTo>
                    <a:pt x="287" y="272"/>
                  </a:lnTo>
                  <a:lnTo>
                    <a:pt x="292" y="259"/>
                  </a:lnTo>
                  <a:lnTo>
                    <a:pt x="302" y="259"/>
                  </a:lnTo>
                  <a:lnTo>
                    <a:pt x="307" y="259"/>
                  </a:lnTo>
                  <a:lnTo>
                    <a:pt x="313" y="259"/>
                  </a:lnTo>
                  <a:lnTo>
                    <a:pt x="320" y="267"/>
                  </a:lnTo>
                  <a:lnTo>
                    <a:pt x="326" y="282"/>
                  </a:lnTo>
                  <a:lnTo>
                    <a:pt x="336" y="298"/>
                  </a:lnTo>
                  <a:lnTo>
                    <a:pt x="341" y="313"/>
                  </a:lnTo>
                  <a:lnTo>
                    <a:pt x="349" y="324"/>
                  </a:lnTo>
                  <a:lnTo>
                    <a:pt x="354" y="332"/>
                  </a:lnTo>
                  <a:lnTo>
                    <a:pt x="364" y="339"/>
                  </a:lnTo>
                  <a:lnTo>
                    <a:pt x="369" y="344"/>
                  </a:lnTo>
                  <a:lnTo>
                    <a:pt x="375" y="344"/>
                  </a:lnTo>
                  <a:lnTo>
                    <a:pt x="382" y="347"/>
                  </a:lnTo>
                  <a:lnTo>
                    <a:pt x="388" y="357"/>
                  </a:lnTo>
                  <a:lnTo>
                    <a:pt x="398" y="370"/>
                  </a:lnTo>
                  <a:lnTo>
                    <a:pt x="403" y="381"/>
                  </a:lnTo>
                  <a:lnTo>
                    <a:pt x="413" y="391"/>
                  </a:lnTo>
                  <a:lnTo>
                    <a:pt x="416" y="399"/>
                  </a:lnTo>
                  <a:lnTo>
                    <a:pt x="426" y="412"/>
                  </a:lnTo>
                  <a:lnTo>
                    <a:pt x="431" y="422"/>
                  </a:lnTo>
                  <a:lnTo>
                    <a:pt x="437" y="430"/>
                  </a:lnTo>
                  <a:lnTo>
                    <a:pt x="447" y="445"/>
                  </a:lnTo>
                  <a:lnTo>
                    <a:pt x="450" y="469"/>
                  </a:lnTo>
                  <a:lnTo>
                    <a:pt x="460" y="497"/>
                  </a:lnTo>
                  <a:lnTo>
                    <a:pt x="465" y="528"/>
                  </a:lnTo>
                  <a:lnTo>
                    <a:pt x="475" y="559"/>
                  </a:lnTo>
                  <a:lnTo>
                    <a:pt x="480" y="585"/>
                  </a:lnTo>
                  <a:lnTo>
                    <a:pt x="488" y="611"/>
                  </a:lnTo>
                  <a:lnTo>
                    <a:pt x="493" y="626"/>
                  </a:lnTo>
                  <a:lnTo>
                    <a:pt x="504" y="637"/>
                  </a:lnTo>
                  <a:lnTo>
                    <a:pt x="509" y="650"/>
                  </a:lnTo>
                  <a:lnTo>
                    <a:pt x="514" y="663"/>
                  </a:lnTo>
                  <a:lnTo>
                    <a:pt x="522" y="686"/>
                  </a:lnTo>
                  <a:lnTo>
                    <a:pt x="527" y="709"/>
                  </a:lnTo>
                  <a:lnTo>
                    <a:pt x="537" y="720"/>
                  </a:lnTo>
                  <a:lnTo>
                    <a:pt x="542" y="740"/>
                  </a:lnTo>
                  <a:lnTo>
                    <a:pt x="550" y="753"/>
                  </a:lnTo>
                  <a:lnTo>
                    <a:pt x="555" y="766"/>
                  </a:lnTo>
                  <a:lnTo>
                    <a:pt x="566" y="774"/>
                  </a:lnTo>
                  <a:lnTo>
                    <a:pt x="571" y="774"/>
                  </a:lnTo>
                  <a:lnTo>
                    <a:pt x="576" y="766"/>
                  </a:lnTo>
                  <a:lnTo>
                    <a:pt x="584" y="753"/>
                  </a:lnTo>
                  <a:lnTo>
                    <a:pt x="589" y="751"/>
                  </a:lnTo>
                  <a:lnTo>
                    <a:pt x="599" y="740"/>
                  </a:lnTo>
                  <a:lnTo>
                    <a:pt x="604" y="727"/>
                  </a:lnTo>
                  <a:lnTo>
                    <a:pt x="615" y="717"/>
                  </a:lnTo>
                  <a:lnTo>
                    <a:pt x="617" y="694"/>
                  </a:lnTo>
                  <a:lnTo>
                    <a:pt x="628" y="663"/>
                  </a:lnTo>
                  <a:lnTo>
                    <a:pt x="633" y="626"/>
                  </a:lnTo>
                  <a:lnTo>
                    <a:pt x="638" y="588"/>
                  </a:lnTo>
                  <a:lnTo>
                    <a:pt x="648" y="554"/>
                  </a:lnTo>
                  <a:lnTo>
                    <a:pt x="653" y="518"/>
                  </a:lnTo>
                  <a:lnTo>
                    <a:pt x="661" y="482"/>
                  </a:lnTo>
                  <a:lnTo>
                    <a:pt x="666" y="453"/>
                  </a:lnTo>
                  <a:lnTo>
                    <a:pt x="677" y="427"/>
                  </a:lnTo>
                  <a:lnTo>
                    <a:pt x="682" y="396"/>
                  </a:lnTo>
                  <a:lnTo>
                    <a:pt x="690" y="357"/>
                  </a:lnTo>
                  <a:lnTo>
                    <a:pt x="695" y="316"/>
                  </a:lnTo>
                  <a:lnTo>
                    <a:pt x="700" y="275"/>
                  </a:lnTo>
                  <a:lnTo>
                    <a:pt x="710" y="241"/>
                  </a:lnTo>
                  <a:lnTo>
                    <a:pt x="715" y="207"/>
                  </a:lnTo>
                  <a:lnTo>
                    <a:pt x="723" y="174"/>
                  </a:lnTo>
                  <a:lnTo>
                    <a:pt x="728" y="143"/>
                  </a:lnTo>
                  <a:lnTo>
                    <a:pt x="739" y="117"/>
                  </a:lnTo>
                  <a:lnTo>
                    <a:pt x="744" y="91"/>
                  </a:lnTo>
                  <a:lnTo>
                    <a:pt x="754" y="75"/>
                  </a:lnTo>
                  <a:lnTo>
                    <a:pt x="757" y="60"/>
                  </a:lnTo>
                  <a:lnTo>
                    <a:pt x="762" y="44"/>
                  </a:lnTo>
                  <a:lnTo>
                    <a:pt x="772" y="26"/>
                  </a:lnTo>
                  <a:lnTo>
                    <a:pt x="777" y="16"/>
                  </a:lnTo>
                  <a:lnTo>
                    <a:pt x="788" y="3"/>
                  </a:lnTo>
                  <a:lnTo>
                    <a:pt x="790" y="0"/>
                  </a:lnTo>
                  <a:lnTo>
                    <a:pt x="801" y="0"/>
                  </a:lnTo>
                  <a:lnTo>
                    <a:pt x="806" y="8"/>
                  </a:lnTo>
                  <a:lnTo>
                    <a:pt x="816" y="11"/>
                  </a:lnTo>
                  <a:lnTo>
                    <a:pt x="821" y="8"/>
                  </a:lnTo>
                  <a:lnTo>
                    <a:pt x="829" y="16"/>
                  </a:lnTo>
                  <a:lnTo>
                    <a:pt x="834" y="29"/>
                  </a:lnTo>
                  <a:lnTo>
                    <a:pt x="839" y="44"/>
                  </a:lnTo>
                  <a:lnTo>
                    <a:pt x="850" y="60"/>
                  </a:lnTo>
                  <a:lnTo>
                    <a:pt x="855" y="83"/>
                  </a:lnTo>
                  <a:lnTo>
                    <a:pt x="863" y="106"/>
                  </a:lnTo>
                  <a:lnTo>
                    <a:pt x="868" y="125"/>
                  </a:lnTo>
                  <a:lnTo>
                    <a:pt x="878" y="148"/>
                  </a:lnTo>
                  <a:lnTo>
                    <a:pt x="883" y="169"/>
                  </a:lnTo>
                </a:path>
              </a:pathLst>
            </a:custGeom>
            <a:noFill/>
            <a:ln w="23813" cap="rnd">
              <a:solidFill>
                <a:srgbClr val="FF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7" name="Freeform 53">
              <a:extLst>
                <a:ext uri="{FF2B5EF4-FFF2-40B4-BE49-F238E27FC236}">
                  <a16:creationId xmlns:a16="http://schemas.microsoft.com/office/drawing/2014/main" id="{0AE1E66C-B999-468D-9B74-FDE079FB3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8" y="3051"/>
              <a:ext cx="877" cy="905"/>
            </a:xfrm>
            <a:custGeom>
              <a:avLst/>
              <a:gdLst>
                <a:gd name="T0" fmla="*/ 12 w 877"/>
                <a:gd name="T1" fmla="*/ 877 h 905"/>
                <a:gd name="T2" fmla="*/ 33 w 877"/>
                <a:gd name="T3" fmla="*/ 838 h 905"/>
                <a:gd name="T4" fmla="*/ 51 w 877"/>
                <a:gd name="T5" fmla="*/ 822 h 905"/>
                <a:gd name="T6" fmla="*/ 77 w 877"/>
                <a:gd name="T7" fmla="*/ 830 h 905"/>
                <a:gd name="T8" fmla="*/ 95 w 877"/>
                <a:gd name="T9" fmla="*/ 830 h 905"/>
                <a:gd name="T10" fmla="*/ 113 w 877"/>
                <a:gd name="T11" fmla="*/ 822 h 905"/>
                <a:gd name="T12" fmla="*/ 139 w 877"/>
                <a:gd name="T13" fmla="*/ 802 h 905"/>
                <a:gd name="T14" fmla="*/ 157 w 877"/>
                <a:gd name="T15" fmla="*/ 773 h 905"/>
                <a:gd name="T16" fmla="*/ 178 w 877"/>
                <a:gd name="T17" fmla="*/ 740 h 905"/>
                <a:gd name="T18" fmla="*/ 201 w 877"/>
                <a:gd name="T19" fmla="*/ 693 h 905"/>
                <a:gd name="T20" fmla="*/ 219 w 877"/>
                <a:gd name="T21" fmla="*/ 657 h 905"/>
                <a:gd name="T22" fmla="*/ 240 w 877"/>
                <a:gd name="T23" fmla="*/ 616 h 905"/>
                <a:gd name="T24" fmla="*/ 263 w 877"/>
                <a:gd name="T25" fmla="*/ 587 h 905"/>
                <a:gd name="T26" fmla="*/ 281 w 877"/>
                <a:gd name="T27" fmla="*/ 572 h 905"/>
                <a:gd name="T28" fmla="*/ 302 w 877"/>
                <a:gd name="T29" fmla="*/ 548 h 905"/>
                <a:gd name="T30" fmla="*/ 325 w 877"/>
                <a:gd name="T31" fmla="*/ 504 h 905"/>
                <a:gd name="T32" fmla="*/ 346 w 877"/>
                <a:gd name="T33" fmla="*/ 486 h 905"/>
                <a:gd name="T34" fmla="*/ 364 w 877"/>
                <a:gd name="T35" fmla="*/ 450 h 905"/>
                <a:gd name="T36" fmla="*/ 387 w 877"/>
                <a:gd name="T37" fmla="*/ 419 h 905"/>
                <a:gd name="T38" fmla="*/ 408 w 877"/>
                <a:gd name="T39" fmla="*/ 367 h 905"/>
                <a:gd name="T40" fmla="*/ 426 w 877"/>
                <a:gd name="T41" fmla="*/ 282 h 905"/>
                <a:gd name="T42" fmla="*/ 449 w 877"/>
                <a:gd name="T43" fmla="*/ 207 h 905"/>
                <a:gd name="T44" fmla="*/ 469 w 877"/>
                <a:gd name="T45" fmla="*/ 189 h 905"/>
                <a:gd name="T46" fmla="*/ 488 w 877"/>
                <a:gd name="T47" fmla="*/ 189 h 905"/>
                <a:gd name="T48" fmla="*/ 513 w 877"/>
                <a:gd name="T49" fmla="*/ 173 h 905"/>
                <a:gd name="T50" fmla="*/ 531 w 877"/>
                <a:gd name="T51" fmla="*/ 165 h 905"/>
                <a:gd name="T52" fmla="*/ 550 w 877"/>
                <a:gd name="T53" fmla="*/ 142 h 905"/>
                <a:gd name="T54" fmla="*/ 575 w 877"/>
                <a:gd name="T55" fmla="*/ 137 h 905"/>
                <a:gd name="T56" fmla="*/ 593 w 877"/>
                <a:gd name="T57" fmla="*/ 171 h 905"/>
                <a:gd name="T58" fmla="*/ 614 w 877"/>
                <a:gd name="T59" fmla="*/ 194 h 905"/>
                <a:gd name="T60" fmla="*/ 637 w 877"/>
                <a:gd name="T61" fmla="*/ 171 h 905"/>
                <a:gd name="T62" fmla="*/ 655 w 877"/>
                <a:gd name="T63" fmla="*/ 114 h 905"/>
                <a:gd name="T64" fmla="*/ 676 w 877"/>
                <a:gd name="T65" fmla="*/ 65 h 905"/>
                <a:gd name="T66" fmla="*/ 699 w 877"/>
                <a:gd name="T67" fmla="*/ 26 h 905"/>
                <a:gd name="T68" fmla="*/ 720 w 877"/>
                <a:gd name="T69" fmla="*/ 5 h 905"/>
                <a:gd name="T70" fmla="*/ 738 w 877"/>
                <a:gd name="T71" fmla="*/ 8 h 905"/>
                <a:gd name="T72" fmla="*/ 761 w 877"/>
                <a:gd name="T73" fmla="*/ 26 h 905"/>
                <a:gd name="T74" fmla="*/ 782 w 877"/>
                <a:gd name="T75" fmla="*/ 52 h 905"/>
                <a:gd name="T76" fmla="*/ 800 w 877"/>
                <a:gd name="T77" fmla="*/ 116 h 905"/>
                <a:gd name="T78" fmla="*/ 823 w 877"/>
                <a:gd name="T79" fmla="*/ 225 h 905"/>
                <a:gd name="T80" fmla="*/ 844 w 877"/>
                <a:gd name="T81" fmla="*/ 359 h 905"/>
                <a:gd name="T82" fmla="*/ 862 w 877"/>
                <a:gd name="T83" fmla="*/ 504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77" h="905">
                  <a:moveTo>
                    <a:pt x="0" y="905"/>
                  </a:moveTo>
                  <a:lnTo>
                    <a:pt x="5" y="890"/>
                  </a:lnTo>
                  <a:lnTo>
                    <a:pt x="12" y="877"/>
                  </a:lnTo>
                  <a:lnTo>
                    <a:pt x="18" y="866"/>
                  </a:lnTo>
                  <a:lnTo>
                    <a:pt x="23" y="853"/>
                  </a:lnTo>
                  <a:lnTo>
                    <a:pt x="33" y="838"/>
                  </a:lnTo>
                  <a:lnTo>
                    <a:pt x="38" y="822"/>
                  </a:lnTo>
                  <a:lnTo>
                    <a:pt x="46" y="817"/>
                  </a:lnTo>
                  <a:lnTo>
                    <a:pt x="51" y="822"/>
                  </a:lnTo>
                  <a:lnTo>
                    <a:pt x="62" y="825"/>
                  </a:lnTo>
                  <a:lnTo>
                    <a:pt x="67" y="830"/>
                  </a:lnTo>
                  <a:lnTo>
                    <a:pt x="77" y="830"/>
                  </a:lnTo>
                  <a:lnTo>
                    <a:pt x="80" y="830"/>
                  </a:lnTo>
                  <a:lnTo>
                    <a:pt x="85" y="830"/>
                  </a:lnTo>
                  <a:lnTo>
                    <a:pt x="95" y="830"/>
                  </a:lnTo>
                  <a:lnTo>
                    <a:pt x="100" y="825"/>
                  </a:lnTo>
                  <a:lnTo>
                    <a:pt x="111" y="825"/>
                  </a:lnTo>
                  <a:lnTo>
                    <a:pt x="113" y="822"/>
                  </a:lnTo>
                  <a:lnTo>
                    <a:pt x="123" y="810"/>
                  </a:lnTo>
                  <a:lnTo>
                    <a:pt x="129" y="804"/>
                  </a:lnTo>
                  <a:lnTo>
                    <a:pt x="139" y="802"/>
                  </a:lnTo>
                  <a:lnTo>
                    <a:pt x="144" y="794"/>
                  </a:lnTo>
                  <a:lnTo>
                    <a:pt x="147" y="786"/>
                  </a:lnTo>
                  <a:lnTo>
                    <a:pt x="157" y="773"/>
                  </a:lnTo>
                  <a:lnTo>
                    <a:pt x="162" y="760"/>
                  </a:lnTo>
                  <a:lnTo>
                    <a:pt x="173" y="750"/>
                  </a:lnTo>
                  <a:lnTo>
                    <a:pt x="178" y="740"/>
                  </a:lnTo>
                  <a:lnTo>
                    <a:pt x="185" y="724"/>
                  </a:lnTo>
                  <a:lnTo>
                    <a:pt x="191" y="714"/>
                  </a:lnTo>
                  <a:lnTo>
                    <a:pt x="201" y="693"/>
                  </a:lnTo>
                  <a:lnTo>
                    <a:pt x="206" y="680"/>
                  </a:lnTo>
                  <a:lnTo>
                    <a:pt x="211" y="672"/>
                  </a:lnTo>
                  <a:lnTo>
                    <a:pt x="219" y="657"/>
                  </a:lnTo>
                  <a:lnTo>
                    <a:pt x="224" y="636"/>
                  </a:lnTo>
                  <a:lnTo>
                    <a:pt x="235" y="623"/>
                  </a:lnTo>
                  <a:lnTo>
                    <a:pt x="240" y="616"/>
                  </a:lnTo>
                  <a:lnTo>
                    <a:pt x="247" y="608"/>
                  </a:lnTo>
                  <a:lnTo>
                    <a:pt x="253" y="600"/>
                  </a:lnTo>
                  <a:lnTo>
                    <a:pt x="263" y="587"/>
                  </a:lnTo>
                  <a:lnTo>
                    <a:pt x="268" y="584"/>
                  </a:lnTo>
                  <a:lnTo>
                    <a:pt x="273" y="584"/>
                  </a:lnTo>
                  <a:lnTo>
                    <a:pt x="281" y="572"/>
                  </a:lnTo>
                  <a:lnTo>
                    <a:pt x="286" y="564"/>
                  </a:lnTo>
                  <a:lnTo>
                    <a:pt x="296" y="556"/>
                  </a:lnTo>
                  <a:lnTo>
                    <a:pt x="302" y="548"/>
                  </a:lnTo>
                  <a:lnTo>
                    <a:pt x="312" y="528"/>
                  </a:lnTo>
                  <a:lnTo>
                    <a:pt x="315" y="512"/>
                  </a:lnTo>
                  <a:lnTo>
                    <a:pt x="325" y="504"/>
                  </a:lnTo>
                  <a:lnTo>
                    <a:pt x="330" y="499"/>
                  </a:lnTo>
                  <a:lnTo>
                    <a:pt x="340" y="497"/>
                  </a:lnTo>
                  <a:lnTo>
                    <a:pt x="346" y="486"/>
                  </a:lnTo>
                  <a:lnTo>
                    <a:pt x="348" y="471"/>
                  </a:lnTo>
                  <a:lnTo>
                    <a:pt x="358" y="463"/>
                  </a:lnTo>
                  <a:lnTo>
                    <a:pt x="364" y="450"/>
                  </a:lnTo>
                  <a:lnTo>
                    <a:pt x="374" y="447"/>
                  </a:lnTo>
                  <a:lnTo>
                    <a:pt x="379" y="440"/>
                  </a:lnTo>
                  <a:lnTo>
                    <a:pt x="387" y="419"/>
                  </a:lnTo>
                  <a:lnTo>
                    <a:pt x="392" y="403"/>
                  </a:lnTo>
                  <a:lnTo>
                    <a:pt x="402" y="390"/>
                  </a:lnTo>
                  <a:lnTo>
                    <a:pt x="408" y="367"/>
                  </a:lnTo>
                  <a:lnTo>
                    <a:pt x="413" y="334"/>
                  </a:lnTo>
                  <a:lnTo>
                    <a:pt x="420" y="305"/>
                  </a:lnTo>
                  <a:lnTo>
                    <a:pt x="426" y="282"/>
                  </a:lnTo>
                  <a:lnTo>
                    <a:pt x="436" y="259"/>
                  </a:lnTo>
                  <a:lnTo>
                    <a:pt x="441" y="233"/>
                  </a:lnTo>
                  <a:lnTo>
                    <a:pt x="449" y="207"/>
                  </a:lnTo>
                  <a:lnTo>
                    <a:pt x="454" y="196"/>
                  </a:lnTo>
                  <a:lnTo>
                    <a:pt x="464" y="189"/>
                  </a:lnTo>
                  <a:lnTo>
                    <a:pt x="469" y="189"/>
                  </a:lnTo>
                  <a:lnTo>
                    <a:pt x="475" y="186"/>
                  </a:lnTo>
                  <a:lnTo>
                    <a:pt x="482" y="189"/>
                  </a:lnTo>
                  <a:lnTo>
                    <a:pt x="488" y="189"/>
                  </a:lnTo>
                  <a:lnTo>
                    <a:pt x="498" y="186"/>
                  </a:lnTo>
                  <a:lnTo>
                    <a:pt x="503" y="181"/>
                  </a:lnTo>
                  <a:lnTo>
                    <a:pt x="513" y="173"/>
                  </a:lnTo>
                  <a:lnTo>
                    <a:pt x="516" y="171"/>
                  </a:lnTo>
                  <a:lnTo>
                    <a:pt x="526" y="171"/>
                  </a:lnTo>
                  <a:lnTo>
                    <a:pt x="531" y="165"/>
                  </a:lnTo>
                  <a:lnTo>
                    <a:pt x="537" y="160"/>
                  </a:lnTo>
                  <a:lnTo>
                    <a:pt x="547" y="150"/>
                  </a:lnTo>
                  <a:lnTo>
                    <a:pt x="550" y="142"/>
                  </a:lnTo>
                  <a:lnTo>
                    <a:pt x="560" y="142"/>
                  </a:lnTo>
                  <a:lnTo>
                    <a:pt x="565" y="134"/>
                  </a:lnTo>
                  <a:lnTo>
                    <a:pt x="575" y="137"/>
                  </a:lnTo>
                  <a:lnTo>
                    <a:pt x="581" y="145"/>
                  </a:lnTo>
                  <a:lnTo>
                    <a:pt x="588" y="160"/>
                  </a:lnTo>
                  <a:lnTo>
                    <a:pt x="593" y="171"/>
                  </a:lnTo>
                  <a:lnTo>
                    <a:pt x="599" y="178"/>
                  </a:lnTo>
                  <a:lnTo>
                    <a:pt x="609" y="186"/>
                  </a:lnTo>
                  <a:lnTo>
                    <a:pt x="614" y="194"/>
                  </a:lnTo>
                  <a:lnTo>
                    <a:pt x="622" y="194"/>
                  </a:lnTo>
                  <a:lnTo>
                    <a:pt x="627" y="186"/>
                  </a:lnTo>
                  <a:lnTo>
                    <a:pt x="637" y="171"/>
                  </a:lnTo>
                  <a:lnTo>
                    <a:pt x="642" y="150"/>
                  </a:lnTo>
                  <a:lnTo>
                    <a:pt x="653" y="134"/>
                  </a:lnTo>
                  <a:lnTo>
                    <a:pt x="655" y="114"/>
                  </a:lnTo>
                  <a:lnTo>
                    <a:pt x="666" y="98"/>
                  </a:lnTo>
                  <a:lnTo>
                    <a:pt x="671" y="80"/>
                  </a:lnTo>
                  <a:lnTo>
                    <a:pt x="676" y="65"/>
                  </a:lnTo>
                  <a:lnTo>
                    <a:pt x="686" y="44"/>
                  </a:lnTo>
                  <a:lnTo>
                    <a:pt x="689" y="28"/>
                  </a:lnTo>
                  <a:lnTo>
                    <a:pt x="699" y="26"/>
                  </a:lnTo>
                  <a:lnTo>
                    <a:pt x="704" y="15"/>
                  </a:lnTo>
                  <a:lnTo>
                    <a:pt x="715" y="8"/>
                  </a:lnTo>
                  <a:lnTo>
                    <a:pt x="720" y="5"/>
                  </a:lnTo>
                  <a:lnTo>
                    <a:pt x="728" y="5"/>
                  </a:lnTo>
                  <a:lnTo>
                    <a:pt x="733" y="0"/>
                  </a:lnTo>
                  <a:lnTo>
                    <a:pt x="738" y="8"/>
                  </a:lnTo>
                  <a:lnTo>
                    <a:pt x="748" y="15"/>
                  </a:lnTo>
                  <a:lnTo>
                    <a:pt x="754" y="26"/>
                  </a:lnTo>
                  <a:lnTo>
                    <a:pt x="761" y="26"/>
                  </a:lnTo>
                  <a:lnTo>
                    <a:pt x="766" y="36"/>
                  </a:lnTo>
                  <a:lnTo>
                    <a:pt x="777" y="44"/>
                  </a:lnTo>
                  <a:lnTo>
                    <a:pt x="782" y="52"/>
                  </a:lnTo>
                  <a:lnTo>
                    <a:pt x="790" y="70"/>
                  </a:lnTo>
                  <a:lnTo>
                    <a:pt x="795" y="85"/>
                  </a:lnTo>
                  <a:lnTo>
                    <a:pt x="800" y="116"/>
                  </a:lnTo>
                  <a:lnTo>
                    <a:pt x="810" y="150"/>
                  </a:lnTo>
                  <a:lnTo>
                    <a:pt x="815" y="189"/>
                  </a:lnTo>
                  <a:lnTo>
                    <a:pt x="823" y="225"/>
                  </a:lnTo>
                  <a:lnTo>
                    <a:pt x="828" y="274"/>
                  </a:lnTo>
                  <a:lnTo>
                    <a:pt x="839" y="315"/>
                  </a:lnTo>
                  <a:lnTo>
                    <a:pt x="844" y="359"/>
                  </a:lnTo>
                  <a:lnTo>
                    <a:pt x="854" y="406"/>
                  </a:lnTo>
                  <a:lnTo>
                    <a:pt x="857" y="460"/>
                  </a:lnTo>
                  <a:lnTo>
                    <a:pt x="862" y="504"/>
                  </a:lnTo>
                  <a:lnTo>
                    <a:pt x="872" y="541"/>
                  </a:lnTo>
                  <a:lnTo>
                    <a:pt x="877" y="577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8" name="Freeform 54">
              <a:extLst>
                <a:ext uri="{FF2B5EF4-FFF2-40B4-BE49-F238E27FC236}">
                  <a16:creationId xmlns:a16="http://schemas.microsoft.com/office/drawing/2014/main" id="{E9B90609-E32B-4A86-8B52-5F537CDBC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5" y="3085"/>
              <a:ext cx="884" cy="796"/>
            </a:xfrm>
            <a:custGeom>
              <a:avLst/>
              <a:gdLst>
                <a:gd name="T0" fmla="*/ 13 w 884"/>
                <a:gd name="T1" fmla="*/ 610 h 796"/>
                <a:gd name="T2" fmla="*/ 39 w 884"/>
                <a:gd name="T3" fmla="*/ 690 h 796"/>
                <a:gd name="T4" fmla="*/ 57 w 884"/>
                <a:gd name="T5" fmla="*/ 703 h 796"/>
                <a:gd name="T6" fmla="*/ 78 w 884"/>
                <a:gd name="T7" fmla="*/ 711 h 796"/>
                <a:gd name="T8" fmla="*/ 101 w 884"/>
                <a:gd name="T9" fmla="*/ 682 h 796"/>
                <a:gd name="T10" fmla="*/ 119 w 884"/>
                <a:gd name="T11" fmla="*/ 607 h 796"/>
                <a:gd name="T12" fmla="*/ 140 w 884"/>
                <a:gd name="T13" fmla="*/ 522 h 796"/>
                <a:gd name="T14" fmla="*/ 163 w 884"/>
                <a:gd name="T15" fmla="*/ 437 h 796"/>
                <a:gd name="T16" fmla="*/ 181 w 884"/>
                <a:gd name="T17" fmla="*/ 393 h 796"/>
                <a:gd name="T18" fmla="*/ 202 w 884"/>
                <a:gd name="T19" fmla="*/ 354 h 796"/>
                <a:gd name="T20" fmla="*/ 225 w 884"/>
                <a:gd name="T21" fmla="*/ 362 h 796"/>
                <a:gd name="T22" fmla="*/ 246 w 884"/>
                <a:gd name="T23" fmla="*/ 349 h 796"/>
                <a:gd name="T24" fmla="*/ 264 w 884"/>
                <a:gd name="T25" fmla="*/ 356 h 796"/>
                <a:gd name="T26" fmla="*/ 287 w 884"/>
                <a:gd name="T27" fmla="*/ 369 h 796"/>
                <a:gd name="T28" fmla="*/ 308 w 884"/>
                <a:gd name="T29" fmla="*/ 406 h 796"/>
                <a:gd name="T30" fmla="*/ 326 w 884"/>
                <a:gd name="T31" fmla="*/ 434 h 796"/>
                <a:gd name="T32" fmla="*/ 352 w 884"/>
                <a:gd name="T33" fmla="*/ 429 h 796"/>
                <a:gd name="T34" fmla="*/ 370 w 884"/>
                <a:gd name="T35" fmla="*/ 437 h 796"/>
                <a:gd name="T36" fmla="*/ 388 w 884"/>
                <a:gd name="T37" fmla="*/ 434 h 796"/>
                <a:gd name="T38" fmla="*/ 414 w 884"/>
                <a:gd name="T39" fmla="*/ 457 h 796"/>
                <a:gd name="T40" fmla="*/ 432 w 884"/>
                <a:gd name="T41" fmla="*/ 530 h 796"/>
                <a:gd name="T42" fmla="*/ 452 w 884"/>
                <a:gd name="T43" fmla="*/ 602 h 796"/>
                <a:gd name="T44" fmla="*/ 476 w 884"/>
                <a:gd name="T45" fmla="*/ 646 h 796"/>
                <a:gd name="T46" fmla="*/ 494 w 884"/>
                <a:gd name="T47" fmla="*/ 682 h 796"/>
                <a:gd name="T48" fmla="*/ 514 w 884"/>
                <a:gd name="T49" fmla="*/ 734 h 796"/>
                <a:gd name="T50" fmla="*/ 538 w 884"/>
                <a:gd name="T51" fmla="*/ 776 h 796"/>
                <a:gd name="T52" fmla="*/ 556 w 884"/>
                <a:gd name="T53" fmla="*/ 791 h 796"/>
                <a:gd name="T54" fmla="*/ 576 w 884"/>
                <a:gd name="T55" fmla="*/ 791 h 796"/>
                <a:gd name="T56" fmla="*/ 600 w 884"/>
                <a:gd name="T57" fmla="*/ 732 h 796"/>
                <a:gd name="T58" fmla="*/ 620 w 884"/>
                <a:gd name="T59" fmla="*/ 680 h 796"/>
                <a:gd name="T60" fmla="*/ 638 w 884"/>
                <a:gd name="T61" fmla="*/ 646 h 796"/>
                <a:gd name="T62" fmla="*/ 661 w 884"/>
                <a:gd name="T63" fmla="*/ 615 h 796"/>
                <a:gd name="T64" fmla="*/ 682 w 884"/>
                <a:gd name="T65" fmla="*/ 571 h 796"/>
                <a:gd name="T66" fmla="*/ 700 w 884"/>
                <a:gd name="T67" fmla="*/ 473 h 796"/>
                <a:gd name="T68" fmla="*/ 726 w 884"/>
                <a:gd name="T69" fmla="*/ 406 h 796"/>
                <a:gd name="T70" fmla="*/ 744 w 884"/>
                <a:gd name="T71" fmla="*/ 336 h 796"/>
                <a:gd name="T72" fmla="*/ 762 w 884"/>
                <a:gd name="T73" fmla="*/ 292 h 796"/>
                <a:gd name="T74" fmla="*/ 788 w 884"/>
                <a:gd name="T75" fmla="*/ 240 h 796"/>
                <a:gd name="T76" fmla="*/ 806 w 884"/>
                <a:gd name="T77" fmla="*/ 168 h 796"/>
                <a:gd name="T78" fmla="*/ 829 w 884"/>
                <a:gd name="T79" fmla="*/ 82 h 796"/>
                <a:gd name="T80" fmla="*/ 850 w 884"/>
                <a:gd name="T81" fmla="*/ 7 h 796"/>
                <a:gd name="T82" fmla="*/ 868 w 884"/>
                <a:gd name="T83" fmla="*/ 7 h 7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4" h="796">
                  <a:moveTo>
                    <a:pt x="0" y="543"/>
                  </a:moveTo>
                  <a:lnTo>
                    <a:pt x="11" y="579"/>
                  </a:lnTo>
                  <a:lnTo>
                    <a:pt x="13" y="610"/>
                  </a:lnTo>
                  <a:lnTo>
                    <a:pt x="24" y="644"/>
                  </a:lnTo>
                  <a:lnTo>
                    <a:pt x="29" y="669"/>
                  </a:lnTo>
                  <a:lnTo>
                    <a:pt x="39" y="690"/>
                  </a:lnTo>
                  <a:lnTo>
                    <a:pt x="44" y="695"/>
                  </a:lnTo>
                  <a:lnTo>
                    <a:pt x="47" y="698"/>
                  </a:lnTo>
                  <a:lnTo>
                    <a:pt x="57" y="703"/>
                  </a:lnTo>
                  <a:lnTo>
                    <a:pt x="62" y="706"/>
                  </a:lnTo>
                  <a:lnTo>
                    <a:pt x="73" y="716"/>
                  </a:lnTo>
                  <a:lnTo>
                    <a:pt x="78" y="711"/>
                  </a:lnTo>
                  <a:lnTo>
                    <a:pt x="86" y="703"/>
                  </a:lnTo>
                  <a:lnTo>
                    <a:pt x="91" y="695"/>
                  </a:lnTo>
                  <a:lnTo>
                    <a:pt x="101" y="682"/>
                  </a:lnTo>
                  <a:lnTo>
                    <a:pt x="106" y="662"/>
                  </a:lnTo>
                  <a:lnTo>
                    <a:pt x="114" y="633"/>
                  </a:lnTo>
                  <a:lnTo>
                    <a:pt x="119" y="607"/>
                  </a:lnTo>
                  <a:lnTo>
                    <a:pt x="124" y="571"/>
                  </a:lnTo>
                  <a:lnTo>
                    <a:pt x="135" y="545"/>
                  </a:lnTo>
                  <a:lnTo>
                    <a:pt x="140" y="522"/>
                  </a:lnTo>
                  <a:lnTo>
                    <a:pt x="148" y="494"/>
                  </a:lnTo>
                  <a:lnTo>
                    <a:pt x="153" y="463"/>
                  </a:lnTo>
                  <a:lnTo>
                    <a:pt x="163" y="437"/>
                  </a:lnTo>
                  <a:lnTo>
                    <a:pt x="168" y="421"/>
                  </a:lnTo>
                  <a:lnTo>
                    <a:pt x="179" y="408"/>
                  </a:lnTo>
                  <a:lnTo>
                    <a:pt x="181" y="393"/>
                  </a:lnTo>
                  <a:lnTo>
                    <a:pt x="186" y="380"/>
                  </a:lnTo>
                  <a:lnTo>
                    <a:pt x="197" y="364"/>
                  </a:lnTo>
                  <a:lnTo>
                    <a:pt x="202" y="354"/>
                  </a:lnTo>
                  <a:lnTo>
                    <a:pt x="212" y="354"/>
                  </a:lnTo>
                  <a:lnTo>
                    <a:pt x="215" y="356"/>
                  </a:lnTo>
                  <a:lnTo>
                    <a:pt x="225" y="362"/>
                  </a:lnTo>
                  <a:lnTo>
                    <a:pt x="230" y="364"/>
                  </a:lnTo>
                  <a:lnTo>
                    <a:pt x="241" y="362"/>
                  </a:lnTo>
                  <a:lnTo>
                    <a:pt x="246" y="349"/>
                  </a:lnTo>
                  <a:lnTo>
                    <a:pt x="251" y="344"/>
                  </a:lnTo>
                  <a:lnTo>
                    <a:pt x="259" y="354"/>
                  </a:lnTo>
                  <a:lnTo>
                    <a:pt x="264" y="356"/>
                  </a:lnTo>
                  <a:lnTo>
                    <a:pt x="274" y="356"/>
                  </a:lnTo>
                  <a:lnTo>
                    <a:pt x="279" y="356"/>
                  </a:lnTo>
                  <a:lnTo>
                    <a:pt x="287" y="369"/>
                  </a:lnTo>
                  <a:lnTo>
                    <a:pt x="292" y="385"/>
                  </a:lnTo>
                  <a:lnTo>
                    <a:pt x="303" y="400"/>
                  </a:lnTo>
                  <a:lnTo>
                    <a:pt x="308" y="406"/>
                  </a:lnTo>
                  <a:lnTo>
                    <a:pt x="313" y="413"/>
                  </a:lnTo>
                  <a:lnTo>
                    <a:pt x="321" y="426"/>
                  </a:lnTo>
                  <a:lnTo>
                    <a:pt x="326" y="434"/>
                  </a:lnTo>
                  <a:lnTo>
                    <a:pt x="336" y="437"/>
                  </a:lnTo>
                  <a:lnTo>
                    <a:pt x="341" y="434"/>
                  </a:lnTo>
                  <a:lnTo>
                    <a:pt x="352" y="429"/>
                  </a:lnTo>
                  <a:lnTo>
                    <a:pt x="354" y="434"/>
                  </a:lnTo>
                  <a:lnTo>
                    <a:pt x="365" y="434"/>
                  </a:lnTo>
                  <a:lnTo>
                    <a:pt x="370" y="437"/>
                  </a:lnTo>
                  <a:lnTo>
                    <a:pt x="375" y="437"/>
                  </a:lnTo>
                  <a:lnTo>
                    <a:pt x="385" y="434"/>
                  </a:lnTo>
                  <a:lnTo>
                    <a:pt x="388" y="434"/>
                  </a:lnTo>
                  <a:lnTo>
                    <a:pt x="398" y="434"/>
                  </a:lnTo>
                  <a:lnTo>
                    <a:pt x="403" y="437"/>
                  </a:lnTo>
                  <a:lnTo>
                    <a:pt x="414" y="457"/>
                  </a:lnTo>
                  <a:lnTo>
                    <a:pt x="419" y="486"/>
                  </a:lnTo>
                  <a:lnTo>
                    <a:pt x="427" y="514"/>
                  </a:lnTo>
                  <a:lnTo>
                    <a:pt x="432" y="530"/>
                  </a:lnTo>
                  <a:lnTo>
                    <a:pt x="437" y="553"/>
                  </a:lnTo>
                  <a:lnTo>
                    <a:pt x="447" y="582"/>
                  </a:lnTo>
                  <a:lnTo>
                    <a:pt x="452" y="602"/>
                  </a:lnTo>
                  <a:lnTo>
                    <a:pt x="460" y="618"/>
                  </a:lnTo>
                  <a:lnTo>
                    <a:pt x="465" y="631"/>
                  </a:lnTo>
                  <a:lnTo>
                    <a:pt x="476" y="646"/>
                  </a:lnTo>
                  <a:lnTo>
                    <a:pt x="481" y="667"/>
                  </a:lnTo>
                  <a:lnTo>
                    <a:pt x="488" y="680"/>
                  </a:lnTo>
                  <a:lnTo>
                    <a:pt x="494" y="682"/>
                  </a:lnTo>
                  <a:lnTo>
                    <a:pt x="504" y="695"/>
                  </a:lnTo>
                  <a:lnTo>
                    <a:pt x="509" y="711"/>
                  </a:lnTo>
                  <a:lnTo>
                    <a:pt x="514" y="734"/>
                  </a:lnTo>
                  <a:lnTo>
                    <a:pt x="522" y="755"/>
                  </a:lnTo>
                  <a:lnTo>
                    <a:pt x="527" y="768"/>
                  </a:lnTo>
                  <a:lnTo>
                    <a:pt x="538" y="776"/>
                  </a:lnTo>
                  <a:lnTo>
                    <a:pt x="543" y="783"/>
                  </a:lnTo>
                  <a:lnTo>
                    <a:pt x="553" y="791"/>
                  </a:lnTo>
                  <a:lnTo>
                    <a:pt x="556" y="791"/>
                  </a:lnTo>
                  <a:lnTo>
                    <a:pt x="566" y="791"/>
                  </a:lnTo>
                  <a:lnTo>
                    <a:pt x="571" y="796"/>
                  </a:lnTo>
                  <a:lnTo>
                    <a:pt x="576" y="791"/>
                  </a:lnTo>
                  <a:lnTo>
                    <a:pt x="587" y="776"/>
                  </a:lnTo>
                  <a:lnTo>
                    <a:pt x="592" y="752"/>
                  </a:lnTo>
                  <a:lnTo>
                    <a:pt x="600" y="732"/>
                  </a:lnTo>
                  <a:lnTo>
                    <a:pt x="605" y="716"/>
                  </a:lnTo>
                  <a:lnTo>
                    <a:pt x="615" y="698"/>
                  </a:lnTo>
                  <a:lnTo>
                    <a:pt x="620" y="680"/>
                  </a:lnTo>
                  <a:lnTo>
                    <a:pt x="628" y="667"/>
                  </a:lnTo>
                  <a:lnTo>
                    <a:pt x="633" y="659"/>
                  </a:lnTo>
                  <a:lnTo>
                    <a:pt x="638" y="646"/>
                  </a:lnTo>
                  <a:lnTo>
                    <a:pt x="649" y="633"/>
                  </a:lnTo>
                  <a:lnTo>
                    <a:pt x="654" y="623"/>
                  </a:lnTo>
                  <a:lnTo>
                    <a:pt x="661" y="615"/>
                  </a:lnTo>
                  <a:lnTo>
                    <a:pt x="667" y="607"/>
                  </a:lnTo>
                  <a:lnTo>
                    <a:pt x="677" y="594"/>
                  </a:lnTo>
                  <a:lnTo>
                    <a:pt x="682" y="571"/>
                  </a:lnTo>
                  <a:lnTo>
                    <a:pt x="692" y="535"/>
                  </a:lnTo>
                  <a:lnTo>
                    <a:pt x="695" y="507"/>
                  </a:lnTo>
                  <a:lnTo>
                    <a:pt x="700" y="473"/>
                  </a:lnTo>
                  <a:lnTo>
                    <a:pt x="711" y="450"/>
                  </a:lnTo>
                  <a:lnTo>
                    <a:pt x="716" y="429"/>
                  </a:lnTo>
                  <a:lnTo>
                    <a:pt x="726" y="406"/>
                  </a:lnTo>
                  <a:lnTo>
                    <a:pt x="729" y="385"/>
                  </a:lnTo>
                  <a:lnTo>
                    <a:pt x="739" y="364"/>
                  </a:lnTo>
                  <a:lnTo>
                    <a:pt x="744" y="336"/>
                  </a:lnTo>
                  <a:lnTo>
                    <a:pt x="754" y="318"/>
                  </a:lnTo>
                  <a:lnTo>
                    <a:pt x="760" y="305"/>
                  </a:lnTo>
                  <a:lnTo>
                    <a:pt x="762" y="292"/>
                  </a:lnTo>
                  <a:lnTo>
                    <a:pt x="773" y="284"/>
                  </a:lnTo>
                  <a:lnTo>
                    <a:pt x="778" y="261"/>
                  </a:lnTo>
                  <a:lnTo>
                    <a:pt x="788" y="240"/>
                  </a:lnTo>
                  <a:lnTo>
                    <a:pt x="793" y="219"/>
                  </a:lnTo>
                  <a:lnTo>
                    <a:pt x="801" y="201"/>
                  </a:lnTo>
                  <a:lnTo>
                    <a:pt x="806" y="168"/>
                  </a:lnTo>
                  <a:lnTo>
                    <a:pt x="816" y="139"/>
                  </a:lnTo>
                  <a:lnTo>
                    <a:pt x="822" y="111"/>
                  </a:lnTo>
                  <a:lnTo>
                    <a:pt x="829" y="82"/>
                  </a:lnTo>
                  <a:lnTo>
                    <a:pt x="834" y="51"/>
                  </a:lnTo>
                  <a:lnTo>
                    <a:pt x="840" y="28"/>
                  </a:lnTo>
                  <a:lnTo>
                    <a:pt x="850" y="7"/>
                  </a:lnTo>
                  <a:lnTo>
                    <a:pt x="855" y="0"/>
                  </a:lnTo>
                  <a:lnTo>
                    <a:pt x="863" y="7"/>
                  </a:lnTo>
                  <a:lnTo>
                    <a:pt x="868" y="7"/>
                  </a:lnTo>
                  <a:lnTo>
                    <a:pt x="878" y="10"/>
                  </a:lnTo>
                  <a:lnTo>
                    <a:pt x="884" y="10"/>
                  </a:lnTo>
                </a:path>
              </a:pathLst>
            </a:custGeom>
            <a:noFill/>
            <a:ln w="23813" cap="rnd">
              <a:solidFill>
                <a:srgbClr val="339966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39" name="Line 55">
              <a:extLst>
                <a:ext uri="{FF2B5EF4-FFF2-40B4-BE49-F238E27FC236}">
                  <a16:creationId xmlns:a16="http://schemas.microsoft.com/office/drawing/2014/main" id="{47D54492-588D-4058-A59A-3F43157244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" y="3967"/>
              <a:ext cx="1949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0" name="Line 56">
              <a:extLst>
                <a:ext uri="{FF2B5EF4-FFF2-40B4-BE49-F238E27FC236}">
                  <a16:creationId xmlns:a16="http://schemas.microsoft.com/office/drawing/2014/main" id="{A4ACEB9B-2C9B-426C-AD8F-6383FADDF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2922"/>
              <a:ext cx="5" cy="104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1" name="Line 57">
              <a:extLst>
                <a:ext uri="{FF2B5EF4-FFF2-40B4-BE49-F238E27FC236}">
                  <a16:creationId xmlns:a16="http://schemas.microsoft.com/office/drawing/2014/main" id="{218BDABA-9998-4833-9B5D-97AA29D87C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95" y="3948"/>
              <a:ext cx="5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2" name="Line 58">
              <a:extLst>
                <a:ext uri="{FF2B5EF4-FFF2-40B4-BE49-F238E27FC236}">
                  <a16:creationId xmlns:a16="http://schemas.microsoft.com/office/drawing/2014/main" id="{9AA60854-7710-45A0-8991-45FDA4CE42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76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3" name="Line 59">
              <a:extLst>
                <a:ext uri="{FF2B5EF4-FFF2-40B4-BE49-F238E27FC236}">
                  <a16:creationId xmlns:a16="http://schemas.microsoft.com/office/drawing/2014/main" id="{FB3E5702-6992-4921-B028-B15793346AA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5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4" name="Line 60">
              <a:extLst>
                <a:ext uri="{FF2B5EF4-FFF2-40B4-BE49-F238E27FC236}">
                  <a16:creationId xmlns:a16="http://schemas.microsoft.com/office/drawing/2014/main" id="{1E52A28C-DF38-446B-A9C5-91EFFB5CBA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31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5" name="Line 61">
              <a:extLst>
                <a:ext uri="{FF2B5EF4-FFF2-40B4-BE49-F238E27FC236}">
                  <a16:creationId xmlns:a16="http://schemas.microsoft.com/office/drawing/2014/main" id="{ACC5B0C0-C3EB-4DB8-B60F-1C7317E31E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510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6" name="Line 62">
              <a:extLst>
                <a:ext uri="{FF2B5EF4-FFF2-40B4-BE49-F238E27FC236}">
                  <a16:creationId xmlns:a16="http://schemas.microsoft.com/office/drawing/2014/main" id="{8C7241FA-F865-48D7-9EC7-48E6248B1F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787" y="3948"/>
              <a:ext cx="2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7" name="Line 63">
              <a:extLst>
                <a:ext uri="{FF2B5EF4-FFF2-40B4-BE49-F238E27FC236}">
                  <a16:creationId xmlns:a16="http://schemas.microsoft.com/office/drawing/2014/main" id="{38121B0A-66E0-4091-9951-1D309665CF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65" y="3948"/>
              <a:ext cx="1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8" name="Line 64">
              <a:extLst>
                <a:ext uri="{FF2B5EF4-FFF2-40B4-BE49-F238E27FC236}">
                  <a16:creationId xmlns:a16="http://schemas.microsoft.com/office/drawing/2014/main" id="{70EF07E3-9FDA-4C11-8223-256595BA58E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344" y="3948"/>
              <a:ext cx="3" cy="19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49" name="Line 65">
              <a:extLst>
                <a:ext uri="{FF2B5EF4-FFF2-40B4-BE49-F238E27FC236}">
                  <a16:creationId xmlns:a16="http://schemas.microsoft.com/office/drawing/2014/main" id="{D6C5061B-AB79-44B9-A06D-C90C54776C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5" y="3967"/>
              <a:ext cx="18" cy="5"/>
            </a:xfrm>
            <a:prstGeom prst="line">
              <a:avLst/>
            </a:prstGeom>
            <a:noFill/>
            <a:ln w="4763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50" name="Rectangle 66">
            <a:extLst>
              <a:ext uri="{FF2B5EF4-FFF2-40B4-BE49-F238E27FC236}">
                <a16:creationId xmlns:a16="http://schemas.microsoft.com/office/drawing/2014/main" id="{FF77D801-6D29-4EF7-950E-54A1F7DF7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775" y="2351276"/>
            <a:ext cx="158729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en-NL" sz="1600">
                <a:effectLst>
                  <a:outerShdw blurRad="38100" dist="38100" dir="2700000" algn="tl">
                    <a:srgbClr val="C0C0C0"/>
                  </a:outerShdw>
                </a:effectLst>
              </a:rPr>
              <a:t>Motif Discovery</a:t>
            </a:r>
          </a:p>
        </p:txBody>
      </p:sp>
      <p:sp>
        <p:nvSpPr>
          <p:cNvPr id="246852" name="Rectangle 68">
            <a:extLst>
              <a:ext uri="{FF2B5EF4-FFF2-40B4-BE49-F238E27FC236}">
                <a16:creationId xmlns:a16="http://schemas.microsoft.com/office/drawing/2014/main" id="{C0FD7DB6-CE89-4A24-BCA5-2149147E17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922" y="3820715"/>
            <a:ext cx="6628209" cy="932259"/>
          </a:xfrm>
          <a:prstGeom prst="rect">
            <a:avLst/>
          </a:prstGeom>
          <a:solidFill>
            <a:srgbClr val="EAEAEA"/>
          </a:solidFill>
          <a:ln>
            <a:noFill/>
          </a:ln>
          <a:effectLst>
            <a:outerShdw dist="107763" dir="81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NL" sz="1000"/>
          </a:p>
        </p:txBody>
      </p:sp>
      <p:sp>
        <p:nvSpPr>
          <p:cNvPr id="246853" name="Rectangle 69">
            <a:extLst>
              <a:ext uri="{FF2B5EF4-FFF2-40B4-BE49-F238E27FC236}">
                <a16:creationId xmlns:a16="http://schemas.microsoft.com/office/drawing/2014/main" id="{1CFFADC8-9697-4FDD-B61D-28C848D08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5860" y="3881437"/>
            <a:ext cx="51296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algn="l" eaLnBrk="1" hangingPunct="1"/>
            <a:r>
              <a:rPr lang="en-US" altLang="en-NL" sz="1400">
                <a:solidFill>
                  <a:srgbClr val="000000"/>
                </a:solidFill>
              </a:rPr>
              <a:t> </a:t>
            </a:r>
            <a:endParaRPr lang="en-US" altLang="en-NL" sz="1600"/>
          </a:p>
        </p:txBody>
      </p:sp>
      <p:grpSp>
        <p:nvGrpSpPr>
          <p:cNvPr id="246854" name="Group 70">
            <a:extLst>
              <a:ext uri="{FF2B5EF4-FFF2-40B4-BE49-F238E27FC236}">
                <a16:creationId xmlns:a16="http://schemas.microsoft.com/office/drawing/2014/main" id="{4AA48087-8102-4A1D-85E0-A35DAD56564D}"/>
              </a:ext>
            </a:extLst>
          </p:cNvPr>
          <p:cNvGrpSpPr>
            <a:grpSpLocks/>
          </p:cNvGrpSpPr>
          <p:nvPr/>
        </p:nvGrpSpPr>
        <p:grpSpPr bwMode="auto">
          <a:xfrm>
            <a:off x="1408510" y="3949303"/>
            <a:ext cx="6330553" cy="726281"/>
            <a:chOff x="1346" y="1106"/>
            <a:chExt cx="3062" cy="610"/>
          </a:xfrm>
        </p:grpSpPr>
        <p:sp>
          <p:nvSpPr>
            <p:cNvPr id="246855" name="Freeform 71">
              <a:extLst>
                <a:ext uri="{FF2B5EF4-FFF2-40B4-BE49-F238E27FC236}">
                  <a16:creationId xmlns:a16="http://schemas.microsoft.com/office/drawing/2014/main" id="{BF7363B1-B252-4CC9-8C99-E61DFDD19F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6" y="1119"/>
              <a:ext cx="661" cy="577"/>
            </a:xfrm>
            <a:custGeom>
              <a:avLst/>
              <a:gdLst>
                <a:gd name="T0" fmla="*/ 28 w 1322"/>
                <a:gd name="T1" fmla="*/ 449 h 1154"/>
                <a:gd name="T2" fmla="*/ 58 w 1322"/>
                <a:gd name="T3" fmla="*/ 282 h 1154"/>
                <a:gd name="T4" fmla="*/ 72 w 1322"/>
                <a:gd name="T5" fmla="*/ 410 h 1154"/>
                <a:gd name="T6" fmla="*/ 87 w 1322"/>
                <a:gd name="T7" fmla="*/ 1142 h 1154"/>
                <a:gd name="T8" fmla="*/ 115 w 1322"/>
                <a:gd name="T9" fmla="*/ 667 h 1154"/>
                <a:gd name="T10" fmla="*/ 130 w 1322"/>
                <a:gd name="T11" fmla="*/ 282 h 1154"/>
                <a:gd name="T12" fmla="*/ 159 w 1322"/>
                <a:gd name="T13" fmla="*/ 231 h 1154"/>
                <a:gd name="T14" fmla="*/ 174 w 1322"/>
                <a:gd name="T15" fmla="*/ 155 h 1154"/>
                <a:gd name="T16" fmla="*/ 202 w 1322"/>
                <a:gd name="T17" fmla="*/ 65 h 1154"/>
                <a:gd name="T18" fmla="*/ 217 w 1322"/>
                <a:gd name="T19" fmla="*/ 0 h 1154"/>
                <a:gd name="T20" fmla="*/ 247 w 1322"/>
                <a:gd name="T21" fmla="*/ 192 h 1154"/>
                <a:gd name="T22" fmla="*/ 276 w 1322"/>
                <a:gd name="T23" fmla="*/ 308 h 1154"/>
                <a:gd name="T24" fmla="*/ 304 w 1322"/>
                <a:gd name="T25" fmla="*/ 398 h 1154"/>
                <a:gd name="T26" fmla="*/ 348 w 1322"/>
                <a:gd name="T27" fmla="*/ 398 h 1154"/>
                <a:gd name="T28" fmla="*/ 391 w 1322"/>
                <a:gd name="T29" fmla="*/ 398 h 1154"/>
                <a:gd name="T30" fmla="*/ 435 w 1322"/>
                <a:gd name="T31" fmla="*/ 410 h 1154"/>
                <a:gd name="T32" fmla="*/ 480 w 1322"/>
                <a:gd name="T33" fmla="*/ 437 h 1154"/>
                <a:gd name="T34" fmla="*/ 523 w 1322"/>
                <a:gd name="T35" fmla="*/ 437 h 1154"/>
                <a:gd name="T36" fmla="*/ 567 w 1322"/>
                <a:gd name="T37" fmla="*/ 437 h 1154"/>
                <a:gd name="T38" fmla="*/ 610 w 1322"/>
                <a:gd name="T39" fmla="*/ 437 h 1154"/>
                <a:gd name="T40" fmla="*/ 654 w 1322"/>
                <a:gd name="T41" fmla="*/ 437 h 1154"/>
                <a:gd name="T42" fmla="*/ 698 w 1322"/>
                <a:gd name="T43" fmla="*/ 462 h 1154"/>
                <a:gd name="T44" fmla="*/ 726 w 1322"/>
                <a:gd name="T45" fmla="*/ 423 h 1154"/>
                <a:gd name="T46" fmla="*/ 756 w 1322"/>
                <a:gd name="T47" fmla="*/ 257 h 1154"/>
                <a:gd name="T48" fmla="*/ 770 w 1322"/>
                <a:gd name="T49" fmla="*/ 1013 h 1154"/>
                <a:gd name="T50" fmla="*/ 785 w 1322"/>
                <a:gd name="T51" fmla="*/ 1103 h 1154"/>
                <a:gd name="T52" fmla="*/ 813 w 1322"/>
                <a:gd name="T53" fmla="*/ 539 h 1154"/>
                <a:gd name="T54" fmla="*/ 828 w 1322"/>
                <a:gd name="T55" fmla="*/ 269 h 1154"/>
                <a:gd name="T56" fmla="*/ 857 w 1322"/>
                <a:gd name="T57" fmla="*/ 218 h 1154"/>
                <a:gd name="T58" fmla="*/ 872 w 1322"/>
                <a:gd name="T59" fmla="*/ 128 h 1154"/>
                <a:gd name="T60" fmla="*/ 902 w 1322"/>
                <a:gd name="T61" fmla="*/ 51 h 1154"/>
                <a:gd name="T62" fmla="*/ 915 w 1322"/>
                <a:gd name="T63" fmla="*/ 26 h 1154"/>
                <a:gd name="T64" fmla="*/ 945 w 1322"/>
                <a:gd name="T65" fmla="*/ 116 h 1154"/>
                <a:gd name="T66" fmla="*/ 959 w 1322"/>
                <a:gd name="T67" fmla="*/ 321 h 1154"/>
                <a:gd name="T68" fmla="*/ 1002 w 1322"/>
                <a:gd name="T69" fmla="*/ 384 h 1154"/>
                <a:gd name="T70" fmla="*/ 1032 w 1322"/>
                <a:gd name="T71" fmla="*/ 410 h 1154"/>
                <a:gd name="T72" fmla="*/ 1076 w 1322"/>
                <a:gd name="T73" fmla="*/ 398 h 1154"/>
                <a:gd name="T74" fmla="*/ 1119 w 1322"/>
                <a:gd name="T75" fmla="*/ 410 h 1154"/>
                <a:gd name="T76" fmla="*/ 1163 w 1322"/>
                <a:gd name="T77" fmla="*/ 423 h 1154"/>
                <a:gd name="T78" fmla="*/ 1206 w 1322"/>
                <a:gd name="T79" fmla="*/ 437 h 1154"/>
                <a:gd name="T80" fmla="*/ 1250 w 1322"/>
                <a:gd name="T81" fmla="*/ 449 h 1154"/>
                <a:gd name="T82" fmla="*/ 1293 w 1322"/>
                <a:gd name="T83" fmla="*/ 449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22" h="1154">
                  <a:moveTo>
                    <a:pt x="0" y="449"/>
                  </a:moveTo>
                  <a:lnTo>
                    <a:pt x="15" y="449"/>
                  </a:lnTo>
                  <a:lnTo>
                    <a:pt x="28" y="449"/>
                  </a:lnTo>
                  <a:lnTo>
                    <a:pt x="43" y="423"/>
                  </a:lnTo>
                  <a:lnTo>
                    <a:pt x="43" y="308"/>
                  </a:lnTo>
                  <a:lnTo>
                    <a:pt x="58" y="282"/>
                  </a:lnTo>
                  <a:lnTo>
                    <a:pt x="58" y="243"/>
                  </a:lnTo>
                  <a:lnTo>
                    <a:pt x="58" y="347"/>
                  </a:lnTo>
                  <a:lnTo>
                    <a:pt x="72" y="410"/>
                  </a:lnTo>
                  <a:lnTo>
                    <a:pt x="72" y="860"/>
                  </a:lnTo>
                  <a:lnTo>
                    <a:pt x="87" y="911"/>
                  </a:lnTo>
                  <a:lnTo>
                    <a:pt x="87" y="1142"/>
                  </a:lnTo>
                  <a:lnTo>
                    <a:pt x="102" y="1129"/>
                  </a:lnTo>
                  <a:lnTo>
                    <a:pt x="102" y="731"/>
                  </a:lnTo>
                  <a:lnTo>
                    <a:pt x="115" y="667"/>
                  </a:lnTo>
                  <a:lnTo>
                    <a:pt x="115" y="384"/>
                  </a:lnTo>
                  <a:lnTo>
                    <a:pt x="130" y="372"/>
                  </a:lnTo>
                  <a:lnTo>
                    <a:pt x="130" y="282"/>
                  </a:lnTo>
                  <a:lnTo>
                    <a:pt x="145" y="269"/>
                  </a:lnTo>
                  <a:lnTo>
                    <a:pt x="145" y="243"/>
                  </a:lnTo>
                  <a:lnTo>
                    <a:pt x="159" y="231"/>
                  </a:lnTo>
                  <a:lnTo>
                    <a:pt x="159" y="192"/>
                  </a:lnTo>
                  <a:lnTo>
                    <a:pt x="174" y="180"/>
                  </a:lnTo>
                  <a:lnTo>
                    <a:pt x="174" y="155"/>
                  </a:lnTo>
                  <a:lnTo>
                    <a:pt x="189" y="141"/>
                  </a:lnTo>
                  <a:lnTo>
                    <a:pt x="189" y="77"/>
                  </a:lnTo>
                  <a:lnTo>
                    <a:pt x="202" y="65"/>
                  </a:lnTo>
                  <a:lnTo>
                    <a:pt x="202" y="26"/>
                  </a:lnTo>
                  <a:lnTo>
                    <a:pt x="232" y="0"/>
                  </a:lnTo>
                  <a:lnTo>
                    <a:pt x="217" y="0"/>
                  </a:lnTo>
                  <a:lnTo>
                    <a:pt x="232" y="77"/>
                  </a:lnTo>
                  <a:lnTo>
                    <a:pt x="247" y="90"/>
                  </a:lnTo>
                  <a:lnTo>
                    <a:pt x="247" y="192"/>
                  </a:lnTo>
                  <a:lnTo>
                    <a:pt x="261" y="206"/>
                  </a:lnTo>
                  <a:lnTo>
                    <a:pt x="261" y="296"/>
                  </a:lnTo>
                  <a:lnTo>
                    <a:pt x="276" y="308"/>
                  </a:lnTo>
                  <a:lnTo>
                    <a:pt x="276" y="359"/>
                  </a:lnTo>
                  <a:lnTo>
                    <a:pt x="304" y="384"/>
                  </a:lnTo>
                  <a:lnTo>
                    <a:pt x="304" y="398"/>
                  </a:lnTo>
                  <a:lnTo>
                    <a:pt x="319" y="410"/>
                  </a:lnTo>
                  <a:lnTo>
                    <a:pt x="334" y="410"/>
                  </a:lnTo>
                  <a:lnTo>
                    <a:pt x="348" y="398"/>
                  </a:lnTo>
                  <a:lnTo>
                    <a:pt x="363" y="398"/>
                  </a:lnTo>
                  <a:lnTo>
                    <a:pt x="378" y="384"/>
                  </a:lnTo>
                  <a:lnTo>
                    <a:pt x="391" y="398"/>
                  </a:lnTo>
                  <a:lnTo>
                    <a:pt x="406" y="398"/>
                  </a:lnTo>
                  <a:lnTo>
                    <a:pt x="421" y="410"/>
                  </a:lnTo>
                  <a:lnTo>
                    <a:pt x="435" y="410"/>
                  </a:lnTo>
                  <a:lnTo>
                    <a:pt x="450" y="423"/>
                  </a:lnTo>
                  <a:lnTo>
                    <a:pt x="465" y="423"/>
                  </a:lnTo>
                  <a:lnTo>
                    <a:pt x="480" y="437"/>
                  </a:lnTo>
                  <a:lnTo>
                    <a:pt x="493" y="437"/>
                  </a:lnTo>
                  <a:lnTo>
                    <a:pt x="508" y="437"/>
                  </a:lnTo>
                  <a:lnTo>
                    <a:pt x="523" y="437"/>
                  </a:lnTo>
                  <a:lnTo>
                    <a:pt x="537" y="437"/>
                  </a:lnTo>
                  <a:lnTo>
                    <a:pt x="552" y="437"/>
                  </a:lnTo>
                  <a:lnTo>
                    <a:pt x="567" y="437"/>
                  </a:lnTo>
                  <a:lnTo>
                    <a:pt x="580" y="437"/>
                  </a:lnTo>
                  <a:lnTo>
                    <a:pt x="595" y="437"/>
                  </a:lnTo>
                  <a:lnTo>
                    <a:pt x="610" y="437"/>
                  </a:lnTo>
                  <a:lnTo>
                    <a:pt x="624" y="437"/>
                  </a:lnTo>
                  <a:lnTo>
                    <a:pt x="639" y="437"/>
                  </a:lnTo>
                  <a:lnTo>
                    <a:pt x="654" y="437"/>
                  </a:lnTo>
                  <a:lnTo>
                    <a:pt x="669" y="449"/>
                  </a:lnTo>
                  <a:lnTo>
                    <a:pt x="683" y="449"/>
                  </a:lnTo>
                  <a:lnTo>
                    <a:pt x="698" y="462"/>
                  </a:lnTo>
                  <a:lnTo>
                    <a:pt x="713" y="449"/>
                  </a:lnTo>
                  <a:lnTo>
                    <a:pt x="726" y="437"/>
                  </a:lnTo>
                  <a:lnTo>
                    <a:pt x="726" y="423"/>
                  </a:lnTo>
                  <a:lnTo>
                    <a:pt x="741" y="398"/>
                  </a:lnTo>
                  <a:lnTo>
                    <a:pt x="741" y="269"/>
                  </a:lnTo>
                  <a:lnTo>
                    <a:pt x="756" y="257"/>
                  </a:lnTo>
                  <a:lnTo>
                    <a:pt x="756" y="513"/>
                  </a:lnTo>
                  <a:lnTo>
                    <a:pt x="770" y="590"/>
                  </a:lnTo>
                  <a:lnTo>
                    <a:pt x="770" y="1013"/>
                  </a:lnTo>
                  <a:lnTo>
                    <a:pt x="785" y="1052"/>
                  </a:lnTo>
                  <a:lnTo>
                    <a:pt x="785" y="1154"/>
                  </a:lnTo>
                  <a:lnTo>
                    <a:pt x="785" y="1103"/>
                  </a:lnTo>
                  <a:lnTo>
                    <a:pt x="800" y="1064"/>
                  </a:lnTo>
                  <a:lnTo>
                    <a:pt x="800" y="590"/>
                  </a:lnTo>
                  <a:lnTo>
                    <a:pt x="813" y="539"/>
                  </a:lnTo>
                  <a:lnTo>
                    <a:pt x="813" y="333"/>
                  </a:lnTo>
                  <a:lnTo>
                    <a:pt x="828" y="321"/>
                  </a:lnTo>
                  <a:lnTo>
                    <a:pt x="828" y="269"/>
                  </a:lnTo>
                  <a:lnTo>
                    <a:pt x="843" y="257"/>
                  </a:lnTo>
                  <a:lnTo>
                    <a:pt x="843" y="231"/>
                  </a:lnTo>
                  <a:lnTo>
                    <a:pt x="857" y="218"/>
                  </a:lnTo>
                  <a:lnTo>
                    <a:pt x="857" y="180"/>
                  </a:lnTo>
                  <a:lnTo>
                    <a:pt x="872" y="167"/>
                  </a:lnTo>
                  <a:lnTo>
                    <a:pt x="872" y="128"/>
                  </a:lnTo>
                  <a:lnTo>
                    <a:pt x="887" y="116"/>
                  </a:lnTo>
                  <a:lnTo>
                    <a:pt x="887" y="65"/>
                  </a:lnTo>
                  <a:lnTo>
                    <a:pt x="902" y="51"/>
                  </a:lnTo>
                  <a:lnTo>
                    <a:pt x="902" y="26"/>
                  </a:lnTo>
                  <a:lnTo>
                    <a:pt x="915" y="14"/>
                  </a:lnTo>
                  <a:lnTo>
                    <a:pt x="915" y="26"/>
                  </a:lnTo>
                  <a:lnTo>
                    <a:pt x="930" y="39"/>
                  </a:lnTo>
                  <a:lnTo>
                    <a:pt x="930" y="102"/>
                  </a:lnTo>
                  <a:lnTo>
                    <a:pt x="945" y="116"/>
                  </a:lnTo>
                  <a:lnTo>
                    <a:pt x="945" y="218"/>
                  </a:lnTo>
                  <a:lnTo>
                    <a:pt x="959" y="231"/>
                  </a:lnTo>
                  <a:lnTo>
                    <a:pt x="959" y="321"/>
                  </a:lnTo>
                  <a:lnTo>
                    <a:pt x="974" y="333"/>
                  </a:lnTo>
                  <a:lnTo>
                    <a:pt x="974" y="359"/>
                  </a:lnTo>
                  <a:lnTo>
                    <a:pt x="1002" y="384"/>
                  </a:lnTo>
                  <a:lnTo>
                    <a:pt x="1002" y="398"/>
                  </a:lnTo>
                  <a:lnTo>
                    <a:pt x="1017" y="410"/>
                  </a:lnTo>
                  <a:lnTo>
                    <a:pt x="1032" y="410"/>
                  </a:lnTo>
                  <a:lnTo>
                    <a:pt x="1046" y="398"/>
                  </a:lnTo>
                  <a:lnTo>
                    <a:pt x="1061" y="398"/>
                  </a:lnTo>
                  <a:lnTo>
                    <a:pt x="1076" y="398"/>
                  </a:lnTo>
                  <a:lnTo>
                    <a:pt x="1089" y="398"/>
                  </a:lnTo>
                  <a:lnTo>
                    <a:pt x="1104" y="410"/>
                  </a:lnTo>
                  <a:lnTo>
                    <a:pt x="1119" y="410"/>
                  </a:lnTo>
                  <a:lnTo>
                    <a:pt x="1134" y="423"/>
                  </a:lnTo>
                  <a:lnTo>
                    <a:pt x="1148" y="423"/>
                  </a:lnTo>
                  <a:lnTo>
                    <a:pt x="1163" y="423"/>
                  </a:lnTo>
                  <a:lnTo>
                    <a:pt x="1178" y="437"/>
                  </a:lnTo>
                  <a:lnTo>
                    <a:pt x="1191" y="437"/>
                  </a:lnTo>
                  <a:lnTo>
                    <a:pt x="1206" y="437"/>
                  </a:lnTo>
                  <a:lnTo>
                    <a:pt x="1221" y="437"/>
                  </a:lnTo>
                  <a:lnTo>
                    <a:pt x="1235" y="437"/>
                  </a:lnTo>
                  <a:lnTo>
                    <a:pt x="1250" y="449"/>
                  </a:lnTo>
                  <a:lnTo>
                    <a:pt x="1265" y="449"/>
                  </a:lnTo>
                  <a:lnTo>
                    <a:pt x="1278" y="449"/>
                  </a:lnTo>
                  <a:lnTo>
                    <a:pt x="1293" y="449"/>
                  </a:lnTo>
                  <a:lnTo>
                    <a:pt x="1308" y="449"/>
                  </a:lnTo>
                  <a:lnTo>
                    <a:pt x="1322" y="437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6" name="Freeform 72">
              <a:extLst>
                <a:ext uri="{FF2B5EF4-FFF2-40B4-BE49-F238E27FC236}">
                  <a16:creationId xmlns:a16="http://schemas.microsoft.com/office/drawing/2014/main" id="{78A1A887-0542-4703-A168-AF69882A3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7" y="1106"/>
              <a:ext cx="656" cy="610"/>
            </a:xfrm>
            <a:custGeom>
              <a:avLst/>
              <a:gdLst>
                <a:gd name="T0" fmla="*/ 30 w 1310"/>
                <a:gd name="T1" fmla="*/ 474 h 1219"/>
                <a:gd name="T2" fmla="*/ 74 w 1310"/>
                <a:gd name="T3" fmla="*/ 486 h 1219"/>
                <a:gd name="T4" fmla="*/ 102 w 1310"/>
                <a:gd name="T5" fmla="*/ 358 h 1219"/>
                <a:gd name="T6" fmla="*/ 117 w 1310"/>
                <a:gd name="T7" fmla="*/ 358 h 1219"/>
                <a:gd name="T8" fmla="*/ 146 w 1310"/>
                <a:gd name="T9" fmla="*/ 987 h 1219"/>
                <a:gd name="T10" fmla="*/ 161 w 1310"/>
                <a:gd name="T11" fmla="*/ 846 h 1219"/>
                <a:gd name="T12" fmla="*/ 191 w 1310"/>
                <a:gd name="T13" fmla="*/ 397 h 1219"/>
                <a:gd name="T14" fmla="*/ 204 w 1310"/>
                <a:gd name="T15" fmla="*/ 268 h 1219"/>
                <a:gd name="T16" fmla="*/ 234 w 1310"/>
                <a:gd name="T17" fmla="*/ 204 h 1219"/>
                <a:gd name="T18" fmla="*/ 248 w 1310"/>
                <a:gd name="T19" fmla="*/ 102 h 1219"/>
                <a:gd name="T20" fmla="*/ 278 w 1310"/>
                <a:gd name="T21" fmla="*/ 25 h 1219"/>
                <a:gd name="T22" fmla="*/ 291 w 1310"/>
                <a:gd name="T23" fmla="*/ 51 h 1219"/>
                <a:gd name="T24" fmla="*/ 321 w 1310"/>
                <a:gd name="T25" fmla="*/ 192 h 1219"/>
                <a:gd name="T26" fmla="*/ 335 w 1310"/>
                <a:gd name="T27" fmla="*/ 372 h 1219"/>
                <a:gd name="T28" fmla="*/ 380 w 1310"/>
                <a:gd name="T29" fmla="*/ 423 h 1219"/>
                <a:gd name="T30" fmla="*/ 393 w 1310"/>
                <a:gd name="T31" fmla="*/ 423 h 1219"/>
                <a:gd name="T32" fmla="*/ 437 w 1310"/>
                <a:gd name="T33" fmla="*/ 409 h 1219"/>
                <a:gd name="T34" fmla="*/ 480 w 1310"/>
                <a:gd name="T35" fmla="*/ 435 h 1219"/>
                <a:gd name="T36" fmla="*/ 524 w 1310"/>
                <a:gd name="T37" fmla="*/ 448 h 1219"/>
                <a:gd name="T38" fmla="*/ 569 w 1310"/>
                <a:gd name="T39" fmla="*/ 460 h 1219"/>
                <a:gd name="T40" fmla="*/ 612 w 1310"/>
                <a:gd name="T41" fmla="*/ 460 h 1219"/>
                <a:gd name="T42" fmla="*/ 656 w 1310"/>
                <a:gd name="T43" fmla="*/ 460 h 1219"/>
                <a:gd name="T44" fmla="*/ 699 w 1310"/>
                <a:gd name="T45" fmla="*/ 460 h 1219"/>
                <a:gd name="T46" fmla="*/ 743 w 1310"/>
                <a:gd name="T47" fmla="*/ 474 h 1219"/>
                <a:gd name="T48" fmla="*/ 787 w 1310"/>
                <a:gd name="T49" fmla="*/ 474 h 1219"/>
                <a:gd name="T50" fmla="*/ 815 w 1310"/>
                <a:gd name="T51" fmla="*/ 333 h 1219"/>
                <a:gd name="T52" fmla="*/ 830 w 1310"/>
                <a:gd name="T53" fmla="*/ 486 h 1219"/>
                <a:gd name="T54" fmla="*/ 845 w 1310"/>
                <a:gd name="T55" fmla="*/ 1219 h 1219"/>
                <a:gd name="T56" fmla="*/ 874 w 1310"/>
                <a:gd name="T57" fmla="*/ 680 h 1219"/>
                <a:gd name="T58" fmla="*/ 889 w 1310"/>
                <a:gd name="T59" fmla="*/ 319 h 1219"/>
                <a:gd name="T60" fmla="*/ 917 w 1310"/>
                <a:gd name="T61" fmla="*/ 256 h 1219"/>
                <a:gd name="T62" fmla="*/ 932 w 1310"/>
                <a:gd name="T63" fmla="*/ 178 h 1219"/>
                <a:gd name="T64" fmla="*/ 961 w 1310"/>
                <a:gd name="T65" fmla="*/ 102 h 1219"/>
                <a:gd name="T66" fmla="*/ 991 w 1310"/>
                <a:gd name="T67" fmla="*/ 37 h 1219"/>
                <a:gd name="T68" fmla="*/ 1004 w 1310"/>
                <a:gd name="T69" fmla="*/ 217 h 1219"/>
                <a:gd name="T70" fmla="*/ 1034 w 1310"/>
                <a:gd name="T71" fmla="*/ 345 h 1219"/>
                <a:gd name="T72" fmla="*/ 1063 w 1310"/>
                <a:gd name="T73" fmla="*/ 435 h 1219"/>
                <a:gd name="T74" fmla="*/ 1106 w 1310"/>
                <a:gd name="T75" fmla="*/ 435 h 1219"/>
                <a:gd name="T76" fmla="*/ 1150 w 1310"/>
                <a:gd name="T77" fmla="*/ 423 h 1219"/>
                <a:gd name="T78" fmla="*/ 1193 w 1310"/>
                <a:gd name="T79" fmla="*/ 448 h 1219"/>
                <a:gd name="T80" fmla="*/ 1238 w 1310"/>
                <a:gd name="T81" fmla="*/ 460 h 1219"/>
                <a:gd name="T82" fmla="*/ 1282 w 1310"/>
                <a:gd name="T83" fmla="*/ 460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10" h="1219">
                  <a:moveTo>
                    <a:pt x="0" y="460"/>
                  </a:moveTo>
                  <a:lnTo>
                    <a:pt x="15" y="460"/>
                  </a:lnTo>
                  <a:lnTo>
                    <a:pt x="30" y="474"/>
                  </a:lnTo>
                  <a:lnTo>
                    <a:pt x="45" y="486"/>
                  </a:lnTo>
                  <a:lnTo>
                    <a:pt x="59" y="486"/>
                  </a:lnTo>
                  <a:lnTo>
                    <a:pt x="74" y="486"/>
                  </a:lnTo>
                  <a:lnTo>
                    <a:pt x="89" y="474"/>
                  </a:lnTo>
                  <a:lnTo>
                    <a:pt x="102" y="460"/>
                  </a:lnTo>
                  <a:lnTo>
                    <a:pt x="102" y="358"/>
                  </a:lnTo>
                  <a:lnTo>
                    <a:pt x="117" y="345"/>
                  </a:lnTo>
                  <a:lnTo>
                    <a:pt x="117" y="294"/>
                  </a:lnTo>
                  <a:lnTo>
                    <a:pt x="117" y="358"/>
                  </a:lnTo>
                  <a:lnTo>
                    <a:pt x="132" y="409"/>
                  </a:lnTo>
                  <a:lnTo>
                    <a:pt x="132" y="936"/>
                  </a:lnTo>
                  <a:lnTo>
                    <a:pt x="146" y="987"/>
                  </a:lnTo>
                  <a:lnTo>
                    <a:pt x="146" y="1193"/>
                  </a:lnTo>
                  <a:lnTo>
                    <a:pt x="161" y="1205"/>
                  </a:lnTo>
                  <a:lnTo>
                    <a:pt x="161" y="846"/>
                  </a:lnTo>
                  <a:lnTo>
                    <a:pt x="176" y="770"/>
                  </a:lnTo>
                  <a:lnTo>
                    <a:pt x="176" y="423"/>
                  </a:lnTo>
                  <a:lnTo>
                    <a:pt x="191" y="397"/>
                  </a:lnTo>
                  <a:lnTo>
                    <a:pt x="191" y="307"/>
                  </a:lnTo>
                  <a:lnTo>
                    <a:pt x="204" y="294"/>
                  </a:lnTo>
                  <a:lnTo>
                    <a:pt x="204" y="268"/>
                  </a:lnTo>
                  <a:lnTo>
                    <a:pt x="219" y="256"/>
                  </a:lnTo>
                  <a:lnTo>
                    <a:pt x="219" y="217"/>
                  </a:lnTo>
                  <a:lnTo>
                    <a:pt x="234" y="204"/>
                  </a:lnTo>
                  <a:lnTo>
                    <a:pt x="234" y="166"/>
                  </a:lnTo>
                  <a:lnTo>
                    <a:pt x="248" y="153"/>
                  </a:lnTo>
                  <a:lnTo>
                    <a:pt x="248" y="102"/>
                  </a:lnTo>
                  <a:lnTo>
                    <a:pt x="263" y="88"/>
                  </a:lnTo>
                  <a:lnTo>
                    <a:pt x="263" y="37"/>
                  </a:lnTo>
                  <a:lnTo>
                    <a:pt x="278" y="25"/>
                  </a:lnTo>
                  <a:lnTo>
                    <a:pt x="278" y="0"/>
                  </a:lnTo>
                  <a:lnTo>
                    <a:pt x="291" y="12"/>
                  </a:lnTo>
                  <a:lnTo>
                    <a:pt x="291" y="51"/>
                  </a:lnTo>
                  <a:lnTo>
                    <a:pt x="306" y="63"/>
                  </a:lnTo>
                  <a:lnTo>
                    <a:pt x="306" y="178"/>
                  </a:lnTo>
                  <a:lnTo>
                    <a:pt x="321" y="192"/>
                  </a:lnTo>
                  <a:lnTo>
                    <a:pt x="321" y="307"/>
                  </a:lnTo>
                  <a:lnTo>
                    <a:pt x="335" y="319"/>
                  </a:lnTo>
                  <a:lnTo>
                    <a:pt x="335" y="372"/>
                  </a:lnTo>
                  <a:lnTo>
                    <a:pt x="350" y="384"/>
                  </a:lnTo>
                  <a:lnTo>
                    <a:pt x="350" y="397"/>
                  </a:lnTo>
                  <a:lnTo>
                    <a:pt x="380" y="423"/>
                  </a:lnTo>
                  <a:lnTo>
                    <a:pt x="365" y="423"/>
                  </a:lnTo>
                  <a:lnTo>
                    <a:pt x="380" y="423"/>
                  </a:lnTo>
                  <a:lnTo>
                    <a:pt x="393" y="423"/>
                  </a:lnTo>
                  <a:lnTo>
                    <a:pt x="408" y="423"/>
                  </a:lnTo>
                  <a:lnTo>
                    <a:pt x="423" y="423"/>
                  </a:lnTo>
                  <a:lnTo>
                    <a:pt x="437" y="409"/>
                  </a:lnTo>
                  <a:lnTo>
                    <a:pt x="452" y="409"/>
                  </a:lnTo>
                  <a:lnTo>
                    <a:pt x="467" y="423"/>
                  </a:lnTo>
                  <a:lnTo>
                    <a:pt x="480" y="435"/>
                  </a:lnTo>
                  <a:lnTo>
                    <a:pt x="495" y="435"/>
                  </a:lnTo>
                  <a:lnTo>
                    <a:pt x="510" y="448"/>
                  </a:lnTo>
                  <a:lnTo>
                    <a:pt x="524" y="448"/>
                  </a:lnTo>
                  <a:lnTo>
                    <a:pt x="539" y="460"/>
                  </a:lnTo>
                  <a:lnTo>
                    <a:pt x="554" y="460"/>
                  </a:lnTo>
                  <a:lnTo>
                    <a:pt x="569" y="460"/>
                  </a:lnTo>
                  <a:lnTo>
                    <a:pt x="582" y="460"/>
                  </a:lnTo>
                  <a:lnTo>
                    <a:pt x="597" y="460"/>
                  </a:lnTo>
                  <a:lnTo>
                    <a:pt x="612" y="460"/>
                  </a:lnTo>
                  <a:lnTo>
                    <a:pt x="626" y="460"/>
                  </a:lnTo>
                  <a:lnTo>
                    <a:pt x="641" y="460"/>
                  </a:lnTo>
                  <a:lnTo>
                    <a:pt x="656" y="460"/>
                  </a:lnTo>
                  <a:lnTo>
                    <a:pt x="669" y="474"/>
                  </a:lnTo>
                  <a:lnTo>
                    <a:pt x="684" y="460"/>
                  </a:lnTo>
                  <a:lnTo>
                    <a:pt x="699" y="460"/>
                  </a:lnTo>
                  <a:lnTo>
                    <a:pt x="714" y="460"/>
                  </a:lnTo>
                  <a:lnTo>
                    <a:pt x="728" y="460"/>
                  </a:lnTo>
                  <a:lnTo>
                    <a:pt x="743" y="474"/>
                  </a:lnTo>
                  <a:lnTo>
                    <a:pt x="758" y="486"/>
                  </a:lnTo>
                  <a:lnTo>
                    <a:pt x="772" y="474"/>
                  </a:lnTo>
                  <a:lnTo>
                    <a:pt x="787" y="474"/>
                  </a:lnTo>
                  <a:lnTo>
                    <a:pt x="802" y="448"/>
                  </a:lnTo>
                  <a:lnTo>
                    <a:pt x="802" y="345"/>
                  </a:lnTo>
                  <a:lnTo>
                    <a:pt x="815" y="333"/>
                  </a:lnTo>
                  <a:lnTo>
                    <a:pt x="815" y="282"/>
                  </a:lnTo>
                  <a:lnTo>
                    <a:pt x="815" y="423"/>
                  </a:lnTo>
                  <a:lnTo>
                    <a:pt x="830" y="486"/>
                  </a:lnTo>
                  <a:lnTo>
                    <a:pt x="830" y="962"/>
                  </a:lnTo>
                  <a:lnTo>
                    <a:pt x="845" y="1013"/>
                  </a:lnTo>
                  <a:lnTo>
                    <a:pt x="845" y="1219"/>
                  </a:lnTo>
                  <a:lnTo>
                    <a:pt x="859" y="1205"/>
                  </a:lnTo>
                  <a:lnTo>
                    <a:pt x="859" y="744"/>
                  </a:lnTo>
                  <a:lnTo>
                    <a:pt x="874" y="680"/>
                  </a:lnTo>
                  <a:lnTo>
                    <a:pt x="874" y="409"/>
                  </a:lnTo>
                  <a:lnTo>
                    <a:pt x="889" y="397"/>
                  </a:lnTo>
                  <a:lnTo>
                    <a:pt x="889" y="319"/>
                  </a:lnTo>
                  <a:lnTo>
                    <a:pt x="904" y="307"/>
                  </a:lnTo>
                  <a:lnTo>
                    <a:pt x="904" y="268"/>
                  </a:lnTo>
                  <a:lnTo>
                    <a:pt x="917" y="256"/>
                  </a:lnTo>
                  <a:lnTo>
                    <a:pt x="917" y="229"/>
                  </a:lnTo>
                  <a:lnTo>
                    <a:pt x="932" y="217"/>
                  </a:lnTo>
                  <a:lnTo>
                    <a:pt x="932" y="178"/>
                  </a:lnTo>
                  <a:lnTo>
                    <a:pt x="947" y="166"/>
                  </a:lnTo>
                  <a:lnTo>
                    <a:pt x="947" y="114"/>
                  </a:lnTo>
                  <a:lnTo>
                    <a:pt x="961" y="102"/>
                  </a:lnTo>
                  <a:lnTo>
                    <a:pt x="961" y="37"/>
                  </a:lnTo>
                  <a:lnTo>
                    <a:pt x="976" y="25"/>
                  </a:lnTo>
                  <a:lnTo>
                    <a:pt x="991" y="37"/>
                  </a:lnTo>
                  <a:lnTo>
                    <a:pt x="991" y="76"/>
                  </a:lnTo>
                  <a:lnTo>
                    <a:pt x="1004" y="88"/>
                  </a:lnTo>
                  <a:lnTo>
                    <a:pt x="1004" y="217"/>
                  </a:lnTo>
                  <a:lnTo>
                    <a:pt x="1019" y="229"/>
                  </a:lnTo>
                  <a:lnTo>
                    <a:pt x="1019" y="333"/>
                  </a:lnTo>
                  <a:lnTo>
                    <a:pt x="1034" y="345"/>
                  </a:lnTo>
                  <a:lnTo>
                    <a:pt x="1034" y="397"/>
                  </a:lnTo>
                  <a:lnTo>
                    <a:pt x="1063" y="423"/>
                  </a:lnTo>
                  <a:lnTo>
                    <a:pt x="1063" y="435"/>
                  </a:lnTo>
                  <a:lnTo>
                    <a:pt x="1078" y="448"/>
                  </a:lnTo>
                  <a:lnTo>
                    <a:pt x="1093" y="448"/>
                  </a:lnTo>
                  <a:lnTo>
                    <a:pt x="1106" y="435"/>
                  </a:lnTo>
                  <a:lnTo>
                    <a:pt x="1121" y="435"/>
                  </a:lnTo>
                  <a:lnTo>
                    <a:pt x="1136" y="423"/>
                  </a:lnTo>
                  <a:lnTo>
                    <a:pt x="1150" y="423"/>
                  </a:lnTo>
                  <a:lnTo>
                    <a:pt x="1165" y="435"/>
                  </a:lnTo>
                  <a:lnTo>
                    <a:pt x="1180" y="435"/>
                  </a:lnTo>
                  <a:lnTo>
                    <a:pt x="1193" y="448"/>
                  </a:lnTo>
                  <a:lnTo>
                    <a:pt x="1208" y="448"/>
                  </a:lnTo>
                  <a:lnTo>
                    <a:pt x="1223" y="460"/>
                  </a:lnTo>
                  <a:lnTo>
                    <a:pt x="1238" y="460"/>
                  </a:lnTo>
                  <a:lnTo>
                    <a:pt x="1252" y="460"/>
                  </a:lnTo>
                  <a:lnTo>
                    <a:pt x="1267" y="460"/>
                  </a:lnTo>
                  <a:lnTo>
                    <a:pt x="1282" y="460"/>
                  </a:lnTo>
                  <a:lnTo>
                    <a:pt x="1295" y="474"/>
                  </a:lnTo>
                  <a:lnTo>
                    <a:pt x="1310" y="474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7" name="Freeform 73">
              <a:extLst>
                <a:ext uri="{FF2B5EF4-FFF2-40B4-BE49-F238E27FC236}">
                  <a16:creationId xmlns:a16="http://schemas.microsoft.com/office/drawing/2014/main" id="{F63F809A-FEF7-481E-B77A-709057FE5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3" y="1125"/>
              <a:ext cx="771" cy="571"/>
            </a:xfrm>
            <a:custGeom>
              <a:avLst/>
              <a:gdLst>
                <a:gd name="T0" fmla="*/ 29 w 1542"/>
                <a:gd name="T1" fmla="*/ 437 h 1142"/>
                <a:gd name="T2" fmla="*/ 72 w 1542"/>
                <a:gd name="T3" fmla="*/ 450 h 1142"/>
                <a:gd name="T4" fmla="*/ 116 w 1542"/>
                <a:gd name="T5" fmla="*/ 450 h 1142"/>
                <a:gd name="T6" fmla="*/ 161 w 1542"/>
                <a:gd name="T7" fmla="*/ 462 h 1142"/>
                <a:gd name="T8" fmla="*/ 190 w 1542"/>
                <a:gd name="T9" fmla="*/ 296 h 1142"/>
                <a:gd name="T10" fmla="*/ 205 w 1542"/>
                <a:gd name="T11" fmla="*/ 437 h 1142"/>
                <a:gd name="T12" fmla="*/ 233 w 1542"/>
                <a:gd name="T13" fmla="*/ 976 h 1142"/>
                <a:gd name="T14" fmla="*/ 248 w 1542"/>
                <a:gd name="T15" fmla="*/ 1105 h 1142"/>
                <a:gd name="T16" fmla="*/ 262 w 1542"/>
                <a:gd name="T17" fmla="*/ 372 h 1142"/>
                <a:gd name="T18" fmla="*/ 292 w 1542"/>
                <a:gd name="T19" fmla="*/ 270 h 1142"/>
                <a:gd name="T20" fmla="*/ 305 w 1542"/>
                <a:gd name="T21" fmla="*/ 206 h 1142"/>
                <a:gd name="T22" fmla="*/ 335 w 1542"/>
                <a:gd name="T23" fmla="*/ 141 h 1142"/>
                <a:gd name="T24" fmla="*/ 349 w 1542"/>
                <a:gd name="T25" fmla="*/ 26 h 1142"/>
                <a:gd name="T26" fmla="*/ 364 w 1542"/>
                <a:gd name="T27" fmla="*/ 14 h 1142"/>
                <a:gd name="T28" fmla="*/ 394 w 1542"/>
                <a:gd name="T29" fmla="*/ 104 h 1142"/>
                <a:gd name="T30" fmla="*/ 407 w 1542"/>
                <a:gd name="T31" fmla="*/ 309 h 1142"/>
                <a:gd name="T32" fmla="*/ 452 w 1542"/>
                <a:gd name="T33" fmla="*/ 398 h 1142"/>
                <a:gd name="T34" fmla="*/ 467 w 1542"/>
                <a:gd name="T35" fmla="*/ 411 h 1142"/>
                <a:gd name="T36" fmla="*/ 511 w 1542"/>
                <a:gd name="T37" fmla="*/ 398 h 1142"/>
                <a:gd name="T38" fmla="*/ 554 w 1542"/>
                <a:gd name="T39" fmla="*/ 411 h 1142"/>
                <a:gd name="T40" fmla="*/ 598 w 1542"/>
                <a:gd name="T41" fmla="*/ 437 h 1142"/>
                <a:gd name="T42" fmla="*/ 641 w 1542"/>
                <a:gd name="T43" fmla="*/ 437 h 1142"/>
                <a:gd name="T44" fmla="*/ 685 w 1542"/>
                <a:gd name="T45" fmla="*/ 437 h 1142"/>
                <a:gd name="T46" fmla="*/ 728 w 1542"/>
                <a:gd name="T47" fmla="*/ 437 h 1142"/>
                <a:gd name="T48" fmla="*/ 772 w 1542"/>
                <a:gd name="T49" fmla="*/ 437 h 1142"/>
                <a:gd name="T50" fmla="*/ 816 w 1542"/>
                <a:gd name="T51" fmla="*/ 437 h 1142"/>
                <a:gd name="T52" fmla="*/ 859 w 1542"/>
                <a:gd name="T53" fmla="*/ 437 h 1142"/>
                <a:gd name="T54" fmla="*/ 903 w 1542"/>
                <a:gd name="T55" fmla="*/ 437 h 1142"/>
                <a:gd name="T56" fmla="*/ 946 w 1542"/>
                <a:gd name="T57" fmla="*/ 437 h 1142"/>
                <a:gd name="T58" fmla="*/ 990 w 1542"/>
                <a:gd name="T59" fmla="*/ 437 h 1142"/>
                <a:gd name="T60" fmla="*/ 1033 w 1542"/>
                <a:gd name="T61" fmla="*/ 437 h 1142"/>
                <a:gd name="T62" fmla="*/ 1078 w 1542"/>
                <a:gd name="T63" fmla="*/ 437 h 1142"/>
                <a:gd name="T64" fmla="*/ 1122 w 1542"/>
                <a:gd name="T65" fmla="*/ 437 h 1142"/>
                <a:gd name="T66" fmla="*/ 1165 w 1542"/>
                <a:gd name="T67" fmla="*/ 437 h 1142"/>
                <a:gd name="T68" fmla="*/ 1209 w 1542"/>
                <a:gd name="T69" fmla="*/ 437 h 1142"/>
                <a:gd name="T70" fmla="*/ 1252 w 1542"/>
                <a:gd name="T71" fmla="*/ 437 h 1142"/>
                <a:gd name="T72" fmla="*/ 1296 w 1542"/>
                <a:gd name="T73" fmla="*/ 437 h 1142"/>
                <a:gd name="T74" fmla="*/ 1339 w 1542"/>
                <a:gd name="T75" fmla="*/ 437 h 1142"/>
                <a:gd name="T76" fmla="*/ 1383 w 1542"/>
                <a:gd name="T77" fmla="*/ 437 h 1142"/>
                <a:gd name="T78" fmla="*/ 1426 w 1542"/>
                <a:gd name="T79" fmla="*/ 437 h 1142"/>
                <a:gd name="T80" fmla="*/ 1470 w 1542"/>
                <a:gd name="T81" fmla="*/ 437 h 1142"/>
                <a:gd name="T82" fmla="*/ 1514 w 1542"/>
                <a:gd name="T83" fmla="*/ 437 h 1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542" h="1142">
                  <a:moveTo>
                    <a:pt x="0" y="437"/>
                  </a:moveTo>
                  <a:lnTo>
                    <a:pt x="15" y="437"/>
                  </a:lnTo>
                  <a:lnTo>
                    <a:pt x="29" y="437"/>
                  </a:lnTo>
                  <a:lnTo>
                    <a:pt x="44" y="450"/>
                  </a:lnTo>
                  <a:lnTo>
                    <a:pt x="59" y="450"/>
                  </a:lnTo>
                  <a:lnTo>
                    <a:pt x="72" y="450"/>
                  </a:lnTo>
                  <a:lnTo>
                    <a:pt x="87" y="437"/>
                  </a:lnTo>
                  <a:lnTo>
                    <a:pt x="103" y="437"/>
                  </a:lnTo>
                  <a:lnTo>
                    <a:pt x="116" y="450"/>
                  </a:lnTo>
                  <a:lnTo>
                    <a:pt x="131" y="462"/>
                  </a:lnTo>
                  <a:lnTo>
                    <a:pt x="146" y="462"/>
                  </a:lnTo>
                  <a:lnTo>
                    <a:pt x="161" y="462"/>
                  </a:lnTo>
                  <a:lnTo>
                    <a:pt x="175" y="450"/>
                  </a:lnTo>
                  <a:lnTo>
                    <a:pt x="190" y="437"/>
                  </a:lnTo>
                  <a:lnTo>
                    <a:pt x="190" y="296"/>
                  </a:lnTo>
                  <a:lnTo>
                    <a:pt x="205" y="270"/>
                  </a:lnTo>
                  <a:lnTo>
                    <a:pt x="205" y="257"/>
                  </a:lnTo>
                  <a:lnTo>
                    <a:pt x="205" y="437"/>
                  </a:lnTo>
                  <a:lnTo>
                    <a:pt x="218" y="501"/>
                  </a:lnTo>
                  <a:lnTo>
                    <a:pt x="218" y="937"/>
                  </a:lnTo>
                  <a:lnTo>
                    <a:pt x="233" y="976"/>
                  </a:lnTo>
                  <a:lnTo>
                    <a:pt x="233" y="1142"/>
                  </a:lnTo>
                  <a:lnTo>
                    <a:pt x="233" y="1130"/>
                  </a:lnTo>
                  <a:lnTo>
                    <a:pt x="248" y="1105"/>
                  </a:lnTo>
                  <a:lnTo>
                    <a:pt x="248" y="655"/>
                  </a:lnTo>
                  <a:lnTo>
                    <a:pt x="262" y="592"/>
                  </a:lnTo>
                  <a:lnTo>
                    <a:pt x="262" y="372"/>
                  </a:lnTo>
                  <a:lnTo>
                    <a:pt x="277" y="360"/>
                  </a:lnTo>
                  <a:lnTo>
                    <a:pt x="277" y="282"/>
                  </a:lnTo>
                  <a:lnTo>
                    <a:pt x="292" y="270"/>
                  </a:lnTo>
                  <a:lnTo>
                    <a:pt x="292" y="245"/>
                  </a:lnTo>
                  <a:lnTo>
                    <a:pt x="305" y="231"/>
                  </a:lnTo>
                  <a:lnTo>
                    <a:pt x="305" y="206"/>
                  </a:lnTo>
                  <a:lnTo>
                    <a:pt x="320" y="194"/>
                  </a:lnTo>
                  <a:lnTo>
                    <a:pt x="320" y="155"/>
                  </a:lnTo>
                  <a:lnTo>
                    <a:pt x="335" y="141"/>
                  </a:lnTo>
                  <a:lnTo>
                    <a:pt x="335" y="78"/>
                  </a:lnTo>
                  <a:lnTo>
                    <a:pt x="349" y="65"/>
                  </a:lnTo>
                  <a:lnTo>
                    <a:pt x="349" y="26"/>
                  </a:lnTo>
                  <a:lnTo>
                    <a:pt x="364" y="14"/>
                  </a:lnTo>
                  <a:lnTo>
                    <a:pt x="364" y="0"/>
                  </a:lnTo>
                  <a:lnTo>
                    <a:pt x="364" y="14"/>
                  </a:lnTo>
                  <a:lnTo>
                    <a:pt x="379" y="26"/>
                  </a:lnTo>
                  <a:lnTo>
                    <a:pt x="379" y="90"/>
                  </a:lnTo>
                  <a:lnTo>
                    <a:pt x="394" y="104"/>
                  </a:lnTo>
                  <a:lnTo>
                    <a:pt x="394" y="219"/>
                  </a:lnTo>
                  <a:lnTo>
                    <a:pt x="407" y="231"/>
                  </a:lnTo>
                  <a:lnTo>
                    <a:pt x="407" y="309"/>
                  </a:lnTo>
                  <a:lnTo>
                    <a:pt x="422" y="321"/>
                  </a:lnTo>
                  <a:lnTo>
                    <a:pt x="422" y="372"/>
                  </a:lnTo>
                  <a:lnTo>
                    <a:pt x="452" y="398"/>
                  </a:lnTo>
                  <a:lnTo>
                    <a:pt x="437" y="398"/>
                  </a:lnTo>
                  <a:lnTo>
                    <a:pt x="452" y="398"/>
                  </a:lnTo>
                  <a:lnTo>
                    <a:pt x="467" y="411"/>
                  </a:lnTo>
                  <a:lnTo>
                    <a:pt x="481" y="411"/>
                  </a:lnTo>
                  <a:lnTo>
                    <a:pt x="496" y="411"/>
                  </a:lnTo>
                  <a:lnTo>
                    <a:pt x="511" y="398"/>
                  </a:lnTo>
                  <a:lnTo>
                    <a:pt x="524" y="398"/>
                  </a:lnTo>
                  <a:lnTo>
                    <a:pt x="539" y="411"/>
                  </a:lnTo>
                  <a:lnTo>
                    <a:pt x="554" y="411"/>
                  </a:lnTo>
                  <a:lnTo>
                    <a:pt x="568" y="423"/>
                  </a:lnTo>
                  <a:lnTo>
                    <a:pt x="583" y="423"/>
                  </a:lnTo>
                  <a:lnTo>
                    <a:pt x="598" y="437"/>
                  </a:lnTo>
                  <a:lnTo>
                    <a:pt x="613" y="437"/>
                  </a:lnTo>
                  <a:lnTo>
                    <a:pt x="626" y="437"/>
                  </a:lnTo>
                  <a:lnTo>
                    <a:pt x="641" y="437"/>
                  </a:lnTo>
                  <a:lnTo>
                    <a:pt x="656" y="437"/>
                  </a:lnTo>
                  <a:lnTo>
                    <a:pt x="670" y="437"/>
                  </a:lnTo>
                  <a:lnTo>
                    <a:pt x="685" y="437"/>
                  </a:lnTo>
                  <a:lnTo>
                    <a:pt x="700" y="437"/>
                  </a:lnTo>
                  <a:lnTo>
                    <a:pt x="713" y="437"/>
                  </a:lnTo>
                  <a:lnTo>
                    <a:pt x="728" y="437"/>
                  </a:lnTo>
                  <a:lnTo>
                    <a:pt x="743" y="437"/>
                  </a:lnTo>
                  <a:lnTo>
                    <a:pt x="757" y="437"/>
                  </a:lnTo>
                  <a:lnTo>
                    <a:pt x="772" y="437"/>
                  </a:lnTo>
                  <a:lnTo>
                    <a:pt x="787" y="437"/>
                  </a:lnTo>
                  <a:lnTo>
                    <a:pt x="801" y="437"/>
                  </a:lnTo>
                  <a:lnTo>
                    <a:pt x="816" y="437"/>
                  </a:lnTo>
                  <a:lnTo>
                    <a:pt x="831" y="437"/>
                  </a:lnTo>
                  <a:lnTo>
                    <a:pt x="846" y="437"/>
                  </a:lnTo>
                  <a:lnTo>
                    <a:pt x="859" y="437"/>
                  </a:lnTo>
                  <a:lnTo>
                    <a:pt x="874" y="437"/>
                  </a:lnTo>
                  <a:lnTo>
                    <a:pt x="889" y="437"/>
                  </a:lnTo>
                  <a:lnTo>
                    <a:pt x="903" y="437"/>
                  </a:lnTo>
                  <a:lnTo>
                    <a:pt x="918" y="437"/>
                  </a:lnTo>
                  <a:lnTo>
                    <a:pt x="933" y="437"/>
                  </a:lnTo>
                  <a:lnTo>
                    <a:pt x="946" y="437"/>
                  </a:lnTo>
                  <a:lnTo>
                    <a:pt x="961" y="437"/>
                  </a:lnTo>
                  <a:lnTo>
                    <a:pt x="976" y="437"/>
                  </a:lnTo>
                  <a:lnTo>
                    <a:pt x="990" y="437"/>
                  </a:lnTo>
                  <a:lnTo>
                    <a:pt x="1005" y="437"/>
                  </a:lnTo>
                  <a:lnTo>
                    <a:pt x="1020" y="437"/>
                  </a:lnTo>
                  <a:lnTo>
                    <a:pt x="1033" y="437"/>
                  </a:lnTo>
                  <a:lnTo>
                    <a:pt x="1048" y="437"/>
                  </a:lnTo>
                  <a:lnTo>
                    <a:pt x="1063" y="437"/>
                  </a:lnTo>
                  <a:lnTo>
                    <a:pt x="1078" y="437"/>
                  </a:lnTo>
                  <a:lnTo>
                    <a:pt x="1092" y="437"/>
                  </a:lnTo>
                  <a:lnTo>
                    <a:pt x="1107" y="437"/>
                  </a:lnTo>
                  <a:lnTo>
                    <a:pt x="1122" y="437"/>
                  </a:lnTo>
                  <a:lnTo>
                    <a:pt x="1135" y="437"/>
                  </a:lnTo>
                  <a:lnTo>
                    <a:pt x="1150" y="437"/>
                  </a:lnTo>
                  <a:lnTo>
                    <a:pt x="1165" y="437"/>
                  </a:lnTo>
                  <a:lnTo>
                    <a:pt x="1179" y="437"/>
                  </a:lnTo>
                  <a:lnTo>
                    <a:pt x="1194" y="437"/>
                  </a:lnTo>
                  <a:lnTo>
                    <a:pt x="1209" y="437"/>
                  </a:lnTo>
                  <a:lnTo>
                    <a:pt x="1222" y="437"/>
                  </a:lnTo>
                  <a:lnTo>
                    <a:pt x="1237" y="437"/>
                  </a:lnTo>
                  <a:lnTo>
                    <a:pt x="1252" y="437"/>
                  </a:lnTo>
                  <a:lnTo>
                    <a:pt x="1266" y="437"/>
                  </a:lnTo>
                  <a:lnTo>
                    <a:pt x="1281" y="437"/>
                  </a:lnTo>
                  <a:lnTo>
                    <a:pt x="1296" y="437"/>
                  </a:lnTo>
                  <a:lnTo>
                    <a:pt x="1311" y="437"/>
                  </a:lnTo>
                  <a:lnTo>
                    <a:pt x="1324" y="437"/>
                  </a:lnTo>
                  <a:lnTo>
                    <a:pt x="1339" y="437"/>
                  </a:lnTo>
                  <a:lnTo>
                    <a:pt x="1354" y="437"/>
                  </a:lnTo>
                  <a:lnTo>
                    <a:pt x="1368" y="437"/>
                  </a:lnTo>
                  <a:lnTo>
                    <a:pt x="1383" y="437"/>
                  </a:lnTo>
                  <a:lnTo>
                    <a:pt x="1398" y="437"/>
                  </a:lnTo>
                  <a:lnTo>
                    <a:pt x="1411" y="437"/>
                  </a:lnTo>
                  <a:lnTo>
                    <a:pt x="1426" y="437"/>
                  </a:lnTo>
                  <a:lnTo>
                    <a:pt x="1441" y="437"/>
                  </a:lnTo>
                  <a:lnTo>
                    <a:pt x="1455" y="437"/>
                  </a:lnTo>
                  <a:lnTo>
                    <a:pt x="1470" y="437"/>
                  </a:lnTo>
                  <a:lnTo>
                    <a:pt x="1485" y="437"/>
                  </a:lnTo>
                  <a:lnTo>
                    <a:pt x="1499" y="437"/>
                  </a:lnTo>
                  <a:lnTo>
                    <a:pt x="1514" y="437"/>
                  </a:lnTo>
                  <a:lnTo>
                    <a:pt x="1529" y="437"/>
                  </a:lnTo>
                  <a:lnTo>
                    <a:pt x="1542" y="437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8" name="Freeform 74">
              <a:extLst>
                <a:ext uri="{FF2B5EF4-FFF2-40B4-BE49-F238E27FC236}">
                  <a16:creationId xmlns:a16="http://schemas.microsoft.com/office/drawing/2014/main" id="{09901989-ED83-408C-AD14-F4F8EC2D8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4" y="1138"/>
              <a:ext cx="676" cy="558"/>
            </a:xfrm>
            <a:custGeom>
              <a:avLst/>
              <a:gdLst>
                <a:gd name="T0" fmla="*/ 30 w 1353"/>
                <a:gd name="T1" fmla="*/ 411 h 1116"/>
                <a:gd name="T2" fmla="*/ 74 w 1353"/>
                <a:gd name="T3" fmla="*/ 423 h 1116"/>
                <a:gd name="T4" fmla="*/ 117 w 1353"/>
                <a:gd name="T5" fmla="*/ 411 h 1116"/>
                <a:gd name="T6" fmla="*/ 161 w 1353"/>
                <a:gd name="T7" fmla="*/ 436 h 1116"/>
                <a:gd name="T8" fmla="*/ 204 w 1353"/>
                <a:gd name="T9" fmla="*/ 423 h 1116"/>
                <a:gd name="T10" fmla="*/ 219 w 1353"/>
                <a:gd name="T11" fmla="*/ 231 h 1116"/>
                <a:gd name="T12" fmla="*/ 248 w 1353"/>
                <a:gd name="T13" fmla="*/ 668 h 1116"/>
                <a:gd name="T14" fmla="*/ 263 w 1353"/>
                <a:gd name="T15" fmla="*/ 1091 h 1116"/>
                <a:gd name="T16" fmla="*/ 278 w 1353"/>
                <a:gd name="T17" fmla="*/ 474 h 1116"/>
                <a:gd name="T18" fmla="*/ 306 w 1353"/>
                <a:gd name="T19" fmla="*/ 282 h 1116"/>
                <a:gd name="T20" fmla="*/ 321 w 1353"/>
                <a:gd name="T21" fmla="*/ 205 h 1116"/>
                <a:gd name="T22" fmla="*/ 350 w 1353"/>
                <a:gd name="T23" fmla="*/ 154 h 1116"/>
                <a:gd name="T24" fmla="*/ 365 w 1353"/>
                <a:gd name="T25" fmla="*/ 39 h 1116"/>
                <a:gd name="T26" fmla="*/ 408 w 1353"/>
                <a:gd name="T27" fmla="*/ 25 h 1116"/>
                <a:gd name="T28" fmla="*/ 422 w 1353"/>
                <a:gd name="T29" fmla="*/ 244 h 1116"/>
                <a:gd name="T30" fmla="*/ 452 w 1353"/>
                <a:gd name="T31" fmla="*/ 333 h 1116"/>
                <a:gd name="T32" fmla="*/ 480 w 1353"/>
                <a:gd name="T33" fmla="*/ 385 h 1116"/>
                <a:gd name="T34" fmla="*/ 524 w 1353"/>
                <a:gd name="T35" fmla="*/ 385 h 1116"/>
                <a:gd name="T36" fmla="*/ 567 w 1353"/>
                <a:gd name="T37" fmla="*/ 385 h 1116"/>
                <a:gd name="T38" fmla="*/ 611 w 1353"/>
                <a:gd name="T39" fmla="*/ 411 h 1116"/>
                <a:gd name="T40" fmla="*/ 655 w 1353"/>
                <a:gd name="T41" fmla="*/ 423 h 1116"/>
                <a:gd name="T42" fmla="*/ 698 w 1353"/>
                <a:gd name="T43" fmla="*/ 423 h 1116"/>
                <a:gd name="T44" fmla="*/ 743 w 1353"/>
                <a:gd name="T45" fmla="*/ 436 h 1116"/>
                <a:gd name="T46" fmla="*/ 787 w 1353"/>
                <a:gd name="T47" fmla="*/ 423 h 1116"/>
                <a:gd name="T48" fmla="*/ 830 w 1353"/>
                <a:gd name="T49" fmla="*/ 423 h 1116"/>
                <a:gd name="T50" fmla="*/ 874 w 1353"/>
                <a:gd name="T51" fmla="*/ 436 h 1116"/>
                <a:gd name="T52" fmla="*/ 902 w 1353"/>
                <a:gd name="T53" fmla="*/ 295 h 1116"/>
                <a:gd name="T54" fmla="*/ 917 w 1353"/>
                <a:gd name="T55" fmla="*/ 321 h 1116"/>
                <a:gd name="T56" fmla="*/ 946 w 1353"/>
                <a:gd name="T57" fmla="*/ 924 h 1116"/>
                <a:gd name="T58" fmla="*/ 961 w 1353"/>
                <a:gd name="T59" fmla="*/ 732 h 1116"/>
                <a:gd name="T60" fmla="*/ 989 w 1353"/>
                <a:gd name="T61" fmla="*/ 346 h 1116"/>
                <a:gd name="T62" fmla="*/ 1004 w 1353"/>
                <a:gd name="T63" fmla="*/ 231 h 1116"/>
                <a:gd name="T64" fmla="*/ 1033 w 1353"/>
                <a:gd name="T65" fmla="*/ 166 h 1116"/>
                <a:gd name="T66" fmla="*/ 1048 w 1353"/>
                <a:gd name="T67" fmla="*/ 64 h 1116"/>
                <a:gd name="T68" fmla="*/ 1076 w 1353"/>
                <a:gd name="T69" fmla="*/ 0 h 1116"/>
                <a:gd name="T70" fmla="*/ 1106 w 1353"/>
                <a:gd name="T71" fmla="*/ 64 h 1116"/>
                <a:gd name="T72" fmla="*/ 1120 w 1353"/>
                <a:gd name="T73" fmla="*/ 282 h 1116"/>
                <a:gd name="T74" fmla="*/ 1163 w 1353"/>
                <a:gd name="T75" fmla="*/ 360 h 1116"/>
                <a:gd name="T76" fmla="*/ 1193 w 1353"/>
                <a:gd name="T77" fmla="*/ 372 h 1116"/>
                <a:gd name="T78" fmla="*/ 1237 w 1353"/>
                <a:gd name="T79" fmla="*/ 360 h 1116"/>
                <a:gd name="T80" fmla="*/ 1280 w 1353"/>
                <a:gd name="T81" fmla="*/ 385 h 1116"/>
                <a:gd name="T82" fmla="*/ 1324 w 1353"/>
                <a:gd name="T83" fmla="*/ 397 h 1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53" h="1116">
                  <a:moveTo>
                    <a:pt x="0" y="411"/>
                  </a:moveTo>
                  <a:lnTo>
                    <a:pt x="15" y="411"/>
                  </a:lnTo>
                  <a:lnTo>
                    <a:pt x="30" y="411"/>
                  </a:lnTo>
                  <a:lnTo>
                    <a:pt x="45" y="423"/>
                  </a:lnTo>
                  <a:lnTo>
                    <a:pt x="59" y="423"/>
                  </a:lnTo>
                  <a:lnTo>
                    <a:pt x="74" y="423"/>
                  </a:lnTo>
                  <a:lnTo>
                    <a:pt x="89" y="423"/>
                  </a:lnTo>
                  <a:lnTo>
                    <a:pt x="102" y="411"/>
                  </a:lnTo>
                  <a:lnTo>
                    <a:pt x="117" y="411"/>
                  </a:lnTo>
                  <a:lnTo>
                    <a:pt x="132" y="411"/>
                  </a:lnTo>
                  <a:lnTo>
                    <a:pt x="146" y="423"/>
                  </a:lnTo>
                  <a:lnTo>
                    <a:pt x="161" y="436"/>
                  </a:lnTo>
                  <a:lnTo>
                    <a:pt x="176" y="436"/>
                  </a:lnTo>
                  <a:lnTo>
                    <a:pt x="189" y="436"/>
                  </a:lnTo>
                  <a:lnTo>
                    <a:pt x="204" y="423"/>
                  </a:lnTo>
                  <a:lnTo>
                    <a:pt x="204" y="372"/>
                  </a:lnTo>
                  <a:lnTo>
                    <a:pt x="219" y="346"/>
                  </a:lnTo>
                  <a:lnTo>
                    <a:pt x="219" y="231"/>
                  </a:lnTo>
                  <a:lnTo>
                    <a:pt x="233" y="231"/>
                  </a:lnTo>
                  <a:lnTo>
                    <a:pt x="233" y="603"/>
                  </a:lnTo>
                  <a:lnTo>
                    <a:pt x="248" y="668"/>
                  </a:lnTo>
                  <a:lnTo>
                    <a:pt x="248" y="1014"/>
                  </a:lnTo>
                  <a:lnTo>
                    <a:pt x="263" y="1052"/>
                  </a:lnTo>
                  <a:lnTo>
                    <a:pt x="263" y="1091"/>
                  </a:lnTo>
                  <a:lnTo>
                    <a:pt x="263" y="975"/>
                  </a:lnTo>
                  <a:lnTo>
                    <a:pt x="278" y="911"/>
                  </a:lnTo>
                  <a:lnTo>
                    <a:pt x="278" y="474"/>
                  </a:lnTo>
                  <a:lnTo>
                    <a:pt x="291" y="448"/>
                  </a:lnTo>
                  <a:lnTo>
                    <a:pt x="291" y="295"/>
                  </a:lnTo>
                  <a:lnTo>
                    <a:pt x="306" y="282"/>
                  </a:lnTo>
                  <a:lnTo>
                    <a:pt x="306" y="244"/>
                  </a:lnTo>
                  <a:lnTo>
                    <a:pt x="321" y="231"/>
                  </a:lnTo>
                  <a:lnTo>
                    <a:pt x="321" y="205"/>
                  </a:lnTo>
                  <a:lnTo>
                    <a:pt x="335" y="192"/>
                  </a:lnTo>
                  <a:lnTo>
                    <a:pt x="335" y="166"/>
                  </a:lnTo>
                  <a:lnTo>
                    <a:pt x="350" y="154"/>
                  </a:lnTo>
                  <a:lnTo>
                    <a:pt x="350" y="102"/>
                  </a:lnTo>
                  <a:lnTo>
                    <a:pt x="365" y="90"/>
                  </a:lnTo>
                  <a:lnTo>
                    <a:pt x="365" y="39"/>
                  </a:lnTo>
                  <a:lnTo>
                    <a:pt x="378" y="25"/>
                  </a:lnTo>
                  <a:lnTo>
                    <a:pt x="378" y="0"/>
                  </a:lnTo>
                  <a:lnTo>
                    <a:pt x="408" y="25"/>
                  </a:lnTo>
                  <a:lnTo>
                    <a:pt x="408" y="115"/>
                  </a:lnTo>
                  <a:lnTo>
                    <a:pt x="422" y="141"/>
                  </a:lnTo>
                  <a:lnTo>
                    <a:pt x="422" y="244"/>
                  </a:lnTo>
                  <a:lnTo>
                    <a:pt x="437" y="256"/>
                  </a:lnTo>
                  <a:lnTo>
                    <a:pt x="437" y="321"/>
                  </a:lnTo>
                  <a:lnTo>
                    <a:pt x="452" y="333"/>
                  </a:lnTo>
                  <a:lnTo>
                    <a:pt x="452" y="360"/>
                  </a:lnTo>
                  <a:lnTo>
                    <a:pt x="465" y="372"/>
                  </a:lnTo>
                  <a:lnTo>
                    <a:pt x="480" y="385"/>
                  </a:lnTo>
                  <a:lnTo>
                    <a:pt x="495" y="397"/>
                  </a:lnTo>
                  <a:lnTo>
                    <a:pt x="510" y="397"/>
                  </a:lnTo>
                  <a:lnTo>
                    <a:pt x="524" y="385"/>
                  </a:lnTo>
                  <a:lnTo>
                    <a:pt x="539" y="385"/>
                  </a:lnTo>
                  <a:lnTo>
                    <a:pt x="554" y="385"/>
                  </a:lnTo>
                  <a:lnTo>
                    <a:pt x="567" y="385"/>
                  </a:lnTo>
                  <a:lnTo>
                    <a:pt x="582" y="397"/>
                  </a:lnTo>
                  <a:lnTo>
                    <a:pt x="597" y="411"/>
                  </a:lnTo>
                  <a:lnTo>
                    <a:pt x="611" y="411"/>
                  </a:lnTo>
                  <a:lnTo>
                    <a:pt x="626" y="411"/>
                  </a:lnTo>
                  <a:lnTo>
                    <a:pt x="641" y="423"/>
                  </a:lnTo>
                  <a:lnTo>
                    <a:pt x="655" y="423"/>
                  </a:lnTo>
                  <a:lnTo>
                    <a:pt x="670" y="423"/>
                  </a:lnTo>
                  <a:lnTo>
                    <a:pt x="685" y="423"/>
                  </a:lnTo>
                  <a:lnTo>
                    <a:pt x="698" y="423"/>
                  </a:lnTo>
                  <a:lnTo>
                    <a:pt x="713" y="423"/>
                  </a:lnTo>
                  <a:lnTo>
                    <a:pt x="728" y="423"/>
                  </a:lnTo>
                  <a:lnTo>
                    <a:pt x="743" y="436"/>
                  </a:lnTo>
                  <a:lnTo>
                    <a:pt x="757" y="436"/>
                  </a:lnTo>
                  <a:lnTo>
                    <a:pt x="772" y="436"/>
                  </a:lnTo>
                  <a:lnTo>
                    <a:pt x="787" y="423"/>
                  </a:lnTo>
                  <a:lnTo>
                    <a:pt x="800" y="423"/>
                  </a:lnTo>
                  <a:lnTo>
                    <a:pt x="815" y="423"/>
                  </a:lnTo>
                  <a:lnTo>
                    <a:pt x="830" y="423"/>
                  </a:lnTo>
                  <a:lnTo>
                    <a:pt x="844" y="436"/>
                  </a:lnTo>
                  <a:lnTo>
                    <a:pt x="859" y="436"/>
                  </a:lnTo>
                  <a:lnTo>
                    <a:pt x="874" y="436"/>
                  </a:lnTo>
                  <a:lnTo>
                    <a:pt x="887" y="423"/>
                  </a:lnTo>
                  <a:lnTo>
                    <a:pt x="902" y="411"/>
                  </a:lnTo>
                  <a:lnTo>
                    <a:pt x="902" y="295"/>
                  </a:lnTo>
                  <a:lnTo>
                    <a:pt x="917" y="270"/>
                  </a:lnTo>
                  <a:lnTo>
                    <a:pt x="917" y="231"/>
                  </a:lnTo>
                  <a:lnTo>
                    <a:pt x="917" y="321"/>
                  </a:lnTo>
                  <a:lnTo>
                    <a:pt x="931" y="385"/>
                  </a:lnTo>
                  <a:lnTo>
                    <a:pt x="931" y="885"/>
                  </a:lnTo>
                  <a:lnTo>
                    <a:pt x="946" y="924"/>
                  </a:lnTo>
                  <a:lnTo>
                    <a:pt x="946" y="1116"/>
                  </a:lnTo>
                  <a:lnTo>
                    <a:pt x="961" y="1116"/>
                  </a:lnTo>
                  <a:lnTo>
                    <a:pt x="961" y="732"/>
                  </a:lnTo>
                  <a:lnTo>
                    <a:pt x="974" y="654"/>
                  </a:lnTo>
                  <a:lnTo>
                    <a:pt x="974" y="360"/>
                  </a:lnTo>
                  <a:lnTo>
                    <a:pt x="989" y="346"/>
                  </a:lnTo>
                  <a:lnTo>
                    <a:pt x="989" y="270"/>
                  </a:lnTo>
                  <a:lnTo>
                    <a:pt x="1004" y="256"/>
                  </a:lnTo>
                  <a:lnTo>
                    <a:pt x="1004" y="231"/>
                  </a:lnTo>
                  <a:lnTo>
                    <a:pt x="1019" y="217"/>
                  </a:lnTo>
                  <a:lnTo>
                    <a:pt x="1019" y="180"/>
                  </a:lnTo>
                  <a:lnTo>
                    <a:pt x="1033" y="166"/>
                  </a:lnTo>
                  <a:lnTo>
                    <a:pt x="1033" y="129"/>
                  </a:lnTo>
                  <a:lnTo>
                    <a:pt x="1048" y="115"/>
                  </a:lnTo>
                  <a:lnTo>
                    <a:pt x="1048" y="64"/>
                  </a:lnTo>
                  <a:lnTo>
                    <a:pt x="1063" y="51"/>
                  </a:lnTo>
                  <a:lnTo>
                    <a:pt x="1063" y="13"/>
                  </a:lnTo>
                  <a:lnTo>
                    <a:pt x="1076" y="0"/>
                  </a:lnTo>
                  <a:lnTo>
                    <a:pt x="1091" y="13"/>
                  </a:lnTo>
                  <a:lnTo>
                    <a:pt x="1091" y="51"/>
                  </a:lnTo>
                  <a:lnTo>
                    <a:pt x="1106" y="64"/>
                  </a:lnTo>
                  <a:lnTo>
                    <a:pt x="1106" y="166"/>
                  </a:lnTo>
                  <a:lnTo>
                    <a:pt x="1120" y="180"/>
                  </a:lnTo>
                  <a:lnTo>
                    <a:pt x="1120" y="282"/>
                  </a:lnTo>
                  <a:lnTo>
                    <a:pt x="1135" y="295"/>
                  </a:lnTo>
                  <a:lnTo>
                    <a:pt x="1135" y="333"/>
                  </a:lnTo>
                  <a:lnTo>
                    <a:pt x="1163" y="360"/>
                  </a:lnTo>
                  <a:lnTo>
                    <a:pt x="1163" y="372"/>
                  </a:lnTo>
                  <a:lnTo>
                    <a:pt x="1178" y="372"/>
                  </a:lnTo>
                  <a:lnTo>
                    <a:pt x="1193" y="372"/>
                  </a:lnTo>
                  <a:lnTo>
                    <a:pt x="1207" y="372"/>
                  </a:lnTo>
                  <a:lnTo>
                    <a:pt x="1222" y="360"/>
                  </a:lnTo>
                  <a:lnTo>
                    <a:pt x="1237" y="360"/>
                  </a:lnTo>
                  <a:lnTo>
                    <a:pt x="1252" y="360"/>
                  </a:lnTo>
                  <a:lnTo>
                    <a:pt x="1265" y="372"/>
                  </a:lnTo>
                  <a:lnTo>
                    <a:pt x="1280" y="385"/>
                  </a:lnTo>
                  <a:lnTo>
                    <a:pt x="1296" y="385"/>
                  </a:lnTo>
                  <a:lnTo>
                    <a:pt x="1309" y="397"/>
                  </a:lnTo>
                  <a:lnTo>
                    <a:pt x="1324" y="397"/>
                  </a:lnTo>
                  <a:lnTo>
                    <a:pt x="1339" y="397"/>
                  </a:lnTo>
                  <a:lnTo>
                    <a:pt x="1353" y="411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  <p:sp>
          <p:nvSpPr>
            <p:cNvPr id="246859" name="Freeform 75">
              <a:extLst>
                <a:ext uri="{FF2B5EF4-FFF2-40B4-BE49-F238E27FC236}">
                  <a16:creationId xmlns:a16="http://schemas.microsoft.com/office/drawing/2014/main" id="{509A021C-43DB-48D4-8761-759CD1DDF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0" y="1125"/>
              <a:ext cx="298" cy="565"/>
            </a:xfrm>
            <a:custGeom>
              <a:avLst/>
              <a:gdLst>
                <a:gd name="T0" fmla="*/ 0 w 597"/>
                <a:gd name="T1" fmla="*/ 437 h 1130"/>
                <a:gd name="T2" fmla="*/ 15 w 597"/>
                <a:gd name="T3" fmla="*/ 437 h 1130"/>
                <a:gd name="T4" fmla="*/ 30 w 597"/>
                <a:gd name="T5" fmla="*/ 437 h 1130"/>
                <a:gd name="T6" fmla="*/ 43 w 597"/>
                <a:gd name="T7" fmla="*/ 437 h 1130"/>
                <a:gd name="T8" fmla="*/ 58 w 597"/>
                <a:gd name="T9" fmla="*/ 437 h 1130"/>
                <a:gd name="T10" fmla="*/ 73 w 597"/>
                <a:gd name="T11" fmla="*/ 437 h 1130"/>
                <a:gd name="T12" fmla="*/ 88 w 597"/>
                <a:gd name="T13" fmla="*/ 437 h 1130"/>
                <a:gd name="T14" fmla="*/ 102 w 597"/>
                <a:gd name="T15" fmla="*/ 437 h 1130"/>
                <a:gd name="T16" fmla="*/ 117 w 597"/>
                <a:gd name="T17" fmla="*/ 437 h 1130"/>
                <a:gd name="T18" fmla="*/ 132 w 597"/>
                <a:gd name="T19" fmla="*/ 425 h 1130"/>
                <a:gd name="T20" fmla="*/ 145 w 597"/>
                <a:gd name="T21" fmla="*/ 425 h 1130"/>
                <a:gd name="T22" fmla="*/ 160 w 597"/>
                <a:gd name="T23" fmla="*/ 437 h 1130"/>
                <a:gd name="T24" fmla="*/ 175 w 597"/>
                <a:gd name="T25" fmla="*/ 450 h 1130"/>
                <a:gd name="T26" fmla="*/ 189 w 597"/>
                <a:gd name="T27" fmla="*/ 450 h 1130"/>
                <a:gd name="T28" fmla="*/ 204 w 597"/>
                <a:gd name="T29" fmla="*/ 437 h 1130"/>
                <a:gd name="T30" fmla="*/ 219 w 597"/>
                <a:gd name="T31" fmla="*/ 437 h 1130"/>
                <a:gd name="T32" fmla="*/ 232 w 597"/>
                <a:gd name="T33" fmla="*/ 411 h 1130"/>
                <a:gd name="T34" fmla="*/ 232 w 597"/>
                <a:gd name="T35" fmla="*/ 296 h 1130"/>
                <a:gd name="T36" fmla="*/ 247 w 597"/>
                <a:gd name="T37" fmla="*/ 270 h 1130"/>
                <a:gd name="T38" fmla="*/ 247 w 597"/>
                <a:gd name="T39" fmla="*/ 231 h 1130"/>
                <a:gd name="T40" fmla="*/ 247 w 597"/>
                <a:gd name="T41" fmla="*/ 347 h 1130"/>
                <a:gd name="T42" fmla="*/ 262 w 597"/>
                <a:gd name="T43" fmla="*/ 398 h 1130"/>
                <a:gd name="T44" fmla="*/ 262 w 597"/>
                <a:gd name="T45" fmla="*/ 899 h 1130"/>
                <a:gd name="T46" fmla="*/ 277 w 597"/>
                <a:gd name="T47" fmla="*/ 950 h 1130"/>
                <a:gd name="T48" fmla="*/ 277 w 597"/>
                <a:gd name="T49" fmla="*/ 1130 h 1130"/>
                <a:gd name="T50" fmla="*/ 291 w 597"/>
                <a:gd name="T51" fmla="*/ 1117 h 1130"/>
                <a:gd name="T52" fmla="*/ 291 w 597"/>
                <a:gd name="T53" fmla="*/ 719 h 1130"/>
                <a:gd name="T54" fmla="*/ 306 w 597"/>
                <a:gd name="T55" fmla="*/ 655 h 1130"/>
                <a:gd name="T56" fmla="*/ 306 w 597"/>
                <a:gd name="T57" fmla="*/ 360 h 1130"/>
                <a:gd name="T58" fmla="*/ 321 w 597"/>
                <a:gd name="T59" fmla="*/ 347 h 1130"/>
                <a:gd name="T60" fmla="*/ 321 w 597"/>
                <a:gd name="T61" fmla="*/ 270 h 1130"/>
                <a:gd name="T62" fmla="*/ 334 w 597"/>
                <a:gd name="T63" fmla="*/ 257 h 1130"/>
                <a:gd name="T64" fmla="*/ 334 w 597"/>
                <a:gd name="T65" fmla="*/ 231 h 1130"/>
                <a:gd name="T66" fmla="*/ 349 w 597"/>
                <a:gd name="T67" fmla="*/ 219 h 1130"/>
                <a:gd name="T68" fmla="*/ 349 w 597"/>
                <a:gd name="T69" fmla="*/ 194 h 1130"/>
                <a:gd name="T70" fmla="*/ 364 w 597"/>
                <a:gd name="T71" fmla="*/ 180 h 1130"/>
                <a:gd name="T72" fmla="*/ 364 w 597"/>
                <a:gd name="T73" fmla="*/ 129 h 1130"/>
                <a:gd name="T74" fmla="*/ 378 w 597"/>
                <a:gd name="T75" fmla="*/ 116 h 1130"/>
                <a:gd name="T76" fmla="*/ 378 w 597"/>
                <a:gd name="T77" fmla="*/ 78 h 1130"/>
                <a:gd name="T78" fmla="*/ 393 w 597"/>
                <a:gd name="T79" fmla="*/ 65 h 1130"/>
                <a:gd name="T80" fmla="*/ 393 w 597"/>
                <a:gd name="T81" fmla="*/ 26 h 1130"/>
                <a:gd name="T82" fmla="*/ 408 w 597"/>
                <a:gd name="T83" fmla="*/ 14 h 1130"/>
                <a:gd name="T84" fmla="*/ 408 w 597"/>
                <a:gd name="T85" fmla="*/ 0 h 1130"/>
                <a:gd name="T86" fmla="*/ 408 w 597"/>
                <a:gd name="T87" fmla="*/ 14 h 1130"/>
                <a:gd name="T88" fmla="*/ 421 w 597"/>
                <a:gd name="T89" fmla="*/ 26 h 1130"/>
                <a:gd name="T90" fmla="*/ 421 w 597"/>
                <a:gd name="T91" fmla="*/ 78 h 1130"/>
                <a:gd name="T92" fmla="*/ 436 w 597"/>
                <a:gd name="T93" fmla="*/ 90 h 1130"/>
                <a:gd name="T94" fmla="*/ 436 w 597"/>
                <a:gd name="T95" fmla="*/ 180 h 1130"/>
                <a:gd name="T96" fmla="*/ 451 w 597"/>
                <a:gd name="T97" fmla="*/ 194 h 1130"/>
                <a:gd name="T98" fmla="*/ 451 w 597"/>
                <a:gd name="T99" fmla="*/ 296 h 1130"/>
                <a:gd name="T100" fmla="*/ 466 w 597"/>
                <a:gd name="T101" fmla="*/ 309 h 1130"/>
                <a:gd name="T102" fmla="*/ 466 w 597"/>
                <a:gd name="T103" fmla="*/ 347 h 1130"/>
                <a:gd name="T104" fmla="*/ 495 w 597"/>
                <a:gd name="T105" fmla="*/ 372 h 1130"/>
                <a:gd name="T106" fmla="*/ 495 w 597"/>
                <a:gd name="T107" fmla="*/ 386 h 1130"/>
                <a:gd name="T108" fmla="*/ 510 w 597"/>
                <a:gd name="T109" fmla="*/ 386 h 1130"/>
                <a:gd name="T110" fmla="*/ 523 w 597"/>
                <a:gd name="T111" fmla="*/ 386 h 1130"/>
                <a:gd name="T112" fmla="*/ 538 w 597"/>
                <a:gd name="T113" fmla="*/ 386 h 1130"/>
                <a:gd name="T114" fmla="*/ 553 w 597"/>
                <a:gd name="T115" fmla="*/ 386 h 1130"/>
                <a:gd name="T116" fmla="*/ 582 w 597"/>
                <a:gd name="T117" fmla="*/ 386 h 1130"/>
                <a:gd name="T118" fmla="*/ 567 w 597"/>
                <a:gd name="T119" fmla="*/ 386 h 1130"/>
                <a:gd name="T120" fmla="*/ 582 w 597"/>
                <a:gd name="T121" fmla="*/ 386 h 1130"/>
                <a:gd name="T122" fmla="*/ 597 w 597"/>
                <a:gd name="T123" fmla="*/ 386 h 1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97" h="1130">
                  <a:moveTo>
                    <a:pt x="0" y="437"/>
                  </a:moveTo>
                  <a:lnTo>
                    <a:pt x="15" y="437"/>
                  </a:lnTo>
                  <a:lnTo>
                    <a:pt x="30" y="437"/>
                  </a:lnTo>
                  <a:lnTo>
                    <a:pt x="43" y="437"/>
                  </a:lnTo>
                  <a:lnTo>
                    <a:pt x="58" y="437"/>
                  </a:lnTo>
                  <a:lnTo>
                    <a:pt x="73" y="437"/>
                  </a:lnTo>
                  <a:lnTo>
                    <a:pt x="88" y="437"/>
                  </a:lnTo>
                  <a:lnTo>
                    <a:pt x="102" y="437"/>
                  </a:lnTo>
                  <a:lnTo>
                    <a:pt x="117" y="437"/>
                  </a:lnTo>
                  <a:lnTo>
                    <a:pt x="132" y="425"/>
                  </a:lnTo>
                  <a:lnTo>
                    <a:pt x="145" y="425"/>
                  </a:lnTo>
                  <a:lnTo>
                    <a:pt x="160" y="437"/>
                  </a:lnTo>
                  <a:lnTo>
                    <a:pt x="175" y="450"/>
                  </a:lnTo>
                  <a:lnTo>
                    <a:pt x="189" y="450"/>
                  </a:lnTo>
                  <a:lnTo>
                    <a:pt x="204" y="437"/>
                  </a:lnTo>
                  <a:lnTo>
                    <a:pt x="219" y="437"/>
                  </a:lnTo>
                  <a:lnTo>
                    <a:pt x="232" y="411"/>
                  </a:lnTo>
                  <a:lnTo>
                    <a:pt x="232" y="296"/>
                  </a:lnTo>
                  <a:lnTo>
                    <a:pt x="247" y="270"/>
                  </a:lnTo>
                  <a:lnTo>
                    <a:pt x="247" y="231"/>
                  </a:lnTo>
                  <a:lnTo>
                    <a:pt x="247" y="347"/>
                  </a:lnTo>
                  <a:lnTo>
                    <a:pt x="262" y="398"/>
                  </a:lnTo>
                  <a:lnTo>
                    <a:pt x="262" y="899"/>
                  </a:lnTo>
                  <a:lnTo>
                    <a:pt x="277" y="950"/>
                  </a:lnTo>
                  <a:lnTo>
                    <a:pt x="277" y="1130"/>
                  </a:lnTo>
                  <a:lnTo>
                    <a:pt x="291" y="1117"/>
                  </a:lnTo>
                  <a:lnTo>
                    <a:pt x="291" y="719"/>
                  </a:lnTo>
                  <a:lnTo>
                    <a:pt x="306" y="655"/>
                  </a:lnTo>
                  <a:lnTo>
                    <a:pt x="306" y="360"/>
                  </a:lnTo>
                  <a:lnTo>
                    <a:pt x="321" y="347"/>
                  </a:lnTo>
                  <a:lnTo>
                    <a:pt x="321" y="270"/>
                  </a:lnTo>
                  <a:lnTo>
                    <a:pt x="334" y="257"/>
                  </a:lnTo>
                  <a:lnTo>
                    <a:pt x="334" y="231"/>
                  </a:lnTo>
                  <a:lnTo>
                    <a:pt x="349" y="219"/>
                  </a:lnTo>
                  <a:lnTo>
                    <a:pt x="349" y="194"/>
                  </a:lnTo>
                  <a:lnTo>
                    <a:pt x="364" y="180"/>
                  </a:lnTo>
                  <a:lnTo>
                    <a:pt x="364" y="129"/>
                  </a:lnTo>
                  <a:lnTo>
                    <a:pt x="378" y="116"/>
                  </a:lnTo>
                  <a:lnTo>
                    <a:pt x="378" y="78"/>
                  </a:lnTo>
                  <a:lnTo>
                    <a:pt x="393" y="65"/>
                  </a:lnTo>
                  <a:lnTo>
                    <a:pt x="393" y="26"/>
                  </a:lnTo>
                  <a:lnTo>
                    <a:pt x="408" y="14"/>
                  </a:lnTo>
                  <a:lnTo>
                    <a:pt x="408" y="0"/>
                  </a:lnTo>
                  <a:lnTo>
                    <a:pt x="408" y="14"/>
                  </a:lnTo>
                  <a:lnTo>
                    <a:pt x="421" y="26"/>
                  </a:lnTo>
                  <a:lnTo>
                    <a:pt x="421" y="78"/>
                  </a:lnTo>
                  <a:lnTo>
                    <a:pt x="436" y="90"/>
                  </a:lnTo>
                  <a:lnTo>
                    <a:pt x="436" y="180"/>
                  </a:lnTo>
                  <a:lnTo>
                    <a:pt x="451" y="194"/>
                  </a:lnTo>
                  <a:lnTo>
                    <a:pt x="451" y="296"/>
                  </a:lnTo>
                  <a:lnTo>
                    <a:pt x="466" y="309"/>
                  </a:lnTo>
                  <a:lnTo>
                    <a:pt x="466" y="347"/>
                  </a:lnTo>
                  <a:lnTo>
                    <a:pt x="495" y="372"/>
                  </a:lnTo>
                  <a:lnTo>
                    <a:pt x="495" y="386"/>
                  </a:lnTo>
                  <a:lnTo>
                    <a:pt x="510" y="386"/>
                  </a:lnTo>
                  <a:lnTo>
                    <a:pt x="523" y="386"/>
                  </a:lnTo>
                  <a:lnTo>
                    <a:pt x="538" y="386"/>
                  </a:lnTo>
                  <a:lnTo>
                    <a:pt x="553" y="386"/>
                  </a:lnTo>
                  <a:lnTo>
                    <a:pt x="582" y="386"/>
                  </a:lnTo>
                  <a:lnTo>
                    <a:pt x="567" y="386"/>
                  </a:lnTo>
                  <a:lnTo>
                    <a:pt x="582" y="386"/>
                  </a:lnTo>
                  <a:lnTo>
                    <a:pt x="597" y="386"/>
                  </a:lnTo>
                </a:path>
              </a:pathLst>
            </a:custGeom>
            <a:noFill/>
            <a:ln w="25400">
              <a:solidFill>
                <a:srgbClr val="0000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NL" sz="1000"/>
            </a:p>
          </p:txBody>
        </p:sp>
      </p:grpSp>
      <p:sp>
        <p:nvSpPr>
          <p:cNvPr id="246860" name="Rectangle 76">
            <a:extLst>
              <a:ext uri="{FF2B5EF4-FFF2-40B4-BE49-F238E27FC236}">
                <a16:creationId xmlns:a16="http://schemas.microsoft.com/office/drawing/2014/main" id="{425771D3-DC48-4ABC-AA6E-653426E1D4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3629" y="3857327"/>
            <a:ext cx="205382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0C0C0">
                    <a:alpha val="50000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r>
              <a:rPr lang="en-US" altLang="en-NL" sz="1400">
                <a:effectLst>
                  <a:outerShdw blurRad="38100" dist="38100" dir="2700000" algn="tl">
                    <a:srgbClr val="C0C0C0"/>
                  </a:outerShdw>
                </a:effectLst>
              </a:rPr>
              <a:t>Novelty Detection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3CDD8EC-164E-44E0-8FEB-F6D38AA90B68}"/>
              </a:ext>
            </a:extLst>
          </p:cNvPr>
          <p:cNvSpPr txBox="1"/>
          <p:nvPr/>
        </p:nvSpPr>
        <p:spPr>
          <a:xfrm>
            <a:off x="41342" y="4773710"/>
            <a:ext cx="507635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en-NL" sz="1200" i="1" dirty="0">
                <a:highlight>
                  <a:srgbClr val="C0C0C0"/>
                </a:highlight>
              </a:rPr>
              <a:t>created by: Jessica Lin and Eamonn Keogh </a:t>
            </a:r>
            <a:endParaRPr lang="en-NL" sz="1200" i="1" dirty="0" err="1">
              <a:highlight>
                <a:srgbClr val="C0C0C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5244448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DA1C-3E81-4F2D-BADD-EBB7214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Complementary</a:t>
            </a:r>
            <a:r>
              <a:rPr lang="nl-NL" dirty="0"/>
              <a:t> Presentation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CDA3-2D96-4C92-A67A-6B53C084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Arc</a:t>
            </a:r>
            <a:r>
              <a:rPr lang="nl-NL" dirty="0"/>
              <a:t> </a:t>
            </a:r>
            <a:r>
              <a:rPr lang="nl-NL" dirty="0" err="1"/>
              <a:t>Counting</a:t>
            </a:r>
            <a:r>
              <a:rPr lang="nl-NL" dirty="0"/>
              <a:t> – for clustering &amp; </a:t>
            </a:r>
            <a:r>
              <a:rPr lang="nl-NL" dirty="0" err="1"/>
              <a:t>segmentation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1705A-3D28-42E8-BF44-AB2A187C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hlinkClick r:id="rId2" action="ppaction://hlinkpres?slideindex=1&amp;slidetitle=PowerPoint Presentation"/>
            <a:extLst>
              <a:ext uri="{FF2B5EF4-FFF2-40B4-BE49-F238E27FC236}">
                <a16:creationId xmlns:a16="http://schemas.microsoft.com/office/drawing/2014/main" id="{76C08F6B-2224-43B8-A551-DF1F5A1F2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8471" y="1454770"/>
            <a:ext cx="4738672" cy="27424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81913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DA1C-3E81-4F2D-BADD-EBB7214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Algorithms</a:t>
            </a:r>
            <a:r>
              <a:rPr lang="nl-NL" dirty="0"/>
              <a:t> for </a:t>
            </a:r>
            <a:r>
              <a:rPr lang="nl-NL" dirty="0" err="1"/>
              <a:t>calculating</a:t>
            </a:r>
            <a:r>
              <a:rPr lang="nl-NL" dirty="0"/>
              <a:t> Matrix Profile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CDA3-2D96-4C92-A67A-6B53C084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Several</a:t>
            </a:r>
            <a:r>
              <a:rPr lang="nl-NL" dirty="0"/>
              <a:t> smart </a:t>
            </a:r>
            <a:r>
              <a:rPr lang="nl-NL" dirty="0" err="1"/>
              <a:t>algorithms</a:t>
            </a:r>
            <a:r>
              <a:rPr lang="nl-NL" dirty="0"/>
              <a:t> have been </a:t>
            </a:r>
            <a:r>
              <a:rPr lang="nl-NL" dirty="0" err="1"/>
              <a:t>developed</a:t>
            </a:r>
            <a:r>
              <a:rPr lang="nl-NL" dirty="0"/>
              <a:t> over last few </a:t>
            </a:r>
            <a:r>
              <a:rPr lang="nl-NL" dirty="0" err="1"/>
              <a:t>years</a:t>
            </a:r>
            <a:endParaRPr lang="nl-NL" dirty="0"/>
          </a:p>
          <a:p>
            <a:pPr lvl="1"/>
            <a:r>
              <a:rPr lang="nl-NL" dirty="0"/>
              <a:t>For handling </a:t>
            </a:r>
            <a:r>
              <a:rPr lang="nl-NL" dirty="0" err="1"/>
              <a:t>huge</a:t>
            </a:r>
            <a:r>
              <a:rPr lang="nl-NL" dirty="0"/>
              <a:t> data sets</a:t>
            </a:r>
          </a:p>
          <a:p>
            <a:pPr lvl="1"/>
            <a:r>
              <a:rPr lang="nl-NL" dirty="0" err="1"/>
              <a:t>Leveraging</a:t>
            </a:r>
            <a:r>
              <a:rPr lang="nl-NL" dirty="0"/>
              <a:t> hardware – commodity hardware &amp; </a:t>
            </a:r>
            <a:r>
              <a:rPr lang="nl-NL" dirty="0" err="1"/>
              <a:t>GPUs</a:t>
            </a:r>
            <a:r>
              <a:rPr lang="nl-NL" dirty="0"/>
              <a:t> </a:t>
            </a:r>
          </a:p>
          <a:p>
            <a:r>
              <a:rPr lang="en-US" sz="1600" dirty="0"/>
              <a:t>The most prominent </a:t>
            </a:r>
            <a:r>
              <a:rPr lang="en-US" sz="1600" dirty="0" err="1"/>
              <a:t>algoritms</a:t>
            </a:r>
            <a:endParaRPr lang="en-US" sz="1600" dirty="0"/>
          </a:p>
          <a:p>
            <a:pPr lvl="1"/>
            <a:r>
              <a:rPr lang="en-US" sz="1600" dirty="0"/>
              <a:t>Brute Force Approach</a:t>
            </a:r>
          </a:p>
          <a:p>
            <a:pPr lvl="1"/>
            <a:r>
              <a:rPr lang="en-US" sz="1600" dirty="0"/>
              <a:t>Just-in-time Normalization</a:t>
            </a:r>
          </a:p>
          <a:p>
            <a:pPr lvl="1"/>
            <a:r>
              <a:rPr lang="en-US" sz="1600" dirty="0"/>
              <a:t>The MASS Algorithm</a:t>
            </a:r>
          </a:p>
          <a:p>
            <a:pPr lvl="1"/>
            <a:r>
              <a:rPr lang="en-US" sz="1600" dirty="0"/>
              <a:t>Extensions of MASS</a:t>
            </a:r>
          </a:p>
          <a:p>
            <a:pPr lvl="1"/>
            <a:r>
              <a:rPr lang="en-US" sz="1600" dirty="0"/>
              <a:t>STAMP</a:t>
            </a:r>
          </a:p>
          <a:p>
            <a:pPr lvl="1"/>
            <a:r>
              <a:rPr lang="en-US" sz="1600" dirty="0"/>
              <a:t>STOMP</a:t>
            </a:r>
          </a:p>
          <a:p>
            <a:pPr lvl="1"/>
            <a:r>
              <a:rPr lang="en-US" sz="1600" dirty="0"/>
              <a:t>GPU-STOMP</a:t>
            </a:r>
          </a:p>
          <a:p>
            <a:pPr lvl="1"/>
            <a:r>
              <a:rPr lang="en-US" sz="1600" dirty="0"/>
              <a:t>SCRIMP</a:t>
            </a:r>
            <a:endParaRPr lang="en-US" sz="2000" dirty="0"/>
          </a:p>
          <a:p>
            <a:r>
              <a:rPr lang="nl-NL" dirty="0" err="1"/>
              <a:t>Implementations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in prominent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pPr lvl="1"/>
            <a:r>
              <a:rPr lang="nl-NL" dirty="0"/>
              <a:t>R, Python, Java,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1705A-3D28-42E8-BF44-AB2A187C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4013744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6F14C-DB9D-424F-AB12-864EF0D2D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Dutch </a:t>
            </a:r>
            <a:r>
              <a:rPr lang="nl-NL" dirty="0" err="1"/>
              <a:t>Death</a:t>
            </a:r>
            <a:r>
              <a:rPr lang="nl-NL" dirty="0"/>
              <a:t> </a:t>
            </a:r>
            <a:r>
              <a:rPr lang="nl-NL" dirty="0" err="1"/>
              <a:t>Statistics</a:t>
            </a:r>
            <a:r>
              <a:rPr lang="nl-NL" dirty="0"/>
              <a:t> – </a:t>
            </a:r>
            <a:r>
              <a:rPr lang="nl-NL" dirty="0" err="1"/>
              <a:t>Visualization</a:t>
            </a:r>
            <a:r>
              <a:rPr lang="nl-NL" dirty="0"/>
              <a:t> &amp; Matrix Profile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64A670-8702-4A6C-9241-C535C1AC8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8" name="Snagit_SNG80B">
            <a:hlinkClick r:id="rId2"/>
            <a:extLst>
              <a:ext uri="{FF2B5EF4-FFF2-40B4-BE49-F238E27FC236}">
                <a16:creationId xmlns:a16="http://schemas.microsoft.com/office/drawing/2014/main" id="{DA6BC76D-DCF4-45C5-9A42-8E19E9109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92000"/>
            <a:ext cx="5816995" cy="3006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0BF023-A5A5-4E56-90F0-0315EEB03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00" y="2584991"/>
            <a:ext cx="4020274" cy="22243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7270670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69695-93C9-4936-AB35-7BFC28ED5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Visualization</a:t>
            </a:r>
            <a:r>
              <a:rPr lang="nl-NL" dirty="0"/>
              <a:t> of </a:t>
            </a:r>
            <a:r>
              <a:rPr lang="nl-NL" dirty="0" err="1"/>
              <a:t>Death</a:t>
            </a:r>
            <a:r>
              <a:rPr lang="nl-NL" dirty="0"/>
              <a:t> </a:t>
            </a:r>
            <a:r>
              <a:rPr lang="nl-NL" dirty="0" err="1"/>
              <a:t>Count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7C0D0B-6C6F-466C-95DE-DC24E67E9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4ACEE779-E0F1-4D3E-A9BB-F1D2FE34B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51" y="714381"/>
            <a:ext cx="5340306" cy="3389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Snagit_SNG81D">
            <a:extLst>
              <a:ext uri="{FF2B5EF4-FFF2-40B4-BE49-F238E27FC236}">
                <a16:creationId xmlns:a16="http://schemas.microsoft.com/office/drawing/2014/main" id="{10A6AEF9-5A3D-4F04-A554-6F7851F2FA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748262" y="695131"/>
            <a:ext cx="3205949" cy="1977502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5E7B35-A5D0-4E06-BBB1-0D67C2BC67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8262" y="2879792"/>
            <a:ext cx="3205948" cy="195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5183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2C240-06EE-4703-80B9-96FCE1800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Search for </a:t>
            </a:r>
            <a:r>
              <a:rPr lang="nl-NL" dirty="0" err="1"/>
              <a:t>Motif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Matrix Profile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ECA9B-0C9B-4D60-AADA-513BA40010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Relative</a:t>
            </a:r>
            <a:r>
              <a:rPr lang="nl-NL" dirty="0"/>
              <a:t> </a:t>
            </a:r>
            <a:r>
              <a:rPr lang="nl-NL" dirty="0" err="1"/>
              <a:t>Monthly</a:t>
            </a:r>
            <a:r>
              <a:rPr lang="nl-NL" dirty="0"/>
              <a:t> </a:t>
            </a:r>
            <a:r>
              <a:rPr lang="nl-NL" dirty="0" err="1"/>
              <a:t>Death</a:t>
            </a:r>
            <a:r>
              <a:rPr lang="nl-NL" dirty="0"/>
              <a:t> </a:t>
            </a:r>
            <a:r>
              <a:rPr lang="nl-NL" dirty="0" err="1"/>
              <a:t>Count</a:t>
            </a:r>
            <a:r>
              <a:rPr lang="nl-NL" dirty="0"/>
              <a:t> </a:t>
            </a:r>
            <a:r>
              <a:rPr lang="nl-NL" dirty="0" err="1"/>
              <a:t>during</a:t>
            </a:r>
            <a:r>
              <a:rPr lang="nl-NL" dirty="0"/>
              <a:t> 21 </a:t>
            </a:r>
            <a:r>
              <a:rPr lang="nl-NL" dirty="0" err="1"/>
              <a:t>years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B1F00-0850-4CB0-9CEF-DF41D5228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BC3393-72A2-4ABA-93D8-BF7F42EE4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050" y="1273053"/>
            <a:ext cx="6420949" cy="358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5123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BDA1C-3E81-4F2D-BADD-EBB7214E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Motifs</a:t>
            </a:r>
            <a:r>
              <a:rPr lang="nl-NL" dirty="0"/>
              <a:t> in SAX </a:t>
            </a:r>
            <a:r>
              <a:rPr lang="nl-NL" dirty="0" err="1"/>
              <a:t>represented</a:t>
            </a:r>
            <a:r>
              <a:rPr lang="nl-NL" dirty="0"/>
              <a:t> Data Series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0CDA3-2D96-4C92-A67A-6B53C084D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Represent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stages in </a:t>
            </a:r>
            <a:r>
              <a:rPr lang="nl-NL" dirty="0" err="1"/>
              <a:t>the</a:t>
            </a:r>
            <a:r>
              <a:rPr lang="nl-NL" dirty="0"/>
              <a:t> Tour de France 2019 as SAX </a:t>
            </a:r>
            <a:r>
              <a:rPr lang="nl-NL" dirty="0" err="1"/>
              <a:t>words</a:t>
            </a:r>
            <a:endParaRPr lang="nl-NL" dirty="0"/>
          </a:p>
          <a:p>
            <a:pPr lvl="1"/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altitude</a:t>
            </a:r>
            <a:endParaRPr lang="nl-NL" dirty="0"/>
          </a:p>
          <a:p>
            <a:pPr lvl="1"/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resampling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30 second samples</a:t>
            </a:r>
          </a:p>
          <a:p>
            <a:r>
              <a:rPr lang="nl-NL" dirty="0"/>
              <a:t>Take a </a:t>
            </a:r>
            <a:r>
              <a:rPr lang="nl-NL" dirty="0" err="1"/>
              <a:t>snippet</a:t>
            </a:r>
            <a:r>
              <a:rPr lang="nl-NL" dirty="0"/>
              <a:t> – say 50 km – for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Strava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of a </a:t>
            </a:r>
            <a:r>
              <a:rPr lang="nl-NL" dirty="0" err="1"/>
              <a:t>TdF</a:t>
            </a:r>
            <a:r>
              <a:rPr lang="nl-NL" dirty="0"/>
              <a:t> </a:t>
            </a:r>
            <a:r>
              <a:rPr lang="nl-NL" dirty="0" err="1"/>
              <a:t>rider</a:t>
            </a:r>
            <a:r>
              <a:rPr lang="nl-NL" dirty="0"/>
              <a:t> for </a:t>
            </a:r>
            <a:r>
              <a:rPr lang="nl-NL" dirty="0" err="1"/>
              <a:t>one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stages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SAX </a:t>
            </a:r>
            <a:r>
              <a:rPr lang="nl-NL" dirty="0" err="1"/>
              <a:t>representation</a:t>
            </a:r>
            <a:r>
              <a:rPr lang="nl-NL" dirty="0"/>
              <a:t> </a:t>
            </a:r>
          </a:p>
          <a:p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stage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snippet</a:t>
            </a:r>
            <a:r>
              <a:rPr lang="nl-NL" dirty="0"/>
              <a:t> is taken</a:t>
            </a:r>
          </a:p>
          <a:p>
            <a:pPr lvl="1"/>
            <a:r>
              <a:rPr lang="nl-NL" dirty="0" err="1"/>
              <a:t>Fuzzy</a:t>
            </a:r>
            <a:r>
              <a:rPr lang="nl-NL" dirty="0"/>
              <a:t> search for </a:t>
            </a:r>
            <a:r>
              <a:rPr lang="nl-NL" dirty="0" err="1"/>
              <a:t>snippet</a:t>
            </a:r>
            <a:r>
              <a:rPr lang="nl-NL" dirty="0"/>
              <a:t> string in stage strings?</a:t>
            </a:r>
          </a:p>
          <a:p>
            <a:pPr lvl="1"/>
            <a:r>
              <a:rPr lang="nl-NL" dirty="0"/>
              <a:t>Matrix Profile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snippet</a:t>
            </a:r>
            <a:r>
              <a:rPr lang="nl-NL" dirty="0"/>
              <a:t> match in stage strings</a:t>
            </a:r>
          </a:p>
          <a:p>
            <a:pPr lvl="2"/>
            <a:r>
              <a:rPr lang="nl-NL" dirty="0" err="1"/>
              <a:t>Concatenate</a:t>
            </a:r>
            <a:r>
              <a:rPr lang="nl-NL" dirty="0"/>
              <a:t> </a:t>
            </a:r>
            <a:r>
              <a:rPr lang="nl-NL" dirty="0" err="1"/>
              <a:t>snippet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stage string </a:t>
            </a:r>
            <a:r>
              <a:rPr lang="nl-NL" dirty="0" err="1"/>
              <a:t>and</a:t>
            </a:r>
            <a:r>
              <a:rPr lang="nl-NL" dirty="0"/>
              <a:t> run Matrix Profile</a:t>
            </a:r>
          </a:p>
          <a:p>
            <a:pPr lvl="1"/>
            <a:r>
              <a:rPr lang="nl-NL" dirty="0"/>
              <a:t> ??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61705A-3D28-42E8-BF44-AB2A187C1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MeetUp - Visualizing and Analyzing Time Series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8675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9937E38-68D3-49DC-891C-18B9FE3FCC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purl.org/dc/terms/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sharepoint/v3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AMIS_Conclusion_Presentatie_v2</Template>
  <TotalTime>7690</TotalTime>
  <Words>4769</Words>
  <Application>Microsoft Office PowerPoint</Application>
  <PresentationFormat>On-screen Show (16:9)</PresentationFormat>
  <Paragraphs>1085</Paragraphs>
  <Slides>95</Slides>
  <Notes>19</Notes>
  <HiddenSlides>1</HiddenSlides>
  <MMClips>3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Arial</vt:lpstr>
      <vt:lpstr>Calibri</vt:lpstr>
      <vt:lpstr>Calibri Light</vt:lpstr>
      <vt:lpstr>Comic Sans MS</vt:lpstr>
      <vt:lpstr>Helvetica</vt:lpstr>
      <vt:lpstr>Roboto</vt:lpstr>
      <vt:lpstr>Tahoma</vt:lpstr>
      <vt:lpstr>Times New Roman</vt:lpstr>
      <vt:lpstr>Wingdings</vt:lpstr>
      <vt:lpstr>Office-thema</vt:lpstr>
      <vt:lpstr>Office Theme</vt:lpstr>
      <vt:lpstr>1_Office Theme</vt:lpstr>
      <vt:lpstr>Equation</vt:lpstr>
      <vt:lpstr>Bitmap Image</vt:lpstr>
      <vt:lpstr> AMIS MeetUp  Value and Fun of Time Series Visualization &amp; Analytics</vt:lpstr>
      <vt:lpstr>Overview</vt:lpstr>
      <vt:lpstr>Introducing Time Series</vt:lpstr>
      <vt:lpstr>PowerPoint Presentation</vt:lpstr>
      <vt:lpstr>PowerPoint Presentation</vt:lpstr>
      <vt:lpstr>PowerPoint Presentation</vt:lpstr>
      <vt:lpstr>PowerPoint Presentation</vt:lpstr>
      <vt:lpstr>What do we want to do with the time series data?</vt:lpstr>
      <vt:lpstr>All these problems require similarity matching</vt:lpstr>
      <vt:lpstr>Similarity</vt:lpstr>
      <vt:lpstr>Power of Similarity in Log File Analysis</vt:lpstr>
      <vt:lpstr>Ordered Data Series</vt:lpstr>
      <vt:lpstr>Tour de France 2019</vt:lpstr>
      <vt:lpstr>Stage 14 in Tour de France 2019</vt:lpstr>
      <vt:lpstr>Stage 14 in Tour de France 2019</vt:lpstr>
      <vt:lpstr>Stage 14 in Tour de France 2019</vt:lpstr>
      <vt:lpstr>Strava – Platform for Activity Metrics</vt:lpstr>
      <vt:lpstr>Strava Activity</vt:lpstr>
      <vt:lpstr>Strava Data Download</vt:lpstr>
      <vt:lpstr>Strava Data Download</vt:lpstr>
      <vt:lpstr>Load, Explore, Visualize</vt:lpstr>
      <vt:lpstr>Plotly and Plotly Express</vt:lpstr>
      <vt:lpstr>Combine Multiple Riders’ data to tell the race story</vt:lpstr>
      <vt:lpstr>Plot Time Gap vs Thibaut at any point during the race</vt:lpstr>
      <vt:lpstr>Patterns and Frequencies</vt:lpstr>
      <vt:lpstr>Twitter Analysis</vt:lpstr>
      <vt:lpstr>Example of Timeseries Data Exploration:  Seattle Bicycle count</vt:lpstr>
      <vt:lpstr>Language Detection </vt:lpstr>
      <vt:lpstr>Detect Document Language based on  Letter Frequency Sequence </vt:lpstr>
      <vt:lpstr>Levenshstein Distance</vt:lpstr>
      <vt:lpstr>Levenshstein Distance</vt:lpstr>
      <vt:lpstr>The Jupyter Notebook</vt:lpstr>
      <vt:lpstr>Letter frequency signal is Language Fingerprint</vt:lpstr>
      <vt:lpstr>Letter Frequency Signal = Language Fingerprint</vt:lpstr>
      <vt:lpstr>Letter Frequency Signal = Language Fingerprint</vt:lpstr>
      <vt:lpstr>Language Detection for Unknown Document</vt:lpstr>
      <vt:lpstr>Euclidean Distance</vt:lpstr>
      <vt:lpstr>PowerPoint Presentation</vt:lpstr>
      <vt:lpstr>Euclidean Distance == Sum of Area Differences in Bar Chart </vt:lpstr>
      <vt:lpstr>Jupyter Notebook</vt:lpstr>
      <vt:lpstr>Similarity</vt:lpstr>
      <vt:lpstr>Compare these two – which one is the longest?</vt:lpstr>
      <vt:lpstr>To compare things, you do not need all details</vt:lpstr>
      <vt:lpstr>Reduced Dimensionality of Data Series</vt:lpstr>
      <vt:lpstr>Symbolic Representation of Data Series</vt:lpstr>
      <vt:lpstr>Symbolic Representation is often good enough</vt:lpstr>
      <vt:lpstr>Are all T-Shirts created equal?</vt:lpstr>
      <vt:lpstr>PowerPoint Presentation</vt:lpstr>
      <vt:lpstr>We have created the first symbolic representation of time series, that allows…</vt:lpstr>
      <vt:lpstr>Similarity of Time Series</vt:lpstr>
      <vt:lpstr>We call our representation SAX Symbolic Aggregate ApproXimation</vt:lpstr>
      <vt:lpstr>How do we obtain SAX?</vt:lpstr>
      <vt:lpstr>PowerPoint Presentation</vt:lpstr>
      <vt:lpstr>The Steps in SAX</vt:lpstr>
      <vt:lpstr>PowerPoint Presentation</vt:lpstr>
      <vt:lpstr>Determine Similarity from (logical) Distance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 SAX for Language Detection</vt:lpstr>
      <vt:lpstr>Create SAX representation of letter frequencies</vt:lpstr>
      <vt:lpstr>Calculate distance between SAX of unknown document and SAX of all languages and find shortest distance</vt:lpstr>
      <vt:lpstr>SAX Representation of Stage in Tour de France</vt:lpstr>
      <vt:lpstr>Matrix Profile</vt:lpstr>
      <vt:lpstr>The Highly Desirable Properties of the Matrix Profile I</vt:lpstr>
      <vt:lpstr>The Highly Desirable Properties of the Matrix Profile II</vt:lpstr>
      <vt:lpstr>Intuition behind the Matrix Profile:  Assume we have a time series 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Matrix Profile from Distance Profiles</vt:lpstr>
      <vt:lpstr>Matrix Profile from Distance Profiles</vt:lpstr>
      <vt:lpstr>Trivial Match I</vt:lpstr>
      <vt:lpstr>Trivial Match II</vt:lpstr>
      <vt:lpstr>Trivial Match III</vt:lpstr>
      <vt:lpstr>Trivial Match IIII   Special Case</vt:lpstr>
      <vt:lpstr>Complementary Presentation</vt:lpstr>
      <vt:lpstr>Algorithms for calculating Matrix Profile</vt:lpstr>
      <vt:lpstr>Dutch Death Statistics – Visualization &amp; Matrix Profile</vt:lpstr>
      <vt:lpstr>Visualization of Death Count</vt:lpstr>
      <vt:lpstr>Search for Motif using Matrix Profile</vt:lpstr>
      <vt:lpstr>Find Motifs in SAX represented Data Series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Stichting EPS    &amp;   AMIS </dc:title>
  <dc:subject/>
  <dc:creator>André van Dalen</dc:creator>
  <cp:keywords/>
  <dc:description>AMIS Conclusion presentatie - versie 2 - juni 2019
Ontwerp: Humming
Template: Ton Persoon</dc:description>
  <cp:lastModifiedBy>Lucas Jellema</cp:lastModifiedBy>
  <cp:revision>2</cp:revision>
  <dcterms:created xsi:type="dcterms:W3CDTF">2019-08-21T11:16:51Z</dcterms:created>
  <dcterms:modified xsi:type="dcterms:W3CDTF">2019-09-12T17:01:25Z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